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1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notesSlides/notesSlide2.xml" ContentType="application/vnd.openxmlformats-officedocument.presentationml.notesSlide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notesSlides/notesSlide3.xml" ContentType="application/vnd.openxmlformats-officedocument.presentationml.notesSlide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notesSlides/notesSlide4.xml" ContentType="application/vnd.openxmlformats-officedocument.presentationml.notesSlide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866" autoAdjust="0"/>
  </p:normalViewPr>
  <p:slideViewPr>
    <p:cSldViewPr snapToGrid="0">
      <p:cViewPr varScale="1">
        <p:scale>
          <a:sx n="76" d="100"/>
          <a:sy n="76" d="100"/>
        </p:scale>
        <p:origin x="2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7632,'0'0'11090,"10"-6"-10666,30-16 246,-2-2-1,-1-1 1,0-2 0,-2-2-1,-2-1 1,0-2 0,30-39-1,-59 64-452,-3 5-133,0 1 0,0-1 0,0 0-1,0 0 1,0 1 0,0-1 0,0 1 0,0-1 0,1 1 0,-1-1 0,0 1 0,1 0 0,3-2 0,-5 4-67,1 0 0,-1 0-1,1-1 1,-1 1 0,1 0 0,-1 0-1,0 0 1,1 1 0,-1-1-1,0 0 1,0 0 0,0 0 0,0 0-1,0 0 1,0 0 0,0 2-1,-1 25 57,0-21-35,-37 356 483,26-273-418,-1 9 38,-13 119 267,25-199-337,1-13-12,0 0 0,-1 0 0,0 0 1,-2 11-1,0-8 565,6-17-301,6-21-98,17-126 307,5-31-116,-30 178-407,26-175 241,-21 154-199,2 0 1,1 0-1,2 1 0,18-36 1,-24 53-36,7-11 20,0 0 1,1 0-1,1 1 1,28-32-1,-28 38-9,-9 9-3,1 0-1,0 0 0,0 1 1,0-1-1,13-7 1,-17 12-19,0 1-1,0-1 1,0 0-1,0 1 1,0-1-1,0 1 1,0-1-1,0 1 1,0 0 0,0 0-1,0 0 1,0 0-1,0 0 1,0 1-1,0-1 1,0 0 0,0 1-1,0 0 1,0-1-1,0 1 1,0 0-1,-1 0 1,1 0 0,0 0-1,0 0 1,-1 1-1,1-1 1,1 3-1,3 2-1,-1 0 0,0 0 0,-1 0 0,1 1 0,-1 0 0,0 0-1,-1 0 1,0 0 0,0 1 0,-1-1 0,1 1 0,1 12-1,-2-4-10,0 0 0,-1 0-1,-1 0 1,-1 0-1,-2 22 1,-1-15 1,0 0 0,-1 0 0,-2-1 0,0 0 0,-2 0 0,0 0 0,-13 20 0,18-34 24,-1-1-1,0 0 1,0 1 0,-1-2-1,0 1 1,0-1 0,-1 0 0,0 0-1,0-1 1,0 1 0,-1-2 0,0 1-1,1-1 1,-2 0 0,1-1 0,0 0-1,-1 0 1,1-1 0,-1 0 0,0 0-1,-13 0 1,13-2 15,-3 1 35,1-1 0,-1 0 0,-22-4 0,28 2-222,19 7-149,4 3-3779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371 569 7632,'0'0'4474,"-3"-11"-3880,-10-33-142,11 40-403,1 0 1,0 1-1,-1-1 1,0 1-1,0-1 1,0 1-1,0 0 1,0-1-1,-1 1 1,1 1-1,-1-1 1,0 0-1,0 1 1,0-1 0,0 1-1,0 0 1,-1 0-1,1 0 1,-1 0-1,1 1 1,-1-1-1,0 1 1,1 0-1,-1 0 1,0 0-1,0 1 1,0-1-1,-5 1 1,0 0 6,1 1-1,-1 0 1,1 0 0,0 1 0,-1 0-1,1 0 1,0 1 0,0 0 0,1 1-1,-1-1 1,-8 7 0,1 0 27,2 1 1,-1 0 0,2 1-1,-1 0 1,2 1-1,0 0 1,0 1-1,1 0 1,1 1-1,-9 17 1,15-24-27,-1-1 0,1 1 0,0 0 0,1 0 0,-1 1 0,2-1 0,-1 0 0,1 1 0,1-1 0,-1 1 0,1-1 0,1 0 0,0 1 0,0-1 0,0 1 0,1-1 0,0 0 0,1 0 0,0 0 0,0 0 0,1-1 0,7 12 0,-7-13-13,1 0 0,0-1 0,1 0 0,-1 0-1,1 0 1,0-1 0,0 0 0,0 0 0,1-1-1,-1 1 1,1-1 0,0-1 0,0 1 0,0-1-1,14 2 1,-1-1 45,0-1 0,0-1-1,0 0 1,32-4-1,-25-1 1,0-1 0,0-2-1,-1 0 1,1-1 0,-1-2-1,-1-1 1,27-15-1,-17 5 94,-1-1-1,0-1 0,-2-2 0,33-33 0,-53 46-38,-1 0 0,0-1 0,-1 0 0,0 0-1,13-26 1,-19 25 146,-5 14-280,1 0 1,0 0-1,0 0 1,0 0-1,-1 0 1,1-1 0,0 1-1,0 0 1,0 0-1,-1 0 1,1 0-1,0 0 1,0 0 0,-1 0-1,1 0 1,0 0-1,0 0 1,-1 0-1,1 0 1,0 0-1,0 0 1,-1 0 0,1 0-1,0 0 1,0 0-1,-1 0 1,1 0-1,0 0 1,0 0-1,0 1 1,-1-1 0,-23 15 225,12-5-197,0 0 0,1 1 0,0 1 0,1 0 0,1 0 0,0 1 0,0 0 0,-9 21 0,15-28-23,0 0 0,1 1 0,0-1 0,0 0 0,1 1 0,0 0 0,0-1 0,0 1 0,1 13 0,1-16-3,0 1 0,0-1 1,0 0-1,0 0 0,1 0 0,-1 0 0,1 0 0,0 0 0,0 0 0,0-1 1,1 1-1,0-1 0,-1 0 0,1 1 0,0-1 0,7 5 0,-7-6-2,-1 0-1,1 0 0,0 0 0,0 0 0,0-1 1,0 1-1,0-1 0,0 0 0,0 0 1,0 0-1,1 0 0,-1-1 0,0 1 0,1-1 1,-1 0-1,1 0 0,3 0 0,-4-1 1,-1 0-1,1 1 1,-1-1 0,1-1-1,-1 1 1,1 0-1,-1 0 1,0-1-1,1 0 1,-1 1-1,0-1 1,0 0-1,0 0 1,-1 0 0,1 0-1,0 0 1,-1-1-1,1 1 1,-1 0-1,0-1 1,2-3-1,0-3 18,0 0-1,-1 0 1,0 0-1,0 0 1,-1 0-1,0 0 1,0 0-1,-1 0 1,-1 0-1,1-1 1,-2 1-1,1 0 1,-1 0-1,0 0 1,-1 1-1,0-1 1,-1 0-1,1 1 1,-2 0-1,1 0 1,-1 0-1,0 1 1,-10-12-1,-6 7 126,19 12-128,0-1 0,0 0 0,0 0-1,1 0 1,-1 0 0,0 0 0,1 0-1,-1 0 1,0-1 0,-1-1 0,3 3-19,0 0 1,0-1 0,-1 1 0,1 0-1,0-1 1,0 1 0,0 0 0,0-1-1,0 1 1,0 0 0,0-1 0,0 1-1,0 0 1,0-1 0,0 1 0,0 0-1,0-1 1,0 1 0,0 0 0,0 0-1,0-1 1,0 1 0,0 0 0,0-1-1,1 1 1,-1 0 0,0-1-1,0 1 1,0 0 0,1 0 0,-1-1-1,0 1 1,0 0 0,0 0 0,1-1-1,-1 1 1,1 0 0,13-7 23,-11 6-18,42-18 14,113-40 26,-142 54-48,1 1 0,-1 1-1,1 0 1,0 1 0,-1 1 0,1 1 0,31 3 0,-42-3-1,-1 1 0,1 0 0,-1 1-1,1-1 1,-1 1 0,0 0 0,0 1 0,0-1 0,0 1 0,0 0 0,7 6 0,-9-7 1,-1 1 0,0 0 1,0-1-1,0 1 0,-1 0 1,1 0-1,0 0 1,-1 0-1,0 1 0,0-1 1,0 0-1,0 0 0,-1 1 1,1-1-1,-1 0 0,0 1 1,0-1-1,0 1 1,0-1-1,-1 5 0,-3 11 27,0 0 0,-2-1 0,0 1 0,-1-1 0,-13 25 0,6-13 74,11-22 46,6-6-41,11-11 15,20-23-19,-7 1-17,-14 15-36,1 1-1,17-15 0,-28 27-29,1 0-1,0 0 1,0 0-1,0 0 1,1 1 0,-1 0-1,0 0 1,1 0-1,0 0 1,-1 1-1,1 0 1,0 0 0,10-1-1,-14 2-15,1 0-1,0 1 0,-1-1 1,1 1-1,-1-1 0,1 1 1,-1 0-1,1-1 0,-1 1 1,1 0-1,-1 0 0,1 0 1,-1 0-1,0 0 0,0 0 1,0 1-1,1-1 1,-1 0-1,0 1 0,0-1 1,0 3-1,19 39 22,-10-19-1,-1-7-19,0 0 1,1 0 0,1-1-1,1 0 1,0-1 0,25 24-1,-35-38-8,1 1 0,0-1-1,-1 0 1,1 0 0,0 0 0,0 0 0,0-1-1,0 1 1,0-1 0,0 1 0,0-1-1,0 0 1,0 0 0,0-1 0,0 1-1,0-1 1,0 1 0,-1-1 0,1 0-1,0 0 1,0 0 0,3-2 0,4-2 7,1 0 1,-1-1 0,0 0 0,11-10 0,6-9 23,-1-1 1,-2-2 0,37-51 0,-2 2 40,16-17 107,-75 93-177,1 0 0,-1 1 0,1-1 1,-1 0-1,0 1 0,1-1 1,-1 1-1,1-1 0,0 1 1,-1-1-1,1 1 0,-1-1 1,1 1-1,0 0 0,-1-1 0,1 1 1,0 0-1,-1-1 0,1 1 1,0 0-1,0 0 0,-1 0 1,1 0-1,0-1 0,0 1 1,-1 0-1,2 1 0,-1-1 0,0 1 0,0-1-1,-1 1 1,1 0 0,0 0 0,0-1 0,-1 1-1,1 0 1,-1 0 0,1 0 0,-1 0 0,1 0-1,-1 0 1,1-1 0,-1 1 0,1 2-1,1 6-2,0 0-1,-1-1 0,1 11 0,-1 18-11,-9 68-1,3-57 12,5-40 5,-9 62-6,8-64 7,-1 0-1,1 0 1,-1 0-1,0 0 1,-1 0 0,1 0-1,-1-1 1,0 0 0,-5 6-1,8-10 4,-1 0-1,0 0 1,0 0-1,0 0 1,0 0 0,0-1-1,0 1 1,0 0-1,0-1 1,0 1 0,-1-1-1,1 1 1,0-1-1,0 0 1,0 1-1,-1-1 1,1 0 0,0 0-1,0 0 1,-1 0-1,1 0 1,0 0-1,0 0 1,-1 0 0,1 0-1,0-1 1,0 1-1,0 0 1,-1-1-1,1 1 1,0-1 0,0 0-1,-1 0 1,-4-3 36,0 0 1,1 0-1,0-1 0,-9-8 1,8 6 7,-1 4 15,5 1-29,7 3-21,17 4-4,0 0 0,1-2 0,0 0-1,-1-2 1,1 0 0,0-2 0,-1 0 0,1-2 0,-1 0-1,1-2 1,-1 0 0,0-2 0,-1 0 0,0-1 0,0-1-1,25-15 1,-30 13 5,0 0-1,0-1 1,-1-1-1,-1 0 1,0-1-1,-1 0 1,13-19-1,-13 21 8,-11 10-17,0 0 0,0 0-1,-1 1 1,1-1 0,0 0 0,-1-1-1,1 1 1,1-3 0,-5 10 0,-4 12-8,1 0-1,0 1 1,2-1 0,-3 24 0,6-36-2,-1 0 0,1 0 0,1 0 0,-1 0 0,1 0 0,-1 0 0,2 0-1,-1 0 1,0 0 0,1-1 0,0 1 0,0 0 0,0-1 0,1 0 0,0 1 0,-1-1 0,2 0 0,-1 0-1,0-1 1,1 1 0,7 6 0,-3-6 4,-1 1 0,1-2 0,0 1 0,0-1-1,1 0 1,-1 0 0,0-1 0,1-1 0,0 1 0,-1-1-1,1-1 1,0 0 0,0 0 0,-1 0 0,17-4 0,10-3 30,0-2 0,51-20 1,-65 21-12,46-19 65,-1-3-1,87-55 1,-147 80-77,-4 4-1,-1-1-1,1 1 0,-1 0 1,1 0-1,-1-1 0,1 1 1,0 1-1,0-1 1,-1 0-1,1 0 0,0 1 1,0-1-1,0 0 0,2 1 1,-4 0-4,0 1-1,0 0 1,0 0 0,0-1 0,-1 1 0,1 0-1,0-1 1,-1 1 0,1 0 0,0-1-1,-1 1 1,1-1 0,-1 1 0,1 0 0,-1-1-1,1 1 1,-1-1 0,0 0 0,0 1 0,-1 1 2,-50 47 25,28-28-22,1 1 1,2 1-1,-32 41 0,50-59-11,0 1 0,1-1 0,-1 0 0,1 1 0,0 0-1,1-1 1,-1 1 0,1 0 0,0 0 0,0 11-1,1-15 3,0 0 0,0 0 0,0 0 0,0 0-1,1 1 1,-1-1 0,1 0 0,-1 0-1,1 0 1,0 0 0,0 0 0,0 0-1,0 0 1,0-1 0,0 1 0,0 0-1,1 0 1,-1-1 0,0 1 0,1-1-1,0 1 1,-1-1 0,1 0 0,0 0-1,0 0 1,0 0 0,0 0 0,-1 0-1,1 0 1,1 0 0,-1-1 0,4 1-1,-2 0 3,0-1 0,0 0 0,0-1 0,0 1 0,1-1-1,-1 0 1,0 0 0,0 0 0,0 0 0,0-1 0,-1 0-1,1 0 1,0 0 0,-1 0 0,1 0 0,-1-1-1,0 1 1,6-6 0,3-5 13,0 0 0,21-30 0,19-38 48,-4-2-1,-4-3 0,60-161 1,-56 94 34,-42 129-58,-1 0 0,-1 0 0,-2-1 0,0-35 0,-2 59-35,0 0 1,0 0-1,0 0 1,0 0-1,0-1 1,0 1-1,0 0 1,-1 0-1,1 0 0,0 0 1,-1 0-1,1 0 1,0 0-1,-1 0 1,0 0-1,1 0 1,-1 0-1,0 0 1,1 0-1,-1 0 1,0 1-1,-1-2 1,1 1-2,0 1 1,0 0-1,0 0 1,0 0-1,0 0 1,0 0 0,0 0-1,0 0 1,0 0-1,-1 0 1,1 1-1,0-1 1,0 0 0,1 1-1,-1-1 1,0 0-1,0 1 1,0-1-1,-1 2 1,-5 3 3,0 0 0,1 0-1,0 1 1,-10 11 0,3-1-17,0 1 1,1 0 0,0 0-1,2 1 1,0 1 0,1 0-1,0 0 1,2 1 0,1 0-1,0 0 1,1 0 0,1 1-1,-2 40 1,6-19-49,2 0 1,2 0-1,1-1 0,2 1 0,26 79 0,-28-106 47,0 1 0,2-1 0,0 0 0,1 0 0,0-1 0,13 17 0,-18-27 10,0-1 0,1 1 1,-1-1-1,1 1 0,0-1 1,-1 0-1,1-1 0,1 1 1,-1-1-1,0 1 0,1-1 1,-1 0-1,1-1 0,-1 1 1,1-1-1,0 0 0,0 0 1,0-1-1,-1 1 0,1-1 1,0 0-1,0 0 0,0-1 1,0 1-1,8-3 0,-5 0 11,0 1 0,1-2 0,-1 1 0,0-1 0,-1 0 0,1-1-1,-1 0 1,0 0 0,0 0 0,0-1 0,-1 0 0,9-10 0,1-5 34,-2 0 0,24-45 0,-37 63-32,0 1-1,0 0 0,0-1 1,0 1-1,-1-1 0,1 0 1,-1 1-1,1-1 0,-1 1 1,0-1-1,0 0 0,-1-3 1,1 5-8,0 1 1,0-1-1,0 1 1,0 0-1,0-1 1,-1 1-1,1-1 1,0 1 0,0-1-1,-1 1 1,1-1-1,0 1 1,-1 0-1,1-1 1,0 1-1,-1 0 1,1-1-1,0 1 1,-1 0-1,1-1 1,-1 1-1,1 0 1,-1 0 0,1 0-1,-1-1 1,0 1-3,0 0 1,-1 0 0,1 0 0,0 1 0,0-1 0,0 0 0,-1 0 0,1 1 0,0-1-1,0 1 1,0-1 0,0 1 0,0-1 0,0 1 0,-2 1 0,-2 2-5,0 0 0,1 1 0,-1 0 1,1-1-1,0 1 0,0 1 0,0-1 1,1 1-1,0-1 0,0 1 0,0 0 1,1 0-1,0 0 0,0 0 0,0 1 0,1-1 1,-1 11-1,1-8-5,1-1 0,0 1 1,0-1-1,1 0 0,0 1 0,0-1 1,1 1-1,0-1 0,1 0 0,-1 0 0,2 0 1,-1-1-1,6 9 0,-7-13 3,0 1 1,0-1-1,1-1 0,0 1 1,-1 0-1,1 0 0,0-1 1,0 0-1,0 0 0,0 0 0,1 0 1,-1 0-1,1 0 0,-1-1 1,6 2-1,-4-2 4,1 0-1,0 0 1,0-1-1,-1 0 1,1 0 0,0 0-1,0-1 1,0 1-1,6-3 1,3-2 3,1 0 0,-2-1 0,1 0 0,-1-1 0,0-1 0,18-12 0,10-10 54,-1-2 0,36-37 0,-59 50-26,-7 7 6,1 1 1,20-17-1,-31 28-32,-1-1-1,1 1 1,0 0 0,0-1-1,-1 1 1,1 0 0,0 0-1,0 0 1,-1 0 0,1 0-1,0 0 1,0 0 0,-1 0-1,1 0 1,0 0 0,0 0-1,-1 1 1,1-1 0,0 0-1,-1 0 1,1 1 0,0-1-1,-1 0 1,1 1 0,0-1-1,-1 1 1,1-1 0,-1 1-1,1-1 1,0 1-1,-1-1 1,0 1 0,1 0-1,-1-1 1,1 1 0,-1 0-1,1 0 1,16 34 4,-12-24 0,21 54 6,-18-42-45,15 28-1,-21-47 35,-1-1 0,1 0 0,1 0 0,-1 0 0,0 0 1,1-1-1,-1 1 0,1-1 0,0 1 0,0-1 0,0 0 0,0 0 1,0 0-1,1-1 0,-1 1 0,0-1 0,1 0 0,-1 1 0,1-2 0,0 1 1,-1 0-1,1-1 0,0 1 0,-1-1 0,1 0 0,0-1 0,-1 1 1,1 0-1,0-1 0,-1 0 0,7-2 0,3-1 24,-1-1-1,0 0 1,0-1 0,0 0-1,-1-1 1,1-1-1,14-12 1,-13 8 12,0 0 0,-1-1 1,-1 0-1,14-21 0,-18 25-2,-2-1 1,1 0-1,-1 0 0,-1 0 1,0-1-1,0 1 0,4-22 0,-8 31-33,0 1-1,0-1 0,1 0 0,-1 1 1,0-1-1,0 0 0,0 1 0,0-1 0,0 0 1,0 1-1,0-1 0,0 0 0,0 1 1,0-1-1,-1 0 0,1 1 0,0-1 0,0 1 1,-1-1-1,1 0 0,0 1 0,-1-1 0,1 1 1,0-1-1,-1 1 0,1-1 0,-1 1 1,1-1-1,-1 1 0,1-1 0,-1 1 0,1 0 1,-1-1-1,1 1 0,-1 0 0,0 0 1,1-1-1,-1 1 0,0 0 0,1 0 0,-1 0 1,0 0-1,1-1 0,-1 1 0,0 0 1,1 0-1,-1 1 0,1-1 0,-1 0 0,0 0 1,1 0-1,-2 1 0,-1-1 2,-1 2-1,1-1 1,-1 0-1,1 0 1,0 1-1,0 0 1,0 0-1,-5 3 1,1 1-6,0 1 1,1-1-1,0 1 1,0 0-1,0 1 1,1-1 0,-5 11-1,9-15 0,0-1-1,-1 1 1,2 0 0,-1-1-1,0 1 1,0 0 0,1 0-1,0 0 1,0 0 0,-1-1-1,2 1 1,-1 0 0,0 0-1,0 0 1,1 0 0,0-1-1,0 1 1,-1 0 0,1 0-1,1-1 1,-1 1 0,0-1-1,1 1 1,-1-1-1,1 1 1,0-1 0,3 3-1,1 0-2,0 0-1,1 0 1,-1-1-1,1 0 1,0 0-1,0-1 1,1 1-1,-1-2 1,1 1-1,-1-1 0,16 2 1,-2-1-7,1 0-1,-1-2 1,28-1-1,-11-4 27,0-1 0,-1-2 0,0-2 0,61-21 0,3-7 86,-88 30-78,-22 8-11,-26 10-4,8 0 5,1 1 1,-27 18 0,40-22 0,0 1-1,0 1 1,1 0 0,1 0 0,-18 20-1,28-29-11,0 0-1,0 1 0,0-1 0,0 0 0,0 0 0,0 1 1,0-1-1,1 1 0,-1-1 0,0 0 0,1 1 0,-1 0 0,1-1 1,0 1-1,-1-1 0,1 1 0,0-1 0,0 1 0,0 0 1,0-1-1,0 1 0,0-1 0,1 1 0,-1 0 0,0-1 1,1 1-1,-1-1 0,1 1 0,0-1 0,-1 0 0,1 1 0,0-1 1,0 1-1,0-1 0,0 0 0,0 0 0,2 2 0,0 0-3,0-1-1,1 0 1,-1-1 0,0 1-1,1 0 1,-1-1-1,1 0 1,0 0-1,-1 0 1,1 0-1,0-1 1,0 1-1,-1-1 1,1 0 0,5-1-1,-1 0-2,1 0 0,-1-1 1,1 0-1,-1-1 0,0 0 0,0 0 0,0-1 0,14-9 0,-10 4 1,1 0 0,-2-1-1,1-1 1,14-16-1,0-8 7,0 0-1,31-61 0,-52 88 1,115-226 119,-107 202-85,-1 0 1,-1-1 0,-1 0 0,-3 0-1,7-57 1,-13 83-23,-1 0 0,0 0 0,0 1 0,-1-1 0,-2-13 0,3 19-11,-1 0 1,1 0-1,0 0 1,-1 1-1,1-1 1,-1 0-1,1 0 1,-1 0-1,1 0 1,-1 0 0,0 1-1,1-1 1,-1 0-1,0 1 1,0-1-1,0 0 1,1 1-1,-1-1 1,-2 0-1,2 1 1,0 0-1,-1 0 1,1 0 0,-1 0-1,1 0 1,0 0-1,-1 0 1,1 0-1,0 1 1,-1-1 0,1 0-1,0 1 1,-1-1-1,1 1 1,0 0 0,0-1-1,-1 1 1,-1 2-1,-10 7 0,0 0-1,1 2 0,0-1 0,0 2 0,1-1 0,1 2 0,0-1 1,1 1-1,0 1 0,1 0 0,1 0 0,1 0 0,0 1 0,-7 30 1,5-11-33,2 0 0,2 0 0,1 1 0,1-1 0,2 0 1,6 39-1,-4-52-1,1-1 0,1 0 0,1 0 0,1 0 0,1 0 0,0-1 0,2 0 0,0-1 0,15 23 0,-22-39 27,1 0-1,-1 1 1,1-1 0,0-1 0,0 1-1,0 0 1,0-1 0,7 5 0,-8-6-187,-1-1 1,0 1 0,1 0-1,-1-1 1,1 1-1,-1-1 1,1 0 0,-1 1-1,1-1 1,-1 0-1,1 0 1,-1 0 0,1 0-1,-1 0 1,1-1-1,-1 1 1,1 0 0,-1-1-1,0 1 1,1-1-1,-1 1 1,3-2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5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306 144 8336,'0'0'7032,"-16"15"-6534,1-1-376,-95 99 699,20-1 210,78-94-754,1-1-1,0 2 1,2 0 0,-14 36-1,21-49-171,0-1 1,1 1-1,0-1 0,0 1 0,0 0 0,0 0 0,1-1 0,0 1 0,0 0 0,1 0 0,0-1 0,0 1 0,2 7 0,-3-13-70,1 1 1,-1 0-1,1 0 0,-1 0 1,1 0-1,0 0 0,-1-1 1,1 1-1,0 0 0,-1-1 1,1 1-1,0 0 0,0-1 1,0 1-1,0-1 0,0 1 1,0-1-1,-1 0 0,1 1 0,0-1 1,0 0-1,0 0 0,0 1 1,0-1-1,0 0 0,0 0 1,0 0-1,0 0 0,1-1 1,-1 1-1,1 0 0,35-12 301,-30 10-258,22-11 94,-1-1 0,0-1-1,0-1 1,30-25 0,100-90 488,-105 84-423,-28 24 10,-1-1 1,32-42 0,-44 55 35,-12 11-273,0 0 0,0-1 0,0 1-1,1 0 1,-1 0 0,0 0 0,0 0 0,0 0 0,0 0-1,1 0 1,-1 0 0,0 0 0,0 0 0,0 0 0,0 0 0,1 0-1,-1 0 1,0 0 0,0 0 0,0 0 0,1 0 0,-1 0 0,0 0-1,0 0 1,0 0 0,0 1 0,1-1 0,-1 0 0,0 0-1,0 0 1,0 0 0,0 0 0,0 0 0,0 1 0,1-1 0,-1 0-1,3 23 518,-2-11-571,1 3 79,1 1 0,0-1 1,1 1-1,1-1 0,1-1 0,0 1 0,0-1 0,2 0 0,0 0 0,0-1 0,17 20 1,-20-28-21,0-1 1,1 1 0,-1-1-1,1 0 1,0 0 0,0-1 0,0 0-1,0 0 1,1 0 0,9 2 0,-13-4-11,0 0 1,1 0 0,-1-1 0,0 1 0,1-1-1,-1 0 1,1 0 0,-1 0 0,0-1 0,1 1-1,-1-1 1,1 0 0,-1 0 0,0 0 0,0 0-1,0 0 1,0-1 0,0 0 0,0 1 0,0-1 0,0 0-1,4-4 1,-5 4-3,5-4 6,-1 0 1,0 0-1,0 0 1,-1-1-1,0 1 1,0-1-1,0-1 1,-1 1 0,0-1-1,0 0 1,-1 1-1,4-17 1,-2-7 43,-2 0 0,-2 1 0,0-1-1,-3 0 1,-5-40 0,6 67-35,0-1 1,-1 1-1,1 0 0,-1 0 0,0 0 0,0 1 1,-5-7-1,5 6 23,0 1 0,0 0-1,0-1 1,1 1 0,-1-1 0,1 1 0,0-1 0,-1-4 0,1-1 159,9 9-4,2 3-175,173 26 111,-181-28-131,168 10 31,-62-6-23,-60-2-7,0-2 0,1-3-1,93-14 1,-133 14-2,-1 0 0,0 0 0,0-1 0,9-5 0,-10 6 17,-12 6 22,-11 7 41,-31 15-19,1 3 1,1 2-1,-55 49 0,87-68-26,1 0-1,0 1 1,1 0-1,1 1 1,-18 29-1,27-41-31,0-1-1,1 0 0,-1 1 1,1-1-1,-1 0 1,1 1-1,-1-1 1,1 1-1,0-1 1,0 1-1,0-1 1,0 1-1,0-1 0,0 1 1,0-1-1,0 1 1,1-1-1,-1 1 1,0-1-1,1 1 1,-1-1-1,1 0 1,0 1-1,0-1 0,-1 0 1,1 0-1,0 1 1,0-1-1,0 0 1,0 0-1,0 0 1,0 0-1,0 0 1,1 0-1,-1 0 0,0-1 1,3 2-1,0 0 0,0 0-1,1 0 1,-1-1-1,0 0 1,1 1-1,-1-2 1,1 1-1,0 0 1,-1-1-1,10 0 0,-2-3 2,-1 0-1,1-1 0,-1 0 0,0-1 0,0 0 0,0 0 0,-1-1 0,14-11 0,-10 7 13,-1-1 0,0-1 0,-1 0 0,-1-1 0,1 0 0,-2 0-1,0-1 1,-1-1 0,0 0 0,7-18 0,-14 29-1,0-1 0,0 1-1,0-1 1,-1 1 0,0-1-1,0 0 1,0 0 0,0 1 0,-1-1-1,0 0 1,0 0 0,0 0 0,-1 0-1,1 1 1,-1-1 0,-3-8-1,4 13-10,0 0 0,0 0 0,0-1-1,0 1 1,0 0 0,0 0 0,0 0-1,0 0 1,0-1 0,0 1 0,0 0 0,-1 0-1,1 0 1,0 0 0,0 0 0,0 0-1,0-1 1,0 1 0,0 0 0,-1 0-1,1 0 1,0 0 0,0 0 0,0 0-1,0 0 1,-1 0 0,1 0 0,0 0-1,0 0 1,0 0 0,0 0 0,-1 0-1,1 0 1,0 0 0,0 0 0,0 0-1,0 0 1,-1 0 0,1 0 0,0 0-1,0 0 1,0 0 0,0 0 0,-1 0-1,1 0 1,0 0 0,0 0 0,0 0-1,0 1 1,0-1 0,-1 0 0,1 0-1,0 0 1,0 0 0,0 0 0,0 0 0,0 1-1,0-1 1,0 0 0,0 0 0,0 0-1,-1 0 1,1 1 0,0-1 0,0 0-1,0 0 1,-4 12 63,3-4-56,0 0-1,1 0 1,0 0-1,0 1 1,0-1 0,1 0-1,1 0 1,-1 0-1,1 0 1,1 0-1,-1-1 1,1 1 0,1-1-1,-1 1 1,1-1-1,1 0 1,-1-1-1,9 10 1,-9-10-9,1-1 0,0 0 1,0 0-1,1-1 0,-1 0 0,1 0 0,0 0 1,0-1-1,0 1 0,1-1 0,-1-1 0,1 1 0,-1-1 1,1 0-1,0-1 0,0 0 0,0 0 0,0 0 1,0-1-1,0 0 0,14-2 0,-9-1-2,1-1 0,-1 0 0,1-1 0,-1-1 0,-1 0 0,1 0 0,-1-1 0,0-1 0,-1 0 0,0 0-1,0-1 1,-1 0 0,14-18 0,4-7 66,-2-1 0,38-71 0,-58 96-32,-3 7-7,0-1 1,0 1-1,0 0 1,-1-1-1,1 1 1,-1-1-1,0 0 1,0 0-1,0 1 1,0-6-1,-10 51 215,-2 3-206,6-8-7,2 1 0,1 0-1,2-1 1,2 1 0,1 0 0,13 58 0,-13-78-18,-3-13-7,1 0-1,0-1 1,0 1-1,0-1 1,4 8-1,-5-11-1,1 0-1,-1 0 1,1-1-1,-1 1 0,1 0 1,-1 0-1,1-1 1,0 1-1,-1-1 1,1 1-1,0-1 1,0 1-1,0-1 1,-1 1-1,1-1 1,0 1-1,0-1 1,0 0-1,0 0 0,0 1 1,0-1-1,-1 0 1,1 0-1,0 0 1,0 0-1,0 0 1,0 0-1,0 0 1,0-1-1,0 1 1,0 0-1,0 0 1,1-1-1,2-1 6,1 0-1,-1 0 1,0-1 0,1 1 0,-1-1-1,0 0 1,-1 0 0,1 0 0,0-1-1,-1 1 1,0-1 0,4-4-1,4-9 12,16-29 0,-20 33-2,7-15 35,0-2 0,-2 0 0,-2 0 0,13-58 0,-23 87-43,0 0-1,0 0 1,0 0-1,0 0 1,0 0-1,1 0 1,-1 0-1,0 0 1,1 0-1,-1 0 1,0 0-1,1 0 1,-1 0-1,1 1 1,0-1-1,0-1 1,6 14 71,2 8-60,-1-6-15,1 0 0,1-1 0,0 0 0,1-1 0,0 0 0,1 0 0,1-2 0,-1 1 0,2-2 0,-1 1 0,1-2-1,1 0 1,15 6 0,-21-11-3,-1 0-1,1-1 0,-1-1 1,1 0-1,0 0 0,-1 0 1,1-1-1,0 0 0,0-1 0,-1 0 1,1 0-1,0-1 0,15-5 1,6-4 17,-1-2 0,40-22 0,-63 31-5,0 0 0,0 0 0,0-1 0,-1 0 0,1 0 0,-1 0 0,0-1 0,-1 1 1,0-1-1,1 0 0,-2-1 0,1 1 0,-1-1 0,0 1 0,0-1 0,-1 0 0,0 0 0,0 0 0,-1 0 1,0-1-1,0 1 0,0 0 0,-1-1 0,0 1 0,-1 0 0,1-1 0,-2 1 0,-1-8 0,2 13-4,1 0 0,-1-1 0,0 1 0,0 0-1,0 0 1,0 0 0,0 0 0,-1 0 0,1 0-1,-1 1 1,1-1 0,-1 0 0,0 1-1,1-1 1,-1 1 0,0-1 0,0 1 0,0 0-1,0 0 1,0 0 0,-1 0 0,1 0 0,0 0-1,0 1 1,0-1 0,-1 1 0,1 0 0,0-1-1,-1 1 1,1 0 0,0 0 0,-1 1 0,1-1-1,-5 1 1,-1 1 6,0 0-1,0 0 1,0 1 0,0 0 0,0 0-1,0 1 1,1 0 0,-11 7-1,7-3 1,1 0-1,0 1 0,1 0 0,0 1 0,0 0 1,1 0-1,-7 13 0,12-18-4,0-1 0,1 1 1,0-1-1,0 1 0,0 0 0,0 0 0,1 0 1,0 0-1,0 0 0,0 0 0,1 0 0,-1 0 1,1 0-1,0 0 0,1 1 0,0-1 0,-1 0 1,1 0-1,1 0 0,-1 0 0,5 8 0,0-2 3,1-1-1,0 0 0,1 0 1,0-1-1,1 0 1,0 0-1,0-1 0,1 0 1,0-1-1,0 0 1,1 0-1,0-1 0,0-1 1,0 0-1,1 0 0,-1-1 1,1-1-1,0 0 1,1 0-1,-1-2 0,0 1 1,1-1-1,-1-1 1,1 0-1,22-4 0,73-21-3,58-9-14,-134 30-4108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9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9144,'0'0'10550,"0"13"-10035,-16 170 1517,6-85-1040,6-47-290,-3-1-1,-1 0 1,-22 71-1,26-110-211,2 0 0,-1 0 1,1 0-1,0 23 0,2-34-423,0 1 0,0 0 1,0-1-1,0 1 0,0 0 1,0-1-1,1 1 0,-1 0 1,0-1-1,0 1 0,1-1 1,-1 1-1,0-1 0,1 1 1,-1-1-1,1 1 0,-1-1 1,1 1-1,-1-1 0,1 1 1,-1-1-1,1 1 0,-1-1 1,1 0-1,0 1 0,-1-1 1,1 0-1,-1 0 0,1 0 1,0 1-1,-1-1 0,1 0 1,0 0-1,-1 0 0,1 0 1,0 0-1,0 0 0,13-5 112,0 1-1,0 0 0,-1 1 1,2 1-1,22-1 0,76 5 148,-37 1-64,-47-1-228,-24-1-32,0 0 0,-1-1 0,1 1 0,0-1 0,0-1 1,0 1-1,-1-1 0,7-1 0,-10 2-9,0-1 1,0 1-1,0-1 1,-1 1-1,1-1 1,0 0-1,0 1 1,-1-1-1,1 0 1,0 0-1,-1 1 1,1-1-1,-1 0 1,1 0-1,-1 0 1,0 1-1,1-1 1,-1 0-1,0 0 0,1 0 1,-1 0-1,0 0 1,0 0-1,0-1 1,1-14-3821,-1 14 1893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0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15176,'0'0'3783,"13"3"-3267,-3 0-400,83 19 844,-66-16-313,46 18-1,14 4 832,-76-26-1096,-1 0-1,1-1 1,-1 0 0,1 0 0,0-1-1,14-1 1,14-9 2158,-49-5-4325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0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14872,'0'0'2898,"13"0"-2222,226 4 1837,-43 10 118,-168-11-2173,-21-3-195,0 0 1,0 1-1,-1 0 0,1 0 0,0 0 1,0 1-1,-1 0 0,1 1 0,-1-1 1,0 1-1,12 7 0,-7 0-3512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0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14776,'0'0'3510,"10"3"-2613,40 9 40,-23-7-413,-1 2 0,0 1 0,35 16 1,-54-21-394,1 1 0,-1 0 1,0 1-1,0 0 0,-1 0 1,0 0-1,1 1 1,-2 0-1,1 0 0,-1 0 1,0 1-1,0 0 0,-1 0 1,0 0-1,0 1 1,3 8-1,-1-1 326,1 0 0,0-1 0,17 27 0,-23-40-416,-1 0 0,1 0 0,0-1 0,0 1 0,-1 0 0,1-1 0,0 1 0,0 0 0,0-1 0,0 1 0,0-1 0,0 0 0,0 1 0,0-1-1,0 0 1,0 1 0,0-1 0,0 0 0,0 0 0,0 0 0,0 0 0,0 0 0,0 0 0,0 0 0,0 0 0,0-1 0,0 1 0,0 0 0,0-1 0,0 1 0,0-1 0,2 0 0,31-21 48,-32 21-89,21-19-3488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1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615 1 14776,'0'0'2610,"-11"9"-1981,-159 102 1094,19-14-484,114-70-558,-1-2 1,-1-1 0,-82 35-1,115-57-577,3-1-15,0 0 1,0 0 0,0 0 0,0 0 0,0 1 0,0-1 0,1 1-1,-1 0 1,0-1 0,1 1 0,-1 1 0,1-1 0,-4 4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3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9440,'0'0'17785,"13"0"-17508,2 1-189,-1 0 27,0 0-1,0-1 1,27-4-1,82-10 587,46-8 252,-146 18-708,34-5 314,-53 9-476,0 0-1,-1 0 1,1 1 0,0-1 0,-1 1 0,1-1 0,0 1 0,-1 0 0,1 1 0,-1-1 0,1 0 0,3 4 0,-6-5-21,0 1 0,0-1 0,0 1 0,0-1-1,0 0 1,0 1 0,0-1 0,0 0 0,0 0 0,0 1-1,0-1 1,0 0 0,0 0 0,0 0 0,0 0 0,0 0-1,0-1 1,1 1 0,1-1-78,-2 1-123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3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13264,'0'0'7831,"13"4"-7349,-3-1-362,1-1-1,-1 0 1,1-1 0,0 0 0,0 0 0,0-1 0,0 0-1,17-4 1,11-4 561,-1 1-1,1 2 0,1 2 0,61 2 1,-76 3-183,-2-1 548,0 1 0,27 7 1,-49-9-1014,-1 0 0,0 0 0,0 0 0,0 0 0,1 0 0,-1 0 0,0 0 0,0 1 0,1-1 0,-1 0 0,0 0 0,0 0 0,0 0 0,1 0 0,-1 1-1,0-1 1,0 0 0,0 0 0,0 0 0,1 0 0,-1 1 0,0-1 0,0 0 0,0 0 0,0 1 0,0-1 0,0 0 0,0 0 0,0 0 0,0 1 0,0-1 0,0 0 0,0 0 0,0 1 0,0-1 0,0 0 0,0 0 0,0 1 0,0-1 0,0 0 0,0 0 0,0 1 0,0-1 0,0 0 0,-8 12-351,4-6-3652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3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0 9240,'0'0'10506,"-8"11"-9807,-25 34 23,29-40-493,-1-1 0,1 0-1,-1 0 1,0 0 0,-9 6-1,10-9-43,1 1-1,0 0 0,0 0 1,1 1-1,-1-1 0,-3 4 1,5-4-114,0-1 1,1 0 0,-1 0 0,1 1 0,-1-1 0,1 0-1,-1 1 1,1-1 0,0 0 0,-1 1 0,1-1-1,0 1 1,0-1 0,0 1 0,0-1 0,1 0-1,-1 1 1,0-1 0,1 3 0,0-3-18,-1 0 0,1 0 0,-1 1 0,1-1 0,-1 0 0,1 0 0,0 0 0,-1-1 0,1 1 0,0 0 0,0 0 0,0 0 0,0 0-1,0-1 1,0 1 0,0 0 0,0-1 0,0 1 0,0-1 0,0 1 0,0-1 0,0 0 0,0 1 0,0-1 0,1 0 0,-1 0 0,0 0 0,0 0 0,0 0 0,0 0 0,1 0 0,-1 0 0,0 0 0,0 0 0,0-1 0,0 1 0,2-1 0,2-1 67,0 0 0,0 0 0,0 0 0,-1 0 0,1-1 0,-1 1 0,7-6-1,2-5 147,0 0-1,-1-1 0,20-30 0,-9 7-4034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1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2 11152,'0'0'8550,"-13"-1"-8086,-3 1-343,-79-1 855,81 2-715,0 0-1,0 1 1,-1 1-1,1 0 1,-14 5-1,0 3 733,-31 17 0,48-22-733,1 1 0,-1 0 0,2 1 0,-1 0-1,-13 15 1,9-8 225,2 0-1,-15 23 0,22-30-343,1 0 1,0 0-1,0 1 0,1-1 0,0 1 0,1 0 1,-2 11-1,3-15-73,1 0 0,1 0 0,-1 0 1,1 0-1,0 0 0,0 0 0,0 0 0,1 0 0,0 0 1,0 0-1,0-1 0,0 1 0,4 4 0,1 2 47,0-1-1,0 0 1,1-1-1,13 12 0,-14-14-55,2 1-1,-1-1 0,1-1 1,0 0-1,0 0 0,1-1 0,0 0 1,0-1-1,0 0 0,0 0 1,1-1-1,-1 0 0,1-1 1,0 0-1,0-1 0,-1 0 0,17-2 1,-7 0-14,0 0 1,0-2-1,-1-1 1,1 0-1,-1-1 1,35-16-1,-7-7-577,-29 15-2220,-10 6 121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2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13360,'0'0'4577,"13"4"-3981,142 46 1876,-144-47-2169,1 0 1,-1-1-1,1 0 1,-1-1-1,14 0 1,-10 0 317,0 0 0,17 4 0,-24-4-422,-1-1 0,0 0 1,0-1-1,0 1 1,0-1-1,0 0 1,0-1-1,10-4 1,10-3-3574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24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483 103 4816,'0'0'7064,"-9"-11"-6770,-27-33-3,31 39-185,-1 1 1,1 0 0,-1 0-1,1 0 1,-1 1-1,0 0 1,0 0-1,-1 0 1,1 1-1,-1 0 1,1 0-1,-1 1 1,1-1-1,-1 1 1,-10 1-1,-1-3 137,9 2-150,0 1 0,1 0 0,-1 0 0,1 1 0,-1 0 0,1 0 0,-1 1 1,1 0-1,0 1 0,0 0 0,0 0 0,0 0 0,-11 7 0,-2 4 136,1 0 0,1 1 0,-26 25 0,39-33-171,1-1 0,-1 1 0,1 1-1,0-1 1,0 1 0,1-1-1,0 1 1,1 1 0,-5 15-1,0 6 145,-5 45 0,11-64-159,0 3 17,1 1 0,0-1 0,1 1 0,0 0 0,1-1 0,1 1 0,0-1 0,1 1 0,1-1 0,0 0 0,7 14 0,-7-19-37,0 0 1,1-1-1,1 1 0,-1-1 0,1-1 0,1 1 1,-1-1-1,1 0 0,1 0 0,-1-1 0,1 0 1,0-1-1,0 1 0,1-1 0,0-1 0,0 0 1,12 4-1,-3-2 14,0-2 0,0 0 1,0 0-1,1-2 1,-1-1-1,1 0 0,0-1 1,-1-1-1,1 0 0,-1-2 1,24-6-1,-28 5 1,0 0 1,0-1-1,0-1 0,-1-1 1,0 0-1,0 0 0,0-1 0,-1-1 1,-1 0-1,1-1 0,-1 0 1,-1 0-1,0-1 0,14-21 0,-14 17 18,0-1 0,-1 0-1,-1-1 1,-1 0-1,0 0 1,-1-1-1,-1 1 1,0-2-1,-2 1 1,0 0-1,1-37 1,-5 50-30,1-1 0,-1 1 0,0 0 0,0 0 0,-1-1 0,1 1 0,-1 0 0,-1 0 0,1 0 0,-1 1 0,1-1 0,-1 1 0,-1-1 0,1 1 0,0 0 0,-1 0 0,0 0 0,0 1 0,0-1 0,-1 1 0,1 0 0,-1 0 0,1 1 0,-1-1 0,0 1 0,0 0 0,-6-1 0,2 0 6,0 1-1,-1 0 1,1 0-1,-1 1 0,1 0 1,-1 1-1,1 0 1,-1 1-1,0 0 1,1 0-1,0 1 1,-1 0-1,1 1 1,-12 5-1,13-5-6,-9 7 36,19-6-87,13 2-74,7-2-2683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4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41 11256,'0'0'8487,"-10"8"-7997,6-5-434,-2 1 55,0 1 0,0 0 1,0 1-1,1-1 0,-1 1 1,1 0-1,1 0 0,-1 1 1,1 0-1,0-1 0,-5 14 1,9-18-58,-1 1 0,0 0 1,1-1-1,0 1 1,0 0-1,0 0 0,0-1 1,0 1-1,0 0 0,1-1 1,-1 1-1,1 0 1,0-1-1,0 1 0,0-1 1,0 1-1,0-1 0,1 1 1,-1-1-1,1 0 1,-1 0-1,1 0 0,0 0 1,0 0-1,0 0 0,0 0 1,0 0-1,0-1 1,0 1-1,1-1 0,-1 0 1,3 1-1,2 2 48,-1-2 0,0 1 0,1-1 0,0 0 0,0 0 0,-1-1-1,1 0 1,0 0 0,0-1 0,0 0 0,11-1 0,-6-1 75,1 0 1,-1-2-1,0 1 0,15-8 1,-23 9-91,1 0 1,-1-1-1,1 1 1,-1-1-1,0 0 1,0 0-1,0-1 1,0 1-1,0-1 1,-1 0-1,0 0 1,1 0-1,2-6 1,-5 8-50,-1 0 1,0 0-1,1 0 1,-1 0 0,0 0-1,0 0 1,0 0-1,0 0 1,0 0-1,0-1 1,-1 1-1,1 0 1,-1 1-1,1-1 1,-1 0-1,0 0 1,1 0-1,-1 0 1,0 0 0,-1 1-1,1-1 1,0 0-1,0 1 1,-3-3-1,-4-5 91,-1 0-1,-16-13 1,20 18-81,-2-2 1,1 0-1,-1 1 1,0 0-1,0 1 1,-1 0-1,0 0 1,1 0-1,-1 1 1,-1 0-1,1 1 1,0 0 0,0 0-1,-1 0 1,-12 0-1,6 1 344,9-3-4944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5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96 9848,'0'0'12097,"16"0"-11651,1 0-314,-4 1-13,0-1 1,0-1-1,0 0 0,0-1 1,22-6-1,37-6 670,-47 10 221,41-11 1,-66 15-972,1 0 0,-1-1 1,1 1-1,0 0 0,-1 0 1,1 0-1,-1 0 0,1 0 1,-1-1-1,1 1 0,-1 0 1,1 0-1,-1-1 0,1 1 1,-1 0-1,1-1 0,-1 1 1,0-1-1,1 1 0,-1 0 1,1-1-1,-1 1 0,0-1 1,1 0-1,-14-10 537,5 7-507,0 0-1,0 1 0,0 0 0,-1 0 0,1 1 1,-1 0-1,0 1 0,-18-1 0,-2-2 56,13 2-1,0 0 0,-1 2 0,1 0 0,-1 0 0,1 1 0,0 2 0,0-1 0,0 2 0,0 0 0,0 1-1,1 0 1,-24 12 0,36-13 187,8-4-189,10-1-81,64-17 40,-10 2-706,-31 7-2905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8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37 271 11952,'0'0'15512,"-7"-11"-15089,-20-34-4,27 44-401,-1 1 0,1-1 0,0 0 1,-1 0-1,1 1 0,0-1 0,0 0 1,-1 0-1,1 0 0,0 0 0,0 1 0,0-1 1,0 0-1,0 0 0,0 0 0,0 0 1,1 0-1,-1 1 0,0-1 0,0 0 0,1 0 1,-1 0-1,0 1 0,1-1 0,-1 0 1,1 0-1,-1 1 0,1-1 0,-1 0 0,1 1 1,-1-1-1,1 1 0,0-1 0,-1 1 1,3-2-1,1-2 127,6-5 105,0 0-1,0 0 1,1 1 0,0 0-1,0 0 1,1 2-1,0-1 1,13-4 0,-23 10-227,1 0 0,-1 0 0,0 0 1,1 1-1,-1-1 0,1 0 0,-1 1 0,1 0 1,-1-1-1,1 1 0,-1 0 0,1 0 0,-1 1 1,1-1-1,-1 0 0,1 1 0,-1-1 0,1 1 1,-1 0-1,0 0 0,1 0 0,-1 0 0,0 1 1,0-1-1,0 0 0,0 1 0,0-1 0,0 1 1,0 0-1,0 0 0,-1 0 0,3 4 0,2 3 84,0 2-1,-1-1 0,-1 1 0,1-1 0,3 18 1,-7-24-105,8 29-2,-1 0 0,5 48 0,-8-54 0,1 1 0,2-1 0,21 49 0,-27-69 0,-1-6 0,0 1 0,0 0 0,0 0 0,1 0 0,-1-1 0,0 1 0,1 0 0,-1-1 0,1 0 0,-1 1 0,1-1 0,0 0 0,-1 0 0,1 1 0,0-1 0,0-1 0,0 1 0,0 0 0,0 0 0,0-1 0,0 1 0,0-1 0,0 0 0,0 0 0,0 1 0,1-1 0,-1 0 0,0-1 0,0 1 0,0 0 0,2-1 0,4-1 0,0 0 0,-1 0 0,1-1 0,-1 0 0,0 0 0,0 0 0,9-7 0,-2 0 0,-1 0 0,-1-2 0,0 1 0,0-1 0,-1-1 0,-1 0 0,0-1 0,-1 0 0,0 0 0,-2-1 0,1 0 0,-2 0 0,0-1 0,0 0 0,4-25 0,-10 38 0,5-15 0,-2 1 0,0-2 0,-1 1 0,-1 0 0,0 0 0,-4-33 0,2 46 0,1 0 0,-1 1 0,1-1 0,0 0 0,1 0 0,-1 1 0,1-1 0,0 0 0,0 1 0,3-8 0,-3 9 0,0 1 0,1-1 0,-1 0 0,1 1 0,-1-1 0,1 1 0,0 0 0,0 0 0,0-1 0,0 1 0,0 0 0,1 1 0,-1-1 0,0 0 0,1 1 0,-1-1 0,1 1 0,3-1 0,6-3 0,0 1 0,0 1 0,1 0 0,0 1 0,-1 0 0,1 1 0,0 0 0,0 1 0,0 1 0,0 0 0,0 0 0,-1 1 0,18 6 0,-21-6 0,-6-1 0,0-1 0,0 1 0,0 0 0,0 1 0,0-1 0,0 0 0,0 1 0,-1-1 0,5 4 0,-3-3 792,-2 0-1526,-1 4-3259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9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40 8840,'0'0'9245,"-10"3"-8752,-29 9 22,39-12-428,-1 1-1,1-1 1,0 0 0,-1 0 0,1 1-1,-1-1 1,1 0 0,-1 0 0,1 0-1,-1 0 1,1 0 0,-1 1 0,1-1 0,-1 0-1,1 0 1,-1 0 0,1 0 0,-1 0-1,1-1 1,-1 1 0,1 0 0,0 0-1,-1 0 1,1 0 0,-1 0 0,1-1 0,-1 1-1,1 0 1,-1 0 0,1-1 0,0 1-1,-1 0 1,1-1 0,0 1 0,-1 0-1,1-1 1,0 1 0,-1-1 0,1 0 0,0 1 17,0-1 0,0 1 0,0-1 0,0 1 1,0-1-1,0 1 0,0-1 0,0 1 0,0-1 1,1 1-1,-1-1 0,0 1 0,0-1 0,0 1 1,1-1-1,-1 1 0,0 0 0,1-1 0,-1 1 1,0-1-1,1 1 0,-1 0 0,0-1 0,1 1 1,17-9 844,-4 1-248,0 1 0,27-8-1,-40 15-636,1-1-1,-1 1 1,1 1-1,-1-1 0,1 0 1,-1 0-1,0 0 0,1 1 1,-1-1-1,1 1 0,-1-1 1,0 1-1,0 0 0,1-1 1,-1 1-1,0 0 0,0 0 1,0 0-1,1 0 0,-1 0 1,0 0-1,-1 0 0,1 0 1,0 0-1,0 1 1,0-1-1,0 2 0,19 38 881,-19-38-847,33 72 1536,-31-71-1625,-1-1 1,1 0-1,0 1 0,-1-1 0,2 0 0,-1-1 0,0 1 0,0-1 0,1 1 0,0-1 0,-1 0 1,7 3-1,4 0-13,0 0 0,18 5 0,-25-9 77,1 0 1,0 0-1,0 0 0,0-1 0,0-1 1,0 1-1,0-1 0,0 0 1,0-1-1,-1 0 0,1 0 0,-1-1 1,9-4-1,-2 1-1084,0-2 0,0 0 0,-1-1 0,24-20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30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746 0 14168,'0'0'2947,"-10"7"-2341,-424 241 3013,305-179-2501,97-49-575,1 1 0,-28 24 1,12-8 833,43-33-791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36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195 144 9848,'0'0'11498,"-13"3"-11087,3 0-328,-1 0 157,-1 0-1,1 0 0,0 2 0,0-1 1,0 1-1,-16 11 0,21-10-64,-1 0 0,2 0 0,-1 1 0,1-1 0,0 1 0,0 1 0,1-1 0,0 1 1,0 0-1,1 0 0,-4 12 0,2-3 88,2-1 0,-1 1 1,2 0-1,-1 31 1,3-43-184,1 1 1,-1-1 0,1 1-1,-1-1 1,2 1 0,-1-1-1,1 0 1,-1 0 0,1 1-1,1-1 1,-1 0 0,1-1-1,0 1 1,0 0 0,0-1 0,1 0-1,-1 1 1,1-1 0,0-1-1,0 1 1,1-1 0,-1 1-1,1-1 1,7 3 0,-9-5-40,0 0 1,0 0 0,0 0-1,1-1 1,-1 0-1,0 1 1,0-1 0,1 0-1,-1-1 1,0 1-1,1-1 1,-1 1 0,0-1-1,0 0 1,0 0-1,0 0 1,0-1 0,0 1-1,0-1 1,5-3-1,1-1 52,1-1 0,-1-1 0,-1 0 0,11-11 0,-7 4 93,17-28 0,-21 31-75,0 0-1,0 1 1,17-17 0,-24 27-97,1 0 53,0-1 1,0 0-1,0 0 1,0 0 0,0 0-1,0 0 1,0-1 0,-1 1-1,1-1 1,-1 1 0,0-1-1,1 1 1,-1-1 0,0 0-1,0-4 1,-1 16-28,0 1 0,0-1 0,1 0 0,0 0 0,0 0 0,1 0 0,1 0 0,-1 0 0,1-1 0,1 1 0,-1-1 0,2 0 0,5 10 0,-9-16-40,0 0 0,1 0 0,-1 0 0,1 0 0,0 0 0,-1 0 0,1-1 0,0 1 0,0 0 0,0-1 0,0 0 0,1 1 0,-1-1 0,0 0 0,0 0 0,1 0 0,-1 0 0,1-1 0,-1 1 0,1-1 0,-1 1 0,1-1 0,-1 0 0,1 0 0,-1 0 0,1 0 0,-1-1 0,1 1 0,2-1 0,6-2 0,0 1 0,-1-1 0,1-1 0,-1 0 0,0-1 0,0 0 0,-1 0 0,1-1 0,-1 0 0,0-1 0,-1 0 0,1 0 0,-1-1 0,12-15 0,-12 13 0,0 0 0,-1-1 0,0 1 0,-1-2 0,0 1 0,0-1 0,-1 0 0,-1 0 0,0 0 0,-1 0 0,0-1 0,2-20 0,-7-21 0,2 51 0,-1-1 0,0 0 0,0 1 0,0-1 0,0 1 0,-1-1 0,1 1 0,-1 0 0,0-1 0,0 1 0,0 0 0,-4-4 0,1 2 0,-1-2 0,0 1 0,-1 0 0,0 0 0,0 1 0,0 0 0,-11-5 0,6 1 0,21 0 0,-1 3 0,15-11-3969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37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15776,'0'0'6329,"9"-11"-5645,32-37-8,-37 45-564,0 0 0,0-1 0,0 1 1,0 1-1,1-1 0,0 1 0,-1-1 1,1 2-1,0-1 0,0 0 0,0 1 0,0 0 1,0 0-1,0 0 0,0 1 0,1 0 1,-1 0-1,0 0 0,0 0 0,0 1 1,7 1-1,-8 0-23,-1-1-1,1 0 1,-1 1 0,0 0 0,1-1 0,-1 1 0,0 1-1,0-1 1,0 0 0,0 1 0,-1 0 0,1-1-1,-1 1 1,1 0 0,-1 0 0,0 0 0,0 1-1,-1-1 1,1 0 0,0 1 0,-1-1 0,0 1-1,0 0 1,0-1 0,-1 1 0,1 7 0,0 1 92,-1 0 1,0 0-1,-1 0 0,-1 0 1,0 0-1,0 0 1,-5 12-1,2-11 83,-1-1 0,0 1 1,-13 19-1,-4 8 983,22-39-1238,1 0 1,0 0-1,0-1 0,0 1 1,0 0-1,0 0 0,0-1 1,0 1-1,0 0 1,0-1-1,0 1 0,0 0 1,0 0-1,1-1 0,-1 1 1,0 0-1,0-1 0,1 1 1,-1 0-1,1-1 0,-1 1 1,0 0-1,1-1 0,-1 1 1,1-1-1,0 1 1,-1-1-1,1 1 0,-1-1 1,1 1-1,0-1 0,-1 0 1,1 1-1,0-1 0,-1 0 1,1 0-1,0 1 0,-1-1 1,2 0-1,36 10 268,-30-9-256,0 1-21,2 1 0,-1-1 0,0 0 0,1 0 0,-1-1 0,1-1 0,0 1 0,-1-2 0,18-1 0,-17 0 36,0 0 0,0 1 0,0 1 0,0 0 0,17 1 0,-2 0-4199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38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57 170 9536,'0'0'4553,"-7"-10"-4074,-34-49 553,40 57-671,0 0 1,0 1-1,1-1 1,-1 0-1,0 1 1,1-1-1,-1 0 1,1 0 0,-1 1-1,1-1 1,0 0-1,0 0 1,0 0-1,0 0 1,0-2 0,1-4 630,-1 8-712,-2-27 2450,1 7 595,21 11-1606,8 6-1428,-1 1 0,1 1 0,0 1 0,-1 2 0,1 1 0,-1 1 0,35 10 0,-37-8-291,0-1 0,1-2 0,0 0 0,36-2 0,-60-1 0,1 1 0,5 6 0,-7-7 0,-1 1 0,0-1 0,0 0 0,0 0 0,-1 0 0,1 1 0,0-1 0,0 0 0,-1 0 0,1 0 0,0 0 0,0 0 0,-1 0 0,1 1 0,0-1 0,0 0 0,-1 0 0,1 0 0,0 0 0,-1 0 0,1 0 0,0 0 0,0 0 0,-1 0 0,1 0 0,0-1 0,-1 1 0,1-5-3935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38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12 14272,'0'0'8663,"-11"-2"-8043,-38-7-14,42 9-476,1 0 1,-1 0-1,0 1 1,1 0-1,-1 0 1,1 1 0,-1 0-1,1 0 1,-1 0-1,1 1 1,0 0-1,0 0 1,0 1 0,1-1-1,-6 5 1,-1 0 82,7-4-105,-9 4 239,1 1-1,-22 19 1,31-24-217,1-1 0,-1 1-1,1 0 1,0 1 0,0-1-1,0 1 1,1-1-1,0 1 1,0 0 0,0-1-1,0 1 1,-1 9-1,2-9 1,0-1-1,1 1 0,-1-1 0,1 1 0,0 0 0,0-1 0,0 1 0,1-1 0,0 1 1,0-1-1,0 1 0,0-1 0,1 1 0,-1-1 0,1 0 0,0 0 0,1 0 1,-1 0-1,1 0 0,0 0 0,0-1 0,0 1 0,0-1 0,5 4 0,-2 0-119,1-2 0,-1 1 0,1-1-1,1 0 1,-1-1 0,0 1 0,1-1 0,0-1-1,0 0 1,0 0 0,1 0 0,-1-1-1,0 0 1,1-1 0,0 0 0,-1 0 0,1-1-1,0 0 1,-1-1 0,1 1 0,-1-2-1,1 1 1,10-4 0,-5 1 66,12-4 370,34-14-1,-55 20-797,0 0 0,0-1 1,0 0-1,-1 0 0,1 0 0,0 0 0,-1-1 0,0 0 0,0 1 0,0-2 0,-1 1 0,1 0 0,2-5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39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13968,'0'0'7789,"13"0"-7169,-3 0-536,57 1 838,-60-1-756,0 1 0,-1 1 0,1-1 0,-1 1-1,1 0 1,-1 0 0,0 1 0,0 0 0,9 5 0,-11-5 11,0-1 0,0 2 0,-1-1 0,1 0-1,-1 1 1,0-1 0,1 1 0,-2 0 0,1 0 0,0 0 0,-1 1 0,4 8 0,-4-6 20,-1 0 0,0 1 0,0-1 0,0 0 1,-1 1-1,0-1 0,-2 14 0,0-10 104,0 0 1,-1 0-1,0 0 0,-1-1 1,0 1-1,-1-1 0,0 0 1,-9 14-1,14-24-285,-1 1 1,1 0-1,-1 0 0,1 0 0,0-1 1,-1 1-1,1 0 0,0 0 0,0 0 1,-1 0-1,1 0 0,0 0 0,0 0 1,0-1-1,0 3 0,0-3-3,0 1-1,1-1 1,-1 0-1,0 1 1,0-1-1,1 0 1,-1 1-1,0-1 1,0 0 0,1 1-1,-1-1 1,0 0-1,1 0 1,-1 1-1,0-1 1,1 0-1,-1 0 1,0 1-1,1-1 1,-1 0-1,1 0 1,-1 0 0,1 0-1,32-1 480,-20 0-417,7 1-75,0-1 0,0-1 0,-1 0 0,1-1 0,-1-2 0,0 0 0,33-13 0,-22 4 857,-11 6-5682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2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1 876 6424,'0'0'7112,"10"-4"-6690,-2 1-313,-5 3-73,0-1 0,0 0 0,0 0 0,0 0 1,0-1-1,0 1 0,0-1 0,0 1 0,-1-1 0,1 0 1,-1 0-1,1 0 0,-1 0 0,0-1 0,0 1 0,0-1 1,0 1-1,0-1 0,0 0 0,1-3 0,0-1 131,-1-1-1,0 0 1,0 0-1,-1 0 1,0 0-1,0 0 1,-1 0-1,-1-15 1,-1 6 381,-1 1 1,-1-1 0,-7-18-1,11 34-505,-1 1-1,1-1 0,0 0 0,0 1 0,0-1 0,0 0 0,0 0 1,1 1-1,-1-1 0,0 0 0,0 1 0,0-1 0,1 0 0,-1 1 1,0-1-1,1 0 0,-1 1 0,0-1 0,1 0 0,-1 1 0,1-1 1,-1 1-1,1-1 0,-1 1 0,1-1 0,0 1 0,-1 0 1,1-1-1,-1 1 0,2-1 0,25-10 62,-18 8-1,0-1-59,0 1 0,0 0 0,0 1 0,1 0 1,-1 1-1,1 0 0,-1 0 0,1 1 0,-1 0 0,1 1 0,17 3 1,-21-2-20,0-1 1,0 1-1,0 1 1,0-1-1,0 1 1,-1 0 0,1 0-1,-1 1 1,0 0-1,0 0 1,0 0-1,-1 0 1,1 1 0,-1-1-1,0 1 1,0 0-1,-1 1 1,1-1-1,1 6 1,4 11 22,-1 1 0,8 35 0,-9-33-17,15 41 1,-21-63-26,0-1-1,0 0 1,0 0 0,0 0 0,1 0 0,-1 0 0,1 0-1,-1 0 1,1 0 0,0 0 0,0-1 0,0 1 0,0-1-1,0 0 1,0 1 0,0-1 0,4 1 0,-2-1 7,0 0 1,-1 0-1,1 0 1,0-1 0,0 0-1,0 0 1,0 0-1,0 0 1,0 0-1,5-2 1,2-1 18,0 0 1,0-1-1,0 0 1,-1-1-1,0-1 1,18-11-1,115-92 148,-14 8-75,-108 85-67,2 0-1,0 1 0,1 2 1,1 0-1,42-15 0,-54 21 23,-12 6-48,1 0 1,-1 0-1,0 0 0,0 0 1,1 1-1,-1-1 0,1 1 1,-1-1-1,0 1 0,1-1 1,-1 1-1,1 0 0,-1-1 1,1 1-1,-1 0 0,3 0 1,-20 21 92,-20 17-88,-42 33 1,45-42-30,1 1 0,-42 52 0,69-77 13,1 1 1,0 0-1,1 0 0,-1 1 1,1-1-1,0 1 1,1 0-1,-1-1 1,1 1-1,1 0 1,-2 11-1,3-17-1,1 1 1,-1 0-1,1-1 1,-1 1 0,1-1-1,0 1 1,-1-1-1,1 0 1,0 1-1,0-1 1,0 1-1,0-1 1,0 0-1,0 0 1,1 0-1,-1 0 1,0 0-1,1 0 1,-1 0-1,0 0 1,1 0-1,-1-1 1,1 1-1,-1-1 1,1 1-1,2 0 1,2 1 4,1 0 1,-1-1 0,1 0 0,0 0-1,8 0 1,-2-1 0,0-1 0,1-1 0,-1 0-1,0-1 1,-1 0 0,1-1 0,0 0 0,-1-1 0,0 0 0,0-1-1,0 0 1,-1-1 0,0-1 0,0 0 0,-1 0 0,0-1 0,-1 0-1,11-14 1,-4 3 22,-1-1-1,0-1 0,-2 0 0,-1-1 0,-1 0 0,-1-1 1,-1 0-1,9-39 0,-6 16-3,4-12 50,-2-1 0,11-119 1,-25 147 21,-4-45 0,2 63-66,0 1-1,-1 0 1,-1 0-1,0 1 1,-9-22-1,11 31-24,1 0 1,-1 0-1,0 1 1,1-1-1,-1 1 1,0-1-1,-1 1 1,1 0-1,0 0 1,-1 0-1,1 0 1,-1 0-1,1 0 0,-1 1 1,0-1-1,-6-1 1,7 2-8,0 1 0,-1 0 1,1-1-1,0 1 0,-1 0 1,1 0-1,0 1 0,-1-1 1,1 0-1,0 1 0,-1-1 0,1 1 1,0 0-1,0 0 0,0 0 1,0 0-1,-1 0 0,1 0 0,1 0 1,-1 1-1,0-1 0,0 1 1,-2 2-1,-5 4-29,1 1 0,-1 1 0,2 0 0,-1 0 0,1 0 1,1 1-1,0 0 0,0 0 0,1 0 0,0 1 0,1 0 0,1 0 0,0 0 0,0 0 0,1 1 1,0 17-1,1 12-30,2 0 0,2 0 1,2 0-1,12 47 1,-10-57 20,2-1 1,2-1 0,1 0-1,1 0 1,1-1-1,19 29 1,-23-44 28,1 0 1,0 0-1,19 18 1,-24-27 7,-1 0 0,1 0 1,1-1-1,-1 0 1,0 0-1,1-1 1,0 1-1,0-2 0,0 1 1,12 3-1,-13-6 8,0 1 0,-1-1 0,1 0 0,0 0 0,0-1 0,0 0 0,0 0 0,0 0 0,-1-1 0,1 0 0,0 0 0,-1 0-1,0-1 1,11-6 0,-7 3 8,0 0 0,-1-1 0,0 0-1,0 0 1,0-1 0,-1 0 0,7-11-1,-1-1 49,-2 0-1,0-1 1,-1 0 0,-1-1-1,-1 0 1,7-30-1,-14 39 19,-1 13-77,0-1 0,0 1-1,0 0 1,0 0 0,0 0-1,0 0 1,0 0-1,0 0 1,0 0 0,0 0-1,0 0 1,0 0 0,0-1-1,-1 1 1,1 0 0,0 0-1,0 0 1,0 0 0,0 0-1,0 0 1,0 0 0,0 0-1,0 0 1,0 0 0,0 0-1,0 0 1,0 0 0,0 0-1,-1 0 1,1 0 0,0 0-1,0 0 1,0 0 0,0 0-1,0 0 1,0 0 0,0 0-1,0 0 1,0 0 0,0 0-1,-1 0 1,1 0 0,0 0-1,0 0 1,0 0 0,0 0-1,0 0 1,0 0 0,0 0-1,0 0 1,0 0 0,0 0-1,0 0 1,0 0 0,-1 0-1,1 0 1,-1 2 7,0-1 0,0 1-1,0-1 1,0 1 0,1-1 0,-1 1 0,0 0 0,1-1 0,-1 1 0,1 0-1,-1 3 1,-5 33-1,-1 46 0,6-73-12,1 1 0,1-1 0,0 0 0,1 1 0,0-1 0,0 0 0,1 0 0,9 20 0,-10-27 16,-1 0-1,1-1 1,1 1-1,-1-1 1,0 0-1,1 0 0,0 1 1,0-2-1,0 1 1,0 0-1,0-1 1,0 1-1,1-1 0,-1 0 1,1 0-1,-1 0 1,1-1-1,0 1 1,0-1-1,0 0 1,0 0-1,0 0 0,0-1 1,0 1-1,0-1 1,0 0-1,0 0 1,0-1-1,0 1 1,0-1-1,0 0 0,0 0 1,0 0-1,0 0 1,7-4-1,12-10 97,-1-1-1,0 0 1,-1-2-1,-1-1 0,-1 0 1,28-36-1,-46 53-98,0 1-1,0 0 0,1-1 0,-1 1 1,0 0-1,1-1 0,-1 1 0,1 0 1,0 0-1,-1 1 0,1-1 0,0 0 1,-1 0-1,1 1 0,0-1 0,0 1 1,0-1-1,-1 1 0,1 0 0,0 0 1,0 0-1,2 0 0,-3 0-2,1 1-1,-1-1 0,1 1 1,-1-1-1,0 1 0,1 0 0,-1 0 1,0-1-1,1 1 0,-1 0 1,0 0-1,0 0 0,0 0 1,0 1-1,0-1 0,0 0 0,0 0 1,0 1-1,0-1 0,-1 0 1,1 1-1,0-1 0,-1 1 1,0-1-1,1 1 0,-1 1 1,17 84 131,-17-86-134,-1-1-1,2 1 1,-1-1 0,0 1-1,0-1 1,0 0 0,0 1-1,0-1 1,0 1 0,0-1-1,0 1 1,1-1 0,-1 0 0,0 1-1,0-1 1,1 1 0,-1-1-1,0 0 1,1 1 0,-1-1-1,0 0 1,1 1 0,-1-1-1,0 0 1,1 0 0,-1 1-1,1-1 1,-1 0 0,0 0-1,2 0 1,12-5 69,10-19 5,120-180 190,-142 202-262,-1 0 1,0 0 0,1 0 0,-1 0-1,1 0 1,0 0 0,0 0 0,0 1 0,0-1-1,0 1 1,0-1 0,0 1 0,0 0 0,1 0-1,2-1 1,-5 2-4,1 0 0,0 0-1,0 0 1,-1 0 0,1 0-1,0 0 1,0 0 0,-1 0 0,1 0-1,0 0 1,-1 0 0,1 1-1,0-1 1,-1 0 0,1 1 0,0-1-1,-1 0 1,1 1 0,-1-1-1,1 1 1,0 0 0,0 0-2,0 1 1,1-1-1,-1 1 1,0 0-1,-1-1 1,1 1-1,0 0 1,0 0-1,-1 0 1,1 0-1,-1 2 1,9 50 3,-7-35-2,1 0 0,1 0 0,0 0 0,8 19 0,-10-34 2,0 0-1,0 0 1,0-1-1,1 1 1,-1 0 0,1-1-1,0 0 1,0 1-1,1-1 1,-1 0-1,0-1 1,1 1-1,0 0 1,0-1 0,0 0-1,0 0 1,0 0-1,0-1 1,0 1-1,7 0 1,-6-1 2,1 0-1,0 0 1,-1-1 0,1 0-1,0 0 1,-1-1 0,1 1-1,0-1 1,-1 0 0,1-1-1,-1 1 1,1-1 0,-1 0-1,0-1 1,8-4 0,-1-1 10,0-1 1,-1 0-1,-1-1 1,0 0-1,12-15 1,41-64 60,-45 62-38,1 0 1,33-35-1,-46 55-28,1 1-1,0 0 0,0 0 1,0 0-1,1 1 1,15-8-1,-20 12-9,0 0 1,0 0 0,1 0-1,-1 0 1,0 1-1,1-1 1,-1 1-1,0 0 1,1 0-1,-1 0 1,0 0-1,1 1 1,-1 0 0,0-1-1,1 1 1,-1 0-1,0 0 1,0 1-1,0-1 1,0 1-1,5 3 1,80 62-63,-58-42 16,-20-15 41,-7-8 20,-5-3 17,0-2-26,-1 1 0,0 0 1,-1-1-1,1 1 1,0 0-1,-1 1 0,1-1 1,-1 0-1,1 1 0,-1 0 1,0 0-1,0 0 1,1 1-1,-1-1 0,0 1 1,0 0-1,0 0 1,0 0-1,1 0 0,-1 1 1,0-1-1,0 1 1,-4 2-1,1-1-7,1 0 0,-1 1-1,1 0 1,0 0 0,0 1 0,0-1-1,0 1 1,1 1 0,-1-1 0,1 1 0,0 0-1,-4 6 1,-1 3-10,0 0 0,2 0-1,-1 0 1,-10 30 0,16-37 5,1 1 0,-1-1 0,2 1 0,-1-1 0,1 1-1,0 0 1,1-1 0,0 1 0,0 0 0,1-1 0,0 1 0,3 14 0,-3-19 2,0 0 1,0-1-1,0 1 0,0-1 1,0 1-1,1-1 1,-1 1-1,1-1 0,-1 0 1,1 1-1,0-1 0,0 0 1,0 0-1,0-1 1,0 1-1,1 0 0,-1-1 1,0 1-1,1-1 0,-1 0 1,1 0-1,-1 0 1,1 0-1,0 0 0,0 0 1,-1-1-1,1 1 0,0-1 1,0 0-1,3 0 1,-1 0-3,0-1 1,0 0 0,0 0 0,0-1 0,0 1 0,0-1 0,-1 0 0,1 0 0,-1-1 0,1 1 0,-1-1 0,0 0-1,0 0 1,0 0 0,6-8 0,1-2 18,-1-1 1,-1 0-1,0-1 0,-1 0 0,-1 0 0,7-23 1,-2 4 44,11-68 1,-22 97-45,0 0 0,0-1 0,-1 1 0,0-1 1,0 1-1,0-1 0,-1 1 0,0 0 0,0-1 0,-2-7 1,3 13-16,0 0 1,0 0-1,0 0 1,0-1-1,0 1 1,0 0 0,-1 0-1,1 0 1,0 0-1,0 0 1,0 0-1,0 0 1,0 0 0,0 0-1,0-1 1,0 1-1,0 0 1,-1 0-1,1 0 1,0 0 0,0 0-1,0 0 1,0 0-1,0 0 1,0 0-1,0 0 1,-1 0-1,1 0 1,0 0 0,0 0-1,0 0 1,0 0-1,0 0 1,0 0-1,-1 0 1,1 0 0,0 0-1,0 0 1,0 0-1,0 0 1,0 0-1,0 0 1,0 0 0,-1 0-1,1 1 1,0-1-1,0 0 1,0 0-1,0 0 1,0 0 0,-7 9 9,-3 11-27,7-11 7,0-1 1,1 1-1,0 0 0,0 1 1,1-1-1,1 0 0,-1 0 1,1 0-1,1 0 0,0 1 0,0-1 1,1 0-1,0 0 0,1 0 1,-1-1-1,2 1 0,-1-1 1,1 1-1,9 12 0,-6-10-1,1 0 0,0-1-1,0 0 1,1-1 0,1 0-1,-1-1 1,1 1 0,1-2 0,0 1-1,0-2 1,0 1 0,1-2-1,17 7 1,-23-10 10,-1-1-1,0 0 0,1 0 1,-1 0-1,0-1 1,1 1-1,-1-1 0,1-1 1,-1 1-1,0-1 1,1 0-1,-1 0 0,0-1 1,1 1-1,-1-1 1,0 0-1,0-1 1,-1 1-1,9-7 0,-7 5 9,0-1-1,0 0 0,-1 0 0,0-1 1,0 1-1,0-1 0,-1 0 1,0-1-1,0 1 0,0-1 0,-1 0 1,0 0-1,4-12 0,-5 8 13,0 0 1,0 0-1,-1 0 0,0 0 0,-1 0 0,-1 0 1,-2-19-1,-2 3 29,-17-50 0,21 76-49,1 1 0,0-1 0,1 0 0,-1 0 0,0 0 0,0 1 0,0-1 0,0 0 0,1 0 0,-1 0 0,0 1 0,0-1 0,1 0 0,-1 1 0,1-1 0,-1 0 0,1 1 0,-1-1 0,1 0 0,-1 1 0,1-1 0,0 1 0,-1-1 0,1 1 0,0-1 0,-1 1 0,1 0 0,0-1 0,0 1 0,0-1 0,26-9-15,-26 10 16,18-5-22,0 0 0,0 2 0,25-2 0,-33 4 17,-1 1-1,1 0 1,0 1-1,-1 0 1,1 0-1,-1 2 0,17 4 1,-22-5 3,0 1 1,-1-1-1,0 1 1,1-1-1,-1 1 1,0 0-1,0 1 1,-1-1-1,1 1 0,-1 0 1,0 0-1,0 0 1,0 0-1,0 0 1,-1 1-1,1-1 1,-1 1-1,0 0 1,1 5-1,2 8-17,-1 2 0,-1-1 0,1 32 1,-1-23-3,-2-17 19,0 2-2,0 0-1,1 0 1,4 12-1,-6-22 5,1 0-1,0-1 0,0 1 1,0-1-1,0 0 1,0 1-1,1-1 1,-1 0-1,1 0 1,-1 0-1,1 0 1,0 0-1,0 0 1,0 0-1,0 0 0,0-1 1,0 1-1,0-1 1,0 0-1,1 0 1,2 2-1,-3-3 2,-1 0-1,1 0 0,-1 0 1,1 0-1,-1 0 0,1-1 1,-1 1-1,1 0 0,-1-1 1,1 1-1,-1-1 0,0 0 1,1 1-1,-1-1 1,0 0-1,3-2 0,20-17 18,-5 1 8,17-24-1,-21 23 24,33-31-1,-48 50-46,1 1 0,-1-1 0,1 1-1,-1-1 1,1 1 0,0-1 0,-1 1-1,1-1 1,0 1 0,-1 0 0,1-1 0,0 1-1,0 0 1,-1 0 0,1-1 0,0 1-1,0 0 1,-1 0 0,1 0 0,0 0 0,0 0-1,0 0 1,-1 0 0,1 0 0,0 0-1,0 1 1,0 0 0,0-1 0,0 1 0,0 0 0,0 0-1,0 0 1,0 0 0,0 0 0,-1 0 0,1 0-1,0 0 1,-1 0 0,1 0 0,-1 0 0,1 3 0,2 6 2,0 1 0,-2-1 0,2 14 1,-2-15-4,0 6 2,-1-11-2,0 0 0,1 0-1,-1 1 1,1-1 0,0 0 0,0 0 0,0 0 0,0 0 0,1 0 0,0 0 0,2 4 0,-4-7 0,1-1 0,0 1-1,0-1 1,-1 0 0,1 1 0,0-1-1,0 0 1,-1 0 0,1 0 0,0 1-1,0-1 1,0 0 0,-1 0 0,1 0-1,0 0 1,0-1 0,0 1-1,-1 0 1,1 0 0,0 0 0,0 0-1,0-1 1,-1 1 0,1 0 0,0-1-1,1 0 1,18-13 37,-8 2 7,0 0 0,14-18 0,10-11 116,-28 32-119,-6 6-26,1 1 1,-1-1 0,0 1-1,1 0 1,0-1 0,-1 1-1,1 0 1,0 1 0,0-1-1,3-1 1,-6 3-15,1 0 0,-1 0 0,1 0-1,-1 0 1,0 0 0,1 0 0,-1 0 0,0 0 0,1 0 0,-1 1 0,0-1 0,1 0 0,-1 0 0,0 0 0,1 0-1,-1 1 1,0-1 0,1 0 0,-1 0 0,0 1 0,0-1 0,1 0 0,-1 1 0,0-1 0,0 0 0,0 1 0,1-1-1,-1 0 1,0 1 0,0-1 0,0 1 0,5 15 15,-4-13-12,1 17-3,0-1 0,-1 1 0,-1-1 0,-4 34 0,1-8-18,-3 33-4,-17 91 0,15-126 12,-3-1 0,-1-1 0,-32 71 0,40-102 17,-2 0-1,1-1 0,-1 0 1,-1 0-1,0-1 1,0 1-1,-14 11 1,18-17-6,1-1 0,-1 0 0,0 0 0,1 0 0,-1 0 0,0-1 0,0 1 0,-1-1 0,1 0 0,0 0 0,0 0 0,-1 0 0,1 0 0,0-1 0,-1 1 0,1-1 0,-1 0 0,1 0 0,0 0 0,-1-1 0,1 1 0,0-1 0,-1 0 0,1 0 0,0 0 0,0 0 0,-1-1 0,-2-1 0,1 0 13,0 0-1,1 0 1,-1 0 0,1-1-1,0 0 1,0 0 0,0 0 0,0 0-1,1 0 1,-1-1 0,1 1 0,-3-7-1,5 8-6,0 0-1,1 0 1,-1-1-1,0 1 1,1 0-1,0-1 1,0 1-1,0 0 1,0 0-1,0-1 1,1 1-1,0 0 1,-1 0-1,1-1 1,0 1-1,0 0 1,1 0-1,-1 0 1,1 0-1,0 1 1,-1-1-1,5-4 1,4-6 4,0 1 0,2 0 0,-1 0 0,2 2 1,-1-1-1,17-9 0,-5 5 16,1 1 0,46-19-1,43-2 47,-53 18-72,-59 16-256,16-5 742,-19 6-555,1 0 1,0 0-1,0 0 0,0 0 0,0 0 0,0 0 0,-1 0 0,1 0 0,0 0 0,0-1 0,0 1 0,0 0 0,0 0 0,0 0 0,-1 0 0,1 0 0,0 0 1,0-1-1,0 1 0,0 0 0,0 0 0,0 0 0,0 0 0,0 0 0,0-1 0,0 1 0,0 0 0,0 0 0,0 0 0,0 0 0,0-1 0,0 1 1,0 0-1,0 0 0,0 0 0,0 0 0,0 0 0,0-1 0,0 1 0,0 0 0,0 0 0,0 0 0,0 0 0,0 0 0,0-1 0,0 1 0,0 0 1,1 0-1,-1 0 0,0 0 0,0 0 0,0 0 0,0-1 0,0 1 0,0 0 0,1 0 0,-1 0 0,0 0 0,0 0 0,0 0 0,0 0 0,1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0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15776,'0'0'3190,"-1"16"-2461,4 181 1041,-18 224 1980,12-387-3308,2-21-254,0 1 346,0 0 0,1 0 0,3 27-1,-3-36 1321,0-17-793,17-88-444,-15 79-461,1 0 0,0 0 0,2 0 0,0 1 0,2 0-1,0 0 1,14-28 0,-16 41-156,5-10 0,19-24 0,-26 36 0,1 1 0,0 0 0,0 0 0,0 0 0,1 1 0,-1 0 0,1 0 0,0 0 0,0 0 0,6-2 0,-9 4 0,-1 0 0,0 1 0,1-1 0,-1 1 0,0-1 0,1 1 0,-1-1 0,0 1 0,1 0 0,-1 0 0,1 0 0,-1 0 0,0 0 0,1 0 0,-1 0 0,1 0 0,-1 1 0,0-1 0,1 0 0,-1 1 0,0-1 0,1 1 0,-1 0 0,0-1 0,0 1 0,1 0 0,-1 0 0,0 0 0,0-1 0,0 1 0,0 0 0,0 1 0,0-1 0,-1 0 0,1 0 0,0 0 0,0 0 0,-1 1 0,1-1 0,-1 0 0,1 1 0,-1-1 0,0 0 0,1 1 0,-1-1 0,0 1 0,0-1 0,0 3 0,0 2 0,1 1 0,-2 0 0,1 0 0,-1 0 0,0 0 0,-1 0 0,1-1 0,-5 11 0,0-5 0,-1 0 0,0 0 0,-1-1 0,0 0 0,-1 0 0,0-1 0,0 0 0,-14 10 0,8-12 0,13-8 0,1 1 0,-1-1 0,1 1 0,-1-1 0,1 1 0,-1 0 0,1 0 0,0 0 0,-1 0 0,1 0 0,0 0 0,0 0 0,-2 2 0,41 20 0,-31-20 0,0 1 0,-1-1 0,1 0 0,0 0 0,14 2 0,8 4 0,-10 5 905,-13-10-5833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1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13464,'0'0'8093,"11"-8"-7433,-3 0-482,-4 5-106,0-1 0,0 0 1,0 1-1,0 0 0,0 0 1,1 0-1,0 1 0,-1-1 0,1 1 1,0 0-1,0 0 0,0 1 1,1 0-1,6-2 0,-5 3 94,1 0-1,-1 0 0,0 1 1,0 0-1,0 0 0,0 1 1,0 0-1,0 0 1,0 0-1,0 1 0,-1 0 1,11 7-1,-13-8-63,-1 1 0,0-1-1,0 1 1,0 0 0,0 0 0,0 0-1,-1 0 1,1 1 0,-1-1 0,0 0-1,0 1 1,0 0 0,0 0 0,-1-1-1,1 1 1,-1 0 0,0 0 0,-1 0-1,1 0 1,0 1 0,-1-1 0,0 0-1,-1 8 1,-1-3 86,0 1 1,0-1-1,-1 0 1,0 1-1,-1-2 0,0 1 1,0 0-1,-1-1 0,0 0 1,-7 9-1,-4 16 613,4-5 595,12-28-1391,0 1 0,0-1 0,0 0 0,0 1 0,0-1 0,-1 0 0,1 0 0,0 1 0,0-1 0,0 0 0,0 1 0,0-1 0,0 0 0,0 1 0,1-1 0,-1 0 0,0 0 0,0 1 0,0-1 0,0 0 0,0 1 0,0-1 0,0 0 0,1 0 0,-1 1 0,0-1 0,0 0 0,0 0 0,1 1 0,-1-1 0,0 0 0,0 0 0,1 0 0,-1 0 0,0 1 0,1-1 0,16 7 126,19 1-28,-29-8-185,1 0 1,-1 0-1,0-1 0,11-2 0,-7 2-3472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1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0 10152,'0'0'8321,"-5"13"-7619,-11 25-333,-65 164 1276,63-149-1142,2 0 0,-9 58-1,20-82-239,2 0-1,1 0 0,1 1 0,1-1 1,7 45-1,-3-53-57,1 1-1,1-1 1,1-1-1,0 1 1,2-1 0,0 0-1,1-1 1,19 27 0,-8-18 82,2-2 0,0 0 0,1-1 0,2-1 0,0-2 0,2-1 0,31 19 0,-14-13 17,1-3 0,1-1 0,99 31-1,-60-29-3889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2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10344,'0'0'7593,"8"11"-6976,110 176 1134,-84-136-1216,-1 2 1,35 77-1,-34-57-124,42 100 444,-66-146-668,-2 1 1,-1-1-1,-1 1 0,4 49 1,-9-47 56,0 1 1,-5 30-1,2-47-126,0 0 0,-1 0 0,-1-1 0,0 1 0,-1-1 0,-11 22 0,4-13 86,-1 0 0,-2 0 0,0-1 0,-1-1-1,-24 23 1,33-35-69,-1-1 0,-1 0 0,1-1 0,-1 1 0,0-2 0,-1 1 0,1-1 0,-1-1 0,0 1 0,0-2 0,-1 0-1,1 0 1,-1 0 0,1-2 0,-17 2 0,25-3-105,0 0 0,1 0 0,-1 0 0,0 0-1,0 0 1,0 0 0,0-1 0,1 1 0,-1-1 0,0 1 0,1-1-1,-1 1 1,0-1 0,1 0 0,-1 0 0,1 0 0,-1 0-1,1 0 1,-2-2 0,2 1-329,0 0-1,0 0 1,0 0-1,0 0 1,0 0-1,1-1 1,-1 1-1,1 0 1,-1 0-1,1-1 1,0 1-1,0 0 1,0-3-1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3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9648,'0'0'12018,"6"17"-11333,54 227 2061,-20 43 1057,-23-185-343,-17-93-3190,4-2-141,-3-7-129,0 1 0,1-1 0,-1 0 0,0 0 0,1 1 0,-1-1 0,1 0 0,-1 0 0,0 0 0,1-1 0,-1 1 0,1 0 0,-1-1 0,0 1 0,1 0 0,-1-1 0,0 0 0,1 1 0,-1-1 0,2-1 0,16-5 0,24-5 0,-24 7 0,-1 0 0,25-3 0,-39 8 0,1-1 0,0 1 0,0 0 0,-1 0 0,1 1 0,0-1 0,0 1 0,-1 0 0,1 1 0,0-1 0,-1 1 0,1-1 0,7 6 0,1 1 0,-11-7 0,0 0 0,0 0 0,0 0 0,0 0 0,0 0 0,-1 0 0,1 1 0,0-1 0,-1 1 0,1-1 0,-1 1 0,0 0 0,1-1 0,-1 1 0,0 0 0,2 4 0,-3-6 0,0 0 0,0 0 0,0 0 0,0 0 0,0-1 0,0 1 0,0 0 0,0 0 0,0 0 0,0 0 0,0 0 0,0 0 0,0 0 0,0 0 0,0 0 0,0 0 0,0 0 0,1 0 0,-1 0 0,0 0 0,0 0 0,0 0 0,0-1 0,0 1 0,0 0 0,0 0 0,0 0 0,0 0 0,0 0 0,0 0 0,1 0 0,-1 0 0,0 0 0,0 0 0,0 0 0,0 0 0,0 0 0,0 0 0,0 0 0,0 1 0,0-1 0,0 0 0,1 0 0,-1 0 0,0 0 0,0 0 0,0 0 0,0 0 0,0 0 0,0 0 0,0 0 0,0 0 0,0 0 0,0 0 0,0 0 0,0 0 0,0 0 0,0 1 0,0-1 0,0 0 0,0 0 0,0 0 0,3-8 0,-2-8-3980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4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14672,'0'0'8295,"11"9"-7493,-1 0-573,-7-5-147,1 0 0,0-1 0,0 1 0,0-1-1,0 0 1,1-1 0,-1 1 0,1-1 0,0 1-1,-1-1 1,1-1 0,0 1 0,0-1 0,0 0-1,9 1 1,113 16 2115,-109-16-1664,0 0-1,0-2 0,30-2 0,1 1 2401,-48 0-2749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4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13864,'0'0'6330,"14"-9"-5535,3-1-539,-2 0 24,0 1 0,0 1-1,1 0 1,24-8-1,-19 10 92,-1 1-1,1 1 1,0 1 0,0 1-1,0 1 1,0 0-1,0 2 1,0 0-1,0 2 1,0 0 0,-1 1-1,1 1 1,-1 1-1,28 12 1,-2-1 467,-34-13-553,0 0 0,-1 0 0,0 2 0,12 6-1,-17-8-123,0-1-1,0 0 0,1 0 0,-1 0 0,10 2 1,-14-5-284,0-1 0,1 0 0,-1 0 0,0 0 1,0 0-1,0 0 0,0-1 0,0 1 0,3-3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45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11656,'0'0'11018,"0"13"-10310,-1 4-527,-1 29 1029,3 0-1,8 67 0,-8-107-1011,2-1 0,-1 1 0,0-1 0,1 0 0,0 1 0,0-1 0,1 0 1,-1-1-1,1 1 0,0-1 0,0 0 0,8 6 0,-11-9-153,0-1 1,0 1 0,0-1 0,0 1-1,0-1 1,0 0 0,0 0 0,0 1-1,0-1 1,0 0 0,1 0-1,-1 0 1,0 0 0,0 0 0,0 0-1,0-1 1,0 1 0,0 0 0,1 0-1,-1-1 1,0 1 0,0-1-1,0 1 1,0-1 0,0 1 0,1-2-1,1 0 37,1-1 0,-1 1-1,0-1 1,0 0 0,0 0-1,-1 0 1,3-4 0,12-21 124,-2-2 0,-2 1 0,0-2 0,11-45 0,-9 30-131,-11 38-75,-1 8 0,0 16 0,-13 242 0,5-211 0,-2 0 0,-2 0 0,-22 66 0,29-106 0,0-1 0,-1 1 0,0-1 0,0 1 0,-1-1 0,1 0 0,-1-1 0,-1 1 0,1-1 0,-1 1 0,0-1 0,0-1 0,-1 1 0,-7 5 0,11-9 0,1-1 0,0 0 0,0 1 0,-1-1 0,1 0 0,0 1 0,0-1 0,-1 0 0,1 0 0,0 0 0,-1 0 0,1 0 0,0-1 0,0 1 0,-1 0 0,1 0 0,0-1 0,0 1 0,-1-1 0,1 1 0,0-1 0,0 0 0,0 1 0,0-1 0,0 0 0,0 0 0,0 0 0,0 0 0,0 0 0,0 0 0,0 0 0,1 0 0,-1 0 0,0-2 0,-3-3 0,1 0 0,0-1 0,0 1 0,0-1 0,-1-7 0,2 6 0,0 0 0,0-1 0,1 0 0,0 1 0,1-1 0,0 1 0,0-1 0,1 0 0,0 1 0,0-1 0,1 1 0,0-1 0,1 1 0,0 0 0,0 0 0,1 0 0,0 0 0,0 1 0,1 0 0,0-1 0,0 2 0,0-1 0,1 1 0,0-1 0,0 1 0,1 1 0,0 0 0,0 0 0,13-7 0,11-3 0,1 2 0,0 0 0,2 3 0,44-9 0,-49 9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0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7936,'0'0'1512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0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0 9744,'0'0'12078,"-5"16"-11511,0 3-383,0-1 0,2 1 0,0-1 0,1 1 0,0 24 0,7 152 1970,-8-146-1416,1-36-317,1 0 0,1-1 1,1 19-1,-1-13 425,-1-12-262,0-7-293,7-11-1893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2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14968,'0'0'4271,"106"-45"-4359,-51 49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0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15176,'0'0'2067,"15"1"-1429,24 2-271,232 9 1992,-187-13-1545,-37 2 78,0-2 1,0-2 0,50-11-1,-74 10-421,-15 3-310,0-1 0,-1 0 1,1 0-1,0 0 0,-1-1 0,0 0 0,13-7 0,2-6-3370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1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56 14272,'0'0'2314,"-11"5"-1362,11-5-950,-26 12 706,0 1 1,0 1 0,-35 25 0,49-27-455,1-1 0,0 2-1,1-1 1,0 1-1,0 1 1,2 0-1,0 0 1,0 1-1,1 0 1,1 0 0,1 1-1,-5 20 1,6-21-60,2 0 1,-1 0 0,2 1 0,0-1 0,1 1 0,0-1-1,2 0 1,-1 1 0,2-1 0,0 0 0,1 0 0,1 0-1,6 14 1,-5-18-41,0-1 0,1 0 0,0 0 0,1-1 0,0 0 0,1 0 1,0 0-1,0-2 0,1 1 0,0-1 0,0 0 0,0-1 0,15 6 0,-3-2 152,0-1 0,0-1 1,1-1-1,-1-1 0,46 6 1,-53-12-205,-1 0 0,0 0-1,1-1 1,-1-1 0,0 0 0,0-1 0,0-1 0,0 0 0,-1-1 0,1 0 0,-1-1-1,17-11 1,-10 5 47,0-2 0,-1 0-1,-1-1 1,0-1 0,-1-1-1,24-31 1,-33 37-149,-1 0 0,0-1 0,-1 0 0,0 0 0,-1-1 0,-1 1 0,0-1 0,0 0 0,-2 0 0,1 0 0,-2-1 0,1 1 0,-2-1 0,0 1 0,-1-1 0,-3-19 0,0 12 0,0-1 0,-2 1 0,0 0 0,-2 0 0,0 1 0,-1 0 0,-1 1 0,-1-1 0,-17-21 0,21 33 0,0 0 0,0 0 0,0 1 0,-1 0 0,-1 1 0,1-1 0,-1 1 0,0 1 0,0 0 0,-1 0 0,1 1 0,-1 0 0,0 1 0,0 0 0,-1 1 0,1 0 0,0 0 0,-1 1 0,1 0 0,-1 1 0,0 0 0,1 1 0,-1 0 0,1 1 0,0 0 0,-1 0 0,1 1 0,0 1 0,1 0 0,-1 0 0,0 1 0,1 0 0,0 0 0,-9 8 0,10-7 0,1 0 0,-1 1 0,1 0 0,0 0 0,0 1 0,1 0 0,-7 11 0,11-15 0,0 1 0,-1-1 0,2 0 0,-1 1 0,0 0 0,1-1 0,0 1 0,0 0 0,0 0 0,1-1 0,0 1 0,0 0 0,0 0 0,0 0 0,1 0 0,-1 0 0,3 5 0,12 20-3997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2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 8536,'0'0'13071,"-10"12"-12663,-29 36-32,37-45-285,-1 0 0,1 0 0,0 1 0,0-1 0,0 1 0,0-1 0,1 1 0,-1 0 0,1-1 0,0 1-1,0 0 1,1 0 0,-1 0 0,1 0 0,0 0 0,0 0 0,0 4 0,0 7 31,-6 353 2586,-1-229 936,-3-159-2595,3-49-1092,6 44-2449,1 19 810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5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9744,'0'0'20855,"12"2"-20536,5 1-135,1 0 1,-1-2-1,1 0 1,23-3-1,14-1 205,-32 2-124,43-7 0,-41 2-265,58-9 0,-75 14 0,1 1 0,0 0 0,0 0 0,0 0 0,-1 1 0,1 1 0,13 3 0,-16-3 0,30 13 0,-33-15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5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13464,'0'0'8366,"9"4"-7754,7 1-349,0 0 0,1-1 1,-1-1-1,1-1 0,32 2 0,-11-4 609,73-9 0,-55 0-199,-22 3 394,66-3 0,-95 9-915,0 0 126,1 0 1,-1 0-1,0 0 0,0-1 1,0 0-1,0 0 1,9-3-1,-24 9 1673,-4 3-6174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1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0 12160,'0'0'7799,"-13"3"-7144,-23 7 66,0 1 0,1 2-1,1 1 1,-47 27 0,43-16 576,-40 33 1,65-47-905,1 0 1,1 0-1,-1 1 1,2 1-1,0 0 1,-13 22-1,21-30-314,0-1-1,1 1 1,0 0-1,0 0 1,0-1-1,0 1 1,1 0-1,0 0 1,0 0 0,0 0-1,1 0 1,-1-1-1,1 1 1,0 0-1,1 0 1,-1-1-1,1 1 1,0-1-1,0 1 1,0-1-1,4 6 1,0-1 84,0-1-1,0 1 1,1-1 0,0 0-1,0 0 1,1-1 0,0 0-1,16 10 1,-10-8-163,1-2 0,1 0 0,-1-1 0,1-1 0,0 0 0,0-1 0,1 0 0,-1-2 0,1 0 0,0-1 0,24-1 0,-4-3 0,0-2 0,0-1 0,71-22 0,-107 27 55,0 1 0,1-1 0,-1 1 1,0-1-1,0 1 0,1-1 0,-1 0 0,0 1 0,0-1 0,0 0 0,0 0 1,0 0-1,0 0 0,0 0 0,1-1 0,-1-11-5021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2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12552,'0'0'8346,"11"6"-7603,8 1-388,0 0 1,0-1 0,0-1 0,1 0 0,36 2-1,-26-5 145,0-2 1,0-1-1,-1-1 0,1-1 0,40-11 1,-47 10-59,15-3 259,-37 7-658,1 0 1,-1-1-1,0 1 1,0-1-1,1 1 1,-1-1 0,0 1-1,0-1 1,0 0-1,0 0 1,0 0-1,0 1 1,0-1-1,0 0 1,0 0-1,0 0 1,-1-1 0,1 1-1,0 0 1,-1 0-1,2-2 1,13-4-234,-10 6-3447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2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 13464,'0'0'5191,"-5"11"-4439,0-3-585,-1 4 165,0 0 1,1 0-1,1 1 1,-1-1-1,-2 20 1,6-30-252,1 1 0,0-1 1,0 1-1,1-1 1,-1 0-1,0 1 1,1-1-1,-1 1 0,1-1 1,0 0-1,0 1 1,0-1-1,0 0 0,0 0 1,0 1-1,1-1 1,-1 0-1,1-1 0,0 1 1,-1 0-1,1 0 1,0-1-1,0 1 0,0-1 1,0 1-1,0-1 1,0 0-1,1 0 0,-1 0 1,0 0-1,0 0 1,1 0-1,-1-1 0,3 1 1,1 0 48,0 0 0,0 0 1,1-1-1,-1 0 0,0 0 0,0 0 1,0-1-1,0 0 0,0 0 0,0 0 1,0-1-1,9-4 0,-8 3-30,0-1 0,-1 0 1,1-1-1,-1 0 0,0 0 0,-1 0 0,1 0 0,6-10 0,-9 12-34,-1-1 1,1 0-1,-1 0 0,0 0 0,0 0 0,0 0 0,-1 0 1,1 0-1,-1-1 0,0 1 0,0 0 0,-1-1 1,1 1-1,-1-1 0,-1-7 0,1 11-33,0 0 0,0 0-1,-1 0 1,1-1 0,-1 1-1,1 0 1,-1 0 0,0 0 0,1 0-1,-1 0 1,0 0 0,0 0-1,0 0 1,0 0 0,1 0 0,-1 0-1,0 0 1,-1 1 0,1-1-1,0 0 1,0 1 0,0-1 0,-2 0-1,-32-7 507,24 7-376,8 0-135,1 1 1,-1-1-1,0 1 1,0 0-1,0 0 1,0 0-1,1 1 0,-1-1 1,0 1-1,0-1 1,0 1-1,1 0 1,-1 0-1,0 0 1,1 1-1,-1-1 1,1 1-1,0-1 1,-1 1-1,1 0 1,0 0-1,-2 2 0,4-4-82,0 0 0,0 1 0,0-1 0,-1 0 0,1 0 0,0 0 0,0 0 0,0 1 0,0-1 0,0 0 0,0 0 0,0 0 0,1 1 0,-1-1 0,0 0 0,0 0 0,0 0 0,0 0 0,0 1 0,0-1 0,0 0 0,0 0 0,0 0 0,0 0 0,1 1 0,-1-1 0,0 0 0,0 0-1,0 0 1,0 0 0,0 0 0,1 0 0,-1 0 0,0 1 0,0-1 0,0 0 0,0 0 0,1 0 0,-1 0 0,0 0 0,0 0 0,0 0 0,1 0 0,-1 0 0,0 0 0,0 0 0,0 0 0,0 0 0,1 0 0,-1 0 0,0 0 0,0 0 0,0 0 0,1 0 0,-1-1 0,0 1 0,0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4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1 256 10248,'0'0'11305,"9"-12"-10724,-1 3-386,-2-1 74,1 0-1,1 1 0,0 1 1,0-1-1,1 1 1,0 0-1,12-7 1,-20 14-215,-1 1 0,1-1 0,0 1 0,0 0 0,0 0 1,-1-1-1,1 1 0,0 0 0,0 0 0,0 0 1,0 0-1,0 0 0,-1 0 0,1 0 0,0 0 0,0 0 1,0 0-1,0 1 0,-1-1 0,1 0 0,0 1 0,0-1 1,-1 0-1,1 1 0,0-1 0,0 1 0,-1-1 1,1 1-1,-1-1 0,1 1 0,0 0 0,-1-1 0,1 1 1,-1 0-1,1-1 0,-1 1 0,0 0 0,1 0 0,-1-1 1,0 1-1,1 2 0,2 4 217,-1 1-1,1 0 1,1 13 0,-2-12-127,14 129 1553,-12-90-692,11 51 0,-14-95-982,0 0-1,0 0 1,0 0 0,1 0 0,-1 0 0,1 0 0,0 0-1,0-1 1,0 1 0,1-1 0,-1 1 0,1-1 0,0 0-1,0 0 1,0 0 0,0 0 0,1-1 0,-1 1 0,1-1-1,-1 0 1,1 0 0,0 0 0,0-1 0,0 1 0,0-1-1,0 0 1,0 0 0,0 0 0,0-1 0,1 1 0,-1-1-1,0 0 1,0 0 0,1-1 0,-1 1 0,0-1 0,0 0-1,0 0 1,0 0 0,0-1 0,0 1 0,0-1 0,0 0-1,-1 0 1,1-1 0,5-4 0,4-3-23,-1-1 0,0 0 0,-1 0 0,-1-1 0,0-1 0,0 0 0,-1 0 0,-1-1 0,0 0 0,-1 0 0,-1-1 0,0 0 0,-1 0 0,0 0 0,2-18 0,-1-9 0,-1 1 0,-3-1 0,-1 0 0,-8-66 0,7 57 0,0 51 0,0-1 0,0 1 0,0-1 0,0 1 0,0-1 0,0 1 0,0-1 0,0 1 0,1 0 0,-1-1 0,0 1 0,0-1 0,0 1 0,1-1 0,-1 1 0,0 0 0,1-1 0,-1 1 0,0-1 0,1 1 0,-1 0 0,1 0 0,-1-1 0,1 1 0,-1 0 0,0 0 0,1-1 0,-1 1 0,1 0 0,-1 0 0,1 0 0,-1 0 0,1 0 0,-1 0 0,1 0 0,-1 0 0,1 0 0,0 0 0,22 4 0,65 25 0,151 72 0,-234-99 170,0 1 0,0-1 0,0 1 0,8 7 0,-12-9-569,1 0 0,-1 0 1,0 1-1,0-1 0,0 1 1,0-1-1,0 0 0,0 1 1,-1 0-1,1-1 0,0 3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5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14168,'0'0'6393,"1"9"-5648,17 238 2268,-17-238-2792,0 1-1,0-1 1,1 0-1,0 1 0,1-1 1,0 0-1,1-1 1,0 1-1,0-1 1,1 1-1,6 8 1,-10-17-174,-1 1 1,1-1 0,0 0-1,-1 0 1,1 0 0,0 0 0,-1 0-1,1 0 1,0 0 0,-1 0 0,1 0-1,0 0 1,-1 0 0,1 0 0,0 0-1,-1-1 1,1 1 0,-1 0-1,1 0 1,0-1 0,-1 1 0,1 0-1,-1-1 1,1 1 0,-1-1 0,1 1-1,-1-1 1,1 1 0,-1-1 0,1 1-1,-1-1 1,1 0 0,17-21 474,1-5 114,-2-1 0,0-1 1,-2-1-1,16-43 0,-28 57-283,5-7-190,-5 23-163,1 7 0,1 10 0,-5-17 0,8 32 0,-1 0 0,-2 1 0,-1-1 0,-2 1 0,-3 60 0,-2-66 0,0 0 0,-2 0 0,-1 0 0,-1-1 0,-1 0 0,-1 0 0,-17 33 0,22-52 0,0 1 0,-1 0 0,0-1 0,0 0 0,-1 0 0,1-1 0,-1 1 0,-1-1 0,1-1 0,-1 1 0,0-1 0,0 0 0,-9 4 0,14-9 0,0 1 0,0-1 0,1 0 0,-1 1 0,0-1 0,0 0 0,0 0 0,1-1 0,-1 1 0,0 0 0,0 0 0,1-1 0,-1 1 0,0-1 0,1 0 0,-1 1 0,0-1 0,1 0 0,-1 0 0,1 0 0,-1 0 0,1 0 0,0-1 0,-1 1 0,-1-3 0,0 1 0,0 0 0,1-1 0,-1 0 0,1 1 0,0-1 0,0 0 0,0 0 0,0 0 0,-1-6 0,1 1 0,0 1 0,1-1 0,0 0 0,1 0 0,0 0 0,0 0 0,0 0 0,4-14 0,-3 18 0,1-1 0,0 1 0,0 0 0,0 0 0,1 0 0,-1 0 0,1 1 0,1-1 0,-1 1 0,0-1 0,1 1 0,0 0 0,0 0 0,0 1 0,8-6 0,22-11 0,1 1 0,1 2 0,1 2 0,0 1 0,70-16 0,57-13 0,-156 40 164,0 0 0,0 0 0,0-1 0,0 0 0,12-9 0,-16 10-611,0 0-1,0-1 1,0 1 0,-1-1 0,0 1 0,1-1 0,-1 0 0,-1 0 0,1 0 0,3-8-1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16 5224,'0'0'6606,"-11"6"-6187,1 0-311,2-2-9,-1 0 0,2 1 0,-1 0 1,1 0-1,-1 1 0,2 0 0,-12 13 0,2 0 237,2 1 0,0 1-1,2 0 1,0 1 0,-13 35 0,20-45-168,1 0 0,0 1 0,1-1 0,1 1 0,0 0 0,0 0 0,1 0 1,1 0-1,0 0 0,1 0 0,0 0 0,4 14 0,-4-23-104,0 0-1,0 0 0,1-1 1,-1 1-1,1 0 1,0-1-1,0 0 0,0 1 1,1-1-1,-1 0 1,1 0-1,-1 0 0,1 0 1,0-1-1,0 1 1,1-1-1,4 4 0,-3-5-15,-1 1-1,0-1 1,1 1-1,-1-1 0,1-1 1,-1 1-1,1-1 0,0 1 1,-1-1-1,1-1 1,-1 1-1,1-1 0,-1 1 1,10-4-1,-2 0 17,0-1 0,0-1-1,-1 0 1,1 0 0,-1-1 0,-1 0 0,1-1-1,-1-1 1,-1 1 0,0-1 0,0-1 0,0 0-1,8-14 1,2-5 143,-1-1-1,-1 0 0,22-60 1,-36 83-59,0-1 0,-1 1 1,0-1-1,0 0 1,0 0-1,0-15 0,-11 41 246,8-7-381,0 1 0,1-1 0,0 1 1,1-1-1,0 0 0,1 1 0,0-1 1,1 0-1,0 0 0,1 0 0,0 0 0,8 14 1,-5-12-3,0-1-1,1 1 1,1-1 0,-1-1 0,2 0-1,0 0 1,0-1 0,1 0 0,17 13 0,-25-21-3,0-1 0,1 1 1,-1 0-1,1-1 0,-1 1 1,1-1-1,0 0 1,-1 0-1,1-1 0,0 1 1,-1-1-1,1 0 0,0 0 1,0 0-1,0 0 0,-1-1 1,1 1-1,0-1 1,0 0-1,-1 0 0,1-1 1,-1 1-1,1-1 0,-1 1 1,0-1-1,1 0 0,-1 0 1,4-5-1,0 2 13,-1-1-1,0 0 1,0-1-1,0 0 0,-1 0 1,0 0-1,0 0 1,-1-1-1,0 0 1,0 0-1,3-12 1,-2 3 42,-1-1 0,0-1 0,-2 1 1,0 0-1,-1-1 0,-1 1 1,-1-1-1,0 1 0,-2 0 0,-7-31 1,2 35 90,7 11-43,9 7-91,18 6-34,1-2 0,0 0 0,1-2 0,0-1 0,39 3 0,8-1-20,0-4 1,0-2-1,138-18 0,-184 10 46,-23 5-4,1 0 0,-1 1 0,1 0 0,9 0 0,-12-1 32,-15 5-14,-41 24 37,7-4-24,1 1-1,-55 42 0,-15 27 1,91-72-18,1 1 1,-33 43-1,54-64-19,0 0-1,0 0 1,0 1-1,0-1 1,0 1 0,0-1-1,0 1 1,0-1 0,0 1-1,1-1 1,-1 1-1,1 0 1,-1-1 0,1 1-1,0 0 1,0 0-1,0-1 1,0 1 0,0 0-1,0 0 1,0-1 0,0 1-1,1 0 1,-1-1-1,1 1 1,-1 0 0,1-1-1,-1 1 1,1-1 0,0 1-1,0-1 1,0 1-1,0-1 1,0 1 0,0-1-1,0 0 1,1 0-1,-1 0 1,0 0 0,1 1-1,-1-2 1,1 1 0,2 1-1,2 1 5,0 0-1,1-1 1,-1 1-1,1-2 1,-1 1-1,1-1 1,-1 0-1,1 0 1,0-1-1,8 0 1,-2-2 11,0 0-1,0-1 1,-1 0-1,1-1 1,0 0-1,-1-1 1,0-1 0,0 0-1,-1 0 1,0-1-1,0-1 1,0 1 0,-1-2-1,0 0 1,-1 0-1,13-16 1,-13 13 35,0 1 0,-1-1 0,-1-1 0,0 0 0,-1 0 0,0 0 0,-1-1 0,0 1 0,-1-1 0,-1 0 0,0 0 0,-1-1 0,0 1 0,-1-1 1,-2-15-1,-5 6 136,6 24-186,0 0 1,-1 0 0,1-1 0,0 1 0,0 0-1,0 0 1,0 0 0,0 0 0,0 0-1,0-1 1,0 1 0,0 0 0,-1 0 0,1 0-1,0 0 1,0 0 0,0 0 0,0 0-1,0 0 1,-1 0 0,1-1 0,0 1 0,0 0-1,0 0 1,0 0 0,-1 0 0,1 0-1,0 0 1,0 0 0,0 0 0,0 0 0,-1 0-1,1 0 1,0 0 0,0 0 0,0 0 0,0 1-1,0-1 1,-1 0 0,-4 13 52,3-3-50,1 0 0,0 0 0,1 0 0,0 1-1,0-1 1,1 0 0,1 0 0,0 0 0,0 0 0,1 0 0,0 0-1,4 9 1,-4-12-2,0-1-1,1 0 0,-1 1 1,1-1-1,0-1 0,1 1 1,-1 0-1,1-1 1,0 0-1,1 0 0,-1-1 1,1 0-1,0 1 0,0-2 1,0 1-1,1-1 0,-1 0 1,8 2-1,-10-4 2,-1 0-1,1-1 0,0 1 1,-1-1-1,1 0 1,0 0-1,-1-1 0,1 1 1,-1-1-1,1 1 0,0-1 1,-1 0-1,1-1 1,-1 1-1,0 0 0,1-1 1,-1 0-1,0 0 0,0 0 1,0 0-1,5-5 1,3-5 23,0 1 1,-1-1-1,15-23 0,-19 26-19,138-219 218,-108 164-100,-41 136 57,4-56-169,-3 51 38,7 95 1,-2-139-53,-1-17 7,0 0 0,0 0 0,0 0 0,1 0-1,0 0 1,0 0 0,1 0 0,0-1 0,0 1 0,0 0-1,6 10 1,-8-16-5,1 0-1,-1 1 1,1-1 0,-1 0-1,1 1 1,-1-1 0,1 0-1,-1 0 1,1 1 0,-1-1-1,1 0 1,-1 0-1,1 0 1,-1 0 0,1 0-1,0 0 1,-1 0 0,1 0-1,-1 0 1,1 0 0,-1 0-1,1 0 1,-1 0-1,1 0 1,0 0 0,-1-1-1,1 1 1,-1 0 0,1 0-1,-1-1 1,1 1 0,0-1-1,14-12 47,1-9 34,0 0 0,-2-1 0,-1-1 0,21-49 1,-7 12 99,-12 23-56,-12 30-80,0 0 0,0 0 0,0 0 0,1 0-1,0 1 1,1-1 0,0 1 0,8-10-1,-12 17-39,0-1-1,0 0 1,0 1-1,-1-1 0,1 1 1,0-1-1,0 1 1,0-1-1,0 1 0,0 0 1,0 0-1,0-1 1,0 1-1,0 0 0,0 0 1,0 0-1,0 0 1,0 0-1,0 0 0,0 0 1,0 0-1,0 1 1,0-1-1,0 0 0,0 1 1,0-1-1,0 1 1,0-1-1,0 1 0,0-1 1,-1 1-1,1-1 1,0 1-1,0 0 0,0 0 1,4 4 0,0 1 0,0-1 0,-1 1 0,4 6 0,-2-3-15,9 11-1,1 0 0,0 0 0,24 19 0,-30-30 7,0-1 1,0 0-1,1-1 1,0 0-1,1-1 0,-1 0 1,1 0-1,15 3 0,-22-8 3,0 0 0,0 0 0,0-1 0,0 0 0,0 0 0,0 0 0,0-1 0,0 1 0,-1-1 0,1-1 0,0 1 0,0-1-1,-1 1 1,1-1 0,-1-1 0,1 1 0,-1 0 0,0-1 0,0 0 0,5-5 0,4-4 0,-1 0 1,0 0 0,0-1-1,13-22 1,-14 19 13,-1 0 0,12-25 0,-20 36-10,0 1-1,-1 0 1,1-1 0,-1 1-1,0 0 1,0-1 0,0 0-1,0 1 1,-1-1-1,0 0 1,0 1 0,0-1-1,0 1 1,-1-1 0,0 0-1,-1-4 1,1 8-2,1 0 0,0 0 0,-1 1 0,1-1 0,-1 0 0,1 0 0,-1 0 0,1 1 0,-1-1 0,0 0 0,1 0 0,-1 1 0,0-1 0,0 1 0,0-1 0,1 1 0,-1-1 0,0 1 0,0-1 0,0 1 0,0 0 0,0-1 0,0 1 0,0 0 0,-1 0 0,0 0 1,0 0 0,0 0 0,0 1 0,-1-1 0,1 1 1,0-1-1,0 1 0,0 0 0,0 0 0,-3 2 0,-3 2 4,0 1-1,0 0 1,1 0-1,-8 9 0,3-1-1,1 1-1,0 0 0,2 1 0,-1 0 0,2 0 0,0 1 1,1 0-1,-9 32 0,15-43 0,0 0 0,0-1 0,1 1 0,-1 0 0,1 0 0,0 0 0,1 0 0,0 0 1,0 0-1,0-1 0,0 1 0,1 0 0,0-1 0,0 1 0,1-1 0,-1 0 0,1 1 0,0-1 0,1-1 0,-1 1 1,1 0-1,0-1 0,0 0 0,7 6 0,-3-4 24,1 0-1,-1-1 1,1 0-1,0 0 1,1-1 0,-1 0-1,1 0 1,-1-1 0,1-1-1,0 0 1,0 0 0,0-1-1,16 0 1,-10-1 74,0-2 0,1 0 0,-1-1 0,0 0-1,-1-2 1,23-8 0,-4-1-2170,51-31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6224,'0'0'9977,"-7"9"-9612,-22 26-2,27-31-277,0-1 0,0 1 1,0 0-1,1-1 0,0 1 1,-1 0-1,1 0 0,1 0 1,-1 0-1,0 0 0,1 0 1,0 0-1,0 0 0,0 0 1,1 0-1,-1 0 0,2 5 0,-1-1 78,0-4-61,0 0-1,0 0 1,0 0-1,0 0 1,0 0 0,1 0-1,0-1 1,-1 1-1,5 4 1,-6-7-62,1 1 0,0-1 0,0 0 0,0 0 0,0 0 0,0-1 0,0 1 0,0 0 0,0 0 0,1 0 0,-1-1 0,0 1-1,0-1 1,1 1 0,-1-1 0,0 1 0,1-1 0,-1 0 0,0 0 0,1 0 0,-1 1 0,0-1 0,1-1 0,-1 1 0,1 0 0,-1 0 0,0 0 0,1-1 0,-1 1 0,2-1 0,11-6 135,0-1 1,-1 0-1,0 0 0,-1-1 0,0-1 1,-1 0-1,1-1 0,-2 0 0,10-13 1,1-7 288,-17 24-212,0 1 0,0 0 0,10-12 0,-18 42 110,-3 19-271,-3-1 0,-17 49 1,14-57-27,-2-1 0,-1 0 0,-2-1 0,-1-1 0,-31 40 0,47-68-51,0 0 0,0 1 1,0-1-1,-6 5 0,8-7-3,0 0 0,0-1-1,-1 1 1,1 0 0,-1 0 0,1-1-1,0 1 1,-1-1 0,1 1 0,-1-1-1,1 0 1,-1 1 0,1-1 0,-1 0-1,1 0 1,-3 0 0,4-1 1,-1 1-1,0-1 1,0 1 0,1-1 0,-1 1-1,0-1 1,1 1 0,-1-1-1,1 0 1,-1 1 0,1-1 0,-1 0-1,1 0 1,-1 1 0,1-1 0,0 0-1,-1 0 1,1 0 0,0 1 0,-1-3-1,-2-17 121,4 15-112,0 1-1,0-1 1,0 1 0,0 0 0,1-1-1,0 1 1,0 0 0,0 0 0,0 0-1,1 0 1,0 0 0,-1 1 0,1-1-1,6-4 1,5-5 46,1 1 0,18-12 0,-21 15-32,18-9 99,0 0 0,34-13 0,-45 22-24,20-5 290,-3 1-415,-15 0-3054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85 3912,'0'0'9816,"-7"7"-9304,-24 18 0,23-15 183,10-5 85,0 0-341,-1-3-365,-1 0 0,1 0 0,-1 0 0,1 0 0,-1 0 0,1-1 0,0 1 0,0 0 0,0 0 0,0-1 0,0 1 0,1-1 0,-1 1 0,0-1 0,1 1 0,-1-1 0,1 0 0,-1 0 0,1 1 0,0-1 0,-1 0 0,4 1 0,6 3 173,0-1-1,18 6 1,-27-9-180,8 2 51,1-1 0,-1 0 0,1 0 0,-1-1-1,1-1 1,0 0 0,-1 0 0,1-1 0,-1 0-1,17-4 1,-20 3-18,0 0-1,0-1 0,-1 0 1,1 0-1,-1 0 0,1-1 1,-1 0-1,0 0 1,0-1-1,-1 1 0,1-1 1,-1 0-1,0-1 1,-1 1-1,1-1 0,5-10 1,-9 14-52,0 0 0,0 0 0,0 0 0,0-1 0,0 1 0,-1 0-1,1-1 1,-1 1 0,1-1 0,-1 1 0,0-1 0,0 1 0,0-1 0,0 1 0,0 0 0,-1-1 0,0-3 0,0 3-2,-1 0 0,1 0 0,-1 0-1,0 0 1,0 0 0,0 0 0,0 0 0,0 1-1,-1-1 1,1 1 0,-5-3 0,1 0 8,-1 1 1,1 0 0,-1 1 0,0-1-1,0 1 1,0 1 0,-1 0-1,1-1 1,0 2 0,-14-2-1,10 3-11,1 0-1,-1 1 1,1 0 0,-1 1-1,1 0 1,-1 0 0,1 1-1,0 1 1,-11 5-1,6-1 27,0 0-1,0 1 1,1 1-1,-25 22 0,35-29-50,0 1 1,1-1-1,0 1 0,-1-1 0,1 1 0,1 0 0,-1 0 0,0 1 1,1-1-1,0 1 0,0-1 0,1 1 0,-1-1 0,1 1 0,0 0 0,0 0 1,0 0-1,1 0 0,0 0 0,0-1 0,0 1 0,0 0 0,1 0 1,0 0-1,0 0 0,0 0 0,1-1 0,-1 1 0,1-1 0,0 1 1,1-1-1,2 5 0,2 1 35,-1-1 0,1-1 0,1 1 0,0-1 1,0-1-1,17 13 0,-19-16-27,1 0-1,0 0 1,0-1 0,0 0 0,0 0 0,0-1 0,1 0-1,-1 0 1,1-1 0,12 1 0,-4-1 15,4 1 25,0-1 0,-1-1 0,1-1 0,0-1 0,30-6 0,-20-1-215,38-10 670,-58 17-1779,0 1 1,15-1-1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5920,'0'0'9878,"15"2"-9245,29 3-53,-1-2-1,70-4 0,436-79 3225,-537 78-3684,-2-1 58,0 1 0,-1 1 0,1-1 0,0 2 0,0-1 0,0 1 0,11 2 0,-16-1-71,-5 0-94,0-1-1,1 0 1,-1 0 0,0 0-1,0 0 1,1 0-1,-1 0 1,0 0-1,1 0 1,-1 0-1,0 0 1,0 0 0,1 0-1,-1 0 1,0 0-1,1 0 1,-1 0-1,0 0 1,0 0-1,1 0 1,-1 0-1,0 0 1,1 0 0,-1 0-1,0-1 1,0 1-1,1 0 1,-1 0-1,0 0 1,0 0-1,1-1 1,-1 0 47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5520,'0'0'6456,"3"8"-5691,-1-6-706,2 7 183,0 0 0,0 0 0,-1 0 1,0 1-1,3 16 0,2 47 1688,-2 80 0,2-80 1583,-4-90-2548,19-108 42,-19 110-865,0 0 0,1 1 0,1-1-1,0 1 1,1 1 0,12-19 0,-18 30-117,1 0 0,-1 0 0,1 0 0,-1 1 0,1-1 0,-1 1 0,1-1 0,0 1 0,0-1 0,0 1 0,0 0 0,0 0 0,0 0 0,0 0 0,0 0 0,0 0 0,0 1 1,1-1-1,-1 1 0,3-1 0,-2 2-10,-1-1 1,0 0 0,0 1-1,0-1 1,0 1 0,0 0-1,0 0 1,0 0 0,-1 0 0,1 0-1,0 0 1,0 1 0,-1-1-1,1 0 1,-1 1 0,1-1-1,-1 1 1,0 0 0,1-1 0,-1 1-1,2 4 1,2 6 35,1 0 1,-2 0-1,0 1 0,0 0 1,-1 0-1,1 14 0,3 10 186,-2-24 19,-5-13-244,1 0 0,-1 1-1,0-1 1,0 0-1,0 0 1,1 0-1,-1 0 1,0 0-1,0 0 1,0 1-1,1-1 1,-1 0 0,0 0-1,0 0 1,1 0-1,-1 0 1,0 0-1,0 0 1,1 0-1,-1 0 1,0 0 0,0 0-1,1 0 1,-1 0-1,0 0 1,0-1-1,1 1 1,-1 0-1,3-2 40,-1 0-1,0 0 1,1 0-1,-1 0 1,0 0-1,2-5 1,-3 7-55,21-31 175,-9 13-46,20-22 1,-28 35-75,0 0 0,1 0-1,-1 1 1,1 0 0,0 0 0,0 0-1,0 1 1,9-4 0,-12 6-24,-1-1 0,1 2 1,-1-1-1,1 0 0,-1 0 1,1 1-1,0 0 0,4-1 0,-6 2-14,1-1-1,-1 1 0,0-1 0,1 1 1,-1 0-1,1 0 0,-1-1 0,0 1 1,0 0-1,1 0 0,-1 0 0,0 1 0,0-1 1,0 0-1,1 3 0,4 4 38,-1 1 1,-1 0-1,0 1 0,0-1 1,-1 1-1,0-1 0,0 1 0,1 16 1,2 3 77,-2-15 139,-1 1 0,-1 0 0,2 21 0,-4-36-272,0 0-1,0 0 0,0 0 0,0 0 0,0 0 0,0 1 1,0-1-1,0 0 0,0 0 0,0 0 0,0 0 0,0 0 1,0 0-1,0 0 0,0 0 0,0 0 0,0 0 0,0 0 1,1 0-1,-1 0 0,0 0 0,0 1 0,0-1 0,0 0 0,0 0 1,0 0-1,0 0 0,0 0 0,0 0 0,1 0 0,-1 0 1,0 0-1,0 0 0,0 0 0,0 0 0,0 0 0,0 0 1,0 0-1,0 0 0,0 0 0,1 0 0,-1-1 0,0 1 1,0 0-1,0 0 0,0 0 0,0 0 0,0 0 0,0 0 1,0 0-1,0 0 0,0 0 0,1 0 0,8-6-147,8-9-2515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10344,'0'0'5738,"-4"8"-5125,-8 20-94,1-4 305,1 0 0,1 0 0,-6 29 0,14-46-602,1 0 0,-1 1 1,1-1-1,0 0 0,1 0 0,0 1 1,0-1-1,0 0 0,1 0 0,0 0 0,6 12 1,-7-18-177,-1 1-1,1-1 1,0 0 0,-1 0 0,1 0 0,0 0 0,0 0 0,0 0 0,0 0 0,0 0 0,0 0 0,0 0 0,0 0 0,0-1-1,0 1 1,1 0 0,-1-1 0,0 1 0,0-1 0,1 0 0,1 1 0,-1-1 9,1 0 1,-1 0-1,0 0 1,1 0-1,-1-1 0,0 1 1,1-1-1,-1 1 1,0-1-1,0 0 1,3-2-1,5-2 77,-1-1-1,0-1 1,0 0-1,8-8 1,-16 15-124,13-14 154,0 0 1,0-1-1,-2-1 0,12-17 1,-19 21-12,-2 5 332,1 15-126,-1 1-293,0 0-1,0 1 1,1-2 0,0 1 0,1 0 0,0-1 0,0 0 0,1 0 0,0 0 0,13 13 0,-15-18-25,1 0 0,-1 0 0,0 0 0,1-1 0,-1 0 0,1 0 0,0 0 0,0 0 0,0-1 0,10 2 0,-12-2-1,0-1 0,0 0 0,0 0 0,1-1 0,-1 1-1,0-1 1,0 1 0,0-1 0,0 0 0,0 0 0,0-1 0,0 1-1,0-1 1,0 1 0,-1-1 0,1 0 0,0 0 0,4-4-1,-1-1 52,0 0 0,-1-1 0,1 0 0,-1 1 0,-1-2 0,0 1-1,0-1 1,3-9 0,-2 3 70,-1 0 1,-1 0-1,0-1 0,1-16 0,-4 29-97,0-1-1,0 1 1,0-1-1,0 0 0,-1 1 1,1-1-1,-1 1 0,0-1 1,0 1-1,0-1 0,-3-4 1,4 7-52,-1 0 0,0 0 0,0 0 1,0 0-1,0 0 0,0 0 0,0 0 1,0 1-1,0-1 0,0 0 0,0 0 0,-1 1 1,1-1-1,0 1 0,0-1 0,-1 1 0,1 0 1,0-1-1,-1 1 0,1 0 0,0 0 0,-1 0 1,1 0-1,0 0 0,-1 0 0,1 0 0,0 0 1,-1 1-1,1-1 0,0 1 0,-1-1 0,-1 1 1,-14 10-690,12-7-3161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6224,'0'0'8682,"-7"9"-8132,-40 77 1071,31-49-885,1 1-1,2 1 1,2 0 0,-13 80-1,14-33 386,2 113 0,10-145-661,2 1 0,14 64 0,-11-85-258,2 1 0,2-1 1,1-1-1,1 0 1,19 32-1,-17-42-29,0 0-1,2-1 0,0-1 1,2 0-1,0-2 0,33 28 1,-48-44-126,0-1 1,1 1-1,-1 0 1,0-1-1,1 0 1,-1 0-1,1 0 1,6 1-1,40 5 899,-39-7-1935,0 0-1,0 1 0,12 4 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5520,'0'0'8996,"9"9"-8736,28 26-2,-34-33-207,0 0-1,0 0 1,1 0-1,-1-1 0,1 1 1,-1-1-1,1 0 1,-1 0-1,1 0 1,0 0-1,-1-1 0,1 1 1,0-1-1,0 0 1,0 0-1,6-1 1,5 0 114,-4 1-8,1-1 1,0 0-1,-1-1 1,17-4-1,-22 5-81,0-1-1,-1 0 1,1-1-1,-1 1 1,0-1 0,0 0-1,0 0 1,0-1-1,0 1 1,7-9-1,-12 11-62,1 0-1,0 0 0,-1 1 0,1-1 0,-1 0 1,1 0-1,-1 0 0,0-1 0,1 1 0,-1 0 1,0 0-1,0 0 0,0 0 0,0 0 0,1 0 1,-2 0-1,1 0 0,0-1 0,0 1 0,0 0 1,0 0-1,-1 0 0,1 0 0,0 0 0,-1 0 0,1 0 1,-1 0-1,0 0 0,1 0 0,-1 0 0,0 0 1,-1-1-1,0-1 16,-1 1-1,0-1 1,1 0 0,-1 1-1,-1-1 1,1 1 0,0 0 0,-4-2-1,0 2 13,1-1 1,-1 1-1,0 0 0,0 1 0,0 0 0,0 0 0,0 0 0,0 1 0,-1 0 0,1 0 0,0 1 0,0 0 0,0 0 0,0 0 0,0 1 0,-7 3 0,6-2 21,0 1 1,1 0-1,-1 0 0,1 0 0,0 1 0,0 0 0,1 0 0,-1 1 0,1 0 0,1 0 0,-1 1 0,1-1 0,-6 10 0,10-14-30,0 0-1,0 0 0,0 1 0,0-1 1,1 0-1,-1 1 0,1-1 0,-1 0 1,1 1-1,0-1 0,0 1 0,0-1 1,0 1-1,0-1 0,1 0 0,-1 1 1,1-1-1,0 0 0,1 5 0,2 1 76,1 1-1,-1 0 0,11 11 1,-12-14-74,1-2 6,0 0 1,1 0-1,-1 0 1,0-1-1,1 0 0,0 1 1,0-2-1,0 1 1,10 3-1,10 7 83,-16-8-95,16 10 210,39 15 1,-57-27-201,1 0 0,-1-1 1,1 0-1,0 0 1,0-1-1,0 0 0,0 0 1,0-1-1,0 0 1,10-1-1,-9-2-58,-5 1-2760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5120,'0'0'5422,"-8"8"-4972,-49 49 1620,57-57-2041,0 0 1,0 1-1,0-1 0,0 0 0,0 0 1,0 0-1,0 0 0,0 0 0,0 0 0,-1 0 1,1 0-1,0 0 0,0 0 0,0 0 1,0 0-1,0 0 0,0 1 0,0-1 0,0 0 1,0 0-1,0 0 0,0 0 0,0 0 0,0 0 1,0 0-1,0 0 0,0 0 0,0 0 1,0 1-1,0-1 0,0 0 0,0 0 0,0 0 1,0 0-1,0 0 0,0 0 0,0 0 1,0 0-1,1 0 0,-1 0 0,0 0 0,0 0 1,0 1-1,0-1 0,0 0 0,0 0 0,0 0 1,0 0-1,0 0 0,0 0 0,0 0 1,0 0-1,0 0 0,1 0 0,-1 0 0,0 0 1,0 0-1,0 0 0,0 0 0,0 0 0,0 0 1,0 0-1,0 0 0,0 0 0,0 0 1,1 0-1,11 0 798,24-5-627,-25 4 50,56-8 349,73 0 0,164 9 657,-245-1-979,64 2 730,-108-1-553,-14 0-431,-1 0-1,1 0 0,-1-1 0,0 1 0,1 0 1,-1 0-1,0 0 0,1 0 0,-1 0 0,0-1 0,1 1 1,-1 0-1,0 0 0,1 0 0,-1-1 0,0 1 1,1 0-1,-1 0 0,0-1 0,0 1 0,1 0 0,-1-1 1,0 1-1,0 0 0,0-1 0,0 1 0,1-1 1,-1 1-1,0 0 0,0-1 0,0 0 0,-2 0-217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7232,'0'0'4490,"3"8"-4014,5 18-42,-2 1 0,0 0 0,2 37 1,-2-18 260,-3-20 312,-2 43 0,-2-39 1278,2-41-2043,1 1 0,-1 0 0,5-13 0,-4 16-149,2-11 130,2 1-1,13-32 1,-15 42-149,-1 1 1,1-1 0,0 1 0,1 0 0,-1 0 0,1 0 0,0 0 0,1 1 0,10-9 0,-15 14-67,-1-1 0,1 1 0,0-1-1,0 1 1,0-1 0,-1 1 0,1-1-1,0 1 1,0 0 0,0-1 0,0 1 0,0 0-1,0 0 1,0 0 0,0-1 0,0 1-1,-1 0 1,1 0 0,0 0 0,0 1-1,0-1 1,0 0 0,0 0 0,0 1-1,0-1 1,0 0 0,0 1 0,-1-1-1,1 1 1,0-1 0,0 1 0,0-1 0,-1 1-1,1-1 1,0 1 0,-1 0 0,1 0-1,0-1 1,-1 1 0,1 0 0,-1 0-1,1 0 1,-1-1 0,0 1 0,1 0-1,-1 0 1,0 0 0,1 1 0,1 6 17,0 0 1,0 0-1,-1 1 1,1 9-1,-1-13-9,0 7 39,-1 1 1,0 0-1,0 0 0,-1-1 0,-4 20 0,5-32-43,0 0 0,0 0-1,0 0 1,-1 1 0,1-1 0,0 0-1,0 0 1,0 0 0,0 0 0,0 1 0,0-1-1,0 0 1,0 0 0,0 0 0,0 1-1,0-1 1,0 0 0,0 0 0,0 0 0,0 1-1,0-1 1,0 0 0,0 0 0,0 0-1,0 1 1,0-1 0,0 0 0,0 0 0,0 0-1,0 0 1,1 1 0,-1-1 0,0 0-1,0 0 1,0 0 0,0 0 0,1 1 0,5-8 226,7-13-60,-2 0-66,17-28 102,-25 43-169,1 0 0,0 1 0,0-1 0,0 1 0,0 0 0,9-7 0,-12 10-30,0 1 0,0-1 0,0 0 0,0 1 0,0-1 0,0 1 0,0 0 0,0-1-1,0 1 1,0 0 0,0 0 0,0-1 0,0 1 0,0 0 0,0 0 0,0 0 0,0 0 0,0 0 0,0 0-1,0 1 1,0-1 0,0 0 0,0 0 0,0 1 0,0-1 0,0 1 0,0-1 0,0 1 0,0-1 0,0 1-1,0 0 1,-1-1 0,1 1 0,0 0 0,0 0 0,-1-1 0,2 2 0,1 3 10,-1 0 1,1 0 0,-1 0-1,1 0 1,1 11-1,0 2 29,-1 1 0,0-1-1,-2 1 1,0 0 0,-3 32-1,1-44-16,6 34 628,1-48-487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7136,'0'0'8122,"-7"10"-7634,-5 9-36,0 1 0,1 0 0,-12 33 0,21-47-296,0 0 1,1 0-1,0 0 0,0 0 0,0 0 1,1 0-1,-1 0 0,2 0 0,0 9 1,0-12-104,-1 0 1,1 0-1,0-1 1,0 1-1,1-1 1,-1 1-1,0-1 1,1 1-1,-1-1 1,1 0-1,0 0 1,0 0-1,0 0 1,0 0-1,0 0 1,0 0-1,1-1 1,-1 1-1,0-1 1,1 1-1,-1-1 1,5 1-1,-3-1 10,-1 0-1,1 0 1,1 0-1,-1-1 0,0 1 1,0-1-1,0 0 1,0-1-1,0 1 0,0-1 1,0 1-1,0-1 1,0-1-1,0 1 0,0 0 1,-1-1-1,1 0 1,6-3-1,-1-2 148,0 1 0,0-1 0,-1 0 1,1-1-1,10-13 0,-12 12 103,-3 5 705,-5 13-574,0-4-414,1 0 1,0 0-1,0 0 1,0 0-1,1 0 1,0 0-1,0 0 1,0-1 0,0 1-1,1 0 1,0 0-1,2 4 1,-3-7-26,0 0 0,0 1 0,0-1 0,1 0 0,-1 0-1,1 0 1,-1-1 0,1 1 0,0 0 0,0 0 0,0-1 0,0 0 0,0 1 0,0-1 0,0 0 0,0 0 0,0 0 0,1 0 0,-1 0 0,0 0 0,1-1 0,-1 1-1,1-1 1,-1 0 0,1 1 0,2-1 0,0-1 8,1 0-1,0 0 0,0-1 0,-1 0 1,1 0-1,-1 0 0,0 0 1,1-1-1,-1 0 0,0 0 1,-1 0-1,9-8 0,-7 5 15,0 0 1,-1 0-1,1 0 0,-2-1 0,1 0 0,-1 0 1,0 0-1,6-14 0,-8 13 10,1 0 1,-1 1 0,0-1-1,-1 0 1,0 0-1,0 0 1,-1 0 0,0 0-1,-1-9 1,1 11 1,-1 1 1,-1-1 0,1 1-1,-1-1 1,0 1-1,0 0 1,0 0-1,-1 0 1,0 0 0,0 0-1,0 0 1,0 1-1,-6-6 1,7 8-26,1 1 1,-1 0-1,1-1 1,-1 1-1,0 0 1,0 0-1,1 0 1,-1 0-1,0 0 1,0 0-1,0 1 1,0-1-1,0 0 1,0 1-1,0 0 1,-1 0-1,1-1 1,0 1-1,0 0 1,0 1-1,0-1 1,0 0-1,0 1 1,0-1-1,0 1 1,0-1-1,0 1 1,0 0-1,0 0 1,0 0-1,0 0 1,0 0-1,1 0 1,-1 1-1,1-1 1,-3 3-1,2-2-265,1 0-1,0-1 0,0 1 1,0 0-1,0 0 1,0 0-1,0 0 1,0 0-1,1 0 0,-1 0 1,1 0-1,-1 0 1,1 1-1,0 2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3912,'0'0'10801,"-7"9"-10353,2-3-379,-4 6 158,0 1 1,1 0-1,1 0 1,-9 20 0,-2 27 439,3 0 0,-10 90 0,10-59-171,-21 139 1253,32-213-1422,-2 15 1229,6-32-1422,18-5 364,66-23-151,121-39 72,-148 51-257,97-12 0,-124 22-106,10-1 182,-39 7-132,-11-11-146,4 5-3618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5920,'0'0'11782,"-4"11"-11547,-48 137 429,2 16-37,-1 5-87,40-125-284,-10 86-1,12 20 185,9-118-289,1 1 1,9 50-1,-7-67-84,2 0 0,0-1 0,0 0 0,2 0 0,0 0 0,0-1 0,12 16 0,-2-6 139,1-2-1,0 0 0,26 23 0,-35-38-85,0 0 0,1-1 0,0 0 0,18 9 1,-17-10 18,0 0 1,-1 1 0,0 1 0,10 7 0,-17-11-54,-1-1 1,1 1-1,0-1 0,-1 0 1,1 0-1,0-1 0,0 1 1,0 0-1,0-1 0,0 0 1,7 2-1,-11-14-1755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6224,'0'0'13818,"12"8"-13473,-2-2-257,-5-2-45,1 0-1,-1-1 1,1 0-1,-1 0 1,1 0-1,0-1 1,0 0-1,0 0 0,1 0 1,-1-1-1,0 0 1,7 0-1,27 0 477,0 2 1,62 12-1,-46-6 343,-52-8-662,-3-1-165,-1 0-1,1 0 1,-1 0-1,1 0 1,-1 0 0,1 1-1,-1-1 1,1 0 0,-1 0-1,1 0 1,-1-1-1,1 1 1,-1 0 0,1 0-1,-1 0 1,0 0 0,1 0-1,-1-1 1,1 1-1,-1 0 1,1 0 0,0-1-1,-5 1 294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9144,'0'0'9598,"-6"11"-9146,-18 38-24,22-44-307,0 1 0,0 0 0,0 0 0,0 0 0,1 0 0,0 0 0,0 0 0,1 0 0,0 0 0,0 0 0,0 0 0,1 0 0,0 0 0,0 0 0,0 0 0,1 0 0,0 0 0,0 0 0,0 0 1,1-1-1,0 0 0,0 1 0,0-1 0,1 0 0,5 5 0,-7-7-57,1-1 1,0 0-1,0 0 1,0-1-1,0 1 1,0 0 0,0-1-1,0 0 1,0 0-1,1 0 1,-1 0-1,0 0 1,1-1 0,-1 1-1,1-1 1,-1 0-1,0 0 1,6-1-1,-3 1-8,0-2 0,1 1-1,-1-1 1,0 1 0,0-2 0,0 1-1,0-1 1,9-5 0,-8 3-55,0-1 0,0 1 1,10-13-1,-5 4-3153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12864,'0'0'5831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10152,'0'0'7058,"-8"8"-6442,-27 25-9,33-31-480,1-1 1,-1 1-1,0 0 0,1-1 1,-1 1-1,1 0 1,0 0-1,-1 0 0,1 0 1,0 0-1,0 0 1,0 1-1,1-1 1,-1 0-1,0 4 0,1-6-85,0 0 0,0 1 0,1-1 0,-1 0 0,0 0-1,0 0 1,0 0 0,1 0 0,-1 0 0,0 0-1,0 0 1,1 0 0,-1 0 0,0 0 0,0 0 0,1 0-1,-1 0 1,0 0 0,0 0 0,1 0 0,-1 0 0,0 0-1,0 0 1,1 0 0,-1 0 0,0 0 0,0-1-1,1 1 1,-1 0 0,0 0 0,0 0 0,0 0 0,1 0-1,-1-1 1,10-6 697,-9 6-689,0 0 0,-1 0 0,1-1 0,0 1 0,-1 0 0,1-1 0,-1 1 0,1 0 0,-1-1 0,0 1 1,0-1-1,0 1 0,1 0 0,-1-1 0,0 1 0,-1-1 0,1 1 0,-1-3 0,0-7 684,0 15-324,1-4-397,0 0-1,0 1 0,0-1 1,0 0-1,0 1 1,0-1-1,0 0 0,0 0 1,0 1-1,0-1 1,0 0-1,0 1 1,0-1-1,0 0 0,0 1 1,0-1-1,0 0 1,0 0-1,0 1 1,0-1-1,0 0 0,1 0 1,-1 1-1,0-1 1,0 0-1,0 0 0,0 1 1,1-1-1,-1 0 1,0 0-1,0 1 1,1-1-1,-1 0 0,0 0 1,0 0-1,1 0 1,-1 0-1,0 1 0,1-1 1,4 3-203,0-1 0,0 1 0,0-1 0,1 0 0,-1-1 0,1 1 0,0-1 0,-1 0 0,11 0 0,-12 0-987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6224,'0'0'12233,"5"7"-11737,-1-1-412,0 0 0,0 1 1,-1-1-1,0 1 1,0-1-1,-1 1 0,0 0 1,0 0-1,0 0 0,0 10 1,8 315 2473,-5-115-767,0-177-1000,-5-40-772,0 0 0,0 1 0,0-1 0,1 0 0,-1 0 0,0 0 0,0 1 0,0-1 0,1 0 0,-1 0 0,0 0 0,0 0 0,1 0 0,-1 1 0,0-1 0,0 0 0,1 0 0,-1 0 0,0 0 0,1 0 0,-1 0 0,0 0 0,0 0 0,1 0 0,-1 0 0,0 0 0,1 0 0,-1 0 0,0 0 0,0 0 0,1 0 0,-1-1 0,0 1 0,1 0 0,13-5 238,-9 4-173,6-3 75,0-1 0,16-8-1,16-7 170,-21 12-129,1 1 0,36-7-1,-57 14-177,1 0 0,-1 0 0,1 1 0,-1-1 0,1 0 0,-1 1 0,1-1 0,-1 1 0,1 0 0,2 1 0,-3-1 13,1 0 0,-1 0 1,1 0-1,-1 0 0,1-1 1,4 1-1,-7-1-41,0 0 0,0 0 0,0 0 0,1 0 0,-1 0 0,0 0 0,0 0 0,0 0 0,1 0 0,-1 0 0,0 0 0,0 0 0,0 0 0,1-1 0,-1 1 0,0 0 0,0 0 0,0 0 0,0 0 0,0 0 0,1 0 1,-1-1-1,0 1 0,0 0 0,0 0 0,0 0 0,0 0 0,0-1 0,0 1 0,0 0 0,1 0 0,-1 0 0,0-1 0,0 1 0,0 0 0,0-1 0,-2-9 164,-8-11-2576,9 19 555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13056,'0'0'1753,"12"-1"-1321,177-27 1576,-161 23-966,1 1 0,49-1 0,-77 5-929,1 0 0,-1 0 0,1 0 0,-1 0 0,0 0-1,0 1 1,1-1 0,-1 1 0,0-1 0,3 2 0,-4 1 567,-8 2-510,-15-1-3270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10544,'0'0'5273,"13"-6"-4600,-6 3-551,5-3 89,0 1 0,0 0 0,1 1-1,-1 0 1,24-3 0,247-6 6631,-278 11-7089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8432,'0'0'3258,"8"-5"-2524,4-3-314,0 2 0,0-1 0,15-4 0,-23 9-222,-1 1-1,1-1 1,0 1 0,0 0 0,0 1-1,0-1 1,0 1 0,0-1 0,0 1-1,0 1 1,0-1 0,0 0-1,0 1 1,0 0 0,0 0 0,0 0-1,-1 0 1,7 4 0,-1-1 183,-1 2 0,0-1 1,0 1-1,0 1 0,-1-1 1,0 1-1,0 1 0,-1-1 1,0 1-1,10 17 0,-8-11 270,14 20 0,-19-29-476,0-1 0,1 0 0,-1-1 0,1 1 0,0 0 0,0-1 0,1 0 1,6 5-1,-10-8-158,0 0 1,0 0 0,0 0-1,0 1 1,0-1 0,0 0-1,0 0 1,0 0 0,0-1 0,0 1-1,0 0 1,0 0 0,0 0-1,0-1 1,0 1 0,0 0-1,0-1 1,0 1 0,0-1-1,0 1 1,-1-1 0,1 0 0,0 1-1,0-1 1,0-1 0,17-18-2924,-18 19 2152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 13056,'0'0'1382,"-9"8"-1046,-80 63 258,-46 35 182,63-46-233,-43 45 2033,111-100-2052,4-5-566,0 0-1,0 1 1,0-1-1,0 0 0,0 0 1,0 0-1,0 0 1,0 0-1,0 0 0,0 0 1,0 0-1,0 0 0,0 1 1,0-1-1,0 0 1,0 0-1,0 0 0,0 0 1,0 0-1,0 0 1,0 0-1,0 0 0,1 0 1,-1 1-1,0-1 0,0 0 1,0 0-1,0 0 1,0 0-1,0 0 0,0 0 1,0 0-1,0 0 1,0 0-1,0 0 0,1 0 1,-1 0-1,0 0 0,0 0 1,0 0-1,0 0 1,0 0-1,0 0 0,0 0 1,0 0-1,0 0 0,1 0 1,-1 0-1,0 0 1,0 0-1,0 0 0,0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4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10040,'0'0'3953,"10"2"-3644,0-1-232,0 1 0,0-2 0,0 1 0,0-1 0,0-1 0,0 1 0,0-2 1,11-2-1,44-14 680,68-29 0,-28 15 1323,-100 30-1294,-6 5-120,-8 5-1765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4008,'0'0'12535,"10"-7"-12032,31-22-4,-38 28-440,0-1 0,0 1 0,1-1 0,-1 1 0,0 0 1,1 0-1,-1 0 0,1 1 0,-1-1 0,1 1 0,-1 0 0,5 0 0,5 0 123,146 0 1645,-105 2-1342,-40-3-277,1 0-1,18-4 1,0 0 256,-9 0 321,-24 5-873,1 0 1,0-1-1,-1 1 0,1 0 1,0-1-1,0 1 1,-1-1-1,1 1 0,-1 0 1,1-1-1,0 0 0,-1 1 1,1-1-1,-1 1 1,1-1-1,-1 0 0,1 1 1,-1-1-1,0 0 0,1 1 1,-1-1-1,0 0 1,0 0-1,1 1 0,-1-3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69 6824,'0'0'3620,"-8"1"-3032,-4 2-228,0 0 0,-18 8 0,25-9-160,-1 1-1,0 0 1,1 0-1,-1 0 1,1 1-1,0 0 1,0 0-1,-7 7 1,6-3 137,0 1 1,0 0 0,1 0 0,0 0 0,1 1 0,0-1 0,0 1 0,1 0-1,1 0 1,-1 1 0,0 18 0,2-24-171,2 0 0,-1 0-1,1 0 1,-1 0 0,1 0-1,1 0 1,-1 0 0,1 0-1,0-1 1,3 8 0,-3-10-94,-1 0 0,0 0 0,1 0 0,0 0 1,0-1-1,-1 1 0,1 0 0,0-1 0,0 0 0,0 1 0,1-1 1,-1 0-1,0 0 0,0 0 0,1 0 0,-1 0 0,0-1 0,1 1 1,-1-1-1,1 1 0,-1-1 0,1 0 0,3 0 0,3-1 18,0 0 1,1-1-1,-1 0 0,0 0 0,-1-1 0,1 0 0,0 0 0,-1-1 0,1-1 0,-1 1 0,8-7 0,10-9 283,43-43 0,-27 24 232,-41 38-544,6-5 631,-6 10-220,1 8-362,2 17 79,-3-14-126,2 0 0,0 0 0,5 15 0,-7-27-55,0 1 0,0-1 0,1 0 1,-1 0-1,1 0 0,0 0 0,0 0 1,0 0-1,0-1 0,1 1 0,-1-1 0,1 1 1,-1-1-1,1 0 0,0 0 0,0 0 0,0 0 1,6 2-1,-6-3-3,-1 0 1,1-1-1,0 1 1,0-1-1,0 0 1,0 0-1,0 0 0,0 0 1,0 0-1,0-1 1,0 1-1,0-1 1,0 0-1,-1 0 1,1 0-1,5-3 0,1-1 11,1-1-1,-1 0 0,9-9 1,-11 9-1,1 0 15,0-1 0,0 0 0,-1 0 0,0-1 0,-1 0 0,1 0 0,-1-1 0,-1 0 0,0 0 0,0 0 0,-1 0 0,0-1 0,0 0 0,-1 0 0,-1 0 0,0 0 0,2-18 0,-3 18 24,-1 0-1,0-1 1,-1 1-1,0 0 1,-4-16-1,5 23-30,-1 0 0,0 1 0,1-1 0,-1 0 0,-1 1-1,1-1 1,0 1 0,-1 0 0,1-1 0,-1 1 0,1 0 0,-1 0 0,0 0 0,0 0-1,0 0 1,0 0 0,-1 1 0,1-1 0,0 1 0,-1 0 0,1-1 0,-1 1 0,1 0-1,-1 0 1,-2 0 0,3 1-13,1-1 0,0 1 0,-1 0 0,1 0 1,0 1-1,0-1 0,-1 0 0,1 0 0,0 1 0,0-1 0,-1 0 0,1 1 0,0-1 0,0 1 0,0 0 0,0-1 0,0 1 0,0 0 0,0 0 1,0-1-1,0 1 0,0 0 0,0 0 0,0 0 0,1 0 0,-1 0 0,-1 3 0,0-1-552,1 1 0,-1 0 0,1-1 1,0 1-1,0 0 0,0 0 0,0 4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9440,'0'0'4017,"-14"3"-3641,5 0-292,-85 26 747,77-23-569,-29 13 414,43-18-547,0 0 1,0 1-1,1 0 0,-1-1 1,1 1-1,-1 0 0,1 0 1,0 0-1,0 1 0,0-1 1,0 0-1,-3 5 0,5-6-74,0 0-1,-1 0 0,1 0 0,-1 0 0,1 0 1,0 0-1,0 0 0,0-1 0,0 1 0,-1 0 0,1 0 1,0 0-1,1 0 0,-1 0 0,0 0 0,0 0 1,0 0-1,0 0 0,1 0 0,-1 0 0,0-1 0,1 1 1,-1 0-1,1 0 0,-1 0 0,1-1 0,-1 1 0,1 0 1,0 0-1,-1-1 0,1 1 0,0 0 0,0-1 1,-1 1-1,1-1 0,0 1 0,0-1 0,0 0 0,0 1 1,-1-1-1,1 0 0,2 1 0,4 1 123,0-1 0,0 1 0,0-1-1,10 0 1,-16-1-165,30 1 427,0-2 1,34-6 0,-18 2 85,-41 4-376,0 1 1,0 0 0,0 0 0,9 1 0,-14-1-223,0 1 0,-1-1 1,1 0-1,0 0 0,0 0 1,0 1-1,0-1 0,-1 0 0,1 1 1,0-1-1,0 0 0,-1 1 1,1-1-1,0 1 0,-1-1 0,1 1 1,-1 0-1,1-1 0,0 1 1,-1 0-1,1-1 0,-1 1 0,0 0 1,1 0-1,-1-1 0,0 1 1,1 0-1,-1 0 0,0 0 0,0-1 1,0 1-1,1 0 0,-1 0 1,0 0-1,0 0 0,0-1 0,-1 1 1,1 1-1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7232,'0'0'5052,"2"8"-4486,11 24-10,-12-31-518,0 0 0,-1 1 0,1-1 0,0 0 0,0 0 0,-1 0 0,1 0 0,0 0 0,0 0 0,0 0 0,0-1 0,1 1 0,-1 0 0,0-1 0,0 1 0,0 0 0,0-1 0,1 1 0,-1-1 0,0 0 0,1 1 0,0-1 0,6 2 123,18 5 232,1-1 1,39 4-1,59-1 246,-124-9-634,429-6 1595,-137-2-400,-261 8-992,-4 1 186,1-1 0,-1-2 0,32-6 0,-101 10 1168,11-1-4611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7432,'0'0'5920,"-8"11"-5328,-57 72 608,57-72-933,1-1 0,0 1 0,1 0 0,-5 13 0,10-21-157,-1 1 0,1-1 0,0 1 0,0-1 0,0 1 0,0 0 0,1-1 0,0 1 0,-1 0 0,1-1 0,1 1 0,-1 0 0,0-1 0,1 1 0,0 0 0,0-1 0,0 1 0,3 6 0,-2-8-38,0 1-1,0-1 1,0 0 0,1 0 0,-1 0 0,1 0-1,0 0 1,0 0 0,-1 0 0,1-1 0,0 0 0,0 1-1,1-1 1,-1 0 0,0-1 0,4 2 0,4-1 88,-1 0 1,1 0 0,17-1 0,-15-2-14,0 0 1,-1 0 0,1-1 0,-1-1-1,1 0 1,-1-1 0,0 0 0,11-8-1,10-6 493,42-34-1,-68 47-505,-3 4-20,0 0 1,-1-1-1,0 0 0,0 0 1,1 0-1,-2 0 1,4-5-1,-6 8-105,0 0 0,0 0 0,0 0 1,0 0-1,1 0 0,-1 0 0,0 0 0,0 0 0,0 0 0,0 0 1,0 1-1,0-1 0,0 0 0,0 0 0,0 0 0,0 0 0,0 0 1,0 0-1,0 0 0,0 0 0,0 0 0,0 0 0,0 0 1,0 0-1,1 0 0,-1 0 0,0 0 0,0 0 0,0 0 0,0 0 1,0 0-1,0 0 0,0 0 0,0 0 0,0 0 0,0 0 0,0 0 1,0-1-1,0 1 0,0 0 0,0 0 0,0 0 0,0 0 1,0 0-1,1 0 0,-1 0 0,0 0 0,0 0 0,0 0 0,0 0 1,0 0-1,0 0 0,0 0 0,0 0 0,0 0 0,0 0 0,0 0 1,0 0-1,0-1 0,0 1 0,0 0 0,0 0 0,0 0 1,0 0-1,0 7 349,-3 10-28,1-9-239,0 1 0,1-1 0,0 0 1,0 0-1,1 12 0,0-18-75,1 1 0,-1 0 0,1-1 0,-1 1 0,1-1 0,0 0 0,0 1 0,0-1 0,0 0 0,0 1 0,1-1 0,-1 0 0,0 0 0,1 0-1,0 0 1,0 0 0,-1 0 0,1-1 0,0 1 0,0-1 0,4 3 0,-1-1 1,0-1 0,0 0-1,1 0 1,-1-1 0,0 1-1,1-1 1,-1 0 0,1-1-1,-1 1 1,0-1 0,1 0-1,-1-1 1,1 1-1,-1-1 1,1 0 0,-1 0-1,0-1 1,1 1 0,-1-1-1,0 0 1,0-1 0,0 1-1,-1-1 1,1 0 0,0 0-1,-1-1 1,0 1 0,5-7-1,-4 5 11,0 0 0,-1 0-1,0 0 1,0-1 0,0 0-1,0 0 1,-1 0 0,0 0-1,-1 0 1,1-1-1,-1 1 1,-1-1 0,1 0-1,-1 0 1,0 1 0,0-1-1,-1 0 1,0 0 0,0 0-1,-1 0 1,0 0 0,-2-10-1,1 12 6,0 0-1,0 0 0,0 0 1,0 0-1,-1 0 1,0 1-1,0-1 1,0 1-1,-1-1 0,1 1 1,-1 0-1,0 1 1,-6-5-1,8 7-7,0-1 1,-1 1-1,1 0 0,-1 1 0,1-1 0,-1 0 1,0 1-1,1-1 0,-1 1 0,0 0 1,1 0-1,-1 0 0,1 0 0,-4 1 0,-2 0-1346,1 1-1,-16 5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5416,'0'0'4097,"3"-7"-3480,6-24-7,-3 16 1507,-6 15-2044,0-1 1,0 1-1,0 0 0,1 0 0,-1 0 0,0-1 1,0 1-1,0 0 0,0 0 0,0 0 0,1 0 0,-1-1 1,0 1-1,0 0 0,0 0 0,0 0 0,1 0 1,-1 0-1,0 0 0,0 0 0,0 0 0,1-1 1,-1 1-1,0 0 0,0 0 0,1 0 0,-1 0 0,0 0 1,1 1 65,0 0 0,0 0 0,0 0 0,-1 0 0,1 0 1,-1 0-1,1 0 0,-1 0 0,1 1 0,-1-1 0,1 0 1,-1 0-1,0 0 0,0 0 0,1 2 0,17 163 2044,-12-86-1419,3 70 538,1 5 268,-10-146-1349,0 0 0,-1 14 1,-1 4 608,2-27-788,0 0 1,0 1-1,0-1 0,0 1 0,0-1 0,0 0 0,0 1 0,0-1 1,0 0-1,0 1 0,0-1 0,0 1 0,0-1 0,0 0 0,0 1 1,0-1-1,1 0 0,-1 1 0,0-1 0,0 0 0,0 1 0,1-1 1,-1 0-1,1 1 0,9-3 659,-2-1-710,48-18 322,-37 12-178,34-9-1,-28 14-36,0 0 0,0 2 0,0 1 0,0 1 0,25 3 0,-30-3 6,-17-1-84,-1 1-1,0 0 0,1-1 0,-1 1 1,0 0-1,0 1 0,1-1 1,-1 0-1,0 1 0,1-1 0,-1 1 1,0 0-1,0 0 0,3 1 0,-4-2-29,-1 1-1,0-1 0,0 0 0,0 0 0,0 1 0,1-1 0,-1 0 0,0 0 0,0 1 0,0-1 0,0 0 0,0 0 0,0 1 0,0-1 0,0 0 0,0 0 0,0 1 0,0-1 0,0 0 0,0 1 0,0-1 1,0 0-1,0 0 0,0 1 0,0-1 0,0 0 0,0 1 0,-1-1 0,1 0 0,0 0 0,0 0 0,0 1 0,0-1 0,-1 0 0,1 0 0,0 1 0,0-1 0,0 0 0,-1 0 0,1 0 0,0 0 0,0 0 1,-1 1-1,1-1 0,0 0 0,0 0 0,-1 0 0,1 0 0,0 0 0,-1 0 0,1 0 0,0 0 0,0 0 0,-1 0 0,1 0 0,0 0 0,-1 0 0,1 0 0,0 0 0,0 0 0,-1 0 0,1 0 0,0-1 1,0 1-1,-1 0 0,1 0 0,0 0 0,0 0 0,-1-1 0,-14-12-3139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13264,'0'0'1914,"11"-2"-1424,24-6 240,0 3 1,0 0-1,57 1 1,-73 6 295,0 1 1,-1 0-1,27 9 0,-41-10-633,-5-1 151,-7 1-2269,7-2 183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12760,'0'0'2829,"11"-5"-2362,-9 3-438,9-3 103,0-1 1,1 1-1,-1 1 1,1 0-1,23-5 0,24 4 862,-1 3 0,74 5 0,-105-1-526,-8-2 369,22-3 1,-24 1-55,24 1 1,-35 2-1283,0-1-1,0 1 1,0 0-1,6 3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8536,'0'0'2616,"12"5"-1888,8 5-386,-1 0 0,0 1 0,28 21 0,-12-3 18,-2 1 1,-1 2-1,-2 1 1,-1 1-1,-1 1 1,-2 2-1,-2 1 1,-1 1-1,-3 0 1,0 2 0,16 54-1,-27-65-79,-1 1-1,-2 1 1,-2-1-1,0 1 0,-3 0 1,0 0-1,-2-1 1,-8 54-1,4-59 23,0 1-1,-2-1 1,-1 0-1,-1-1 1,-1 0-1,-1 0 1,-1-1-1,-1 0 1,-2-1-1,-26 33 1,25-36 46,12-15-238,1 0 1,-2 0 0,1 0-1,-6 5 1,9-10-177,1 0 0,0 0 0,-1 1 0,1-1 0,0 0 0,-1 0 1,1 0-1,-1 1 0,1-1 0,0 0 0,-1 0 0,1 0 1,-1 0-1,1 0 0,-1 0 0,1 0 0,0 0 0,-1 0 0,1 0 1,-1 0-1,1 0 0,-1-1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6928,'0'0'10046,"-5"8"-9871,-47 59 461,39-51-347,0 1 0,2 0 0,0 1 0,1 0 0,-13 33 0,1 4 359,-12 34 135,7-9-256,9-28-90,-11 55-1,15-52-129,9-35-146,0 1-1,1 0 1,-2 42-1,6-31 75,1 0 0,7 32-1,-5-50-175,0 0 0,1 0 0,0 0 0,1-1 0,1 1-1,13 22 1,-13-25-5,1-1 0,0-1 0,1 1 0,0-1 0,1-1 0,-1 1 0,18 11 0,53 32 393,-72-47-389,1 0 0,-1 0 0,1 1 0,-1 0 0,-1 0 0,1 0 0,-1 1 0,8 12 1,-12-12 22,0-1-280,1-5-2939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9440,'0'0'3860,"18"-4"-3446,196-32 902,114 1 1885,-280 34-1747,-30 1-3445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7432,'0'0'13810,"-5"8"-13546,-17 29 0,20-34-223,1 0 0,0 1 0,-1-1-1,1 1 1,1 0 0,-1-1 0,0 1 0,1 0 0,0 0-1,0-1 1,0 1 0,1 3 0,0 13 155,-3 5 27,1 1 1,1-1-1,1 0 0,5 28 1,12 75 620,-15-101-607,7 13 245,-2-5 104,-8-34-558,0-1-1,0 1 1,0-1-1,0 1 1,0-1-1,0 0 1,1 1-1,-1-1 1,0 1 0,0-1-1,0 0 1,0 1-1,1-1 1,-1 1-1,0-1 1,0 0-1,0 1 1,1-1-1,-1 0 1,1 1-1,5-4 276,8-19-179,-10 14-133,12-16-3349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9744,'0'0'10870,"9"-7"-10515,-9 7-350,7-6 97,1 0-1,0 1 1,0 0 0,1 0 0,-1 1 0,1 0 0,0 1 0,0 0 0,13-3 0,1 3 524,28-2 0,-43 5-280,1 1 1,-1-1 0,1 1-1,-1 1 1,1 0 0,12 4-1,-19-5-236,0-1-1,0 0 1,0 0 0,-1 1-1,1-1 1,0 0-1,0 0 1,0-1-1,0 1 1,0 0 0,-1-1-1,1 1 1,0-1-1,2-1 1,12-5-3250,-15 6 2602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80 8136,'0'0'14418,"-8"6"-14155,-25 17-1,31-21-221,1-1-1,-1 1 0,0 0 1,1-1-1,-1 1 1,1 0-1,0 0 0,0 0 1,0 0-1,0 0 1,0 0-1,0 0 0,0 0 1,0 0-1,1 0 1,-1 1-1,1-1 0,0 0 1,0 0-1,0 1 0,0 2 1,1 2 75,0 0 0,0-1-1,1 1 1,5 11 0,-6-15-82,0 1 43,0-1 1,1 1-1,0-1 1,0 1 0,0-1-1,0 0 1,0 0-1,1 0 1,-1 0 0,1 0-1,0 0 1,5 3 0,-6-4-42,0-1 1,0-1 0,0 1 0,0 0 0,1 0-1,-1-1 1,0 1 0,0-1 0,0 0-1,1 0 1,-1 0 0,0 0 0,0 0 0,0 0-1,1 0 1,-1-1 0,0 1 0,0-1 0,0 0-1,0 0 1,0 1 0,0-1 0,3-2 0,-1 1-1,0 0 1,-1-1 0,1 1 0,-1-1 0,0 0 0,0 1 0,0-1 0,0-1 0,0 1 0,-1 0 0,1-1 0,-1 1 0,0-1 0,0 0 0,0 1-1,-1-1 1,1 0 0,-1 0 0,1-5 0,2-2 70,-1-6 181,-3 16-206,0 2-68,-1-1-1,1 0 0,-1 0 0,1 1 0,-1-1 0,1 1 0,-1-1 0,1 0 0,-1 1 0,1-1 0,0 1 0,-1-1 0,1 1 0,0-1 0,-1 1 0,1-1 0,0 1 0,0-1 0,0 1 0,-1 0 0,1-1 0,0 1 0,0-1 0,0 1 0,0 0 0,0-1 0,0 2 0,-1 21 45,1-20-26,1 4-4,-1 0 1,1-1-1,0 1 0,0 0 0,1-1 0,4 12 0,-6-16-18,1 0-1,-1-1 0,1 1 0,0 0 0,0-1 1,0 1-1,0 0 0,0-1 0,1 1 0,-1-1 1,0 0-1,1 1 0,-1-1 0,1 0 0,-1 0 1,1 0-1,-1 0 0,1 0 0,0 0 0,-1-1 1,1 1-1,0 0 0,0-1 0,0 1 0,0-1 1,-1 0-1,1 0 0,0 0 0,2 0 0,2-1 15,0 0 0,-1 0 0,1-1 0,0 0 0,-1 0-1,0-1 1,1 1 0,-1-1 0,0 0 0,-1-1 0,8-5-1,3-5 101,26-31-1,-12 13-16,-25 27-67,0 1-1,-1-1 0,1 0 1,-1 0-1,0 0 0,0-1 1,-1 1-1,1-1 0,-1 0 1,0 1-1,-1-1 0,2-8 0,-3 12-10,1-1-1,-1 0 0,0 0 0,0 1 1,0-1-1,-1 0 0,1 1 1,-1-1-1,1 0 0,-1 1 0,0-1 1,0 1-1,0-1 0,0 1 0,-1 0 1,1-1-1,0 1 0,-1 0 0,0 0 1,0 0-1,1 0 0,-1 0 0,0 0 1,0 0-1,-1 1 0,1-1 0,0 1 1,-1 0-1,-2-2 0,2 1 29,0 1-1,-1-1 1,1 1 0,-1 0-1,1 0 1,-1 0-1,0 1 1,1-1 0,-1 1-1,1 0 1,-1 0 0,0 0-1,1 0 1,-1 1-1,0-1 1,-4 2 0,8-2-123,0 0 1,0 1-1,-1-1 1,1 0-1,0 0 1,0 0-1,0 1 1,0-1-1,-1 0 1,1 0-1,0 0 1,0 1-1,0-1 1,0 0-1,0 0 1,-1 1-1,1-1 1,0 0 0,0 1-1,0-1 1,0 0-1,0 0 1,0 1-1,0-1 1,0 0-1,0 0 1,0 1-1,0-1 1,0 0-1,0 1 1,1-1-1,-1 0 1,0 0-1,0 1 1,0-1-1,0 0 1,0 0-1,0 1 1,1-1-1,-1 0 1,0 0-1,0 0 1,0 1-1,1-1 1,-1 0-1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16 9440,'0'0'8467,"-8"-3"-8064,3 0-305,3 2-73,1 0 0,-1 0 0,1 0 0,-1 0 0,1 0 0,-1 0 0,0 1 0,0-1 0,1 1 1,-1-1-1,0 1 0,0 0 0,1 0 0,-1-1 0,0 1 0,0 0 0,0 1 0,0-1 0,1 0 0,-1 0 0,0 1 1,0-1-1,1 1 0,-1 0 0,0-1 0,1 1 0,-3 1 0,-1 2 110,0 1 1,1-1-1,-1 1 1,1 0-1,0 0 0,0 0 1,1 1-1,0-1 1,-1 1-1,-2 8 0,5-11-76,1-1-1,-1 0 1,1 0-1,-1 1 1,1-1-1,0 0 1,-1 0-1,1 1 1,1-1-1,-1 0 1,0 1-1,0-1 1,1 0-1,0 0 1,-1 1-1,1-1 1,0 0-1,0 0 1,0 0-1,0 0 1,0 0-1,1 0 1,-1 0-1,1 0 1,-1-1-1,1 1 1,-1-1-1,1 1 1,0-1-1,0 1 1,0-1-1,3 2 1,2 0 85,-1-1 0,1 1 0,0-1 0,0 0 0,1-1 0,-1 1 0,0-2 0,0 1 0,9-1 0,21 3 712,-34-3-696,0 1-1,1-1 1,-1 0 0,0 0-1,0-1 1,1 1-1,-1 0 1,0-1 0,0 0-1,0 0 1,0 0 0,0 0-1,0-1 1,4-1 0,10-11-3383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10248,'0'0'9266,"9"-2"-8794,32-8-17,-39 10-384,0-1 0,0 1 0,0-1 0,0 1 0,1 0 0,-1-1 0,0 1 0,0 0 0,0 1 0,1-1 0,-1 0 0,0 1 0,0-1 0,0 1 0,0 0 0,0-1 0,1 1 0,-1 0 0,-1 0 0,1 1 0,0-1 0,3 3 0,-3-2 14,-1 1 0,0-1-1,1 1 1,-1-1 0,0 1 0,-1-1 0,1 1 0,0 0-1,-1-1 1,1 1 0,-1 0 0,0-1 0,0 1 0,0 0-1,-1 4 1,-1 8 142,0 1 0,-2-1-1,0 0 1,0-1 0,-11 24-1,15-38-206,-1 0 0,1 0 0,0 1-1,0-1 1,0 0 0,0 1 0,-1-1 0,1 0-1,0 0 1,0 1 0,0-1 0,0 0 0,0 1-1,0-1 1,0 0 0,0 1 0,0-1 0,0 0-1,0 1 1,0-1 0,0 0 0,0 1 0,0-1-1,0 0 1,1 0 0,-1 1 0,0-1 0,0 0 0,0 1-1,0-1 1,0 0 0,1 0 0,-1 1 0,0-1-1,0 0 1,1 0 0,-1 0 0,0 1 0,0-1-1,1 0 1,-1 0 0,0 0 0,1 0 0,-1 1-1,0-1 1,0 0 0,1 0 0,-1 0 0,0 0-1,1 0 1,-1 0 0,1 0 0,21-2 337,-13 0-202,7 2 51,-1-1 188,0 0 0,0 1-1,26 4 1,-37-2-272,0-1-1,0 1 1,0 0 0,0 1 0,0-1 0,0 1-1,-1 0 1,1 0 0,3 4 0,7 6-2104,-10-8-65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9744,'0'0'12150,"10"4"-11803,14 4-77,-1-1 1,1-1 0,0 0-1,29 1 1,163-10 1283,-129 0-915,-48 0-307,-28 1-158,0 1 1,-1 0-1,1 1 1,12 1-1,-2-3 454,-4 0 168,-10 1-919,-3-1-2780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 10848,'0'0'7729,"-5"7"-7241,-4 6-256,2-1 0,-1 1 0,2 1 0,-8 17 0,13-26-106,-1-1-1,1 1 0,-1-1 1,1 1-1,0 0 0,1-1 1,-1 1-1,1 0 1,0 0-1,0 0 0,1-1 1,-1 1-1,1 0 0,0 0 1,1-1-1,-1 1 0,1-1 1,-1 1-1,1-1 1,4 6-1,-4-8-27,0 1 0,0-1 0,0 1-1,1-1 1,-1 1 0,1-1 0,0 0 0,-1 0 0,1-1 0,0 1-1,4 1 1,-6-2-60,1-1 0,0 1 0,-1-1 1,1 0-1,0 0 0,-1 1 0,1-1 0,0 0 0,0 0 0,-1-1 0,1 1 0,0 0 0,-1 0 1,1-1-1,0 1 0,-1-1 0,1 0 0,-1 1 0,1-1 0,-1 0 0,1 0 0,-1 0 0,1 0 0,0-2 1,6-4 152,-2 0 1,1-1-1,-1 0 1,0 0 0,-1 0-1,8-16 1,-13 26-123,-1-1 0,0 0 0,1 1 0,-1-1 0,1 0 1,0 1-1,0-1 0,-1 1 0,1-1 0,0 1 0,0 1 0,1-1-47,-1 0 1,1 1-1,-1-1 0,1 0 1,0 0-1,0 0 0,0 0 0,0 0 1,0 0-1,0 0 0,1-1 0,-1 1 1,0 0-1,1-1 0,0 1 0,-1-1 1,1 1-1,0-1 0,0 0 1,-1 0-1,1 0 0,0 0 0,0 0 1,0 0-1,1 0 0,-1-1 0,0 1 1,3-1-1,2 2 30,1-1 1,0 0-1,0-1 0,0 0 1,0 0-1,13-3 0,-15 2-11,-1 0-1,1 0 1,-1-1-1,0 0 1,1 0-1,-1 0 1,0-1 0,0 1-1,-1-1 1,1 0-1,-1-1 1,6-5-1,-5 4 43,0-1 0,0 0 0,-1 0 0,0 0 0,0 0 0,-1-1 0,0 0 0,5-12-1,-7 14 24,1-1-1,-1 1 1,0 0-1,0 0 0,0-1 1,-1 1-1,0 0 1,0-1-1,-2-9 0,2 12-37,-1 1 0,0-1-1,1 1 1,-1-1 0,0 1-1,-1 0 1,1 0 0,0 0-1,-1-1 1,1 1-1,-1 0 1,1 1 0,-1-1-1,0 0 1,0 0 0,0 1-1,0-1 1,0 1 0,0 0-1,-1 0 1,1-1-1,0 1 1,-3 0 0,-8-1 283,13 2-352,-1 0 1,1-1-1,0 1 1,0 0-1,-1 0 1,1 0-1,0 0 1,0 0-1,-1 0 1,1 0-1,0 1 1,0-1-1,-1 0 1,1 0-1,0 0 1,0 0-1,-1 0 1,1 0-1,0 0 1,0 1-1,-1-1 1,1 0-1,0 0 1,0 0-1,0 0 1,-1 1-1,1-1 1,0 0-1,0 0 1,0 1-1,0-1 1,-1 1-1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10040,'0'0'10209,"12"6"-9736,6 3-305,0 1 77,1 0 0,20 15 0,-27-16-29,-1 1 0,1 1 1,-2 0-1,17 22 0,30 53 654,-52-78-784,16 28 451,-2 0 1,-1 1-1,18 56 0,-26-63-133,0 1-1,-2 0 0,7 48 0,-9 3 315,-4 1-1,-12 136 0,1-164-354,-29 96-1,23-96-159,-86 229 1044,80-242-1039,15-32-59,0 0 0,-7 18 0,22-48-546,0 1 0,13-20 0,-12 22-2947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9536,'0'0'17375,"9"-2"-16952,-5 1-364,2 0 45,0-1 1,-1 1-1,1 0 1,0 1 0,0-1-1,0 1 1,0 0-1,0 1 1,0 0 0,10 2-1,-1 1 250,-10-3-119,0 0-1,-1 0 1,1 1-1,-1-1 0,1 1 1,-1 0-1,0 1 1,5 3-1,-8-6-170,-1 0 0,0 0-1,1 0 1,-1 0 0,1 0 0,-1 0-1,0 0 1,1 0 0,-1 0 0,0 0-1,1 0 1,-1 0 0,1 0 0,-1 0-1,0 0 1,1 0 0,-1 0 0,0 0-1,1 0 1,-1 0 0,0-1 0,1 1 0,-1 0-1,1-1 1,3-1-3940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11232,'0'0'5794,"3"12"-5342,7 34 102,-2 1 0,2 53-1,-18 61 810,-1-25 301,10-125-1048,0-12 138,2-21-87,6-40-195,4-54 128,-12 99-495,-1 0-1,-1 0 1,-1 0-1,-6-31 1,-1 11 110,6 20-36,-2-1 0,-11-30 0,15 46-145,0-1 0,-1 1 0,1 0 0,-1-1 1,1 1-1,-1 0 0,0 0 0,0 0 0,-3-3 0,-7-1-3435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8336,'0'0'6150,"0"12"-5691,-8 137 972,0 29 2155,8-178-3326,3-2-2439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7936,'0'0'14003,"8"-4"-13816,22-15-12,-29 19-157,-1-1-1,0 1 1,1-1 0,-1 1 0,1 0 0,-1 0 0,1-1 0,-1 1 0,1 0 0,0 0 0,-1-1 0,1 1 0,-1 0 0,1 0-1,-1 0 1,1 0 0,-1 0 0,1 0 0,0 0 0,-1 0 0,1 0 0,-1 0 0,1 0 0,-1 1 0,1-1 0,-1 0-1,1 0 1,0 0 0,-1 1 0,1-1 0,-1 0 0,0 1 0,1-1 0,-1 0 0,1 1 0,-1-1 0,1 1 0,-1-1 0,0 1-1,1-1 1,-1 0 0,0 1 0,0-1 0,1 1 0,-1 0 0,0-1 0,0 1 0,6 7 306,-5-8-300,0 1 1,0-1 0,-1 1-1,1 0 1,0-1-1,0 1 1,0 0 0,-1 0-1,1 0 1,0 0 0,-1 0-1,1-1 1,-1 1 0,1 0-1,-1 0 1,1 1-1,-1-1 1,1 0 0,-1 0-1,0 0 1,0 0 0,0 0-1,0 0 1,0 0 0,0 0-1,0 0 1,0 1 0,0-1-1,0 0 1,0 0-1,-1 0 1,0 1 0,-1 5 54,-1-1 0,-1 0-1,1 0 1,-7 8 0,-3 7 139,10-16-153,-1 1 0,0-1 0,-1 1 0,1-1 0,-9 7 0,5-4 78,7-7 119,25 1 111,-19 0-314,0 0 1,0 0-1,0-1 0,0 0 1,0 0-1,1 0 1,-1 0-1,0-1 0,0 0 1,1 0-1,-1 0 0,7-2 1,-1 1-154,12-4 691,-22 5-896,0-1 1,0 1-1,0-1 0,0 1 0,0-1 0,0 0 0,0 0 1,0 1-1,0-1 0,-1 0 0,2-1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1896,'0'0'22594,"8"4"-22346,-6-3-230,2 2 15,0-1 1,1 1-1,0-1 1,-1-1 0,1 1-1,0 0 1,0-1-1,0 0 1,0 0 0,0-1-1,0 1 1,10-2 0,37-8 285,22-3 192,-47 9-320,0-2-1,0-1 1,33-13-1,-7 3 122,-49 15-235,0 0 1,0 0 0,0 1 0,0-1-1,0 1 1,0 0 0,5 1 0,-8-1-56,-1 0 1,1 0 0,-1 0-1,1 0 1,-1 0 0,1 1-1,0-1 1,-1 0 0,1 0-1,-1 1 1,1-1 0,-1 0-1,1 1 1,-1-1 0,1 1-1,-1-1 1,1 0 0,-1 1-1,0-1 1,1 2 0,-1-1-5,1 0 1,-1-1-1,0 1 1,0 0-1,0 0 1,0 0-1,0 0 1,0 0-1,-1 0 1,1 0-1,0 0 0,0-1 1,-1 1-1,1 0 1,0 0-1,-1 0 1,1 0-1,-1 1 1,-5 5 95,0 1-482,4-3-3295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5920,'0'0'19943,"-9"3"-19648,5-1-257,1-1-13,0-1 1,0 1-1,0 1 0,0-1 0,1 0 1,-1 1-1,0-1 0,1 1 1,-1 0-1,1 0 0,0 0 1,-1 0-1,1 0 0,0 1 0,0-1 1,1 1-1,-1-1 0,0 1 1,1 0-1,-2 3 0,-4 15 226,0 0-1,-5 27 0,11-41-154,0 1-1,0-1 0,0 1 1,1-1-1,0 1 0,1-1 1,0 1-1,0-1 0,0 1 1,4 10-1,-3-15-32,0 1-1,0 0 0,1-1 1,-1 1-1,1-1 0,0 0 1,0 1-1,0-1 1,0-1-1,0 1 0,1 0 1,-1-1-1,1 0 0,0 0 1,-1 0-1,6 2 1,1 0 99,0-1 1,1 0 0,0 0 0,21 2 0,-31-5-150,0 0 1,1 0-1,-1 0 1,0 0-1,1 0 1,-1 0-1,1-1 1,-1 1-1,0 0 1,0-1-1,1 1 1,-1-1-1,0 1 1,0-1-1,1 0 1,-1 0-1,1-1 1,3-6-4173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9744,'0'0'16439,"-6"8"-16157,-19 22-25,19-23 473,-18-7 438,22 1-1101,-1 0 0,0 0-1,1 0 1,-1 0 0,1 0-1,0 0 1,-1 1-1,1-1 1,0 1 0,0 0-1,0-1 1,0 1-1,0 0 1,0 0 0,0 0-1,1 1 1,-1-1-1,1 0 1,0 1 0,-1-1-1,1 1 1,-1 2-1,2-4-42,0-1 0,1 1 0,-1-1 0,0 0 0,0 1 0,0-1 1,0 1-1,0-1 0,1 0 0,-1 1 0,0-1 0,0 1 0,1-1 0,-1 0 0,0 1 0,0-1 0,1 0 0,-1 0 0,0 1 0,1-1 0,-1 0 0,1 0 0,-1 1 0,0-1 0,1 0 0,-1 0 0,1 0 0,-1 0 0,1 1 0,-1-1 0,0 0 0,1 0 0,-1 0 0,1 0 0,-1 0 0,1 0 0,0-1 0,16-1 343,-14 1-287,1-1 0,0 1 0,-1-1 0,0 0-1,1 0 1,-1 0 0,0 0 0,5-5 0,-7 6-57,0 0 0,0 0 1,0 0-1,0 0 1,0 0-1,0-1 0,0 1 1,-1 0-1,1-1 1,-1 1-1,1 0 0,-1-1 1,1 1-1,-1-1 1,0 1-1,0-1 0,0 1 1,0-1-1,0 1 1,0-1-1,0 1 0,0-1 1,0 1-1,-1-1 1,0-1-1,-1 0-116,0 1 0,0-1 0,0 1 0,0 0 0,0 0-1,-1 0 1,1 0 0,-1 0 0,-4-2 0,3 1-2999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16280,'0'0'5783,"2"8"-5449,14 226 1392,-3-17-82,-6-148-1035,9 59 1435,-15-112-1233,-1-14-679,0-1 1,-1 1-1,1-1 1,1 1-1,-1-1 1,0 1-1,0-1 1,0 0-1,1 1 1,-1-1-1,1 1 1,-1-1-1,2 2 1,0 4 772,-2-7-891,0 1 1,0-1 0,0 0-1,0 0 1,0 1-1,0-1 1,0 0-1,0 0 1,0 1 0,0-1-1,0 0 1,0 0-1,0 0 1,1 1-1,-1-1 1,0 0-1,0 0 1,0 0 0,0 0-1,0 1 1,1-1-1,-1 0 1,0 0-1,0 0 1,0 0-1,1 0 1,-1 1 0,0-1-1,0 0 1,0 0-1,1 0 1,-1 0-1,0 0 1,0 0-1,1 0 1,-1 0 0,0 0-1,0 0 1,1 0-1,-1 0 1,0 0-1,0 0 1,0 0-1,1 0 1,-1 0 0,0 0-1,0 0 1,1-1-1,54-3 46,-43 2-61,0 1 0,-1 0 1,1 1-1,0 0 0,0 1 1,17 3-1,-20-1 1,-4-2 0,0 0 0,1 1 0,-1-2 0,7 1 0,-7 0 0,-5-1 0,0 0 0,1 1 0,-1-1 0,1 0 0,-1 0 0,1 0 0,-1 0 0,0 0 0,1 0 0,-1 0 0,1 0 0,-1-1 0,1 1 0,-1 0 0,0 0 0,1 0 0,-1 0 0,1-1 0,-1 1 0,1 0 0,1-2 44,0 1-1,0-1 1,1 0-1,-2 0 1,1 1-1,0-1 1,0 0-1,0-1 1,-1 1-1,3-4 1,4-6-4458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21711,'0'0'5721,"7"4"-5570,-2-1-120,0 0 0,1-1-1,-1 0 1,0 0 0,1-1 0,-1 1 0,1-1-1,0 0 1,-1-1 0,1 1 0,8-2-1,43-6 863,73-20 0,-123 25-633,-1 1 0,1 0 0,10 0 0,-13-3 108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18895,'0'0'5808,"11"2"-5580,27 3 175,0-1 0,1-2 0,60-4 0,-52-4 14,-7 2 321,42-10-1,-67 11-499,11-3 259,-25 6-456,0-1 0,0 1 0,0-1 0,0 1 1,0-1-1,0 1 0,0-1 0,0 0 0,0 0 0,0 1 0,0-1 0,-1 0 0,1 0 1,0 0-1,-1 0 0,1 0 0,-1 0 0,2-2 0,-2 2 63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12360,'0'0'10155,"0"9"-9685,-2 59 846,2-52-577,1 0 0,1 0 1,8 30-1,-10-45-687,0 0 0,0 0 1,1 1-1,-1-1 0,1 0 0,-1 0 1,1 0-1,-1 0 0,1 0 0,-1 0 1,1 0-1,0 0 0,0 0 0,-1 0 1,1 0-1,0 0 0,0-1 0,0 1 1,0 0-1,0-1 0,0 1 0,0 0 1,0-1-1,0 1 0,0-1 0,1 0 0,-1 1 1,0-1-1,0 0 0,0 0 0,0 0 1,1 0-1,-1 0 0,0 0 0,0 0 1,0 0-1,1 0 0,-1 0 0,0-1 1,0 1-1,0 0 0,0-1 0,0 1 1,2-2-1,4-1 87,-1-1 0,0 0 0,0 0 1,0 0-1,0-1 0,5-6 0,-4 4 7,-1-1 0,0-1 0,0 1 0,-1-1 0,0 0 0,4-11 0,12-20 624,-7 19-386,-14 22-384,0-1 0,0 0 0,0 0 0,0 0 0,0 0 0,0 0 0,0 0 0,0 1 0,1-1 0,-1 0 0,0 0 0,0 0 0,0 0 0,0 0 0,0 0 0,0 0 0,0 0 0,0 0 0,1 0 0,-1 1 0,0-1 0,0 0 0,0 0 0,0 0 0,0 0 0,0 0 0,0 0 0,1 0 0,-1 0 0,0 0 0,0 0 0,0 0 0,0 0 0,0 0 0,0 0 0,1 0 0,-1 0 0,0 0 0,0 0 0,0 0 0,0 0 0,0 0 0,0 0 0,1-1 0,-1 1 0,0 0 0,0 0 0,0 0 0,0 0 0,0 0 0,0 0 0,0 0 0,0 0 0,0 0 0,1-1 0,-1 1 0,0 0 0,0 0 0,0 0 0,0 0 0,0 0 0,0 0 0,0-1 0,0 1 0,0 0 0,0 0 0,0 0 0,1 8 0,-8 69 0,-3 20 0,-1-30 0,-16 84 0,20-125 0,-1 0 0,0-1 0,-21 40 0,28-63 0,0 0 0,0-1 0,0 1 0,0-1 0,-1 1 0,1-1 0,0 0 0,-1 0 0,1 1 0,-1-1 0,0 0 0,1 0 0,-1-1 0,0 1 0,0 0 0,1 0 0,-1-1 0,0 1 0,0-1 0,0 0 0,0 0 0,0 1 0,0-1 0,0 0 0,0 0 0,1-1 0,-1 1 0,0 0 0,-3-2 0,3 2 0,0-1 0,1 1 0,-1-1 0,0 0 0,0 1 0,1-1 0,-1 0 0,0 0 0,1 0 0,-1 0 0,1-1 0,-1 1 0,1 0 0,0-1 0,0 1 0,-1-1 0,1 1 0,0-1 0,0 0 0,1 1 0,-1-1 0,0 0 0,0 1 0,1-1 0,-1 0 0,1 0 0,0 0 0,-1 0 0,1-3 0,1 3 0,-1 0 0,0 0 0,1 0 0,0 0 0,-1 0 0,1 0 0,0 1 0,0-1 0,0 0 0,0 1 0,2-3 0,3-4 0,4-8 0,1 1 0,1 0 0,1 1 0,0 0 0,21-16 0,-24 22 0,1 0 0,0 1 0,1 0 0,-1 1 0,1 1 0,1 0 0,-1 0 0,24-4 0,13 1 0,-28 5 0,30-7 0,-48 9 50,2-1 798,-6-1-1747,-1-2-3035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14 19799,'0'0'5416,"-8"4"-5310,4-3-107,-4 2 67,0 1 0,1-1-1,-1 2 1,1-1 0,-1 1-1,1 0 1,1 0 0,-9 8-1,5-1 72,0 0 1,1 0-1,1 1 0,0 0 0,0 0 0,1 1 0,-9 27 1,15-38-102,1 1 1,-1 0 0,1-1 0,0 1 0,0 0 0,0-1-1,1 1 1,0-1 0,-1 1 0,1 0 0,0-1 0,0 1-1,1-1 1,-1 0 0,1 0 0,0 1 0,0-1 0,0 0 0,0 0-1,0-1 1,1 1 0,-1 0 0,1-1 0,0 1 0,0-1-1,0 0 1,0 0 0,0 0 0,0 0 0,0-1 0,1 1 0,-1-1-1,1 0 1,-1 0 0,1 0 0,-1-1 0,1 1 0,-1-1-1,1 0 1,5 0 0,-2-1 27,0 0 0,0-1 0,0 0 0,0 0 0,0 0 0,0-1 0,0 0 0,-1-1 0,10-6 0,1-3 150,-2 0-1,15-16 1,2-1 237,-28 26-311,-3 3-34,0-1 0,1 1 1,-1 0-1,1-1 0,-1 1 1,1 0-1,-1 0 0,1 0 1,0 0-1,2 0 0,-5 1-85,1 0-1,0 0 0,0 1 1,-1-1-1,1 0 0,0 0 1,0 1-1,-1-1 0,1 0 1,0 1-1,0-1 1,0 1-1,0-1 0,0 0 1,-1 1-1,1-1 0,0 0 1,0 1-1,0-1 0,0 1 1,0-1-1,0 0 0,0 1 1,0-1-1,0 1 0,1-1 1,-1 1-1,2 15 555,-2-14-521,2 12-54,-2-5 0,1 1 0,1-1 0,0 0 0,0 0 0,6 17 0,-7-25 0,0 1 0,0 0 0,0-1 0,0 1 0,0 0 0,1-1 0,-1 1 0,0-1 0,1 0 0,-1 0 0,1 1 0,-1-1 0,1 0 0,2 1 0,-1-1 0,-1-1 0,0 1 0,0-1 0,1 1 0,-1-1 0,0 0 0,0 0 0,1 0 0,-1 0 0,0-1 0,1 1 0,-1-1 0,0 1 0,0-1 0,3-1 0,5-2 0,0-1 0,-1 0 0,1 0 0,-1-1 0,-1 0 0,1-1 0,-1 0 0,0-1 0,-1 1 0,8-10 0,6-11 0,32-54 0,-47 72 0,-2 4 0,0 0 0,-1-1 0,1 1 0,-1-1 0,-1 1 0,1-1 0,-1 0 0,2-11 0,-4 17 0,0 0 0,-1 0 0,1 0 0,-1 0 0,1 0 0,0 0 0,-1 0 0,0 0 0,1 0 0,-1 0 0,0 0 0,1 0 0,-1 0 0,0 1 0,0-1 0,0 0 0,1 1 0,-1-1 0,0 0 0,0 1 0,-2-1 0,-21-8 0,16 8 0,-1 0 0,1 1 0,0 0 0,0 0 0,-1 1 0,1 0 0,0 1 0,0 0 0,0 0 0,0 0 0,0 1 0,0 1 0,1-1 0,-13 9 0,8-2 984,11-10-1189,1 0 0,0 1 0,-1-1 0,1 0 0,0 1 0,-1-1 0,1 1 0,0-1 0,-1 0 0,1 1 0,0-1 1,0 1-1,-1-1 0,1 1 0,0-1 0,0 1 0,0-1 0,0 1 0,0-1 0,0 1 0,0-1 0,0 1 0,0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0 21311,'0'0'3335,"-11"7"-5260,-3 1 1950,-79 48 258,90-53-241,0-1 1,0 0-1,0 1 1,1-1 0,-1 1-1,1 0 1,-1-1-1,1 1 1,0 1 0,0-1-1,0 0 1,-2 7 0,4-8-10,-1 0 1,1 0-1,0 0 1,-1 0 0,1 0-1,0 0 1,0 0 0,1 0-1,-1 0 1,0 0-1,1 0 1,-1 0 0,1-1-1,-1 1 1,1 0 0,0 0-1,0 0 1,0 0-1,0-1 1,0 1 0,1-1-1,-1 1 1,0-1 0,3 3-1,2 1 30,0-1 0,0 0-1,0 0 1,0-1-1,0 0 1,1 0 0,0 0-1,-1-1 1,1 1 0,0-2-1,0 1 1,0-1 0,8 0-1,5 0 148,1 0-1,-1-2 0,30-4 1,-37 2-47,0 0 0,0 0 1,19-8-1,-6-3-3291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5720,'0'0'6184,"-5"12"-5847,-8 30-61,1 1 1,2 0-1,2 1 0,-2 46 1,-1 193 770,9-160-637,-3-2 21,0-36 279,3 2-1,14 114 0,-6-146 581,1-73-129,-3 3-3772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18087,'0'0'6031,"11"4"-5886,9 1-73,0 0 0,1-1 0,34 2 0,326-18 1191,-220 3-496,-98 5-113,-1-3 1,61-15-1,-116 20-827,-1 1 0,0 0 0,1 0 0,0 1 0,7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54 19087,'0'0'6274,"-6"8"-6050,-11 14-80,-1 0 119,2 1 0,0 0 0,-22 46 0,37-67-220,0 1 0,0-1 0,1 1 0,-1-1 0,0 1 0,1 0 0,0-1 0,0 1 0,-1 0 0,2 0 0,-1-1 0,0 1 1,0 0-1,1-1 0,0 1 0,-1-1 0,1 1 0,0-1 0,0 1 0,1-1 0,1 3 0,-2-3-7,1 0 0,0 0 0,0 0 0,0 0 0,0-1 0,0 1 0,0-1 0,1 0 0,-1 1 0,1-1 0,-1 0 0,0 0 0,1-1 0,0 1-1,-1 0 1,1-1 0,-1 0 0,1 0 0,0 1 0,-1-1 0,5-1 0,1 0 27,1-1 0,-1 1 0,0-2 0,1 1 1,-1-1-1,10-5 0,48-28 360,-40 20-248,-8 5 36,20-16 1,-1 0 660,-37 27-839,0 0 0,1 0 0,-1 0 0,0 0 0,1 0 0,-1 0 0,0 0-1,1 0 1,-1 0 0,0 1 0,1-1 0,-1 0 0,0 0 0,0 0 0,1 0 0,-1 1 0,0-1 0,0 0 0,0 0 0,1 1 0,-1-1 0,0 0 0,0 0 0,0 1 0,0-1 0,1 0 0,-1 1 0,0-1 0,0 0 0,0 1 0,0-1 0,0 0 0,0 1 0,0-1 0,5 18 195,-5-15-137,2 2-70,-1 0-1,1 0 1,1 1-1,-1-1 1,1-1 0,-1 1-1,2 0 1,-1-1 0,0 1-1,1-1 1,0 0-1,5 5 1,-6-7-13,0 1 0,0-1 1,1 0-1,-1 0 0,0 0 0,1-1 0,-1 1 1,1-1-1,0 0 0,-1 0 0,1 0 0,0-1 1,0 1-1,-1-1 0,1 0 0,0 0 0,0 0 1,0 0-1,4-2 0,0 0-8,1-1 0,-1 0 0,0 0 0,0-1 0,-1 0 0,1-1 0,-1 0 0,8-6 0,-4 2 0,-1 0 0,0-1 0,-1 0 0,12-17 0,-12 13 0,-1-1 0,0 0 0,0 0 0,-2-1 0,6-16 0,-11 29 0,-1 0 0,1 0 0,0 0 0,-1 0 0,0 1 0,0-1 0,0 0 0,0 0 0,-1-4 0,1 5 0,0 1 0,-1 0 0,1 0 0,-1-1 0,1 1 0,-1 0 0,0 0 0,1 0 0,-1 0 0,0 0 0,0 0 0,0 0 0,0 0 0,0 0 0,0 0 0,0 0 0,0 1 0,0-1 0,0 0 0,-1 1 0,1-1 0,-2 0 0,-7-2 142,0 1-1,0 0 1,0 1 0,-1 0-1,-15 1 1,-20 4-4928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17583,'0'0'5664,"-3"7"-5438,0 1-135,-1-1 114,1 1-1,0-1 0,0 1 1,-3 15-1,6-20-45,1 0 1,-1 0-1,0 0 1,1 1-1,-1-1 1,1 0-1,0 0 1,0 0-1,0 0 0,1 0 1,-1 0-1,3 3 1,-2-3 28,-1 0 0,1 0 0,-1 1 0,1-1 0,-1 1 0,0-1 0,1 7 0,2 31 964,-2-22-594,0 38-1,-8 100 1286,4-85-1357,-3 6-486,-1 20 0,6-98 0,0 0 0,0 0 0,1 1 0,-1-1 0,0 0 0,0 1 0,0-1 0,0 0 0,1 0 0,-1 1 0,0-1 0,0 0 0,1 0 0,-1 0 0,0 1 0,0-1 0,1 0 0,-1 0 0,0 0 0,0 0 0,1 0 0,-1 1 0,0-1 0,1 0 0,-1 0 0,0 0 0,0 0 0,1 0 0,-1 0 0,0 0 0,1 0 0,-1 0 0,0 0 0,1 0 0,-1 0 0,0 0 0,1-1 0,-1 1 0,0 0 0,1 0 0,18-6 0,-13 4 0,185-38 0,-185 39 0,24-3 0,42-2 0,-64 9 0,-8-3 0,0 0 0,0 0 0,0 0 0,0 0 0,0 0 0,0 0 0,0 0 0,0 1 0,-1-1 0,1 0 0,0 0 0,0 0 0,0 0 0,0 0 0,0 0 0,0 0 0,0 0 0,0 0 0,0 0 0,0 0 0,0 0 0,0 0 0,0 0 0,0 0 0,0 0 0,0 0 0,0 0 0,0 1 0,0-1 0,0 0 0,0 0 0,0 0 0,0 0 0,0 0 0,0 0 0,0 0 0,0 0 0,0 0 0,0 0 0,0 0 0,0 0 0,0 0 0,0 0 0,0 1 0,0-1 0,0 0 0,0 0 0,0 0 0,0 0 0,0 0 0,0 0 0,0 0 0,0 0 0,0 0 0,0 0 0,1 0 0,-1 0 0,0 0 0,0 0 0,0 0 0,-5-3 924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25623,'0'0'5311,"9"3"-4917,3-1-313,-1 1 0,1-1 0,-1-1 0,1 0 0,12-2 0,58-4 141,138-5 501,-220 10-723,0 0 0,0 0 0,0 0 0,0 0 0,0 0 0,0 0 0,0 0 0,0 0 0,1 0 0,-1 0 0,0 1 0,0-1 0,0 0 0,0 0 0,0 0 0,0 0 0,0 0 0,0 0 0,0 0 0,0 0 0,0 1 0,0-1 0,0 0 0,0 0 0,0 0 0,0 0 0,0 0 0,0 0 0,0 0 0,0 0 0,0 1 0,0-1 0,0 0 0,0 0 0,0 0 0,0 0 0,0 0 0,0 0 0,-1 0 0,1 0 0,0 0 0,0 0 0,0 1 0,0-1 0,0 0 0,0 0 0,0 0 0,0 0 0,0 0 0,0 0 0,-1 0 0,1 0 0,0 0 0,0 0 0,0 0 0,0 0 0,0 0 0,0 0 0,0 0 0,0 0 0,-1 0 0,1 0 0,-6 5 0,-5-2 387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21711,'0'0'3555,"7"-1"-2764,282-29 1291,-177 21-1507,-14 5 673,-96 6-714,-4 3-31,-5 3-4371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19295,'0'0'5470,"7"2"-5242,59 11 688,-62-12-769,1 0 0,-1 1 0,0-1 0,1 1 1,-1 0-1,0 0 0,0 1 0,0-1 0,-1 1 1,1 0-1,0 0 0,-1 0 0,0 1 0,0-1 1,5 7-1,0 3 748,-1 1 0,0-1 0,7 22 1,5 10 18,-18-43-914,0 0 0,0 0 0,1-1 0,-1 1 0,1 0 0,-1-1 0,1 0 0,0 1 0,-1-1 0,1 0 0,0 0 0,0 0 0,0 0 0,0 0 0,0 0 0,0 0 0,0-1 0,0 1 0,0-1 0,1 0 0,-1 1 0,0-1 0,0 0 0,0 0 0,0 0 0,1-1 0,1 0 0,1 1 0,0-1 0,0 0 0,0-1 0,-1 1 0,1-1 0,0 0 0,-1 0 0,0-1 0,1 1 0,-1-1 0,6-5 0,9-15 855,-9 9-5667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1 21103,'0'0'1632,"-8"7"-741,-76 68 484,-4-3 1,-153 95-1,210-146-1131,23-14 5,-1-1 0,-13 8 0,29-23-334,-3 5-3019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8840,'0'0'10145,"-8"3"-9865,-22 7-23,30-10-239,-1 0 0,1 0 1,0 0-1,-1 1 0,1-1 0,0 0 0,-1 0 0,1 1 1,0-1-1,0 0 0,-1 1 0,1-1 0,0 0 0,0 1 1,0-1-1,-1 0 0,1 1 0,0-1 0,0 0 0,0 1 1,0-1-1,0 0 0,0 1 0,0-1 0,0 1 0,0-1 0,0 0 1,0 1-1,0-1 0,0 0 0,0 1 0,0-1 0,0 1 1,0 0-1,7 13 526,-4-9-367,0 2-15,0 1 0,0-1 0,1 0 0,0 0 0,1-1 0,-1 1-1,1-1 1,1 0 0,7 8 0,-4-4 260,16 22 0,-1 1-67,3-1 177,-1 2 0,24 39 1,-46-66-472,-1 1 1,0-1 0,0 0-1,0 1 1,-1 0-1,0 0 1,-1-1-1,1 14 1,-2-21-60,20 118 618,-13-85-422,8 28 88,5 3 5,-15-48-168,-2 1 1,0 0-1,1 27 1,0-4 79,-4-22-112,0 1 0,0 0 0,-7 32 0,3-22-6,-17 181 452,15-165-450,-17 66 0,22-105-56,-2 0 1,1-1-1,-6 11 0,-5 12 165,7-15-81,1-9-54,2-11-101,3-2-194,0 0-1,1 1 1,0-1 0,0 0 0,4-13-1,-2 11-2461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60 6928,'0'0'2334,"1"-8"-1686,2-25-132,-3 32-422,1-1 1,-1 1-1,0 0 0,0 0 0,1-1 0,-1 1 0,0 0 0,1 0 0,0 0 0,-1 0 0,1 0 0,-1 0 0,2-2 1660,-4 3-607,0 1-1010,-1 1 1,1-1-1,0 1 0,0 0 0,0 0 0,-2 3 0,3-4-41,-7 10 113,0-1 0,1 1 0,1 1 0,0-1 0,1 1 0,0 0 0,-5 16 1,-2 6 197,0 0-66,2 0-1,1 0 0,2 1 1,1 0-1,-1 43 1,7-30 249,9 87 1,-2-56-59,-5-51-320,11 104 794,-9-113-804,0-1 0,0 1 1,2-1-1,15 34 0,-12-35 56,1 1 1,22 29-1,-16-23 57,-12-18-186,-1 0 0,1-1 0,6 8 0,-10-13-231,0 0 1,0 0 0,0 0 0,1 0 0,-1 0-1,0-1 1,0 1 0,0 0 0,0 0-1,1 0 1,-1 0 0,0 0 0,0 0 0,0 0-1,0 0 1,1 0 0,-1 0 0,0 0 0,0-1-1,0 1 1,0 0 0,0 0 0,0 0 0,1 0-1,-1 0 1,0-1 0,0 1 0,0 0 0,0 0-1,0 0 1,0-1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9744,'0'0'10535,"5"12"-10117,-2-3-326,2 0 14,-1 1-1,-1 0 0,0 0 0,0 0 1,-1 0-1,1 16 0,0 10 307,1 16 527,-4 60-1,-6-19 738,8-69-304,-1-22-1113,2-5 164,3-6-2772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13560,'0'0'1408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10752,'0'0'1156,"4"18"-974,2 11-70,-1 1 0,-1 1 0,-1 39 0,-34 351 1202,2-51 362,21-254-775,0 58 1536,10-160-2079,4-18 417,3-16-3127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10656,'0'0'12289,"8"-3"-11929,9-4-35,22-5 0,-32 10-175,1 1-1,0 0 1,0 0-1,-1 0 1,1 1-1,14 1 1,7 3 416,-8-1 482,26 7 0,-38-11-518,-9 1-490,1-1 1,-1 1-1,1 0 1,-1 0 0,1 0-1,-1 0 1,1 0-1,-1-1 1,0 1-1,1 0 1,-1 0-1,1 0 1,-1 0-1,1 0 1,-1 1-1,1-1 1,-1 0 0,1 0-1,-1 0 1,0 0-1,1 0 1,-1 1-1,1-1 1,-1 0-1,0 0 1,2 1-1,2 1 157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123 123 7832,'0'0'7148,"-8"0"-6680,-27 2 6,32-1-364,1-1 1,0 0-1,-1 1 0,1-1 0,-1 1 0,1 0 0,0 0 1,-1 0-1,1 0 0,0 0 0,0 1 0,0-1 1,0 1-1,0-1 0,0 1 0,0 0 0,0 0 0,-2 3 1,-9 8 670,11-11-662,0 0 0,0 0 1,0 0-1,1 0 0,-1 0 0,1 1 1,-1-1-1,1 1 0,0-1 0,0 1 1,0-1-1,0 1 0,0 0 0,1-1 1,-1 1-1,0 5 0,1 0 146,-1-1 0,2 1 1,-1-1-1,1 1 0,1 9 0,0-11-131,-1-1 0,1 1 1,0 0-1,0 0 0,1-1 0,0 1 0,0-1 0,6 9 0,-7-11-77,1-1-1,0 1 0,-1-1 1,1 1-1,0-1 1,0 0-1,0 0 1,0 0-1,1-1 1,-1 1-1,0-1 1,1 1-1,-1-1 1,1 0-1,0-1 0,3 1 1,-1 0-18,0-1 1,-1-1-1,1 1 0,0-1 1,-1 0-1,1 0 0,-1 0 1,1-1-1,-1 0 0,0 0 1,0-1-1,0 1 0,0-1 1,0 0-1,0 0 0,-1-1 1,1 1-1,-1-1 0,4-6 1,0 2 36,0-1 1,-1 0 0,-1-1 0,0 1-1,0-1 1,-1-1 0,0 1-1,5-18 1,-4 6 190,-6 21-233,0 0-1,0 0 1,0 1-1,0-1 1,0 0-1,0 0 0,0 0 1,0 0-1,0 0 1,-1 0-1,1 0 1,0 0-1,-1 0 1,1 0-1,0 0 1,-1 0-1,0-1 1,0 1 130,-5 10 339,4-2-468,1 0-1,0 0 0,0 0 0,1 0 0,0 0 0,0 1 0,1-1 0,-1 0 0,2 0 0,-1 0 0,1 0 0,0 0 0,0-1 1,1 1-1,0-1 0,0 1 0,8 10 0,-9-14-20,0-1 1,0 1-1,0-1 1,0 0-1,1 0 1,-1 0 0,1 0-1,-1 0 1,1 0-1,0-1 1,0 1-1,-1-1 1,6 2-1,-6-3 3,0 1-1,0-1 0,0 0 0,1 0 1,-1 0-1,0 0 0,0 0 1,0 0-1,0 0 0,1-1 0,-1 1 1,0-1-1,0 1 0,0-1 0,0 0 1,0 0-1,0 0 0,0 0 1,-1 0-1,3-2 0,1-2 19,0 0 0,0-1 0,0 1 0,-1-1 1,0 0-1,0 0 0,0 0 0,-1-1 0,0 1 0,0-1 0,-1 0 0,0 0 0,0 0 0,1-12 0,1-7 154,-2 0 0,-2-45-1,-2 62-111,1-1-1,-2 0 1,1 1-1,-1 0 1,-1 0 0,-6-13-1,5 14 183,-1 0-546,5 4-3509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10152,'0'0'10181,"-9"9"-9851,-26 26-3,31-32-214,1 0-1,0 1 1,0-1 0,0 1 0,0 0-1,1 0 1,-1 0 0,1 0-1,0 1 1,0-1 0,1 1 0,-3 7-1,4-10-48,0 0-1,0 0 0,0 0 1,1 0-1,-1 0 0,0 0 1,1-1-1,-1 1 0,1 0 1,0 0-1,0 0 0,-1 0 1,1 0-1,1-1 0,-1 1 1,0 0-1,0-1 0,0 1 1,3 1-1,-2-1 22,0 1 1,1-1-1,-1 0 0,1 0 1,0 0-1,-1 0 0,1-1 1,0 1-1,0-1 0,6 3 1,43 3 1196,-39-9-730,-4 1-4098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9744,'0'0'11287,"8"-5"-11008,3-2-177,-6 3-31,1 1 0,-1-1 0,1 2 0,-1-1 0,9-3 0,-12 6-19,-1-1 1,1 0-1,0 1 0,0 0 0,0-1 1,0 1-1,0 0 0,-1 0 0,1 0 1,0 0-1,0 0 0,0 0 0,0 0 1,0 1-1,0-1 0,-1 1 1,1 0-1,0-1 0,0 1 0,-1 0 1,1 0-1,1 1 0,-2-1-14,0 0-1,0 1 0,0-1 1,0 0-1,0 0 1,0 1-1,0-1 0,-1 1 1,1-1-1,0 0 1,-1 1-1,0-1 0,1 1 1,-1 0-1,0-1 1,0 1-1,0-1 0,0 1 1,0-1-1,0 1 1,0-1-1,0 1 0,0 0 1,-1-1-1,1 1 1,-2 1-1,-2 10 119,-1-1-1,0 0 1,0 0-1,-2 0 1,1-1 0,-9 10-1,14-20-115,1 0 0,-1 0-1,0 0 1,1 0 0,-1 0-1,0 0 1,1 0 0,-1 0 0,1 0-1,0 0 1,-1 0 0,1 0-1,0 0 1,0 0 0,-1 2 0,2-2-15,-1-1 0,0 1 1,0 0-1,0-1 1,1 1-1,-1-1 0,0 1 1,0 0-1,1-1 1,-1 1-1,1-1 0,-1 1 1,0-1-1,1 1 1,-1-1-1,1 0 0,-1 1 1,1-1-1,1 1 1,2 1 66,0 0 0,1-1 1,0 1-1,0-1 0,8 1 1,-3 0-67,62 16 501,-42-8-4151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9536,'0'0'9877,"9"-6"-9649,28-16-3,-32 19-115,0 1 1,0-1-1,1 1 0,-1 0 1,1 0-1,-1 1 0,10-2 0,6-1 252,46-10 367,-61 14-637,1-1 0,-1 1 0,0 0 0,8 1-1,10-1 157,-14 1-122,0-1 1,0 1-1,15 4 0,-17-3-37,-1-1 0,1 0-1,0 0 1,0 0-1,0-1 1,15-2-1,-21 2-60,0 0 0,1 1 0,-1-1 0,0 0 0,0 0 1,0 1-1,1 0 0,-1-1 0,0 1 0,0 0 0,0 0 0,0 0 0,0 0 0,-1 0 0,1 0 0,0 1 0,0-1 0,-1 1 0,3 2 0,5 4 83,5 4 46,-13-11-137,0 0 1,0 1-1,0-1 1,0 0-1,1 0 0,-1 0 1,0 0-1,1 0 1,-1 0-1,1 0 0,-1-1 1,1 1-1,-1-1 1,1 1-1,0-1 1,-1 1-1,1-1 0,0 0 1,-1 0-1,3 0 1,122 0 712,-118 0-735,1 0-1,0-1 1,-1 0 0,0 0-1,16-6 1,1-2-3375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53 8840,'0'0'7474,"-9"-1"-7243,1-1-162,5 1-46,1 1 1,-1-1 0,1 1 0,-1-1-1,0 1 1,1 0 0,-1 0 0,0 0-1,1 0 1,-1 1 0,0-1 0,1 1-1,-1 0 1,1-1 0,-1 1 0,1 0-1,-1 1 1,-3 1 0,-3 4 123,0-1 0,1 2 0,0-1 0,1 1 0,-1 0-1,1 0 1,1 1 0,0 0 0,0 1 0,1-1 0,0 1 0,0 0 0,-3 11 0,7-18-78,1 0-1,-1-1 1,1 1-1,0-1 1,-1 1 0,1 0-1,0-1 1,1 1-1,-1 0 1,0-1 0,1 1-1,-1 0 1,2 2-1,-1-3-24,-1-1 0,1 0 1,0 0-1,-1 1 0,1-1 0,0 0 0,0 0 0,0 0 0,0 0 0,0 0 0,0 0 0,0 0 0,0 0 0,0 0 0,0-1 0,1 1 0,-1 0 0,0-1 0,1 1 0,-1-1 0,0 0 0,1 1 0,-1-1 0,0 0 0,3 1 0,2-1 41,0 0 0,0 0 0,0 0 0,0 0 0,0-1 0,0 0 0,0-1 0,0 1 0,-1-1 0,1 0 0,0 0 0,-1-1 0,0 0 0,1 0 0,-1 0 0,0 0 0,0-1 0,-1 0 0,1 0 0,-1 0 0,4-6 0,-2 3 44,1 0 87,-1 0 0,0-1-1,0 0 1,0 0-1,-1-1 1,7-16-1,-9 17 331,-1 8-178,-1 11-14,1 2-251,0-6-73,0-1 0,1 0 0,0-1 0,0 1 0,0 0 0,1-1 0,0 0 0,0 0 0,0 0 0,9 8 0,-11-11-21,0-1-1,0 0 0,0 1 1,0-1-1,0 0 0,0 0 1,0 0-1,1-1 0,-1 1 1,0 0-1,1-1 0,-1 0 1,0 1-1,1-1 0,-1 0 1,0 0-1,1 0 0,-1 0 1,0-1-1,1 1 0,-1-1 1,0 1-1,0-1 0,1 0 1,-1 0-1,0 0 0,0 0 1,0 0-1,0-1 0,0 1 1,0-1-1,3-2 0,1-2 21,-1 0-1,1-1 1,-1 0-1,-1 1 1,1-2-1,-1 1 1,0 0-1,-1-1 0,1 0 1,-2 0-1,1 0 1,-1 0-1,2-11 1,-4 13 30,1-1-1,-1 1 1,-1-1 0,1 1 0,-3-11-1,3 15-23,0 0 0,-1 0-1,1 0 1,-1 1 0,0-1-1,1 0 1,-1 0 0,0 0-1,0 0 1,0 1-1,0-1 1,-1 1 0,1-1-1,0 1 1,-1-1 0,1 1-1,-1 0 1,1-1 0,-1 1-1,0 0 1,-2-1-1,2 2-22,1 0 0,-1 0 0,1 0 0,-1 0 0,1 0 0,-1 0 0,1 1 0,-1-1 0,1 0 0,-1 1 0,1-1 0,-1 1 0,1 0-1,0 0 1,-1-1 0,1 1 0,-2 2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12760,'0'0'4233,"4"-8"-3796,13-25-97,-16 32-296,-1 0-1,0 0 0,1 0 1,0 0-1,-1 0 0,1 0 1,-1 0-1,1 1 1,0-1-1,0 0 0,0 0 1,-1 1-1,1-1 1,0 1-1,0-1 0,0 1 1,0-1-1,0 1 1,0-1-1,0 1 0,0 0 1,0 0-1,0-1 0,0 1 1,0 0-1,0 0 1,0 0-1,0 0 0,0 0 1,2 1-1,-1-1 39,0 1-1,0 0 0,0 0 1,0 0-1,0 0 0,0 0 1,0 0-1,-1 1 0,1-1 1,1 2-1,-2-2-50,0 0 1,-1 0-1,1 0 0,0 0 0,-1 1 1,0-1-1,1 0 0,-1 0 1,0 0-1,1 0 0,-1 1 0,0-1 1,0 0-1,0 0 0,0 1 0,0 0 1,-4 24 232,2-19-128,-2 9 98,-1 8 623,20-24 191,13-1-697,31-5 218,-33 4-370,-17 2-2981,-9 0 2477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10544,'0'0'5978,"7"8"-5535,-4-5-393,7 6 101,-1 1 1,0 0 0,-1 1-1,14 21 1,-1 9 397,-2 0 0,-2 1 0,22 82 0,16 186 1575,-46-223-1346,-5 140 0,-6-169-403,-4 1 1,-20 97-1,1-41 272,17-84-367,7-29-226,1 1-1,-1-1 0,0 0 1,0 0-1,-1 0 1,1 0-1,0-1 1,0 1-1,-1 0 0,1-1 1,-3 3-1,3-4-50,1 0-1,0 1 0,-1-1 0,1 0 1,0 0-1,-1 0 0,1 1 1,-1-1-1,1 0 0,-1 0 1,1 0-1,0 0 0,-1 0 1,1 0-1,-1 0 0,1 0 0,-1 0 1,1 0-1,-1 0 0,1 0 1,0 0-1,-1 0 0,1-1 1,-1 1-1,1 0 0,0 0 1,-1 0-1,1-1 0,-1 1 1,1 0-1,0-1 0,-1 1 0,1 0 1,0 0-1,0-1 0,-1 0 1,-2-3-3222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12032,'0'0'6833,"7"-1"-6260,81 3 1594,-84-2-2298,11 1 1595,-7-3-3573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17735,'0'0'1064,"0"46"16,-1 12-200,-2 5 8,1-13-376,-1-13 0,2-6-216,-3-3 8,4 0-136,0-6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66 101 5624,'0'0'7857,"-6"11"-7478,0-1-298,1 0 1,0 1-1,1-1 0,0 1 1,1 0-1,0 1 1,1-1-1,-2 14 1,-6 239 1360,12-187-251,15 110 0,-17-175-856,0-12-290,0 1 0,0 0 0,0 0 1,0 0-1,0 0 0,0-1 0,0 1 0,0 0 0,0 0 0,0 0 1,0 0-1,1-1 0,-1 1 0,0 0 0,0 0 0,1 0 0,-1-1 1,1 1-1,-1 0 0,1-1 0,-1 1 0,1 0 0,0 0 0,-1-16 862,-22-263 449,14 129-868,4 109-365,2 18 56,0-40 0,2 54-150,1 1-1,0-1 0,1 0 0,0 1 1,0 0-1,0-1 0,1 1 0,0 0 1,4-7-1,0 3 0,-1 1 0,1 0-1,1 0 1,0 1 0,0 0 0,1 0 0,0 1 0,0 0-1,18-10 1,-19 13-21,1 0 0,1 1 0,-1 0 0,1 1 0,-1 0 0,1 1 0,0 0-1,0 0 1,0 1 0,0 0 0,0 1 0,13 1 0,-8 0-3,1 1 0,-1 1 0,0 1 0,0 0 0,-1 1 0,22 10 0,-28-11 1,0 0-1,0 0 1,0 1-1,-1 0 1,0 1 0,0 0-1,0 0 1,-1 0-1,0 1 1,0 0 0,0 0-1,6 11 1,-11-15-4,0 0 0,0 1 0,0-1 1,0 0-1,0 1 0,-1-1 0,1 0 0,-1 1 1,0-1-1,0 0 0,0 1 0,-1-1 0,1 1 0,-1-1 1,1 0-1,-1 1 0,-2 3 0,-1 3 0,-1 0 0,0 0 0,0-1 1,-8 10-1,-3 1-1,0 0 1,-1-1-1,-1-1 1,-1 0-1,-1-1 0,-26 17 1,-11 2 37,-71 33-1,93-50 51,39-17-75,-1 0 1,1 0-1,1 0 0,-1-1 0,0 0 0,5 1 0,71 18 50,-31-9-38,-1 2 1,57 23 0,-89-29-22,-2-1 6,0 0 1,14 10-1,-23-13-3,-1 0 0,0 0 0,0 0 0,0 1 0,0 0 0,-1 0-1,0 0 1,1 0 0,4 9 0,-5-6-2,0 0 1,0-1-1,0 1 0,-1 0 0,0 0 0,0 1 0,0-1 0,-1 0 1,0 14-1,-1-17-4,-1 1 0,0 0 1,1 0-1,-2 0 1,1 0-1,0-1 0,-1 1 1,0-1-1,0 1 0,-1-1 1,1 0-1,-1 0 0,0 0 1,0 0-1,-6 7 1,2-6 3,1 0 1,-1 0-1,1-1 1,-1 0-1,-1 0 1,1-1-1,0 0 1,-13 4-1,-66 13 75,77-18-71,-6 1 10,-1-1-1,0 0 1,-1-2-1,1 1 1,-18-3-1,24 0-3,1 1 0,-1-1 0,1-1 0,-1 0 0,1 0 0,0-1 0,0 0 0,0-1 1,-12-7-1,8 3 7,7 6-29,1-1 1,0 1-1,0-1 0,0 0 1,1 0-1,-7-8 1,11 12 1,0 0 0,0 0 0,0-1 0,0 1 0,0 0 0,0 0 0,0-1 0,0 1 0,1 0 0,-1 0 0,0 0 0,0-1 0,0 1 0,0 0 0,0 0 0,1 0 0,-1-1 0,0 1 0,0 0 0,0 0 0,0 0 0,1 0 0,-1 0 0,0 0 0,0-1 0,1 1 0,-1 0 0,0 0 0,0 0 0,0 0 0,1 0 1,-1 0-1,0 0 0,0 0 0,1 0 0,-1 0 0,0 0 0,0 0 0,1 0 0,-1 0 0,0 0 0,0 0 0,1 1 0,-1-1 0,0 0 0,17 0-125,-17 1 119,18 0-202,30 3-3104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 29 9648,'0'0'15594,"-8"4"-15317,-23 12-10,23-13 460,6-22 838,2 18-1529,0 1 1,-1-1 0,1 0-1,0 0 1,-1 0-1,1-1 1,0 1-1,0 0 1,0 0 0,0 0-1,0 0 1,0-1-1,-1-12 261,1 14-290,0 0 1,0 0 0,0 0-1,0 0 1,0 0 0,0 0-1,0 0 1,0 0 0,0 0 0,0 0-1,0 0 1,0 0 0,1 0-1,-1 0 1,0 0 0,0 0-1,0 0 1,0 0 0,0 0-1,0 0 1,0 0 0,0 0-1,0 0 1,0 0 0,0 0-1,0 0 1,1 0 0,-1 0-1,0 0 1,0 0 0,0 0-1,0 0 1,0-1 0,0 1-1,0 0 1,0 0 0,0 0-1,0 0 1,0 0 0,0 0-1,0 0 1,0 0 0,0 0-1,0 0 1,0 0 0,0 0-1,0 0 1,0-1 0,0 1-1,0 0 1,0 0 0,0 0-1,0 0 1,0 0 0,0 0-1,0 0 1,0 0 0,0 0-1,0 0 1,0 0 0,0-1-1,0 1 1,1-2 621,0 6-248,5 126 722,-3-43-454,-3-68-492,-1 0 0,-4 26-1,-1 11 38,1-26-194,4-25 0,0 1 0,0-1 0,0 0 0,1 1 0,0-1 0,0 1 0,0-1 0,2 11 0,-1-10 0,0 0 0,-1-1 0,0 1 0,0 0 0,0 0 0,-2 8 0,0 10 0,0 54 0,-3-105 0,1-23 850,1 24-5635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04.1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 8432,'0'0'24226,"8"2"-24140,67 10-71,-42-12-15,-28 1 0,0-1 0,1 0 0,-1 0 0,0 0 0,9-2 0,4 0 0,-2 0 0,-13 1 0,0 1 0,0-1 0,0 1 0,0 0 0,0 0 0,0 0 0,0 0 0,0 0 0,5 2 0,15 1 0,-15-2 0,1-1 0,-1 1 0,0-1 0,1-1 0,-1 1 0,0-1 0,17-5 0,-4 2 0,7-4 0,-24 6 0,0 1 0,0 0 0,0-1 0,0 1 0,1 1 0,-1-1 0,0 1 0,0-1 0,1 1 0,5 1 0,11 3 0,-8-2 0,22 6 0,-17-7 850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6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9240,'0'0'12597,"-3"11"-11867,-50 120 2304,50-124-2800,0 0 0,0 0 1,1 0-1,0 1 0,0-1 1,1 1-1,0-1 0,1 1 1,-1-1-1,1 1 0,1 0 1,0-1-1,0 1 1,0-1-1,1 1 0,0-1 1,0 0-1,1 1 0,0-1 1,0-1-1,6 10 0,2 0 55,-8-10-108,0-1 0,1 0 0,0 0 0,0 0 0,8 7 0,-10-11-151,0 0 0,0 1 0,0-1 0,0 0 0,0 0 0,0-1 0,0 1-1,0 0 1,0-1 0,1 1 0,-1-1 0,0 0 0,0 1 0,1-1 0,-1 0 0,0-1-1,0 1 1,1 0 0,-1-1 0,2 0 0,-1 1-30,0-1 0,0 0 0,0 1 0,0-1 0,-1 0 0,1-1 0,0 1 0,-1 0 0,1-1 0,-1 0 0,1 1 0,-1-1 0,0 0 0,0 0 0,0 0 0,0 0 0,0-1 0,0 1 0,2-5 0,25-43 580,-15 21-5767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6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16687,'0'0'3128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7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88 11952,'0'0'10315,"-5"13"-9637,-1 5-474,-7 18 603,-10 43 0,21-69-604,0-1 1,0 1-1,1-1 1,0 1-1,1 0 0,0 0 1,0-1-1,1 1 1,1-1-1,4 19 1,-4-23-52,0-1 0,0 0 1,0 0-1,1 0 0,0-1 1,-1 1-1,1-1 0,1 1 1,-1-1-1,7 5 0,-9-6-81,1-1 0,0 0-1,0 0 1,0 0 0,-1 0-1,1 0 1,0-1 0,0 1-1,0-1 1,0 1 0,0-1-1,0 0 1,0 1 0,0-1-1,0 0 1,0 0 0,1-1-1,-1 1 1,0 0 0,0-1-1,0 1 1,0-1 0,-1 0-1,1 1 1,3-3 0,3-2 82,0 0-1,0-1 1,-1 0 0,0-1 0,0 0 0,0 0 0,7-10-1,-1-1 189,-2-1 0,11-22 0,-17 34-341,-3 10 0,2 9 0,-4-11 0,6 11 0,-1-1 0,2-1 0,-1 1 0,13 14 0,-16-22 0,-1-1 0,0 0 0,1 0 0,-1 0 0,1 0 0,0 0 0,0 0 0,-1-1 0,1 1 0,0-1 0,0 0 0,1 0 0,-1 0 0,0 0 0,0 0 0,0-1 0,1 1 0,-1-1 0,0 0 0,1 0 0,-1 0 0,6-2 0,-4 1 0,1 0 0,-1-1 0,0 0 0,0 0 0,0-1 0,0 1 0,0-1 0,0 0 0,-1 0 0,1 0 0,-1-1 0,0 0 0,0 0 0,0 0 0,0 0 0,-1-1 0,0 1 0,0-1 0,0 0 0,0 0 0,1-6 0,2-4 0,-1-1 0,-1 1 0,-1-1 0,0 0 0,-1-1 0,0-16 0,-1 23 0,-1 1 0,-1 0 0,0 0 0,0 0 0,0 0 0,-1 0 0,-1 1 0,1-1 0,-2 0 0,1 1 0,-1 0 0,0 0 0,-1 0 0,0 0 0,0 1 0,-8-10 0,11 16 0,1 0 0,0 0 0,-1 0 0,1 0 0,-1 0 0,1 0 0,-1 1 0,0-1 0,1 0 0,-1 1 0,0-1 0,1 1 0,-1 0 0,0 0 0,0-1 0,1 1 0,-1 0 0,0 0 0,1 1 0,-1-1 0,0 0 0,0 1 0,1-1 0,-1 1 0,0-1 0,1 1 0,-1 0 0,1-1 0,-1 1 0,1 0 0,-1 0 0,1 0 0,-1 0 0,1 1 0,0-1 0,0 0 0,0 0 0,-1 2 0,0-1 0,1-1 0,0 1 0,-1 0 0,1-1 0,0 1 0,0 0 0,0 0 0,0-1 0,1 1 0,-1 0 0,1 0 0,-1 0 0,1 0 0,-1 0 0,1 0 0,0 0 0,0 0 0,0 0 0,0 0 0,0 0 0,1 0 0,-1 0 0,1 0 0,-1 0 0,1 0 0,0 0 0,-1 0 0,1 0 0,0 0 0,0-1 0,2 4 0,20 9 1011,-8-7-3155,-11-5-771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58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11552,'0'0'11031,"1"16"-10355,5 138 1160,3-53 1363,-9-101-3103,0 1 1,0 0-1,0 0 0,0-1 1,0 1-1,1 0 0,-1-1 1,0 1-1,0 0 0,1-1 1,-1 1-1,0 0 0,0-1 1,1 1-1,-1-1 0,1 1 1,0 0-1,2-2 623,-3-8 70,-1-13-432,1-1 0,5-35 0,-2 32-244,13-63-67,-8 49-53,-6 36 7,-1-1 0,1 1 0,0 0 0,0 0 0,0 0 0,1 0 0,-1 1 0,1-1 0,0 1 0,0 0 0,0-1 0,0 1 0,7-4 0,-9 6 0,0 0 0,1 0 0,-1-1 0,0 1 0,1 1 0,0-1 0,-1 0 0,1 0 0,-1 0 0,1 1 0,0-1 0,0 1 0,-1-1 0,1 1 0,0 0 0,0 0 0,-1 0 0,1 0 0,0 0 0,0 0 0,0 0 0,-1 1 0,1-1 0,0 0 0,-1 1 0,1 0 0,0-1 0,-1 1 0,1 0 0,0 0 0,-1 0 0,1 0 0,-1 0 0,0 0 0,2 2 0,14 17 0,-9-11 0,0 0 0,-1 0 0,0 1 0,-1 0 0,1 1 0,3 11 0,0 7 0,-3 1 0,0 0 0,-2 0 0,-1 1 0,0 39 0,-4-54 0,3 13 0,-4-22 0,3-3 0,-1-4 0,-1 0 0,0 0 0,0-1 0,-1 1 0,1 0 0,0-1 0,0 1 0,0-1 0,0 1 0,0 0 0,-1-1 0,1 1 0,0 0 0,0-1 0,0 1 0,0-1 0,0 1 0,0 0 0,0-1 0,0 1 0,0-1 0,0 1 0,0 0 0,1-1 0,-1 1 0,0-1 0,0 1 0,0 0 0,1-1 0,10-21 861,-6 11-5707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0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80 177 9040,'0'0'14562,"3"11"-14019,-1-3-406,7 21 120,-8-28-230,-1 1 1,1-1 0,0 0 0,0 0 0,0 1-1,0-1 1,0 0 0,0 0 0,0 0 0,0 0-1,1 0 1,-1-1 0,0 1 0,1 0 0,-1-1-1,0 1 1,1 0 0,-1-1 0,1 0 0,-1 1-1,1-1 1,1 0 0,6 1 101,1-1 1,-1-1-1,1 0 0,-1 0 1,1 0-1,-1-1 1,0-1-1,1 0 0,-1 0 1,-1-1-1,1 0 1,0 0-1,-1-1 0,0 0 1,0 0-1,-1-1 0,1 0 1,-1-1-1,0 0 1,-1 0-1,0 0 0,0 0 1,7-13-1,-11 18-92,-1-1 0,1 0 0,-1 1 0,0-1-1,0 0 1,0 0 0,0 1 0,-1-1 0,1 0 0,-1 0 0,1 0 0,-1 0-1,0 0 1,0 0 0,0 0 0,-1 0 0,1 0 0,-1 0 0,1 0 0,-1 0-1,0 1 1,0-1 0,-1 0 0,1 0 0,0 1 0,-1-1 0,0 1 0,-3-5-1,1 3 17,0 0-1,-1-1 0,1 1 0,-1 1 0,0-1 0,0 1 0,0 0 0,-1 0 0,1 0 0,-1 1 0,1 0 1,-1 0-1,-8-1 0,7 1 11,0 1 0,0-1 0,0 2 0,0-1 1,-1 1-1,1 0 0,0 1 0,0-1 0,0 2 0,-1-1 1,1 1-1,0 0 0,1 0 0,-1 1 0,-7 3 0,5-1 13,0 0-1,-1 1 0,2 0 0,-1 0 1,1 1-1,0 0 0,0 1 1,1 0-1,0 0 0,0 1 0,-6 11 1,10-15-42,0 1 1,1 0 0,0-1-1,0 1 1,0 0 0,0 0 0,1 0-1,0 0 1,1 1 0,-1-1-1,1 0 1,1 0 0,-1 0-1,1 0 1,0 0 0,0 1 0,0-1-1,1-1 1,0 1 0,1 0-1,2 6 1,1-2-35,-1-1 0,1 1 0,1-1 0,0-1 0,0 1 0,1-1 0,-1 0 0,2-1 0,-1 0 0,1 0 0,1-1 0,-1 0 0,14 6 0,7 1 0,-1-2 0,2-1 0,44 8 0,-57-13 342,20 2 174,-36-6-735,-1-1 1,1 0-1,-1 0 0,1-1 0,-1 1 0,1 0 0,-1 0 0,1-1 0,-1 1 0,0-1 0,1 1 0,-1-1 0,0 0 0,1 0 0,-1 1 0,0-1 0,0 0 0,1 0 0,-1 0 0,0 0 0,1-2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9:01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9536,'0'0'10897,"13"3"-10408,14 3-148,0-1 0,0-1 0,48 1 0,-1-8 292,41-3 344,149 11 0,-155 2-409,112-8 0,107-22 397,-33-21-230,10-1 210,-283 43-861,-10 1 14,1 0 1,-1 0-1,1 1 1,-1 0-1,23 5 0,-19 1 59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52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82 8032,'0'0'9410,"-10"4"-9162,-32 11 1,39-15-147,1 1 1,0 0-1,-1-1 0,1 1 0,0 0 0,0 1 0,0-1 0,0 0 0,0 1 0,-3 1 0,-5 4 349,9-6-409,-1 0 1,1 1 0,0-1-1,-1 0 1,1 0 0,0 1-1,0-1 1,0 1 0,0-1-1,0 1 1,0-1 0,0 1 0,0 0-1,1-1 1,-1 1 0,0 2-1,0-2 54,1 1 0,-1-1 1,0 1-1,-1-1 0,1 0 0,0 0 0,-1 1 0,-1 1 0,4 0 46,1 0 1,-1 1-1,1-1 0,0-1 0,1 1 0,-1 0 0,1 0 0,-1-1 0,1 1 0,0-1 1,6 5-1,2-6-21,0 0 1,0-1 0,0 0 0,1-1 0,-1 0 0,0 0-1,0-1 1,1-1 0,-1 0 0,15-5 0,-4-4 46,-21 10-148,1-1 1,0 1 0,0 0 0,0 0-1,0 0 1,1 0 0,-1 0-1,0 1 1,0-1 0,4 0 0,-5 1-11,-1 0 1,0 0 0,1 1 0,-1-1 0,1 0-1,-1 0 1,1 0 0,-1 0 0,1 0 0,-1 0-1,1 0 1,-1 0 0,1 0 0,-1 0 0,0-1-1,1 1 1,-1 0 0,1 0 0,-1 0 0,1 0-1,-1-1 1,0 1 0,1 0 0,-1 0 0,0-1 0,1 1-1,-1 0 1,0-1 0,1 1 0,-1 0 0,0-1-1,1 1 1,-1-1 0,0 1 0,0 0 0,0-1-1,1 1 1,-1-1 0,0 1 0,0-1 0,0 1-1,0-1 1,0 1 0,0 0 0,0-1 0,0 1-1,0-1 1,0 1 0,0-1 0,0 1 0,0-1-1,0 1 1,0-1 0,-1 1 0,1 0 0,0-1-1,0 1 1,-1-1 0,1 1 0,0 0 0,0-1-1,-1 1 1,1-1 0,-2-2 49,0 1 1,0-1-1,0 1 0,-1 0 0,1-1 0,-1 1 1,-3-3-1,-7-1 76,0 1 1,0 0-1,-1 1 1,0 0-1,1 1 1,-1 1-1,0 0 0,-20 0 1,2-2 304,15 0-69,17 4-369,0 0-1,-1 0 0,1-1 1,0 1-1,-1 0 1,1 0-1,0 0 1,0-1-1,-1 1 1,1 0-1,0 0 0,0-1 1,-1 1-1,1 0 1,0-1-1,0 1 1,0 0-1,0 0 1,-1-1-1,1 1 0,0 0 1,0-1-1,0 1 1,0-1-1,0 1 1,0 0-1,0-1 1,0 1-1,0 0 0,0-1 1,0 1-1,0 0 1,0-1-1,0 1 1,0 0-1,1-1 0,-1 1 1,0 0-1,0-1 1,0 1-1,0 0 1,1 0-1,-1-1 1,0 1-1,0 0 0,1 0 1,-1-1-1,0 1 1,0 0-1,1-1 1,16-20-48,-12 16 38,41-49-477,-30 37-2727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6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 10040,'0'0'12601,"-11"12"-12161,-82 109 806,78-101-847,1 0 0,2 1 0,0 1 0,-11 28-1,20-43-272,0 0 0,1 1-1,0-1 1,1 0 0,-1 1-1,1-1 1,1 1-1,-1-1 1,1 1 0,1-1-1,-1 1 1,1-1 0,1 1-1,-1-1 1,1 1 0,0-1-1,1 0 1,4 8-1,-4-10-36,0-1 0,0 1 0,0-1 0,1 0 0,0 0-1,0 0 1,0 0 0,1-1 0,-1 1 0,1-1 0,-1-1-1,10 5 1,2 0 421,0-2-1,30 7 0,-43-12-460,0 0 1,1 0-1,-1 0 1,0-1-1,0 1 0,0-1 1,0 0-1,0 1 1,0-1-1,0-1 0,5-1 1,14-10-4927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24 12056,'0'0'2208,"-10"9"-2023,5-5-184,-11 10 135,0 1-1,1 0 0,-23 30 1,34-40-77,1 0 0,1-1 0,-1 1 0,0 0 0,1 1 0,0-1 0,1 0 0,-1 1 0,-1 8 0,3-11-24,0 0 0,0-1 0,0 1 0,1-1 0,-1 1 0,0 0 0,1-1 0,0 1 0,0-1 1,0 1-1,0-1 0,0 1 0,0-1 0,1 0 0,-1 0 0,1 0 0,-1 0 0,1 0 0,0 0 0,0 0 0,3 3 0,-1-3 21,0 0 0,0 0 0,0 0 0,0 0 0,0 0 0,0-1 0,1 0 0,-1 0 0,0 0 0,1 0 0,-1-1-1,1 0 1,-1 0 0,0 0 0,1 0 0,-1-1 0,1 1 0,-1-1 0,0 0 0,8-3 0,4-3 218,1 1 0,-1-2 1,27-16-1,-37 20-156,1-1 1,-1 1-1,1-1 0,-1-1 1,-1 1-1,1-1 0,-1 0 1,0 0-1,5-8 1,-8 11-73,-1 0 0,0 1 1,0-1-1,0 0 0,0 0 1,0 1-1,-1-1 0,1 0 1,-1 0-1,0 0 0,1 0 1,-1 0-1,-1 0 0,1 0 1,0 0-1,-1 0 0,0 0 1,1 0-1,-1 1 0,0-1 1,-1 0-1,1 1 0,0-1 1,-1 0-1,1 1 0,-1 0 1,-4-5-1,0 1 23,1 1 0,-2 0 0,1 0 1,0 0-1,-1 1 0,0 0 0,0 0 0,-1 1 0,1 0 1,0 0-1,-1 1 0,0 0 0,-13-2 0,-11 0 141,1 1 0,-34 2-1,64 1-419,-8 1 657,7 4-3602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7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9744,'0'0'9257,"-12"12"-8631,-3 5-402,6-7-24,0-1-1,0 1 1,-1-2-1,-17 13 1,23-17-44,-1-1-1,1 1 1,0 1 0,0-1 0,0 1 0,0-1 0,1 1 0,0 0 0,0 0-1,0 1 1,1-1 0,0 0 0,0 1 0,0 0 0,-1 6 0,2-8-55,1 1 0,-1-1 0,1 1 0,0-1 0,0 1 0,0-1 0,1 0 0,-1 1 0,1-1 0,0 0 0,1 1 0,-1-1 0,1 0 0,0 0 0,0 0 0,0 0 0,0 0 0,1 0 0,-1-1 1,5 6-1,-1-3 99,1 0 0,-1 0 0,1-1 0,0 1 0,9 4 0,-13-9-142,0 0 0,0 1-1,0-1 1,0-1 0,0 1 0,0 0-1,0-1 1,1 1 0,-1-1 0,0 0-1,0 0 1,0-1 0,1 1 0,-1-1-1,0 1 1,0-1 0,4-1-1,3-3 63,1 0 0,-1 0 0,1-1 0,-1 0-1,-1-1 1,1 0 0,-1 0 0,-1-1-1,1 0 1,10-15 0,5 2 969,-24 25-1036,-1 1 0,1 0 0,0 0 0,0-1 0,1 1 0,-1 0 0,1-1 0,0 1 0,4 8 0,-2-1 24,-1-2-26,1-1 0,0 1 1,1-1-1,0 0 0,0 0 1,1 0-1,0-1 0,1 1 1,0-1-1,8 9 0,-11-15-15,-1 1 0,1 0 0,0-1-1,1 0 1,-1 0 0,0 0 0,1 0-1,-1 0 1,1-1 0,-1 1 0,1-1-1,0 0 1,0 0 0,-1 0 0,1-1-1,0 0 1,0 1 0,0-1 0,0 0-1,0-1 1,-1 1 0,1-1 0,0 0-1,0 0 1,0 0 0,-1 0 0,1-1-1,-1 1 1,7-5 0,-4 3-24,-1-1 1,0 1-1,0-2 0,0 1 1,0 0-1,0-1 0,-1 0 1,0 0-1,0 0 0,0-1 1,-1 1-1,0-1 0,0 0 1,0 0-1,-1 0 0,0 0 1,0-1-1,0 1 0,-1 0 1,1-12-1,-1-5 17,0 0 0,-2-1 0,0 1 0,-8-34 0,9 54-29,0-1 0,-1 1 0,1 0 0,-1-1 0,0 1 0,1 0 0,-2 0 0,1 0 0,0 0 0,-1-1 0,1 2 0,-1-1 0,0 0 0,0 0 0,0 1 0,0-1 0,0 1 0,-1-1 0,-2-1 0,4 3 499,2 2 1,7 2-5494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8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53 11352,'0'0'8609,"-1"16"-7987,-18 326 3346,17-308-2453,2-33-1175,6-18 786,16-98-370,-16 76-545,2 0 0,21-66-1,-28 103-203,8-19 149,15-31 1,-22 48-116,1 0 1,-1 0 0,1 0-1,0 0 1,0 0 0,0 0-1,1 1 1,-1-1 0,1 1-1,0 0 1,0 0 0,0 1-1,8-5 1,-10 6-26,0 1 0,-1 0 0,1-1 0,0 1 1,0 0-1,-1 0 0,1 0 0,0 0 0,0 0 0,0 1 0,-1-1 0,1 0 0,0 1 0,0-1 1,-1 1-1,1 0 0,0-1 0,-1 1 0,3 2 0,0-1 11,-1 2 1,1-1-1,0 0 0,-1 1 1,0-1-1,6 9 0,0 3 33,-1-1-1,-1 1 0,7 18 1,-9-15 41,0 1 1,-2 0 0,0 0 0,-1 0-1,-1 0 1,0 1 0,-4 21 0,2 8 240,-5 41 687,7-94-1095,1 1 0,-1 0-1,1 0 1,-1 0 0,1 0 0,0 0 0,0 1 0,0-1-1,3-2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19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100 116 9240,'0'0'12022,"4"10"-11507,13 31-2,-16-39-447,1 1 0,-1-1 0,1 0 0,0 1 1,0-1-1,0 0 0,0 0 0,0 0 0,1 0 0,-1-1 0,1 1 1,-1-1-1,1 1 0,-1-1 0,1 0 0,0 0 0,-1 0 0,1 0 0,0-1 1,5 2-1,-1-2 123,0 1 0,1-1 0,-1-1 0,1 1 0,-1-1 0,8-2 0,-12 2-114,-1 1 1,1-1-1,-1 0 1,1 0-1,-1 0 1,1 0-1,-1-1 1,0 1-1,0-1 1,1 1-1,-1-1 1,0 0-1,0 0 1,-1 0-1,1 0 1,0 0-1,-1 0 1,1-1-1,-1 1 0,0 0 1,1-1-1,-1 1 1,-1-1-1,1 1 1,0-1-1,0 0 1,-1 1-1,0-1 1,1-3-1,-1 0 12,0 0 0,-1-1-1,1 1 1,-1 1 0,0-1 0,0 0-1,-1 0 1,0 0 0,0 1 0,-1-1-1,1 1 1,-5-8 0,3 8-33,0 1 1,1 0 0,-1 0 0,-1 0-1,1 0 1,0 1 0,-1 0-1,0 0 1,0 0 0,0 0-1,0 1 1,0 0 0,0 0 0,-1 0-1,-8-1 1,10 2-8,-1 0 1,0 0-1,1 1 1,-1 0-1,0 0 1,0 0-1,1 0 1,-1 1-1,0 0 1,1 0-1,-1 0 1,1 0-1,-1 1 1,1 0-1,0 0 1,-1 0-1,1 0 1,-7 6-1,0 1 113,1 1 0,0 0 0,1 1-1,-14 18 1,20-24-83,0 0-1,1 0 0,-1 0 0,1 1 1,0-1-1,0 1 0,1-1 0,0 1 0,0 0 1,0 0-1,0 0 0,1-1 0,1 13 1,1-2 71,0-1 1,9 29-1,-9-37-117,1 0 0,0 0-1,1 0 1,0 0-1,0-1 1,0 1 0,1-1-1,6 6 1,-4-4-31,0-1 0,0 0 0,1-1 0,0 0 0,1 0 0,-1-1 0,1 0 0,15 6 0,-12-7 0,1-1 0,-1 0 0,1 0 0,-1-2 0,1 1 0,17-2 0,-14 0 213,-1-1-1,1-1 1,23-5-1,-30 5-1408,0-1-1,-1 0 1,13-6-1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21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9240,'0'0'12773,"4"9"-12409,13 31-3,-16-39-313,0 1 1,0-1-1,0 1 0,0-1 1,0 0-1,1 1 1,-1-1-1,0 0 0,1 0 1,-1 0-1,1 0 0,-1 0 1,1-1-1,0 1 0,-1 0 1,1-1-1,0 1 1,-1-1-1,1 1 0,0-1 1,0 0-1,0 0 0,2 0 1,3 1 158,22 3 309,0-1 1,28-1-1,13 1 3,-43-2-263,1-1 0,41-6 0,-41 3-116,0 1 0,32 1 0,-3 4 142,82-7 1,-114 3-142,0 0-1,0 2 1,33 6 0,10-3 155,-18-2-114,-19 0-51,0-2-1,59-7 0,62-21 113,38-3-53,-126 26-133,95-12-58,-131 14-17,-1 0-1,1 2 0,0 0 0,0 2 0,0 2 0,41 7 0,-57-6 19,0 1-1,-1 0 0,1 0 0,-1 1 0,19 14 0,-19-13-52,1 1 1,-1-2-1,1 0 0,22 8 0,-28-12-295,9 1 579,-7-7-4311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54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9648,'0'0'9190,"-8"10"-8883,-4 5-185,-26 33 394,37-46-444,0-1 0,-1 1 0,1 0 0,0-1 0,0 1 0,0 0 0,0 0 0,1 0 0,-1 0 0,0 0 0,1 0 0,-1 0 0,1 0 0,0 1 0,0-1 0,0 0 0,0 0 0,0 0 0,0 0 0,0 0 0,1 0 0,-1 0 0,1 0 0,0 0 0,-1 0 0,1 0 0,0 0 0,0 0 0,0 0 0,2 2 0,0-1-1,1 0 0,-1 0-1,1-1 1,0 1 0,-1-1 0,1 0 0,0 0-1,1 0 1,-1-1 0,0 1 0,0-1-1,1 0 1,6 1 0,-2-2 18,0 0 0,0 0 0,0-1 0,0 0 0,0 0 0,0-1 0,0 0 0,-1-1 0,1 0-1,-1 0 1,0-1 0,0 0 0,9-6 0,-16 9-53,1 0 1,-1 0-1,0 0 0,0 0 0,1-1 0,-1 1 0,0 0 0,0-1 1,-1 1-1,1-1 0,0 1 0,0-1 0,-1 1 0,2-4 0,-2 5-20,0-1 0,0 0 0,0 1 0,0-1 0,0 0 0,1 1 0,-1-1 0,0 0 0,-1 0 1,1 1-1,0-1 0,0 0 0,0 1 0,0-1 0,0 0 0,-1 1 0,1-1 0,0 0 0,-1 1 0,1-1 0,0 1 0,-1-1 0,1 1 0,-1-1 0,1 1 0,-1-1 0,1 1 0,-1-1 0,1 1 0,-1-1 0,0 1 0,1 0 0,-2-1 0,0 0 4,1 0 0,-1 0-1,0-1 1,0 1 0,0 0 0,1-1 0,-1 1 0,1-1-1,-1 0 1,1 1 0,-2-3 0,2 2 1,0 0 1,-1 0-1,1 0 1,-1 1-1,0-1 1,1 0-1,-1 1 1,0-1-1,0 1 1,0 0-1,0 0 0,0-1 1,0 1-1,-5-1 1,-17-5 169,14 4-57,-1 1-1,1-1 1,-18 0-1,25-2-21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36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7936,'0'0'10302,"11"-2"-10013,33-7-1,-39 8-178,-1 0-1,0 0 1,0-1-1,0 1 1,0-1 0,0 0-1,5-4 1,-8 5-1,1 0 0,0 0 0,-1 0 0,1 0 1,0 0-1,0 0 0,0 1 0,0-1 1,0 1-1,0-1 0,0 1 0,-1 0 0,5 0 1,-1-1 60,1 0-1,-1 0 1,1 0 0,-1 0 0,0-1 0,0 0 0,7-3 0,-7 2-84,0 1 0,1 0 0,0 0 0,-1 1 0,1-1-1,0 1 1,8-1 0,115 6 846,-51-5-548,-52 0-155,39 3 0,-47-1-67,0-1 1,29-3 0,-25 1 73,-5-2-5,-16 3-203,0 1 0,0-1 0,0 1 0,-1 0 0,1-1 0,0 1 0,0 0 0,0 0-1,0-1 1,0 1 0,0 0 0,0 0 0,0 0 0,0 0 0,-1 0 0,1 1 0,0-1 0,0 0 0,0 0 0,0 1-1,0-1 1,0 0 0,0 1 0,-1-1 0,1 1 0,0-1 0,1 2 0,-1-2-7,-1 0 1,0 0 0,1-1-1,-1 1 1,1 0-1,-1 0 1,0 0-1,1 0 1,-1 0-1,0-1 1,1 1 0,-1 0-1,0 0 1,1 0-1,-1-1 1,0 1-1,1 0 1,-1-1-1,0 1 1,0 0 0,1-1-1,-1 1 1,0 0-1,0-1 1,0 1-1,1-1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37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11448,'0'0'8905,"10"-2"-8489,105-11 738,-18 3 557,138-31 1,-187 33-702,-13 3-4293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57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0 8136,'0'0'12633,"-13"13"-12124,-77 74 416,81-77-764,1 0 0,0 1 1,1-1-1,0 2 0,-9 17 0,-21 65 668,33-83-648,1 0 0,1 0 0,0 0 0,0 0 0,1 0 0,0 0 0,2 17 0,-1-25-120,0 0 0,0 0 0,1 0 0,-1-1 0,1 1 0,0 0 0,0 0 0,0 0 0,0 0 0,0-1 0,1 1 1,-1-1-1,1 1 0,-1-1 0,1 1 0,0-1 0,0 0 0,0 0 0,1 0 0,-1 0 0,0 0 0,1 0 0,-1-1 0,1 1 0,-1-1 0,1 0 0,0 0 0,0 0 0,-1 0 0,1 0 0,0 0 0,0-1 0,4 1 0,-2-1 71,1 1 0,0-1 0,0 0 0,0-1 0,0 1 0,0-1 0,0 0 0,-1-1 0,1 0 0,0 0 0,-1 0 0,1 0 0,-1-1 0,8-5 0,36-19 83,-30 19-4165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0:59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0 11256,'0'0'11145,"-10"11"-10715,-34 36 2,38-39-254,0-1-1,0 2 1,1-1-1,-8 17 1,1-1 230,10-19-288,0-1-1,0 1 1,1-1-1,0 1 1,-1 0-1,1-1 1,1 1-1,-1 0 1,1 0 0,0 0-1,0-1 1,0 1-1,1 0 1,0 0-1,0-1 1,0 1-1,0 0 1,1-1-1,0 1 1,0-1-1,0 1 1,0-1-1,4 5 1,-4-6-47,0 0 1,0 0 0,1 0-1,-1 0 1,1 0-1,0-1 1,-1 1-1,1-1 1,1 0-1,-1 1 1,0-1-1,0-1 1,1 1-1,-1 0 1,1-1-1,-1 0 1,1 0-1,0 0 1,0 0 0,-1-1-1,1 1 1,0-1-1,0 0 1,0 0-1,-1 0 1,1-1-1,0 1 1,0-1-1,5-1 1,1-3 55,0 1 1,0-1-1,-1-1 1,1 0-1,-1 0 1,14-14-1,45-50 702,-58 58-642,-1-1 205,-7 11 39,-1 9-113,-1 2-268,0 3-52,0 0 0,1 0 0,1 1 0,0-1 0,0 0 0,1-1 0,1 1 0,8 17 0,-10-23 0,2-1 0,-1 1 0,0-1 0,1 0 0,0 0 0,1-1 0,-1 1 0,1-1 0,-1 1 0,1-2 0,1 1 0,-1 0 0,0-1 0,1 0 0,0 0 0,0-1 0,-1 0 0,10 3 0,-6-3 0,0-1 0,-1 0 0,1 0 0,0-1 0,0 0 0,0 0 0,0-1 0,-1 0 0,1-1 0,0 0 0,12-5 0,-9 3 0,-1-1 0,0-1 0,0 0 0,-1 0 0,0-1 0,0 0 0,0-1 0,9-10 0,-11 9 0,0 0 0,0 0 0,0-1 0,-2-1 0,1 1 0,-1-1 0,-1 0 0,5-12 0,-7 15 0,-1-1 0,1 1 0,-2-1 0,1 0 0,-1 0 0,0 1 0,-1-1 0,0 0 0,-1 0 0,0 0 0,-3-12 0,3 18 0,0 0 0,-1 1 0,1-1 0,-1 1 0,0 0 0,0-1 0,0 1 0,0 0 0,0 0 0,0 0 0,-1 1 0,1-1 0,-1 1 0,-3-3 0,-37-15 0,70 14 82,-21 4-4116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00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10952,'0'0'11281,"3"12"-10807,-1-1-343,0-1-19,0-1 0,0 1 0,-1-1 0,0 1 0,-1-1 0,-1 12 0,-8 83 2028,9-103-2054,-1 0 0,1 0-1,0-1 1,0 1 0,0 0 0,0 0 0,0-1-1,0 1 1,0 0 0,0-1 0,0 1 0,1 0 0,-1 0-1,0-1 1,0 1 0,1 0 0,-1-1 0,0 1 0,1 0-1,-1-1 1,0 1 0,1-1 0,-1 1 0,1-1-1,-1 1 1,2 0 0,4-13 222,1 0 0,-2-1 0,0 0 0,5-23 0,-1 8-64,9-29 495,38-83 1,-55 138-716,0 0 0,0 0 1,0 1-1,0-1 0,0 0 1,0 0-1,1 1 0,-1-1 1,0 1-1,1-1 0,-1 1 0,1 0 1,0 0-1,-1 0 0,1 0 1,0 0-1,0 0 0,0 0 1,0 0-1,0 0 0,0 1 1,0-1-1,0 1 0,0 0 1,0 0-1,0 0 0,0-1 0,0 2 1,0-1-1,2 0 0,1 1 27,-1 1 0,0-1 1,0 1-1,0 0 0,0 0 0,0 0 0,-1 0 0,1 1 0,-1-1 0,1 1 0,-1 0 0,5 6 0,1 0-51,-1 1 0,-1 1 0,0-1 0,0 1 0,-1 0 0,0 1 0,-1-1 0,-1 1 0,6 20 0,14 42 0,-23-66 0,0 0 0,0 0 0,0 0 0,-1 0 0,-2 16 0,0 8 0,8 23 0,-8-47 0,2-8 0,0 1 0,0-1 0,0 0 0,0 0 0,0 1 0,0-1 0,0 0 0,0 1 0,0-1 0,0 0 0,0 1 0,0-1 0,0 0 0,0 0 0,0 1 0,0-1 0,1 0 0,-1 0 0,0 1 0,0-1 0,0 0 0,0 0 0,1 1 0,-1-1 0,0 0 0,0 0 0,0 0 0,1 1 0,-1-1 0,0 0 0,0 0 0,1 0 0,-1 0 0,0 0 0,0 1 0,1-1 0,0-22 0,0 13 219,1 0 0,-1 0 0,5-11 0,4-7-5150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3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5824,'0'0'12746,"14"-6"-12501,-8 4-212,7-3 22,-1 1 0,1 0 0,-1 1 0,1 0 0,0 1 0,22-1 0,147 10 575,59-1 242,-206-7-626,-1-2 0,0-2 0,0-1 0,65-21 0,-88 22-45,4-2-2928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00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58 12664,'0'0'8006,"-11"8"-7390,-34 25-8,43-32-496,0 1 1,0 1-1,1-1 0,-1 0 0,0 0 1,1 1-1,-1-1 0,1 1 0,0-1 1,0 1-1,0 0 0,0-1 0,0 1 1,1 0-1,-1 0 0,1-1 0,0 1 1,0 0-1,0 0 0,0 0 0,0 0 1,0-1-1,1 1 0,0 3 0,-1-6-95,1 3 60,-1-1 1,0 1 0,1-1 0,0 0 0,-1 0-1,1 1 1,0-1 0,0 0 0,0 0 0,1 0-1,-1 0 1,0 0 0,1 0 0,-1 0 0,1 0-1,0-1 1,-1 1 0,1 0 0,0-1 0,0 0 0,0 1-1,0-1 1,1 0 0,-1 0 0,0 0 0,0 0-1,1-1 1,-1 1 0,0-1 0,1 1 0,-1-1-1,0 0 1,5 0 0,-2 0 3,0-1-1,0 0 1,0 0 0,0 0 0,-1 0-1,1-1 1,0 0 0,0 0 0,-1 0-1,1-1 1,-1 1 0,0-1 0,0 0-1,0 0 1,4-5 0,-2 1 22,0 1 0,-1-1 0,0 0 0,0-1 0,-1 1 0,1-1 0,-2 0 0,1 0 0,2-12 0,-5 17-49,0-1 0,0 1 0,-1-1 0,1 1 0,-1-1-1,0 1 1,0-1 0,0 1 0,0-1 0,-1 1 0,0-1-1,1 1 1,-1-1 0,-1 1 0,1 0 0,0-1 0,-1 1 0,1 0-1,-1 0 1,0 0 0,0 0 0,0 1 0,-1-1 0,1 0 0,-5-3-1,5 5-14,1 0 0,-1 0-1,0 0 1,0 0 0,0 1-1,0-1 1,0 1-1,-1-1 1,1 1 0,0 0-1,0-1 1,0 1 0,0 0-1,0 1 1,0-1-1,-1 0 1,1 0 0,0 1-1,0 0 1,0-1 0,0 1-1,0 0 1,0 0-1,0 0 1,-2 1 0,-3 3 65,1-1 1,-1 1 0,1 0-1,0 0 1,-9 9-1,-12 23-35,26-36-96,0 1-1,0 0 1,0 0-1,1 0 1,-1 0-1,0 0 0,1 0 1,-1 4-1,1-5 0,0-1 0,0 1-1,0-1 1,0 1-1,0 0 1,0-1-1,1 1 1,-1-1 0,0 1-1,0-1 1,0 1-1,1-1 1,-1 1 0,0-1-1,1 1 1,-1-1-1,0 1 1,1-1-1,-1 0 1,1 1 0,-1-1-1,1 1 1,-1-1-1,1 0 1,-1 0-1,1 1 1,-1-1 0,1 0-1,-1 0 1,2 1-1,7 2-4299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06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41 10040,'0'0'12519,"2"10"-12019,9 32 19,-9-38-393,0-1 1,0 0-1,0 1 1,0-1-1,0 0 1,0 0-1,1 0 1,0 0-1,0 0 1,-1-1-1,1 1 1,1-1-1,5 4 1,-3-2 189,-2-1-158,0-1 1,1 1 0,-1-1 0,0 0 0,1 0 0,-1-1 0,1 1 0,-1-1 0,1 0-1,0 0 1,-1-1 0,1 1 0,0-1 0,0 0 0,-1-1 0,1 1 0,0-1 0,0 0 0,-1 0-1,1 0 1,-1 0 0,9-5 0,-11 6-126,-1-1-1,0 0 1,1 0-1,-1 1 1,0-1-1,0 0 1,1 0-1,-1 0 1,0 0-1,0 0 1,0-1-1,0 1 1,0 0-1,-1 0 1,1-1-1,0 1 1,-1 0-1,1-1 1,0-2-1,0 1 85,-1 0 0,0 0 0,0 0 0,0 1 0,0-1 0,0 0 0,0 0 0,-1 0 0,-1-5 0,-1 0 114,0 0 1,-1 0-1,0 0 1,0 1-1,0-1 1,-7-7-1,8 12-231,1 1 0,-1-1 0,0 1 0,0-1 0,0 1 0,-1 0 0,1 0 0,0 0 0,-1 0 0,0 1 0,1 0 0,-1-1 0,0 1 0,1 1 0,-1-1 0,0 0 0,0 1 0,0 0 0,0 0 0,1 0 0,-1 0 0,0 1 0,0 0 0,0-1 0,1 1 0,-1 1 0,-5 1 0,2 0 0,0-1 0,1 2 0,-1-1 0,1 1 0,0 0 0,0 0 0,0 0 0,1 1 0,-1 0 0,1 0 0,1 0 0,-1 1 0,0 0 0,-3 7 0,2 0 0,0 1 0,0-1 0,2 1 0,0 1 0,0-1 0,1 1 0,-1 24 0,3-28 0,1 0 0,0 0 0,1 0 0,0 0 0,1 0 0,0-1 0,1 1 0,0 0 0,1-1 0,9 19 0,-10-25 0,0 1 0,0-1 0,0 0 0,0-1 0,1 1 0,0 0 0,0-1 0,0 0 0,0 0 0,0 0 0,0 0 0,1-1 0,0 0 0,-1 0 0,1 0 0,0 0 0,0-1 0,0 0 0,0 0 0,0 0 0,0-1 0,0 1 0,0-1 0,6-1 0,4 0 0,0-1 0,0 0 0,0-2 0,0 1 0,0-2 0,22-9 0,1-2 425,63-15 0,-11 10-5210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09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9536,'0'0'13827,"10"-2"-13439,-2 0-294,0 0 82,1 0-1,-1 0 0,0 1 0,1 0 1,-1 1-1,1 0 0,13 1 0,4 10 422,-23-9-512,1-1 0,-1 1-1,1-1 1,-1 1 0,1-1 0,0 0 0,0 0-1,3 0 1,1 0 80,-1 0-1,0 1 1,0 0-1,0 0 1,7 4 0,-5-3 0,-1 0 1,1 0-1,12 2 0,-3-3 65,-1 0 0,0-1-1,29-3 1,-40 2-152,1 0-1,-1 0 1,1 1 0,8 1-1,-10-1-27,-1 0 0,1-1 0,0 1 0,0-1 1,0 0-1,0 0 0,0-1 0,6-1 0,-2 1 35,-1 0 0,0 0 0,0 1 0,0-1 0,16 3 0,-15-1 19,-1 0-1,1-1 1,0 0-1,16-3 1,-23 3-71,-1 0 0,1 0 0,0 0 1,0 0-1,0 1 0,-1-1 0,1 0 0,0 1 1,2 0-1,14 3 296,-14-3-263,-1-1-1,0 1 1,1-1 0,-1 1 0,0 0-1,0 0 1,1 0 0,-1 1 0,5 2-1,21 8 230,-26-12-283,1 1 1,0-1-1,0-1 0,0 1 0,0 0 1,6-2-1,11-1 6,13 1-18,0-2 0,49-11 0,-22 4 0,-5 2 0,0 2 0,0 2 0,65 5 0,57-4 0,14 2 0,-153 2 0,1-1 0,73-12 0,-66 7 0,60-2 0,71-1 0,-3 0 0,-94 4 0,22 1 0,-92 5 0,1-1 0,-1 2 0,0 0 0,0 0 0,0 1 0,20 8 0,-28-9 97,-1-1 0,0 1 0,1-1 1,-1 1-1,0 0 0,0 0 0,0 0 0,2 2 0,3 11-5019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0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497 9 10040,'0'0'11097,"-17"-2"-10611,1 0-356,3 0-33,1 1-1,0 0 1,-1 0 0,1 1-1,-1 1 1,1 0-1,-19 4 1,-2 6 319,1 1 0,1 2-1,0 1 1,0 1 0,2 2 0,0 0 0,-30 27 0,52-39-206,1-1 1,0 1 0,0 0 0,1 1 0,0-1 0,0 1-1,1 0 1,-1 1 0,2-1 0,-1 1 0,-4 13 0,6-16-98,1 0 1,0 0-1,0 0 1,0 0-1,1 0 1,0 0-1,0 0 1,0 0-1,0 0 1,1 0 0,0 0-1,0 0 1,0 0-1,0 0 1,1-1-1,0 1 1,0 0-1,0-1 1,1 1 0,4 5-1,4 4 186,-6-7-184,0 0 0,0-1-1,1 1 1,0-1-1,0-1 1,1 1-1,0-1 1,13 8 0,3-2-55,1-1 0,1-2 0,0 0 0,0-1 0,0-2 0,1 0 1,-1-2-1,1-1 0,0-1 0,30-3 0,-45 2-60,1-2 0,-1 1 0,0-1 0,0-1 0,0 0 0,0-1 0,0 0 0,-1 0 0,0-1 0,0-1 0,0 0 0,0 0 0,-1-1 0,13-12 0,-7 6 918,-2 1-1932,-6 5-2985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0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13768,'0'0'5474,"17"-2"-4745,187-8 1147,-107 9-88,175-24-1,-249 21-1545,-12 3 71,0-1-1,0 0 0,0 0 0,0-2 1,15-5-1,-21 7-3865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 13672,'0'0'4334,"-6"12"-3786,-2 1-469,-2 6 354,0-1-1,1 2 1,-13 39-1,20-54-298,1 0 0,0 0 0,1 0-1,-1 0 1,1 0 0,0 0 0,0 0-1,1 0 1,-1 0 0,3 7 0,-2-9-54,0-1 1,0 1-1,0-1 1,0 0-1,1 1 1,-1-1-1,1 0 1,0 0 0,0 0-1,-1 0 1,1 0-1,1 0 1,-1-1-1,0 1 1,0 0-1,1-1 1,-1 0-1,0 0 1,1 0-1,4 2 1,-2-2 14,0 0 0,0-1 0,0 1 0,0-1 0,1 0 0,-1 0 0,0-1 0,0 0 0,0 0 0,0 0 0,0 0 0,0-1 0,0 1 0,-1-1-1,8-5 1,-5 4 21,-1-1-1,1 0 0,-1 0 1,-1 0-1,1-1 0,0 0 1,-1 0-1,0-1 0,0 1 1,4-9-1,-7 12-72,-1 0 0,0 0-1,0-1 1,0 1 0,0 0 0,0-1 0,-1 1 0,1-1-1,-1 1 1,0-1 0,1 1 0,-1-1 0,0 1 0,0-1-1,-1 1 1,1-1 0,-2-4 0,1 4 11,-1-1 0,1 1-1,-1 0 1,0 0 0,0-1 0,0 1-1,-1 0 1,1 1 0,-1-1 0,-4-4 0,-4-1 118,-1 0 0,1 1 0,-1 1 0,-1 0 1,-14-6-1,21 10-58,0 1 0,1-1 0,-1 1 0,0 0 0,-12 0-1,-13-2 173,25 1 390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2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10952,'0'0'21551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3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9536,'0'0'17502,"13"-3"-17206,17-5 7,0 2 0,0 1 0,49-1 0,-61 6-93,-1-1 0,1 0 0,-1-2 1,0 0-1,22-7 0,-38 10-188,0 0-1,0 0 0,0 0 1,0-1-1,0 1 1,0 0-1,0 0 1,0 1-1,0-1 1,0 0-1,0 0 1,0 0-1,1 1 1,-1-1 0,-1 1 1,0-1-1,1 0 0,-1 0 1,1 0-1,-1 0 1,1 0-1,-1 1 1,0-1-1,1 0 1,-1 0-1,1 0 0,-1 0 1,1 0-1,-1-1 1,0 1-1,1 0 1,-1 0-1,1 0 1,-1 0-1,1 0 0,-1 0 1,0-1-1,1 1 1,-1 0-1,1-1 1,7-1 422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3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13168,'0'0'6319,"12"-1"-5765,0 0-397,-4-1-37,0 2 0,0-1 0,0 1 1,1 1-1,-1-1 0,0 1 0,14 4 0,-2-1 169,0 0-1,0-2 0,0 0 0,1-2 0,31-2 0,105-22 1031,-128 19-1087,118-33 623,-96 20-3851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5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16687,'0'0'3224,"83"-37"-3168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5:4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5520,'0'0'10470,"14"-7"-10214,0-1-172,-8 4-51,-1 1 0,1 0 0,0 0 0,0 0 0,0 1-1,0 0 1,1 1 0,-1-1 0,0 1 0,1 0 0,-1 1 0,9-1 0,237-12 983,-27 0-273,94 3-1461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5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0 9144,'0'0'14938,"-14"9"-14458,5-3-393,-6 2 127,-1 2 1,2 0-1,0 1 0,0 0 0,-22 25 0,28-27 82,1 1-1,1 0 1,-1 0 0,2 0 0,-6 14-1,10-22-235,0 1 0,0-1-1,0 0 1,0 1 0,1-1-1,0 1 1,-1-1 0,1 1-1,0-1 1,0 1 0,0-1-1,0 1 1,1-1 0,-1 1-1,1-1 1,-1 1 0,1-1-1,0 1 1,0-1 0,0 0-1,0 0 1,0 1-1,1-1 1,-1 0 0,1 0-1,0 0 1,-1-1 0,1 1-1,0 0 1,3 2 0,0-1 25,0-1 1,0 0 0,0 0-1,0 0 1,0-1 0,0 0 0,0 0-1,0 0 1,6 0 0,50 1 405,-46-3-383,2 1 45,-1 0 1,1-2-1,22-4 0,-6-7-4735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6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92 11656,'0'0'8215,"-11"6"-7512,-6 4-236,-1 1-1,-29 24 1,42-30-301,-1-1-1,1 2 1,0-1 0,0 0-1,0 1 1,1 0-1,0 0 1,0 1 0,0-1-1,1 1 1,0 0-1,1-1 1,-4 13 0,5-13-48,0 0 1,1 0 0,0-1-1,0 1 1,0 0 0,1 0-1,-1 0 1,1-1 0,1 1-1,-1 0 1,1-1 0,0 1-1,0-1 1,4 6 0,-4-8-61,0 0 1,0 0 0,1-1 0,-1 1-1,1-1 1,-1 0 0,1 0 0,0 0-1,0 0 1,0 0 0,0 0 0,0-1 0,0 1-1,0-1 1,1 0 0,-1 0 0,0 0-1,1-1 1,-1 1 0,1-1 0,-1 0-1,0 0 1,1 0 0,-1 0 0,5-1-1,3-1 80,1 0 0,-1-1 0,0-1 0,0 0 0,0 0 0,-1-1 0,0 0 0,19-13 0,1-4 459,37-36 1,-65 56-564,41-44 1350,-42 45-829,-2 14 118,0-5-669,1-1-1,0 0 1,0 1-1,0-1 1,1 0-1,0 1 1,1-1-1,-1 0 1,1 0 0,1 0-1,-1 0 1,1 0-1,1-1 1,-1 1-1,1-1 1,0 0-1,0 0 1,1 0-1,10 9 1,-12-11-4,1-1 0,0 0 0,0 0 1,0 0-1,0-1 0,0 0 0,0 1 0,1-2 0,-1 1 1,1 0-1,0-1 0,-1 0 0,1 0 0,0 0 0,0 0 1,-1-1-1,1 0 0,0 0 0,0 0 0,0-1 0,0 0 0,-1 0 1,1 0-1,0 0 0,-1-1 0,1 1 0,-1-1 0,1-1 1,-1 1-1,0 0 0,5-5 0,1-1 0,-1-1 0,0 1 0,0-1 0,-1-1 0,0 0 0,-1 0 0,0 0 0,-1-1 0,0 0 0,-1 0 0,0-1 0,6-21 0,-7 20 0,-1 0 0,0 0 0,-1 0 0,-1 0 0,0 0 0,0 0 0,-2-1 0,0 1 0,0 0 0,-1 0 0,0 0 0,-6-16 0,7 27 0,1 1 0,-1-1 0,1 1 0,-1-1 0,1 1 0,-1 0 0,0-1 0,1 1 0,-1 0 0,0 0 0,0 0 0,0 0 0,0-1 0,0 1 0,0 0 0,-1 1 0,1-1 0,0 0 0,0 0 0,-1 0 0,1 1 0,0-1 0,-1 1 0,1-1 0,-1 1 0,1-1 0,-1 1 0,1 0 0,-1 0 0,1 0 0,0 0 0,-1 0 0,1 0 0,-1 0 0,1 0 0,-1 1 0,1-1 0,-1 1 0,1-1 0,-1 1 0,1-1 0,0 1 0,-3 1 0,-1 1 0,1 0 0,0 0 0,-1 0 0,1 1 0,0-1 0,0 1 0,1 0 0,-1 0 0,1 1 0,-5 7 0,6-7 123,0-1 0,0 1 0,1-1 0,-1 1 0,1 0 0,-1 7 0,4 12-4968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7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11952,'0'0'8594,"6"14"-7973,0 0-462,-1-4-24,0 0 0,-1 0 0,-1 1 0,0 0-1,0 0 1,2 21 0,-4 11 495,1 14 611,-2-57-1197,0 1 1,0 0 0,0-1 0,0 1-1,1 0 1,-1-1 0,0 1-1,0 0 1,0-1 0,1 1 0,-1 0-1,0-1 1,1 1 0,-1-1 0,1 1-1,-1-1 1,1 1 0,0 0 0,6-5 678,8-21-168,-14 24-567,88-225 1245,-77 193-1017,-11 29-133,1-1 0,0 0 1,0 1-1,0-1 0,1 1 0,-1 0 1,1 0-1,4-5 0,-6 9-69,-1-1-1,1 1 1,-1 0 0,1 0-1,-1 0 1,1 0-1,0 0 1,-1 0 0,1 0-1,-1 0 1,1 0-1,-1 0 1,1 0 0,0 0-1,-1 0 1,1 0-1,-1 0 1,1 1 0,-1-1-1,1 0 1,-1 0-1,1 1 1,-1-1 0,1 0-1,-1 1 1,0-1-1,1 1 1,-1-1 0,1 0-1,-1 1 1,0-1-1,1 1 1,-1-1 0,0 1-1,14 18 204,-7-5-95,0 1-1,-1 0 0,-1 0 0,-1 1 0,0-1 1,4 32-1,-5-26 172,1 1 0,12 35 0,-14-51-112,0 0-1,-1 0 0,0 0 0,1 12 0,3 14 613,-2-26-629,1 8-238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8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9 15472,'0'0'4217,"-2"13"-3612,-1-2-424,1-4-50,0 1 0,1-1 0,-1 1 0,1 0 0,1-1 0,-1 1 0,2 0 0,-1-1 0,2 9 0,-2-14-66,1 0 1,-1-1 0,1 1-1,-1-1 1,1 1 0,0-1-1,0 1 1,0-1 0,0 1-1,0-1 1,0 0 0,0 1-1,0-1 1,0 0 0,1 0-1,-1 0 1,1 0 0,-1 0-1,0 0 1,1 0 0,0-1-1,-1 1 1,3 0 0,-1 0 9,0-1 0,0 0 0,0 0 0,0 0 0,0 0 0,0 0 0,0-1 1,0 1-1,0-1 0,0 0 0,0 0 0,4-1 0,-3 0 4,0 0 0,0 0 1,0 0-1,-1 0 0,1 0 0,0-1 0,-1 0 1,0 0-1,0 0 0,0 0 0,0 0 0,0 0 1,0-1-1,-1 0 0,0 1 0,0-1 0,0 0 1,2-6-1,-3 7-22,-2 0 0,1 0 0,0 0 0,0 0 1,-1 1-1,0-1 0,1 0 0,-1 0 0,0 0 0,0 1 0,-1-1 0,1 1 1,-1-1-1,1 1 0,-1-1 0,0 1 0,0 0 0,0 0 0,0 0 0,0 0 1,0 0-1,0 0 0,-1 0 0,1 1 0,-1-1 0,-5-1 0,4 1 11,-1-1-1,0 2 1,1-1 0,-1 0-1,0 1 1,0 0-1,0 0 1,0 1 0,0-1-1,0 1 1,0 0-1,0 0 1,0 1 0,0 0-1,-5 1 1,-22 12 226,31-14-280,-1 1 1,1 0 0,0 0 0,-1-1 0,1 1 0,0 0 0,0 0 0,0 0 0,0 0 0,0 1-1,0-1 1,0 0 0,0 0 0,0 1 0,0-1 0,1 0 0,-1 1 0,1-1 0,-1 1 0,0 1-1,1-2-15,0-1 0,0 1 0,1-1 0,-1 1 0,0-1 0,0 1 0,1-1 0,-1 1 0,0-1 0,1 1 0,-1-1 0,0 1 0,1-1 0,-1 0 0,0 1 0,1-1 0,-1 0 0,1 1 0,-1-1 0,1 0 0,-1 0 0,1 1 0,-1-1 0,1 0 0,-1 0 0,1 0 0,-1 0 0,1 0 0,-1 0 0,1 1 0,0-1 0,-1 0-1,1-1 1,-1 1 0,1 0 0,0 0 0,18-3-3103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18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34 108 11552,'0'0'10438,"11"11"-9825,36 32-14,-44-41-473,1 1 0,0-1 0,0 0 0,1 0 0,-1-1 1,0 1-1,1-1 0,-1 0 0,1 0 0,-1 0 0,1-1 0,-1 1 0,1-1 0,0 0 0,-1-1 0,1 1 1,-1-1-1,1 0 0,-1 0 0,1 0 0,-1-1 0,0 1 0,1-1 0,-1 0 0,0 0 0,0-1 0,4-3 1,-4 4-44,-1-1 1,0 0-1,0 0 1,0 0-1,-1 0 1,1 0-1,-1-1 1,1 1-1,-1-1 1,0 0 0,-1 1-1,1-1 1,-1 0-1,1 0 1,-1 0-1,0 0 1,-1 0-1,1-1 1,-1 1-1,0 0 1,0-5 0,0 5-32,-1 1 1,0 0 0,1-1 0,-1 1 0,-1 0 0,1 0 0,0 0-1,-1-1 1,0 1 0,1 1 0,-1-1 0,-1 0 0,1 0 0,0 1-1,0-1 1,-1 1 0,0 0 0,1 0 0,-1 0 0,0 0 0,0 0-1,0 1 1,0-1 0,0 1 0,0 0 0,-4-1 0,-2 0 47,1 1 0,0-1 0,-1 2 0,1-1 0,-1 2 0,1-1 0,-1 1 0,1 0 0,-1 0 1,1 1-1,0 1 0,0-1 0,0 1 0,0 1 0,-11 5 0,15-6-74,1-1-1,-1 1 1,0-1-1,1 1 1,0 0-1,0 1 1,0-1-1,0 1 1,0-1-1,1 1 1,-1 0-1,1 0 1,0 0-1,0 0 1,0 0-1,1 0 1,0 0-1,-1 1 1,2-1-1,-1 1 1,0-1-1,1 1 1,0-1-1,0 8 1,2 1 39,-1-1 1,2 1-1,0-1 0,0 1 0,1-1 1,1 0-1,8 16 0,-8-19-65,1-1 0,0 1 0,1-1 0,0 0 0,0-1 0,0 1 0,1-2 0,0 1 0,1-1 0,-1 0 0,1-1 0,12 6 0,-4-3 0,1 0 0,0-1 0,0-1 0,1-1 0,32 5 0,-35-9 283,1 0 1,27-2-1,3-6-5070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20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7232,'0'0'15653,"10"-1"-15113,158-5 1823,-106 5-1822,-6 3 93,102 17 0,-27-2-1,24-2 47,216 14 656,-278-25-988,42 1 475,162-14-1,-128-10-577,131-11 30,-295 29-275,34-1 0,0 1 0,0 2 0,47 7 0,-30 3 0,38 6 0,-83-16 0,0-1 0,0 0 0,0 0 0,0-1 0,0-1 0,19-4 0,83-32 865,-44 8-5733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20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31 11552,'0'0'7038,"9"-1"-6506,2 1-361,-6 0-74,-1 0-1,0 0 1,0 0 0,1-1-1,-1 0 1,0 0-1,6-2 1,-10 3-73,0 0 0,0 0-1,1 0 1,-1 0 0,0 0-1,0 0 1,0 0 0,0 0 0,0 0-1,0 0 1,1-1 0,-1 1 0,0 0-1,0 0 1,0 0 0,0 0-1,0 0 1,0-1 0,0 1 0,0 0-1,0 0 1,1 0 0,-1 0 0,0 0-1,0-1 1,0 1 0,0 0 0,0 0-1,0 0 1,0 0 0,0-1-1,0 1 1,0 0 0,0 0 0,0 0-1,0 0 1,-1-1 0,1 1 0,0 0-1,0 0 1,0 0 0,0 0 0,0-1-1,0 1 1,0 0 0,0 0-1,0 0 1,-1 0 0,1 0 0,0 0-1,0 0 1,0-1 0,0 1 0,0 0-1,-1 0 1,1 0 0,0 0-1,-12-7 797,-13 3-370,0 1 0,1 1 0,-1 1 1,0 1-1,0 1 0,0 2 0,-33 6 0,42-5-85,0 1 1,1 0-1,-1 1 0,2 0 0,-1 1 0,1 1 0,0 0 0,0 1 1,1 1-1,0 0 0,1 0 0,0 2 0,1-1 0,-13 17 0,20-23-301,0 1 1,0 0-1,0 1 0,1-1 0,0 1 0,0-1 0,1 1 0,0 0 0,0 0 0,0 0 0,1 0 1,0 0-1,0 9 0,1-8-17,1 1 0,0 0 1,1 0-1,0 0 1,0-1-1,1 1 0,0-1 1,0 1-1,1-1 1,5 9-1,-2-6-47,0-1 0,1 0 0,0 0 0,0 0 0,1-1 0,1 0 0,-1-1 0,1 0 0,1-1 0,0 0 0,19 10 0,-14-10 0,0 0 0,1-2 0,-1 0 0,1-1 0,0 0 0,0-1 0,0-1 0,22-1 0,-25 0 0,2-1 0,0 0 0,0-1 0,0-1 0,23-5 0,20-3 0,-42 8 0,-1-1 0,22-6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21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13864,'0'0'4809,"10"-2"-4007,6-3-433,1 2 0,-1 0-1,1 1 1,0 0 0,0 2-1,0 0 1,18 2 0,204 39 3747,-229-39-3899,1 0 1,-1-1 0,0 0 0,1-1 0,-1 0 0,1 0 0,-1-1 0,1-1 0,-1 0 0,13-4 0,-19 5-292,1 0-1,-1 0 1,0 1 0,0-1 0,1 1-1,-1 0 1,0 0 0,0 1 0,6 0-1,-3 0-2426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26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174 143 6824,'0'0'8552,"0"-11"-8118,0 4-388,0 0 138,0-1 1,0 1-1,-1 0 0,0-1 0,0 1 0,0 0 0,-1 0 1,0-1-1,-1 1 0,1 1 0,-5-9 0,5 13-40,0-1 0,0 1 0,0 0 1,0 0-1,0 0 0,0 0 0,-1 0 0,1 0 0,-1 1 0,1-1 0,-1 1 0,0-1 0,1 1 0,-1 0 1,0 0-1,0 1 0,0-1 0,0 0 0,0 1 0,0 0 0,-3 0 0,2 0-16,0 1 0,0 0 0,0-1-1,1 2 1,-1-1 0,0 0 0,1 1-1,-1 0 1,1 0 0,0 0 0,-1 0 0,1 0-1,0 1 1,0-1 0,-4 6 0,3-3 49,0-1 1,1 1-1,0 0 1,0 0-1,0 1 1,0-1-1,1 1 1,0-1-1,0 1 1,0 0-1,1 0 1,0 0-1,0-1 1,1 1-1,0 12 1,0-14-68,0 0 1,0 1-1,1-1 1,0 0 0,0 0-1,0 1 1,1-1-1,-1 0 1,1 0 0,0-1-1,0 1 1,0 0-1,1 0 1,-1-1 0,1 0-1,0 1 1,0-1-1,0 0 1,0 0 0,0-1-1,1 1 1,6 3-1,6 4 175,-12-7-217,0 0 0,0-1 0,0 0 0,0 0 0,0 0 0,0 0 0,1-1 0,4 2-1,18 4 349,-22-5-296,-1 0 0,0-1 1,1 0-1,-1 0 1,1-1-1,5 1 1,-8-1-89,0 0 0,0-1 0,0 1 1,0-1-1,0 1 0,0-1 0,0 0 1,0 0-1,0 0 0,0 0 0,0 0 1,-1 0-1,1-1 0,-1 1 0,1 0 1,-1-1-1,3-2 0,-1-1 12,0 1 0,0-1 0,-1 0 0,0 1-1,0-1 1,0 0 0,0 0 0,-1 0 0,0-1 0,0 1 0,0 0 0,-1 0-1,1-1 1,-1 1 0,-1-6 0,0 2 29,0 0 0,0 1 0,-1-1 0,0 1 1,-1-1-1,0 1 0,0 0 0,-6-11 0,8 18-73,0 0 0,0 0 0,1 0 0,-1 0 0,0 1 0,0-1 0,0 0 0,0 0 0,0 1 0,0-1 0,0 1 0,-1-1 0,1 1 0,0-1 0,0 1 0,0 0 0,-1 0 0,1-1 0,0 1 0,0 0 0,0 0 0,-1 0 0,1 0 0,0 0 0,-2 1 0,-19-3 0,3-7-454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1:47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70 9240,'0'0'17971,"-10"-1"-17878,-31 1 11,40 0-98,1 0 0,-1 0 0,1-1 0,0 1 0,-1 0 0,1 0 0,-1 0 0,1 0 0,-1 0 0,1 0 0,-1 1-1,1-1 1,0 0 0,-1 0 0,1 0 0,-1 0 0,1 0 0,0 1 0,-1-1 0,1 0 0,-1 0 0,1 1 0,0-1-1,-1 0 1,1 1 0,0-1 0,0 0 0,-1 1 0,1-1 0,0 0 0,0 1 0,-1-1 0,1 0 0,0 1-1,0-1 1,0 1 0,0-1 0,0 1 0,-1-1 0,1 0 0,0 1 0,0-1 0,0 1 0,0-1 0,0 1 0,0-1-1,1 1 1,-1-1 0,0 0 0,0 1 0,0-1 0,1 1 0,10 16 310,-11-17-306,2 2 24,0-1 0,0 1 0,0-1 0,0 0-1,0 0 1,1 0 0,-1 0 0,0 0 0,1 0-1,-1-1 1,0 1 0,1-1 0,-1 1 0,1-1-1,-1 0 1,1 0 0,-1 0 0,1 0 0,-1-1-1,1 1 1,-1-1 0,0 1 0,1-1 0,3-1-1,-2 0 32,0 1 0,0-1 0,0 0 0,0 0 0,0-1 0,0 1 0,0-1 0,-1 1 0,1-1 0,-1 0 0,0-1 0,0 1 0,3-4 0,-5 5-12,0 0-1,0 0 1,0 0 0,0-1-1,0 1 1,0 0-1,-1 0 1,1 0 0,-1-1-1,0 1 1,1 0-1,-1 0 1,0-1 0,0 1-1,-1-4 1,1 5-31,-1 1 1,1-1-1,0 1 1,0-1-1,-1 0 1,1 1 0,-1-1-1,1 1 1,0-1-1,-1 1 1,1-1-1,-1 1 1,1-1-1,-1 1 1,1 0-1,-1-1 1,1 1-1,-1 0 1,0-1-1,1 1 1,-2 0-1,1-1 4,-1 1-1,0 0 0,1 0 1,-1 0-1,0 0 0,1 0 1,-1 0-1,0 1 0,1-1 1,-1 1-1,0-1 0,-1 2 1,2-2-17,0 0-1,0 0 1,0 1 0,0-1 0,0 0 0,0 0-1,0 0 1,0 0 0,0 0 0,0 0 0,0 0-1,0 0 1,0 0 0,0 0 0,0-1 0,0 1-1,0 0 1,0-1 0,0 1 0,0-1 0,0 1-1,1-1 1,-1 1 0,0-1 0,0 0 0,0 0-1,1 1 1,-1-1 0,0 0 0,0-1 0,-6-11-4107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1:45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0 5416,'0'0'6986,"-10"5"-6639,2-1-316,-2 0 115,0 1 0,0 0 0,0 1-1,1 0 1,-1 1 0,1-1 0,1 2 0,-1-1-1,-10 15 1,5 1 79,2 1 0,0 0 0,2 1 0,1 0 0,0 1 0,2 0 0,2 0 0,0 0-1,1 1 1,2 0 0,1 0 0,2 35 0,0-55-161,-1 0 1,2-1-1,-1 1 0,1 0 1,0 0-1,0-1 0,6 12 0,-7-16-43,0 0 0,0 0-1,0-1 1,0 1-1,0 0 1,1-1 0,-1 1-1,1-1 1,-1 1-1,1-1 1,0 0 0,-1 0-1,1 1 1,0-1-1,0-1 1,0 1-1,0 0 1,-1 0 0,1-1-1,0 1 1,1-1-1,-1 1 1,0-1 0,0 0-1,0 0 1,0 0-1,0 0 1,0 0 0,4-1-1,0-1 9,0 0 0,0-1 0,0 1 0,0-1 0,0 0 0,-1-1 0,0 1 0,1-1 0,7-8 0,5-6 65,18-23 1,-11 12 14,1-3 85,28-42 0,-37 48 529,-17 41-690,0-1 1,1 1 0,1 0-1,0 0 1,1-1 0,0 0-1,11 27 1,-11-33-30,1 0 1,0 0-1,0 0 1,1 0-1,0-1 0,0 0 1,1 0-1,0 0 1,0-1-1,1 0 0,0 0 1,0 0-1,12 6 1,-15-9 5,-1-1 0,1 0 0,0-1 0,0 1 0,0-1 0,0 1 0,0-1 0,0-1 0,1 1 0,-1 0 0,0-1 0,0 0 0,1 0 0,-1 0 0,0-1 0,0 1 0,0-1 0,1 0 0,-1 0 0,0 0 0,0-1 0,0 0 0,-1 0 0,1 0 0,0 0 0,-1 0 0,1-1 0,-1 1 0,0-1 0,6-6 0,-3 2 18,0-1 0,0 0 0,-1-1 1,-1 1-1,1-1 0,-1 0 0,-1 0 0,1 0 0,-2 0 1,1-1-1,1-18 0,-1 0 83,-1 1 1,-2-1-1,-3-27 1,2 41-22,-1 0 0,0 0 0,-1 0 0,-1 0 0,0 1 0,-1 0 0,-10-21 0,15 34-82,-1-1 1,1 0-1,-1 0 1,1 0-1,0 0 1,0 0-1,-1 1 0,1-1 1,0 0-1,0 0 1,0 0-1,0 0 1,0 0-1,0 0 1,0 0-1,0 0 0,0 0 1,1 1-1,-1-1 1,0 0-1,0 0 1,1 0-1,-1 0 0,1-1 1,1 1-5,-1-1-1,1 1 1,-1 0 0,0 0 0,1-1 0,0 1-1,-1 0 1,1 0 0,0 1 0,0-1-1,2-1 1,7-1-20,0 1 0,1 0 0,14-1 0,-18 3 24,129-7-114,-3 1-7,-105 3 86,112-6-66,-138 8 90,-2 1 2,0 0 0,0 0 1,0 0-1,0 0 1,-1 0-1,1 0 1,0 0-1,0 0 0,0 0 1,0 0-1,0 0 1,-1 1-1,1-1 1,0 0-1,0 1 0,0-1 1,-1 0-1,2 1 1,-2 0 0,0-1 0,1 1-1,-1-1 1,0 1 0,0-1 0,0 0 0,0 1 0,0-1 0,0 1 0,1-1 0,-1 1 0,0-1 0,0 1 0,-1-1 0,1 1 0,0-1 0,0 0 0,0 1 0,0-1 0,0 1-1,0-1 1,-1 1 0,1-1 0,0 0 0,0 1 0,-1-1 0,1 0 0,0 1 0,-1 0 0,-9 12 0,-6 6 1,-129 155 74,122-143-50,2 1 0,1 1 0,-29 67 0,47-94-3,0 0 0,0 0 1,0 0-1,1 0 0,0 1 0,0-1 0,1 0 0,0 1 0,0 6 0,0-12-14,0 1-1,1 0 0,-1-1 1,0 1-1,1 0 1,0-1-1,-1 1 1,1-1-1,0 1 0,-1-1 1,1 1-1,0-1 1,0 0-1,0 0 1,1 1-1,-1-1 0,0 0 1,0 0-1,1 0 1,-1 0-1,0 0 1,1 0-1,-1 0 1,1-1-1,-1 1 0,1 0 1,0-1-1,-1 0 1,1 1-1,0-1 1,-1 0-1,1 0 0,0 1 1,-1-1-1,1-1 1,0 1-1,-1 0 1,4-1-1,2 0 11,-1 0 1,1-1-1,0 0 0,-1 0 0,1 0 1,-1-1-1,0 0 0,0 0 0,0-1 1,0 1-1,6-7 0,-3 2 16,0 0 0,-1-1 0,0 0 1,0 0-1,11-20 0,-6 5 33,-2 1 0,0-2 0,-2 1-1,0-1 1,5-31 0,-10 39-27,16-98 302,-19 110-317,-1 0 0,0 0 1,-1 0-1,1 0 0,-1 0 1,0 0-1,0 0 0,0 0 1,-4-7-1,5 12-24,0 0 0,0 0 0,0 0-1,0-1 1,0 1 0,0 0 0,0 0 0,0 0 0,0 0 0,0 0 0,0 0-1,0 0 1,-1 0 0,1 0 0,0 0 0,0 0 0,0 0 0,0 0 0,0 0-1,0 0 1,0 0 0,0 0 0,0 0 0,0 0 0,0 0 0,-1 0 0,1 0-1,0 0 1,0 0 0,0 0 0,0 0 0,0 0 0,0 0 0,0 0 0,0 0-1,0 0 1,0 0 0,0 0 0,-1 0 0,1 0 0,0 0 0,0 0 0,0 0 0,0 0-1,0 0 1,0 0 0,0 0 0,0 1 0,0-1 0,0 0 0,0 0 0,0 0-1,0 0 1,0 0 0,0 0 0,0 0 0,0 0 0,0 0 0,0 0 0,0 0-1,0 1 1,0-1 0,0 0 0,0 0 0,0 0 0,-4 11 7,-1 13-26,5-10 0,0 0 0,1 0 1,1 0-1,0 0 0,0 0 0,1-1 1,9 24-1,-8-27 0,1 0-1,-1 0 1,2 0 0,-1 0 0,1-1-1,1 0 1,-1 0 0,2 0 0,-1-1 0,11 9-1,-16-16 15,1 1-1,-1 0 1,0-1-1,1 1 1,0-1-1,-1 0 0,1 0 1,-1 0-1,1 0 1,0-1-1,0 1 1,0-1-1,-1 1 1,1-1-1,0 0 0,0 0 1,3-1-1,-2 1 6,0-1 0,0-1 0,0 1-1,0-1 1,-1 1 0,1-1 0,0 0-1,-1-1 1,1 1 0,4-4 0,2-4 21,0 0 0,-1-1 1,0 0-1,-1 0 0,13-23 0,55-110 341,-78 154-342,0 0 0,1 1 0,0-1 0,1 0 0,0 0-1,2 13 1,9 86-16,-7-74-4,2 1 1,2-1 0,12 36-1,-20-71 0,0 1 0,0-1-1,1 1 1,-1 0 0,0-1-1,0 0 1,0 1-1,0-1 1,1 1 0,-1-1-1,0 1 1,0-1 0,1 1-1,-1-1 1,0 1 0,1-1-1,-1 0 1,0 1 0,1-1-1,-1 0 1,0 1 0,1-1-1,-1 0 1,1 0 0,-1 1-1,1-1 1,-1 0-1,1 0 1,-1 0 0,1 0-1,-1 1 1,1-1 0,-1 0-1,1 0 1,-1 0 0,1 0-1,-1 0 1,1 0 0,-1-1-1,1 1 1,-1 0 0,1 0-1,-1 0 1,1 0 0,-1 0-1,1-1 1,-1 1-1,1 0 1,-1-1 0,0 1-1,1 0 1,-1-1 0,1 1-1,-1-1 1,21-24 54,-21 24-55,17-28 55,-2-1 1,-2 0-1,0-1 0,9-37 0,-8 25 98,27-61-1,-41 104-151,1 0-1,-1-1 1,0 1 0,0 0-1,0 0 1,0-1-1,0 1 1,0 0-1,1 0 1,-1-1-1,0 1 1,0 0 0,0 0-1,1 0 1,-1-1-1,0 1 1,0 0-1,1 0 1,-1 0 0,0 0-1,0 0 1,1-1-1,-1 1 1,0 0-1,1 0 1,-1 0 0,0 0-1,0 0 1,1 0-1,-1 0 1,0 0-1,1 0 1,-1 0 0,0 0-1,0 0 1,1 0-1,-1 0 1,0 1-1,1-1 1,-1 0 0,0 0-1,0 0 1,1 0-1,-1 0 1,0 1-1,0-1 1,0 0 0,1 0-1,-1 0 1,0 1-1,0-1 1,0 0-1,1 0 1,-1 1-1,0-1 1,0 0 0,0 0-1,0 1 1,0-1-1,9 18 8,-8-18-8,4 14-6,2-1 0,0 0 1,0-1-1,1 1 1,1-1-1,0-1 1,0 0-1,1 0 1,1 0-1,0-2 0,20 16 1,-28-24 3,-1 1 1,1-1-1,-1 0 1,1 1-1,0-1 0,-1-1 1,1 1-1,0 0 1,0 0-1,0-1 0,-1 0 1,1 1-1,0-1 1,0 0-1,0-1 0,0 1 1,0 0-1,-1-1 1,4 0-1,-1-1 4,0-1-1,0 1 1,-1-1-1,1 1 1,-1-1-1,1 0 1,-1-1 0,0 1-1,6-8 1,0-1 21,-1-1 0,0 0-1,-1-1 1,0 1 0,-1-1 0,6-16 0,-5 9 28,-5 15-24,0-1 0,0 0 0,-1 0 1,0 0-1,0 0 0,-1 0 0,0 0 0,0-1 0,-1-7 1,0 14-26,0 0 1,0 1 0,0-1-1,0 0 1,0 0 0,0 1-1,0-1 1,-1 0 0,1 1 0,0-1-1,0 0 1,-1 1 0,1-1-1,-1 0 1,1 1 0,0-1-1,-1 1 1,1-1 0,-1 1 0,1-1-1,-1 1 1,0-1 0,1 1-1,-1 0 1,1-1 0,-1 1 0,0 0-1,1-1 1,-1 1 0,0 0-1,0 0 1,1-1 0,-1 1-1,0 0 1,1 0 0,-1 0 0,0 0-1,0 0 1,1 0 0,-1 0-1,0 0 1,1 1 0,-1-1-1,-1 1 1,-1 0 0,0 0 0,-1 0 0,1 0 1,0 1-1,0 0 0,1-1 0,-1 1 0,-4 4 0,0 1-2,0 1 0,1 0 1,0 0-1,0 0 0,1 1 0,0 0 1,0 0-1,1 0 0,0 0 0,1 1 1,0 0-1,0 0 0,1 0 0,1 0 1,-2 15-1,3-16 2,0 0 1,1 0-1,-1 0 0,2-1 1,-1 1-1,1 0 0,0-1 1,1 1-1,0-1 1,1 0-1,-1 0 0,1 0 1,1 0-1,0-1 0,0 0 1,0 0-1,1 0 1,8 8-1,-4-6 25,1-1 0,0 0 1,0 0-1,0-1 0,1-1 0,0 0 1,0 0-1,1-1 0,21 5 0,-27-8 1,1-1 0,-1 0 0,1-1-1,-1 1 1,1-1 0,-1-1 0,1 1 0,-1-2-1,1 1 1,-1-1 0,0 0 0,1 0-1,-1-1 1,0 1 0,-1-2 0,1 1 0,0-1-1,10-8 1,-11 7 2,-1 0 0,1-1 0,-1 1 1,8-13-1,-2 0-3471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09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2009 8840,'0'0'1141,"10"-8"-396,459-394 3293,-174 139-3370,403-303 957,-280 232-545,-89 75 25,-298 232-1292,-2-1 0,0-1-1,36-50 1,-55 66-695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11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1431 9440,'0'0'4826,"11"-16"-4122,154-190 800,133-91-488,20 37-395,-140 134 150,269-142 0,-311 201-450,191-66 0,-197 84-2491,-107 40-10771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6224,'0'0'9977,"-7"9"-9612,-22 26-2,27-31-277,0-1 0,0 1 1,0 0-1,1-1 0,0 1 1,-1 0-1,1 0 0,1 0 1,-1 0-1,0 0 0,1 0 1,0 0-1,0 0 0,0 0 1,1 0-1,-1 0 0,2 5 0,-1-1 78,0-4-61,0 0-1,0 0 1,0 0-1,0 0 1,0 0 0,1 0-1,0-1 1,-1 1-1,5 4 1,-6-7-62,1 1 0,0-1 0,0 0 0,0 0 0,0 0 0,0-1 0,0 1 0,0 0 0,0 0 0,1 0 0,-1-1 0,0 1-1,0-1 1,1 1 0,-1-1 0,0 1 0,1-1 0,-1 0 0,0 0 0,1 0 0,-1 1 0,0-1 0,1-1 0,-1 1 0,1 0 0,-1 0 0,0 0 0,1-1 0,-1 1 0,2-1 0,11-6 135,0-1 1,-1 0-1,0 0 0,-1-1 0,0-1 1,-1 0-1,1-1 0,-2 0 0,10-13 1,1-7 288,-17 24-212,0 1 0,0 0 0,10-12 0,-18 42 110,-3 19-271,-3-1 0,-17 49 1,14-57-27,-2-1 0,-1 0 0,-2-1 0,-1-1 0,-31 40 0,47-68-51,0 0 0,0 1 1,0-1-1,-6 5 0,8-7-3,0 0 0,0-1-1,-1 1 1,1 0 0,-1 0 0,1-1-1,0 1 1,-1-1 0,1 1 0,-1-1-1,1 0 1,-1 1 0,1-1 0,-1 0-1,1 0 1,-3 0 0,4-1 1,-1 1-1,0-1 1,0 1 0,1-1 0,-1 1-1,0-1 1,1 1 0,-1-1-1,1 0 1,-1 1 0,1-1 0,-1 0-1,1 0 1,-1 1 0,1-1 0,0 0-1,-1 0 1,1 0 0,0 1 0,-1-3-1,-2-17 121,4 15-112,0 1-1,0-1 1,0 1 0,0 0 0,1-1-1,0 1 1,0 0 0,0 0 0,0 0-1,1 0 1,0 0 0,-1 1 0,1-1-1,6-4 1,5-5 46,1 1 0,18-12 0,-21 15-32,18-9 99,0 0 0,34-13 0,-45 22-24,20-5 290,-3 1-415,-15 0-3054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85 3912,'0'0'9816,"-7"7"-9304,-24 18 0,23-15 183,10-5 85,0 0-341,-1-3-365,-1 0 0,1 0 0,-1 0 0,1 0 0,-1 0 0,1-1 0,0 1 0,0 0 0,0 0 0,0-1 0,0 1 0,1-1 0,-1 1 0,0-1 0,1 1 0,-1-1 0,1 0 0,-1 0 0,1 1 0,0-1 0,-1 0 0,4 1 0,6 3 173,0-1-1,18 6 1,-27-9-180,8 2 51,1-1 0,-1 0 0,1 0 0,-1-1-1,1-1 1,0 0 0,-1 0 0,1-1 0,-1 0-1,17-4 1,-20 3-18,0 0-1,0-1 0,-1 0 1,1 0-1,-1 0 0,1-1 1,-1 0-1,0 0 1,0-1-1,-1 1 0,1-1 1,-1 0-1,0-1 1,-1 1-1,1-1 0,5-10 1,-9 14-52,0 0 0,0 0 0,0 0 0,0-1 0,0 1 0,-1 0-1,1-1 1,-1 1 0,1-1 0,-1 1 0,0-1 0,0 1 0,0-1 0,0 1 0,0 0 0,-1-1 0,0-3 0,0 3-2,-1 0 0,1 0 0,-1 0-1,0 0 1,0 0 0,0 0 0,0 0 0,0 1-1,-1-1 1,1 1 0,-5-3 0,1 0 8,-1 1 1,1 0 0,-1 1 0,0-1-1,0 1 1,0 1 0,-1 0-1,1-1 1,0 2 0,-14-2-1,10 3-11,1 0-1,-1 1 1,1 0 0,-1 1-1,1 0 1,-1 0 0,1 1-1,0 1 1,-11 5-1,6-1 27,0 0-1,0 1 1,1 1-1,-25 22 0,35-29-50,0 1 1,1-1-1,0 1 0,-1-1 0,1 1 0,1 0 0,-1 0 0,0 1 1,1-1-1,0 1 0,0-1 0,1 1 0,-1-1 0,1 1 0,0 0 0,0 0 1,0 0-1,1 0 0,0 0 0,0-1 0,0 1 0,0 0 0,1 0 1,0 0-1,0 0 0,0 0 0,1-1 0,-1 1 0,1-1 0,0 1 1,1-1-1,2 5 0,2 1 35,-1-1 0,1-1 0,1 1 0,0-1 1,0-1-1,17 13 0,-19-16-27,1 0-1,0 0 1,0-1 0,0 0 0,0 0 0,0-1 0,1 0-1,-1 0 1,1-1 0,12 1 0,-4-1 15,4 1 25,0-1 0,-1-1 0,1-1 0,0-1 0,30-6 0,-20-1-215,38-10 670,-58 17-1779,0 1 1,15-1-1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5920,'0'0'9878,"15"2"-9245,29 3-53,-1-2-1,70-4 0,436-79 3225,-537 78-3684,-2-1 58,0 1 0,-1 1 0,1-1 0,0 2 0,0-1 0,0 1 0,11 2 0,-16-1-71,-5 0-94,0-1-1,1 0 1,-1 0 0,0 0-1,0 0 1,1 0-1,-1 0 1,0 0-1,1 0 1,-1 0-1,0 0 1,0 0 0,1 0-1,-1 0 1,0 0-1,1 0 1,-1 0-1,0 0 1,0 0-1,1 0 1,-1 0-1,0 0 1,1 0 0,-1 0-1,0-1 1,0 1-1,1 0 1,-1 0-1,0 0 1,0 0-1,1-1 1,-1 0 47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5520,'0'0'6456,"3"8"-5691,-1-6-706,2 7 183,0 0 0,0 0 0,-1 0 1,0 1-1,3 16 0,2 47 1688,-2 80 0,2-80 1583,-4-90-2548,19-108 42,-19 110-865,0 0 0,1 1 0,1-1-1,0 1 1,1 1 0,12-19 0,-18 30-117,1 0 0,-1 0 0,1 0 0,-1 1 0,1-1 0,-1 1 0,1-1 0,0 1 0,0-1 0,0 1 0,0 0 0,0 0 0,0 0 0,0 0 0,0 0 0,0 0 0,0 1 1,1-1-1,-1 1 0,3-1 0,-2 2-10,-1-1 1,0 0 0,0 1-1,0-1 1,0 1 0,0 0-1,0 0 1,0 0 0,-1 0 0,1 0-1,0 0 1,0 1 0,-1-1-1,1 0 1,-1 1 0,1-1-1,-1 1 1,0 0 0,1-1 0,-1 1-1,2 4 1,2 6 35,1 0 1,-2 0-1,0 1 0,0 0 1,-1 0-1,1 14 0,3 10 186,-2-24 19,-5-13-244,1 0 0,-1 1-1,0-1 1,0 0-1,0 0 1,1 0-1,-1 0 1,0 0-1,0 0 1,0 1-1,1-1 1,-1 0 0,0 0-1,0 0 1,1 0-1,-1 0 1,0 0-1,0 0 1,1 0-1,-1 0 1,0 0 0,0 0-1,1 0 1,-1 0-1,0 0 1,0-1-1,1 1 1,-1 0-1,3-2 40,-1 0-1,0 0 1,1 0-1,-1 0 1,0 0-1,2-5 1,-3 7-55,21-31 175,-9 13-46,20-22 1,-28 35-75,0 0 0,1 0-1,-1 1 1,1 0 0,0 0 0,0 0-1,0 1 1,9-4 0,-12 6-24,-1-1 0,1 2 1,-1-1-1,1 0 0,-1 0 1,1 1-1,0 0 0,4-1 0,-6 2-14,1-1-1,-1 1 0,0-1 0,1 1 1,-1 0-1,1 0 0,-1-1 0,0 1 1,0 0-1,1 0 0,-1 0 0,0 1 0,0-1 1,0 0-1,1 3 0,4 4 38,-1 1 1,-1 0-1,0 1 0,0-1 1,-1 1-1,0-1 0,0 1 0,1 16 1,2 3 77,-2-15 139,-1 1 0,-1 0 0,2 21 0,-4-36-272,0 0-1,0 0 0,0 0 0,0 0 0,0 0 0,0 1 1,0-1-1,0 0 0,0 0 0,0 0 0,0 0 0,0 0 1,0 0-1,0 0 0,0 0 0,0 0 0,0 0 0,0 0 1,1 0-1,-1 0 0,0 0 0,0 1 0,0-1 0,0 0 0,0 0 1,0 0-1,0 0 0,0 0 0,0 0 0,1 0 0,-1 0 1,0 0-1,0 0 0,0 0 0,0 0 0,0 0 0,0 0 1,0 0-1,0 0 0,0 0 0,1 0 0,-1-1 0,0 1 1,0 0-1,0 0 0,0 0 0,0 0 0,0 0 0,0 0 1,0 0-1,0 0 0,0 0 0,1 0 0,8-6-147,8-9-2515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10344,'0'0'5738,"-4"8"-5125,-8 20-94,1-4 305,1 0 0,1 0 0,-6 29 0,14-46-602,1 0 0,-1 1 1,1-1-1,0 0 0,1 0 0,0 1 1,0-1-1,0 0 0,1 0 0,0 0 0,6 12 1,-7-18-177,-1 1-1,1-1 1,0 0 0,-1 0 0,1 0 0,0 0 0,0 0 0,0 0 0,0 0 0,0 0 0,0 0 0,0 0 0,0 0 0,0-1-1,0 1 1,1 0 0,-1-1 0,0 1 0,0-1 0,1 0 0,1 1 0,-1-1 9,1 0 1,-1 0-1,0 0 1,1 0-1,-1-1 0,0 1 1,1-1-1,-1 1 1,0-1-1,0 0 1,3-2-1,5-2 77,-1-1-1,0-1 1,0 0-1,8-8 1,-16 15-124,13-14 154,0 0 1,0-1-1,-2-1 0,12-17 1,-19 21-12,-2 5 332,1 15-126,-1 1-293,0 0-1,0 1 1,1-2 0,0 1 0,1 0 0,0-1 0,0 0 0,1 0 0,0 0 0,13 13 0,-15-18-25,1 0 0,-1 0 0,0 0 0,1-1 0,-1 0 0,1 0 0,0 0 0,0 0 0,0-1 0,10 2 0,-12-2-1,0-1 0,0 0 0,0 0 0,1-1 0,-1 1-1,0-1 1,0 1 0,0-1 0,0 0 0,0 0 0,0-1 0,0 1-1,0-1 1,0 1 0,-1-1 0,1 0 0,0 0 0,4-4-1,-1-1 52,0 0 0,-1-1 0,1 0 0,-1 1 0,-1-2 0,0 1-1,0-1 1,3-9 0,-2 3 70,-1 0 1,-1 0-1,0-1 0,1-16 0,-4 29-97,0-1-1,0 1 1,0-1-1,0 0 0,-1 1 1,1-1-1,-1 1 0,0-1 1,0 1-1,0-1 0,-3-4 1,4 7-52,-1 0 0,0 0 0,0 0 1,0 0-1,0 0 0,0 0 0,0 0 1,0 1-1,0-1 0,0 0 0,0 0 0,-1 1 1,1-1-1,0 1 0,0-1 0,-1 1 0,1 0 1,0-1-1,-1 1 0,1 0 0,0 0 0,-1 0 1,1 0-1,0 0 0,-1 0 0,1 0 0,0 0 1,-1 1-1,1-1 0,0 1 0,-1-1 0,-1 1 1,-14 10-690,12-7-3161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6224,'0'0'8682,"-7"9"-8132,-40 77 1071,31-49-885,1 1-1,2 1 1,2 0 0,-13 80-1,14-33 386,2 113 0,10-145-661,2 1 0,14 64 0,-11-85-258,2 1 0,2-1 1,1-1-1,1 0 1,19 32-1,-17-42-29,0 0-1,2-1 0,0-1 1,2 0-1,0-2 0,33 28 1,-48-44-126,0-1 1,1 1-1,-1 0 1,0-1-1,1 0 1,-1 0-1,1 0 1,6 1-1,40 5 899,-39-7-1935,0 0-1,0 1 0,12 4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5520,'0'0'8996,"9"9"-8736,28 26-2,-34-33-207,0 0-1,0 0 1,1 0-1,-1-1 0,1 1 1,-1-1-1,1 0 1,-1 0-1,1 0 1,0 0-1,-1-1 0,1 1 1,0-1-1,0 0 1,0 0-1,6-1 1,5 0 114,-4 1-8,1-1 1,0 0-1,-1-1 1,17-4-1,-22 5-81,0-1-1,-1 0 1,1-1-1,-1 1 1,0-1 0,0 0-1,0 0 1,0-1-1,0 1 1,7-9-1,-12 11-62,1 0-1,0 0 0,-1 1 0,1-1 0,-1 0 1,1 0-1,-1 0 0,0-1 0,1 1 0,-1 0 1,0 0-1,0 0 0,0 0 0,0 0 0,1 0 1,-2 0-1,1 0 0,0-1 0,0 1 0,0 0 1,0 0-1,-1 0 0,1 0 0,0 0 0,-1 0 0,1 0 1,-1 0-1,0 0 0,1 0 0,-1 0 0,0 0 1,-1-1-1,0-1 16,-1 1-1,0-1 1,1 0 0,-1 1-1,-1-1 1,1 1 0,0 0 0,-4-2-1,0 2 13,1-1 1,-1 1-1,0 0 0,0 1 0,0 0 0,0 0 0,0 0 0,0 1 0,-1 0 0,1 0 0,0 1 0,0 0 0,0 0 0,0 0 0,0 1 0,-7 3 0,6-2 21,0 1 1,1 0-1,-1 0 0,1 0 0,0 1 0,0 0 0,1 0 0,-1 1 0,1 0 0,1 0 0,-1 1 0,1-1 0,-6 10 0,10-14-30,0 0-1,0 0 0,0 1 0,0-1 1,1 0-1,-1 1 0,1-1 0,-1 0 1,1 1-1,0-1 0,0 1 0,0-1 1,0 1-1,0-1 0,1 0 0,-1 1 1,1-1-1,0 0 0,1 5 0,2 1 76,1 1-1,-1 0 0,11 11 1,-12-14-74,1-2 6,0 0 1,1 0-1,-1 0 1,0-1-1,1 0 0,0 1 1,0-2-1,0 1 1,10 3-1,10 7 83,-16-8-95,16 10 210,39 15 1,-57-27-201,1 0 0,-1-1 1,1 0-1,0 0 1,0-1-1,0 0 0,0 0 1,0-1-1,0 0 1,10-1-1,-9-2-58,-5 1-2760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5120,'0'0'5422,"-8"8"-4972,-49 49 1620,57-57-2041,0 0 1,0 1-1,0-1 0,0 0 0,0 0 1,0 0-1,0 0 0,0 0 0,0 0 0,-1 0 1,1 0-1,0 0 0,0 0 0,0 0 1,0 0-1,0 0 0,0 1 0,0-1 0,0 0 1,0 0-1,0 0 0,0 0 0,0 0 0,0 0 1,0 0-1,0 0 0,0 0 0,0 0 1,0 1-1,0-1 0,0 0 0,0 0 0,0 0 1,0 0-1,0 0 0,0 0 0,0 0 1,0 0-1,1 0 0,-1 0 0,0 0 0,0 0 1,0 1-1,0-1 0,0 0 0,0 0 0,0 0 1,0 0-1,0 0 0,0 0 0,0 0 1,0 0-1,0 0 0,1 0 0,-1 0 0,0 0 1,0 0-1,0 0 0,0 0 0,0 0 0,0 0 1,0 0-1,0 0 0,0 0 0,0 0 1,1 0-1,11 0 798,24-5-627,-25 4 50,56-8 349,73 0 0,164 9 657,-245-1-979,64 2 730,-108-1-553,-14 0-431,-1 0-1,1 0 0,-1-1 0,0 1 0,1 0 1,-1 0-1,0 0 0,1 0 0,-1 0 0,0-1 0,1 1 1,-1 0-1,0 0 0,1 0 0,-1-1 0,0 1 1,1 0-1,-1 0 0,0-1 0,0 1 0,1 0 0,-1-1 1,0 1-1,0 0 0,0-1 0,0 1 0,1-1 1,-1 1-1,0 0 0,0-1 0,0 0 0,-2 0-217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1:54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1055 6424,'0'0'8937,"13"0"-8610,42 0-14,-48 0-232,1-1 0,-1 0 0,1-1 0,-1 0 0,0 0 0,1-1 0,-1 0 0,-1 0 0,1 0 0,0-1 0,11-9 0,-14 11-33,0-1 1,-1 0 0,1 0 0,0-1 0,-1 1 0,0-1 0,1 0 0,-2 1 0,1-2 1,0 1-1,-1 0 0,0 0 0,0-1 0,0 1 0,0-1 0,-1 0 0,1 1 0,-1-1 0,-1 0 0,1 0 0,-1 0 0,0-5 1,0 3-1,0 0 1,-1 0-1,0 0 1,-1 0 0,1 0-1,-1 1 1,0-1 0,-1 0-1,0 1 1,0 0 0,0 0-1,-1 0 1,-8-11-1,10 15-22,1 1 1,-1-1-1,0 0 0,0 1 0,0 0 0,0-1 0,0 1 0,0 0 0,0 0 0,0 0 0,0 0 0,0 0 0,0 1 0,-1-1 0,1 1 0,0-1 1,-1 1-1,1 0 0,0 0 0,-1 0 0,1 0 0,0 0 0,0 0 0,-1 1 0,1-1 0,0 1 0,0 0 0,-1 0 0,1 0 0,0 0 0,0 0 0,0 0 1,-3 3-1,-4 2 40,1 0 0,-1 1 0,1 1 0,1-1 0,-14 18 0,13-13-33,1 0 0,0 0 0,1 1 0,1 0 0,0 0 0,0 0 0,2 1 0,-1-1 0,2 1 0,0 0 0,0 0 1,1 0-1,1 0 0,1 0 0,0 0 0,3 14 0,-4-24-17,1 1 1,0-1-1,0 0 1,0 0-1,0 0 0,1 0 1,0 0-1,0-1 1,0 1-1,0 0 1,0-1-1,1 1 1,0-1-1,0 0 1,0 0-1,0 0 1,0 0-1,0-1 0,1 1 1,-1-1-1,1 0 1,4 2-1,0 0 10,1-2 0,-1 1-1,0-1 1,0-1 0,1 1-1,-1-2 1,1 1-1,-1-1 1,1 0 0,9-2-1,4-1 10,0-2-1,-1 0 0,1-1 1,-1-2-1,39-18 0,93-66 104,41-50 152,-186 136-270,0 0 1,-1-1-1,0-1 1,0 1 0,7-12-1,16-17 123,-52 49 15,-18 18-89,2-2-33,-47 45 1,48-39-18,-30 34 4,60-61-21,1 0 0,0 0 0,1 1 0,0 0 0,0 0 0,1 1 0,-4 11 0,7-20-3,1 1 1,-1-1-1,1 1 1,-1 0-1,1-1 1,0 1-1,0 0 0,-1-1 1,1 1-1,1 0 1,-1-1-1,0 1 1,0 0-1,1-1 0,-1 1 1,1 0-1,-1-1 1,1 1-1,-1-1 1,1 1-1,2 2 0,-2-3 0,1 1 0,0-1 0,-1 0 0,1 0 0,0 0 0,0 0 0,0 0 0,0 0 0,0 0 0,0 0 0,0-1 0,0 1 0,0-1 0,0 0 0,2 1 0,5-1 3,-1 0 1,0-1-1,0 1 1,0-1-1,-1-1 1,1 0-1,0 0 1,8-3-1,-1-2 17,-1-1 0,0 0 0,0-1 0,-1 0 0,0-1 0,0 0 0,-1-1 0,-1-1 0,0 0 0,0 0 0,-1-1 0,-1 0 0,9-16 0,-4 5 36,-10 19-22,0 0-1,-1 0 1,0-1-1,0 1 0,0-1 1,0 0-1,-1 0 1,0 0-1,0 0 1,1-10-1,-3 16 0,-4 5 22,-15 67-37,-3 13 21,-3-1-1,-48 107 0,-46 61 194,99-220-117,16-24 39,17-25-80,117-135 141,-27 36-142,176-220 94,-146 164-18,-153 294-98,13-85-54,3-23 1,1-1 1,0 1-1,2 0 0,-1 0 1,1 0-1,1 0 0,1 0 1,4 25-1,-5-39 3,0 1-1,0 0 1,0-1 0,0 1-1,0-1 1,1 1 0,-1 0-1,0-1 1,0 1-1,1-1 1,-1 1 0,1-1-1,-1 1 1,0-1 0,1 1-1,-1-1 1,1 1-1,-1-1 1,1 0 0,-1 1-1,1-1 1,-1 0 0,1 1-1,-1-1 1,1 0-1,1 1 1,-1-1 2,0-1 0,0 1 0,1 0-1,-1 0 1,0 0 0,0-1 0,0 1 0,0-1 0,0 1 0,0-1-1,0 1 1,0-1 0,2-1 0,4-3 18,0-1 0,-1-1 1,7-7-1,-8 8-9,19-22 43,-1 0-1,-1-2 1,-2-1 0,23-46 0,-40 70-40,-2 5-10,0 0 0,0 0 0,0-1 0,0 1 0,1 0 0,-1 0 0,0 0 1,1 0-1,0 1 0,-1-1 0,1 0 0,0 1 0,0-1 0,2-1 0,-4 3-5,1 0 1,-1 0-1,0 0 1,0 0-1,0 0 0,0 0 1,0 0-1,0 0 1,1 0-1,-1 0 0,0 0 1,0 0-1,0 0 1,0 0-1,0 0 0,0 1 1,1-1-1,-1 0 1,0 0-1,0 0 0,0 0 1,0 0-1,0 0 1,0 0-1,0 0 0,0 0 1,0 1-1,1-1 1,-1 0-1,0 0 0,0 0 1,0 0-1,0 0 1,0 0-1,0 1 1,0-1-1,0 0 0,0 0 1,0 0-1,0 0 1,0 0-1,0 1 0,0-1 1,0 0-1,0 0 1,0 0-1,0 0 0,0 0 1,0 0-1,-1 1 1,-1 10 4,1-5-4,-1 8 1,0 0 0,1 1 0,1-1 1,0 1-1,1-1 0,1 0 0,0 0 1,0 1-1,8 20 0,-9-33-2,0 0 0,0 0 0,0 0 0,0 0 0,0 0 0,1 0 0,-1 0 0,1 0 0,0 0 0,-1-1 0,1 1 0,0-1 0,0 1 0,0-1 0,0 0 0,0 1 0,0-1 0,0 0 0,0-1 0,1 1 0,-1 0 0,0-1 0,0 1 0,1-1 0,-1 1 0,0-1 0,1 0 0,-1 0 0,1 0 0,-1-1 0,0 1 0,1 0 0,-1-1 0,2 0 0,6-2 0,-1 0 1,0 0 0,0-1-1,0 0 1,-1 0 0,16-12-1,117-106 116,-35 28-5,-82 76-54,33-19 1,-96 101 16,19-40-50,8-11-9,0 1 0,-11 18 1,-1 2 7,-11 18 4,33-47-25,-1-1 0,1 1 0,0 0 1,1-1-1,-1 1 0,1 0 0,0 0 0,0 0 0,0 7 1,0-11-2,1-1 1,0 1 0,0 0-1,0-1 1,0 1 0,1 0 0,-1 0-1,0-1 1,0 1 0,0 0-1,0-1 1,1 1 0,-1 0-1,0-1 1,1 1 0,-1-1 0,0 1-1,1 0 1,-1-1 0,1 1-1,-1-1 1,1 1 0,-1-1 0,1 1-1,-1-1 1,1 0 0,0 1-1,0-1 1,1 1 1,-1-1 0,1 0 0,-1 0 0,1 0 0,-1 0-1,1 0 1,0 0 0,-1 0 0,1 0 0,-1-1 0,1 1 0,1-1 0,4-2 4,0 1 1,-1-2 0,1 1-1,6-5 1,-1 0 1,-1 0 1,0-1-1,-1 0 0,0-1 1,14-18-1,-23 27-4,0-1 0,0 1 1,0 0-1,0-1 0,1 1 1,-1 0-1,0 0 0,0 0 1,1 0-1,-1 0 0,1 0 1,2 0-1,-4 0-2,1 1 0,0 0 0,0 0 0,-1 0 0,1 0 1,0 0-1,0 0 0,-1 0 0,1 0 0,0 0 0,0 0 0,-1 1 0,1-1 1,0 0-1,-1 0 0,1 1 0,0-1 0,-1 1 0,1-1 0,0 1 0,3 3 11,0 0-1,-1 0 1,0 0 0,1 1-1,-2-1 1,5 8-1,13 19 1,-18-28-14,1-2 1,-1 1 0,0 0-1,1 0 1,0-1 0,-1 1-1,1-1 1,0 0 0,-1 0-1,1 0 1,0 0 0,0 0-1,0 0 1,0-1 0,0 0-1,0 1 1,0-1 0,0 0 0,0-1-1,0 1 1,0 0 0,0-1-1,0 0 1,-1 1 0,1-1-1,0-1 1,0 1 0,0 0-1,4-3 1,6-5 8,0 1 0,-1-2 1,0 0-1,15-15 0,-25 23-6,23-24 17,-1-2 0,-1 0 0,21-33 0,47-100 64,-57 90-52,-3 0 0,-4-3 0,-3 0 0,-3-1 0,-3-1 0,7-78 0,-21 129-10,-1 9-7,-1 0 0,-1 0 1,0 0-1,-2-30 1,1 45-16,0 1 0,0 0 0,0-1 1,0 1-1,0 0 0,0-1 1,0 1-1,0 0 0,-1-1 0,1 1 1,0 0-1,0-1 0,0 1 1,0 0-1,0-1 0,0 1 0,-1 0 1,1 0-1,0-1 0,0 1 1,0 0-1,-1 0 0,1-1 0,0 1 1,0 0-1,-1 0 0,1 0 1,0-1-1,-1 1 0,1 0 0,-1 0 1,-7 7-15,-4 17-15,-3 15-12,2 0 0,2 1 0,-7 45 0,-10 127-127,18-129 104,5-26 19,2 1 1,3 0-1,2-1 0,11 64 0,-12-115 44,0 0 0,0 0 1,1-1-1,0 1 0,0-1 0,4 7 0,-6-11 3,0 0 0,1 0 0,-1 0 0,1-1-1,-1 1 1,1 0 0,0 0 0,-1 0 0,1-1 0,0 1 0,0 0-1,-1-1 1,1 1 0,0 0 0,0-1 0,0 1 0,0-1 0,0 1-1,0-1 1,0 0 0,0 1 0,0-1 0,0 0 0,0 0 0,0 0-1,0 0 1,0 0 0,0 0 0,0 0 0,0 0 0,0 0 0,0 0-1,0 0 1,0-1 0,0 1 0,0 0 0,0-1 0,0 1 0,0-1-1,0 1 1,1-2 0,6-5 15,0 0 0,0 0-1,10-13 1,-13 13 5,1 0 0,1 1 0,-1 0 0,1 0 0,12-8 0,-18 13-20,0 1 0,0-1 1,0 1-1,0-1 0,0 1 1,0 0-1,0 0 0,0-1 1,0 1-1,0 0 0,0 0 1,0 0-1,0 0 0,0 0 1,0 0-1,0 1 0,0-1 0,0 0 1,0 0-1,0 1 0,0-1 1,0 1-1,0-1 0,0 1 1,0-1-1,0 1 0,0-1 1,0 1-1,-1 0 0,1 0 1,0-1-1,-1 1 0,1 0 0,0 0 1,0 1-1,3 5-7,0 0 0,-1 0 0,1 0 0,1 9-1,2 1-8,-7-16 13,4 8-4,0-1-1,0 1 1,1-1-1,1 0 1,7 9 0,-11-15 4,0 0 0,1 0 0,-1 0 0,1 0 0,0 0 1,-1 0-1,1-1 0,0 0 0,0 1 0,0-1 1,0 0-1,0-1 0,0 1 0,0 0 0,1-1 0,-1 0 1,0 0-1,0 0 0,6 0 0,3-2 1,1-1 1,0 0-1,-1 0 0,0-1 0,0-1 0,0 0 1,0-1-1,14-9 0,0-2 27,-2-1 1,33-30-1,-47 39 1,-8 6-17,-1 1-1,1 0 0,0 0 1,1 1-1,-1-1 0,0 0 0,0 1 1,1-1-1,-1 1 0,4-1 1,-6 5-7,1 0 0,-1 0 0,-1 0 0,1 0 0,0 0 0,-1 0 0,1 0 0,-1 0 0,-1 3 0,0 3 1,0 2-4,-1 1 0,1-1 1,1 1-1,0 13 0,1-23-1,-1 0 0,1 0 0,0 0 1,1 0-1,-1-1 0,0 1 0,1 0 0,-1 0 0,1 0 0,-1 0 0,1-1 0,0 1 1,-1 0-1,1-1 0,0 1 0,0-1 0,1 1 0,-1-1 0,0 1 0,0-1 0,1 0 1,-1 1-1,1-1 0,-1 0 0,1 0 0,-1 0 0,3 1 0,-3-2 2,1 0-1,-1 0 1,0 0-1,1 0 1,-1 0-1,1 0 1,-1-1-1,0 1 1,1 0-1,-1-1 1,0 1-1,1-1 1,-1 1 0,0-1-1,0 0 1,0 0-1,1 1 1,-1-1-1,0 0 1,1-1-1,1-1 4,-1 1 0,0 0 0,1-1 0,-1 1 0,0-1 0,0 0 0,2-4 0,-2-1 6,0 1-1,0-1 0,0 0 1,-1 0-1,0 0 1,0 0-1,-2-12 0,-7-60 68,6 62-55,1 12-6,0 0-1,-1 0 1,1-1-1,-1 1 0,-5-10 1,7 15-16,-1 0 1,1 0-1,-1 0 1,1 0-1,-1 0 0,1 0 1,-1 1-1,1-1 1,-1 0-1,0 0 1,1 1-1,-1-1 0,0 1 1,1-1-1,-1 0 1,0 1-1,0-1 0,0 1 1,0 0-1,0-1 1,0 1-1,1 0 0,-1-1 1,0 1-1,0 0 1,0 0-1,0 0 1,0 0-1,0 0 0,0 0 1,0 0-1,0 0 1,0 0-1,0 1 0,0-1 1,0 0-1,0 1 1,0-1-1,1 0 1,-1 1-1,0-1 0,0 1 1,0-1-1,1 1 1,-1 0-1,0-1 0,0 2 1,0-1-2,-1-1 0,1 1 0,0 0 1,0 0-1,0 0 0,0 0 0,0 1 0,1-1 0,-1 0 1,0 0-1,0 0 0,1 1 0,-1-1 0,1 0 0,-1 1 1,1-1-1,0 1 0,-1-1 0,1 0 0,0 1 0,0-1 1,0 1-1,0-1 0,0 1 0,0-1 0,1 0 0,-1 1 1,0-1-1,1 1 0,-1-1 0,1 0 0,0 2 1,1-1-1,-1 0 0,1 0 0,-1 0 0,1 0 0,0 0 1,-1-1-1,1 1 0,0-1 0,0 1 0,0-1 1,0 0-1,1 0 0,-1 0 0,0 0 0,0 0 0,1-1 1,-1 1-1,0 0 0,3-1 0,10 1 0,0-1 0,-1-1 0,24-4 0,-24 3 0,0 0 0,0 1 0,0 1 0,22 1 0,-32 0-5,0-1 0,0 1 0,0 0 1,0 0-1,0 1 0,0-1 0,0 1 0,0 0 0,0 0 0,-1 0 0,1 0 0,5 5 1,-7-4 0,0-1 0,0 1 0,0 0 0,-1-1 0,1 1 0,-1 0 0,1 0 1,-1 0-1,0 0 0,0 1 0,-1-1 0,1 0 0,0 0 0,-1 0 1,0 1-1,0 4 0,-1 5-1,1-10 7,-1 1 0,1-1 0,0 0 0,0 1 0,0-1 1,1 1-1,1 5 0,-2-9-1,0 0 0,0 1 0,0-1 0,0 0 0,0 0 0,0 0 0,0 0 0,1 0 0,-1 0 0,0 0 0,0 0 0,0 0 0,0 1 0,1-1 0,-1 0 0,0 0 0,0 0 0,0 0 0,0 0 0,0 0 0,1 0 0,-1 0 0,0 0 0,0 0 0,0 0 0,0 0 0,1 0 0,-1 0 0,0 0 0,0 0 0,0 0 0,0-1 0,1 1 0,-1 0 0,0 0 0,0 0 0,0 0 0,0 0 0,0 0 0,0 0 0,1 0 0,-1-1 0,0 1 0,0 0 0,8-8 10,-6 5-7,47-58 40,-32 38-10,27-28 1,-33 39-23,27-24 67,-36 33-72,0 1-1,1 1 1,-1-1-1,1 0 1,0 1-1,-1-1 1,1 1-1,0 0 1,0 0 0,0 0-1,0 0 1,6 0-1,-8 1-4,0 0-1,0 0 1,0 0 0,0 1-1,0-1 1,0 1-1,0-1 1,0 1 0,0-1-1,0 1 1,0-1 0,0 1-1,0 0 1,0 0-1,0-1 1,-1 1 0,1 0-1,0 0 1,-1 0-1,1 0 1,0 1 0,11 23 3,-11-21-5,10 28 17,-2 0 0,7 40-1,-13-53 21,-2 21 4,-3-48-394,-2-6-3416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7232,'0'0'4490,"3"8"-4014,5 18-42,-2 1 0,0 0 0,2 37 1,-2-18 260,-3-20 312,-2 43 0,-2-39 1278,2-41-2043,1 1 0,-1 0 0,5-13 0,-4 16-149,2-11 130,2 1-1,13-32 1,-15 42-149,-1 1 1,1-1 0,0 1 0,1 0 0,-1 0 0,1 0 0,0 0 0,1 1 0,10-9 0,-15 14-67,-1-1 0,1 1 0,0-1-1,0 1 1,0-1 0,-1 1 0,1-1-1,0 1 1,0 0 0,0-1 0,0 1 0,0 0-1,0 0 1,0 0 0,0-1 0,0 1-1,-1 0 1,1 0 0,0 0 0,0 1-1,0-1 1,0 0 0,0 0 0,0 1-1,0-1 1,0 0 0,0 1 0,-1-1-1,1 1 1,0-1 0,0 1 0,0-1 0,-1 1-1,1-1 1,0 1 0,-1 0 0,1 0-1,0-1 1,-1 1 0,1 0 0,-1 0-1,1 0 1,-1-1 0,0 1 0,1 0-1,-1 0 1,0 0 0,1 1 0,1 6 17,0 0 1,0 0-1,-1 1 1,1 9-1,-1-13-9,0 7 39,-1 1 1,0 0-1,0 0 0,-1-1 0,-4 20 0,5-32-43,0 0 0,0 0-1,0 0 1,-1 1 0,1-1 0,0 0-1,0 0 1,0 0 0,0 0 0,0 1 0,0-1-1,0 0 1,0 0 0,0 0 0,0 1-1,0-1 1,0 0 0,0 0 0,0 0 0,0 1-1,0-1 1,0 0 0,0 0 0,0 0-1,0 1 1,0-1 0,0 0 0,0 0 0,0 0-1,0 0 1,1 1 0,-1-1 0,0 0-1,0 0 1,0 0 0,0 0 0,1 1 0,5-8 226,7-13-60,-2 0-66,17-28 102,-25 43-169,1 0 0,0 1 0,0-1 0,0 1 0,0 0 0,9-7 0,-12 10-30,0 1 0,0-1 0,0 0 0,0 1 0,0-1 0,0 1 0,0 0 0,0-1-1,0 1 1,0 0 0,0 0 0,0-1 0,0 1 0,0 0 0,0 0 0,0 0 0,0 0 0,0 0 0,0 0-1,0 1 1,0-1 0,0 0 0,0 0 0,0 1 0,0-1 0,0 1 0,0-1 0,0 1 0,0-1 0,0 1-1,0 0 1,-1-1 0,1 1 0,0 0 0,0 0 0,-1-1 0,2 2 0,1 3 10,-1 0 1,1 0 0,-1 0-1,1 0 1,1 11-1,0 2 29,-1 1 0,0-1-1,-2 1 1,0 0 0,-3 32-1,1-44-16,6 34 628,1-48-487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7136,'0'0'8122,"-7"10"-7634,-5 9-36,0 1 0,1 0 0,-12 33 0,21-47-296,0 0 1,1 0-1,0 0 0,0 0 0,0 0 1,1 0-1,-1 0 0,2 0 0,0 9 1,0-12-104,-1 0 1,1 0-1,0-1 1,0 1-1,1-1 1,-1 1-1,0-1 1,1 1-1,-1-1 1,1 0-1,0 0 1,0 0-1,0 0 1,0 0-1,0 0 1,0 0-1,1-1 1,-1 1-1,0-1 1,1 1-1,-1-1 1,5 1-1,-3-1 10,-1 0-1,1 0 1,1 0-1,-1-1 0,0 1 1,0-1-1,0 0 1,0-1-1,0 1 0,0-1 1,0 1-1,0-1 1,0-1-1,0 1 0,0 0 1,-1-1-1,1 0 1,6-3-1,-1-2 148,0 1 0,0-1 0,-1 0 1,1-1-1,10-13 0,-12 12 103,-3 5 705,-5 13-574,0-4-414,1 0 1,0 0-1,0 0 1,0 0-1,1 0 1,0 0-1,0 0 1,0-1 0,0 1-1,1 0 1,0 0-1,2 4 1,-3-7-26,0 0 0,0 1 0,0-1 0,1 0 0,-1 0-1,1 0 1,-1-1 0,1 1 0,0 0 0,0 0 0,0-1 0,0 0 0,0 1 0,0-1 0,0 0 0,0 0 0,0 0 0,1 0 0,-1 0 0,0 0 0,1-1 0,-1 1-1,1-1 1,-1 0 0,1 1 0,2-1 0,0-1 8,1 0-1,0 0 0,0-1 0,-1 0 1,1 0-1,-1 0 0,0 0 1,1-1-1,-1 0 0,0 0 1,-1 0-1,9-8 0,-7 5 15,0 0 1,-1 0-1,1 0 0,-2-1 0,1 0 0,-1 0 1,0 0-1,6-14 0,-8 13 10,1 0 1,-1 1 0,0-1-1,-1 0 1,0 0-1,0 0 1,-1 0 0,0 0-1,-1-9 1,1 11 1,-1 1 1,-1-1 0,1 1-1,-1-1 1,0 1-1,0 0 1,0 0-1,-1 0 1,0 0 0,0 0-1,0 0 1,0 1-1,-6-6 1,7 8-26,1 1 1,-1 0-1,1-1 1,-1 1-1,0 0 1,0 0-1,1 0 1,-1 0-1,0 0 1,0 0-1,0 1 1,0-1-1,0 0 1,0 1-1,0 0 1,-1 0-1,1-1 1,0 1-1,0 0 1,0 1-1,0-1 1,0 0-1,0 1 1,0-1-1,0 1 1,0-1-1,0 1 1,0 0-1,0 0 1,0 0-1,0 0 1,0 0-1,1 0 1,-1 1-1,1-1 1,-3 3-1,2-2-265,1 0-1,0-1 0,0 1 1,0 0-1,0 0 1,0 0-1,0 0 1,0 0-1,1 0 0,-1 0 1,1 0-1,-1 0 1,1 1-1,0 2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5920,'0'0'11782,"-4"11"-11547,-48 137 429,2 16-37,-1 5-87,40-125-284,-10 86-1,12 20 185,9-118-289,1 1 1,9 50-1,-7-67-84,2 0 0,0-1 0,0 0 0,2 0 0,0 0 0,0-1 0,12 16 0,-2-6 139,1-2-1,0 0 0,26 23 0,-35-38-85,0 0 0,1-1 0,0 0 0,18 9 1,-17-10 18,0 0 1,-1 1 0,0 1 0,10 7 0,-17-11-54,-1-1 1,1 1-1,0-1 0,-1 0 1,1 0-1,0-1 0,0 1 1,0 0-1,0-1 0,0 0 1,7 2-1,-11-14-1755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6224,'0'0'13818,"12"8"-13473,-2-2-257,-5-2-45,1 0-1,-1-1 1,1 0-1,-1 0 1,1 0-1,0-1 1,0 0-1,0 0 0,1 0 1,-1-1-1,0 0 1,7 0-1,27 0 477,0 2 1,62 12-1,-46-6 343,-52-8-662,-3-1-165,-1 0-1,1 0 1,-1 0-1,1 0 1,-1 0 0,1 1-1,-1-1 1,1 0 0,-1 0-1,1 0 1,-1-1-1,1 1 1,-1 0 0,1 0-1,-1 0 1,0 0 0,1 0-1,-1-1 1,1 1-1,-1 0 1,1 0 0,0-1-1,-5 1 294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9144,'0'0'9598,"-6"11"-9146,-18 38-24,22-44-307,0 1 0,0 0 0,0 0 0,0 0 0,1 0 0,0 0 0,0 0 0,1 0 0,0 0 0,0 0 0,0 0 0,1 0 0,0 0 0,0 0 0,0 0 0,1 0 0,0 0 0,0 0 0,0 0 1,1-1-1,0 0 0,0 1 0,0-1 0,1 0 0,5 5 0,-7-7-57,1-1 1,0 0-1,0 0 1,0-1-1,0 1 1,0 0 0,0-1-1,0 0 1,0 0-1,1 0 1,-1 0-1,0 0 1,1-1 0,-1 1-1,1-1 1,-1 0-1,0 0 1,6-1-1,-3 1-8,0-2 0,1 1-1,-1-1 1,0 1 0,0-2 0,0 1-1,0-1 1,9-5 0,-8 3-55,0-1 0,0 1 1,10-13-1,-5 4-3153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12864,'0'0'5831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10152,'0'0'7058,"-8"8"-6442,-27 25-9,33-31-480,1-1 1,-1 1-1,0 0 0,1-1 1,-1 1-1,1 0 1,0 0-1,-1 0 0,1 0 1,0 0-1,0 0 1,0 1-1,1-1 1,-1 0-1,0 4 0,1-6-85,0 0 0,0 1 0,1-1 0,-1 0 0,0 0-1,0 0 1,0 0 0,1 0 0,-1 0 0,0 0-1,0 0 1,1 0 0,-1 0 0,0 0 0,0 0 0,1 0-1,-1 0 1,0 0 0,0 0 0,1 0 0,-1 0 0,0 0-1,0 0 1,1 0 0,-1 0 0,0 0 0,0-1-1,1 1 1,-1 0 0,0 0 0,0 0 0,0 0 0,1 0-1,-1-1 1,10-6 697,-9 6-689,0 0 0,-1 0 0,1-1 0,0 1 0,-1 0 0,1-1 0,-1 1 0,1 0 0,-1-1 0,0 1 1,0-1-1,0 1 0,1 0 0,-1-1 0,0 1 0,-1-1 0,1 1 0,-1-3 0,0-7 684,0 15-324,1-4-397,0 0-1,0 1 0,0-1 1,0 0-1,0 1 1,0-1-1,0 0 0,0 0 1,0 1-1,0-1 1,0 0-1,0 1 1,0-1-1,0 0 0,0 1 1,0-1-1,0 0 1,0 0-1,0 1 1,0-1-1,0 0 0,1 0 1,-1 1-1,0-1 1,0 0-1,0 0 0,0 1 1,1-1-1,-1 0 1,0 0-1,0 1 1,1-1-1,-1 0 0,0 0 1,0 0-1,1 0 1,-1 0-1,0 1 0,1-1 1,4 3-203,0-1 0,0 1 0,0-1 0,1 0 0,-1-1 0,1 1 0,0-1 0,-1 0 0,11 0 0,-12 0-987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6224,'0'0'12233,"5"7"-11737,-1-1-412,0 0 0,0 1 1,-1-1-1,0 1 1,0-1-1,-1 1 0,0 0 1,0 0-1,0 0 0,0 10 1,8 315 2473,-5-115-767,0-177-1000,-5-40-772,0 0 0,0 1 0,0-1 0,1 0 0,-1 0 0,0 0 0,0 1 0,0-1 0,1 0 0,-1 0 0,0 0 0,0 0 0,1 0 0,-1 1 0,0-1 0,0 0 0,1 0 0,-1 0 0,0 0 0,1 0 0,-1 0 0,0 0 0,0 0 0,1 0 0,-1 0 0,0 0 0,1 0 0,-1 0 0,0 0 0,0 0 0,1 0 0,-1-1 0,0 1 0,1 0 0,13-5 238,-9 4-173,6-3 75,0-1 0,16-8-1,16-7 170,-21 12-129,1 1 0,36-7-1,-57 14-177,1 0 0,-1 0 0,1 1 0,-1-1 0,1 0 0,-1 1 0,1-1 0,-1 1 0,1 0 0,2 1 0,-3-1 13,1 0 0,-1 0 1,1 0-1,-1 0 0,1-1 1,4 1-1,-7-1-41,0 0 0,0 0 0,0 0 0,1 0 0,-1 0 0,0 0 0,0 0 0,0 0 0,1 0 0,-1 0 0,0 0 0,0 0 0,0 0 0,1-1 0,-1 1 0,0 0 0,0 0 0,0 0 0,0 0 0,0 0 0,1 0 1,-1-1-1,0 1 0,0 0 0,0 0 0,0 0 0,0 0 0,0-1 0,0 1 0,0 0 0,1 0 0,-1 0 0,0-1 0,0 1 0,0 0 0,0-1 0,-2-9 164,-8-11-2576,9 19 555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13056,'0'0'1753,"12"-1"-1321,177-27 1576,-161 23-966,1 1 0,49-1 0,-77 5-929,1 0 0,-1 0 0,1 0 0,-1 0 0,0 0-1,0 1 1,1-1 0,-1 1 0,0-1 0,3 2 0,-4 1 567,-8 2-510,-15-1-3270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10544,'0'0'5273,"13"-6"-4600,-6 3-551,5-3 89,0 1 0,0 0 0,1 1-1,-1 0 1,24-3 0,247-6 6631,-278 11-7089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1:54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14064,'0'0'1824,"68"-24"-1592,-37 14-232,-1-2 8,-6-1-40,-6 5-8,-6 2-16,-6 0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8432,'0'0'3258,"8"-5"-2524,4-3-314,0 2 0,0-1 0,15-4 0,-23 9-222,-1 1-1,1-1 1,0 1 0,0 0 0,0 1-1,0-1 1,0 1 0,0-1 0,0 1-1,0 1 1,0-1 0,0 0-1,0 1 1,0 0 0,0 0 0,0 0-1,-1 0 1,7 4 0,-1-1 183,-1 2 0,0-1 1,0 1-1,0 1 0,-1-1 1,0 1-1,0 1 0,-1-1 1,0 1-1,10 17 0,-8-11 270,14 20 0,-19-29-476,0-1 0,1 0 0,-1-1 0,1 1 0,0 0 0,0-1 0,1 0 1,6 5-1,-10-8-158,0 0 1,0 0 0,0 0-1,0 1 1,0-1 0,0 0-1,0 0 1,0 0 0,0-1 0,0 1-1,0 0 1,0 0 0,0 0-1,0-1 1,0 1 0,0 0-1,0-1 1,0 1 0,0-1-1,0 1 1,-1-1 0,1 0 0,0 1-1,0-1 1,0-1 0,17-18-2924,-18 19 2152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 13056,'0'0'1382,"-9"8"-1046,-80 63 258,-46 35 182,63-46-233,-43 45 2033,111-100-2052,4-5-566,0 0-1,0 1 1,0-1-1,0 0 0,0 0 1,0 0-1,0 0 1,0 0-1,0 0 0,0 0 1,0 0-1,0 0 0,0 1 1,0-1-1,0 0 1,0 0-1,0 0 0,0 0 1,0 0-1,0 0 1,0 0-1,0 0 0,1 0 1,-1 1-1,0-1 0,0 0 1,0 0-1,0 0 1,0 0-1,0 0 0,0 0 1,0 0-1,0 0 1,0 0-1,0 0 0,1 0 1,-1 0-1,0 0 0,0 0 1,0 0-1,0 0 1,0 0-1,0 0 0,0 0 1,0 0-1,0 0 0,1 0 1,-1 0-1,0 0 1,0 0-1,0 0 0,0 0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4008,'0'0'12535,"10"-7"-12032,31-22-4,-38 28-440,0-1 0,0 1 0,1-1 0,-1 1 0,0 0 1,1 0-1,-1 0 0,1 1 0,-1-1 0,1 1 0,-1 0 0,5 0 0,5 0 123,146 0 1645,-105 2-1342,-40-3-277,1 0-1,18-4 1,0 0 256,-9 0 321,-24 5-873,1 0 1,0-1-1,-1 1 0,1 0 1,0-1-1,0 1 1,-1-1-1,1 1 0,-1 0 1,1-1-1,0 0 0,-1 1 1,1-1-1,-1 1 1,1-1-1,-1 0 0,1 1 1,-1-1-1,0 0 0,1 1 1,-1-1-1,0 0 1,0 0-1,1 1 0,-1-3 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69 6824,'0'0'3620,"-8"1"-3032,-4 2-228,0 0 0,-18 8 0,25-9-160,-1 1-1,0 0 1,1 0-1,-1 0 1,1 1-1,0 0 1,0 0-1,-7 7 1,6-3 137,0 1 1,0 0 0,1 0 0,0 0 0,1 1 0,0-1 0,0 1 0,1 0-1,1 0 1,-1 1 0,0 18 0,2-24-171,2 0 0,-1 0-1,1 0 1,-1 0 0,1 0-1,1 0 1,-1 0 0,1 0-1,0-1 1,3 8 0,-3-10-94,-1 0 0,0 0 0,1 0 0,0 0 1,0-1-1,-1 1 0,1 0 0,0-1 0,0 0 0,0 1 0,1-1 1,-1 0-1,0 0 0,0 0 0,1 0 0,-1 0 0,0-1 0,1 1 1,-1-1-1,1 1 0,-1-1 0,1 0 0,3 0 0,3-1 18,0 0 1,1-1-1,-1 0 0,0 0 0,-1-1 0,1 0 0,0 0 0,-1-1 0,1-1 0,-1 1 0,8-7 0,10-9 283,43-43 0,-27 24 232,-41 38-544,6-5 631,-6 10-220,1 8-362,2 17 79,-3-14-126,2 0 0,0 0 0,5 15 0,-7-27-55,0 1 0,0-1 0,1 0 1,-1 0-1,1 0 0,0 0 0,0 0 1,0 0-1,0-1 0,1 1 0,-1-1 0,1 1 1,-1-1-1,1 0 0,0 0 0,0 0 0,0 0 1,6 2-1,-6-3-3,-1 0 1,1-1-1,0 1 1,0-1-1,0 0 1,0 0-1,0 0 0,0 0 1,0 0-1,0-1 1,0 1-1,0-1 1,0 0-1,-1 0 1,1 0-1,5-3 0,1-1 11,1-1-1,-1 0 0,9-9 1,-11 9-1,1 0 15,0-1 0,0 0 0,-1 0 0,0-1 0,-1 0 0,1 0 0,-1-1 0,-1 0 0,0 0 0,0 0 0,-1 0 0,0-1 0,0 0 0,-1 0 0,-1 0 0,0 0 0,2-18 0,-3 18 24,-1 0-1,0-1 1,-1 1-1,0 0 1,-4-16-1,5 23-30,-1 0 0,0 1 0,1-1 0,-1 0 0,-1 1-1,1-1 1,0 1 0,-1 0 0,1-1 0,-1 1 0,1 0 0,-1 0 0,0 0 0,0 0-1,0 0 1,0 0 0,-1 1 0,1-1 0,0 1 0,-1 0 0,1-1 0,-1 1 0,1 0-1,-1 0 1,-2 0 0,3 1-13,1-1 0,0 1 0,-1 0 0,1 0 1,0 1-1,0-1 0,-1 0 0,1 0 0,0 1 0,0-1 0,-1 0 0,1 1 0,0-1 0,0 1 0,0 0 0,0-1 0,0 1 0,0 0 0,0 0 1,0-1-1,0 1 0,0 0 0,0 0 0,0 0 0,1 0 0,-1 0 0,-1 3 0,0-1-552,1 1 0,-1 0 0,1-1 1,0 1-1,0 0 0,0 0 0,0 4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9440,'0'0'4017,"-14"3"-3641,5 0-292,-85 26 747,77-23-569,-29 13 414,43-18-547,0 0 1,0 1-1,1 0 0,-1-1 1,1 1-1,-1 0 0,1 0 1,0 0-1,0 1 0,0-1 1,0 0-1,-3 5 0,5-6-74,0 0-1,-1 0 0,1 0 0,-1 0 0,1 0 1,0 0-1,0 0 0,0-1 0,0 1 0,-1 0 0,1 0 1,0 0-1,1 0 0,-1 0 0,0 0 0,0 0 1,0 0-1,0 0 0,1 0 0,-1 0 0,0-1 0,1 1 1,-1 0-1,1 0 0,-1 0 0,1-1 0,-1 1 0,1 0 1,0 0-1,-1-1 0,1 1 0,0 0 0,0-1 1,-1 1-1,1-1 0,0 1 0,0-1 0,0 0 0,0 1 1,-1-1-1,1 0 0,2 1 0,4 1 123,0-1 0,0 1 0,0-1-1,10 0 1,-16-1-165,30 1 427,0-2 1,34-6 0,-18 2 85,-41 4-376,0 1 1,0 0 0,0 0 0,9 1 0,-14-1-223,0 1 0,-1-1 1,1 0-1,0 0 0,0 0 1,0 1-1,0-1 0,-1 0 0,1 1 1,0-1-1,0 0 0,-1 1 1,1-1-1,0 1 0,-1-1 0,1 1 1,-1 0-1,1-1 0,0 1 1,-1 0-1,1-1 0,-1 1 0,0 0 1,1 0-1,-1-1 0,0 1 1,1 0-1,-1 0 0,0 0 0,0-1 1,0 1-1,1 0 0,-1 0 1,0 0-1,0 0 0,0-1 0,-1 1 1,1 1-1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7232,'0'0'5052,"2"8"-4486,11 24-10,-12-31-518,0 0 0,-1 1 0,1-1 0,0 0 0,0 0 0,-1 0 0,1 0 0,0 0 0,0 0 0,0 0 0,0-1 0,1 1 0,-1 0 0,0-1 0,0 1 0,0 0 0,0-1 0,1 1 0,-1-1 0,0 0 0,1 1 0,0-1 0,6 2 123,18 5 232,1-1 1,39 4-1,59-1 246,-124-9-634,429-6 1595,-137-2-400,-261 8-992,-4 1 186,1-1 0,-1-2 0,32-6 0,-101 10 1168,11-1-4611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7432,'0'0'5920,"-8"11"-5328,-57 72 608,57-72-933,1-1 0,0 1 0,1 0 0,-5 13 0,10-21-157,-1 1 0,1-1 0,0 1 0,0-1 0,0 1 0,0 0 0,1-1 0,0 1 0,-1 0 0,1-1 0,1 1 0,-1 0 0,0-1 0,1 1 0,0 0 0,0-1 0,0 1 0,3 6 0,-2-8-38,0 1-1,0-1 1,0 0 0,1 0 0,-1 0 0,1 0-1,0 0 1,0 0 0,-1 0 0,1-1 0,0 0 0,0 1-1,1-1 1,-1 0 0,0-1 0,4 2 0,4-1 88,-1 0 1,1 0 0,17-1 0,-15-2-14,0 0 1,-1 0 0,1-1 0,-1-1-1,1 0 1,-1-1 0,0 0 0,11-8-1,10-6 493,42-34-1,-68 47-505,-3 4-20,0 0 1,-1-1-1,0 0 0,0 0 1,1 0-1,-2 0 1,4-5-1,-6 8-105,0 0 0,0 0 0,0 0 1,0 0-1,1 0 0,-1 0 0,0 0 0,0 0 0,0 0 0,0 0 1,0 1-1,0-1 0,0 0 0,0 0 0,0 0 0,0 0 0,0 0 1,0 0-1,0 0 0,0 0 0,0 0 0,0 0 0,0 0 1,0 0-1,1 0 0,-1 0 0,0 0 0,0 0 0,0 0 0,0 0 1,0 0-1,0 0 0,0 0 0,0 0 0,0 0 0,0 0 0,0 0 1,0-1-1,0 1 0,0 0 0,0 0 0,0 0 0,0 0 1,0 0-1,1 0 0,-1 0 0,0 0 0,0 0 0,0 0 0,0 0 1,0 0-1,0 0 0,0 0 0,0 0 0,0 0 0,0 0 0,0 0 1,0 0-1,0-1 0,0 1 0,0 0 0,0 0 0,0 0 1,0 0-1,0 7 349,-3 10-28,1-9-239,0 1 0,1-1 0,0 0 1,0 0-1,1 12 0,0-18-75,1 1 0,-1 0 0,1-1 0,-1 1 0,1-1 0,0 0 0,0 1 0,0-1 0,0 0 0,0 1 0,1-1 0,-1 0 0,0 0 0,1 0-1,0 0 1,0 0 0,-1 0 0,1-1 0,0 1 0,0-1 0,4 3 0,-1-1 1,0-1 0,0 0-1,1 0 1,-1-1 0,0 1-1,1-1 1,-1 0 0,1-1-1,-1 1 1,0-1 0,1 0-1,-1-1 1,1 1-1,-1-1 1,1 0 0,-1 0-1,0-1 1,1 1 0,-1-1-1,0 0 1,0-1 0,0 1-1,-1-1 1,1 0 0,0 0-1,-1-1 1,0 1 0,5-7-1,-4 5 11,0 0 0,-1 0-1,0 0 1,0-1 0,0 0-1,0 0 1,-1 0 0,0 0-1,-1 0 1,1-1-1,-1 1 1,-1-1 0,1 0-1,-1 0 1,0 1 0,0-1-1,-1 0 1,0 0 0,0 0-1,-1 0 1,0 0 0,-2-10-1,1 12 6,0 0-1,0 0 0,0 0 1,0 0-1,-1 0 1,0 1-1,0-1 1,0 1-1,-1-1 0,1 1 1,-1 0-1,0 1 1,-6-5-1,8 7-7,0-1 1,-1 1-1,1 0 0,-1 1 0,1-1 0,-1 0 1,0 1-1,1-1 0,-1 1 0,0 0 1,1 0-1,-1 0 0,1 0 0,-4 1 0,-2 0-1346,1 1-1,-16 5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5416,'0'0'4097,"3"-7"-3480,6-24-7,-3 16 1507,-6 15-2044,0-1 1,0 1-1,0 0 0,1 0 0,-1 0 0,0-1 1,0 1-1,0 0 0,0 0 0,0 0 0,1 0 0,-1-1 1,0 1-1,0 0 0,0 0 0,0 0 0,1 0 1,-1 0-1,0 0 0,0 0 0,0 0 0,1-1 1,-1 1-1,0 0 0,0 0 0,1 0 0,-1 0 0,0 0 1,1 1 65,0 0 0,0 0 0,0 0 0,-1 0 0,1 0 1,-1 0-1,1 0 0,-1 0 0,1 1 0,-1-1 0,1 0 1,-1 0-1,0 0 0,0 0 0,1 2 0,17 163 2044,-12-86-1419,3 70 538,1 5 268,-10-146-1349,0 0 0,-1 14 1,-1 4 608,2-27-788,0 0 1,0 1-1,0-1 0,0 1 0,0-1 0,0 0 0,0 1 0,0-1 1,0 0-1,0 1 0,0-1 0,0 1 0,0-1 0,0 0 0,0 1 1,0-1-1,1 0 0,-1 1 0,0-1 0,0 0 0,0 1 0,1-1 1,-1 0-1,1 1 0,9-3 659,-2-1-710,48-18 322,-37 12-178,34-9-1,-28 14-36,0 0 0,0 2 0,0 1 0,0 1 0,25 3 0,-30-3 6,-17-1-84,-1 1-1,0 0 0,1-1 0,-1 1 1,0 0-1,0 1 0,1-1 1,-1 0-1,0 1 0,1-1 0,-1 1 1,0 0-1,0 0 0,3 1 0,-4-2-29,-1 1-1,0-1 0,0 0 0,0 0 0,0 1 0,1-1 0,-1 0 0,0 0 0,0 1 0,0-1 0,0 0 0,0 0 0,0 1 0,0-1 0,0 0 0,0 0 0,0 1 0,0-1 0,0 0 0,0 1 0,0-1 1,0 0-1,0 0 0,0 1 0,0-1 0,0 0 0,0 1 0,-1-1 0,1 0 0,0 0 0,0 0 0,0 1 0,0-1 0,-1 0 0,1 0 0,0 1 0,0-1 0,0 0 0,-1 0 0,1 0 0,0 0 0,0 0 1,-1 1-1,1-1 0,0 0 0,0 0 0,-1 0 0,1 0 0,0 0 0,-1 0 0,1 0 0,0 0 0,0 0 0,-1 0 0,1 0 0,0 0 0,-1 0 0,1 0 0,0 0 0,0 0 0,-1 0 0,1 0 0,0-1 1,0 1-1,-1 0 0,1 0 0,0 0 0,0 0 0,-1-1 0,-14-12-3139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13264,'0'0'1914,"11"-2"-1424,24-6 240,0 3 1,0 0-1,57 1 1,-73 6 295,0 1 1,-1 0-1,27 9 0,-41-10-633,-5-1 151,-7 1-2269,7-2 183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12760,'0'0'2829,"11"-5"-2362,-9 3-438,9-3 103,0-1 1,1 1-1,-1 1 1,1 0-1,23-5 0,24 4 862,-1 3 0,74 5 0,-105-1-526,-8-2 369,22-3 1,-24 1-55,24 1 1,-35 2-1283,0-1-1,0 1 1,0 0-1,6 3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1:54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0 236 10544,'0'0'1248,"61"-16"-728,18-4 0,15-6 0,21-7-80,6 1 0,-4 2-88,-4 6 0,-21 2-32,-11 9 8,-16 7-80,-17 0 16,-4 0-136,-9 4 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8536,'0'0'2616,"12"5"-1888,8 5-386,-1 0 0,0 1 0,28 21 0,-12-3 18,-2 1 1,-1 2-1,-2 1 1,-1 1-1,-1 1 1,-2 2-1,-2 1 1,-1 1-1,-3 0 1,0 2 0,16 54-1,-27-65-79,-1 1-1,-2 1 1,-2-1-1,0 1 0,-3 0 1,0 0-1,-2-1 1,-8 54-1,4-59 23,0 1-1,-2-1 1,-1 0-1,-1-1 1,-1 0-1,-1 0 1,-1-1-1,-1 0 1,-2-1-1,-26 33 1,25-36 46,12-15-238,1 0 1,-2 0 0,1 0-1,-6 5 1,9-10-177,1 0 0,0 0 0,-1 1 0,1-1 0,0 0 0,-1 0 1,1 0-1,-1 1 0,1-1 0,0 0 0,-1 0 0,1 0 1,-1 0-1,1 0 0,-1 0 0,1 0 0,0 0 0,-1 0 0,1 0 1,-1 0-1,1 0 0,-1-1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6928,'0'0'10046,"-5"8"-9871,-47 59 461,39-51-347,0 1 0,2 0 0,0 1 0,1 0 0,-13 33 0,1 4 359,-12 34 135,7-9-256,9-28-90,-11 55-1,15-52-129,9-35-146,0 1-1,1 0 1,-2 42-1,6-31 75,1 0 0,7 32-1,-5-50-175,0 0 0,1 0 0,0 0 0,1-1 0,1 1-1,13 22 1,-13-25-5,1-1 0,0-1 0,1 1 0,0-1 0,1-1 0,-1 1 0,18 11 0,53 32 393,-72-47-389,1 0 0,-1 0 0,1 1 0,-1 0 0,-1 0 0,1 0 0,-1 1 0,8 12 1,-12-12 22,0-1-280,1-5-2939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7432,'0'0'13810,"-5"8"-13546,-17 29 0,20-34-223,1 0 0,0 1 0,-1-1-1,1 1 1,1 0 0,-1-1 0,0 1 0,1 0 0,0 0-1,0-1 1,0 1 0,1 3 0,0 13 155,-3 5 27,1 1 1,1-1-1,1 0 0,5 28 1,12 75 620,-15-101-607,7 13 245,-2-5 104,-8-34-558,0-1-1,0 1 1,0-1-1,0 1 1,0-1-1,0 0 1,1 1-1,-1-1 1,0 1 0,0-1-1,0 0 1,0 1-1,1-1 1,-1 1-1,0-1 1,0 0-1,0 1 1,1-1-1,-1 0 1,1 1-1,5-4 276,8-19-179,-10 14-133,12-16-3349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9744,'0'0'10870,"9"-7"-10515,-9 7-350,7-6 97,1 0-1,0 1 1,0 0 0,1 0 0,-1 1 0,1 0 0,0 1 0,0 0 0,13-3 0,1 3 524,28-2 0,-43 5-280,1 1 1,-1-1 0,1 1-1,-1 1 1,1 0 0,12 4-1,-19-5-236,0-1-1,0 0 1,0 0 0,-1 1-1,1-1 1,0 0-1,0 0 1,0-1-1,0 1 1,0 0 0,-1-1-1,1 1 1,0-1-1,2-1 1,12-5-3250,-15 6 2602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80 8136,'0'0'14418,"-8"6"-14155,-25 17-1,31-21-221,1-1-1,-1 1 0,0 0 1,1-1-1,-1 1 1,1 0-1,0 0 0,0 0 1,0 0-1,0 0 1,0 0-1,0 0 0,0 0 1,0 0-1,1 0 1,-1 1-1,1-1 0,0 0 1,0 0-1,0 1 0,0 2 1,1 2 75,0 0 0,0-1-1,1 1 1,5 11 0,-6-15-82,0 1 43,0-1 1,1 1-1,0-1 1,0 1 0,0-1-1,0 0 1,0 0-1,1 0 1,-1 0 0,1 0-1,0 0 1,5 3 0,-6-4-42,0-1 1,0-1 0,0 1 0,0 0 0,1 0-1,-1-1 1,0 1 0,0-1 0,0 0-1,1 0 1,-1 0 0,0 0 0,0 0 0,0 0-1,1 0 1,-1-1 0,0 1 0,0-1 0,0 0-1,0 0 1,0 1 0,0-1 0,3-2 0,-1 1-1,0 0 1,-1-1 0,1 1 0,-1-1 0,0 0 0,0 1 0,0-1 0,0-1 0,0 1 0,-1 0 0,1-1 0,-1 1 0,0-1 0,0 0 0,0 1-1,-1-1 1,1 0 0,-1 0 0,1-5 0,2-2 70,-1-6 181,-3 16-206,0 2-68,-1-1-1,1 0 0,-1 0 0,1 1 0,-1-1 0,1 1 0,-1-1 0,1 0 0,-1 1 0,1-1 0,0 1 0,-1-1 0,1 1 0,0-1 0,-1 1 0,1-1 0,0 1 0,0-1 0,0 1 0,-1 0 0,1-1 0,0 1 0,0-1 0,0 1 0,0 0 0,0-1 0,0 2 0,-1 21 45,1-20-26,1 4-4,-1 0 1,1-1-1,0 1 0,0 0 0,1-1 0,4 12 0,-6-16-18,1 0-1,-1-1 0,1 1 0,0 0 0,0-1 1,0 1-1,0 0 0,0-1 0,1 1 0,-1-1 1,0 0-1,1 1 0,-1-1 0,1 0 0,-1 0 1,1 0-1,-1 0 0,1 0 0,0 0 0,-1-1 1,1 1-1,0 0 0,0-1 0,0 1 0,0-1 1,-1 0-1,1 0 0,0 0 0,2 0 0,2-1 15,0 0 0,-1 0 0,1-1 0,0 0 0,-1 0-1,0-1 1,1 1 0,-1-1 0,0 0 0,-1-1 0,8-5-1,3-5 101,26-31-1,-12 13-16,-25 27-67,0 1-1,-1-1 0,1 0 1,-1 0-1,0 0 0,0-1 1,-1 1-1,1-1 0,-1 0 1,0 1-1,-1-1 0,2-8 0,-3 12-10,1-1-1,-1 0 0,0 0 0,0 1 1,0-1-1,-1 0 0,1 1 1,-1-1-1,1 0 0,-1 1 0,0-1 1,0 1-1,0-1 0,0 1 0,-1 0 1,1-1-1,0 1 0,-1 0 0,0 0 1,0 0-1,1 0 0,-1 0 0,0 0 1,0 0-1,-1 1 0,1-1 0,0 1 1,-1 0-1,-2-2 0,2 1 29,0 1-1,-1-1 1,1 1 0,-1 0-1,1 0 1,-1 0-1,0 1 1,1-1 0,-1 1-1,1 0 1,-1 0 0,0 0-1,1 0 1,-1 1-1,0-1 1,-4 2 0,8-2-123,0 0 1,0 1-1,-1-1 1,1 0-1,0 0 1,0 0-1,0 1 1,0-1-1,-1 0 1,1 0-1,0 0 1,0 1-1,0-1 1,0 0-1,0 0 1,-1 1-1,1-1 1,0 0 0,0 1-1,0-1 1,0 0-1,0 0 1,0 1-1,0-1 1,0 0-1,0 0 1,0 1-1,0-1 1,0 0-1,0 1 1,1-1-1,-1 0 1,0 0-1,0 1 1,0-1-1,0 0 1,0 0-1,0 1 1,1-1-1,-1 0 1,0 0-1,0 0 1,0 1-1,1-1 1,-1 0-1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16 9440,'0'0'8467,"-8"-3"-8064,3 0-305,3 2-73,1 0 0,-1 0 0,1 0 0,-1 0 0,1 0 0,-1 0 0,0 1 0,0-1 0,1 1 1,-1-1-1,0 1 0,0 0 0,1 0 0,-1-1 0,0 1 0,0 0 0,0 1 0,0-1 0,1 0 0,-1 0 0,0 1 1,0-1-1,1 1 0,-1 0 0,0-1 0,1 1 0,-3 1 0,-1 2 110,0 1 1,1-1-1,-1 1 1,1 0-1,0 0 0,0 0 1,1 1-1,0-1 1,-1 1-1,-2 8 0,5-11-76,1-1-1,-1 0 1,1 0-1,-1 1 1,1-1-1,0 0 1,-1 0-1,1 1 1,1-1-1,-1 0 1,0 1-1,0-1 1,1 0-1,0 0 1,-1 1-1,1-1 1,0 0-1,0 0 1,0 0-1,0 0 1,0 0-1,1 0 1,-1 0-1,1 0 1,-1-1-1,1 1 1,-1-1-1,1 1 1,0-1-1,0 1 1,0-1-1,3 2 1,2 0 85,-1-1 0,1 1 0,0-1 0,0 0 0,1-1 0,-1 1 0,0-2 0,0 1 0,9-1 0,21 3 712,-34-3-696,0 1-1,1-1 1,-1 0 0,0 0-1,0-1 1,1 1-1,-1 0 1,0-1 0,0 0-1,0 0 1,0 0 0,0 0-1,0-1 1,4-1 0,10-11-3383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10248,'0'0'9266,"9"-2"-8794,32-8-17,-39 10-384,0-1 0,0 1 0,0-1 0,0 1 0,1 0 0,-1-1 0,0 1 0,0 0 0,0 1 0,1-1 0,-1 0 0,0 1 0,0-1 0,0 1 0,0 0 0,0-1 0,1 1 0,-1 0 0,-1 0 0,1 1 0,0-1 0,3 3 0,-3-2 14,-1 1 0,0-1-1,1 1 1,-1-1 0,0 1 0,-1-1 0,1 1 0,0 0-1,-1-1 1,1 1 0,-1 0 0,0-1 0,0 1 0,0 0-1,-1 4 1,-1 8 142,0 1 0,-2-1-1,0 0 1,0-1 0,-11 24-1,15-38-206,-1 0 0,1 0 0,0 1-1,0-1 1,0 0 0,0 1 0,-1-1 0,1 0-1,0 0 1,0 1 0,0-1 0,0 0 0,0 1-1,0-1 1,0 0 0,0 1 0,0-1 0,0 0-1,0 1 1,0-1 0,0 0 0,0 1 0,0-1-1,0 0 1,1 0 0,-1 1 0,0-1 0,0 0 0,0 1-1,0-1 1,0 0 0,1 0 0,-1 1 0,0-1-1,0 0 1,1 0 0,-1 0 0,0 1 0,0-1-1,1 0 1,-1 0 0,0 0 0,1 0 0,-1 1-1,0-1 1,0 0 0,1 0 0,-1 0 0,0 0-1,1 0 1,-1 0 0,1 0 0,21-2 337,-13 0-202,7 2 51,-1-1 188,0 0 0,0 1-1,26 4 1,-37-2-272,0-1-1,0 1 1,0 0 0,0 1 0,0-1 0,0 1-1,-1 0 1,1 0 0,3 4 0,7 6-2104,-10-8-65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9744,'0'0'12150,"10"4"-11803,14 4-77,-1-1 1,1-1 0,0 0-1,29 1 1,163-10 1283,-129 0-915,-48 0-307,-28 1-158,0 1 1,-1 0-1,1 1 1,12 1-1,-2-3 454,-4 0 168,-10 1-919,-3-1-2780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 10848,'0'0'7729,"-5"7"-7241,-4 6-256,2-1 0,-1 1 0,2 1 0,-8 17 0,13-26-106,-1-1-1,1 1 0,-1-1 1,1 1-1,0 0 0,1-1 1,-1 1-1,1 0 1,0 0-1,0 0 0,1-1 1,-1 1-1,1 0 0,0 0 1,1-1-1,-1 1 0,1-1 1,-1 1-1,1-1 1,4 6-1,-4-8-27,0 1 0,0-1 0,0 1-1,1-1 1,-1 1 0,1-1 0,0 0 0,-1 0 0,1-1 0,0 1-1,4 1 1,-6-2-60,1-1 0,0 1 0,-1-1 1,1 0-1,0 0 0,-1 1 0,1-1 0,0 0 0,0 0 0,-1-1 0,1 1 0,0 0 0,-1 0 1,1-1-1,0 1 0,-1-1 0,1 0 0,-1 1 0,1-1 0,-1 0 0,1 0 0,-1 0 0,1 0 0,0-2 1,6-4 152,-2 0 1,1-1-1,-1 0 1,0 0 0,-1 0-1,8-16 1,-13 26-123,-1-1 0,0 0 0,1 1 0,-1-1 0,1 0 1,0 1-1,0-1 0,-1 1 0,1-1 0,0 1 0,0 1 0,1-1-47,-1 0 1,1 1-1,-1-1 0,1 0 1,0 0-1,0 0 0,0 0 0,0 0 1,0 0-1,0 0 0,1-1 0,-1 1 1,0 0-1,1-1 0,0 1 0,-1-1 1,1 1-1,0-1 0,0 0 1,-1 0-1,1 0 0,0 0 0,0 0 1,0 0-1,1 0 0,-1-1 0,0 1 1,3-1-1,2 2 30,1-1 1,0 0-1,0-1 0,0 0 1,0 0-1,13-3 0,-15 2-11,-1 0-1,1 0 1,-1-1-1,0 0 1,1 0-1,-1 0 1,0-1 0,0 1-1,-1-1 1,1 0-1,-1-1 1,6-5-1,-5 4 43,0-1 0,0 0 0,-1 0 0,0 0 0,0 0 0,-1-1 0,0 0 0,5-12-1,-7 14 24,1-1-1,-1 1 1,0 0-1,0 0 0,0-1 1,-1 1-1,0 0 1,0-1-1,-2-9 0,2 12-37,-1 1 0,0-1-1,1 1 1,-1-1 0,0 1-1,-1 0 1,1 0 0,0 0-1,-1-1 1,1 1-1,-1 0 1,1 1 0,-1-1-1,0 0 1,0 0 0,0 1-1,0-1 1,0 1 0,0 0-1,-1 0 1,1-1-1,0 1 1,-3 0 0,-8-1 283,13 2-352,-1 0 1,1-1-1,0 1 1,0 0-1,-1 0 1,1 0-1,0 0 1,0 0-1,-1 0 1,1 0-1,0 1 1,0-1-1,-1 0 1,1 0-1,0 0 1,0 0-1,-1 0 1,1 0-1,0 0 1,0 1-1,-1-1 1,1 0-1,0 0 1,0 0-1,0 0 1,-1 1-1,1-1 1,0 0-1,0 0 1,0 1-1,0-1 1,-1 1-1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10040,'0'0'10209,"12"6"-9736,6 3-305,0 1 77,1 0 0,20 15 0,-27-16-29,-1 1 0,1 1 1,-2 0-1,17 22 0,30 53 654,-52-78-784,16 28 451,-2 0 1,-1 1-1,18 56 0,-26-63-133,0 1-1,-2 0 0,7 48 0,-9 3 315,-4 1-1,-12 136 0,1-164-354,-29 96-1,23-96-159,-86 229 1044,80-242-1039,15-32-59,0 0 0,-7 18 0,22-48-546,0 1 0,13-20 0,-12 22-2947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1:56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1079 7328,'0'0'8262,"7"-12"-7926,4-8-23,-1 0 0,0-1 0,7-26 0,68-176 1262,-15 47-839,-64 158-664,64-206 703,-61 184-601,-1-1 0,-2 0-1,2-68 1,-8 85-87,1 16-42,-1 0-1,0 0 1,0 0 0,-1 0-1,-2-9 1,3 17-40,0 0 0,0 0 0,0-1 0,0 1 0,0 0-1,0 0 1,0-1 0,0 1 0,0 0 0,0 0 0,0 0 0,0-1 0,0 1 0,0 0-1,0 0 1,-1 0 0,1 0 0,0-1 0,0 1 0,0 0 0,0 0 0,0 0 0,-1 0 0,1 0-1,0 0 1,0-1 0,0 1 0,-1 0 0,1 0 0,0 0 0,0 0 0,0 0 0,-1 0 0,1 0-1,0 0 1,0 0 0,0 0 0,-1 0 0,1 0 0,-8 7 77,-5 19-32,12-25-41,-112 304 157,72-183-161,-69 254-41,76-250 20,15-66-24,-1-1 1,-43 82-1,52-126 62,8-12 2,7-9 29,62-88 133,120-130 0,103-61 290,-284 281-465,7-8 27,1 0-1,0 1 1,1 1-1,0 0 0,1 1 1,21-11-1,-36 20-36,0 0-1,1 0 1,-1 0-1,0 0 1,0 0-1,0 0 1,1 0-1,-1-1 1,0 1-1,0 0 0,0 0 1,1 0-1,-1 0 1,0 0-1,0 0 1,1 0-1,-1 0 1,0 1-1,0-1 1,0 0-1,1 0 1,-1 0-1,0 0 1,0 0-1,0 0 1,0 0-1,1 0 0,-1 0 1,0 1-1,0-1 1,0 0-1,0 0 1,1 0-1,-1 0 1,0 1-1,0-1 1,0 0-1,0 0 1,0 0-1,0 0 1,0 1-1,0-1 1,1 0-1,-1 0 0,0 1 1,0-1-1,0 0 1,0 0-1,-3 18 9,-15 34-9,11-33 6,-5 16 17,-24 83 28,33-107-35,1 1 0,0 0 0,1 0-1,1 0 1,-1 0 0,2-1 0,0 1 0,2 12 0,-3-23-10,0-1 0,0 1 0,0 0 0,1 0 0,-1-1 0,0 1 0,0 0 0,1 0 0,-1-1 0,0 1 0,1-1 0,-1 1 0,0 0 0,1-1 0,-1 1 0,1-1 0,-1 1 0,1 0 0,-1-1 0,1 0 0,0 1 0,-1-1 0,1 1 0,0-1 0,-1 0 0,1 1 0,0-1 0,0 0 0,1 0 2,-1 0 0,0 0 0,1-1 1,-1 1-1,0-1 0,0 1 0,0-1 1,0 0-1,1 1 0,-1-1 1,0 0-1,0 0 0,0 0 0,0 0 1,0 0-1,-1 0 0,1 0 0,1-1 1,12-19 65,0-1 1,-1-1 0,-2 0-1,16-43 1,-15 35 90,1 0 0,24-38 0,-35 67-156,0-1 1,1 0-1,-1 1 1,1-1 0,0 1-1,0 0 1,0 0 0,0 0-1,0 0 1,1 1 0,-1-1-1,1 1 1,-1 0-1,0 0 1,1 0 0,0 1-1,-1-1 1,1 1 0,0-1-1,-1 1 1,1 1-1,-1-1 1,1 0 0,0 1-1,-1 0 1,5 1 0,5 4 32,0 1 0,0 0 0,0 1 0,-1 1 1,0 0-1,-1 0 0,0 2 0,0-1 1,-1 1-1,0 1 0,12 19 0,-17-23 50,1-1-1,0 0 1,0 0 0,10 9-1,-13-14-59,-1 0 0,2 0 0,-1 0 0,0 0 0,0 0 1,0-1-1,1 0 0,-1 1 0,1-1 0,-1-1 0,1 1 0,-1 0 0,1-1 0,4 0 0,27 4 46,-24-2-3201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9536,'0'0'17375,"9"-2"-16952,-5 1-364,2 0 45,0-1 1,-1 1-1,1 0 1,0 1 0,0-1-1,0 1 1,0 0-1,0 1 1,0 0 0,10 2-1,-1 1 250,-10-3-119,0 0-1,-1 0 1,1 1-1,-1-1 0,1 1 1,-1 0-1,0 1 1,5 3-1,-8-6-170,-1 0 0,0 0-1,1 0 1,-1 0 0,1 0 0,-1 0-1,0 0 1,1 0 0,-1 0 0,0 0-1,1 0 1,-1 0 0,1 0 0,-1 0-1,0 0 1,1 0 0,-1 0 0,0 0-1,1 0 1,-1 0 0,0-1 0,1 1 0,-1 0-1,1-1 1,3-1-3940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11232,'0'0'5794,"3"12"-5342,7 34 102,-2 1 0,2 53-1,-18 61 810,-1-25 301,10-125-1048,0-12 138,2-21-87,6-40-195,4-54 128,-12 99-495,-1 0-1,-1 0 1,-1 0-1,-6-31 1,-1 11 110,6 20-36,-2-1 0,-11-30 0,15 46-145,0-1 0,-1 1 0,1 0 0,-1-1 1,1 1-1,-1 0 0,0 0 0,0 0 0,-3-3 0,-7-1-3435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7936,'0'0'14003,"8"-4"-13816,22-15-12,-29 19-157,-1-1-1,0 1 1,1-1 0,-1 1 0,1 0 0,-1 0 0,1-1 0,-1 1 0,1 0 0,0 0 0,-1-1 0,1 1 0,-1 0 0,1 0-1,-1 0 1,1 0 0,-1 0 0,1 0 0,0 0 0,-1 0 0,1 0 0,-1 0 0,1 0 0,-1 1 0,1-1 0,-1 0-1,1 0 1,0 0 0,-1 1 0,1-1 0,-1 0 0,0 1 0,1-1 0,-1 0 0,1 1 0,-1-1 0,1 1 0,-1-1 0,0 1-1,1-1 1,-1 0 0,0 1 0,0-1 0,1 1 0,-1 0 0,0-1 0,0 1 0,6 7 306,-5-8-300,0 1 1,0-1 0,-1 1-1,1 0 1,0-1-1,0 1 1,0 0 0,-1 0-1,1 0 1,0 0 0,-1 0-1,1-1 1,-1 1 0,1 0-1,-1 0 1,1 1-1,-1-1 1,1 0 0,-1 0-1,0 0 1,0 0 0,0 0-1,0 0 1,0 0 0,0 0-1,0 0 1,0 1 0,0-1-1,0 0 1,0 0-1,-1 0 1,0 1 0,-1 5 54,-1-1 0,-1 0-1,1 0 1,-7 8 0,-3 7 139,10-16-153,-1 1 0,0-1 0,-1 1 0,1-1 0,-9 7 0,5-4 78,7-7 119,25 1 111,-19 0-314,0 0 1,0 0-1,0-1 0,0 0 1,0 0-1,1 0 1,-1 0-1,0-1 0,0 0 1,1 0-1,-1 0 0,7-2 1,-1 1-154,12-4 691,-22 5-896,0-1 1,0 1-1,0-1 0,0 1 0,0-1 0,0 0 0,0 0 1,0 1-1,0-1 0,-1 0 0,2-1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1896,'0'0'22594,"8"4"-22346,-6-3-230,2 2 15,0-1 1,1 1-1,0-1 1,-1-1 0,1 1-1,0 0 1,0-1-1,0 0 1,0 0 0,0-1-1,0 1 1,10-2 0,37-8 285,22-3 192,-47 9-320,0-2-1,0-1 1,33-13-1,-7 3 122,-49 15-235,0 0 1,0 0 0,0 1 0,0-1-1,0 1 1,0 0 0,5 1 0,-8-1-56,-1 0 1,1 0 0,-1 0-1,1 0 1,-1 0 0,1 1-1,0-1 1,-1 0 0,1 0-1,-1 1 1,1-1 0,-1 0-1,1 1 1,-1-1 0,1 1-1,-1-1 1,1 0 0,-1 1-1,0-1 1,1 2 0,-1-1-5,1 0 1,-1-1-1,0 1 1,0 0-1,0 0 1,0 0-1,0 0 1,0 0-1,-1 0 1,1 0-1,0 0 0,0-1 1,-1 1-1,1 0 1,0 0-1,-1 0 1,1 0-1,-1 1 1,-5 5 95,0 1-482,4-3-3295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5920,'0'0'19943,"-9"3"-19648,5-1-257,1-1-13,0-1 1,0 1-1,0 1 0,0-1 0,1 0 1,-1 1-1,0-1 0,1 1 1,-1 0-1,1 0 0,0 0 1,-1 0-1,1 0 0,0 1 0,0-1 1,1 1-1,-1-1 0,0 1 1,1 0-1,-2 3 0,-4 15 226,0 0-1,-5 27 0,11-41-154,0 1-1,0-1 0,0 1 1,1-1-1,0 1 0,1-1 1,0 1-1,0-1 0,0 1 1,4 10-1,-3-15-32,0 1-1,0 0 0,1-1 1,-1 1-1,1-1 0,0 0 1,0 1-1,0-1 1,0-1-1,0 1 0,1 0 1,-1-1-1,1 0 0,0 0 1,-1 0-1,6 2 1,1 0 99,0-1 1,1 0 0,0 0 0,21 2 0,-31-5-150,0 0 1,1 0-1,-1 0 1,0 0-1,1 0 1,-1 0-1,1-1 1,-1 1-1,0 0 1,0-1-1,1 1 1,-1-1-1,0 1 1,0-1-1,1 0 1,-1 0-1,1-1 1,3-6-4173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9744,'0'0'16439,"-6"8"-16157,-19 22-25,19-23 473,-18-7 438,22 1-1101,-1 0 0,0 0-1,1 0 1,-1 0 0,1 0-1,0 0 1,-1 1-1,1-1 1,0 1 0,0 0-1,0-1 1,0 1-1,0 0 1,0 0 0,0 0-1,1 1 1,-1-1-1,1 0 1,0 1 0,-1-1-1,1 1 1,-1 2-1,2-4-42,0-1 0,1 1 0,-1-1 0,0 0 0,0 1 0,0-1 1,0 1-1,0-1 0,1 0 0,-1 1 0,0-1 0,0 1 0,1-1 0,-1 0 0,0 1 0,0-1 0,1 0 0,-1 0 0,0 1 0,1-1 0,-1 0 0,1 0 0,-1 1 0,0-1 0,1 0 0,-1 0 0,1 0 0,-1 0 0,1 1 0,-1-1 0,0 0 0,1 0 0,-1 0 0,1 0 0,-1 0 0,1 0 0,0-1 0,16-1 343,-14 1-287,1-1 0,0 1 0,-1-1 0,0 0-1,1 0 1,-1 0 0,0 0 0,5-5 0,-7 6-57,0 0 0,0 0 1,0 0-1,0 0 1,0 0-1,0-1 0,0 1 1,-1 0-1,1-1 1,-1 1-1,1 0 0,-1-1 1,1 1-1,-1-1 1,0 1-1,0-1 0,0 1 1,0-1-1,0 1 1,0-1-1,0 1 0,0-1 1,0 1-1,-1-1 1,0-1-1,-1 0-116,0 1 0,0-1 0,0 1 0,0 0 0,0 0-1,-1 0 1,1 0 0,-1 0 0,-4-2 0,3 1-2999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16280,'0'0'5783,"2"8"-5449,14 226 1392,-3-17-82,-6-148-1035,9 59 1435,-15-112-1233,-1-14-679,0-1 1,-1 1-1,1-1 1,1 1-1,-1-1 1,0 1-1,0-1 1,0 0-1,1 1 1,-1-1-1,1 1 1,-1-1-1,2 2 1,0 4 772,-2-7-891,0 1 1,0-1 0,0 0-1,0 0 1,0 1-1,0-1 1,0 0-1,0 0 1,0 1 0,0-1-1,0 0 1,0 0-1,0 0 1,1 1-1,-1-1 1,0 0-1,0 0 1,0 0 0,0 0-1,0 1 1,1-1-1,-1 0 1,0 0-1,0 0 1,0 0-1,1 0 1,-1 1 0,0-1-1,0 0 1,0 0-1,1 0 1,-1 0-1,0 0 1,0 0-1,1 0 1,-1 0 0,0 0-1,0 0 1,1 0-1,-1 0 1,0 0-1,0 0 1,0 0-1,1 0 1,-1 0 0,0 0-1,0 0 1,1-1-1,54-3 46,-43 2-61,0 1 0,-1 0 1,1 1-1,0 0 0,0 1 1,17 3-1,-20-1 1,-4-2 0,0 0 0,1 1 0,-1-2 0,7 1 0,-7 0 0,-5-1 0,0 0 0,1 1 0,-1-1 0,1 0 0,-1 0 0,1 0 0,-1 0 0,0 0 0,1 0 0,-1 0 0,1 0 0,-1-1 0,1 1 0,-1 0 0,0 0 0,1 0 0,-1 0 0,1-1 0,-1 1 0,1 0 0,1-2 44,0 1-1,0-1 1,1 0-1,-2 0 1,1 1-1,0-1 1,0 0-1,0-1 1,-1 1-1,3-4 1,4-6-4458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21711,'0'0'5721,"7"4"-5570,-2-1-120,0 0 0,1-1-1,-1 0 1,0 0 0,1-1 0,-1 1 0,1-1-1,0 0 1,-1-1 0,1 1 0,8-2-1,43-6 863,73-20 0,-123 25-633,-1 1 0,1 0 0,10 0 0,-13-3 108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18895,'0'0'5808,"11"2"-5580,27 3 175,0-1 0,1-2 0,60-4 0,-52-4 14,-7 2 321,42-10-1,-67 11-499,11-3 259,-25 6-456,0-1 0,0 1 0,0-1 0,0 1 1,0-1-1,0 1 0,0-1 0,0 0 0,0 0 0,0 1 0,0-1 0,-1 0 0,1 0 1,0 0-1,-1 0 0,1 0 0,-1 0 0,2-2 0,-2 2 63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12360,'0'0'10155,"0"9"-9685,-2 59 846,2-52-577,1 0 0,1 0 1,8 30-1,-10-45-687,0 0 0,0 0 1,1 1-1,-1-1 0,1 0 0,-1 0 1,1 0-1,-1 0 0,1 0 0,-1 0 1,1 0-1,0 0 0,0 0 0,-1 0 1,1 0-1,0 0 0,0-1 0,0 1 1,0 0-1,0-1 0,0 1 0,0 0 1,0-1-1,0 1 0,0-1 0,1 0 0,-1 1 1,0-1-1,0 0 0,0 0 0,0 0 1,1 0-1,-1 0 0,0 0 0,0 0 1,0 0-1,1 0 0,-1 0 0,0-1 1,0 1-1,0 0 0,0-1 0,0 1 1,2-2-1,4-1 87,-1-1 0,0 0 0,0 0 1,0 0-1,0-1 0,5-6 0,-4 4 7,-1-1 0,0-1 0,0 1 0,-1-1 0,0 0 0,4-11 0,12-20 624,-7 19-386,-14 22-384,0-1 0,0 0 0,0 0 0,0 0 0,0 0 0,0 0 0,0 0 0,0 1 0,1-1 0,-1 0 0,0 0 0,0 0 0,0 0 0,0 0 0,0 0 0,0 0 0,0 0 0,0 0 0,1 0 0,-1 1 0,0-1 0,0 0 0,0 0 0,0 0 0,0 0 0,0 0 0,0 0 0,1 0 0,-1 0 0,0 0 0,0 0 0,0 0 0,0 0 0,0 0 0,0 0 0,1 0 0,-1 0 0,0 0 0,0 0 0,0 0 0,0 0 0,0 0 0,0 0 0,1-1 0,-1 1 0,0 0 0,0 0 0,0 0 0,0 0 0,0 0 0,0 0 0,0 0 0,0 0 0,0 0 0,1-1 0,-1 1 0,0 0 0,0 0 0,0 0 0,0 0 0,0 0 0,0 0 0,0-1 0,0 1 0,0 0 0,0 0 0,0 0 0,1 8 0,-8 69 0,-3 20 0,-1-30 0,-16 84 0,20-125 0,-1 0 0,0-1 0,-21 40 0,28-63 0,0 0 0,0-1 0,0 1 0,0-1 0,-1 1 0,1-1 0,0 0 0,-1 0 0,1 1 0,-1-1 0,0 0 0,1 0 0,-1-1 0,0 1 0,0 0 0,1 0 0,-1-1 0,0 1 0,0-1 0,0 0 0,0 0 0,0 1 0,0-1 0,0 0 0,0 0 0,1-1 0,-1 1 0,0 0 0,-3-2 0,3 2 0,0-1 0,1 1 0,-1-1 0,0 0 0,0 1 0,1-1 0,-1 0 0,0 0 0,1 0 0,-1 0 0,1-1 0,-1 1 0,1 0 0,0-1 0,0 1 0,-1-1 0,1 1 0,0-1 0,0 0 0,1 1 0,-1-1 0,0 0 0,0 1 0,1-1 0,-1 0 0,1 0 0,0 0 0,-1 0 0,1-3 0,1 3 0,-1 0 0,0 0 0,1 0 0,0 0 0,-1 0 0,1 0 0,0 1 0,0-1 0,0 0 0,0 1 0,2-3 0,3-4 0,4-8 0,1 1 0,1 0 0,1 1 0,0 0 0,21-16 0,-24 22 0,1 0 0,0 1 0,1 0 0,-1 1 0,1 1 0,1 0 0,-1 0 0,24-4 0,13 1 0,-28 5 0,30-7 0,-48 9 50,2-1 798,-6-1-1747,-1-2-3035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5624,'0'0'9448,"-10"15"-9047,-2 3-271,-51 85 531,23-17 152,-28 92 0,56-146-617,10-27-165,-35 108 619,32-95-482,1 1 0,0 0 0,2 0-1,-1 21 1,2-24 29,1-14-146,0-1 0,0 1-1,-1-1 1,1 1 0,0 0-1,1-1 1,-1 1 0,0-1-1,0 1 1,1 0 0,-1-1-1,1 2 1,0-2-14,0 0 1,0 0-1,0-1 1,0 1-1,0 0 1,0-1-1,0 1 1,0-1-1,1 0 1,-1 1-1,0-1 0,0 0 1,0 0-1,0 1 1,0-1-1,1 0 1,-1 0-1,0 0 1,0-1-1,0 1 1,3-1-1,18-2 283,0-1 0,31-10 0,-28 7-91,36-7-1,136-6 763,-69 17-167,-83 4-288,-44-1-517,-1 0 0,1 0 0,0 0 1,0 0-1,0 0 0,0 0 0,0 0 0,-1 1 1,1-1-1,0 0 0,0 0 0,-1 1 0,1-1 0,0 1 1,0-1-1,-1 1 0,2 0 0,-1 0 244,-13-9-422,3 0-3165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01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1232 7432,'0'0'4237,"11"-1"-3546,3-1-491,1 0 0,-1-1 0,0 0 0,0-1 0,0 0 0,-1-2 0,1 1 0,-1-2 0,19-12 0,-9 1-13,-1-2 1,-1-1 0,0 0 0,21-32-1,63-104 461,16-22 183,-101 152-693,-2 0 0,-1-2 0,-1 0 0,-1 0 0,-2-1 0,-1-1 0,8-33 0,-7 14 142,-3-1 0,-2 1 1,4-93-1,-12 131-210,1-3 45,-1 0 1,-4-28-1,3 39-73,1 0 0,-1 1 0,0-1-1,0 1 1,-1-1 0,1 1 0,-1 0-1,1-1 1,-1 1 0,0 0 0,0 0-1,-1 0 1,1 1 0,-1-1 0,1 0 0,-1 1-1,-4-3 1,6 4-33,1 1-1,-1 0 0,0-1 1,0 1-1,0 0 1,0 0-1,0 0 1,0 0-1,0 0 1,1 0-1,-1 0 1,0 0-1,0 0 0,0 0 1,0 0-1,0 1 1,0-1-1,1 0 1,-1 1-1,0-1 1,0 0-1,0 1 1,1-1-1,-1 1 1,0 0-1,1-1 0,-2 2 1,-20 22 93,20-22-90,-14 21 25,1 0 0,1 1 0,0 0 0,2 1 1,1 0-1,2 1 0,0 1 0,1-1 0,-3 29 0,-2 31 47,-2 134 1,12-166-57,0 9 10,5 63 1,0-106-2,0 0 0,2 0 0,0-1 0,1 1 0,1-1 0,1 0 0,12 24 0,-18-40-25,0-1-1,1 1 1,-1-1-1,1 1 1,0-1-1,-1 0 1,1 0 0,0 0-1,0 0 1,0 0-1,1 0 1,-1 0-1,0 0 1,1-1 0,-1 0-1,1 1 1,-1-1-1,1 0 1,0 0 0,0 0-1,-1-1 1,1 1-1,0-1 1,0 1-1,0-1 1,0 0 0,0 0-1,-1 0 1,1-1-1,0 1 1,0-1-1,0 1 1,-1-1 0,1 0-1,0 0 1,4-2-1,5-3 29,0-1 1,-1 0-1,0-1 0,0 0 0,-1 0 0,13-14 0,-4 0 59,0 0-1,-1-1 0,-2-1 0,0-1 1,-1 0-1,15-39 0,-18 44 26,-9 17-81,-1 0 0,-1 1-1,1-2 1,0 1 0,-1 0-1,1 0 1,-1-1 0,1-3-1,-2 6 44,-6 6 142,1 7-201,0-1 1,2 1-1,-1 0 0,1 0 1,1 0-1,0 0 1,1 14-1,0-6-13,1 0 0,1-1 1,6 34-1,-4-42-8,0 0 0,0-1 0,1 1 0,1-1 0,-1 0 0,8 10 0,-9-15 7,1 0 1,-1 0-1,1 0 1,0 0-1,0-1 1,1 0-1,0 0 1,-1 0-1,1 0 1,0-1-1,1 0 0,8 4 1,-12-6-6,1-1 0,0 1 1,-1-1-1,1 0 0,0 0 0,-1 0 0,1 0 0,0-1 1,0 1-1,-1-1 0,1 1 0,-1-1 0,1 0 1,0 0-1,-1 0 0,0-1 0,1 1 0,-1 0 1,0-1-1,0 0 0,3-2 0,7-6 44,-1 0 0,15-19-1,-19 21-25,75-99 209,-17 19 66,-64 87-293,-1 0 0,1 0-1,-1 1 1,1-1 0,-1 0 0,1 0-1,0 0 1,-1 1 0,1-1-1,0 0 1,0 1 0,-1-1 0,1 1-1,0-1 1,0 1 0,0-1 0,0 1-1,0 0 1,0 0 0,0-1-1,0 1 1,0 0 0,0 0 0,0 0-1,1 0 1,-1 1-1,0 0-1,-1 0 1,1 0 0,0 0-1,-1 1 1,1-1-1,-1 0 1,1 0 0,-1 1-1,0-1 1,1 0 0,-1 1-1,0-1 1,0 0-1,0 1 1,0-1 0,0 0-1,0 1 1,-1-1 0,1 0-1,-1 2 1,-5 42 98,-20 70-1,23-98-11,8-21 21,12-27-6,-3 3-45,2 0 0,0 1-1,2 1 1,1 0 0,1 1 0,32-29 0,-51 53-62,-1 0 0,1 1 0,0-1 0,0 1 0,-1-1 0,1 0 0,0 1 0,0-1 0,0 1 0,0 0-1,0-1 1,0 1 0,0 0 0,0 0 0,0-1 0,0 1 0,0 0 0,0 0 0,0 0 0,0 0 0,0 0 0,0 0 0,0 1 0,0-1 0,-1 0 0,1 0 0,0 1 0,0-1 0,0 1 0,0-1 0,0 0 0,0 1 0,0 0 0,-1-1 0,1 1 0,0 0 0,0-1 0,-1 1 0,1 0 0,0 0-1,0 0 1,3 6 7,0-1-1,0 0 1,-1 1-1,4 10 1,-3-8 6,1 3-19,1-1 0,0 0 1,0 0-1,1-1 0,0 0 0,1 0 1,17 16-1,-21-22 7,1 0 1,0 0-1,0-1 0,1 0 1,-1 0-1,1-1 0,-1 1 1,1-1-1,0 0 0,0-1 1,0 1-1,0-1 0,0 0 1,0-1-1,0 1 0,0-1 1,12-2-1,-12 2 4,-1-1 1,1 0 0,-1-1-1,1 1 1,-1-1 0,0 0-1,1-1 1,-1 1 0,0-1-1,0 0 1,7-6-1,-7 4 4,1-1-1,-1 1 1,0-1-1,-1-1 0,1 1 1,-1-1-1,-1 1 0,4-8 1,11-18 46,-14 27-44,-1 0-1,0 0 0,0 0 1,0 0-1,-1-1 0,1 1 1,-1-1-1,0 1 0,-1-1 1,0 0-1,0 0 0,1-8 1,-2 13-10,0 1-1,0 0 1,0-1 0,0 1-1,0 0 1,0-1 0,0 1 0,0 0-1,0-1 1,0 1 0,-1 0-1,1-1 1,0 1 0,0 0 0,0 0-1,0-1 1,-1 1 0,1 0-1,0-1 1,0 1 0,0 0 0,-1 0-1,1-1 1,0 1 0,0 0-1,-1 0 1,1 0 0,0 0 0,-1-1-1,1 1 1,0 0 0,-1 0-1,0 0 1,-10 6 28,-9 16 1,11-9-28,1 1 0,0 1 0,1 0 0,0 0 0,1 0 0,-5 21 0,10-32-2,1 1-1,-1-1 1,1 1 0,-1 0-1,1-1 1,0 1 0,1-1 0,-1 1-1,1 0 1,0-1 0,0 0 0,2 5-1,-1-6 0,0 0 1,-1 0-1,1 0 0,0-1 0,0 1 0,1-1 1,-1 1-1,0-1 0,1 0 0,0 0 1,-1 0-1,1 0 0,0-1 0,0 1 0,0-1 1,0 1-1,0-1 0,6 1 0,-2 0 0,0-1 0,1 0 0,-1-1 0,0 1 0,0-2 0,1 1 0,-1-1 0,0 0 0,0 0 0,1-1 0,-1 0 0,-1 0 0,14-6 0,6-6 0,1 0 0,25-20 0,-33 21 0,152-109 0,-163 118 17,-7 4-14,0-1 0,0 1 1,0 0-1,0-1 0,0 1 0,0 0 0,0-1 0,0 1 1,-1-1-1,1 1 0,0-1 0,0 0 0,0 1 0,-1-1 1,1 0-1,0 1 0,-1-1 0,1 0 0,-1 0 1,1 0-1,0-1 0,-24 21 38,12-7-37,0 0 1,1 1-1,0 1 0,1-1 0,1 1 0,-11 24 1,16-31 2,0 1-1,0 0 1,0 0 0,1 0 0,0 0 0,1 1 0,0-1 0,0 0 0,1 1 0,0-1 0,1 1 0,-1-1 0,1 0 0,5 16 0,-6-23-7,0 0 0,1 1 1,-1-1-1,1 0 1,0 1-1,-1-1 0,1 0 1,0 0-1,0 0 1,0 1-1,0-1 0,0 0 1,0 0-1,0 0 1,0-1-1,0 1 1,0 0-1,0 0 0,1-1 1,-1 1-1,0 0 1,0-1-1,1 1 0,-1-1 1,1 0-1,-1 1 1,0-1-1,1 0 0,-1 0 1,1 0-1,-1 0 1,0 0-1,1 0 1,-1 0-1,1-1 0,-1 1 1,0 0-1,1-1 1,-1 1-1,0-1 0,2 0 1,3-2 0,-1 0 0,0 0 0,0 0 0,0-1 0,0 0 0,-1 0 0,0 0 0,7-8 0,0-2 23,-2-1 0,0 0 1,0 0-1,-2-1 0,0 0 0,0 0 0,-2-1 0,0 0 0,4-25 0,-9 42-20,1-1 0,-1 0 0,0 1-1,0-1 1,0 0 0,1 1 0,-1-1-1,0 0 1,0 1 0,0-1 0,0 0-1,0 1 1,0-1 0,0 0 0,-1 1-1,1-1 1,0 0 0,0 1 0,0-1-1,-1 0 1,1 1 0,0-1 0,-1 1-1,1-1 1,0 1 0,-1-1 0,1 0-1,-1 1 1,0-1 0,0 1 0,0 0 0,0 0-1,0 0 1,0 0 0,0 0 0,0 1 0,0-1 0,0 0 0,0 0-1,0 1 1,0-1 0,1 1 0,-1-1 0,0 1 0,0-1 0,-1 2-1,-4 2 3,0 1-1,1 0 1,0 0-1,-6 7 1,7-6-6,0 0 0,0 1-1,1 0 1,-1 0 0,2 0 0,-1 0 0,1 0 0,0 1 0,0-1-1,1 1 1,0-1 0,0 1 0,1 0 0,0-1 0,1 1 0,1 10-1,-1-12 1,1 0 0,0 0 0,0 0 0,0 0-1,1 0 1,0 0 0,0-1 0,0 0 0,1 1-1,0-1 1,0 0 0,0-1 0,1 1 0,-1-1-1,1 0 1,0 0 0,0 0 0,1-1 0,-1 0-1,8 3 1,-8-3 3,1-1-1,0 0 1,0 0-1,0-1 0,0 1 1,0-1-1,1-1 1,-1 1-1,0-1 1,0 0-1,12-2 1,-9 0 6,0-1 1,1 1-1,-1-1 1,-1-1-1,1 0 1,16-10-1,-2-2 15,-1-2 0,0 0-1,-1-1 1,19-24 0,-26 25 21,0 0 0,0-2-1,-2 1 1,0-2 0,9-25 0,-13 12 45,-7 28-64,-1 0-1,1 0 1,1 0-1,-1 1 1,3-7-1,-3 11-21,0 0 0,0-1-1,0 1 1,-1 0 0,1-1-1,0 1 1,0 0 0,1 0-1,-1 0 1,0 0-1,0 0 1,0 0 0,1 0-1,-1 1 1,1-1 0,-1 0-1,0 1 1,1-1 0,-1 1-1,1-1 1,-1 1 0,1 0-1,2-1 1,18-1 18,-15 1-30,0 0-1,1 0 1,-1 1-1,0 0 1,1 0-1,11 3 1,-16-2 6,-1 0-1,1 0 1,-1 0 0,1 1 0,-1-1 0,1 0-1,-1 1 1,0 0 0,0 0 0,0-1-1,0 1 1,0 1 0,0-1 0,-1 0 0,1 0-1,-1 1 1,1-1 0,-1 0 0,0 1-1,0 0 1,0-1 0,1 5 0,12 52-4,-10-41 6,0 0 0,0-1 0,2 0-1,0 0 1,11 20 0,-15-33 0,1 0 0,-1-1 0,1 1 0,0-1 0,0 1 0,0-1 0,1 0 0,-1 0 0,1 0 0,0-1 0,-1 1 0,1-1 0,0 0 0,1 0 0,-1 0 0,0-1 0,0 0 0,1 1 0,-1-1 0,1-1 0,-1 1 0,1-1 0,-1 1 0,1-2 0,8 0 0,-6 0 0,1 0 0,-1-1 0,0 0 0,1 0 0,-1-1 0,0 0 0,0 0 0,0-1 0,-1 0 0,1 0 0,-1 0 0,0-1 0,8-8 0,5-7 14,-1 0 1,22-33 0,-21 26 20,-17 24-27,0 1 0,0-1-1,0 1 1,0-1 0,1 1 0,-1 0 0,0 0 0,1 0 0,0 0 0,4-2-1,-6 6-1,-1-1-1,0 1 0,0 0 0,0-1 0,0 1 0,0 0 0,-1-1 0,1 1 0,0 0 1,-1-1-1,1 1 0,-1 0 0,0 1 0,1-3-3,-5 15 1,1 0 0,1 1-1,0-1 1,0 24 0,3-31-11,0 1 0,0 0-1,1-1 1,1 1-1,0 0 1,0-1 0,0 0-1,1 1 1,7 14-1,-9-21 11,0-1-1,0 1 0,0-1 0,0 1 0,0-1 0,1 1 0,-1-1 0,0 0 0,1 1 0,-1-1 0,1 0 0,-1 0 0,1 0 0,0 0 0,-1-1 0,1 1 0,0 0 0,0-1 1,0 1-1,1 0 0,1-1 1,0 0 0,0 0 0,-1 0 0,1 0 0,0-1 1,-1 1-1,1-1 0,-1 0 0,7-3 0,2-1 9,-1 0 1,0-2-1,0 1 0,-1-1 0,11-10 0,-10 8 9,0 1 0,0 0-1,1 1 1,0 0 0,13-6 0,-24 13-20,-1 0 0,0 0 0,0 0 1,0 0-1,0 0 0,0 0 0,1 0 1,-1 0-1,0 0 0,0 0 0,0 0 1,0 0-1,1 0 0,-1 0 0,0 0 0,0 0 1,0 0-1,0 0 0,0 1 0,1-1 1,-1 0-1,0 0 0,0 0 0,0 0 0,0 0 1,0 0-1,0 0 0,0 0 0,0 1 1,1-1-1,-1 0 0,0 0 0,0 0 1,0 0-1,0 0 0,0 1 0,0-1 0,0 0 1,0 0-1,0 0 0,0 0 0,0 0 1,0 1-1,0-1 0,0 0 0,0 0 1,0 0-1,0 0 0,0 1 0,0-1 0,0 0 1,0 0-1,0 0 0,0 0 0,0 0 1,0 1-1,-1-1 0,1 0 0,0 0 0,0 0 1,0 0-1,0 0 0,0 0 0,0 0 1,0 1-1,-1-1 0,-4 11 25,-51 71 49,36-56-55,-20 35 0,39-59-19,0 0 0,0 0 0,0 0 0,0 0 0,0 0 0,0 0 0,0 0 1,1 1-1,-1-1 0,1 4 0,0-5-4,0 1 1,1-1-1,-1 1 1,1-1 0,-1 0-1,1 1 1,0-1-1,0 0 1,-1 0-1,1 1 1,0-1-1,0 0 1,0 0-1,0 0 1,1 0-1,-1 0 1,1 0-1,7 7-4,0-1 0,-1 1 0,0 1 0,-1-1 0,0 1 0,0 1 0,8 14 0,-13-19 4,0-1 0,0 1-1,0 0 1,-1 0 0,1 0 0,-1 0 0,0 0 0,-1 0-1,1 0 1,-1 0 0,0 0 0,0 0 0,-1 0 0,1 0-1,-1 0 1,0 0 0,0 0 0,-1 0 0,-2 5-1,0-1 10,0-1 0,-1 1 0,0-1 0,-1 0 0,0-1 0,0 1 0,-1-1-1,0 0 1,0-1 0,0 1 0,-1-1 0,0-1 0,0 0 0,0 0-1,-1 0 1,0-1 0,0 0 0,0-1 0,-17 4 0,24-6-3,1-1-1,-1 0 1,1 0 0,-1 1 0,1-1 0,-1 0 0,1 0 0,-1 0-1,1-1 1,-1 1 0,1 0 0,0-1 0,-1 1 0,1 0 0,-1-1-1,1 0 1,0 1 0,-1-1 0,1 0 0,0 0 0,0 1-1,0-1 1,-1 0 0,1 0 0,-1-2 0,1 2-3,1-1 0,0 1 1,-1-1-1,1 1 0,0-1 0,-1 1 1,1-1-1,0 1 0,0-1 0,0 1 1,1-1-1,-1 0 0,0 1 0,0-1 1,1 1-1,-1 0 0,1-1 0,-1 1 1,1-1-1,0 1 0,0 0 0,-1-1 1,1 1-1,2-2 0,8-9 9,0-1 0,2 1 0,-1 1 0,1 0 0,16-9 1,-3 1-2,144-98 85,22-16-2,-164 110-71,0-1 0,-2-1-1,0-1 1,28-39 0,-14 5 3,-36 53-19,0-1 0,-1 0 0,0 1 1,0-1-1,0 0 0,2-14 0,-5 21-1,0-1 1,0 1-1,1-1 0,-1 1 0,0 0 1,0-1-1,0 1 0,-1 0 0,1-1 1,0 1-1,-1-1 0,1 1 0,0 0 1,-1 0-1,1-1 0,-1 1 0,0 0 1,0 0-1,1 0 0,-1-1 0,0 1 1,0 0-1,0 0 0,-1-1 0,-1 1 1,1 0-1,0 0 1,0 0-1,0 1 1,0-1-1,-1 1 1,1-1-1,0 1 1,0 0-1,-1 0 0,1 0 1,0 0-1,-4 0 1,-3 2 2,-1 0 1,1 0-1,0 1 1,0 0 0,-17 8-1,19-7-10,0 1 0,0-1 0,0 1 0,0 1 0,1-1 0,-11 13 0,16-17 3,0 0 1,0 0-1,0 1 1,0-1-1,0 1 1,0-1-1,0 1 1,0 0-1,0-1 1,1 1 0,-1 0-1,1-1 1,-1 1-1,1 0 1,0 0-1,0-1 1,0 1-1,0 0 1,0 0-1,0 0 1,0-1-1,0 1 1,1 0-1,-1 0 1,1-1-1,-1 1 1,1 0-1,0-1 1,0 1-1,-1-1 1,1 1-1,0-1 1,0 1-1,1-1 1,-1 0-1,0 1 1,0-1-1,3 2 1,1 0-6,0 1 0,1-1 0,0 0 0,-1-1 0,1 1 0,0-1 0,0 0 0,1 0 0,-1-1 0,0 0 0,13 0 0,6 0-12,41-5 0,-52 3 17,19-1-6,0-2 1,0-1-1,40-12 0,-72 16 8,0 0 0,1 1 0,-1-1 0,1 1 0,-1 0 0,1-1 0,-1 1 0,1 0 0,-1 0 0,1 0 0,-1 0 0,0 0 0,1 0 0,-1 0 0,1 1 0,1 0 0,-2-1 0,-1 1 0,1-1 0,-1 1 0,1-1 0,-1 0 0,0 1 0,1-1 0,-1 1 0,0 0 0,0-1 0,1 1 0,-1-1 0,0 1 0,0-1 0,0 1 0,0 0 0,0-1 0,0 1 0,0-1 0,0 1 0,0 0 0,0-1 0,0 1-1,0-1 1,0 1 0,-1 0 0,-1 6 1,0 0 0,-1 0-1,0-1 1,-1 0-1,-3 7 1,4-9 0,-12 20 25,-16 33-1,28-49-27,-1-1 1,2 1-1,-1 0 1,1 0-1,0 0 1,1 1-1,0-1 1,0 0 0,1 10-1,0-17 1,0 1 0,0-1 0,0 0 0,0 1 1,0-1-1,1 0 0,-1 1 0,1-1 0,-1 0 0,1 0 0,-1 1 0,1-1 0,-1 0 0,1 0 0,0 0 0,0 0 1,0 0-1,0 0 0,0 0 0,0 0 0,0 0 0,2 1 0,-1-1-2,0 0 0,0-1 1,0 1-1,0-1 0,1 0 0,-1 1 1,0-1-1,0 0 0,0 0 0,0 0 1,0-1-1,5 0 0,0-1-5,1 0 0,-1-1 1,0 0-1,0 0 0,0-1 0,12-7 0,-7 0 10,1 0 0,-1 0-1,-1-1 1,0-1 0,0 0-1,-1-1 1,13-25 0,0-6 39,21-59 0,-28 56-15,-3 0-1,-1-1 1,-3 0-1,-1-1 1,0-61-1,-7 104-21,-1 1 5,1 0 1,-1 0-1,0 0 0,0 0 0,-1 0 1,1 0-1,-1 0 0,-1 0 0,-2-9 0,3 14-8,1 1-1,0 0 0,0 0 1,0-1-1,0 1 0,-1 0 1,1 0-1,0 0 0,0-1 1,0 1-1,-1 0 0,1 0 1,0 0-1,0 0 0,-1 0 0,1-1 1,0 1-1,0 0 0,-1 0 1,1 0-1,0 0 0,-1 0 1,1 0-1,0 0 0,0 0 1,-1 0-1,1 0 0,0 0 1,-1 0-1,1 0 0,0 0 0,0 0 1,-1 0-1,1 0 0,0 1 1,-1-1-1,1 0 0,0 0 1,-1 0-1,-11 13 7,-6 17-4,3 1-1,2 1 0,1 1-1,2 0 1,1 0 0,2 1-1,-4 49 1,1 211-258,10-235 45,-1-49 178,1-10-54,0 0 0,0 0 0,0 0 0,0 1 1,0-1-1,0 0 0,0 0 0,0 0 0,0 0 0,0 0 0,0 0 0,0 1 0,-1-1 0,1 0 0,0 0 0,0 0 0,0 0 0,0 0 0,0 0 0,0 0 0,0 1 0,-1-1-957,1 0 957,0 1 0,-1-1 0,1 0 0,0 0 0,0 0 1,0 0-1,0 0 0,0 0 0,0 0 0,-1 0 0,1 0 0,0 0 0,0 0 0,0 0 0,0 0 0,0-1 0,0 1 0,-1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14 19799,'0'0'5416,"-8"4"-5310,4-3-107,-4 2 67,0 1 0,1-1-1,-1 2 1,1-1 0,-1 1-1,1 0 1,1 0 0,-9 8-1,5-1 72,0 0 1,1 0-1,1 1 0,0 0 0,0 0 0,1 1 0,-9 27 1,15-38-102,1 1 1,-1 0 0,1-1 0,0 1 0,0 0 0,0-1-1,1 1 1,0-1 0,-1 1 0,1 0 0,0-1 0,0 1-1,1-1 1,-1 0 0,1 0 0,0 1 0,0-1 0,0 0 0,0 0-1,0-1 1,1 1 0,-1 0 0,1-1 0,0 1 0,0-1-1,0 0 1,0 0 0,0 0 0,0 0 0,0-1 0,1 1 0,-1-1-1,1 0 1,-1 0 0,1 0 0,-1-1 0,1 1 0,-1-1-1,1 0 1,5 0 0,-2-1 27,0 0 0,0-1 0,0 0 0,0 0 0,0 0 0,0-1 0,0 0 0,-1-1 0,10-6 0,1-3 150,-2 0-1,15-16 1,2-1 237,-28 26-311,-3 3-34,0-1 0,1 1 1,-1 0-1,1-1 0,-1 1 1,1 0-1,-1 0 0,1 0 1,0 0-1,2 0 0,-5 1-85,1 0-1,0 0 0,0 1 1,-1-1-1,1 0 0,0 0 1,0 1-1,-1-1 0,1 0 1,0 1-1,0-1 1,0 1-1,0-1 0,0 0 1,-1 1-1,1-1 0,0 0 1,0 1-1,0-1 0,0 1 1,0-1-1,0 0 0,0 1 1,0-1-1,0 1 0,1-1 1,-1 1-1,2 15 555,-2-14-521,2 12-54,-2-5 0,1 1 0,1-1 0,0 0 0,0 0 0,6 17 0,-7-25 0,0 1 0,0 0 0,0-1 0,0 1 0,0 0 0,1-1 0,-1 1 0,0-1 0,1 0 0,-1 0 0,1 1 0,-1-1 0,1 0 0,2 1 0,-1-1 0,-1-1 0,0 1 0,0-1 0,1 1 0,-1-1 0,0 0 0,0 0 0,1 0 0,-1 0 0,0-1 0,1 1 0,-1-1 0,0 1 0,0-1 0,3-1 0,5-2 0,0-1 0,-1 0 0,1 0 0,-1-1 0,-1 0 0,1-1 0,-1 0 0,0-1 0,-1 1 0,8-10 0,6-11 0,32-54 0,-47 72 0,-2 4 0,0 0 0,-1-1 0,1 1 0,-1-1 0,-1 1 0,1-1 0,-1 0 0,2-11 0,-4 17 0,0 0 0,-1 0 0,1 0 0,-1 0 0,1 0 0,0 0 0,-1 0 0,0 0 0,1 0 0,-1 0 0,0 0 0,1 0 0,-1 0 0,0 1 0,0-1 0,0 0 0,1 1 0,-1-1 0,0 0 0,0 1 0,-2-1 0,-21-8 0,16 8 0,-1 0 0,1 1 0,0 0 0,0 0 0,-1 1 0,1 0 0,0 1 0,0 0 0,0 0 0,0 0 0,0 1 0,0 1 0,1-1 0,-13 9 0,8-2 984,11-10-1189,1 0 0,0 1 0,-1-1 0,1 0 0,0 1 0,-1-1 0,1 1 0,0-1 0,-1 0 0,1 1 0,0-1 1,0 1-1,-1-1 0,1 1 0,0-1 0,0 1 0,0-1 0,0 1 0,0-1 0,0 1 0,0-1 0,0 1 0,0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0 21311,'0'0'3335,"-11"7"-5260,-3 1 1950,-79 48 258,90-53-241,0-1 1,0 0-1,0 1 1,1-1 0,-1 1-1,1 0 1,-1-1-1,1 1 1,0 1 0,0-1-1,0 0 1,-2 7 0,4-8-10,-1 0 1,1 0-1,0 0 1,-1 0 0,1 0-1,0 0 1,0 0 0,1 0-1,-1 0 1,0 0-1,1 0 1,-1 0 0,1-1-1,-1 1 1,1 0 0,0 0-1,0 0 1,0 0-1,0-1 1,0 1 0,1-1-1,-1 1 1,0-1 0,3 3-1,2 1 30,0-1 0,0 0-1,0 0 1,0-1-1,0 0 1,1 0 0,0 0-1,-1-1 1,1 1 0,0-2-1,0 1 1,0-1 0,8 0-1,5 0 148,1 0-1,-1-2 0,30-4 1,-37 2-47,0 0 0,0 0 1,19-8-1,-6-3-3291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18087,'0'0'6031,"11"4"-5886,9 1-73,0 0 0,1-1 0,34 2 0,326-18 1191,-220 3-496,-98 5-113,-1-3 1,61-15-1,-116 20-827,-1 1 0,0 0 0,1 0 0,0 1 0,7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54 19087,'0'0'6274,"-6"8"-6050,-11 14-80,-1 0 119,2 1 0,0 0 0,-22 46 0,37-67-220,0 1 0,0-1 0,1 1 0,-1-1 0,0 1 0,1 0 0,0-1 0,0 1 0,-1 0 0,2 0 0,-1-1 0,0 1 1,0 0-1,1-1 0,0 1 0,-1-1 0,1 1 0,0-1 0,0 1 0,1-1 0,1 3 0,-2-3-7,1 0 0,0 0 0,0 0 0,0 0 0,0-1 0,0 1 0,0-1 0,1 0 0,-1 1 0,1-1 0,-1 0 0,0 0 0,1-1 0,0 1-1,-1 0 1,1-1 0,-1 0 0,1 0 0,0 1 0,-1-1 0,5-1 0,1 0 27,1-1 0,-1 1 0,0-2 0,1 1 1,-1-1-1,10-5 0,48-28 360,-40 20-248,-8 5 36,20-16 1,-1 0 660,-37 27-839,0 0 0,1 0 0,-1 0 0,0 0 0,1 0 0,-1 0 0,0 0-1,1 0 1,-1 0 0,0 1 0,1-1 0,-1 0 0,0 0 0,0 0 0,1 0 0,-1 1 0,0-1 0,0 0 0,0 0 0,1 1 0,-1-1 0,0 0 0,0 0 0,0 1 0,0-1 0,1 0 0,-1 1 0,0-1 0,0 0 0,0 1 0,0-1 0,0 0 0,0 1 0,0-1 0,5 18 195,-5-15-137,2 2-70,-1 0-1,1 0 1,1 1-1,-1-1 1,1-1 0,-1 1-1,2 0 1,-1-1 0,0 1-1,1-1 1,0 0-1,5 5 1,-6-7-13,0 1 0,0-1 1,1 0-1,-1 0 0,0 0 0,1-1 0,-1 1 1,1-1-1,0 0 0,-1 0 0,1 0 0,0-1 1,0 1-1,-1-1 0,1 0 0,0 0 0,0 0 1,0 0-1,4-2 0,0 0-8,1-1 0,-1 0 0,0 0 0,0-1 0,-1 0 0,1-1 0,-1 0 0,8-6 0,-4 2 0,-1 0 0,0-1 0,-1 0 0,12-17 0,-12 13 0,-1-1 0,0 0 0,0 0 0,-2-1 0,6-16 0,-11 29 0,-1 0 0,1 0 0,0 0 0,-1 0 0,0 1 0,0-1 0,0 0 0,0 0 0,-1-4 0,1 5 0,0 1 0,-1 0 0,1 0 0,-1-1 0,1 1 0,-1 0 0,0 0 0,1 0 0,-1 0 0,0 0 0,0 0 0,0 0 0,0 0 0,0 0 0,0 0 0,0 0 0,0 1 0,0-1 0,0 0 0,-1 1 0,1-1 0,-2 0 0,-7-2 142,0 1-1,0 0 1,0 1 0,-1 0-1,-15 1 1,-20 4-4928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17583,'0'0'5664,"-3"7"-5438,0 1-135,-1-1 114,1 1-1,0-1 0,0 1 1,-3 15-1,6-20-45,1 0 1,-1 0-1,0 0 1,1 1-1,-1-1 1,1 0-1,0 0 1,0 0-1,0 0 0,1 0 1,-1 0-1,3 3 1,-2-3 28,-1 0 0,1 0 0,-1 1 0,1-1 0,-1 1 0,0-1 0,1 7 0,2 31 964,-2-22-594,0 38-1,-8 100 1286,4-85-1357,-3 6-486,-1 20 0,6-98 0,0 0 0,0 0 0,1 1 0,-1-1 0,0 0 0,0 1 0,0-1 0,0 0 0,1 0 0,-1 1 0,0-1 0,0 0 0,1 0 0,-1 0 0,0 1 0,0-1 0,1 0 0,-1 0 0,0 0 0,0 0 0,1 0 0,-1 1 0,0-1 0,1 0 0,-1 0 0,0 0 0,0 0 0,1 0 0,-1 0 0,0 0 0,1 0 0,-1 0 0,0 0 0,1 0 0,-1 0 0,0 0 0,1-1 0,-1 1 0,0 0 0,1 0 0,18-6 0,-13 4 0,185-38 0,-185 39 0,24-3 0,42-2 0,-64 9 0,-8-3 0,0 0 0,0 0 0,0 0 0,0 0 0,0 0 0,0 0 0,0 0 0,0 1 0,-1-1 0,1 0 0,0 0 0,0 0 0,0 0 0,0 0 0,0 0 0,0 0 0,0 0 0,0 0 0,0 0 0,0 0 0,0 0 0,0 0 0,0 0 0,0 0 0,0 0 0,0 0 0,0 0 0,0 1 0,0-1 0,0 0 0,0 0 0,0 0 0,0 0 0,0 0 0,0 0 0,0 0 0,0 0 0,0 0 0,0 0 0,0 0 0,0 0 0,0 0 0,0 0 0,0 1 0,0-1 0,0 0 0,0 0 0,0 0 0,0 0 0,0 0 0,0 0 0,0 0 0,0 0 0,0 0 0,0 0 0,1 0 0,-1 0 0,0 0 0,0 0 0,0 0 0,-5-3 924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25623,'0'0'5311,"9"3"-4917,3-1-313,-1 1 0,1-1 0,-1-1 0,1 0 0,12-2 0,58-4 141,138-5 501,-220 10-723,0 0 0,0 0 0,0 0 0,0 0 0,0 0 0,0 0 0,0 0 0,0 0 0,1 0 0,-1 0 0,0 1 0,0-1 0,0 0 0,0 0 0,0 0 0,0 0 0,0 0 0,0 0 0,0 0 0,0 0 0,0 1 0,0-1 0,0 0 0,0 0 0,0 0 0,0 0 0,0 0 0,0 0 0,0 0 0,0 0 0,0 1 0,0-1 0,0 0 0,0 0 0,0 0 0,0 0 0,0 0 0,0 0 0,-1 0 0,1 0 0,0 0 0,0 0 0,0 1 0,0-1 0,0 0 0,0 0 0,0 0 0,0 0 0,0 0 0,0 0 0,-1 0 0,1 0 0,0 0 0,0 0 0,0 0 0,0 0 0,0 0 0,0 0 0,0 0 0,0 0 0,-1 0 0,1 0 0,-6 5 0,-5-2 387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21711,'0'0'3555,"7"-1"-2764,282-29 1291,-177 21-1507,-14 5 673,-96 6-714,-4 3-31,-5 3-4371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19295,'0'0'5470,"7"2"-5242,59 11 688,-62-12-769,1 0 0,-1 1 0,0-1 0,1 1 1,-1 0-1,0 0 0,0 1 0,0-1 0,-1 1 1,1 0-1,0 0 0,-1 0 0,0 1 0,0-1 1,5 7-1,0 3 748,-1 1 0,0-1 0,7 22 1,5 10 18,-18-43-914,0 0 0,0 0 0,1-1 0,-1 1 0,1 0 0,-1-1 0,1 0 0,0 1 0,-1-1 0,1 0 0,0 0 0,0 0 0,0 0 0,0 0 0,0 0 0,0 0 0,0-1 0,0 1 0,0-1 0,1 0 0,-1 1 0,0-1 0,0 0 0,0 0 0,0 0 0,1-1 0,1 0 0,1 1 0,0-1 0,0 0 0,0-1 0,-1 1 0,1-1 0,0 0 0,-1 0 0,0-1 0,1 1 0,-1-1 0,6-5 0,9-15 855,-9 9-5667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1 21103,'0'0'1632,"-8"7"-741,-76 68 484,-4-3 1,-153 95-1,210-146-1131,23-14 5,-1-1 0,-13 8 0,29-23-334,-3 5-3019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8840,'0'0'10145,"-8"3"-9865,-22 7-23,30-10-239,-1 0 0,1 0 1,0 0-1,-1 1 0,1-1 0,0 0 0,-1 0 0,1 1 1,0-1-1,0 0 0,-1 1 0,1-1 0,0 0 0,0 1 1,0-1-1,-1 0 0,1 1 0,0-1 0,0 0 0,0 1 1,0-1-1,0 0 0,0 1 0,0-1 0,0 1 0,0-1 0,0 0 1,0 1-1,0-1 0,0 0 0,0 1 0,0-1 0,0 1 1,0 0-1,7 13 526,-4-9-367,0 2-15,0 1 0,0-1 0,1 0 0,0 0 0,1-1 0,-1 1-1,1-1 1,1 0 0,7 8 0,-4-4 260,16 22 0,-1 1-67,3-1 177,-1 2 0,24 39 1,-46-66-472,-1 1 1,0-1 0,0 0-1,0 1 1,-1 0-1,0 0 1,-1-1-1,1 14 1,-2-21-60,20 118 618,-13-85-422,8 28 88,5 3 5,-15-48-168,-2 1 1,0 0-1,1 27 1,0-4 79,-4-22-112,0 1 0,0 0 0,-7 32 0,3-22-6,-17 181 452,15-165-450,-17 66 0,22-105-56,-2 0 1,1-1-1,-6 11 0,-5 12 165,7-15-81,1-9-54,2-11-101,3-2-194,0 0-1,1 1 1,0-1 0,0 0 0,4-13-1,-2 11-2461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01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17 14368,'0'0'2335,"-63"-12"-2359,57 7-8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60 6928,'0'0'2334,"1"-8"-1686,2-25-132,-3 32-422,1-1 1,-1 1-1,0 0 0,0 0 0,1-1 0,-1 1 0,0 0 0,1 0 0,0 0 0,-1 0 0,1 0 0,-1 0 0,2-2 1660,-4 3-607,0 1-1010,-1 1 1,1-1-1,0 1 0,0 0 0,0 0 0,-2 3 0,3-4-41,-7 10 113,0-1 0,1 1 0,1 1 0,0-1 0,1 1 0,0 0 0,-5 16 1,-2 6 197,0 0-66,2 0-1,1 0 0,2 1 1,1 0-1,-1 43 1,7-30 249,9 87 1,-2-56-59,-5-51-320,11 104 794,-9-113-804,0-1 0,0 1 1,2-1-1,15 34 0,-12-35 56,1 1 1,22 29-1,-16-23 57,-12-18-186,-1 0 0,1-1 0,6 8 0,-10-13-231,0 0 1,0 0 0,0 0 0,1 0 0,-1 0-1,0-1 1,0 1 0,0 0 0,0 0-1,1 0 1,-1 0 0,0 0 0,0 0 0,0 0-1,0 0 1,1 0 0,-1 0 0,0 0 0,0-1-1,0 1 1,0 0 0,0 0 0,0 0 0,1 0-1,-1 0 1,0-1 0,0 1 0,0 0 0,0 0-1,0 0 1,0-1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9744,'0'0'10535,"5"12"-10117,-2-3-326,2 0 14,-1 1-1,-1 0 0,0 0 0,0 0 1,-1 0-1,1 16 0,0 10 307,1 16 527,-4 60-1,-6-19 738,8-69-304,-1-22-1113,2-5 164,3-6-2772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10656,'0'0'12289,"8"-3"-11929,9-4-35,22-5 0,-32 10-175,1 1-1,0 0 1,0 0-1,-1 0 1,1 1-1,14 1 1,7 3 416,-8-1 482,26 7 0,-38-11-518,-9 1-490,1-1 1,-1 1-1,1 0 1,-1 0 0,1 0-1,-1 0 1,1 0-1,-1-1 1,0 1-1,1 0 1,-1 0-1,1 0 1,-1 0-1,1 0 1,-1 1-1,1-1 1,-1 0 0,1 0-1,-1 0 1,0 0-1,1 0 1,-1 1-1,1-1 1,-1 0-1,0 0 1,2 1-1,2 1 157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123 123 7832,'0'0'7148,"-8"0"-6680,-27 2 6,32-1-364,1-1 1,0 0-1,-1 1 0,1-1 0,-1 1 0,1 0 0,0 0 1,-1 0-1,1 0 0,0 0 0,0 1 0,0-1 1,0 1-1,0-1 0,0 1 0,0 0 0,0 0 0,-2 3 1,-9 8 670,11-11-662,0 0 0,0 0 1,0 0-1,1 0 0,-1 0 0,1 1 1,-1-1-1,1 1 0,0-1 0,0 1 1,0-1-1,0 1 0,0 0 0,1-1 1,-1 1-1,0 5 0,1 0 146,-1-1 0,2 1 1,-1-1-1,1 1 0,1 9 0,0-11-131,-1-1 0,1 1 1,0 0-1,0 0 0,1-1 0,0 1 0,0-1 0,6 9 0,-7-11-77,1-1-1,0 1 0,-1-1 1,1 1-1,0-1 1,0 0-1,0 0 1,0 0-1,1-1 1,-1 1-1,0-1 1,1 1-1,-1-1 1,1 0-1,0-1 0,3 1 1,-1 0-18,0-1 1,-1-1-1,1 1 0,0-1 1,-1 0-1,1 0 0,-1 0 1,1-1-1,-1 0 0,0 0 1,0-1-1,0 1 0,0-1 1,0 0-1,0 0 0,-1-1 1,1 1-1,-1-1 0,4-6 1,0 2 36,0-1 1,-1 0 0,-1-1 0,0 1-1,0-1 1,-1-1 0,0 1-1,5-18 1,-4 6 190,-6 21-233,0 0-1,0 0 1,0 1-1,0-1 1,0 0-1,0 0 0,0 0 1,0 0-1,0 0 1,-1 0-1,1 0 1,0 0-1,-1 0 1,1 0-1,0 0 1,-1 0-1,0-1 1,0 1 130,-5 10 339,4-2-468,1 0-1,0 0 0,0 0 0,1 0 0,0 0 0,0 1 0,1-1 0,-1 0 0,2 0 0,-1 0 0,1 0 0,0 0 0,0-1 1,1 1-1,0-1 0,0 1 0,8 10 0,-9-14-20,0-1 1,0 1-1,0-1 1,0 0-1,1 0 1,-1 0 0,1 0-1,-1 0 1,1 0-1,0-1 1,0 1-1,-1-1 1,6 2-1,-6-3 3,0 1-1,0-1 0,0 0 0,1 0 1,-1 0-1,0 0 0,0 0 1,0 0-1,0 0 0,1-1 0,-1 1 1,0-1-1,0 1 0,0-1 0,0 0 1,0 0-1,0 0 0,0 0 1,-1 0-1,3-2 0,1-2 19,0 0 0,0-1 0,0 1 0,-1-1 1,0 0-1,0 0 0,0 0 0,-1-1 0,0 1 0,0-1 0,-1 0 0,0 0 0,0 0 0,1-12 0,1-7 154,-2 0 0,-2-45-1,-2 62-111,1-1-1,-2 0 1,1 1-1,-1 0 1,-1 0 0,-6-13-1,5 14 183,-1 0-546,5 4-3509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10152,'0'0'10181,"-9"9"-9851,-26 26-3,31-32-214,1 0-1,0 1 1,0-1 0,0 1 0,0 0-1,1 0 1,-1 0 0,1 0-1,0 1 1,0-1 0,1 1 0,-3 7-1,4-10-48,0 0-1,0 0 0,0 0 1,1 0-1,-1 0 0,0 0 1,1-1-1,-1 1 0,1 0 1,0 0-1,0 0 0,-1 0 1,1 0-1,1-1 0,-1 1 1,0 0-1,0-1 0,0 1 1,3 1-1,-2-1 22,0 1 1,1-1-1,-1 0 0,1 0 1,0 0-1,-1 0 0,1-1 1,0 1-1,0-1 0,6 3 1,43 3 1196,-39-9-730,-4 1-4098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9744,'0'0'11287,"8"-5"-11008,3-2-177,-6 3-31,1 1 0,-1-1 0,1 2 0,-1-1 0,9-3 0,-12 6-19,-1-1 1,1 0-1,0 1 0,0 0 0,0-1 1,0 1-1,0 0 0,-1 0 0,1 0 1,0 0-1,0 0 0,0 0 0,0 0 1,0 1-1,0-1 0,-1 1 1,1 0-1,0-1 0,0 1 0,-1 0 1,1 0-1,1 1 0,-2-1-14,0 0-1,0 1 0,0-1 1,0 0-1,0 0 1,0 1-1,0-1 0,-1 1 1,1-1-1,0 0 1,-1 1-1,0-1 0,1 1 1,-1 0-1,0-1 1,0 1-1,0-1 0,0 1 1,0-1-1,0 1 1,0-1-1,0 1 0,0 0 1,-1-1-1,1 1 1,-2 1-1,-2 10 119,-1-1-1,0 0 1,0 0-1,-2 0 1,1-1 0,-9 10-1,14-20-115,1 0 0,-1 0-1,0 0 1,1 0 0,-1 0-1,0 0 1,1 0 0,-1 0 0,1 0-1,0 0 1,-1 0 0,1 0-1,0 0 1,0 0 0,-1 2 0,2-2-15,-1-1 0,0 1 1,0 0-1,0-1 1,1 1-1,-1-1 0,0 1 1,0 0-1,1-1 1,-1 1-1,1-1 0,-1 1 1,0-1-1,1 1 1,-1-1-1,1 0 0,-1 1 1,1-1-1,1 1 1,2 1 66,0 0 0,1-1 1,0 1-1,0-1 0,8 1 1,-3 0-67,62 16 501,-42-8-4151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9536,'0'0'9877,"9"-6"-9649,28-16-3,-32 19-115,0 1 1,0-1-1,1 1 0,-1 0 1,1 0-1,-1 1 0,10-2 0,6-1 252,46-10 367,-61 14-637,1-1 0,-1 1 0,0 0 0,8 1-1,10-1 157,-14 1-122,0-1 1,0 1-1,15 4 0,-17-3-37,-1-1 0,1 0-1,0 0 1,0 0-1,0-1 1,15-2-1,-21 2-60,0 0 0,1 1 0,-1-1 0,0 0 0,0 0 1,0 1-1,1 0 0,-1-1 0,0 1 0,0 0 0,0 0 0,0 0 0,0 0 0,-1 0 0,1 0 0,0 1 0,0-1 0,-1 1 0,3 2 0,5 4 83,5 4 46,-13-11-137,0 0 1,0 1-1,0-1 1,0 0-1,1 0 0,-1 0 1,0 0-1,1 0 1,-1 0-1,1 0 0,-1-1 1,1 1-1,-1-1 1,1 1-1,0-1 1,-1 1-1,1-1 0,0 0 1,-1 0-1,3 0 1,122 0 712,-118 0-735,1 0-1,0-1 1,-1 0 0,0 0-1,16-6 1,1-2-3375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53 8840,'0'0'7474,"-9"-1"-7243,1-1-162,5 1-46,1 1 1,-1-1 0,1 1 0,-1-1-1,0 1 1,1 0 0,-1 0 0,0 0-1,1 0 1,-1 1 0,0-1 0,1 1-1,-1 0 1,1-1 0,-1 1 0,1 0-1,-1 1 1,-3 1 0,-3 4 123,0-1 0,1 2 0,0-1 0,1 1 0,-1 0-1,1 0 1,1 1 0,0 0 0,0 1 0,1-1 0,0 1 0,0 0 0,-3 11 0,7-18-78,1 0-1,-1-1 1,1 1-1,0-1 1,-1 1 0,1 0-1,0-1 1,1 1-1,-1 0 1,0-1 0,1 1-1,-1 0 1,2 2-1,-1-3-24,-1-1 0,1 0 1,0 0-1,-1 1 0,1-1 0,0 0 0,0 0 0,0 0 0,0 0 0,0 0 0,0 0 0,0 0 0,0 0 0,0 0 0,0-1 0,1 1 0,-1 0 0,0-1 0,1 1 0,-1-1 0,0 0 0,1 1 0,-1-1 0,0 0 0,3 1 0,2-1 41,0 0 0,0 0 0,0 0 0,0 0 0,0-1 0,0 0 0,0-1 0,0 1 0,-1-1 0,1 0 0,0 0 0,-1-1 0,0 0 0,1 0 0,-1 0 0,0 0 0,0-1 0,-1 0 0,1 0 0,-1 0 0,4-6 0,-2 3 44,1 0 87,-1 0 0,0-1-1,0 0 1,0 0-1,-1-1 1,7-16-1,-9 17 331,-1 8-178,-1 11-14,1 2-251,0-6-73,0-1 0,1 0 0,0-1 0,0 1 0,0 0 0,1-1 0,0 0 0,0 0 0,0 0 0,9 8 0,-11-11-21,0-1-1,0 0 0,0 1 1,0-1-1,0 0 0,0 0 1,0 0-1,1-1 0,-1 1 1,0 0-1,1-1 0,-1 0 1,0 1-1,1-1 0,-1 0 1,0 0-1,1 0 0,-1 0 1,0-1-1,1 1 0,-1-1 1,0 1-1,0-1 0,1 0 1,-1 0-1,0 0 0,0 0 1,0 0-1,0-1 0,0 1 1,0-1-1,3-2 0,1-2 21,-1 0-1,1-1 1,-1 0-1,-1 1 1,1-2-1,-1 1 1,0 0-1,-1-1 0,1 0 1,-2 0-1,1 0 1,-1 0-1,2-11 1,-4 13 30,1-1-1,-1 1 1,-1-1 0,1 1 0,-3-11-1,3 15-23,0 0 0,-1 0-1,1 0 1,-1 1 0,0-1-1,1 0 1,-1 0 0,0 0-1,0 0 1,0 1-1,0-1 1,-1 1 0,1-1-1,0 1 1,-1-1 0,1 1-1,-1 0 1,1-1 0,-1 1-1,0 0 1,-2-1-1,2 2-22,1 0 0,-1 0 0,1 0 0,-1 0 0,1 0 0,-1 0 0,1 1 0,-1-1 0,1 0 0,-1 1 0,1-1 0,-1 1 0,1 0-1,0 0 1,-1-1 0,1 1 0,-2 2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12760,'0'0'4233,"4"-8"-3796,13-25-97,-16 32-296,-1 0-1,0 0 0,1 0 1,0 0-1,-1 0 0,1 0 1,-1 0-1,1 1 1,0-1-1,0 0 0,0 0 1,-1 1-1,1-1 1,0 1-1,0-1 0,0 1 1,0-1-1,0 1 1,0-1-1,0 1 0,0 0 1,0 0-1,0-1 0,0 1 1,0 0-1,0 0 1,0 0-1,0 0 0,0 0 1,2 1-1,-1-1 39,0 1-1,0 0 0,0 0 1,0 0-1,0 0 0,0 0 1,0 0-1,-1 1 0,1-1 1,1 2-1,-2-2-50,0 0 1,-1 0-1,1 0 0,0 0 0,-1 1 1,0-1-1,1 0 0,-1 0 1,0 0-1,1 0 0,-1 1 0,0-1 1,0 0-1,0 0 0,0 1 0,0 0 1,-4 24 232,2-19-128,-2 9 98,-1 8 623,20-24 191,13-1-697,31-5 218,-33 4-370,-17 2-2981,-9 0 2477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10544,'0'0'5978,"7"8"-5535,-4-5-393,7 6 101,-1 1 1,0 0 0,-1 1-1,14 21 1,-1 9 397,-2 0 0,-2 1 0,22 82 0,16 186 1575,-46-223-1346,-5 140 0,-6-169-403,-4 1 1,-20 97-1,1-41 272,17-84-367,7-29-226,1 1-1,-1-1 0,0 0 1,0 0-1,-1 0 1,1 0-1,0-1 1,0 1-1,-1 0 0,1-1 1,-3 3-1,3-4-50,1 0-1,0 1 0,-1-1 0,1 0 1,0 0-1,-1 0 0,1 1 1,-1-1-1,1 0 0,-1 0 1,1 0-1,0 0 0,-1 0 1,1 0-1,-1 0 0,1 0 0,-1 0 1,1 0-1,-1 0 0,1 0 1,0 0-1,-1 0 0,1-1 1,-1 1-1,1 0 0,0 0 1,-1 0-1,1-1 0,-1 1 1,1 0-1,0-1 0,-1 1 0,1 0 1,0 0-1,0-1 0,-1 0 1,-2-3-3222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01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11448,'0'0'2376,"34"-64"-2008,29 46 8,23 3-72,-37 3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12032,'0'0'6833,"7"-1"-6260,81 3 1594,-84-2-2298,11 1 1595,-7-3-3573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17735,'0'0'1064,"0"46"16,-1 12-200,-2 5 8,1-13-376,-1-13 0,2-6-216,-3-3 8,4 0-136,0-6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 29 9648,'0'0'15594,"-8"4"-15317,-23 12-10,23-13 460,6-22 838,2 18-1529,0 1 1,-1-1 0,1 0-1,0 0 1,-1 0-1,1-1 1,0 1-1,0 0 1,0 0 0,0 0-1,0 0 1,0-1-1,-1-12 261,1 14-290,0 0 1,0 0 0,0 0-1,0 0 1,0 0 0,0 0-1,0 0 1,0 0 0,0 0 0,0 0-1,0 0 1,0 0 0,1 0-1,-1 0 1,0 0 0,0 0-1,0 0 1,0 0 0,0 0-1,0 0 1,0 0 0,0 0-1,0 0 1,0 0 0,0 0-1,0 0 1,1 0 0,-1 0-1,0 0 1,0 0 0,0 0-1,0 0 1,0-1 0,0 1-1,0 0 1,0 0 0,0 0-1,0 0 1,0 0 0,0 0-1,0 0 1,0 0 0,0 0-1,0 0 1,0 0 0,0 0-1,0 0 1,0-1 0,0 1-1,0 0 1,0 0 0,0 0-1,0 0 1,0 0 0,0 0-1,0 0 1,0 0 0,0 0-1,0 0 1,0 0 0,0-1-1,0 1 1,1-2 621,0 6-248,5 126 722,-3-43-454,-3-68-492,-1 0 0,-4 26-1,-1 11 38,1-26-194,4-25 0,0 1 0,0-1 0,0 0 0,1 1 0,0-1 0,0 1 0,0-1 0,2 11 0,-1-10 0,0 0 0,-1-1 0,0 1 0,0 0 0,0 0 0,-2 8 0,0 10 0,0 54 0,-3-105 0,1-23 850,1 24-5635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 8432,'0'0'24226,"8"2"-24140,67 10-71,-42-12-15,-28 1 0,0-1 0,1 0 0,-1 0 0,0 0 0,9-2 0,4 0 0,-2 0 0,-13 1 0,0 1 0,0-1 0,0 1 0,0 0 0,0 0 0,0 0 0,0 0 0,0 0 0,5 2 0,15 1 0,-15-2 0,1-1 0,-1 1 0,0-1 0,1-1 0,-1 1 0,0-1 0,17-5 0,-4 2 0,7-4 0,-24 6 0,0 1 0,0 0 0,0-1 0,0 1 0,1 1 0,-1-1 0,0 1 0,0-1 0,1 1 0,5 1 0,11 3 0,-8-2 0,22 6 0,-17-7 850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7936,'0'0'10302,"11"-2"-10013,33-7-1,-39 8-178,-1 0-1,0 0 1,0-1-1,0 1 1,0-1 0,0 0-1,5-4 1,-8 5-1,1 0 0,0 0 0,-1 0 0,1 0 1,0 0-1,0 0 0,0 1 0,0-1 1,0 1-1,0-1 0,0 1 0,-1 0 0,5 0 1,-1-1 60,1 0-1,-1 0 1,1 0 0,-1 0 0,0-1 0,0 0 0,7-3 0,-7 2-84,0 1 0,1 0 0,0 0 0,-1 1 0,1-1-1,0 1 1,8-1 0,115 6 846,-51-5-548,-52 0-155,39 3 0,-47-1-67,0-1 1,29-3 0,-25 1 73,-5-2-5,-16 3-203,0 1 0,0-1 0,0 1 0,-1 0 0,1-1 0,0 1 0,0 0 0,0 0-1,0-1 1,0 1 0,0 0 0,0 0 0,0 0 0,0 0 0,-1 0 0,1 1 0,0-1 0,0 0 0,0 0 0,0 1-1,0-1 1,0 0 0,0 1 0,-1-1 0,1 1 0,0-1 0,1 2 0,-1-2-7,-1 0 1,0 0 0,1-1-1,-1 1 1,1 0-1,-1 0 1,0 0-1,1 0 1,-1 0-1,0-1 1,1 1 0,-1 0-1,0 0 1,1 0-1,-1-1 1,0 1-1,1 0 1,-1-1-1,0 1 1,0 0 0,1-1-1,-1 1 1,0 0-1,0-1 1,0 1-1,1-1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11448,'0'0'8905,"10"-2"-8489,105-11 738,-18 3 557,138-31 1,-187 33-702,-13 3-4293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0 8136,'0'0'12633,"-13"13"-12124,-77 74 416,81-77-764,1 0 0,0 1 1,1-1-1,0 2 0,-9 17 0,-21 65 668,33-83-648,1 0 0,1 0 0,0 0 0,0 0 0,1 0 0,0 0 0,2 17 0,-1-25-120,0 0 0,0 0 0,1 0 0,-1-1 0,1 1 0,0 0 0,0 0 0,0 0 0,0 0 0,0-1 0,1 1 1,-1-1-1,1 1 0,-1-1 0,1 1 0,0-1 0,0 0 0,0 0 0,1 0 0,-1 0 0,0 0 0,1 0 0,-1-1 0,1 1 0,-1-1 0,1 0 0,0 0 0,0 0 0,-1 0 0,1 0 0,0 0 0,0-1 0,4 1 0,-2-1 71,1 1 0,0-1 0,0 0 0,0-1 0,0 1 0,0-1 0,0 0 0,-1-1 0,1 0 0,0 0 0,-1 0 0,1 0 0,-1-1 0,8-5 0,36-19 83,-30 19-4165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0 11256,'0'0'11145,"-10"11"-10715,-34 36 2,38-39-254,0-1-1,0 2 1,1-1-1,-8 17 1,1-1 230,10-19-288,0-1-1,0 1 1,1-1-1,0 1 1,-1 0-1,1-1 1,1 1-1,-1 0 1,1 0 0,0 0-1,0-1 1,0 1-1,1 0 1,0 0-1,0-1 1,0 1-1,0 0 1,1-1-1,0 1 1,0-1-1,0 1 1,0-1-1,4 5 1,-4-6-47,0 0 1,0 0 0,1 0-1,-1 0 1,1 0-1,0-1 1,-1 1-1,1-1 1,1 0-1,-1 1 1,0-1-1,0-1 1,1 1-1,-1 0 1,1-1-1,-1 0 1,1 0-1,0 0 1,0 0 0,-1-1-1,1 1 1,0-1-1,0 0 1,0 0-1,-1 0 1,1-1-1,0 1 1,0-1-1,5-1 1,1-3 55,0 1 1,0-1-1,-1-1 1,1 0-1,-1 0 1,14-14-1,45-50 702,-58 58-642,-1-1 205,-7 11 39,-1 9-113,-1 2-268,0 3-52,0 0 0,1 0 0,1 1 0,0-1 0,0 0 0,1-1 0,1 1 0,8 17 0,-10-23 0,2-1 0,-1 1 0,0-1 0,1 0 0,0 0 0,1-1 0,-1 1 0,1-1 0,-1 1 0,1-2 0,1 1 0,-1 0 0,0-1 0,1 0 0,0 0 0,0-1 0,-1 0 0,10 3 0,-6-3 0,0-1 0,-1 0 0,1 0 0,0-1 0,0 0 0,0 0 0,0-1 0,-1 0 0,1-1 0,0 0 0,12-5 0,-9 3 0,-1-1 0,0-1 0,0 0 0,-1 0 0,0-1 0,0 0 0,0-1 0,9-10 0,-11 9 0,0 0 0,0 0 0,0-1 0,-2-1 0,1 1 0,-1-1 0,-1 0 0,5-12 0,-7 15 0,-1-1 0,1 1 0,-2-1 0,1 0 0,-1 0 0,0 1 0,-1-1 0,0 0 0,-1 0 0,0 0 0,-3-12 0,3 18 0,0 0 0,-1 1 0,1-1 0,-1 1 0,0 0 0,0-1 0,0 1 0,0 0 0,0 0 0,0 0 0,-1 1 0,1-1 0,-1 1 0,-3-3 0,-37-15 0,70 14 82,-21 4-4116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10952,'0'0'11281,"3"12"-10807,-1-1-343,0-1-19,0-1 0,0 1 0,-1-1 0,0 1 0,-1-1 0,-1 12 0,-8 83 2028,9-103-2054,-1 0 0,1 0-1,0-1 1,0 1 0,0 0 0,0 0 0,0-1-1,0 1 1,0 0 0,0-1 0,0 1 0,1 0 0,-1 0-1,0-1 1,0 1 0,1 0 0,-1-1 0,0 1 0,1 0-1,-1-1 1,0 1 0,1-1 0,-1 1 0,1-1-1,-1 1 1,2 0 0,4-13 222,1 0 0,-2-1 0,0 0 0,5-23 0,-1 8-64,9-29 495,38-83 1,-55 138-716,0 0 0,0 0 1,0 1-1,0-1 0,0 0 1,0 0-1,1 1 0,-1-1 1,0 1-1,1-1 0,-1 1 0,1 0 1,0 0-1,-1 0 0,1 0 1,0 0-1,0 0 0,0 0 1,0 0-1,0 0 0,0 1 1,0-1-1,0 1 0,0 0 1,0 0-1,0 0 0,0-1 0,0 2 1,0-1-1,2 0 0,1 1 27,-1 1 0,0-1 1,0 1-1,0 0 0,0 0 0,0 0 0,-1 0 0,1 1 0,-1-1 0,1 1 0,-1 0 0,5 6 0,1 0-51,-1 1 0,-1 1 0,0-1 0,0 1 0,-1 0 0,0 1 0,-1-1 0,-1 1 0,6 20 0,14 42 0,-23-66 0,0 0 0,0 0 0,0 0 0,-1 0 0,-2 16 0,0 8 0,8 23 0,-8-47 0,2-8 0,0 1 0,0-1 0,0 0 0,0 0 0,0 1 0,0-1 0,0 0 0,0 1 0,0-1 0,0 0 0,0 1 0,0-1 0,0 0 0,0 0 0,0 1 0,0-1 0,1 0 0,-1 0 0,0 1 0,0-1 0,0 0 0,0 0 0,1 1 0,-1-1 0,0 0 0,0 0 0,0 0 0,1 1 0,-1-1 0,0 0 0,0 0 0,1 0 0,-1 0 0,0 0 0,0 1 0,1-1 0,0-22 0,0 13 219,1 0 0,-1 0 0,5-11 0,4-7-5150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58 12664,'0'0'8006,"-11"8"-7390,-34 25-8,43-32-496,0 1 1,0 1-1,1-1 0,-1 0 0,0 0 1,1 1-1,-1-1 0,1 1 0,0-1 1,0 1-1,0 0 0,0-1 0,0 1 1,1 0-1,-1 0 0,1-1 0,0 1 1,0 0-1,0 0 0,0 0 0,0 0 1,0-1-1,1 1 0,0 3 0,-1-6-95,1 3 60,-1-1 1,0 1 0,1-1 0,0 0 0,-1 0-1,1 1 1,0-1 0,0 0 0,0 0 0,1 0-1,-1 0 1,0 0 0,1 0 0,-1 0 0,1 0-1,0-1 1,-1 1 0,1 0 0,0-1 0,0 0 0,0 1-1,0-1 1,1 0 0,-1 0 0,0 0 0,0 0-1,1-1 1,-1 1 0,0-1 0,1 1 0,-1-1-1,0 0 1,5 0 0,-2 0 3,0-1-1,0 0 1,0 0 0,0 0 0,-1 0-1,1-1 1,0 0 0,0 0 0,-1 0-1,1-1 1,-1 1 0,0-1 0,0 0-1,0 0 1,4-5 0,-2 1 22,0 1 0,-1-1 0,0 0 0,0-1 0,-1 1 0,1-1 0,-2 0 0,1 0 0,2-12 0,-5 17-49,0-1 0,0 1 0,-1-1 0,1 1 0,-1-1-1,0 1 1,0-1 0,0 1 0,0-1 0,-1 1 0,0-1-1,1 1 1,-1-1 0,-1 1 0,1 0 0,0-1 0,-1 1 0,1 0-1,-1 0 1,0 0 0,0 0 0,0 1 0,-1-1 0,1 0 0,-5-3-1,5 5-14,1 0 0,-1 0-1,0 0 1,0 0 0,0 1-1,0-1 1,0 1-1,-1-1 1,1 1 0,0 0-1,0-1 1,0 1 0,0 0-1,0 1 1,0-1-1,-1 0 1,1 0 0,0 1-1,0 0 1,0-1 0,0 1-1,0 0 1,0 0-1,0 0 1,-2 1 0,-3 3 65,1-1 1,-1 1 0,1 0-1,0 0 1,-9 9-1,-12 23-35,26-36-96,0 1-1,0 0 1,0 0-1,1 0 1,-1 0-1,0 0 0,1 0 1,-1 4-1,1-5 0,0-1 0,0 1-1,0-1 1,0 1-1,0 0 1,0-1-1,1 1 1,-1-1 0,0 1-1,0-1 1,0 1-1,1-1 1,-1 1 0,0-1-1,1 1 1,-1-1-1,0 1 1,1-1-1,-1 0 1,1 1 0,-1-1-1,1 1 1,-1-1-1,1 0 1,-1 0-1,1 1 1,-1-1 0,1 0-1,-1 0 1,2 1-1,7 2-4299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08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1567 6328,'0'0'5942,"5"-14"-5502,27-72 438,54-101-1,118-133 1236,-123 199-1372,-68 102-534,1 1 0,0 1-1,22-21 1,-35 37-187,0 0-1,0 0 0,0 0 1,0 0-1,-1 1 1,1-1-1,0 0 0,0 1 1,1-1-1,-1 1 1,0-1-1,0 1 1,0 0-1,0-1 0,0 1 1,0 0-1,1 0 1,-1 0-1,0-1 0,0 1 1,0 1-1,1-1 1,0 0-1,0 1 1,-1 0 0,1 0-1,-1-1 1,1 1 0,-1 0 0,0 0-1,0 1 1,0-1 0,1 0-1,-1 0 1,0 1 0,-1-1 0,1 0-1,1 4 1,3 5 54,-1 0 0,-1 1 0,5 20 0,-8-26-53,5 19 59,-2 1 0,-1 0 0,-1-1 0,-4 43 0,-22 99 341,20-145-377,2-2 397,14-39-122,1-3-241,76-151 351,-66 134-272,3 1-1,37-45 0,-62 84-156,4-5 40,0 0 0,0 1-1,1-1 1,10-7-1,-15 12-32,1-1 0,0 1-1,-1-1 1,1 1 0,0 0 0,0-1-1,-1 1 1,1 0 0,0 0-1,0-1 1,0 1 0,-1 0-1,1 0 1,0 0 0,0 0 0,0 0-1,0 0 1,-1 0 0,1 0-1,0 0 1,0 0 0,0 1-1,-1-1 1,1 0 0,0 1 0,0-1-1,-1 0 1,1 1 0,0-1-1,0 1 1,-1-1 0,1 1-1,-1-1 1,1 1 0,0 0 0,-1-1-1,1 1 1,-1 0 0,1-1-1,-1 1 1,0 0 0,1 0-1,-1-1 1,0 1 0,0 0 0,1 0-1,-1 0 1,0 1 0,2 6 16,0 0 0,-1 0 0,0 0 1,0 0-1,0 1 0,-2-1 0,0 9 0,-10 62 69,8-62-73,-18 110 205,21-127-222,0 0 0,0 0 0,0 0 0,0 0 0,0 0 0,0 0 0,0 0 0,0 0 0,0 0 0,0 0 0,0 1 0,0-1 0,0 0 0,0 0 0,0 0 0,0 0 0,0 0 0,0 0 0,0 0 0,0 0 0,0 0 0,0 1 0,0-1 0,0 0 0,0 0 0,0 0 0,0 0 0,0 0 0,0 0 0,0 0 0,0 0 0,0 0 0,1 0 0,-1 0 0,0 0 0,0 0 0,0 0 0,0 1 0,0-1 0,0 0 0,0 0 0,0 0 0,0 0 0,0 0 0,0 0 0,1 0 0,-1 0 0,0 0 0,0 0 0,0 0 0,0 0 0,0 0 0,0 0 0,0 0 0,0 0 0,0 0 0,1 0 0,-1 0 0,0 0 0,0 0 0,0 0 0,0-1 0,0 1 0,0 0 0,0 0 0,0 0 0,0 0 0,11-7 55,10-12-2,40-51 78,-46 51-84,0 1 1,1 0-1,1 1 1,1 1 0,30-21-1,-48 36-45,1 0 0,0 1 0,0-1 0,0 1-1,0-1 1,0 1 0,0 0 0,0-1 0,0 1-1,0 0 1,0 0 0,1-1 0,-1 1 0,0 0 0,0 0-1,0 0 1,0 0 0,0 1 0,0-1 0,0 0-1,0 0 1,0 1 0,0-1 0,0 1 0,0-1-1,0 1 1,0-1 0,0 1 0,0-1 0,0 1 0,0 0-1,-1 0 1,1-1 0,0 1 0,0 0 0,-1 0-1,1 0 1,-1 0 0,1 0 0,0 0 0,-1 0 0,1 1-1,1 4 7,1 1-1,-1-1 1,0 0 0,-1 1-1,2 11 1,-2 54 27,-1-49-26,2 35 1,-2-58-11,0 1 1,0 0-1,0 0 1,1-1 0,-1 1-1,0 0 1,0 0-1,0-1 1,1 1-1,-1 0 1,0 0 0,1-1-1,-1 1 1,0 0-1,1-1 1,-1 1-1,1-1 1,-1 1 0,1 0-1,-1-1 1,1 1-1,0-1 1,-1 0 0,1 1-1,0-1 1,-1 1-1,1-1 1,0 0-1,0 0 1,-1 1 0,1-1-1,0 0 1,0 0-1,-1 0 1,1 0-1,0 0 1,0 0 0,-1 0-1,1 0 1,0 0-1,0 0 1,0 0 0,-1 0-1,1-1 1,0 1-1,-1 0 1,1-1-1,0 1 1,0-1 0,6-2 3,-1-1 0,1 1 0,-1-2 1,6-4-1,12-13 33,-2 0 0,0-1 0,26-37 0,-42 51-21,-5 8-11,1-1-1,-1 0 0,0 1 1,1-1-1,-1 1 0,0-1 1,1 1-1,0 0 0,-1 0 1,1-1-1,0 1 0,0 0 1,-1 1-1,1-1 0,4-1 1,-6 3-4,1 1 1,-1-1 0,0 0 0,1 1-1,-1-1 1,0 1 0,0-1-1,0 0 1,1 1 0,-2-1 0,1 1-1,0-1 1,0 0 0,0 1 0,-1-1-1,0 2 1,1 0 3,-5 33 2,-1 45 1,6-71-8,0 0 0,1 1 0,0-1 0,0 0 0,1 0 0,1 0-1,0 0 1,0 0 0,7 15 0,-8-23 0,0 0 0,0 1 0,0-1 0,1 0 0,-1 0-1,0 0 1,1-1 0,0 1 0,-1 0 0,1-1 0,0 0 0,0 1-1,-1-1 1,1 0 0,0-1 0,0 1 0,0 0 0,0-1 0,0 0-1,0 0 1,0 0 0,1 0 0,4-1 0,-4 1 1,0 0 0,0-1 0,1 0 0,-1 0 0,0 0-1,0 0 1,0-1 0,0 1 0,-1-1 0,1 0 0,0 0 0,-1-1 0,1 1 0,-1-1 0,0 0 0,6-5 0,-6 3 3,-1 1 1,0-1-1,0 0 1,-1 1-1,1-1 1,-1 0 0,0 0-1,0 0 1,-1 0-1,0 0 1,0 0-1,0 0 1,0 0 0,0 0-1,-1 0 1,0 1-1,0-1 1,-1 0-1,1 0 1,-5-7 0,0-1 12,0 0 0,-1 1 0,0 0 0,-1 0 0,0 1 0,-13-13 1,19 21-9,0 1 0,-1 0 0,1 0 0,-1 0 0,1 0 1,-1 0-1,1 1 0,-1-1 0,0 1 0,0 0 1,0 0-1,0 0 0,-4-1 0,4 2 0,1 0 1,0 0-1,0 0 0,0 0 0,0 0 1,-1 1-1,1-1 0,0 1 1,0-1-1,0 1 0,0 0 0,0 0 1,0 0-1,0 0 0,0 0 0,1 0 1,-1 0-1,0 1 0,-2 2 1,4-4-11,-1 1 1,1-1 0,0 0 0,0 0-1,0 1 1,0-1 0,0 0 0,0 0-1,0 1 1,0-1 0,0 0 0,0 0-1,0 1 1,0-1 0,0 0 0,0 0-1,0 1 1,0-1 0,0 0 0,0 0 0,0 1-1,0-1 1,0 0 0,1 0 0,-1 0-1,0 1 1,0-1 0,0 0 0,0 0-1,0 0 1,1 1 0,-1-1 0,0 0-1,0 0 1,0 0 0,1 0 0,-1 0-1,0 1 1,0-1 0,1 0 0,-1 0-1,0 0 1,0 0 0,1 0 0,-1 0 0,0 0-1,0 0 1,1 0 0,-1 0 0,0 0-1,0 0 1,1 0 0,-1 0 0,0 0-1,0 0 1,1 0 0,17 2 5,66-8 16,-64 4-19,0 0 1,-1 1 0,1 1-1,0 1 1,-1 0-1,1 2 1,24 5 0,-39-6 2,0-1 1,0 1-1,-1 0 0,1 0 1,-1 0-1,1 0 1,-1 1-1,0 0 1,0 0-1,0 0 1,0 1-1,-1-1 1,1 1-1,-1-1 1,0 1-1,0 1 1,0-1-1,-1 0 0,1 0 1,-1 1-1,0 0 1,-1-1-1,1 1 1,-1 0-1,0 0 1,0 0-1,0 0 1,0 0-1,-1 0 1,0 0-1,0 0 1,-1 0-1,-1 9 1,1-11 4,1 0 1,-1 0-1,1 0 1,0-1 0,0 1-1,0 0 1,1 0 0,0 5-1,-1-8-9,0 1 0,0-1-1,1 0 1,-1 1 0,0-1-1,0 0 1,0 0 0,1 1-1,-1-1 1,0 0 0,0 0-1,1 1 1,-1-1 0,0 0 0,1 0-1,-1 0 1,0 1 0,1-1-1,-1 0 1,0 0 0,1 0-1,-1 0 1,0 0 0,1 0-1,-1 0 1,0 0 0,1 0-1,16-7 34,-3-3 4,0-2 0,0 0 0,12-15 1,-11 12 18,33-28 1,-26 25-10,9-8 49,-29 24-87,0 1 0,0-1 1,0 1-1,0 0 0,1 0 0,-1 0 0,0 0 0,1 0 0,-1 0 1,1 1-1,3-1 0,-4 1-7,-1 1 0,1-1 0,-1 1 0,1-1 0,-1 1 0,0 0-1,1-1 1,-1 1 0,0 0 0,0 0 0,0 0 0,1 0 0,-1 0 0,0 0 0,0 1 0,-1-1 0,1 0 0,0 0 0,0 1 0,0-1 0,-1 0 0,1 1-1,0 1 1,11 36 37,-7-8-2,4 19 11,-8-47-43,0 1-1,0-1 1,1 1-1,-1-1 1,1 0-1,0 0 1,0 1-1,0-1 1,0-1-1,0 1 1,3 3 0,-3-5-2,-1 0 0,1-1 0,0 1 0,0 0 0,-1 0 1,1-1-1,0 1 0,0-1 0,0 0 0,-1 1 1,1-1-1,0 0 0,0 0 0,0 0 0,0 0 1,0-1-1,0 1 0,2-1 0,37-13 48,-39 14-51,24-13 37,0-1 0,-1-2 0,0 0 1,44-39-1,8-5 117,-77 60-153,0 0 0,0-1 0,0 1 1,0 0-1,1 0 0,-1-1 0,0 1 0,0 0 1,0 0-1,1 0 0,-1 0 0,0-1 0,0 1 1,0 0-1,1 0 0,-1 0 0,0 0 1,0 0-1,1 0 0,-1 0 0,0 0 0,0 0 1,1-1-1,-1 1 0,0 0 0,0 0 0,1 0 1,-1 1-1,0-1 0,0 0 0,1 0 0,-1 0 1,0 0-1,0 0 0,1 0 0,-1 0 0,0 0 1,1 1-1,-4 10 62,-12 14-6,7-13-38,1-1-1,-11 21 1,16-28-22,0 1-1,0-1 1,1 0 0,-1 0-1,1 1 1,0-1-1,1 1 1,-1-1 0,1 1-1,0-1 1,0 1 0,1 5-1,0-7 1,0-1-1,0 0 0,0 1 1,0-1-1,0 0 0,1 0 1,0 0-1,-1 0 0,1 0 1,0 0-1,0 0 0,0 0 1,0-1-1,0 1 0,0-1 1,0 1-1,1-1 0,-1 0 1,0 0-1,1 0 0,-1 0 1,1-1-1,4 2 0,1-1-2,0 1-1,0-1 0,0-1 1,0 0-1,0 0 1,13-2-1,-17 1 11,-1 0-1,1 0 0,0-1 1,0 1-1,-1-1 1,1 0-1,-1 0 1,1-1-1,-1 1 1,0-1-1,0 0 0,0 1 1,0-1-1,-1-1 1,1 1-1,-1 0 1,0-1-1,1 1 1,-2-1-1,1 1 0,0-1 1,-1 0-1,0 0 1,1 0-1,-2 0 1,1 0-1,0 0 0,-1 0 1,0 0-1,0 0 1,0 0-1,0 0 1,-1 0-1,1 0 1,-1 0-1,0 0 0,-2-5 1,1 6 1,0 1 0,-1-1 0,1 0 0,0 1 0,-1-1 1,0 1-1,0 0 0,1 0 0,-1 0 0,0 0 0,0 1 0,-1-1 0,1 1 1,0 0-1,-1 0 0,1 0 0,-7-1 0,5 1 2,0-1 1,0 1-1,0-1 1,0 0-1,0-1 1,-6-3-1,6 3-62,5 3 44,10 1-15,83 3 10,-48-2 8,59-3-1,-55-2 7,89-12 0,-97 12 3,-53 21 69,1-4-81,1 0 1,1 1 0,1 0-1,0 0 1,1 0 0,0 1-1,-7 30 1,13-45 8,1 1 0,0 0 0,-1-1 0,1 1-1,0 0 1,0 0 0,0-1 0,0 1 0,0 0 0,0 0 0,0-1-1,1 1 1,-1 0 0,1-1 0,-1 1 0,1 0 0,0-1 0,-1 1-1,1-1 1,0 1 0,0-1 0,0 1 0,0-1 0,1 0 0,-1 1-1,0-1 1,0 0 0,1 0 0,-1 0 0,1 0 0,-1 0-1,1 0 1,-1-1 0,1 1 0,0 0 0,-1-1 0,1 1 0,0-1-1,-1 0 1,4 1 0,3-1 0,-1 1 0,1-2-1,-1 1 1,1-1 0,-1 0 0,0-1 0,1 0-1,7-3 1,12-6 6,-1-1 0,0-1 1,-1-1-1,-1-1 0,0-1 0,-1-2 0,-1 0 0,-1-1 0,0-1 0,21-29 0,-8 6 12,-3-2-1,-2-1 1,-2-1-1,32-74 1,-33 62 27,1 0 40,28-92-1,-25 60 76,-30 86-112,-1 6-21,-5 10-6,-31 131-122,-23 168-1,44-219 3,-2 33 19,19-124 80,-1 0 0,0 0 1,0-1-1,0 1 0,1 0 1,-1 0-1,0-1 0,1 1 0,-1 0 1,0 0-1,1 0 0,-1 0 1,0 0-1,1-1 0,-1 1 0,0 0 1,1 0-1,-1 0 0,0 0 1,1 0-1,-1 0 0,0 0 1,1 0-1,-1 0 0,0 0 0,1 0 1,-1 0-1,1 1 0,-1-1 1,0 0-1,0 0 0,1 0 0,-1 0 1,0 0-1,1 1 0,-1-1 1,0 0-1,1 0 0,-1 1 0,0-1 1,0 0-1,0 0 0,1 1 1,-1-1-1,0 0 0,0 1 1,0-1-1,1 0 0,-1 1 0,0-1 1,0 0-1,0 1 0,0-1 1,0 0-1,0 1 0,0-1 0,0 0 1,0 1-1,0-1 0,0 0 1,0 1-1,0-1 0,0 1 0,0-1 1,0 0-1,-1 1 0,1-1 1,0 0-1,0 1 0,22-19 12,-11 3 8,-8 11-13,-1 0 0,1 1-1,0-1 1,0 1 0,0-1 0,0 1-1,1 0 1,-1 0 0,1 1 0,6-5-1,-9 7-4,0 0-1,0 0 0,0 0 0,1 0 1,-1 0-1,0 1 0,0-1 0,0 0 1,0 0-1,0 1 0,0-1 0,0 1 1,0-1-1,0 1 0,0-1 0,0 1 1,0 0-1,0-1 0,0 1 0,0 0 1,-1 0-1,1 0 0,0-1 0,-1 1 1,1 0-1,0 0 0,-1 0 0,1 1 1,15 31 2,-15-30-5,3 5-6,-1 1 0,1 0 0,1-1-1,9 14 1,-12-20 6,0 0-1,0 0 0,0 0 0,0 0 1,0 0-1,0-1 0,0 1 1,0-1-1,1 0 0,-1 0 1,1 0-1,-1 0 0,1 0 1,-1 0-1,1 0 0,-1-1 1,1 1-1,0-1 0,-1 0 1,1 0-1,4 0 0,4-2-1,0 0 0,0 0 0,-1-1-1,1-1 1,0 0 0,-1 0 0,0-1 0,0 0-1,0-1 1,12-9 0,7-8 33,46-47 0,-70 64-24,4-4 16,0 0 1,-1 0 0,0-1-1,7-14 1,-15 24-22,1 1-1,-1-1 1,0 1-1,1-1 1,-1 1-1,0-1 1,0 0-1,0 1 1,1-1-1,-1 1 1,0-1 0,0 0-1,0 1 1,0-1-1,0 0 1,0 1-1,0-1 1,0 0-1,0 1 1,0-1-1,-1 1 1,1-1-1,0 0 1,0 1-1,0-1 1,-1 1 0,1-1-1,0 0 1,-1 1-1,1-1 1,-1 1-1,1-1 1,-1 1-1,1-1 1,-1 1-1,1 0 1,-1-1-1,1 1 1,-1 0-1,1-1 1,-1 1 0,1 0-1,-1 0 1,0-1-1,1 1 1,-1 0-1,0 0 1,1 0-1,-1 0 1,1 0-1,-1 0 1,0 0-1,1 0 1,-1 0-1,0 0 1,1 0 0,-1 0-1,0 1 1,0-1-1,-5 4-38,3 0 8,7 5 25,17 17 2,-14-20 2,-1 2 1,0-1-1,-1 1 0,0 0 1,7 14-1,3 18-11,-10-25-7,1 0 1,1-1 0,14 25 0,-18-35 15,0 0 0,0 0 0,0 0 0,1-1 0,0 1 0,0-1 0,0 0 0,0 0 0,0 0 1,1 0-1,-1-1 0,1 0 0,-1 0 0,1 0 0,10 2 0,-6-2 8,0-1 1,0 0-1,1 0 0,-1-1 1,0-1-1,1 1 0,-1-2 0,0 1 1,0-1-1,0 0 0,14-6 0,4-4 20,0-1-1,31-21 0,-9 5 53,-49 29-76,1 0-1,-1 0 0,0-1 0,0 1 1,1 0-1,-1 0 0,0 0 0,0 0 1,1-1-1,-1 1 0,0 0 0,0 0 1,1 0-1,-1 0 0,0 0 0,1 0 0,-1 0 1,0 0-1,1 0 0,-1 0 0,0 0 1,0 0-1,1 0 0,-1 0 0,0 0 1,1 0-1,-1 0 0,0 0 0,0 1 1,1-1-1,-1 0 0,0 0 0,0 0 1,1 0-1,-1 1 0,0-1 0,1 14 14,-15 28 13,9-25-22,3-12-12,0 1 0,1 0 0,0 0 0,0-1 1,1 1-1,0 0 0,0 0 0,1 9 0,-1-13 5,1 0-1,-1 0 1,1 0 0,0 0-1,0-1 1,0 1 0,0 0-1,0 0 1,0 0 0,0-1 0,0 1-1,1-1 1,-1 1 0,1-1-1,-1 1 1,1-1 0,-1 0-1,1 0 1,0 0 0,0 0 0,0 0-1,-1 0 1,1 0 0,0-1-1,0 1 1,0-1 0,4 1-1,0-1 6,-1 0-1,0 0 0,0 0 0,0-1 0,1 0 0,-1 0 0,0-1 0,0 1 1,0-1-1,-1 0 0,1 0 0,0-1 0,-1 1 0,1-1 0,-1 0 0,0 0 0,0-1 1,0 1-1,0-1 0,-1 0 0,0 0 0,4-5 0,-4 6 1,-1 0 0,1-1 0,-1 1 0,0-1 0,0 0-1,0 0 1,0 0 0,-1 1 0,1-2 0,-1 1 0,0 0 0,0 0 0,-1 0-1,1 0 1,-1-1 0,0 1 0,0 0 0,0 0 0,-1-1 0,1 1 0,-1 0 0,0 0-1,-1 0 1,1 0 0,0 0 0,-1 0 0,-4-7 0,5 10 1,-1-1-1,1 1 1,-1-1 0,1 1-1,-1-1 1,0 1 0,0 0-1,1 0 1,-1 0 0,0 0-1,0 0 1,0 0 0,0 1 0,0-1-1,0 0 1,0 1 0,-5-1-1,-1 1 18,0 0 1,-1 1-1,-11 2 0,-10 0 81,35-4-100,-1 0-1,1 0 1,-1 0-1,0 0 1,7-3 0,3-1-17,195-43-148,-178 42 151,0 1 0,0 2-1,0 1 1,0 2 0,35 3 0,-63-2 12,0-1-1,0 1 1,-1-1 0,1 1 0,0 0-1,-1 0 1,1 0 0,-1 1 0,1-1-1,-1 0 1,0 1 0,1 0-1,-1-1 1,0 1 0,0 0 0,0 0-1,0 0 1,2 3 0,-2-1 2,0 0 0,0 0 1,-1 0-1,1 0 0,-1 1 1,0-1-1,0 0 0,0 1 0,0-1 1,-1 9-1,0-5 9,0 1 1,-1 0 0,-1 0-1,1 0 1,-1 0-1,-1-1 1,0 1-1,0-1 1,0 0-1,-1 0 1,-7 10-1,8-9 39,11-14-23,12-11 10,20-22 6,-23 21-9,1 0 1,0 1-1,1 1 0,26-16 0,-44 30-33,0 1-1,0-1 1,0 0-1,0 1 0,1-1 1,-1 1-1,0 0 1,0-1-1,0 1 0,0 0 1,1-1-1,-1 1 0,0 0 1,0 0-1,1 0 1,-1 0-1,0 0 0,0 0 1,0 1-1,1-1 1,-1 0-1,0 1 0,0-1 1,0 1-1,0-1 0,0 1 1,0-1-1,0 1 1,0 0-1,0-1 0,0 1 1,1 1-1,1 2-7,0 1 0,0-1 1,-1 1-1,0 0 0,0 0 0,2 7 0,-3-8 11,1 0-1,-1 0 1,0-1-1,1 1 1,0-1 0,-1 1-1,2-1 1,-1 0-1,0 1 1,4 3-1,-4-7-1,0 1 0,-1-1-1,1 0 1,0 1 0,0-1-1,0 0 1,-1 0-1,1 0 1,0-1 0,0 1-1,-1 0 1,1-1-1,0 1 1,0-1 0,-1 1-1,1-1 1,-1 0 0,1 0-1,2-2 1,4 0 3,19-10 6,46-29-1,-18 10 26,-52 30-31,1 0 0,-1 0 0,0 0 0,1 1 0,-1 0 0,1-1 0,0 2 0,-1-1 1,1 0-1,0 0 0,0 1 0,5 0 0,-7 1-4,0-1 0,0 1 1,0 0-1,0 0 1,-1 0-1,1 0 0,0 0 1,0 0-1,-1 0 0,1 1 1,-1-1-1,1 1 1,-1-1-1,0 1 0,1-1 1,-1 1-1,0 0 1,0 0-1,0-1 0,-1 1 1,1 0-1,0 0 0,0 3 1,0-2-5,0 0 0,0 1 0,1-1-1,-1 0 1,1 0 0,0 0 0,-1 0 0,1 0 0,1 0 0,-1-1 0,0 1 0,1-1 0,-1 1 0,1-1 0,0 0-1,0 0 1,0 0 0,0 0 0,0-1 0,0 1 0,0-1 0,0 0 0,1 1 0,-1-2 0,1 1 0,-1 0 0,1-1-1,-1 1 1,1-1 0,-1 0 0,5-1 0,10 0 1,-1-1-1,1 0 1,-1-1 0,1-1-1,-1-1 1,31-13 0,93-53 19,-119 57 9,28-21-1,-5 1 43,-70 56-39,2 0 0,0 1 1,-26 35-1,26-31-19,19-22-8,0 0 1,0 0 0,1 1-1,-6 11 1,8-16-4,1-1 0,-1 1 0,1 0 0,0-1 1,-1 1-1,1 0 0,0-1 0,0 1 0,0 0 0,-1 0 1,1-1-1,0 1 0,0 0 0,0-1 0,0 1 0,0 0 0,0 0 1,1-1-1,-1 1 0,0 0 0,0 0 0,0-1 0,1 1 1,-1 0-1,0-1 0,1 1 0,-1 0 0,1-1 0,-1 1 1,0-1-1,1 1 0,-1-1 0,1 1 0,0-1 0,-1 1 0,1-1 1,-1 1-1,1-1 0,0 0 0,-1 1 0,1-1 0,0 0 1,0 1-1,-1-1 0,1 0 0,0 0 0,-1 0 0,1 0 1,0 0-1,0 0 0,-1 0 0,1 0 0,0 0 0,1 0 0,4-1 1,-1 0-1,1 1 1,-1-2-1,1 1 1,-1-1-1,1 0 0,-1 0 1,0 0-1,0-1 1,0 1-1,0-1 0,-1-1 1,9-6-1,5-6 7,30-37 1,-30 32 26,-12 14-14,1 0 40,-7 7-58,0 0 0,0 0 0,1 0 0,-1 1 1,0-1-1,0 0 0,0 0 0,1 0 0,-1 1 1,0-1-1,0 0 0,0 1 0,0-1 0,0 0 1,1 0-1,-1 1 0,0-1 0,0 0 0,0 1 0,0-1 1,0 0-1,0 1 0,0-1 0,0 0 0,0 1 1,0-1-1,0 0 0,0 1 0,0-1 0,-1 0 1,1 1-1,0 6-1,0-1 0,1 1 0,-1 0 0,1-1 0,1 1 0,-1-1 0,1 1 0,0-1 0,1 1 0,-1-1 0,5 7 1,-4-10-5,-1 0 1,1 0 0,-1 0-1,1 0 1,0 0 0,0-1-1,0 0 1,0 0 0,0 1-1,1-2 1,-1 1-1,1 0 1,0-1 0,-1 1-1,1-1 1,0 0 0,-1-1-1,1 1 1,0-1 0,7 1-1,1-2 3,-1 0 0,0 0 0,0-1 0,0 0 0,0-1-1,0-1 1,0 0 0,-1 0 0,1-1 0,-1 0 0,0-1-1,-1 0 1,0 0 0,0-1 0,16-16 0,-1-1 11,-1-1 0,-1-1 0,-2-1 0,19-31 0,1-15 9,-3-1-1,31-86 0,-23 34-10,40-183 0,-82 297-8,0 0 0,1-21 0,-4 32 0,0 1 0,0 0 0,0-1 0,0 1 0,0 0 0,0 0 0,0-1 0,0 1 0,0 0 0,0-1 0,0 1 0,0 0 0,0-1 0,0 1 0,0 0 0,0-1 0,0 1 0,0 0 0,0 0 0,-1-1 0,1 1 0,0 0 0,0 0 0,0-1 1,-1 1-1,1 0 0,0 0 0,0-1 0,-1 1 0,1 0 0,-1 0 0,-7 5 0,-7 17-5,-1 4-14,2 2 0,1 0 1,-15 48-1,-13 96-59,30-110 57,-3 114 0,14-133 30,2-1 1,1 0-1,17 71 1,-20-110-10,1 0 1,0-1-1,0 1 1,0 0-1,0-1 0,0 1 1,1-1-1,-1 1 1,1-1-1,0 0 1,0 0-1,0 1 0,0-1 1,3 2-1,-3-3 1,-1 0 0,1 0 0,-1 0 0,1-1-1,-1 1 1,1-1 0,0 1 0,0-1 0,-1 0-1,1 1 1,0-1 0,-1 0 0,1 0 0,0 0-1,0 0 1,-1-1 0,1 1 0,0 0 0,-1-1-1,1 1 1,0-1 0,-1 0 0,1 1 0,2-3-1,19-12 22,-2-1-1,0-1 1,35-37-1,-27 25 13,-9 8-2,-15 15-16,0 0 0,1 0 0,0 1 0,0 0 0,7-5 0,-12 10-13,-1-1-1,1 1 1,-1 0-1,1 0 1,-1-1-1,1 1 1,0 0-1,-1 0 1,1 0-1,-1 0 0,1 0 1,0 0-1,-1 0 1,1 0-1,0 0 1,-1 0-1,1 1 1,-1-1-1,1 0 1,-1 0-1,1 1 0,-1-1 1,1 0-1,0 0 1,-1 1-1,1-1 1,-1 1-1,0-1 1,1 0-1,-1 1 1,1-1-1,-1 1 1,0-1-1,1 1 0,-1-1 1,0 1-1,1-1 1,-1 2-1,11 27 28,-9-20-18,1-2-2,-1 0 1,1 0-1,1-1 1,-1 1-1,1-1 1,0 0 0,0 0-1,1 0 1,10 10-1,-11-13-6,0 1-1,1-1 1,-1-1-1,1 1 0,0-1 1,0 1-1,0-1 1,0-1-1,0 1 1,0-1-1,1 0 1,-1 0-1,0 0 1,10-1-1,7-1 8,0-1 0,0-1 1,0-1-1,-1-1 0,1-1 0,28-12 0,118-61 46,-168 78-57,33-16 8,48-23 8,-65 37 9,-16 3-24,0 0 0,0 0 0,0 1 0,1-1 0,-1 0-1,0 1 1,0-1 0,0 0 0,0 0 0,0 1 0,0-1 0,0 0 0,0 1 0,0-1 0,0 0-1,0 0 1,0 1 0,0-1 0,0 0 0,0 1 0,-1-1 0,1 0 0,0 0 0,0 1 0,0-1-1,0 0 1,0 0 0,-1 1 0,1-1 0,0 0 0,-24 30 44,16-22-37,1 1 4,-7 10 25,0 1 0,-19 36 0,30-51-27,1 0 0,-1 0 0,1 1 0,1-1 0,-1 0 0,1 1 0,0-1-1,0 1 1,0-1 0,1 1 0,0 0 0,0-1 0,0 1 0,1-1 0,0 1 0,0 0 0,3 8 0,-3-13-6,0 1 1,1 0-1,-1 0 0,0-1 1,1 1-1,0 0 1,-1-1-1,1 0 1,0 1-1,-1-1 0,1 0 1,0 0-1,0 0 1,0 0-1,0 0 1,0 0-1,0-1 0,0 1 1,1-1-1,-1 1 1,0-1-1,3 0 0,5 1 15,1-1-1,-1 0 0,14-2 0,-12 1-321,55-9 579,-61 8-1291,0 0 0,0 0 0,0 0 0,9-6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41 10040,'0'0'12519,"2"10"-12019,9 32 19,-9-38-393,0-1 1,0 0-1,0 1 1,0-1-1,0 0 1,0 0-1,1 0 1,0 0-1,0 0 1,-1-1-1,1 1 1,1-1-1,5 4 1,-3-2 189,-2-1-158,0-1 1,1 1 0,-1-1 0,0 0 0,1 0 0,-1-1 0,1 1 0,-1-1 0,1 0-1,0 0 1,-1-1 0,1 1 0,0-1 0,0 0 0,-1-1 0,1 1 0,0-1 0,0 0 0,-1 0-1,1 0 1,-1 0 0,9-5 0,-11 6-126,-1-1-1,0 0 1,1 0-1,-1 1 1,0-1-1,0 0 1,1 0-1,-1 0 1,0 0-1,0 0 1,0-1-1,0 1 1,0 0-1,-1 0 1,1-1-1,0 1 1,-1 0-1,1-1 1,0-2-1,0 1 85,-1 0 0,0 0 0,0 0 0,0 1 0,0-1 0,0 0 0,0 0 0,-1 0 0,-1-5 0,-1 0 114,0 0 1,-1 0-1,0 0 1,0 1-1,0-1 1,-7-7-1,8 12-231,1 1 0,-1-1 0,0 1 0,0-1 0,0 1 0,-1 0 0,1 0 0,0 0 0,-1 0 0,0 1 0,1 0 0,-1-1 0,0 1 0,1 1 0,-1-1 0,0 0 0,0 1 0,0 0 0,0 0 0,1 0 0,-1 0 0,0 1 0,0 0 0,0-1 0,1 1 0,-1 1 0,-5 1 0,2 0 0,0-1 0,1 2 0,-1-1 0,1 1 0,0 0 0,0 0 0,0 0 0,1 1 0,-1 0 0,1 0 0,1 0 0,-1 1 0,0 0 0,-3 7 0,2 0 0,0 1 0,0-1 0,2 1 0,0 1 0,0-1 0,1 1 0,-1 24 0,3-28 0,1 0 0,0 0 0,1 0 0,0 0 0,1 0 0,0-1 0,1 1 0,0 0 0,1-1 0,9 19 0,-10-25 0,0 1 0,0-1 0,0 0 0,0-1 0,1 1 0,0 0 0,0-1 0,0 0 0,0 0 0,0 0 0,0 0 0,1-1 0,0 0 0,-1 0 0,1 0 0,0 0 0,0-1 0,0 0 0,0 0 0,0 0 0,0-1 0,0 1 0,0-1 0,6-1 0,4 0 0,0-1 0,0 0 0,0-2 0,0 1 0,0-2 0,22-9 0,1-2 425,63-15 0,-11 10-5210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9536,'0'0'13827,"10"-2"-13439,-2 0-294,0 0 82,1 0-1,-1 0 0,0 1 0,1 0 1,-1 1-1,1 0 0,13 1 0,4 10 422,-23-9-512,1-1 0,-1 1-1,1-1 1,-1 1 0,1-1 0,0 0 0,0 0-1,3 0 1,1 0 80,-1 0-1,0 1 1,0 0-1,0 0 1,7 4 0,-5-3 0,-1 0 1,1 0-1,12 2 0,-3-3 65,-1 0 0,0-1-1,29-3 1,-40 2-152,1 0-1,-1 0 1,1 1 0,8 1-1,-10-1-27,-1 0 0,1-1 0,0 1 0,0-1 1,0 0-1,0 0 0,0-1 0,6-1 0,-2 1 35,-1 0 0,0 0 0,0 1 0,0-1 0,16 3 0,-15-1 19,-1 0-1,1-1 1,0 0-1,16-3 1,-23 3-71,-1 0 0,1 0 0,0 0 1,0 0-1,0 1 0,-1-1 0,1 0 0,0 1 1,2 0-1,14 3 296,-14-3-263,-1-1-1,0 1 1,1-1 0,-1 1 0,0 0-1,0 0 1,1 0 0,-1 1 0,5 2-1,21 8 230,-26-12-283,1 1 1,0-1-1,0-1 0,0 1 0,0 0 1,6-2-1,11-1 6,13 1-18,0-2 0,49-11 0,-22 4 0,-5 2 0,0 2 0,0 2 0,65 5 0,57-4 0,14 2 0,-153 2 0,1-1 0,73-12 0,-66 7 0,60-2 0,71-1 0,-3 0 0,-94 4 0,22 1 0,-92 5 0,1-1 0,-1 2 0,0 0 0,0 0 0,0 1 0,20 8 0,-28-9 97,-1-1 0,0 1 0,1-1 1,-1 1-1,0 0 0,0 0 0,0 0 0,2 2 0,3 11-5019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497 9 10040,'0'0'11097,"-17"-2"-10611,1 0-356,3 0-33,1 1-1,0 0 1,-1 0 0,1 1-1,-1 1 1,1 0-1,-19 4 1,-2 6 319,1 1 0,1 2-1,0 1 1,0 1 0,2 2 0,0 0 0,-30 27 0,52-39-206,1-1 1,0 1 0,0 0 0,1 1 0,0-1 0,0 1-1,1 0 1,-1 1 0,2-1 0,-1 1 0,-4 13 0,6-16-98,1 0 1,0 0-1,0 0 1,0 0-1,1 0 1,0 0-1,0 0 1,0 0-1,0 0 1,1 0 0,0 0-1,0 0 1,0 0-1,0 0 1,1-1-1,0 1 1,0 0-1,0-1 1,1 1 0,4 5-1,4 4 186,-6-7-184,0 0 0,0-1-1,1 1 1,0-1-1,0-1 1,1 1-1,0-1 1,13 8 0,3-2-55,1-1 0,1-2 0,0 0 0,0-1 0,0-2 0,1 0 1,-1-2-1,1-1 0,0-1 0,30-3 0,-45 2-60,1-2 0,-1 1 0,0-1 0,0-1 0,0 0 0,0-1 0,0 0 0,-1 0 0,0-1 0,0-1 0,0 0 0,0 0 0,-1-1 0,13-12 0,-7 6 918,-2 1-1932,-6 5-2985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13768,'0'0'5474,"17"-2"-4745,187-8 1147,-107 9-88,175-24-1,-249 21-1545,-12 3 71,0-1-1,0 0 0,0 0 0,0-2 1,15-5-1,-21 7-3865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 13672,'0'0'4334,"-6"12"-3786,-2 1-469,-2 6 354,0-1-1,1 2 1,-13 39-1,20-54-298,1 0 0,0 0 0,1 0-1,-1 0 1,1 0 0,0 0 0,0 0-1,1 0 1,-1 0 0,3 7 0,-2-9-54,0-1 1,0 1-1,0-1 1,0 0-1,1 1 1,-1-1-1,1 0 1,0 0 0,0 0-1,-1 0 1,1 0-1,1 0 1,-1-1-1,0 1 1,0 0-1,1-1 1,-1 0-1,0 0 1,1 0-1,4 2 1,-2-2 14,0 0 0,0-1 0,0 1 0,0-1 0,1 0 0,-1 0 0,0-1 0,0 0 0,0 0 0,0 0 0,0 0 0,0-1 0,0 1 0,-1-1-1,8-5 1,-5 4 21,-1-1-1,1 0 0,-1 0 1,-1 0-1,1-1 0,0 0 1,-1 0-1,0-1 0,0 1 1,4-9-1,-7 12-72,-1 0 0,0 0-1,0-1 1,0 1 0,0 0 0,0-1 0,-1 1 0,1-1-1,-1 1 1,0-1 0,1 1 0,-1-1 0,0 1 0,0-1-1,-1 1 1,1-1 0,-2-4 0,1 4 11,-1-1 0,1 1-1,-1 0 1,0 0 0,0-1 0,0 1-1,-1 0 1,1 1 0,-1-1 0,-4-4 0,-4-1 118,-1 0 0,1 1 0,-1 1 0,-1 0 1,-14-6-1,21 10-58,0 1 0,1-1 0,-1 1 0,0 0 0,-12 0-1,-13-2 173,25 1 390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10952,'0'0'21551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9536,'0'0'17502,"13"-3"-17206,17-5 7,0 2 0,0 1 0,49-1 0,-61 6-93,-1-1 0,1 0 0,-1-2 1,0 0-1,22-7 0,-38 10-188,0 0-1,0 0 0,0 0 1,0-1-1,0 1 1,0 0-1,0 0 1,0 1-1,0-1 1,0 0-1,0 0 1,0 0-1,1 1 1,-1-1 0,-1 1 1,0-1-1,1 0 0,-1 0 1,1 0-1,-1 0 1,1 0-1,-1 1 1,0-1-1,1 0 1,-1 0-1,1 0 0,-1 0 1,1 0-1,-1-1 1,0 1-1,1 0 1,-1 0-1,1 0 1,-1 0-1,1 0 0,-1 0 1,0-1-1,1 1 1,-1 0-1,1-1 1,7-1 422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13168,'0'0'6319,"12"-1"-5765,0 0-397,-4-1-37,0 2 0,0-1 0,0 1 1,1 1-1,-1-1 0,0 1 0,14 4 0,-2-1 169,0 0-1,0-2 0,0 0 0,1-2 0,31-2 0,105-22 1031,-128 19-1087,118-33 623,-96 20-3851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16687,'0'0'3224,"83"-37"-3168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0 9144,'0'0'14938,"-14"9"-14458,5-3-393,-6 2 127,-1 2 1,2 0-1,0 1 0,0 0 0,-22 25 0,28-27 82,1 1-1,1 0 1,-1 0 0,2 0 0,-6 14-1,10-22-235,0 1 0,0-1-1,0 0 1,0 1 0,1-1-1,0 1 1,-1-1 0,1 1-1,0-1 1,0 1 0,0-1-1,0 1 1,1-1 0,-1 1-1,1-1 1,-1 1 0,1-1-1,0 1 1,0-1 0,0 0-1,0 0 1,0 1-1,1-1 1,-1 0 0,1 0-1,0 0 1,-1-1 0,1 1-1,0 0 1,3 2 0,0-1 25,0-1 1,0 0 0,0 0-1,0 0 1,0-1 0,0 0 0,0 0-1,0 0 1,6 0 0,50 1 405,-46-3-383,2 1 45,-1 0 1,1-2-1,22-4 0,-6-7-4735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08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14168,'0'0'2855,"67"27"-2415,-61-27-112,-4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92 11656,'0'0'8215,"-11"6"-7512,-6 4-236,-1 1-1,-29 24 1,42-30-301,-1-1-1,1 2 1,0-1 0,0 0-1,0 1 1,1 0-1,0 0 1,0 1 0,0-1-1,1 1 1,0 0-1,1-1 1,-4 13 0,5-13-48,0 0 1,1 0 0,0-1-1,0 1 1,0 0 0,1 0-1,-1 0 1,1-1 0,1 1-1,-1 0 1,1-1 0,0 1-1,0-1 1,4 6 0,-4-8-61,0 0 1,0 0 0,1-1 0,-1 1-1,1-1 1,-1 0 0,1 0 0,0 0-1,0 0 1,0 0 0,0 0 0,0-1 0,0 1-1,0-1 1,1 0 0,-1 0 0,0 0-1,1-1 1,-1 1 0,1-1 0,-1 0-1,0 0 1,1 0 0,-1 0 0,5-1-1,3-1 80,1 0 0,-1-1 0,0-1 0,0 0 0,0 0 0,-1-1 0,0 0 0,19-13 0,1-4 459,37-36 1,-65 56-564,41-44 1350,-42 45-829,-2 14 118,0-5-669,1-1-1,0 0 1,0 1-1,0-1 1,1 0-1,0 1 1,1-1-1,-1 0 1,1 0 0,1 0-1,-1 0 1,1 0-1,1-1 1,-1 1-1,1-1 1,0 0-1,0 0 1,1 0-1,10 9 1,-12-11-4,1-1 0,0 0 0,0 0 1,0 0-1,0-1 0,0 0 0,0 1 0,1-2 0,-1 1 1,1 0-1,0-1 0,-1 0 0,1 0 0,0 0 0,0 0 1,-1-1-1,1 0 0,0 0 0,0 0 0,0-1 0,0 0 0,-1 0 1,1 0-1,0 0 0,-1-1 0,1 1 0,-1-1 0,1-1 1,-1 1-1,0 0 0,5-5 0,1-1 0,-1-1 0,0 1 0,0-1 0,-1-1 0,0 0 0,-1 0 0,0 0 0,-1-1 0,0 0 0,-1 0 0,0-1 0,6-21 0,-7 20 0,-1 0 0,0 0 0,-1 0 0,-1 0 0,0 0 0,0 0 0,-2-1 0,0 1 0,0 0 0,-1 0 0,0 0 0,-6-16 0,7 27 0,1 1 0,-1-1 0,1 1 0,-1-1 0,1 1 0,-1 0 0,0-1 0,1 1 0,-1 0 0,0 0 0,0 0 0,0 0 0,0-1 0,0 1 0,0 0 0,-1 1 0,1-1 0,0 0 0,0 0 0,-1 0 0,1 1 0,0-1 0,-1 1 0,1-1 0,-1 1 0,1-1 0,-1 1 0,1 0 0,-1 0 0,1 0 0,0 0 0,-1 0 0,1 0 0,-1 0 0,1 0 0,-1 1 0,1-1 0,-1 1 0,1-1 0,-1 1 0,1-1 0,0 1 0,-3 1 0,-1 1 0,1 0 0,0 0 0,-1 0 0,1 1 0,0-1 0,0 1 0,1 0 0,-1 0 0,1 1 0,-5 7 0,6-7 123,0-1 0,0 1 0,1-1 0,-1 1 0,1 0 0,-1 7 0,4 12-4968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11952,'0'0'8594,"6"14"-7973,0 0-462,-1-4-24,0 0 0,-1 0 0,-1 1 0,0 0-1,0 0 1,2 21 0,-4 11 495,1 14 611,-2-57-1197,0 1 1,0 0 0,0-1 0,0 1-1,1 0 1,-1-1 0,0 1-1,0 0 1,0-1 0,1 1 0,-1 0-1,0-1 1,1 1 0,-1-1 0,1 1-1,-1-1 1,1 1 0,0 0 0,6-5 678,8-21-168,-14 24-567,88-225 1245,-77 193-1017,-11 29-133,1-1 0,0 0 1,0 1-1,0-1 0,1 1 0,-1 0 1,1 0-1,4-5 0,-6 9-69,-1-1-1,1 1 1,-1 0 0,1 0-1,-1 0 1,1 0-1,0 0 1,-1 0 0,1 0-1,-1 0 1,1 0-1,-1 0 1,1 0 0,0 0-1,-1 0 1,1 0-1,-1 0 1,1 1 0,-1-1-1,1 0 1,-1 0-1,1 1 1,-1-1 0,1 0-1,-1 1 1,0-1-1,1 1 1,-1-1 0,1 0-1,-1 1 1,0-1-1,1 1 1,-1-1 0,0 1-1,14 18 204,-7-5-95,0 1-1,-1 0 0,-1 0 0,-1 1 0,0-1 1,4 32-1,-5-26 172,1 1 0,12 35 0,-14-51-112,0 0-1,-1 0 0,0 0 0,1 12 0,3 14 613,-2-26-629,1 8-238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9 15472,'0'0'4217,"-2"13"-3612,-1-2-424,1-4-50,0 1 0,1-1 0,-1 1 0,1 0 0,1-1 0,-1 1 0,2 0 0,-1-1 0,2 9 0,-2-14-66,1 0 1,-1-1 0,1 1-1,-1-1 1,1 1 0,0-1-1,0 1 1,0-1 0,0 1-1,0-1 1,0 0 0,0 1-1,0-1 1,0 0 0,1 0-1,-1 0 1,1 0 0,-1 0-1,0 0 1,1 0 0,0-1-1,-1 1 1,3 0 0,-1 0 9,0-1 0,0 0 0,0 0 0,0 0 0,0 0 0,0 0 0,0-1 1,0 1-1,0-1 0,0 0 0,0 0 0,4-1 0,-3 0 4,0 0 0,0 0 1,0 0-1,-1 0 0,1 0 0,0-1 0,-1 0 1,0 0-1,0 0 0,0 0 0,0 0 0,0 0 1,0-1-1,-1 0 0,0 1 0,0-1 0,0 0 1,2-6-1,-3 7-22,-2 0 0,1 0 0,0 0 0,0 0 1,-1 1-1,0-1 0,1 0 0,-1 0 0,0 0 0,0 1 0,-1-1 0,1 1 1,-1-1-1,1 1 0,-1-1 0,0 1 0,0 0 0,0 0 0,0 0 0,0 0 1,0 0-1,0 0 0,-1 0 0,1 1 0,-1-1 0,-5-1 0,4 1 11,-1-1-1,0 2 1,1-1 0,-1 0-1,0 1 1,0 0-1,0 0 1,0 1 0,0-1-1,0 1 1,0 0-1,0 0 1,0 1 0,0 0-1,-5 1 1,-22 12 226,31-14-280,-1 1 1,1 0 0,0 0 0,-1-1 0,1 1 0,0 0 0,0 0 0,0 0 0,0 0 0,0 1-1,0-1 1,0 0 0,0 0 0,0 1 0,0-1 0,1 0 0,-1 1 0,1-1 0,-1 1 0,0 1-1,1-2-15,0-1 0,0 1 0,1-1 0,-1 1 0,0-1 0,0 1 0,1-1 0,-1 1 0,0-1 0,1 1 0,-1-1 0,0 1 0,1-1 0,-1 0 0,0 1 0,1-1 0,-1 0 0,1 1 0,-1-1 0,1 0 0,-1 0 0,1 1 0,-1-1 0,1 0 0,-1 0 0,1 0 0,-1 0 0,1 0 0,-1 0 0,1 1 0,0-1 0,-1 0-1,1-1 1,-1 1 0,1 0 0,0 0 0,18-3-3103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34 108 11552,'0'0'10438,"11"11"-9825,36 32-14,-44-41-473,1 1 0,0-1 0,0 0 0,1 0 0,-1-1 1,0 1-1,1-1 0,-1 0 0,1 0 0,-1 0 0,1-1 0,-1 1 0,1-1 0,0 0 0,-1-1 0,1 1 1,-1-1-1,1 0 0,-1 0 0,1 0 0,-1-1 0,0 1 0,1-1 0,-1 0 0,0 0 0,0-1 0,4-3 1,-4 4-44,-1-1 1,0 0-1,0 0 1,0 0-1,-1 0 1,1 0-1,-1-1 1,1 1-1,-1-1 1,0 0 0,-1 1-1,1-1 1,-1 0-1,1 0 1,-1 0-1,0 0 1,-1 0-1,1-1 1,-1 1-1,0 0 1,0-5 0,0 5-32,-1 1 1,0 0 0,1-1 0,-1 1 0,-1 0 0,1 0 0,0 0-1,-1-1 1,0 1 0,1 1 0,-1-1 0,-1 0 0,1 0 0,0 1-1,0-1 1,-1 1 0,0 0 0,1 0 0,-1 0 0,0 0 0,0 0-1,0 1 1,0-1 0,0 1 0,0 0 0,-4-1 0,-2 0 47,1 1 0,0-1 0,-1 2 0,1-1 0,-1 2 0,1-1 0,-1 1 0,1 0 0,-1 0 1,1 1-1,0 1 0,0-1 0,0 1 0,0 1 0,-11 5 0,15-6-74,1-1-1,-1 1 1,0-1-1,1 1 1,0 0-1,0 1 1,0-1-1,0 1 1,0-1-1,1 1 1,-1 0-1,1 0 1,0 0-1,0 0 1,0 0-1,1 0 1,0 0-1,-1 1 1,2-1-1,-1 1 1,0-1-1,1 1 1,0-1-1,0 8 1,2 1 39,-1-1 1,2 1-1,0-1 0,0 1 0,1-1 1,1 0-1,8 16 0,-8-19-65,1-1 0,0 1 0,1-1 0,0 0 0,0-1 0,0 1 0,1-2 0,0 1 0,1-1 0,-1 0 0,1-1 0,12 6 0,-4-3 0,1 0 0,0-1 0,0-1 0,1-1 0,32 5 0,-35-9 283,1 0 1,27-2-1,3-6-5070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7232,'0'0'15653,"10"-1"-15113,158-5 1823,-106 5-1822,-6 3 93,102 17 0,-27-2-1,24-2 47,216 14 656,-278-25-988,42 1 475,162-14-1,-128-10-577,131-11 30,-295 29-275,34-1 0,0 1 0,0 2 0,47 7 0,-30 3 0,38 6 0,-83-16 0,0-1 0,0 0 0,0 0 0,0-1 0,0-1 0,19-4 0,83-32 865,-44 8-5733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31 11552,'0'0'7038,"9"-1"-6506,2 1-361,-6 0-74,-1 0-1,0 0 1,0 0 0,1-1-1,-1 0 1,0 0-1,6-2 1,-10 3-73,0 0 0,0 0-1,1 0 1,-1 0 0,0 0-1,0 0 1,0 0 0,0 0 0,0 0-1,0 0 1,1-1 0,-1 1 0,0 0-1,0 0 1,0 0 0,0 0-1,0 0 1,0-1 0,0 1 0,0 0-1,0 0 1,1 0 0,-1 0 0,0 0-1,0-1 1,0 1 0,0 0 0,0 0-1,0 0 1,0 0 0,0-1-1,0 1 1,0 0 0,0 0 0,0 0-1,0 0 1,-1-1 0,1 1 0,0 0-1,0 0 1,0 0 0,0 0 0,0-1-1,0 1 1,0 0 0,0 0-1,0 0 1,-1 0 0,1 0 0,0 0-1,0 0 1,0-1 0,0 1 0,0 0-1,-1 0 1,1 0 0,0 0-1,-12-7 797,-13 3-370,0 1 0,1 1 0,-1 1 1,0 1-1,0 1 0,0 2 0,-33 6 0,42-5-85,0 1 1,1 0-1,-1 1 0,2 0 0,-1 1 0,1 1 0,0 0 0,0 1 1,1 1-1,0 0 0,1 0 0,0 2 0,1-1 0,-13 17 0,20-23-301,0 1 1,0 0-1,0 1 0,1-1 0,0 1 0,0-1 0,1 1 0,0 0 0,0 0 0,0 0 0,1 0 1,0 0-1,0 9 0,1-8-17,1 1 0,0 0 1,1 0-1,0 0 1,0-1-1,1 1 0,0-1 1,0 1-1,1-1 1,5 9-1,-2-6-47,0-1 0,1 0 0,0 0 0,0 0 0,1-1 0,1 0 0,-1-1 0,1 0 0,1-1 0,0 0 0,19 10 0,-14-10 0,0 0 0,1-2 0,-1 0 0,1-1 0,0 0 0,0-1 0,0-1 0,22-1 0,-25 0 0,2-1 0,0 0 0,0-1 0,0-1 0,23-5 0,20-3 0,-42 8 0,-1-1 0,22-6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13864,'0'0'4809,"10"-2"-4007,6-3-433,1 2 0,-1 0-1,1 1 1,0 0 0,0 2-1,0 0 1,18 2 0,204 39 3747,-229-39-3899,1 0 1,-1-1 0,0 0 0,1-1 0,-1 0 0,1 0 0,-1-1 0,1-1 0,-1 0 0,13-4 0,-19 5-292,1 0-1,-1 0 1,0 1 0,0-1 0,1 1-1,-1 0 1,0 0 0,0 1 0,6 0-1,-3 0-2426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174 143 6824,'0'0'8552,"0"-11"-8118,0 4-388,0 0 138,0-1 1,0 1-1,-1 0 0,0-1 0,0 1 0,0 0 0,-1 0 1,0-1-1,-1 1 0,1 1 0,-5-9 0,5 13-40,0-1 0,0 1 0,0 0 1,0 0-1,0 0 0,0 0 0,-1 0 0,1 0 0,-1 1 0,1-1 0,-1 1 0,0-1 0,1 1 0,-1 0 1,0 0-1,0 1 0,0-1 0,0 0 0,0 1 0,0 0 0,-3 0 0,2 0-16,0 1 0,0 0 0,0-1-1,1 2 1,-1-1 0,0 0 0,1 1-1,-1 0 1,1 0 0,0 0 0,-1 0 0,1 0-1,0 1 1,0-1 0,-4 6 0,3-3 49,0-1 1,1 1-1,0 0 1,0 0-1,0 1 1,0-1-1,1 1 1,0-1-1,0 1 1,0 0-1,1 0 1,0 0-1,0-1 1,1 1-1,0 12 1,0-14-68,0 0 1,0 1-1,1-1 1,0 0 0,0 0-1,0 1 1,1-1-1,-1 0 1,1 0 0,0-1-1,0 1 1,0 0-1,1 0 1,-1-1 0,1 0-1,0 1 1,0-1-1,0 0 1,0 0 0,0-1-1,1 1 1,6 3-1,6 4 175,-12-7-217,0 0 0,0-1 0,0 0 0,0 0 0,0 0 0,0 0 0,1-1 0,4 2-1,18 4 349,-22-5-296,-1 0 0,0-1 1,1 0-1,-1 0 1,1-1-1,5 1 1,-8-1-89,0 0 0,0-1 0,0 1 1,0-1-1,0 1 0,0-1 0,0 0 1,0 0-1,0 0 0,0 0 0,0 0 1,-1 0-1,1-1 0,-1 1 0,1 0 1,-1-1-1,3-2 0,-1-1 12,0 1 0,0-1 0,-1 0 0,0 1-1,0-1 1,0 0 0,0 0 0,-1 0 0,0-1 0,0 1 0,0 0 0,-1 0-1,1-1 1,-1 1 0,-1-6 0,0 2 29,0 0 0,0 1 0,-1-1 0,0 1 1,-1-1-1,0 1 0,0 0 0,-6-11 0,8 18-73,0 0 0,0 0 0,1 0 0,-1 0 0,0 1 0,0-1 0,0 0 0,0 0 0,0 1 0,0-1 0,0 1 0,-1-1 0,1 1 0,0-1 0,0 1 0,0 0 0,-1 0 0,1-1 0,0 1 0,0 0 0,0 0 0,-1 0 0,1 0 0,0 0 0,-2 1 0,-19-3 0,3-7-454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23:44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70 9240,'0'0'17971,"-10"-1"-17878,-31 1 11,40 0-98,1 0 0,-1 0 0,1-1 0,0 1 0,-1 0 0,1 0 0,-1 0 0,1 0 0,-1 0 0,1 0 0,-1 1-1,1-1 1,0 0 0,-1 0 0,1 0 0,-1 0 0,1 0 0,0 1 0,-1-1 0,1 0 0,-1 0 0,1 1 0,0-1-1,-1 0 1,1 1 0,0-1 0,0 0 0,-1 1 0,1-1 0,0 0 0,0 1 0,-1-1 0,1 0 0,0 1-1,0-1 1,0 1 0,0-1 0,0 1 0,-1-1 0,1 0 0,0 1 0,0-1 0,0 1 0,0-1 0,0 1 0,0-1-1,1 1 1,-1-1 0,0 0 0,0 1 0,0-1 0,1 1 0,10 16 310,-11-17-306,2 2 24,0-1 0,0 1 0,0-1 0,0 0-1,0 0 1,1 0 0,-1 0 0,0 0 0,1 0-1,-1-1 1,0 1 0,1-1 0,-1 1 0,1-1-1,-1 0 1,1 0 0,-1 0 0,1 0 0,-1-1-1,1 1 1,-1-1 0,0 1 0,1-1 0,3-1-1,-2 0 32,0 1 0,0-1 0,0 0 0,0 0 0,0-1 0,0 1 0,0-1 0,-1 1 0,1-1 0,-1 0 0,0-1 0,0 1 0,3-4 0,-5 5-12,0 0-1,0 0 1,0 0 0,0-1-1,0 1 1,0 0-1,-1 0 1,1 0 0,-1-1-1,0 1 1,1 0-1,-1 0 1,0-1 0,0 1-1,-1-4 1,1 5-31,-1 1 1,1-1-1,0 1 1,0-1-1,-1 0 1,1 1 0,-1-1-1,1 1 1,0-1-1,-1 1 1,1-1-1,-1 1 1,1-1-1,-1 1 1,1 0-1,-1-1 1,1 1-1,-1 0 1,0-1-1,1 1 1,-2 0-1,1-1 4,-1 1-1,0 0 0,1 0 1,-1 0-1,0 0 0,1 0 1,-1 0-1,0 1 0,1-1 1,-1 1-1,0-1 0,-1 2 1,2-2-17,0 0-1,0 0 1,0 1 0,0-1 0,0 0 0,0 0-1,0 0 1,0 0 0,0 0 0,0 0 0,0 0-1,0 0 1,0 0 0,0 0 0,0-1 0,0 1-1,0 0 1,0-1 0,0 1 0,0-1 0,0 1-1,1-1 1,-1 1 0,0-1 0,0 0 0,0 0-1,1 1 1,-1-1 0,0 0 0,0-1 0,-6-11-4107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38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213 161 5416,'0'0'17025,"-10"4"-16780,1-1-184,-3 0 111,0 2 0,1-1-1,0 1 1,-18 11 0,18-6-15,0 0 0,1 1 0,1 0 0,0 0 0,0 1 0,1 0 0,0 1 0,1-1 0,1 2 0,0-1 0,1 1 0,0-1 0,1 1 0,1 1 0,-3 22 0,5-34-124,1 1 1,0-1-1,0 0 1,0 1-1,0-1 1,1 0-1,-1 1 0,1-1 1,0 0-1,-1 0 1,2 0-1,-1 0 1,0 0-1,1 0 1,-1 0-1,1 0 0,0 0 1,0 0-1,0-1 1,0 1-1,0-1 1,1 0-1,-1 1 1,1-1-1,0 0 1,-1-1-1,1 1 0,0 0 1,0-1-1,0 0 1,0 1-1,4 0 1,0 0 19,0-1 1,-1 0-1,1 0 0,0 0 1,0-1-1,0 0 1,-1 0-1,1-1 1,0 1-1,0-2 0,-1 1 1,1-1-1,0 0 1,10-5-1,1-2 134,-1 0 0,24-18 0,-36 24-125,-1-1 1,0 0 0,1 0-1,-1 0 1,-1 0 0,1-1 0,-1 1-1,1-1 1,-1 0 0,0 0 0,-1 0-1,0 0 1,3-7 0,-3 2 275,-2 13-190,1 22-62,3-13-71,0-1 0,1-1 1,0 1-1,0-1 0,2 1 1,-1-2-1,1 1 0,0-1 0,1 0 1,0 0-1,1-1 0,-1 0 1,19 12-1,-21-16-1,0-1 1,0 1-1,1-1 0,-1-1 1,1 1-1,-1-1 1,1 0-1,0-1 0,-1 0 1,1 0-1,0 0 0,0-1 1,0 0-1,0 0 0,0 0 1,0-1-1,0-1 1,0 1-1,-1-1 0,1 0 1,-1 0-1,1-1 0,-1 0 1,11-6-1,-3-1 34,-1 0 0,0-1 1,-1 0-1,0-1 0,-1-1 0,0 0 0,12-20 0,-15 19-18,-1 0 1,-1 0-1,0-1 0,-1 0 0,-1 0 0,0-1 0,-1 1 0,1-29 0,-3 30 0,-1 0-1,0 0 1,-1 0 0,-1 0 0,0 1-1,-1-1 1,-1 0 0,0 1-1,0 0 1,-2 0 0,1 0-1,-2 1 1,1 0 0,-2 0 0,0 0-1,0 1 1,-12-12 0,-7-3 76,16 18-4501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09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 13360,'0'0'936,"123"-15"-304,-29 3 0,11-4-48,10 0 7,-6 2-103,-9-2 8,-15 2-104,-8 0 16,-15 6-160,-11-4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39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11048,'0'0'13954,"12"-8"-13589,34-23-18,-45 30-291,1 0-1,1 0 1,-1 0-1,0 0 1,0 0 0,0 0-1,0 1 1,1-1 0,-1 1-1,0-1 1,1 1 0,-1 0-1,0 0 1,1 0-1,-1 0 1,0 0 0,1 1-1,-1-1 1,0 1 0,0-1-1,1 1 1,-1 0 0,0 0-1,3 1 1,-1 1 38,0 1-1,0-1 1,0 1 0,0-1 0,0 1 0,-1 0-1,5 6 1,-7-7-68,1-1 0,-1 0-1,0 1 1,0-1 0,0 0-1,0 1 1,-1-1 0,1 1-1,-1 0 1,1-1 0,-1 1 0,0-1-1,0 1 1,0 0 0,0-1-1,-1 1 1,1-1 0,-1 1-1,0 3 1,-3 5 50,0-1 0,-1 1-1,-7 11 1,-2 6 30,0-4-5,13-22-58,-1 1 0,0-1 1,0 1-1,1 0 0,0-1 0,-1 1 0,1 0 1,0 0-1,0 0 0,1 0 0,-1 0 0,0 4 0,26-7 316,64 11 76,-50-5-100,54 1 0,-63-7-128,-17 1-124,-1-1 0,0 0 0,0-1 0,20-4 0,-14 1-3985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42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 4720,'0'0'16110,"-6"10"-15630,0 1-353,1 0 0,1 0 0,0 1-1,0-1 1,1 1 0,-3 23 0,-20 133 1017,5-36-380,-21 86 713,39-193-1221,1-9 279,-1 1-1,-7 23 1,10-38-412,-1-1-1,1 0 1,0 0-1,-1 1 1,1-1-1,0 0 1,0 1 0,0-1-1,0 0 1,0 1-1,0-1 1,0 0-1,1 2 1,-1-2-87,0-1 0,0 1 1,1-1-1,-1 1 0,1-1 1,-1 1-1,0-1 0,1 1 1,-1-1-1,1 1 0,-1-1 0,1 0 1,-1 1-1,1-1 0,-1 0 1,1 1-1,-1-1 0,1 0 1,-1 0-1,2 1 0,2-1-6,1 1 0,-1-1 0,0 0-1,0-1 1,1 1 0,6-2 0,2 0 96,147-9 283,45-5 61,-177 8-330,-23 7-92,0-1 0,0 1-1,0-1 1,0 2 0,5-2 0,-9 2-42,0 0 0,-1 0 1,1 0-1,-1 0 0,1 0 1,0 0-1,-1 0 0,1 0 0,0-1 1,-1 1-1,1 0 0,-1 0 1,1-1-1,0 1 0,-1 0 1,1-1-1,-1 1 0,1 0 1,-1-1-1,0 1 0,1-1 1,-1 1-1,1-1 0,-1 1 0,0-1 1,1 0-1,-1 1 0,0-1 1,1 1-1,-1-1 0,0 0 1,0 1-1,0-1 0,0 1 1,0-1-1,0 0 0,0 1 0,0-1 1,0 0-1,0 0 0,-3-11-4420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43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17079,'0'0'4258,"11"3"-3876,0 0-271,-2 0-3,0 0-1,0-1 1,1-1-1,-1 1 1,1-2 0,14 1-1,209 5 3457,-115 8-327,-117-14-3215,-1 1 0,1-1 0,0 0-1,-1 0 1,1 0 0,0 0 0,0 0-1,-1 0 1,1 0 0,0 0 0,-1 0 0,1 0-1,0-1 1,0 1 0,-1 0 0,1 0-1,0-1 1,-1 1 0,1 0 0,-1-1-1,1 1 1,0-1 0,-1 1 0,1-1-1,-1 1 1,1-1 0,-1 1 0,1-1-1,-1 1 1,0-1 0,1 0 0,-1 1-1,0-1 1,1 0 0,-1 1 0,0-1-1,0-1 1,1-9-3971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4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18 172 16184,'0'0'3535,"-4"-10"-3135,-8-33 34,11 42-385,1-1 1,0 0-1,0 0 1,0 1 0,0-1-1,0 0 1,0 0-1,0 1 1,1-1 0,-1 0-1,0 0 1,1 1-1,0-1 1,-1 0 0,1 1-1,0-1 1,0 1-1,0-1 1,0 1 0,0 0-1,0-1 1,0 1-1,0 0 1,1-1 0,-1 1-1,2-1 1,2-1 137,0 0 0,0 1 0,0-1-1,1 1 1,8-2 0,-13 4-157,32-10 657,71-16 766,-81 22-1224,16-3 298,0 1 0,45 0 0,-71 6-268,0 1 1,0 0-1,19 4 1,-27-4-568,0 0 0,0 1 0,0 0 0,0 0 0,-1 0-1,1 1 1,-1 0 0,1 0 0,-1 0 0,8 7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44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13168,'0'0'7809,"14"-7"-7321,16-6-110,1 2 1,34-9 0,-55 18-142,-1 0 1,1 0 0,0 1-1,18 0 1,-25 2-143,0-1-1,1 1 1,-1 0-1,0-1 1,0 1-1,0 1 1,0-1 0,0 0-1,0 1 1,0-1-1,0 1 1,0 0-1,-1 0 1,1 0 0,-1 1-1,1-1 1,3 5-1,2 4 196,0 1 0,-1 0 0,0 1 1,-1-1-1,0 1 0,6 21 0,-6-18-69,2-1 0,-1 1 0,2-1 0,0 0 0,12 14 0,-20-28-208,-1 0 0,1 0 0,0 0-1,0 0 1,0 0 0,0 0-1,0-1 1,0 1 0,0 0 0,0-1-1,0 1 1,0 0 0,0-1-1,0 1 1,0-1 0,1 0 0,-1 1-1,0-1 1,0 0 0,1 0-1,-1 0 1,0 0 0,0 0 0,1 0-1,-1 0 1,0 0 0,0 0 0,0 0-1,1-1 1,-1 1 0,0-1-1,0 1 1,0-1 0,0 1 0,0-1-1,1 0 1,-1 1 0,1-2-1,5-4 7,0 0-1,0-1 1,-1 0-1,8-10 0,-2 3-63,8-9-3681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2:44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650 0 17383,'0'0'1472,"-17"10"-933,-260 156 1708,232-139-1834,2 3 0,0 2 0,2 1 0,2 2 0,-59 68 0,89-93-431,1 2-1,1-1 1,-8 16-1,8-14-2305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0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94 9240,'0'0'5065,"5"-11"-4257,21-48 541,-18 49 56,-1 1-342,-7 9-989,0 0 0,0 0 1,0 0-1,0 0 0,0-1 1,0 1-1,1 0 1,-1 0-1,0 0 0,0 0 1,0 0-1,0 0 1,0-1-1,0 1 0,0 0 1,0 0-1,0 0 0,-1 0 1,1 0-1,0 0 1,0-1-1,0 1 0,0 0 1,0 0-1,0 0 1,0 0-1,0 0 0,0 0 1,0 0-1,0 0 0,0-1 1,0 1-1,-1 0 1,1 0-1,0 0 0,0 0 1,0 0-1,0 0 1,0 0-1,0 0 0,0 0 1,-1 0-1,1 0 0,0 0 1,0 0-1,0 0 1,0 0-1,0 0 0,-1 0 1,1 0-1,0 0 1,0 0-1,0 0 0,0 0 1,0 0-1,0 0 0,-1 0 1,1 0-1,0 0 1,-2 1-7,0 1 0,0-1 1,0 0-1,0 1 0,0-1 1,0 1-1,0 0 0,0 0 1,1 0-1,-1 0 0,1 0 1,-1 0-1,-1 4 0,-9 10 240,-31 26 439,23-25-473,1 1 0,1 1 1,1 0-1,-18 28 0,27-33-141,0 1 0,1 0 1,0 0-1,2 0 0,-1 1 0,-2 17 0,6-25-69,1 1 1,0-1-1,0 0 0,1 0 0,0 1 1,0-1-1,1 0 0,0 0 1,0 0-1,1 0 0,0 0 0,1 0 1,0 0-1,4 8 0,-6-13-34,1-1 1,-1 1-1,1-1 0,0 0 1,0 0-1,0 1 0,0-1 0,0 0 1,0 0-1,0-1 0,1 1 0,-1 0 1,1-1-1,-1 0 0,1 1 1,0-1-1,-1 0 0,7 1 0,-5-2 4,0 1 0,0-1-1,0 0 1,0-1-1,1 1 1,-1-1-1,0 1 1,0-1 0,0-1-1,0 1 1,7-4-1,-2 1 24,-1-1-1,-1 1 1,1-2 0,-1 1-1,0-1 1,0 0-1,0-1 1,-1 1 0,0-1-1,-1 0 1,8-13-1,-12 18-29,5-9 96,0 1-1,-1-1 0,0 0 0,-1 0 0,-1-1 0,1 1 0,0-13 0,-4 23-38,23 63 116,-16-48-219,1-1 0,0 1-1,1-1 1,17 18 0,-22-27 15,1 1 1,0-1-1,0 0 1,0 0-1,1 0 1,-1-1-1,1 0 1,0 0-1,0 0 1,0-1-1,0 0 1,0 0 0,11 2-1,-11-4 4,0 1 0,0-1 0,0 0 1,0 0-1,-1-1 0,1 0 0,0 0 0,0 0 0,-1-1 0,1 0 0,-1 0 1,1 0-1,-1 0 0,8-6 0,-6 3 8,0 0-1,-1-1 1,1 0-1,-1 0 1,0-1 0,-1 1-1,0-1 1,0 0-1,5-9 1,-3 2 18,-1 0-1,0-1 1,0 0 0,-2 0 0,0 0 0,0 0-1,-2-1 1,0 0 0,-1 1 0,0-26-1,-2 28 2,0-5 32,-1 0 1,-6-27-1,7 41-46,0 0-1,-1-1 1,1 1 0,-1 0 0,0 0 0,0 0-1,-1 0 1,1 0 0,-1 0 0,0 1 0,0-1-1,0 1 1,0-1 0,0 1 0,-6-3 0,8 5-8,-1 0 1,0 1 0,0-1-1,1 1 1,-1-1 0,0 1-1,0-1 1,0 1-1,1 0 1,-1 0 0,0 0-1,0 0 1,0 0 0,0 1-1,1-1 1,-1 0 0,0 1-1,0 0 1,-2 0 0,1 1-28,0-1 1,1 0-1,-1 1 0,0-1 1,1 1-1,0 0 1,-1 0-1,1 0 1,0 0-1,-4 5 1,6-7 6,0 1-1,0-1 1,0 0 0,-1 0 0,1 0 0,0 0 0,0 0 0,0 0-1,0 1 1,0-1 0,0 0 0,0 0 0,0 0 0,0 0 0,0 0-1,0 1 1,0-1 0,0 0 0,0 0 0,0 0 0,0 0 0,0 1-1,0-1 1,0 0 0,0 0 0,0 0 0,0 0 0,0 0 0,0 1-1,0-1 1,0 0 0,0 0 0,0 0 0,1 0 0,-1 0 0,0 0-1,0 1 1,0-1 0,0 0 0,0 0 0,0 0 0,0 0 0,1 0-1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1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11856,'0'0'10447,"2"-10"-9927,7-31-61,-9 39-409,1 1-1,-1 0 1,0-1-1,1 1 1,-1 0 0,1-1-1,-1 1 1,1 0 0,-1 0-1,1 0 1,0-1 0,0 1-1,-1 0 1,1 0-1,0 0 1,0 0 0,0 0-1,0 1 1,0-1 0,0 0-1,1 0 1,-1 1 0,0-1-1,0 0 1,1 1-1,-1 0 1,0-1 0,0 1-1,1 0 1,-1-1 0,0 1-1,1 0 1,-1 0-1,1 0 1,-1 0 0,0 0-1,1 0 1,-1 1 0,0-1-1,1 0 1,-1 1 0,2 0-1,0 0 15,0 1 0,0-1 0,0 1 0,0-1-1,-1 1 1,1 0 0,0 0 0,-1 1 0,1-1 0,-1 0-1,0 1 1,0-1 0,3 6 0,-3-2-7,0 0 1,-1 0 0,1 0-1,-1 0 1,-1 0 0,1 0-1,-1 0 1,0 0-1,-1 1 1,0 6 0,-1-3 115,0 1 0,-1-1 0,0 0 0,0 0 0,-7 12 0,10-22-146,-1 1 1,1 0-1,0-1 1,-1 1-1,1 0 1,0-1-1,-1 1 1,1 0-1,0-1 1,0 1-1,0 0 1,0 0-1,0-1 1,0 1-1,0 0 1,0-1-1,0 1 0,0 0 1,0 0-1,0 0 1,16 10 317,-7-8-273,1 0-1,0 0 0,0-1 0,0 0 1,0-1-1,0 0 0,0-1 0,1 0 1,11-2-1,10 1 114,4-1-27,10 0-27,-18 6-3839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1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11352,'0'0'14643,"13"-6"-14232,-1 0-285,-7 3-79,0 0 1,0 1 0,0-1-1,0 1 1,0 0-1,0 1 1,0 0-1,1-1 1,-1 1 0,0 1-1,1-1 1,-1 1-1,11 1 1,7 0 322,0-1 1,0-1 0,0 0-1,0-2 1,-1-1 0,33-9-1,-46 11 197,-4 1-594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2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76 7528,'0'0'9545,"-9"-9"-8800,-32-27-20,38 33-594,-1 1 0,1-1-1,-1 1 1,0 0-1,0 0 1,0 0-1,0 1 1,0-1-1,0 1 1,0 0 0,-9-1-1,-4-1 351,8 1-377,1 1 0,-1 0 0,1 1 0,-1 0 0,1 0 1,-1 0-1,1 1 0,-1 1 0,1-1 0,0 1 0,-1 1 0,1 0 0,0 0 0,1 0 0,-1 1 0,-13 9 0,15-9-251,-1 1 0,1 0 0,0 0 0,0 0 0,1 1 0,0 0 0,0 0 1,0 0-1,1 1 0,-1-1 0,2 1 0,-1 0 0,1 1 0,0-1 0,1 0 0,-1 1 1,1 0-1,-1 11 0,3-12 172,0 0 0,1 0-1,0 0 1,0 0 0,0-1 0,1 1 0,0 0 0,1-1 0,-1 1 0,1-1 0,0 0 0,1 0 0,0 0 0,8 10 0,-5-7 60,1 0 0,1 0 0,0-1 0,0 0 0,0-1 0,1 0 0,19 11 0,-13-11 23,0-1 0,1 0 0,0-2-1,0 0 1,0 0 0,0-2-1,1 0 1,-1-1 0,1 0-1,-1-2 1,0 0 0,1-1 0,27-7-1,-31 6 113,0-2 0,0 0 0,24-11-1,-33 13-447,0 0 0,-1 0 0,1 0-1,-1 0 1,0 0 0,0-1 0,0 0 0,0 0-1,-1 0 1,1 0 0,-1-1 0,0 0 0,3-5-1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11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1017 8136,'0'0'5933,"14"-3"-5449,5-1-332,0-2-1,0 0 1,-1-1 0,0 0 0,0-2 0,26-16 0,-22 5 229,0 0 0,-1-2 0,-1 0 0,-1-1 0,21-34 0,-36 54 527,-5 12-522,-9 26-275,6-22 31,-34 114 223,-105 327 327,114-373-595,-25 78 221,52-154-294,-6 23 119,5-21-9,1-12 67,4-18-114,0 0 0,1 1 1,9-30-1,-4 20-26,16-70 175,4 3 1,5 0 0,3 2-1,6 1 1,79-135 0,-111 215-185,31-47 176,-36 58-178,-1-1-1,1 0 1,0 1-1,1 0 0,-1 0 1,1 0-1,10-5 1,-16 10-41,1-1 1,0 1 0,0-1-1,0 1 1,1 0-1,-1 0 1,0-1 0,0 1-1,0 0 1,0 0 0,0 0-1,0 0 1,0 0-1,0 0 1,0 1 0,0-1-1,0 0 1,0 0 0,0 1-1,0-1 1,0 1-1,0-1 1,0 1 0,0-1-1,0 1 1,0-1 0,0 1-1,-1 0 1,1 0 0,0-1-1,0 1 1,-1 0-1,1 0 1,0 2 0,3 2 14,-2 0 0,1 0 0,-1 0 1,1 1-1,1 7 0,0 4 6,-1 1 1,-1 0-1,0 0 0,-1 0 0,-1 1 1,0-1-1,-5 24 0,2-20-3,-2 0-1,0 0 1,-1-1-1,-1 0 1,-17 33 0,20-45-16,-2 0 1,1 0-1,-1-1 1,0 0 0,-1 0-1,1-1 1,-2 0 0,-7 7-1,11-11 1,0-1 0,0 1 1,0-1-1,0 1 0,-1-1 0,1-1 0,0 1 0,-1-1 0,0 1 0,1-1 0,-1 0 0,0-1 1,0 1-1,1-1 0,-1 0 0,0 0 0,0-1 0,1 1 0,-6-2 0,6 0 3,1 1-1,-1-1 0,0 0 0,1 0 1,-1 0-1,1 0 0,0 0 0,0-1 1,0 0-1,-5-5 0,7 7-6,0 0-1,0 0 1,0 0-1,0 0 0,1 0 1,-1 0-1,0 0 1,1 0-1,-1-1 1,0 1-1,1 0 0,0 0 1,-1-1-1,1 1 1,0 0-1,0-1 1,-1 1-1,1 0 0,0-1 1,0 1-1,0 0 1,1-1-1,-1 1 1,0 0-1,0 0 0,1-1 1,-1 1-1,1 0 1,-1 0-1,1-1 1,0 1-1,-1 0 0,1 0 1,0 0-1,0 0 1,1-1-1,9-6 13,0 1-1,0 0 1,1 1 0,0 1-1,0 0 1,0 0-1,26-5 1,-17 4-7,218-79 54,-189 62-61,0-2 0,73-50 0,-86 48-5,0-2 1,-2-1-1,34-39 1,-49 46 9,0-1 1,-2 0-1,-1-1 1,-1-1-1,23-51 1,-30 52 2,-1-1 1,-1 0 0,-1-1 0,4-46 0,-7 17 20,-4-69 1,1 109-26,0 8 0,0 0 0,0 0 0,-1 0-1,0 0 1,0 0 0,-1 0 0,0 0-1,-1 1 1,-5-14 0,7 20-9,1 0 1,-1 0-1,0 0 1,0 1 0,0-1-1,0 0 1,0 0-1,0 0 1,0 1-1,0-1 1,0 1-1,0-1 1,-1 1-1,1-1 1,0 1-1,0-1 1,-1 1 0,1 0-1,0 0 1,0 0-1,-1 0 1,1 0-1,0 0 1,0 0-1,-1 0 1,1 0-1,0 1 1,0-1-1,-1 0 1,1 1-1,0-1 1,0 1 0,0 0-1,0-1 1,0 1-1,-2 1 1,-3 2 1,0 1 1,0 0-1,0 0 1,-9 10 0,0 4-8,1 0 0,1 1 0,0 1 0,2 0 1,0 1-1,2 0 0,-8 23 0,6-9-11,2 0 0,1 1 0,-6 68 0,13-78 0,1 0 1,1 0 0,1 0-1,2 0 1,1 0-1,12 41 1,-12-53 1,1 0 0,0 0 0,1 0 0,0 0 0,2-1-1,-1-1 1,2 1 0,0-1 0,0-1 0,1 0 0,1-1 0,14 12 0,-21-19 11,1-1 0,-1 1 0,1-1 0,0 0 0,0-1 0,0 1 0,0-1 0,1-1 0,-1 1 0,0-1 0,1 0 0,7 0 0,-4-1 0,0-1 0,0 0 0,0 0 1,0-1-1,0 0 0,-1-1 0,12-5 0,9-6 8,-1-1 0,0-2 0,44-34 0,-58 40 2,149-112 129,-150 113-76,0-1 0,-1-1 0,0 0-1,20-26 1,-62 49 62,-8 10-60,2 3-1,-34 28 1,58-43-41,0 1-1,0 1 1,1 0 0,1 0 0,0 1-1,0 1 1,1-1 0,1 1-1,-9 19 1,14-27-5,0 0 0,1-1-1,-1 1 1,1 0 0,0 0 0,1 0 0,-1 0-1,1 0 1,0 0 0,0 0 0,0 0-1,1 0 1,2 9 0,-3-14-14,1 1 1,-1 0-1,1-1 1,-1 1-1,1-1 1,0 1-1,-1-1 1,1 1-1,0-1 1,-1 1-1,1-1 1,0 1-1,-1-1 1,1 0-1,0 1 1,0-1-1,0 0 1,-1 0-1,1 0 1,0 0-1,0 0 1,0 0-1,0 0 1,-1 0-1,1 0 1,0 0-1,0 0 1,0 0-1,0 0 1,-1-1-1,1 1 1,0 0-1,1-1 1,1 0 6,0-1 0,0 1 1,0-1-1,0 0 0,0 0 1,0 0-1,2-3 0,22-21 75,-1-2-1,41-57 0,-45 59 30,-22 25-111,0 1 0,1 0-1,-1-1 1,1 1 0,-1 0 0,0-1 0,1 1 0,-1 0-1,1-1 1,-1 1 0,1 0 0,-1 0 0,1 0-1,0 0 1,-1-1 0,1 1 0,-1 0 0,1 0-1,-1 0 1,1 0 0,-1 0 0,1 0 0,0 0 0,-1 1-1,1-1 1,-1 0 0,1 0 0,-1 0 0,1 0-1,-1 1 1,1-1 0,-1 0 0,1 1 0,-1-1-1,1 0 1,-1 1 0,0-1 0,1 0 0,-1 1 0,0-1-1,1 1 1,-1-1 0,0 1 0,1-1 0,-1 1-1,0-1 1,0 1 0,0-1 0,1 1 0,-1-1 0,0 1-1,0 0 1,5 14 14,-1-5-7,-1 1 0,1-1-1,1 0 1,8 12 0,-12-19-4,1-1 0,0 0 1,0 1-1,0-1 1,0 0-1,0 0 0,1 0 1,-1-1-1,1 1 0,-1-1 1,1 1-1,-1-1 0,1 0 1,0 0-1,0 0 0,0 0 1,-1 0-1,1-1 0,0 1 1,0-1-1,4 0 0,3 0 31,0-1-1,1-1 1,-1 0-1,0-1 1,0 0-1,0 0 1,15-8-1,-1-1 100,38-26-1,-11 0 24,15-10 99,-64 47-248,-1 0 0,0 0-1,0 0 1,1 1 0,-1-1-1,1 0 1,-1 1 0,1-1-1,-1 1 1,1-1 0,-1 1-1,1 0 1,-1 0 0,1-1-1,0 1 1,-1 0 0,1 0-1,-1 1 1,1-1 0,2 1-1,-3 0-3,1-1 0,-1 1 0,0 0 0,0 0 0,-1 0 0,1 0 0,0 0-1,0 0 1,0 1 0,-1-1 0,1 0 0,0 0 0,-1 0 0,0 1 0,1-1 0,-1 0 0,1 1-1,-1-1 1,0 2 0,1 9 16,-1 1 0,0-1 0,-1 0 0,-2 15 0,1-14 1,0 13 14,2-15-17,-1-1 0,0 0 0,0 0 0,-1 0 0,-1 0 0,-5 14 0,61-97 183,-40 53-174,8-11 70,1 0-1,50-52 1,-72 82-97,1 0 1,0 0-1,-1 1 0,1-1 1,-1 0-1,1 1 0,0-1 1,0 1-1,-1-1 0,1 1 0,0-1 1,0 1-1,-1-1 0,1 1 1,0 0-1,0-1 0,0 1 1,0 0-1,0 0 0,0 0 1,0 0-1,0 0 0,-1 0 0,1 0 1,0 0-1,0 0 0,0 0 1,0 0-1,0 0 0,0 1 1,0-1-1,0 0 0,-1 1 1,1-1-1,0 1 0,0-1 0,-1 1 1,1-1-1,0 1 0,0 0 1,-1-1-1,1 1 0,-1 0 1,1-1-1,0 1 0,-1 0 0,0 0 1,1-1-1,-1 1 0,1 1 1,3 7 2,-1-1 1,0 1-1,-1 0 0,2 12 1,-1-7 0,1 5 0,-1-2-6,1 0 0,1-1 1,13 31-1,-16-43 1,0 0 1,0 0-1,1 0 0,0 0 1,-1-1-1,1 1 1,0-1-1,1 0 0,-1 0 1,1 0-1,-1 0 0,1 0 1,0-1-1,0 0 1,0 0-1,0 0 0,0 0 1,0 0-1,10 1 0,-4-2 9,1 0-1,0-1 1,0 0-1,0-1 0,0 0 1,0-1-1,-1 0 1,1 0-1,0-1 0,-1-1 1,0 0-1,0 0 1,10-7-1,-7 4 13,-1 0 0,0-1 0,0-1 0,-1 0 0,0-1-1,0 0 1,-1 0 0,-1-1 0,13-17 0,-17 20 4,-1 0 0,0 0 0,0 0 1,-1 0-1,0 0 0,0-1 0,-1 1 0,0-1 0,-1 1 0,1-1 0,-1-18 0,-1 27-25,0-1 0,0 0 0,0 1 0,-1-1 0,1 0 0,0 0 0,0 1 0,0-1 0,0 0 0,-1 1 0,1-1 0,0 1 0,-1-1 0,1 0 0,0 1 0,-1-1 0,1 1 0,-1-1 0,1 1 0,-1-1 0,1 1 0,-1-1 0,1 1 0,-1 0 0,0-1 0,1 1 0,-2-1 0,0 1 2,1 0-1,-1 0 1,1 0 0,-1 0-1,1 0 1,-1 0 0,0 0-1,1 0 1,-1 1 0,1-1-1,-3 1 1,-3 2 5,1 0-1,0 0 1,-1 1-1,-7 5 1,9-5-3,1 0 0,-1 0 1,1 1-1,0-1 0,0 1 0,1 0 1,-1 0-1,1 0 0,0 0 0,1 1 1,-4 8-1,5-10-1,-1 0 0,2 0 0,-1 0 0,0 0 0,1-1 0,0 1 0,0 0 0,0 0 0,0 0 0,1 0 0,-1 0 0,1 0 0,0 0 0,0-1 0,1 1-1,-1 0 1,1-1 0,3 7 0,-1-3 0,1-1 0,0 0-1,0 0 1,1 0-1,0 0 1,0-1-1,0 0 1,0 0-1,1 0 1,0-1 0,0 0-1,0 0 1,0-1-1,1 0 1,-1-1-1,10 3 1,-6-3-3,0-1 0,1 0 0,-1 0 0,0-1 0,0-1 0,1 0 0,-1 0 0,0-1 0,0-1 0,21-7 0,82-38-175,-74 26-3945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3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9144,'0'0'7630,"12"-7"-7235,38-21-17,-48 27-348,-1 0 0,1 1 0,-1-1 0,1 1 0,-1-1 0,1 1 0,0 0 0,-1-1 0,1 1 0,-1 0 0,1 0 0,0 0 0,-1 0 0,1 1 0,0-1 0,-1 0-1,1 1 1,-1-1 0,1 1 0,-1-1 0,1 1 0,-1 0 0,1 0 0,-1-1 0,0 1 0,1 0 0,1 3 0,0-1 44,0 0 0,0 0-1,-1 1 1,0-1 0,1 1 0,-1 0 0,1 4 0,-1-2 3,0 1-1,0-1 1,-1 1 0,0 0 0,0 0 0,-1-1-1,0 1 1,-1 13 0,-1 0 171,-10 34-1,8-39-162,2-10-22,0 0 0,1 1-1,0 0 1,0-1 0,0 1 0,1 7 0,0-11-46,0-1 0,0 1 1,1-1-1,-1 1 0,1-1 1,-1 1-1,1-1 1,0 1-1,-1-1 0,1 1 1,0-1-1,0 0 0,0 1 1,0-1-1,0 0 1,0 0-1,1 0 0,-1 0 1,0 0-1,1 0 0,-1 0 1,0 0-1,1-1 1,-1 1-1,1-1 0,-1 1 1,3 0-1,4 1 40,0 0 1,1-1-1,-1 0 0,0 0 0,1-1 1,-1 0-1,10-1 0,60-11 318,-62 9-239,-9 1-66,1 1 0,-1 0 0,0 0 0,0 1-1,0 0 1,0 0 0,1 1 0,8 1 0,12 11-3115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4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0 9344,'0'0'3560,"-8"15"-3010,0 1-387,2-7-62,1 1 1,0-1-1,1 1 1,0 1-1,0-1 1,2 0-1,-1 1 1,-1 11-1,-3 61 811,4-1 1,3 1-1,4 0 0,25 138 0,-20-176 136,23 64 0,-25-94-137,-7-14-536,-3-10 10,1-7-292,1-1 0,1 0-1,1 0 1,4-29 0,0 9 27,1 0-1,2 1 1,1 0-1,2 0 1,19-41-1,-23 64-97,0-1 0,1 1-1,1 1 1,0-1-1,1 2 1,1-1 0,-1 1-1,17-12 1,-26 22-23,0 0 1,0 0-1,0 0 1,1 1-1,-1-1 1,0 0-1,0 0 1,1 1-1,-1-1 1,1 1-1,-1-1 1,0 1-1,1 0 1,-1 0-1,1-1 1,-1 1-1,1 0 1,-1 0-1,1 0 1,-1 1-1,1-1 1,-1 0-1,0 0 1,1 1-1,-1-1 1,1 1-1,-1-1 1,0 1-1,1 0 1,-1-1-1,0 1 1,0 0-1,0 0 1,1 0-1,-1 0 1,0 0 0,0 0-1,0 0 1,-1 1-1,3 1 0,-1 1-6,0 0-1,0 0 0,0 0 0,0 0 0,-1 0 0,0 0 0,0 0 1,0 1-1,0-1 0,-1 0 0,1 1 0,-1 7 0,-2-2 0,0 1 0,-1-1 0,0 0 1,-1-1-1,0 1 0,-1-1 0,1 1 0,-2-1 0,1 0 0,-1-1 0,-9 10 0,5-7 7,0 0 1,0-1-1,-1-1 0,-1 0 0,0 0 0,0-1 1,-20 10-1,25-15 32,0 0-1,0 0 1,0-1 0,0 0-1,0 0 1,-8 0 0,14 0 49,7 1-43,12 5-18,-14-6-9,64 23 75,-48-18-51,1 0 0,-1 2 0,25 13 1,28 24 191,-67-42-337,3 3-77,-4-6-3115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5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8640,'0'0'10409,"11"-8"-10039,35-27-43,-45 34-306,0 1 1,0-1-1,0 0 0,0 1 1,0-1-1,0 1 0,0 0 0,0-1 1,0 1-1,0 0 0,0-1 1,0 1-1,0 0 0,0 0 0,1 0 1,-1 0-1,0 0 0,0 0 1,0 0-1,0 1 0,0-1 0,0 0 1,0 1-1,0-1 0,0 0 1,0 1-1,0-1 0,0 1 1,0 0-1,0-1 0,0 1 0,0 0 1,0 0-1,-1-1 0,1 1 1,0 0-1,0 0 0,-1 0 0,2 1 1,0 2 43,0 0 0,-1 0 0,1 0 0,0 0 0,-1 0 0,1 8 0,-1-1-3,-1 0 0,0 0 1,-1 0-1,-1 0 1,0 0-1,0-1 0,-1 1 1,0-1-1,-8 18 0,5-13 35,1 1-1,-7 32 1,11-46-85,1 0 0,0 0-1,0 0 1,-1 0 0,1 0 0,1 0 0,-1 0-1,0 0 1,0 0 0,1 0 0,-1 0-1,1 0 1,0 0 0,-1 0 0,1 0 0,0 0-1,0-1 1,0 1 0,0 0 0,1-1 0,0 3-1,1-3-2,-1 1-1,1 0 1,0-1-1,-1 1 0,1-1 1,0 0-1,0 0 1,0 0-1,0 0 1,-1-1-1,1 1 0,1-1 1,2 1-1,20-1 104,0 0-1,0-2 0,0 0 1,0-2-1,48-14 0,-65 16-41,-1 0 0,0 1 0,14-2-1,-3 3-3001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6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0 5120,'0'0'8138,"-12"8"-7580,0-1-415,3-2-17,1 0 0,-1 0 0,1 1 0,0 1 1,0-1-1,1 1 0,-13 15 0,4 0 238,1 1 0,2 0 0,0 1 0,1 0 0,1 1 0,2 1-1,-9 33 1,9-23-74,2 1 0,2 0-1,1 0 1,3 66-1,3-57-74,3-1-1,1 0 1,3 0-1,1 0 1,3-1-1,1-1 1,2 0 0,30 54-1,-13-44 25,-21-36-146,-1 0-1,9 20 1,-12-19 10,1 0 0,1-1-1,0-1 1,1 0 0,1 0-1,0-1 1,1 0 0,1-2-1,0 1 1,31 22 0,-41-34-60,0 0 0,0 0 1,0-1-1,0 1 1,0-1-1,0 0 1,0 0-1,0 0 0,1 0 1,-1-1-1,0 1 1,1-1-1,-1-1 0,1 1 1,5-1-1,19-7-2891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7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14976,'0'0'-15,"7"13"-66,9 17 42,78 158 575,-16 25 607,-66-169-874,-1 0 0,-2 1 0,3 46-1,-8-20 64,-3 1 0,-4-1 0,-2 0 0,-4 0 0,-2 0 0,-29 93 0,-15 75 1058,38-154-2285,-43 132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8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3312,'0'0'9925,"4"15"-9386,-3-11-503,4 21 215,-1 0 0,0 0 0,-1 27 0,-3 617 5222,10-602-3593,-10-66-1836,0-1 0,0 0 0,1 1 0,-1-1 0,0 0 1,1 0-1,-1 1 0,0-1 0,0 0 0,1 0 0,-1 1 1,1-1-1,-1 0 0,0 0 0,1 0 0,-1 0 0,0 0 1,1 1-1,-1-1 0,1 0 0,-1 0 0,0 0 0,1 0 1,-1 0-1,1 0 0,-1 0 0,0 0 0,1-1 0,-1 1 1,1 0-1,-1 0 0,0 0 0,1 0 0,-1-1 1,24-5 493,-15 4-405,70-11 465,-29 5-317,64-17 0,-68 18-116,-40 7-131,0-1 0,1 1 0,-1-1 0,0-1 1,0 1-1,0-1 0,0 0 0,7-3 0,-12 4-32,0 0-1,-1 1 1,1-1-1,-1 0 1,1 0 0,-1 0-1,1 1 1,-1-1 0,0 0-1,1 0 1,-1 0 0,0 0-1,0 0 1,0 0 0,1 0-1,-1 0 1,0 0 0,0 1-1,0-1 1,-1 0-1,1 0 1,0 0 0,0 0-1,0 0 1,-1 0 0,1 0-1,0 0 1,-1-1 0,-13-27-2123,12 25 259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9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11352,'0'0'3546,"13"-5"-2924,26-12 124,1 2 0,1 2 0,63-13 1,-81 23-181,1 1 0,-1 2 0,42 2 0,-51 0-357,56 5 1663,-69-8-1913,-1 1 1,0-1-1,0 1 1,0-1-1,0 1 0,0-1 1,0 1-1,0-1 1,0 1-1,0-1 0,-1 1 1,1-1-1,0 1 1,0 0-1,0-1 0,0 1 1,-1-1-1,1 1 0,0-1 1,0 1-1,-1-1 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09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10752,'0'0'4882,"15"5"-4287,-5-2-497,7 4 102,1-2 1,0 0-1,0-1 0,32 2 1,24-6 1017,95-13 1,-111 3-504,-39 6-197,1 1-1,30-2 1,-30 0 280,-20 5-764,1 0 0,-1 0 0,0-1 0,1 1 1,-1 0-1,0 0 0,1-1 0,-1 1 0,0 0 1,1 0-1,-1 0 0,0 0 0,1-1 0,-1 1 1,1 0-1,-1 0 0,0 0 0,1 0 0,-1 0 1,1 0-1,-1 0 0,0 0 0,1 0 1,-1 0-1,1 0 0,-1 0 0,0 1 0,1-1 1,-1 0-1,0 0 0,1 0 0,-1 0 0,1 1 1,-1-1-1,0 0 0,0 0 0,1 1 0,-1-1 1,0 0-1,1 1 0,0 4-3147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3:10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0 10344,'0'0'3665,"-6"13"-2970,-20 41-21,24-49-544,0 1 0,0-1-1,1 1 1,0 0 0,0 0 0,0-1-1,1 1 1,0 0 0,0 0 0,1 8-1,0 0 203,-1-11-232,0 0 1,1 0 0,-1-1-1,1 1 1,-1 0 0,1 0-1,0-1 1,0 1 0,0-1-1,0 1 1,0-1 0,3 4-1,-3-5-61,0 0 0,-1-1-1,1 1 1,0 0-1,0-1 1,0 1 0,0-1-1,0 1 1,0-1-1,0 1 1,1-1 0,-1 0-1,0 1 1,0-1-1,0 0 1,0 0 0,0 0-1,0 0 1,1 0 0,-1 0-1,0 0 1,0 0-1,0-1 1,0 1 0,0 0-1,0-1 1,0 1-1,1-1 1,-1 1 0,0-1-1,-1 1 1,3-2-1,12-9 200,1 0 1,-1-1-1,-1 0 0,0-2 0,-1 1 0,20-26 0,3-4 521,-24 31-414,-7 12 32,-9 24 135,0-4-553,-15 77 191,2-1 3,-43 134 0,52-208-135,-7 23 71,-2 0 0,-36 67 0,52-110-80,0 0 0,0 0-1,-1-1 1,1 1 0,0 0-1,-1-1 1,0 1-1,1-1 1,-1 1 0,-2 1-1,3-3-2,0 1 1,0-1-1,1 0 0,-1 0 0,0 1 0,0-1 0,0 0 0,1 0 0,-1 0 0,0 0 0,0 0 0,0 0 1,0 0-1,1 0 0,-1 0 0,0 0 0,0 0 0,0-1 0,-1 1 0,0-2 4,1 1 0,-1 0-1,1-1 1,-1 1 0,1-1 0,-1 0-1,1 1 1,0-1 0,-1 0 0,1 0-1,0 0 1,0 0 0,1 0 0,-1 0-1,0 0 1,1 0 0,-1 0 0,1 0-1,-1-3 1,0-6 19,1 0 0,0-1 0,0 1-1,1-1 1,1 1 0,0-1 0,0 1-1,1 0 1,0 0 0,1 0 0,1 0 0,0 1-1,0 0 1,1 0 0,0 0 0,0 1-1,10-11 1,-6 9 27,0 0-1,0 0 1,1 1-1,0 0 0,1 1 1,0 1-1,1-1 1,0 2-1,0 0 1,0 1-1,1 0 0,28-8 1,-32 13 14,0 0-1,0 0 1,0 0 0,1 2 0,-1-1 0,10 3-1,11 2-3312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4:4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4312,'0'0'8754,"5"12"-8616,13 37-14,-18-47-104,1 1 0,-1-1 0,0 1 0,0-1 0,0 1 0,0 0 0,0-1 0,-1 1 0,1-1 0,-1 1 0,1-1 0,-1 0 0,0 1 0,0-1 0,0 0 0,0 1 0,-4 3 0,-3 11 117,3 0-53,-3 11 169,0 1 1,-4 45-1,11-65-183,0 0 1,1 0-1,1-1 0,-1 1 0,1 0 1,1 0-1,0-1 0,0 1 1,0-1-1,1 0 0,1 0 0,-1 0 1,7 9-1,-9-14-43,1 0 0,0 0 0,0-1 1,0 1-1,0-1 0,0 0 0,1 1 0,-1-1 0,1 0 1,0 0-1,-1-1 0,1 1 0,0-1 0,0 1 0,0-1 1,0 0-1,0 0 0,0 0 0,0 0 0,1-1 0,-1 1 1,0-1-1,0 0 0,4 0 0,-3-1 8,0 0 0,0 0 0,0 0 1,0 0-1,-1 0 0,1-1 0,0 0 0,-1 0 0,0 0 0,1 0 0,-1 0 0,0-1 0,0 0 1,0 1-1,0-1 0,-1 0 0,1 0 0,-1-1 0,3-4 0,8-14 200,-1-1 0,-1-1 0,10-29 0,-19 46-182,2-7 228,-4 14-276,0 0-1,1 0 1,-1-1-1,0 1 1,0 0-1,0 0 1,0 0-1,0-1 1,1 1-1,-1 0 1,0 0-1,0 0 1,0-1-1,1 1 1,-1 0-1,0 0 1,0 0-1,0 0 1,1 0-1,-1 0 1,0-1-1,0 1 1,1 0 0,-1 0-1,0 0 1,1 0-1,-1 0 1,0 0-1,0 0 1,1 0-1,-1 0 1,0 0-1,0 0 1,1 0-1,-1 0 1,0 1-1,0-1 1,1 0-1,-1 0 1,4 30 32,-1-21-28,1 0 1,0 0-1,1-1 0,-1 0 1,2 0-1,6 8 0,-10-13 0,0-1 0,0 1 0,0-1 0,1 0 0,-1 0 0,1 0-1,0 0 1,-1 0 0,1 0 0,0-1 0,0 1 0,0-1-1,0 0 1,0 0 0,1 0 0,-1 0 0,0-1 0,0 1 0,0-1-1,1 0 1,3 0 0,14-3 70,30-8 0,-44 9-60,0-1-1,0 0 1,-1 0-1,1 0 1,-1-1 0,0 0-1,0 0 1,6-5-1,-4 1 52,0 0 0,0 0 0,-1 0 0,0-1 0,0 0 0,-1-1 0,-1 0 0,10-19 0,-13 22-48,1-1 0,-1 0 0,0 1 0,-1-1 0,0 0 0,0 0 0,-1 0 0,0 0 0,0 1 0,-1-1 0,0 0 0,0 0 0,-3-10 0,0 6-8,1 0 0,-2 0 0,0 1 1,0-1-1,-10-14 0,8 14 16,5 8-23,1 2 1,-1-1 0,0 0-1,0 0 1,0 0-1,-1 1 1,-2-3 0,-1-1 12,6 5-16,-1 1 0,0-1-1,1 0 1,-1 0 0,0 1 0,0-1 0,1 1-1,-1-1 1,0 1 0,0-1 0,0 1 0,0-1-1,0 1 1,0 0 0,0-1 0,0 1 0,0 0-1,0 0 1,0 0 0,-1 0 0,-8-2 12,8 2-14,1 0-1,0-1 1,0 1 0,0 0-1,0 0 1,-1 0 0,1 0-1,0 0 1,0 0 0,0 0-1,-1 1 1,1-1 0,0 0-1,-2 1 1,-8 2-2610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2:14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214 118 6824,'0'0'6790,"-13"14"-6458,-1-1-237,-3 4 56,0 1 1,1 1-1,-17 26 0,17-19 152,1 2 0,1 0 0,1 1 0,2 0-1,1 1 1,-10 49 0,19-71-165,-1 1-1,1-1 1,1 0-1,0 1 1,1 12-1,-1-19-109,0-1-1,0 0 1,0 1-1,0-1 0,0 1 1,1-1-1,-1 0 1,0 0-1,1 1 0,-1-1 1,1 0-1,0 0 1,-1 1-1,1-1 0,0 0 1,0 0-1,0 0 1,-1 0-1,1 0 1,0 0-1,1 0 0,-1 0 1,0-1-1,0 1 1,0 0-1,0-1 0,0 1 1,1-1-1,-1 1 1,0-1-1,1 1 1,-1-1-1,0 0 0,1 0 1,-1 0-1,0 0 1,1 0-1,-1 0 0,0 0 1,1 0-1,-1 0 1,3-1-1,7-3 75,-1 0 0,1-1 0,-1-1 0,0 1 0,0-2 0,-1 1 0,15-14 0,-1 2 14,4-2 32,-1-2 0,-1 0 0,0-2-1,-2 0 1,-1-2 0,-1 0 0,-1-2 0,30-56 0,-38 64-7,-10 16-66,1 1-1,-1-1 1,0 0 0,0 0-1,0 0 1,0-1 0,-1 1-1,1 0 1,0-6 0,-13 30 299,8-11-357,-1 0-1,2 0 1,-1 1-1,1-1 1,1 1-1,0-1 1,0 1-1,1 0 1,0-1-1,1 1 1,0 0 0,0-1-1,1 1 1,0-1-1,1 0 1,0 1-1,0-1 1,1 0-1,1-1 1,-1 1-1,1-1 1,1 0-1,-1 0 1,1 0-1,1-1 1,-1 0-1,1 0 1,1-1-1,-1 0 1,15 9-1,-19-13-3,1 0-1,0 0 1,0-1 0,0 1-1,0-1 1,0 0-1,0 0 1,0 0-1,0-1 1,0 1 0,0-1-1,0 0 1,0 0-1,0-1 1,1 1-1,4-2 1,-4 0 5,0 0 1,0 0-1,0 0 1,0-1-1,0 0 0,0 0 1,-1 0-1,1-1 0,-1 1 1,7-8-1,-2 1 15,-1-1 0,-1 0 0,0 0 0,0 0 1,-1-1-1,-1 1 0,0-2 0,0 1 0,3-19 0,-4 12 41,-1 0 0,0 0 0,-2-1 1,0 0-1,-1 1 0,-1-1 0,-4-20 0,3 34-22,0-1 0,0 1 0,0-1 0,-5-6 0,6 11-33,1 0 1,-1 1 0,0-1-1,0 1 1,0-1-1,0 1 1,0-1 0,-1 1-1,1 0 1,0-1 0,0 1-1,-1 0 1,1 0-1,-1 0 1,1 0 0,-1 0-1,0 0 1,1 1 0,-4-2-1,20 4 71,1 1 0,25 8 0,5 2-78,14-1-35,0-2 1,1-3-1,0-3 1,0-2-1,0-3 1,81-12-1,-109 6 26,-27 4 3,1 2 0,0-1 0,-1 1-1,13-1 1,-18 2-3,-1 0 0,0 0-1,1 0 1,-1 0-1,1 0 1,-1 0 0,0 0-1,1 0 1,-1 0 0,0 0-1,1 0 1,-1 0-1,0 0 1,1 0 0,-1-1-1,0 1 1,1 0 0,-1 0-1,0 0 1,0-1 0,1 1-1,-1 0 1,0 0-1,0-1 1,1 1 0,-1 0-1,0-1 1,0 1 0,0 0-1,0 0 1,1-1 0,-1 0-1,0 1 1,0 0-1,-1-1 1,1 1 0,0 0-1,0 0 1,0-1-1,-1 1 1,1 0-1,0 0 1,0-1 0,-1 1-1,1 0 1,0 0-1,-1 0 1,1 0 0,0-1-1,0 1 1,-1 0-1,1 0 1,0 0 0,-1 0-1,1 0 1,0 0-1,-1 0 1,1 0 0,0 0-1,-1 0 1,1 0-1,0 0 1,-1 0 0,1 0-1,0 0 1,-1 0-1,1 0 1,0 0-1,-1 1 1,1-1 0,-1 0-1,-24 7 24,-1 1 0,1 2 0,0 0 0,1 1 0,1 2 0,-1 0 0,2 2 0,0 0 0,1 2 0,1 0 0,0 1 0,-29 36 0,44-48-20,0 0 0,1 0 0,0 0 0,0 1 0,1 0 0,-1-1 0,-3 16 0,6-21-5,1 1 0,0 0 1,0 0-1,0 0 0,0 0 0,0-1 1,0 1-1,0 0 0,0 0 0,1 0 1,-1 0-1,1-1 0,-1 1 1,1 0-1,1 2 0,0-2 0,-1 0 1,1 0-1,0-1 0,-1 1 1,1 0-1,0-1 0,0 1 0,0-1 1,1 0-1,-1 1 0,0-1 1,0 0-1,1-1 0,3 2 1,1 0 2,0 0 1,0-1 0,0 0 0,0 0 0,1-1-1,-1 0 1,0 0 0,0-1 0,0 0 0,0 0 0,0-1-1,0 0 1,0 0 0,0 0 0,0-1 0,-1 0 0,1 0-1,-1-1 1,0 0 0,0 0 0,5-5 0,0 0 22,-1-1 1,0 0 0,-1-1 0,0 0 0,-1 0-1,0-1 1,0 0 0,-2 0 0,11-27 0,-14 31 7,0 0 1,-1 0 0,0-1 0,-1 1 0,0-1 0,0 0-1,-1-14 1,0 23-31,0-1 1,0 1-1,0-1 0,0 1 0,0-1 0,0 1 1,0 0-1,0-1 0,0 1 0,0-1 0,0 1 1,0-1-1,0 1 0,0 0 0,0-1 0,-1 1 1,1-1-1,0 1 0,0 0 0,0-1 0,-1 1 1,1 0-1,0-1 0,-1 1 0,1 0 0,0-1 1,0 1-1,-1 0 0,1 0 0,-1-1 0,0 1 1,-8 10 88,-5 24-28,12-25-56,1 1-1,0 0 1,1 0 0,0-1 0,0 1-1,1 0 1,0 0 0,1 0 0,0-1-1,1 1 1,0-1 0,5 11 0,-8-17-8,1-1 0,0 0 0,1 1 1,-1-1-1,0 0 0,1 1 0,-1-1 1,1 0-1,0 0 0,0 0 0,0 0 1,0-1-1,0 1 0,0 0 1,0-1-1,0 0 0,1 1 0,-1-1 1,4 1-1,-3-1 1,0-1 0,1 1-1,-1-1 1,1 0 0,-1 0 0,1 0 0,-1 0 0,0-1 0,1 1-1,-1-1 1,1 0 0,-1 0 0,3-2 0,5-2 9,-1 0 0,0-1 0,0-1 0,0 1 0,-1-2 0,0 1 0,13-15 0,5-12 72,-1-1 1,-2-1 0,30-61-1,-27 46 72,-19 39-63,-10 20-5,-6 19-35,4 19 28,2 0-1,2 1 1,2-1 0,11 70 0,-3-88 15,-2-18-13,-7-10-79,-1 1 0,0-1 1,1 0-1,-1 0 0,0 0 1,1 0-1,-1 0 1,0 0-1,1 0 0,-1-1 1,1 1-1,-1 0 0,0 0 1,1 0-1,-1 0 0,0 0 1,1 0-1,-1-1 0,0 1 1,0 0-1,1 0 1,-1-1-1,0 1 0,1 0 1,-1 0-1,0-1 0,0 1 1,0 0-1,1-1 0,-1 1 1,0 0-1,0-1 0,90-160 497,-42 70-172,-46 88-315,0 0 1,0-1 0,0 1-1,0 0 1,0 0 0,1 0-1,-1 0 1,1 1 0,0-1-1,0 1 1,0-1 0,4-2-1,-4 4-10,0 1 0,-1-1 0,1 1 0,-1-1 0,1 1-1,0 0 1,-1 0 0,1 0 0,0 0 0,-1 0 0,1 1 0,-1-1 0,1 1-1,0 0 1,-1 0 0,1 0 0,-1 0 0,4 2 0,39 18-7,50 17 1,-80-33-8,1-1 0,0 0 0,0-1 0,1-1 0,-1 0 0,0-1 0,23-2-1,-31 0 19,0-1 0,0 0 0,-1 0 0,1-1 0,0 0 0,-1 0 0,0-1 0,0 0 0,0 0 0,0-1 0,0 0 0,-1 0 0,0-1 0,0 1 0,-1-1 0,1 0 0,-1-1 0,0 1 0,-1-1-1,0 0 1,0 0 0,0-1 0,-1 1 0,0-1 0,-1 0 0,1 1 0,1-16 0,-4 22-4,0 0 1,1 0-1,-1-1 1,0 1-1,0 0 0,0-1 1,0 1-1,-1 0 0,1 0 1,0-1-1,0 1 1,-1 0-1,1 0 0,-1-1 1,1 1-1,-1 0 0,1 0 1,-1 0-1,0 0 1,1 0-1,-1 0 0,0 0 1,0 0-1,0 0 0,0 0 1,0 0-1,0 1 1,0-1-1,0 0 0,0 1 1,0-1-1,-1 1 0,1-1 1,0 1-1,0-1 1,-1 1-1,1 0 0,0 0 1,0 0-1,-1-1 0,1 1 1,0 0-1,-1 1 1,1-1-1,-2 0 0,-2 1 4,1 0-1,-1 0 0,1 1 0,-1-1 0,1 1 1,0 0-1,-1 0 0,1 0 0,0 1 1,0-1-1,-4 5 0,3-2 2,0 1-1,0 0 1,1 0 0,0 0 0,0 1-1,1-1 1,0 1 0,0 0-1,0 0 1,1 0 0,0 0 0,0 0-1,1 1 1,-1 8 0,1-5 2,1 1 1,0-1 0,1 0-1,0 0 1,0 1 0,1-1 0,1 0-1,6 16 1,-7-20-1,1-1 0,-1 0 0,2 0 0,-1-1 0,1 1 0,0 0 0,0-1 0,0 0 0,1 0 0,0-1 0,0 1 0,0-1 0,0 0 0,1 0 0,-1-1 0,1 1 0,8 2 1,-4-3 7,0 0 0,1 0 0,-1-1 1,1-1-1,-1 1 0,1-2 1,0 1-1,-1-2 0,1 1 0,11-4 1,-5 2-21,0-1-1,0-1 1,0-1 0,0 0 0,-1-1 0,0-1-1,0-1 1,-1 0 0,17-12 0,7-11-3875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4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5824,'0'0'9986,"11"-8"-9810,61-42 316,-70 49-445,0 0 0,0 0 0,1 0 1,-1 0-1,0 1 0,1-1 0,-1 1 0,5-1 0,12-2 178,-17 2-201,0 0-1,0 1 1,0-1-1,0 1 0,0 0 1,0 0-1,0-1 0,0 1 1,1 0-1,-1 1 1,0-1-1,0 0 0,0 1 1,0-1-1,0 1 0,0 0 1,0-1-1,0 1 1,0 0-1,-1 0 0,1 0 1,0 0-1,1 2 0,0 0 5,-1-1 0,0 1-1,0-1 1,0 1 0,0 0-1,0 0 1,0 0 0,-1 0-1,0 0 1,1 1 0,-1-1-1,-1 0 1,2 5-1,0 5 22,1 1 15,-1 0-1,1 20 1,-3-30-46,0 1 0,0-1 0,-1 1 0,0-1 0,0 1 0,0-1 0,0 1 0,-1-1 0,0 0 0,0 0 0,-4 7 0,-10 17 69,12-20-29,0-1-1,-1 1 1,0-1-1,0 0 1,-7 6-1,9-6 92,3-4-100,0-2-38,0 0 1,1 0 0,-1-1-1,1 1 1,-1 0-1,1 0 1,-1 0 0,1 0-1,-1-1 1,1 1 0,0 0-1,0-1 1,-1 1-1,1-1 1,0 1 0,0-1-1,0 1 1,-1-1 0,1 1-1,0-1 1,0 0-1,0 1 1,0-1 0,0 0-1,0 0 1,0 0-1,0 0 1,0 0 0,0 0-1,1 0 1,20 7 137,-11-2-59,0-1-1,1 0 1,-1-1-1,1 0 1,0-1 0,-1 0-1,1-1 1,0 0-1,0-1 1,12-1 0,-11 1 40,-7 3 207,-5-3-385,-1 1 0,0-1 0,0 0 0,0 0 0,0 0 0,0 0 0,0 0 0,0 0 0,0 0 0,0 0 0,0 0 0,1 1 0,-1-1 0,0 0 0,0 0 0,0 0 0,0 0 0,0 0 0,0 0 0,0 0 0,1 0 0,-1 0 0,0 0 0,0 0 0,0 0 0,0 0 0,0 0 0,0 0 0,0 0 0,1 0 0,-1 0 0,0 0 0,0 0 0,0 0 0,0 0 0,0 0 0,0 0 0,0 0 0,1-1 0,-1 1 0,0 0 0,0 0 0,0 0 0,0 0 0,0 0 0,0 0 0,0 0 0,0 0 0,0 0 0,0-1 0,0 1 0,1 0 0,-1 0 0,0 0 0,0 0 0,0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0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7232,'0'0'7306,"10"6"-7248,32 15-14,-41-21-41,0 0 0,0 1 1,0-1-1,0 0 1,0 0-1,0 0 0,0 0 1,0 0-1,0 0 1,0 0-1,0 0 1,0-1-1,0 1 0,0 0 1,0-1-1,0 1 1,0 0-1,0-1 0,0 1 1,0-1-1,0 0 1,-1 1-1,2-2 0,7-3 54,2 2-31,-1 1 0,1 1 0,-1 0 0,1 0 0,0 1 0,-1 0 0,1 1 0,-1 0 0,1 1 0,-1 0 0,1 1 0,-1 0 0,10 4 0,-14-5-7,-1-1 0,1 1 0,0-2 0,-1 1 0,1 0 0,0-1 0,-1 0 0,1-1 0,9-1 0,2-2 104,29-10 0,-35 9-43,1 1 0,-1 1 0,1 0 0,0 1 0,20-2 0,23-4-768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4512,'0'0'7318,"1"13"-7007,1 6-229,0 22 355,2-1 0,14 58 0,-11-66-73,0-1-1,1 34 1,-3-21 99,-3-21-313,3 6 959,-5-29-1098,0 0 0,0 0 0,0 0 0,1 0 0,-1 0 1,0 0-1,0 0 0,0 0 0,0 0 0,0 0 0,1 0 0,-1 0 0,0 0 1,0 0-1,0 0 0,0 0 0,0 0 0,1 0 0,-1-1 0,0 1 0,0 0 0,0 0 1,0 0-1,0 0 0,0 0 0,1 0 0,-1 0 0,0 0 0,0-1 0,0 1 1,0 0-1,0 0 0,0 0 0,0 0 0,0 0 0,0 0 0,0-1 0,0 1 0,0 0 1,0 0-1,1 0 0,-1 0 0,0-1 0,0 1 0,0 0 0,-1 0 0,9-24 207,14-68 158,16-54 118,-30 123-348,0 0 0,2 0 0,0 1 0,14-21 0,-19 35 58,1 1 0,-1 0 0,12-12 0,-17 19-191,1 0 0,-1 0-1,0 0 1,1 0 0,-1 0-1,1 0 1,-1 0 0,1 0-1,-1 1 1,0-1 0,1 0-1,-1 0 1,1 0 0,-1 0-1,1 0 1,-1 1 0,0-1-1,1 0 1,-1 0 0,0 1-1,1-1 1,-1 0-1,0 1 1,1-1 0,-1 0-1,0 1 1,0-1 0,1 0-1,-1 1 1,0-1 0,0 1-1,0-1 1,0 0 0,1 1-1,-1-1 1,0 1 0,0-1-1,0 1 1,0 0 0,6 20 130,4 111 99,-6-63-155,-4-68-80,0 0 0,0 0 0,0 1 0,0-1 0,0 0 0,0 0 0,0 0-1,0 1 1,1-1 0,-1 0 0,0 0 0,1 0 0,-1 0 0,1 0 0,0 0 0,1 2 0,-1-3-3,0-1 0,0 1 1,0-1-1,0 1 0,0-1 0,0 0 1,0 1-1,0-1 0,0 0 0,0 0 1,0 0-1,0 0 0,0 0 0,0 0 1,-1 0-1,1 0 0,-1 0 0,2-2 1,29-43 54,55-72 100,-70 99-62,0 1 1,1 0-1,1 2 1,22-16-1,-40 31-94,1 1-1,-1 0 1,0-1-1,1 1 1,-1 0 0,1-1-1,-1 1 1,1 0 0,-1-1-1,1 1 1,-1 0-1,1 0 1,-1-1 0,1 1-1,-1 0 1,1 0 0,-1 0-1,1 0 1,-1 0-1,1 0 1,0 0 0,-1 0-1,1 0 1,-1 0-1,1 0 1,-1 0 0,1 1-1,-1-1 1,1 0 0,-1 0-1,1 0 1,-1 1-1,1-1 1,-1 0 0,1 1-1,-1-1 1,1 0 0,-1 1-1,0-1 1,1 1-1,-1-1 1,0 0 0,1 1-1,-1-1 1,0 1-1,1-1 1,-1 1 0,0-1-1,0 1 1,0-1 0,0 1-1,1 0 1,-1 0-1,3 39-3,-2-28 13,3 87 45,-4-62 67,2 1-1,7 40 1,3-3 229,-11-64-3145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3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6824,'0'0'5458,"-4"10"-5227,-59 166 982,3-12-312,36-95-648,-55 240 780,77-301-1005,-13 70 280,3 0 0,4 0 0,3 1 1,3 0-1,14 126 0,-7-169-134,2 0 0,1-1 0,2 0 0,1 0 0,1-1 0,3-1 0,34 61 0,-32-66-53,17 30 370,3-2-1,80 94 1,-41-58 660,-74-90-1092,0-1-1,0 1 1,0 0-1,1 0 1,-1-1-1,0 1 1,1-1 0,-1 0-1,1 0 1,-1 0-1,1 0 1,-1 0 0,1 0-1,0-1 1,-1 1-1,5-1 1,-5 0-286,-1 0 0,0 0 0,1 0 0,-1-1 1,1 1-1,-1-1 0,0 1 0,1-1 0,-1 1 0,0-1 0,3-1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4416,'0'0'7033,"0"11"-6846,26 213 1199,-22-190-1073,-3-25-139,0 1 0,0-1-1,1 0 1,4 13 0,-6-22-161,0 0 0,0 0 0,0 0 0,0 0 0,0 0 0,0 0 0,0 0 0,0 0 0,0 0 0,-1 0 0,1 0 0,0 0 0,0 0 0,0 0 0,0 0 0,0 0 0,0 1 0,0-1 0,0 0 0,0 0 0,0 0 0,0 0 0,0 0 0,0 0 0,0 0 0,0 0 0,0 0 0,0 0 0,0 0 0,0 0 0,0 0 0,0 1 0,0-1 0,0 0 1,0 0-1,0 0 0,0 0 0,0 0 0,0 0 0,0 0 0,0 0 0,0 0 0,0 0 0,0 0 0,0 1 0,0-1 0,0 0 0,0 0 0,0 0 0,0 0 0,0 0 0,0 0 0,-1-12 438,8-29-203,0-6-23,3 0 0,23-66 0,-21 81-111,2 0 1,29-47-1,-42 77-113,-1 1 0,1 0-1,0 0 1,-1 0-1,1 0 1,0 0-1,0 0 1,0 0-1,0 0 1,0 0-1,0 0 1,0 1-1,0-1 1,0 0-1,0 1 1,0-1-1,0 1 1,0-1-1,1 1 1,-1-1-1,0 1 1,0 0-1,3-1 1,-3 2 0,0-1 0,1 1-1,-1-1 1,1 1 0,-1-1 0,0 1 0,0 0-1,1 0 1,-1 0 0,0 0 0,0 0 0,0 0-1,0 0 1,0 0 0,0 0 0,0 0 0,0 2-1,4 5 4,0 0-1,-1 1 1,0 0-1,5 17 0,-2 4 57,-1 1 0,-2 0 0,0 42 0,-2-34 41,9 53 0,1-24 249,-11-49-1492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9440,'0'0'1413,"-8"11"-1082,-1 1-192,1 0 0,1 1 0,-1 0 0,-8 24 0,14-32-63,0 0 1,1 0-1,-1 0 1,1 0-1,0 0 1,1 1-1,-1-1 0,1 0 1,0 1-1,0-1 1,1 0-1,-1 0 1,1 1-1,1-1 0,-1 0 1,1 0-1,-1 0 1,2 0-1,4 9 1,-3-9-12,0-1 1,0 1-1,0-1 1,1 0 0,-1 0-1,1 0 1,0-1 0,0 1-1,1-1 1,-1-1-1,0 1 1,1-1 0,0 0-1,0 0 1,0 0-1,0-1 1,0 0 0,0 0-1,0-1 1,0 1 0,0-1-1,0-1 1,0 1-1,0-1 1,8-2 0,-6 1 43,1 0 1,-1 0 0,0-1 0,0 0-1,0 0 1,-1-1 0,1 0 0,-1-1-1,0 1 1,0-1 0,-1-1-1,1 1 1,-1-1 0,0 0 0,-1-1-1,1 1 1,6-13 0,-9 13-34,0 0 1,-1 0-1,0 0 0,0 0 1,-1 0-1,1 0 1,-1 0-1,-1-1 1,1-6-1,-1 10-37,0 1 1,0-1-1,-1 0 0,1 0 1,-1 0-1,1 1 0,-1-1 1,0 0-1,0 1 1,0-1-1,0 0 0,-1 1 1,1 0-1,-1-1 0,1 1 1,-1 0-1,0 0 0,0-1 1,0 1-1,0 1 0,0-1 1,-4-2-1,-3 0 42,-1 0 0,1 0 0,-1 1 0,0 1 1,0-1-1,0 2 0,0-1 0,-1 2 0,1-1 0,0 1 0,0 1 0,0 0 0,-1 0 0,1 1 0,-16 5 0,15-6 65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77 160 4816,'0'0'7326,"14"8"-7108,47 25-2,-54-30-132,1-1 0,-1 0 0,0 0 0,1 0 0,0-1 0,-1 0 0,1 0 1,0-1-1,-1 0 0,1 0 0,0-1 0,13-3 0,-11 2 49,-7 2-68,0 0 0,0-1-1,0 0 1,0 0 0,0 0-1,0 0 1,0 0 0,0-1-1,0 1 1,-1-1 0,1 0-1,0 0 1,-1 0 0,0 0-1,1 0 1,-1 0 0,0-1-1,3-4 1,-3 4 12,0-1 0,-1 0-1,0 1 1,1-1 0,-1 0 0,-1 0-1,1 0 1,0 0 0,-1 0-1,0 1 1,0-1 0,0 0 0,-1 0-1,-1-7 1,1 5-30,-1 0 1,0 0-1,0 1 0,0-1 0,-1 1 0,1 0 1,-2 0-1,1 0 0,0 0 0,-1 0 1,0 1-1,0-1 0,0 1 0,-1 0 0,1 1 1,-1-1-1,0 1 0,0 0 0,0 0 1,-1 0-1,1 1 0,-1-1 0,1 1 0,-1 1 1,-11-3-1,10 3-20,0 0 0,0 0-1,0 1 1,-1 0 0,1 0 0,0 1 0,0 0 0,0 0 0,0 0-1,0 1 1,0 0 0,0 1 0,0-1 0,1 2 0,-1-1 0,1 0-1,0 1 1,0 0 0,0 1 0,1-1 0,-7 8 0,4-2-19,1-1 0,0 1 0,0 1-1,1-1 1,1 1 0,0 0 0,0 0 0,1 1 0,1-1 0,0 1 0,0 0 0,-1 17 0,3-20 4,1 0 0,0 1 0,0-1 1,1 0-1,0 1 0,1-1 0,0 0 0,0 0 1,1 0-1,0 0 0,1 0 0,0-1 1,0 1-1,1-1 0,0 0 0,10 11 0,-3-7 47,1-1-1,0-1 0,1 0 0,0-1 1,29 14-1,-12-6 42,-18-10-18,1-1-1,0 0 1,0 0 0,0-1 0,22 4 0,-26-8-8,0 1 1,0-1 0,0-1-1,-1 0 1,1 0 0,0-1-1,0 0 1,0-1-1,13-3 1,-17 2-34,-1 0 0,0 1 1,0-2-1,-1 1 0,1 0 0,-1-1 0,5-4 0,4-6-2581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6328,'0'0'7136,"12"-7"-6879,-8 4-233,14-7 218,1 0 0,0 1 0,30-11 0,-45 19-184,0 1 0,0-1 0,0 0-1,0 1 1,0 0 0,0 0 0,1 0 0,-1 0 0,0 1 0,0 0 0,0 0-1,0 0 1,-1 0 0,1 0 0,0 1 0,0 0 0,-1 0 0,1 0 0,-1 0-1,1 0 1,5 6 0,-8-7-39,0 1 0,0 0-1,0 0 1,0 0 0,0-1-1,0 1 1,0 0 0,0 0 0,-1 1-1,1-1 1,-1 0 0,0 0-1,1 0 1,-1 0 0,0 4 0,-5 36 128,2-29-100,0 3 16,-1 0 1,0 0 0,-1-1 0,-1 0-1,-14 27 1,1-19 64,16-20-93,0 1 0,0-1 0,0 1 0,0-1 0,-2 6-1,4-7 3,0 0 0,0-1 0,0 1 0,1 0-1,-1-1 1,1 1 0,-1 0 0,1 0 0,-1 3-1,2-5-27,-1 1 0,0-1 0,0 1 0,1-1-1,-1 1 1,0-1 0,1 1 0,-1-1-1,0 1 1,1-1 0,-1 0 0,1 1-1,-1-1 1,1 0 0,-1 1 0,1-1 0,-1 0-1,1 1 1,-1-1 0,1 0 0,-1 0-1,1 0 1,0 0 0,-1 0 0,1 0-1,-1 1 1,1-1 0,0 0 0,-1-1 0,1 1-1,-1 0 1,1 0 0,-1 0 0,1 0-1,-1 0 1,1-1 0,0 1 0,61-11 304,-33 6 10,0 0-1,33 0 1,-60 5-298,-1 0 0,0 1 0,0-1 0,0 0 0,0 0-1,0 1 1,0-1 0,0 0 0,0 1 0,0-1 0,0 1 0,0-1 0,1 2-1,1 4-2333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5016,'0'0'8338,"2"11"-8056,6 33-16,-8-42-191,1 0 0,0 0 0,-1 1 0,1-1 0,0 0 0,0 0 0,0 0 0,0-1 0,0 1 0,0 0 0,1 0 0,-1-1 0,1 1 0,-1 0 0,1-1 0,0 0 0,-1 1 0,1-1 0,0 0 0,2 1 0,2 1 103,-1-2-1,1 1 1,-1 0 0,1-1-1,7 1 1,0-1 33,-10 0-152,-1-1-1,1 0 0,0 0 1,0 0-1,0-1 0,0 1 1,0-1-1,0 0 1,-1 0-1,1 0 0,4-2 1,29-17 342,-28 16-318,1-1-14,0 1 0,1-1-1,0 2 1,0 0-1,0 0 1,16-2 0,-17 3-42,89-13 257,23 0-210,44-3 79,-64 12-58,84-1-21,76 15 97,-51-13 28,-120 6-74,-67 0-70,1 0 0,-1-1 0,0-2 0,32-5 0,-34 4-51,-19 3-162,1 0 0,-1 0 0,1 0 0,-1 0 0,1-1 0,-1 1 0,1-1 0,-1 0 0,1 1 0,-1-1 0,0 0 0,0-1 0,1 1 0,2-3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5416,'0'0'8122,"-13"0"-7955,-4 0-62,-1 0 1,1 1-1,-1 1 1,1 1 0,-1 1-1,-17 6 1,26-7 29,1 0 0,-1 1 1,1 0-1,0 1 1,1 0-1,-1 0 0,1 1 1,-10 9-1,-1 2 140,13-12-188,0-1-1,0 1 0,1 0 1,-8 10-1,-3 10 79,7-13-15,-1 2 0,2-1 0,0 1 0,0 0 0,1 0 0,-4 19-1,8-25-88,1 0-1,0 0 1,1 1-1,0-1 0,1 0 1,-1 0-1,1 0 1,1 0-1,4 13 0,-4-16-42,1-1 0,-1 0 0,1 0 0,1 0 0,-1-1-1,0 1 1,1-1 0,0 0 0,0 0 0,0 0-1,8 5 1,-3-3 6,0-1-1,0 1 0,1-1 1,17 4-1,5-3 59,-1-1 1,48 0-1,22 1 184,-95-4-217,0-1 0,0 0 0,0 0-1,11-3 1,11 0 299,-28 3-331,1 0-1,0 0 0,-1-1 1,1 1-1,-1 0 0,1-1 1,-1 1-1,1 0 1,-1-1-1,1 1 0,-1 0 1,1-1-1,-1 1 0,0-1 1,1 1-1,-1-1 0,0 1 1,1-1-1,-1 1 0,0-1 1,1 1-1,-1-1 0,0-1 1,5-14-1016,-4 13-537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33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7328,'0'0'6762,"-3"12"-5815,3-6-873,-4 23 561,-2-1 0,0-1-1,-20 53 1,3-31 1282,-18 56-1,32-92-816,7-14-413,7-8-466,8-12-296,-10 14-2648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6728,'0'0'6148,"9"-1"-5874,3-1-181,-8 1-45,0 0-1,0 0 1,1 1-1,-1-1 1,0 1-1,1 0 0,-1 0 1,6 2-1,147 21 2212,-138-21-2153,52 6 747,136-4 1,-182-10-334,0 0-2778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5:1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5520,'0'0'6645,"-10"3"-6257,-33 11-9,41-12-333,-1-1 1,1 1-1,-1 0 1,1 0-1,0 0 1,-1 0 0,1 0-1,0 0 1,0 0-1,0 1 1,1-1 0,-1 1-1,-1 3 1,-12 35 595,11-28-403,2-8-150,1-1 0,0 1 1,0 0-1,0-1 0,0 1 0,0 0 0,1-1 1,0 1-1,0 0 0,1 0 0,-1-1 1,1 1-1,0 0 0,0-1 0,0 1 0,1-1 1,0 1-1,0-1 0,0 1 0,0-1 1,1 0-1,-1 0 0,1 0 0,6 6 0,-7-8-55,0-1 0,0 1-1,1-1 1,-1 1 0,0-1-1,0 0 1,1 0 0,-1 0-1,1 0 1,-1 0-1,1-1 1,-1 1 0,1-1-1,-1 0 1,1 1 0,-1-1-1,1 0 1,0-1 0,-1 1-1,1 0 1,-1-1-1,1 1 1,-1-1 0,4-1-1,0 0 22,0 0 0,-1 0-1,1-1 1,-1 0-1,0 1 1,0-2-1,0 1 1,0-1 0,7-6-1,-4 0 50,1-1-1,-1 0 0,0 0 1,10-22-1,-16 30-73,-1 0-1,1-1 0,-1 1 1,0-1-1,0 1 1,0-1-1,0 1 0,-1-1 1,0 1-1,1-1 1,-1 0-1,0 1 0,-1-1 1,1 1-1,-1-1 1,0 1-1,1-1 0,-2 1 1,1-1-1,0 1 1,-1 0-1,1-1 0,-3-2 1,2 4-5,0 0 0,0 0 0,1 1 0,-1 0 0,0-1 0,0 1 0,0 0 1,0 0-1,-1 0 0,1 0 0,0 0 0,0 0 0,-1 1 0,1-1 0,0 1 0,-1 0 0,1-1 0,-1 1 1,1 0-1,0 0 0,-1 1 0,1-1 0,0 0 0,-1 1 0,1 0 0,-4 1 0,2-1-1,0 0-1,1 1 0,-1-1 0,0 1 0,1 0 1,0 0-1,-1 1 0,1-1 0,0 0 1,0 1-1,0 0 0,1 0 0,-1 0 1,1 0-1,-4 5 0,-1 11-108,4-12-2377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9744,'0'0'11311,"-9"9"-11183,-71 77 392,61-63-358,1 0-1,1 1 0,1 1 0,1 0 0,1 1 1,1 1-1,2 0 0,0 1 0,2 0 0,-7 38 1,9-19-7,2 0-1,1 0 1,3 0 0,2 0 0,8 53 0,-4-71-38,1 1 1,1-2-1,18 43 1,-17-53-39,0 0 1,1-1-1,2 0 1,-1-1 0,2 0-1,17 19 1,-20-26 14,1-1 0,1 1 0,-1-2 1,1 0-1,1 0 0,19 8 1,-18-8 55,-13-7-136,1 0 1,-1 1-1,0-1 0,1 0 0,-1 1 1,0-1-1,1 0 0,-1 0 0,1 1 1,-1-1-1,1 0 0,-1 0 0,0 0 1,1 0-1,-1 0 0,1 0 0,-1 0 0,1 1 1,-1-1-1,1-1 0,-1 1 0,1 0 1,-1 0-1,0 0 0,1 0 0,-1 0 1,1 0-1,-5-12 365,1 5-369,-7-10-577,7 13-2156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14368,'0'0'6583,"0"11"-6396,8 214 892,-7-164-822,-1 45 175,-2 103 210,3-176-1631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15072,'0'0'8663,"12"2"-8461,5 0-102,-1 0 1,1-1 0,-1-1 0,1-1 0,21-3 0,9-6 199,56-9 661,-55 7-146,-32 3-105,-11 5-4068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106 108 14368,'0'0'6719,"-10"9"-6537,-47 44 162,54-49-271,-1 1 1,0 0 0,1 0 0,0 0 0,0 0-1,0 0 1,1 1 0,0-1 0,0 1 0,0-1-1,-1 10 1,1-1 116,0 0-1,1 0 0,2 25 0,0-33-118,0 0-1,0-1 0,0 1 1,1-1-1,0 0 1,0 1-1,4 6 0,-5-10-43,0 0 0,0 0 0,0 0-1,0-1 1,0 1 0,1 0 0,-1-1-1,0 1 1,1-1 0,-1 1 0,1-1 0,0 0-1,0 0 1,-1 1 0,1-1 0,0 0-1,0-1 1,0 1 0,0 0 0,0-1-1,4 2 1,2-3 42,0 0 0,0 0-1,0-1 1,0 0 0,0 0 0,0-1-1,-1 0 1,0 0 0,1-1 0,-1 0-1,0 0 1,0-1 0,10-9 0,-4 3 31,-1-1 0,0 0 0,-1-1 0,-1 0 0,15-24 0,-25 37-91,3-4 62,-1 1 0,0 0 1,0-1-1,-1 0 1,1 1-1,-1-1 1,0 0-1,2-7 1,-14 44 297,10-26-309,0 0-1,0 1 1,1-1-1,0 0 1,1 14 0,-1-19-49,0-1-1,0 1 1,1-1 0,-1 1 0,0-1 0,1 1 0,-1-1 0,1 0 0,-1 1 0,1-1 0,0 0 0,0 1 0,0-1 0,-1 0 0,1 0 0,0 0 0,0 0 0,1 0 0,-1 0 0,0 0 0,0 0 0,0 0-1,1 0 1,-1-1 0,0 1 0,1 0 0,-1-1 0,1 1 0,-1-1 0,0 0 0,1 1 0,-1-1 0,1 0 0,-1 0 0,1 0 0,1 0 0,8-1 12,-1-1 1,0 0-1,1-1 0,-1 0 1,0 0-1,-1-1 0,1 0 1,-1-1-1,0 0 0,0 0 1,0-1-1,-1 0 1,1-1-1,-2 0 0,1 0 1,-1 0-1,0-1 0,0-1 1,-1 1-1,0-1 0,-1 0 1,7-14-1,-7 10 35,-1 1 0,0-1 0,-1 0 0,3-26 0,-6 34-32,0 0 0,0-1-1,0 1 1,0 0 0,-1-1-1,0 1 1,0 0 0,-1 0 0,1 0-1,-1 0 1,0 0 0,0 0-1,-1 0 1,1 1 0,-6-7-1,7 9-16,-1 1-1,1-1 1,-1 1-1,0-1 0,1 1 1,-1 0-1,0-1 1,0 1-1,0 0 0,0 0 1,0 0-1,0 1 1,0-1-1,0 0 0,0 1 1,0-1-1,-1 1 0,1 0 1,0 0-1,0 0 1,0 0-1,-1 0 0,1 0 1,0 1-1,0-1 1,0 1-1,0-1 0,0 1 1,-1 0-1,1 0 1,0 0-1,1 0 0,-1 0 1,0 0-1,0 1 1,0-1-1,1 1 0,-1-1 1,1 1-1,-1 0 0,1-1 1,0 1-1,-1 0 1,1 0-1,0 0 0,0 0 1,0 0-1,1 0 1,-1 0-1,0 0 0,1 0 1,0 0-1,-1 1 1,1-1-1,0 0 0,0 0 1,0 3-1,2 7-3738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21503,'0'0'-41,"-12"4"60,-20 9 204,0 1 0,2 1 0,-46 30 0,73-42-178,0-1 1,0 1 0,0-1 0,0 1-1,1 0 1,-1 1 0,1-1 0,0 0 0,0 1-1,0-1 1,0 1 0,-1 4 0,2-6-20,1 0 1,-1 0-1,1 0 1,0 0 0,0 0-1,0 0 1,0-1-1,1 1 1,-1 0 0,0 0-1,1 0 1,-1 0-1,1 0 1,0 0 0,-1-1-1,1 1 1,0 0 0,0-1-1,0 1 1,0 0-1,1-1 1,-1 1 0,0-1-1,1 0 1,-1 1-1,1-1 1,2 2 0,5 3 113,1-1 1,0 1 0,0-1-1,1-1 1,-1 0-1,1 0 1,0-1 0,14 2-1,-17-4-335,0 0 0,1 0 0,-1 0-1,0-1 1,1 0 0,-1-1 0,0 0-1,0 0 1,0-1 0,1 1 0,12-7-1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16575,'0'0'5760,"2"-10"-5638,11-34 6,-12 42-104,1-1 0,-1 1 0,0 1 1,1-1-1,0 0 0,-1 0 0,1 1 1,0-1-1,0 1 0,0-1 0,0 1 0,0 0 1,0-1-1,0 1 0,0 1 0,1-1 1,-1 0-1,0 0 0,1 1 0,-1-1 1,0 1-1,1 0 0,-1 0 0,1 0 1,-1 0-1,0 0 0,5 1 0,-4-1 0,-1 0 0,0 1-1,0-1 1,1 1 0,-1-1-1,0 1 1,0 0-1,0 0 1,0 0 0,0 0-1,0 0 1,0 1 0,0-1-1,0 0 1,-1 1 0,1-1-1,0 1 1,2 3-1,-2-2 6,0 1 0,0 0 0,-1-1 0,1 1 0,-1 0 0,0 0 0,0 0 0,0 0 0,1 7 0,-2 1 40,0 0-1,0 0 1,-1 0 0,-1 0 0,0 0-1,-4 13 1,-6 5 100,9-23-109,0 1 0,0-1-1,1 1 1,-1 7 0,3-14-49,0-1 0,0 1 0,0 0 0,0 0 0,0-1 0,0 1 0,0 0 0,1-1 0,-1 1 0,0 0 0,0 0 0,1-1 0,-1 1 0,1-1 0,-1 1 0,1 0 0,-1-1 0,1 1 0,-1-1 0,1 1 0,-1-1 0,1 1 0,-1-1 0,1 1 0,0-1 0,-1 0 0,1 1 0,0-1 0,-1 0 0,1 0 0,0 1 0,0-1 0,-1 0 0,1 0 0,0 0 0,0 0 0,-1 0 0,1 0 0,1 0 0,30-3 212,-30 3-211,34-7 229,-20 3-88,0 1 0,0 1-1,0 0 1,0 1 0,29 2-1,-41 0-123,0 1 1,0-1-1,0 1 0,0 0 0,0 0 1,-1 0-1,1 0 0,-1 1 0,6 4 1,4 3-3309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15272,'0'0'6703,"13"-2"-6509,253-24 652,71-9-36,-311 30-733,18-3 195,-1-2 1,56-19-1,-86 23-92,-11 5-109,0-1 0,1 1-1,-1 0 1,1 1 0,-1-1 0,1 0 0,0 1 0,-1-1-1,5 1 1,-9 6-1110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1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99 121 15680,'0'0'5190,"-8"13"-5030,-2 5-121,-7 10 129,1 0 0,-14 37 0,27-57-99,0 1 0,0-1 1,1 1-1,0-1 0,0 1 0,1 0 0,0 0 0,0 0 0,1-1 0,1 1 0,-1 0 1,1 0-1,1 0 0,3 11 0,-4-17-36,0 0 1,0 0-1,0 0 1,1 0-1,0 0 1,-1 0-1,1-1 1,0 1-1,1 0 1,-1-1-1,0 0 0,1 1 1,-1-1-1,1 0 1,0 0-1,-1-1 1,1 1-1,0 0 1,0-1-1,0 0 1,6 2-1,-5-3 1,0 1 0,0-1 0,0 0 0,0 0 0,0-1 0,0 1 1,0-1-1,0 0 0,0 0 0,0 0 0,0-1 0,0 1 0,-1-1 0,1 0 0,-1 0 0,1 0 0,5-5 0,-1 0 21,-1 0 0,1-1-1,-1 0 1,-1 0 0,1 0-1,-1-1 1,-1 0 0,1 0-1,-2-1 1,1 1 0,-1-1-1,-1 0 1,0 0 0,0-1-1,-1 1 1,2-17 0,-7 11 55,-3 12 143,5 4-236,0 1 0,0-1 0,0 1 0,0 0 0,1-1 0,-1 1 0,0 0 0,0-1 0,1 1 0,-1 0-1,1 0 1,-1 0 0,0 0 0,1 0 0,0 0 0,-1 0 0,1 0 0,0 0 0,-1 0 0,1 0 0,0 1 0,-1 1 8,0 0 0,0 0-1,1-1 1,0 1 0,-1 0 0,1 0 0,0 0 0,0 0 0,1 0 0,-1 0 0,0 0 0,1 0 0,1 4 0,0-4-6,0 0 0,0 0-1,0 0 1,0-1-1,1 1 1,-1 0 0,1-1-1,-1 0 1,1 0 0,0 0-1,5 3 1,-3-2 2,-1 0-1,0-1 1,1 0 0,0 0 0,0 0 0,-1 0 0,1-1-1,0 1 1,0-1 0,0-1 0,1 1 0,-1-1-1,0 0 1,0 0 0,0 0 0,7-2 0,-7 1 3,0-1 1,0 0-1,0-1 1,0 1-1,-1-1 1,1 0-1,-1 0 1,1 0 0,-1-1-1,0 1 1,-1-1-1,1 0 1,0 0-1,-1-1 1,5-7 0,4-7 94,-1 0 1,-1-1 0,0 0-1,13-43 1,-21 53-32,1-1-1,-1 1 1,-1-1-1,0 0 1,0 1-1,-1-1 1,0 0-1,-1 0 1,0 1-1,-1-1 1,0 0-1,-6-14 0,8 24-62,0 0 0,-1 0 0,1 0 0,0 0-1,0 0 1,-1 1 0,1-1 0,-1 0-1,1 0 1,-1 1 0,1-1 0,-1 0 0,1 0-1,-1 1 1,0-1 0,0 1 0,1-1 0,-1 0-1,0 1 1,0 0 0,1-1 0,-1 1-1,0-1 1,0 1 0,0 0 0,0 0 0,1-1-1,-3 1 1,3 0-148,-1 1 0,0-1 0,1 0 1,-1 1-1,0-1 0,1 0 0,-1 1 0,1-1 0,-1 1 0,1-1 0,-1 1 1,1-1-1,-1 1 0,1 0 0,-1-1 0,1 1 0,0 0 0,-1-1 0,1 1 1,0 0-1,0-1 0,-1 1 0,1 0 0,0-1 0,0 1 0,0 0 0,0 0 1,0-1-1,0 1 0,0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34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1 477 10344,'0'0'5553,"12"-4"-4971,0 1-425,-5 1-56,1 0 0,-1-1 0,0 0 0,0 0 0,-1 0 0,1 0 0,-1-1 0,0-1 0,10-7 0,1-4 257,-1-2 0,0 0 0,-2 0 1,0-1-1,12-23 0,48-109 1216,-55 96-993,-17 43-346,2 0 1,0 1 0,0-1-1,1 1 1,0 0 0,8-11-1,-13 22-216,0 0-1,0 0 0,0 0 1,0-1-1,0 1 0,0 0 1,0 0-1,0 0 0,0 0 1,1 0-1,-1 0 0,0 0 1,0 0-1,0 0 0,0 0 1,0 0-1,0 0 0,0 0 1,0 0-1,0-1 0,1 1 1,-1 0-1,0 0 0,0 0 1,0 0-1,0 0 1,0 0-1,0 0 0,0 0 1,1 0-1,-1 0 0,0 0 1,0 1-1,0-1 0,0 0 1,0 0-1,0 0 0,0 0 1,0 0-1,0 0 0,1 0 1,-1 0-1,0 0 0,0 0 1,0 0-1,0 0 0,0 0 1,0 0-1,0 1 0,0-1 1,0 0-1,0 0 0,0 0 1,0 0-1,0 0 0,0 0 1,0 0-1,0 0 0,1 0 1,-1 1-1,0-1 0,0 0 1,0 0-1,0 0 0,2 14 361,-1 18-148,-2 18 194,-3 1 1,-1-1-1,-3-1 1,-28 95-1,35-140-324,-1 1-1,0-1 0,0 0 0,0 1 0,-6 6 0,8-11-77,0 1 0,-1-1 0,1 1 1,-1-1-1,1 1 0,-1-1 1,0 1-1,1-1 0,-1 0 1,1 1-1,-1-1 0,0 0 0,1 0 1,-1 1-1,0-1 0,1 0 1,-1 0-1,0 0 0,0 0 0,0 0-1,0 0-1,0-1 0,0 1 0,0 0 0,0-1 0,0 1 1,0-1-1,0 0 0,0 1 0,0-1 0,1 1 0,-1-1 0,0 0 1,0 0-1,1 0 0,-1 1 0,0-3 0,-7-7 116,-1-3 111,-1-1 0,2 1 0,-15-31 0,23 44-222,0-1-1,-1 0 0,1 1 1,0-1-1,-1 0 0,1 1 1,0-1-1,0 0 0,0 0 1,-1 1-1,1-1 0,0 0 1,0 0-1,0 1 0,0-1 0,0 0 1,1 1-1,-1-1 0,0 0 1,0-1-1,2 2-11,-1-1 1,0 1-1,0-1 1,1 1-1,-1 0 0,1-1 1,-1 1-1,0 0 1,1 0-1,-1 0 0,0 0 1,3 1-1,109 2 191,51-1-25,-138-6 155,-11 1-1394,-5 3-2623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18487,'0'0'5660,"10"-6"-5560,33-19 3,-43 25-99,1-1 1,-1 1-1,0 0 1,1 0-1,-1-1 1,1 1-1,-1 0 1,0 0-1,1-1 1,-1 1-1,1 0 0,-1 0 1,0 0-1,1 0 1,-1 0-1,1 0 1,-1 0-1,1 0 1,-1 0-1,0 0 1,1 0-1,-1 0 1,1 0-1,-1 0 0,1 0 1,-1 0-1,0 0 1,1 0-1,-1 1 1,1-1-1,-1 0 1,0 0-1,1 0 1,-1 1-1,1-1 1,-1 0-1,0 1 0,0-1 1,1 0-1,-1 1 1,0-1-1,1 0 1,-1 1-1,0-1 1,0 1-1,0-1 1,0 0-1,1 1 1,-1-1-1,0 1 0,0-1 1,0 1-1,0 0 1,-3 20 174,3-20-170,-3 8 65,0 0-1,-1 0 0,0 0 1,-1 0-1,1-1 0,-2 0 1,-10 13-1,-4 7 258,20-27-323,0-1 1,0 0 0,-1 0 0,1 0 0,0 0 0,0 0-1,0 0 1,0 0 0,0 1 0,0-1 0,0 0 0,0 0-1,0 0 1,0 0 0,0 0 0,0 0 0,0 1 0,0-1-1,0 0 1,0 0 0,0 0 0,0 0 0,0 0 0,0 0-1,0 0 1,0 1 0,0-1 0,0 0 0,0 0 0,0 0-1,1 0 1,-1 0 0,0 0 0,0 0 0,0 1 0,0-1-1,0 0 1,0 0 0,0 0 0,0 0 0,0 0 0,1 0-1,-1 0 1,0 0 0,0 0 0,9 2 131,12-3-13,16-3 71,-1 1 210,66-15 0,-84 16-64,-4 1-759,-6-2-2676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16983,'0'0'4380,"0"12"-4396,0-7 16,1 14 15,0-1 0,1 1 0,6 25 0,72 265 683,-54-195-140,-6 1 0,-4 1 1,1 196-1,-18-292-422,0 1 1,-2-1-1,0 0 0,-1 0 0,-1 0 1,-1 0-1,-1-1 0,0 0 1,-2 0-1,0-1 0,-1 0 1,-16 22-1,20-32-21,0 0 0,-1-1 1,0 1-1,0-1 0,-1-1 0,0 1 1,0-1-1,-15 8 0,22-14-106,1 0 0,-1 0 0,0 0 0,1 0 0,-1 0 0,1 0 0,-1 0-1,1 0 1,-1 0 0,0 0 0,1 0 0,-1 0 0,1-1 0,-1 1 0,1 0 0,-1 0 0,1-1 0,-1 1-1,1 0 1,-1-1 0,1 1 0,-1 0 0,1-1 0,0 1 0,-1-2 0,-1-3-3474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16879,'0'0'6074,"10"-1"-5850,12-2-107,52-3 678,-71 6-743,1-1 91,1 1 0,-1 0 0,0 1 0,0-1 0,1 1 0,-1-1 0,0 2 0,5 0 1,-5-1-808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17791,'0'0'2880,"0"12"-1830,-4 156 1286,0-85-1854,-4 73 858,6-52-3644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11048,'0'0'7957,"9"13"-7665,1 0-202,8 13 153,24 24 0,-12-15 22,-2 1-1,-1 1 1,-2 1 0,-2 1 0,30 71 0,-34-62-81,-2 1 0,-2 1 0,12 71 0,-16-39 70,3 117 1,-15-115-113,-4-1 0,-3 0 0,-20 85 0,-75 242 550,98-391-650,-146 423 1567,148-435-1517,1 0 1,-2 0-1,1 0 1,0-1-1,-1 0 1,-1 1-1,1-1 1,-1-1-1,0 1 1,0-1 0,0 0-1,-10 7 1,15-12-81,-1 1 1,1-1 0,-1 0 0,1 1 0,-1-1 0,0 0-1,1 0 1,-1 0 0,1 1 0,-1-1 0,0 0 0,1 0 0,-1 0-1,1 0 1,-1 0 0,0 0 0,1 0 0,-1-1 0,0 1 0,1 0-1,-1 0 1,1 0 0,-1 0 0,1-1 0,-1 1 0,0 0 0,1-1-1,-1 1 1,1 0 0,0-1 0,-1 1 0,1-1 0,-1 0 0,-7-14-3569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14672,'0'0'6663,"0"14"-6324,-2 37 78,-2-1 1,-15 72-1,-28 60 406,-11 50 195,54-214-858,0 0 0,2 1 0,0 21 0,2-36-102,0 1 1,0 0 0,0 0 0,1-1-1,0 1 1,0 0 0,0-1 0,1 1 0,-1-1-1,1 0 1,0 1 0,1-1 0,-1 0-1,1 0 1,-1 0 0,1 0 0,4 3 0,-4-5-4,0 0 1,0-1 0,1 1 0,-1-1 0,0 1 0,1-1 0,-1 0 0,0 0 0,1-1 0,0 1 0,-1-1 0,1 0 0,-1 1 0,1-2 0,-1 1 0,7-1 0,7-2 143,33-9 0,-46 10-163,79-24 312,46-12 154,-105 32-372,-1 2-1,1 0 0,36 0 1,3-2 555,-55 11-139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19999,'0'0'6991,"12"-5"-6879,12-4-5,-1 1-1,1 1 1,46-6-1,-35 11 95,50 5 0,-12-1 196,-61 0-230,9 1 65,-21-2-218,0-1 0,1 0 0,-1 0 0,0 0 0,1 0 0,-1 0 0,0 0 0,1 0 0,-1 0 0,0 0 0,1 0 0,-1 0 0,0 0 1,1 0-1,-1 0 0,0-1 0,1 1 0,-1 0 0,0 0 0,1 0 0,-1 0 0,0 0 0,0-1 0,1 1 0,-1 0 0,0 0 0,0-1 0,1 1 0,-1 0 0,0 0 0,0-1 0,0 1 0,1 0 0,-1-1 0,0 1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19087,'0'0'5344,"14"-5"-4894,249-61 532,-77 33-383,-117 22-291,-44 6-129,-20 3-51,1 0 0,0 1 0,0 0 1,0 0-1,11 1 0,-17 0-154,10 3 330,-8 1-3665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18191,'0'0'6072,"12"-4"-5929,-3 1-120,8-3 30,0 0 0,0 2 0,19-4 0,-31 7-23,0 1 0,0-1 0,0 1-1,0 0 1,1 0 0,-1 1 0,0-1-1,0 1 1,0 0 0,0 0-1,-1 1 1,1 0 0,0 0 0,0 0-1,-1 0 1,0 1 0,6 3 0,-3 1 51,0 0 1,-1 0 0,0 1-1,0-1 1,-1 1 0,0 0-1,-1 1 1,5 10 0,1 8 437,10 37 0,-17-50-586,2 2 1137,-5-15-1204,1-1 1,-1 1 0,1-1-1,-1 0 1,1 1 0,0-1-1,-1 0 1,1 1 0,0-1-1,-1 0 1,1 0 0,0 0-1,-1 1 1,1-1 0,0 0-1,-1 0 1,1 0 0,0 0-1,-1 0 1,1 0 0,0-1-1,0 1 1,-1 0 0,1 0-1,1-1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6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0 19295,'0'0'3867,"-11"7"-3020,-180 134 905,112-78-1346,-92 54 1,153-106-288,0-1 0,-1 0 0,0-2 0,-1 0 0,-23 6 1,40-15-137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13672,'0'0'2935,"9"-6"-2436,22-12-258,0 3 0,1 0 0,49-14 0,118-25 509,-124 34-312,25 2 545,-91 17-761,-4 2 216,-10 2-3098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39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0 853 6632,'0'0'8522,"10"6"-8139,2 1-185,0-1 0,0 0 1,0-1-1,1 0 0,0-1 0,0-1 0,0 0 1,23 3-1,-17-6 156,-13 1-140,-1-1-1,1 1 1,-1-1 0,1-1-1,-1 1 1,1-1-1,-1 0 1,1 0 0,-1 0-1,7-4 1,-11 5-174,-1 0 1,0 0 0,1-1-1,-1 1 1,0 0 0,1 0-1,-1-1 1,1 1 0,-1 0 0,0 0-1,1 0 1,-1 0 0,1 0-1,-1 0 1,0 0 0,1 0-1,-1 0 1,1 0 0,-1 0-1,0 0 1,1 0 0,-1 0-1,1 0 1,-1 0 0,0 0-1,1 1 1,-1-1 0,1 0-1,-1 0 1,0 0 0,1 1-1,-1-1 1,0 0 0,1 1-1,1 0 498,-2-6-227,0 4-288,1 1-1,-1-1 1,0 0 0,1 0 0,-1 0 0,0 1 0,1-1 0,-1 0-1,1 0 1,0 1 0,-1-1 0,1 0 0,-1 1 0,1-1 0,1 0 0,7-11 100,-6 2-65,-1 0 0,0 0 0,0 0 0,-1-1 0,0 1 0,-1 0 0,-1-13 0,0 17-36,1 0-1,-1 1 1,0-1 0,0 1-1,-1-1 1,0 1-1,0-1 1,0 1 0,-1 0-1,0 0 1,1 0-1,-2 0 1,1 1-1,-8-8 1,10 11-19,0 0 0,-1 0 0,0 0 1,1 0-1,-1 0 0,1 1 0,-1-1 0,0 1 0,0-1 0,1 1 1,-1-1-1,0 1 0,0 0 0,1 0 0,-1 0 0,0 0 0,0 0 1,1 1-1,-1-1 0,0 0 0,0 1 0,1-1 0,-1 1 1,-2 1-1,-4 2 2,-1 0 1,1 1-1,-10 8 1,9-7-2,1-1-8,1 2-1,0-1 1,0 1-1,0 0 0,1 0 1,0 1-1,1-1 1,0 2-1,0-1 0,0 0 1,1 1-1,0 0 1,1 0-1,0 0 0,1 0 1,-1 1-1,2-1 1,-1 1-1,2-1 1,-1 11-1,1-5 15,1 0 0,0 0 0,1-1 0,0 1 0,1-1 0,1 0 0,1 0 1,0 0-1,0 0 0,2-1 0,-1 0 0,13 18 0,-13-24 17,-1 0 0,1-1 0,0 0 0,1 0 0,0-1 1,-1 0-1,2 0 0,13 7 0,-17-9-9,0-1 1,1 0-1,-1-1 1,1 1-1,0-1 1,0 0-1,-1 0 1,1 0 0,0-1-1,0 0 1,0 0-1,0 0 1,-1 0-1,1-1 1,0 0-1,0 0 1,6-2-1,9-7 43,-1-1 1,0-1-1,0-1 0,25-22 0,19-13 84,-9 11 14,-2-1-1,62-61 1,-95 79-111,0 0-1,-2-1 1,0-1 0,-2 0-1,0-2 1,-1 0 0,-2 0 0,12-31-1,-8 1 70,-2-1-1,-3-1 0,6-85 1,-15 121-48,-1 0 1,-2-31 0,1 44-43,-1 1 0,0 0 1,0 0-1,-1 0 0,0 0 0,0 0 0,-1 0 1,1 0-1,-1 0 0,0 1 0,-8-11 1,9 15-22,1-1 1,-1 1 0,1 0 0,-1-1 0,1 1 0,-1 0 0,0 0 0,0 0-1,1 0 1,-1 1 0,0-1 0,0 0 0,0 1 0,0-1 0,0 1 0,0 0-1,0-1 1,0 1 0,0 0 0,0 0 0,0 1 0,0-1 0,0 0 0,0 1 0,0-1-1,0 1 1,0-1 0,0 1 0,0 0 0,-2 1 0,-2 2-9,0-1 0,-1 1 0,1 1 0,1-1 0,-1 1 0,-9 10 1,2 1-15,1 1 1,1 0-1,0 1 1,2 0 0,0 1-1,0-1 1,2 2-1,-8 30 1,7-12-41,1-1 0,2 1 0,-1 68 0,7-69-14,2 0 1,1 0-1,2-1 1,1 1-1,22 60 1,-25-89 52,0 1 0,1-1 0,-1 0 1,2 0-1,-1-1 0,1 1 0,0-1 1,1-1-1,0 1 0,0-1 0,13 9 1,-12-9 16,1 0 0,0-1 0,0-1 0,0 1 1,0-2-1,1 1 0,-1-1 0,1 0 0,0-1 1,14 1-1,-13-3 30,1 0 0,-1-1 1,0-1-1,0 0 0,0 0 0,0-1 1,0-1-1,20-9 0,-9 2 43,0-2 0,36-26 0,-52 34-48,0 0 1,0-1 0,0 1 0,-1-1-1,0 0 1,0-1 0,6-10 0,-9 14-13,0-1 0,-1 0 1,1 1-1,-1-1 0,0 0 0,0 1 1,0-1-1,0 0 0,-1 0 1,1 0-1,-1 0 0,0 0 0,0 0 1,-1 0-1,1 0 0,-3-7 1,3 9-6,-1 0 1,0 1 0,0-1-1,-1 0 1,1 1 0,0-1 0,0 1-1,-1 0 1,1-1 0,-1 1 0,1 0-1,-1 0 1,0 0 0,1 0-1,-1 0 1,0 0 0,0 0 0,1 1-1,-1-1 1,0 1 0,0-1 0,0 1-1,0 0 1,0 0 0,0-1 0,0 1-1,0 1 1,0-1 0,0 0-1,0 0 1,-3 2 0,-1-1 11,0 0 0,0 1 0,1 0 0,-1 0 0,0 0-1,1 0 1,-1 1 0,1 0 0,-6 5 0,8-5-19,0 0 0,0 1 0,0-1 0,0 1 0,1 0 1,0 0-1,0 0 0,0 0 0,0 0 0,1 0 0,-1 1 0,1-1 0,0 0 0,0 1 0,1-1 0,-1 1 0,1-1 0,0 1 0,0-1 0,1 1 1,-1-1-1,2 5 0,0-2 0,-1 0 0,1 0 1,0-1-1,1 1 0,-1-1 0,1 0 1,1 0-1,-1 0 0,1 0 1,0 0-1,0-1 0,1 0 1,9 9-1,-11-12 6,1 0 1,-1 0 0,1 0-1,0-1 1,0 0 0,-1 0-1,1 0 1,0 0 0,0 0-1,0-1 1,0 1 0,0-1-1,0 0 1,7-1 0,5-1 25,-1-1 1,21-6 0,5-4 49,-1-2 1,53-27-1,73-50 142,-58 31-64,-85 46-124,-17 11-27,0 0 0,0 0 0,0 1 0,1-1 1,-1 2-1,11-4 0,-17 6-10,0 0 1,1 0-1,-1 0 1,0 0-1,0 0 0,1 0 1,-1 0-1,0 0 1,1 1-1,-1-1 1,0 0-1,0 0 1,1 0-1,-1 0 1,0 1-1,0-1 0,1 0 1,-1 0-1,0 1 1,0-1-1,0 0 1,0 0-1,1 1 1,-1-1-1,0 0 0,0 0 1,0 1-1,0-1 1,0 0-1,0 1 1,0-1-1,0 0 1,0 1-1,0-1 1,0 0-1,0 1 0,0-1 1,0 0-1,0 0 1,0 1-1,0-1 1,0 0-1,0 1 1,0-1-1,0 0 0,-1 0 1,1 1-1,0-1 1,0 0-1,-1 1 1,-6 18 20,7-19-20,-9 19 28,-20 27 0,16-27-14,-18 37 1,29-50-11,-1 0 0,1 0 0,0 0 0,1 0 0,-1 1 0,1-1 0,1 1 0,-1-1 0,1 1 0,1 12 0,-1-18-2,1 0-1,-1 1 1,0-1-1,1 1 0,-1-1 1,1 0-1,-1 0 1,1 1-1,-1-1 1,1 0-1,0 0 1,0 1-1,0-1 1,0 0-1,0 0 0,0 0 1,0 0-1,0-1 1,0 1-1,0 0 1,0 0-1,1-1 1,-1 1-1,0 0 1,1-1-1,-1 1 0,0-1 1,1 0-1,-1 1 1,0-1-1,1 0 1,-1 0-1,1 0 1,-1 0-1,0 0 1,1 0-1,-1 0 1,2-1-1,4 0 7,0-1 1,0 0-1,0 0 0,0 0 1,0-1-1,7-4 0,9-7 20,0-1-1,-1 0 0,-1-2 1,0-1-1,-2 0 0,0-2 1,-1 0-1,-1-1 0,0-1 1,-2 0-1,20-39 0,4-21 74,-4-1 1,27-97-1,-52 152-78,7-27 78,-2-1-1,-3 1 1,8-86 0,-19 135-88,-1 0 0,0 1 1,0-1-1,-3-11 0,3 17-13,0-1 0,0 1 0,0 0-1,0 0 1,0-1 0,0 1 0,0 0 0,0-1-1,0 1 1,-1 0 0,1-1 0,0 1-1,0 0 1,0 0 0,-1-1 0,1 1-1,0 0 1,0 0 0,-1-1 0,1 1-1,0 0 1,0 0 0,-1 0 0,1-1-1,0 1 1,-1 0 0,1 0 0,0 0-1,-1 0 1,1 0 0,0 0 0,-1 0 0,0 0-2,0 1 0,-1 0 0,1-1 1,0 1-1,0 0 0,0 0 0,0 0 0,0 0 1,0 0-1,0 0 0,1 0 0,-1 0 1,0 0-1,0 1 0,-8 13-13,1 1-1,0 0 1,2 0-1,-1 1 1,2-1-1,0 1 1,2 0-1,-4 25 1,-1 142-118,8-180 127,10 222-207,-5-182 141,2-2 0,2 1 0,17 49 0,-25-87 65,1-1 0,-1 0 0,1 0 0,0 0 0,0-1 0,1 1 0,-1 0 0,1-1 0,0 0-1,0 1 1,0-1 0,0 0 0,0-1 0,1 1 0,5 3 0,-5-4 7,-1-1 0,1 0 1,-1 1-1,1-2 0,0 1 1,-1 0-1,1-1 0,0 0 0,0 1 1,-1-2-1,1 1 0,0 0 0,0-1 1,-1 0-1,1 1 0,0-1 1,-1-1-1,5-1 0,9-6 39,0 0-1,-2-1 1,1 0-1,-1-1 1,-1-1-1,0-1 1,0 0-1,-1 0 1,-1-1-1,16-25 1,-27 37-20,0 0 0,-1-1 0,1 1 0,-1-1 0,1 1 0,-1 0 0,0-1 0,0 1 1,0-1-1,-1-4 0,1-1 31,0 7-26,0 0-23,1 1 0,-1-1 1,1 0-1,-1 1 0,1-1 0,0 0 0,-1 1 1,1-1-1,0 1 0,-1-1 0,1 1 0,0-1 1,0 1-1,-1 0 0,1-1 0,2 1 0,11 3-2,-1 0 18,0 1 0,0 0 0,12 5 0,-21-7-13,0 0-1,-1 0 1,1 1-1,-1-1 1,1 1-1,-1 0 1,0 0-1,0 0 1,0 0-1,-1 0 1,1 0-1,-1 1 1,4 7-1,10 23 5,19 39 13,-31-65-4,0-1 1,1 0-1,0 0 1,0-1-1,1 0 1,0 0-1,8 6 1,-12-10-10,1 0 0,0 0 0,1 0 0,-1-1 1,0 0-1,0 0 0,1 1 0,-1-2 0,1 1 0,-1 0 1,0-1-1,1 0 0,-1 0 0,1 0 0,-1 0 0,1 0 1,-1-1-1,1 1 0,-1-1 0,1 0 0,-1 0 0,0 0 1,0-1-1,1 1 0,-1-1 0,0 0 0,3-2 0,8-6 32,0-1 0,0 0-1,-1-1 1,12-15 0,-16 17-9,16-20 65,-19 22-14,0 1 0,0 0 0,0 0-1,1 0 1,14-10 0,-20 16-78,-1 1-1,0 0 0,1 0 0,-1 0 1,0 0-1,1 1 0,-1-1 0,0 0 1,0 0-1,1 0 0,-1 0 0,0 0 1,1 0-1,-1 0 0,0 1 0,1-1 0,-1 0 1,0 0-1,0 0 0,1 1 0,-1-1 1,0 0-1,0 0 0,0 0 0,1 1 1,-1-1-1,0 0 0,0 1 0,0-1 1,0 0-1,1 1 0,-1-1 0,0 0 1,0 0-1,0 1 0,0-1 0,0 0 1,0 1-1,0-1 0,0 0 0,0 1 0,0-1 1,0 1-1,2 16 28,-2-16-25,1 6-6,0-1 0,0 1 0,0-1 0,1 0 0,0 0 1,1 1-1,-1-1 0,1-1 0,0 1 0,1 0 0,-1-1 1,7 8-1,-7-10 1,1 1 1,-1 0 0,1-1-1,0 0 1,0 0 0,0 0-1,0 0 1,1 0 0,-1-1-1,1 0 1,-1 0-1,1 0 1,0-1 0,0 0-1,0 0 1,9 1 0,3-2 8,0 0 0,0-2 1,0 0-1,0-1 1,0-1-1,-1 0 0,1-1 1,-1-1-1,0-1 1,21-12-1,9-5 8,-12 5-1,51-20 0,-85 39-17,0 0 1,0 0-1,0 0 0,1 0 1,-1 0-1,0 0 0,0-1 1,0 1-1,0 0 1,0 0-1,1 0 0,-1 0 1,0 0-1,0 0 1,0 0-1,0 0 0,1 0 1,-1 0-1,0 0 1,0 0-1,0 0 0,0 0 1,1 0-1,-1 0 1,0 0-1,0 0 0,0 0 1,0 0-1,1 0 1,-1 0-1,0 0 0,0 1 1,0-1-1,0 0 1,0 0-1,0 0 0,1 0 1,-1 0-1,0 0 1,0 0-1,0 1 0,0-1 1,0 0-1,0 0 1,-4 10 57,-22 23 62,3-3 34,21-29-137,1 1-1,0 0 0,0 0 1,0 0-1,0 1 0,0-1 1,1 0-1,-1 0 1,1 0-1,-1 1 0,1-1 1,0 0-1,0 0 0,0 1 1,0-1-1,0 0 0,1 0 1,-1 1-1,1-1 0,-1 0 1,2 4-1,0-4-10,0 1-1,0 0 1,0-1-1,0 1 1,0-1-1,1 0 1,-1 0-1,1 0 1,0 0-1,-1 0 1,1 0-1,0-1 1,4 2-1,5 2-65,-1-1-1,1-1 1,0 0 0,1-1-1,-1 0 1,21 0 0,-29-2-96,0 0 0,0 0 1,0-1-1,0 1 1,0-1-1,5-2 0,2-3-4514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1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8536,'0'0'13151,"-2"10"-13049,-4 27 30,2 0 0,2 0 0,2 44 0,15 122 414,8-42 168,-4-87 1571,-20-100-2726,2 19-2581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1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12760,'0'0'6061,"3"-10"-5747,11-30-3,-12 38-274,-1 0-1,1 0 0,-1 0 1,1 0-1,0 0 1,0 1-1,0-1 1,0 1-1,0-1 1,0 1-1,0 0 0,0 0 1,1 0-1,-1 0 1,0 0-1,1 0 1,-1 0-1,0 1 1,1-1-1,3 1 0,6-3 112,51-15 351,-28 6-107,1 2 0,60-8 0,-39 9 81,-44 5-271,1 2 0,-1 0 0,1 0-1,0 1 1,0 1 0,20 2-1,-5 0 416,-25-3-511,0 1 0,0 0 0,0 0 0,0 1 0,0-1 0,0 1 0,6 2 1,2-1 191,-6-1-3466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8840,'0'0'10295,"-11"8"-10159,-32 27 0,38-31-94,0 1 0,0 0 0,1 0 1,0 0-1,0 0 0,0 1 0,0-1 0,-4 13 0,-4 4 131,9-16-94,-1 0 0,1 0 0,0 1-1,1-1 1,0 1 0,-3 11-1,5-15-51,-1-1-1,1 1 0,0-1 0,0 1 0,0-1 1,0 1-1,0-1 0,1 1 0,-1-1 1,1 1-1,-1-1 0,1 0 0,0 1 1,0-1-1,0 0 0,1 1 0,-1-1 0,0 0 1,1 0-1,-1 0 0,4 2 0,71 69 608,-67-65-559,-6-5-9,0-1-1,0 1 1,0 0 0,1-1 0,7 4-1,-10-6-45,0 1 0,0-1-1,0 0 1,0 0 0,0 0 0,0 1-1,0-1 1,0 0 0,0 0-1,0-1 1,0 1 0,0 0 0,0 0-1,0 0 1,0-1 0,0 1-1,0 0 1,0-1 0,0 1 0,0-1-1,0 1 1,-1-1 0,1 0-1,0 1 1,0-1 0,-1 0 0,1 0-1,1-1 1,3-4-2824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2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10656,'0'0'12951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10448,'0'0'9302,"3"12"-9002,3 8-206,2 8 181,-1 0-1,-1 1 0,2 31 0,-2 97 1383,-6-117-482,0-39-657,4-15-110,2-14-122,3-56-1,-7 51-170,8-36 1,-2 23-43,-6 30-36,0 1-1,1 0 1,1 0-1,1 0 0,0 0 1,0 1-1,1 0 0,10-16 1,-15 29-29,-1 0 1,1 0 0,0 0-1,-1 1 1,1-1 0,0 0-1,0 1 1,0-1 0,-1 0-1,1 1 1,0-1 0,0 1-1,0-1 1,0 1-1,0 0 1,0-1 0,0 1-1,0 0 1,0 0 0,0 0-1,0-1 1,0 1 0,0 0-1,0 1 1,0-1-1,0 0 1,0 0 0,0 0-1,0 0 1,0 1 0,0-1-1,0 0 1,0 1 0,0-1-1,0 1 1,0-1-1,-1 1 1,1 0 0,0-1-1,1 2 1,4 4 44,0 0 0,0 0 0,0 1 0,4 7-1,-4-7-17,0 2 11,-1 1 1,0-1-1,-1 1 0,0 0 0,0 0 1,-1 0-1,3 17 0,4 12 88,2 22 117,-10-47-159,1 1 1,6 19-1,1 9 601,-10-34-147,0-5-973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12760,'0'0'6357,"-2"12"-5952,0 0-310,-12 81 832,13-80-687,0-1 0,1 1 0,0-1 0,1 0 1,4 25-1,-4-34-161,0-1 0,0 1 0,0 0 0,0-1 0,1 1-1,-1-1 1,1 1 0,-1-1 0,1 0 0,0 1 0,0-1 0,0 0 0,0 0 0,0 0 0,1-1 0,-1 1 0,0-1 0,1 1 0,2 1 0,-3-3-28,1 1 0,-1-1-1,0 1 1,0-1 0,0 0 0,0 0 0,0 0-1,0 0 1,1 0 0,-1 0 0,0 0 0,0-1-1,0 1 1,0-1 0,0 0 0,0 0-1,0 1 1,0-1 0,0 0 0,0-1 0,-1 1-1,1 0 1,0 0 0,-1-1 0,3-1 0,4-6 92,-1 0 0,1 0 1,-2 0-1,1-1 1,-1 0-1,-1 0 0,0 0 1,7-20-1,-11 28-96,-1-1-1,0 0 0,1 0 0,-1 1 1,0-1-1,0 0 0,0 0 1,-1 1-1,1-1 0,-1 0 1,1 1-1,-1-1 0,0 0 1,0 1-1,0-1 0,0 1 1,-1-1-1,1 1 0,-1 0 1,1 0-1,-1-1 0,0 1 1,0 0-1,-3-2 0,-2-2 70,0 0 0,0 0 0,-1 1 0,1 0 0,-1 0 0,-10-4-1,-54-18 868,38 24-876,34 7-1581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2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7528,'0'0'12966,"12"5"-12590,37 13 0,-44-17-292,1 0 0,-1 0 0,0-1 1,1 0-1,-1 0 0,1 0 0,-1 0 0,1-1 0,-1 0 0,7-2 0,2 0 106,9-3 334,-1 0 1,0-2-1,31-14 0,-46 19-328,11-2 440,-17 5-602,0 0 0,0 0 0,0 0 1,0 0-1,0 0 0,0-1 0,0 1 0,0 0 1,0-1-1,0 1 0,0 0 0,0-1 0,0 0 0,0 1 1,0-1-1,-1 1 0,1-1 0,0 0 0,0 0 1,-1 1-1,1-1 0,0 0 0,-1 0 0,1 0 1,-1 0-1,1 0 0,0-2 0,1-3 65,0 0-1,-1 0 0,1 0 1,-1 0-1,-1 0 1,1 0-1,-1-1 0,0 1 1,0 0-1,-2-9 0,0 4 5,0 1 0,-1-1 0,0 1-1,-1 0 1,-5-11 0,7 17-67,-1 1 0,1-1 0,-1 1 1,0 0-1,-1 0 0,1 0 0,0 0 0,-1 0 1,1 1-1,-1-1 0,0 1 0,0 0 1,0 1-1,0-1 0,0 1 0,-1-1 0,1 1 1,-5 0-1,4 1-27,-1 1 0,1 0 1,0 0-1,0 1 0,0-1 1,0 1-1,0 1 0,0-1 1,1 0-1,-1 1 0,1 0 1,-1 0-1,-5 6 0,-2 3 16,0-1 0,0 2-1,-9 14 1,15-19 1,1 0 1,1 0-1,-1 1 0,1-1 1,1 1-1,0 0 0,0 0 1,1 1-1,0-1 0,0 0 0,1 1 1,0 12-1,2 4 69,1-1-1,0 1 1,9 33-1,-8-49 9,0-1 0,1 0-1,0 0 1,0 0 0,11 16-1,-7-12 49,-6-11-121,0 0 0,0 0 0,0 0 0,0 0 0,0 0 0,0 0 0,1-1 0,-1 1 0,1-1 0,-1 0 0,1 1 0,0-1 0,-1 0 0,1-1 0,0 1 0,4 0 0,6 1 169,-1 0 0,20-1 1,84-11 931,-80 6-961,-29 3-138,0 0 0,-1 0 0,1 0 1,-1-1-1,12-4 0,10-13-5300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10544,'0'0'12129,"12"-10"-11764,33-30-37,-44 39-285,1 0 0,-1 0 1,0 0-1,1 0 0,-1 0 0,0 0 0,1 0 1,-1 0-1,1 1 0,-1-1 0,1 1 0,0-1 1,-1 1-1,1-1 0,0 1 0,-1 0 0,1 0 1,2 0-1,-3 0-11,0 0 0,0 1-1,0-1 1,-1 1 0,1-1 0,0 1 0,0-1 0,0 1-1,0 0 1,-1-1 0,1 1 0,0 0 0,-1 0 0,1-1 0,-1 1-1,1 0 1,0 0 0,-1 0 0,0 0 0,1 0 0,-1 1-1,2 3 75,-1 0 0,0 0 0,0 1 0,0-1-1,-1 0 1,0 1 0,0 5 0,-3 0 9,1-1 0,-1 1 1,-1-1-1,0 0 0,0 0 1,-1 0-1,-6 9 0,3-6 83,2 0-1,-11 26 1,17-38-169,0 0 1,-1 0 0,1 0 0,0 0 0,-1 0 0,1 0 0,0 0 0,0 0 0,0 0 0,0 0 0,0 0-1,0 0 1,0 0 0,0 0 0,0 0 0,0 0 0,1 0 0,-1 0 0,1 1 0,0-1-6,0 0 1,1-1-1,-1 1 1,0 0-1,0-1 1,1 1-1,-1-1 1,0 0-1,1 1 0,-1-1 1,0 0-1,1 0 1,-1 0-1,3 0 1,15 1 164,-1 1 64,0-1-1,-1-1 1,1-1-1,28-4 1,-42 4-127,1 0 1,0 0-1,0 1 0,0 0 1,9 0-1,2 5-4008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10040,'0'0'13399,"10"-9"-13197,2-2-134,29-24 264,-33 32-197,1-1 0,-1 1 0,0 0 0,1 1 1,0 0-1,0 0 0,-1 1 0,1 0 0,13 1 1,22 1 148,-25 0-94,0 0 0,29-4 0,1-5 74,-26 3-125,0 2 0,32-2 0,-10 3 38,-29 0-98,-1 2 0,28 1 0,130 12 291,5 1-34,-42 4 7,-112-18-245,-1-1 0,0-2 0,1 0 0,-1-1 0,0-2 0,28-9 0,19-5 259,-27 8-110,-28 7-29,1 1 0,0 1-1,22-3 1,-38 7-461,-5 4-3805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10152,'0'0'12289,"11"5"-12088,30 17-17,-40-21-166,1 0-1,-1 0 1,0 0 0,1 0 0,-1 0-1,0 0 1,0 0 0,0 1-1,1-1 1,-1 0 0,-1 1 0,1-1-1,0 1 1,0-1 0,0 1-1,-1-1 1,1 1 0,-1-1 0,1 1-1,-1 0 1,0-1 0,0 1 0,0-1-1,0 4 1,2 7 63,42 255 1120,-37-232-962,-4-25-123,-1 0 1,-1 0 0,1 13 0,-2-22 177,3-15-23,20-96 119,-19 85-319,0 0 1,2 0-1,0 0 0,2 1 1,1 0-1,12-25 0,-15 38-25,-4 7-21,0 0-1,1 1 0,-1-1 1,1 0-1,4-5 0,4-7 70,-9 12-67,1-1 0,-1 1 0,1 0 1,1 0-1,5-6 0,-9 9-19,1 1 1,-1-1-1,1 1 0,0-1 1,-1 1-1,1 0 1,0-1-1,0 1 0,-1 0 1,1 0-1,0-1 1,0 1-1,0 0 0,-1 0 1,1 0-1,0 0 1,0 0-1,0 0 0,-1 0 1,1 0-1,0 0 1,0 1-1,-1-1 0,1 0 1,0 0-1,0 1 1,-1-1-1,1 1 0,0-1 1,-1 0-1,1 1 1,0-1-1,-1 1 0,1-1 1,-1 1-1,1 0 1,-1-1-1,1 1 0,-1 0 1,1-1-1,0 2 0,2 4 36,1-1 0,-1 1 0,-1 0 0,1-1 0,-1 1 0,0 0 0,2 12 0,5 47 96,-5-27-30,8 64 386,-12-101-472,0 0 0,0 0 0,0-1 1,0 1-1,1 0 0,-1 0 0,0 0 1,0-1-1,0 1 0,1 0 0,-1 0 0,0-1 1,1 1-1,-1 0 0,0-1 0,1 1 1,-1 0-1,2 0 0,-2-1-15,1 0 1,-1 0-1,0 0 0,1 0 1,-1-1-1,1 1 0,-1 0 1,0 0-1,1 0 1,-1-1-1,0 1 0,1 0 1,-1-1-1,0 1 0,1 0 1,-1-1-1,0 1 0,0 0 1,1-1-1,-1 1 0,0-1 1,0 1-1,0-1 1,15-37 111,-12 31-87,3-11 21,4-10 47,0 1 0,2 0-1,25-43 1,-26 56 29,0 0-1,27-24 0,-37 37-118,0 0-1,1-1 1,-1 1 0,1 0-1,-1 0 1,1 0 0,0 0-1,-1 0 1,1 0 0,0 1-1,0-1 1,-1 0 0,1 1-1,0 0 1,0-1 0,0 1-1,0 0 1,0 0 0,0 0-1,-1 0 1,4 1 0,-3-1 7,1 1 1,-1 1-1,0-1 1,0 0 0,0 0-1,1 1 1,-2-1-1,1 1 1,0 0-1,0-1 1,0 1 0,-1 0-1,1 0 1,1 3-1,2 4 43,0 1 0,-1-1 0,0 1-1,0 0 1,-1 0 0,3 17 0,0 3 46,-1-2 335,4 56 0,-6-60 159,-1-13-1185,-1 0-3325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39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13968,'0'0'2224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5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85 8240,'0'0'9689,"-11"10"-9568,-4 4-71,2-2 45,0 0-1,-19 25 0,20-19 95,1 0 0,1 1-1,1 0 1,0 1-1,2-1 1,-10 40-1,16-55-133,0 1 0,1-1-1,0 1 1,0-1 0,0 1-1,0-1 1,1 1-1,-1-1 1,1 1 0,0-1-1,1 0 1,-1 1-1,3 4 1,-3-6 19,1 0-1,0 1 0,0-1 1,-1 0-1,2 0 1,-1 0-1,0-1 1,1 1-1,-1 0 1,1-1-1,0 0 0,0 0 1,0 1-1,0-2 1,0 1-1,5 2 1,-5-4-31,-1 1 0,1-1 1,0 0-1,0 0 1,0 0-1,0 0 1,-1-1-1,1 1 0,0-1 1,0 0-1,-1 0 1,1 0-1,0 0 0,-1 0 1,1 0-1,-1-1 1,0 1-1,1-1 1,-1 0-1,0 0 0,0 1 1,0-2-1,0 1 1,3-4-1,5-8 54,-6 10-44,-1-1 1,1 0 0,-1 1 0,0-2 0,0 1 0,0 0 0,-1-1 0,0 1 0,0-1 0,0 1-1,-1-1 1,2-8 0,0 4 101,-1 10-10,-1 6-5,0-2-128,0 0 0,0-1 0,0 1 0,1-1 0,-1 0 0,1 1 0,0-1 0,0 0 0,0 0 0,3 3 0,5 8 23,-6-7 22,0 0 0,1-1 0,-1 1 0,1-1 0,0-1 0,1 1 0,0-1 0,-1 0 0,14 8 0,-16-11-26,1 0-1,-1-1 1,1 0 0,-1 1-1,1-1 1,0-1-1,0 1 1,0-1-1,-1 1 1,1-1-1,0 0 1,0 0 0,0-1-1,0 1 1,-1-1-1,1 0 1,0 0-1,-1 0 1,1 0 0,0-1-1,-1 0 1,4-2-1,4-2 21,0-2-1,0 1 1,-1-1-1,0-1 1,-1 1-1,0-2 1,-1 1-1,1-1 1,8-15 0,-3 2 56,-1-1 1,-1-1 0,13-35-1,-22 49-55,1 0 1,-2-1-1,1 1 0,-2-1 0,0 0 0,0 0 0,-1 0 1,0 1-1,-1-1 0,0 0 0,-1 0 0,-1 1 0,1-1 1,-8-15-1,10 25-40,-1 1 0,1-1 0,-1 0 1,0 1-1,0-1 0,0 1 0,0 0 0,0-1 1,0 1-1,0 0 0,0 0 0,0-1 0,-1 1 1,1 0-1,-1 0 0,1 0 0,0 1 0,-1-1 1,1 0-1,-1 0 0,0 1 0,1-1 0,-1 1 1,0 0-1,1-1 0,-1 1 0,0 0 1,1 0-1,-3 0 0,1 1-33,0-1 0,1 1 1,-1 0-1,1 0 0,0 1 0,-1-1 0,1 0 1,0 1-1,0-1 0,0 1 0,0 0 1,0 0-1,0 0 0,0 0 0,0 0 0,1 0 1,-3 5-1,-5 8-3564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9848,'0'0'7105,"-12"3"-6681,-11 4-3,0 2 0,-29 14 1,47-21-271,0 1 1,0 0 0,0 1-1,0-1 1,1 1 0,0 0 0,-1 0-1,1 0 1,-5 8 0,8-10-77,-1 0 1,1 0-1,0 0 1,1 0 0,-1 1-1,0-1 1,1 0-1,-1 0 1,1 0 0,-1 1-1,1-1 1,0 0-1,0 1 1,0-1 0,0 0-1,1 0 1,-1 1-1,1-1 1,-1 0 0,1 0-1,0 0 1,0 1-1,0-1 1,0 0 0,0 0-1,0 0 1,0-1-1,2 3 1,1 0 21,0 1 1,-1-1-1,1 0 0,1 0 0,-1 0 1,1-1-1,-1 0 0,1 0 1,0 0-1,0 0 0,1-1 1,-1 0-1,0 0 0,1 0 0,-1-1 1,1 1-1,-1-2 0,11 2 1,3-2 122,1-1 1,0-1 0,-1 0 0,20-6 0,-33 7-185,24-3-203,-19 3-2860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9536,'0'0'9495,"11"-5"-9257,5-3-150,-8 3 2,1 0 0,0 1 1,17-6-1,-14 8 86,0 0 0,0 1 0,-1 1 0,1-1 0,0 2 0,19 3 1,-22-3-102,65 4 378,45 7 102,-46-4-133,0-3-1,127-7 1,33 0 628,-212 3-887,-13 0-49,-1 0-1,1-1 0,16-1 1,8-1 398,-19 1-3655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87 133 8840,'0'0'10194,"-10"9"-9891,-32 28-6,39-34-212,-1 1 0,1-1-1,0 1 1,0 0 0,1 1-1,-1-1 1,1 0 0,0 1 0,0-1-1,0 1 1,1 0 0,0-1 0,-1 1-1,2 0 1,-1 0 0,0 5 0,1-8-33,0 1 0,0-1-1,0 0 1,0 0 0,1 1 0,-1-1 0,1 0 0,-1 0 0,1 0 0,0 0 0,-1 0 0,1 0 0,0 0 0,1 0 0,-1 0 0,0 0 0,0 0 0,1-1 0,-1 1 0,1 0 0,0-1 0,-1 0 0,1 1 0,0-1 0,0 0 0,0 0 0,0 0 0,0 0 0,0 0 0,0 0 0,4 1 0,0-2 44,1-1 0,-1 1 0,1-1 0,-1 0 0,0-1-1,0 1 1,0-1 0,0-1 0,0 1 0,0-1 0,0 0 0,-1 0 0,1 0 0,-1-1 0,0 0 0,6-5 0,-5 1 31,0 1 1,0-1 0,-1 0 0,0 0 0,0 0 0,-1 0-1,4-11 1,-8 19-108,0 0-1,0-1 1,0 1-1,0 0 1,1 0 0,-1-1-1,0 1 1,0 0-1,0-1 1,0 1-1,0 0 1,0 0-1,0-1 1,0 1-1,0 0 1,0-1 0,0 1-1,0 0 1,0-1-1,0 1 1,0 0-1,0 0 1,0-1-1,0 1 1,0 0-1,0-1 1,-1 1 0,1 0-1,0 0 1,0-1-1,0 1 1,0 0-1,-1 0 1,1 0-1,0-1 1,0 1 0,-1 0-1,1 0-1,-1 0-1,1 1 1,0-1 0,-1 0 0,1 1-1,0-1 1,-1 0 0,1 1-1,0-1 1,0 1 0,0-1 0,-1 0-1,1 1 1,0-1 0,0 1-1,0-1 1,0 1 0,0-1 0,0 1-1,0-1 1,0 1 0,0-1-1,0 1 1,0 8 69,0-1 0,1 1 0,1-1 0,-1 1 0,1-1 0,0 0 0,1 0 0,5 10 0,-7-14-43,1-1 0,0 1 0,0-1 0,0 0 0,1 0 0,-1 0 0,1 0 0,0 0 0,0 0 0,0-1 0,0 1 0,0-1 0,0 0 0,1 0 0,-1 0 0,1 0 0,-1-1 0,1 0 0,0 1 0,4 0 0,-4-2 12,0 0 1,0 0-1,0-1 1,0 1-1,0-1 1,0 0-1,0 0 1,0 0-1,0 0 1,-1-1-1,1 1 1,6-5 0,-1 0 49,1 0 0,-1 0 0,11-12 1,-12 10-11,1-1 1,-2 0 0,1-1 0,-1 1-1,-1-1 1,0-1 0,0 1-1,-1-1 1,7-22 0,-9 25-19,-1 0 0,-1 0 0,1 0 0,-1 0 0,-1-1 0,0 1 0,0 0 0,0 0 0,-1 0-1,0-1 1,-1 1 0,0 0 0,0 0 0,-1 1 0,-4-11 0,6 16-51,0 0 1,-1 0-1,1 1 0,0-1 0,-1 0 0,1 1 0,-1-1 0,0 1 0,1-1 0,-1 1 0,0 0 1,0 0-1,0 0 0,0 0 0,-2-1 0,3 2-32,0-1-1,0 1 1,0 0 0,0 0 0,0-1-1,0 1 1,0 0 0,0 0 0,0 0-1,0 0 1,0 1 0,0-1 0,0 0-1,0 0 1,-1 1 0,1-1 0,1 0-1,-1 1 1,0-1 0,0 1-1,0-1 1,0 1 0,0 0 0,0-1-1,0 1 1,1 0 0,-1 0 0,0-1-1,1 1 1,-1 0 0,0 0 0,1 0-1,-1 1 1,-16 25-751,9-16-3641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8536,'0'0'10109,"-5"9"-9780,-15 34 256,-26 77 1,22-22 74,3 1-1,-8 113 1,25-151-258,3 0 1,2 1-1,2-1 0,22 107 0,-16-132-135,1-1 0,1 0-1,2-1 1,2 0 0,1-1-1,37 55 1,45 75 1997,-84-147-1733,-10-16-115,-4-13-187,-3-13-583,3 12-3187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9440,'0'0'8871,"3"13"-8503,0 4-234,8 58 468,-6 89 1084,-1-33-466,-3-71-367,-2-40-263,1-1 1,6 36 0,-10-28 323,2-23-3441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13464,'0'0'7935,"12"6"-7547,12 4 19,1 0 0,43 10-1,-7-4 593,-36-9 316,37 6 1,-61-13-1250,0 0 1,0 1 0,0-1 0,0 0 0,0 0 0,0 0 0,0 0 0,0-1 0,0 1 0,0 0 0,0 0 0,0-1 0,0 1 0,0 0 0,0-1 0,0 1 0,-1-1 0,2 0 0,4-2-3318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10448,'0'0'6738,"-11"2"-6334,2-1-304,1 0 19,1 1 0,0-1 0,0 1 0,0 0 0,0 1 0,0-1-1,0 1 1,0 1 0,-6 3 0,-1 5 289,1 0 0,0 1-1,0 0 1,-16 25-1,24-31-257,0 0 0,0 1-1,1 0 1,1-1 0,-1 2 0,1-1-1,0 0 1,1 1 0,0-1 0,1 1-1,-2 14 1,4-16-31,-1 0 0,1 0 1,1 0-1,-1 0 0,1 0 0,0 0 0,1-1 0,0 1 1,0-1-1,7 12 0,-8-16-67,-1 1-1,1 0 1,0-1-1,0 1 1,0-1-1,0 0 1,1 0 0,-1 0-1,1 0 1,-1 0-1,1 0 1,-1-1-1,1 1 1,0-1 0,0 1-1,0-1 1,0 0-1,0-1 1,0 1-1,0 0 1,0-1 0,1 0-1,-1 1 1,0-1-1,5-1 1,4-2 35,-1-1-1,0 0 1,-1-1 0,1 0-1,-1-1 1,0 0 0,0 0-1,-1-1 1,0-1 0,0 1-1,0-2 1,-1 1 0,-1-1-1,1 0 1,-1 0 0,-1-1-1,0 0 1,0 0-1,-1-1 1,0 0 0,3-13 0,-7 22-49,0 0 0,-1 0 1,1 1-1,-1-1 0,1 0 1,-1 0-1,0 0 0,0 1 1,0-1-1,0 0 0,0 0 1,0 0-1,-1 1 0,1-1 1,-1 0-1,1 0 0,-1 1 1,0-1-1,1 0 0,-3-2 1,3 4-30,0 0 0,-1 0 1,1 0-1,0 1 0,-1-1 0,1 0 1,0 0-1,-1 0 0,1 0 0,0 0 1,0 1-1,-1-1 0,1 0 0,0 0 0,-1 0 1,1 1-1,0-1 0,0 0 0,-1 0 1,1 1-1,0-1 0,0 0 0,0 1 1,0-1-1,-1 0 0,1 1 0,0-1 1,0 0-1,0 1 0,0-1 0,0 0 1,0 1-1,0 0 0,-4 13 93,3-13-85,0 5 1,1-1-1,-1 1 1,1 0 0,0 0-1,1 0 1,-1-1-1,1 1 1,0 0 0,1 0-1,0-1 1,-1 1 0,1-1-1,1 1 1,-1-1-1,1 0 1,0 0 0,0 0-1,1-1 1,0 1-1,-1-1 1,1 1 0,7 4-1,-7-5 34,1 0-1,0 1 1,0-2-1,1 1 0,-1-1 1,1 1-1,0-2 1,-1 1-1,1-1 0,1 0 1,-1 0-1,0 0 1,0-1-1,1 0 1,-1 0-1,1-1 0,-1 1 1,1-2-1,-1 1 1,7-2-1,-3-1 88,0-1 1,-1 0-1,1 0 0,-1-1 1,0-1-1,-1 1 0,1-2 0,-1 1 1,0-1-1,-1 0 0,1 0 1,-1-1-1,-1 0 0,0-1 0,0 1 1,0-1-1,6-15 0,-8 17-117,-1 0 0,0 0 0,0-1 1,0 1-1,-1-1 0,0 1 0,-1-1 0,0 0 0,0 0 0,0 0 0,-1 0 0,0 0 0,-3-12 0,2 16-21,0 0 0,0 0 0,0 0 0,-1 0 0,1 0 0,-5-6 0,5 9 0,1-1 0,-1 1 0,0 0 0,0 0 0,0 0 0,-1 0 0,1 0 0,0 0 0,0 0 0,-1 0 0,1 0 0,0 0 0,-1 0 0,1 1 0,-1-1 0,1 1 0,0-1 0,-1 1 0,0 0 0,1-1 0,-3 1 0,-3 4 890,4-1-3784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13360,'0'0'5783,"-11"7"-5396,-86 55 818,89-57-970,1 0 0,-1 0-1,1 1 1,0 0 0,1 0-1,-10 12 1,14-16-163,1-1-1,0 1 1,0 0 0,0-1 0,0 1-1,0 0 1,0 0 0,1-1-1,-1 1 1,1 0 0,-1 0 0,1 0-1,0 0 1,0 0 0,-1 0-1,1 0 1,1 0 0,-1 0 0,0 0-1,0 0 1,1 0 0,-1 0 0,1-1-1,0 1 1,-1 0 0,1 0-1,0 0 1,0-1 0,0 1 0,0 0-1,0-1 1,1 1 0,-1-1-1,0 1 1,1-1 0,-1 0 0,3 2-1,1 0 48,1 0-1,-1 0 0,1 0 1,0-1-1,0 0 0,0 0 1,0 0-1,0-1 0,0 0 1,0 0-1,1 0 0,10-1 1,-6 0 187,1-1 0,0 0 0,0 0 1,-1-2-1,23-6 0,-16-1 64,-12 5-4205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0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11760,'0'0'7757,"13"-9"-7377,43-24-6,-54 32-339,-1 0-1,1 0 1,0 1-1,0-1 1,0 1 0,0-1-1,-1 1 1,1 0-1,0 0 1,0 0-1,0 0 1,0 0-1,0 0 1,0 0-1,0 1 1,-1-1-1,1 1 1,0-1-1,0 1 1,0 0-1,-1-1 1,1 1-1,0 0 1,-1 0-1,1 1 1,-1-1 0,1 0-1,-1 0 1,1 1-1,-1-1 1,0 1-1,0-1 1,0 1-1,0-1 1,0 1-1,0 0 1,0-1-1,-1 1 1,1 0-1,0 0 1,-1 0-1,0 0 1,1 0-1,-1-1 1,0 1 0,0 3-1,0 2 73,-1 1 0,0-1 0,0 1 0,0-1 0,-1 1 0,-1-1 0,1 0-1,-1 1 1,0-1 0,-1-1 0,1 1 0,-1 0 0,-1-1 0,-6 8 0,10-13-66,0 0-1,0 0 1,0 0 0,0 0 0,1 0 0,-1 0-1,0 1 1,0-1 0,1 0 0,-1 1-1,1-1 1,-1 0 0,1 1 0,0-1 0,-1 1-1,1-1 1,0 0 0,0 1 0,0-1-1,0 1 1,0-1 0,0 1 0,1-1-1,-1 0 1,0 1 0,1-1 0,-1 1 0,1-1-1,-1 0 1,1 1 0,0-1 0,-1 0-1,1 0 1,0 0 0,0 1 0,0-1-1,0 0 1,0 0 0,0 0 0,0-1 0,1 1-1,-1 0 1,0 0 0,3 0 0,6 5 138,1-1 1,0 0 0,0-1 0,16 4 0,-15-4-61,6 1-337,2 1 1183,31 14 0,-45-17-1251,-1-1-1,0 1 0,0 1 1,0-1-1,0 1 0,-1 0 1,1 0-1,-1 0 0,0 1 1,4 5-1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39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1 339 10848,'0'0'528,"62"-31"16,41-21 88,28 0 16,24 15 64,23 5 0,21 0-72,-46-2 8,-68 9-17,4 7 1,9 4-120,1 6 8,-14 4-112,-43 4-8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9040,'0'0'9730,"13"9"-9318,-3-2-317,-4-3-42,-1 1 0,1-2 0,0 1 0,0-1 0,0 0 0,1 0-1,-1-1 1,1 1 0,-1-1 0,1-1 0,0 1 0,0-1 0,12 0 0,282 4 2200,-99-10-631,-36-1 1521,-136 1-1635,-29 5-1642,0 0-1,0-1 1,0 1 0,0 0-1,0-1 1,0 1 0,0 0-1,0-1 1,0 1 0,0-1-1,0 0 1,0 1 0,0-1-1,0 0 1,0 1 0,-1-1-1,1 0 1,0 0 0,-1 0-1,1 0 1,0 0 0,-1 1 0,1-1-1,0-2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102 115 10848,'0'0'8047,"-10"8"-7604,1-1-339,0 0 113,0 0 0,0 0 0,1 1 0,-1 0 0,2 1 0,-1 0 0,-7 12 0,14-17-91,-1 0 1,1 1-1,-1-1 0,1 1 0,0-1 1,1 1-1,-1 0 0,1-1 0,0 1 1,0 0-1,1-1 0,-1 1 1,1 0-1,0-1 0,0 1 0,0-1 1,1 0-1,0 1 0,4 7 0,-5-10-85,1 1-1,-1-1 1,1 0-1,-1 0 0,1 0 1,0 0-1,0 0 1,0 0-1,0 0 1,0 0-1,1-1 0,-1 1 1,1-1-1,-1 0 1,1 0-1,-1 0 0,1 0 1,-1 0-1,1 0 1,0-1-1,-1 1 1,1-1-1,0 0 0,0 1 1,-1-1-1,1-1 1,0 1-1,0 0 0,-1-1 1,1 1-1,0-1 1,-1 0-1,1 0 1,2-1-1,14-7 138,0-1 1,-1-1 0,0 0-1,-1-1 1,-1-1-1,0 0 1,0-2-1,-1 0 1,-1 0-1,13-18 1,-26 31-75,0 0-1,1 0 1,-1 0 0,0-1 0,0 1-1,0 0 1,0 0 0,0 0 0,-1-1 0,1 1-1,0-5 1,-13 35 607,11-25-694,0 0 0,0-1-1,0 1 1,0 0 0,1 0 0,-1 1 0,1-1 0,0 0 0,0 0 0,0 0-1,0 0 1,1 0 0,-1 0 0,1 0 0,-1 0 0,1 0 0,0 0 0,1 0-1,-1 0 1,0-1 0,1 1 0,-1 0 0,1-1 0,0 1 0,0-1 0,0 0-1,0 1 1,0-1 0,4 2 0,0 0 17,0-1 1,-1 0-1,1 0 0,1 0 1,-1-1-1,0 0 0,0 0 0,1-1 1,-1 0-1,1 0 0,0 0 0,12-1 1,-14 0 20,1 0 1,-1 0 0,0 0-1,0-1 1,-1 1 0,1-1 0,0-1-1,0 1 1,0-1 0,0 0-1,-1 0 1,1 0 0,-1 0-1,0-1 1,0 0 0,5-4-1,0-1 86,0-1 0,-1-1-1,0 1 1,-1-1-1,0-1 1,6-11 0,-11 17-97,0 1 0,0-1 0,-1 0 0,0 1 0,0-1 0,0 0 1,-1 0-1,1 0 0,-1 1 0,0-1 0,0 0 0,-1 0 0,0 0 0,0 1 1,0-1-1,0 0 0,-1 1 0,-3-10 0,0 5-44,4 3 0,-2 1 0,1 0 0,0 0 0,-1 0 0,0 0 0,0 1 0,-1-1 0,1 1 0,-1 0 0,0 0 0,0 0 0,0 0 0,-7-4 0,-1 7-140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12864,'0'0'6962,"12"4"-6575,62 21 363,-72-25-670,0 1 0,1 0 0,-1 0 0,0 0 0,0 0 0,0 1 0,0-1 0,-1 0 0,1 1 0,0-1 0,0 1 0,-1 0 0,1-1 0,-1 1 0,3 4 0,-3-4-20,-1 0-1,1-1 1,-1 1-1,0 0 0,1 0 1,-1-1-1,0 1 1,0 0-1,0 0 1,0 0-1,-1-1 1,1 1-1,0 0 0,-1 0 1,1 0-1,-2 1 1,-2 6 220,-1 0 0,0-1 1,-1 0-1,0 0 1,-12 13-1,14-16-135,3-4-90,0-1 1,0 1 0,0 0 0,0 0 0,0 0 0,0 0 0,1 0 0,-1 1 0,0-1 0,1 0-1,-1 0 1,1 0 0,-1 1 0,1-1 0,0 0 0,0 0 0,-1 1 0,1-1 0,0 0-1,0 1 1,0-1 0,0 0 0,0 1 0,1-1 0,-1 0 0,1 2 0,0-1 5,0-1 0,0 0 1,0 0-1,1 0 0,-1 1 1,0-1-1,1 0 0,-1 0 1,1-1-1,-1 1 0,1 0 1,-1 0-1,1-1 0,0 1 1,-1-1-1,1 0 0,0 1 1,0-1-1,2 0 0,25 2 363,1-2 0,-1-1 0,0-1 0,0-2-1,38-9 1,-59 11-324,1-1 1,-1 0-1,0-1 0,0 0 0,-1 0 1,1 0-1,8-8 0,10-7-2778,-18 12 806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10752,'0'0'12219,"6"14"-11808,109 221 1517,-87-169-1185,36 123 0,-1 75 191,-49-202-713,-9-35-118,0 0 1,-2 1-1,-1-1 0,-1 1 1,-2-1-1,0 1 0,-11 52 1,-23 122 519,-34 146 1078,61-316-1370,-2-1 1,-1-1-1,-1 1 1,-20 34-1,30-62-331,1 0 0,-1-1 0,0 1 0,0 0 0,0-1 0,-1 1 0,1-1 0,-1 0 0,1 0 0,-1 0 0,0 0 0,0 0 0,0 0 0,-5 2 0,7-4 27,1 0-1,-1 0 1,1 0 0,0 0-1,-1-1 1,1 1 0,0 0-1,-1 0 1,1 0-1,0 0 1,-1 0 0,1-1-1,0 1 1,-1 0 0,1 0-1,0 0 1,-1-1 0,1 1-1,0 0 1,0-1 0,-1 1-1,1 0 1,0-1 0,0 1-1,0 0 1,-1-1-1,1 1 1,0 0 0,0-1-1,0 1 1,0 0 0,0-1-1,0 1 1,0-1 0,0 1-1,0-1 1,0-14-2940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 9536,'0'0'7878,"-9"1"-7459,-2 2-275,-27 1 582,38-4-634,0 0 0,0 0 0,1 0 0,-1 0 0,0 1 0,0-1-1,0 0 1,1 0 0,-1 0 0,0 0 0,0 0 0,0 0-1,0 1 1,1-1 0,-1 0 0,0 0 0,0 0 0,0 0 0,0 1-1,0-1 1,1 0 0,-1 0 0,0 1 0,0-1 0,0 0-1,0 0 1,0 0 0,0 1 0,0-1 0,0 0 0,0 0 0,0 1-1,0-1 1,0 0 0,0 0 0,0 0 0,0 1 0,0-1 0,0 0-1,0 0 1,-1 1 0,1-1 0,0 0 0,0 0 0,0 0-1,0 1 1,0-1 0,0 0 0,-1 0 0,1 0 0,0 0 0,0 0-1,-1 1 1,147-37 3420,-77 20-1543,-64 15-1675,-1 0-1,1 0 0,0 1 1,0 0-1,-1 0 0,1 0 1,0 0-1,-1 1 0,1 0 1,0-1-1,7 4 0,-9-4-426,4 1 411,-3 4-4321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13464,'0'0'6253,"3"10"-5849,0 17-55,0 0-1,-2 0 1,0 0 0,-2 0 0,-5 31 0,-17 187 3686,20-206-2195,1-14-3327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8640,'0'0'12945,"-7"12"-12463,1-2-377,1 0 0,0 0 0,1 0 0,0 1 0,1-1 0,0 1 0,0 0-1,-2 22 1,-48 555 4165,41-448-2297,12-140-1973,-1 3 164,1 0 1,-1 1-1,1-1 1,0 1-1,0-1 1,1 0-1,0 6 0,0-8-114,-1-1 0,1 1 0,-1 0 0,1-1 0,-1 1 0,1 0 0,-1-1 0,1 1 0,0-1 0,-1 1 0,1-1 0,0 1 0,0-1-1,-1 1 1,1-1 0,0 0 0,0 1 0,0-1 0,0 0 0,-1 0 0,1 0 0,0 0 0,0 0 0,0 0 0,0 0 0,-1 0 0,1 0-1,0 0 1,0 0 0,0 0 0,0-1 0,-1 1 0,2-1 0,37-6 115,48-5-1,-72 12-141,-1 0 1,1 0-1,-1 1 0,1 1 0,-1 1 1,26 7-1,-29-7-23,-8-3 0,0 1 0,-1-1 0,1 1 0,0 0 0,-1 0 0,1 0 0,3 3 0,-6-4 0,0 0 0,1 0 0,-1 0 0,0 0 0,0 0 0,0 0 0,0 0 0,0 0 0,0 1 0,0-1 0,0 0 0,0 0 0,0 0 0,1 0 0,-1 0 0,0 0 0,0 0 0,0 0 0,0 0 0,0 0 0,0 0 0,0 0 0,0 0 0,0 0 0,1 0 0,-1-1 0,0 1 0,0 0 0,0 0 0,0 0 0,0 0 0,0 0 0,0 0 0,0 0 0,0 0 0,0 0 0,0 0 0,0 0 0,1 0 0,-1 0 0,0 0 0,0 0 0,0-1 0,0 1 0,0 0 0,0 0 0,0 0 0,0 0 0,0 0 0,0 0 0,0 0 0,0 0 0,0 0 0,0-1 0,2-9 0,-2-10 0,-3 1-3980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15776,'0'0'5237,"9"-4"-4841,-8 4-388,10-4 147,0 0 0,0 1-1,0 0 1,0 1-1,21-2 1,-4 3 194,148-6 2308,-159 6-2031,0 0-1,0 1 0,-1 1 0,1 0 1,0 2-1,30 7 0,-40-9-140,-7-1-460,0 0-1,0 0 1,0 0-1,1 0 0,-1 0 1,0 0-1,0 0 1,0 0-1,1 0 0,-1 0 1,0 0-1,0 0 0,0 0 1,0 0-1,1 0 1,-1 0-1,0 0 0,0 0 1,0 0-1,0 0 1,1 1-1,-1-1 0,0 0 1,0 0-1,0 0 0,0 0 1,0 0-1,1 0 1,-1 1-1,0-1 0,0 0 1,0 0-1,0 0 1,0 0-1,0 1 0,0-1 1,0 0-1,0 0 0,0 0 1,0 1-1,0-1 1,0 0-1,0 0 0,0 0 1,0 0-1,0 1 1,0-1-1,0 0 0,-10-6 72,6 2-2537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1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14064,'0'0'4319,"11"-2"-3789,46-6 575,107-2 0,-99 9-458,-3 0 519,81 9 0,-111-4-719,-17-3-16,0 1 1,-1 0-1,1 1 0,16 6 1,-5 4 1089,-21-5-4430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11856,'0'0'7999,"-2"13"-7599,-10 86 476,11-81-560,0 0-1,1-1 1,1 1 0,6 27 0,-6-39-140,1 0 0,-1 0 1,1 0-1,1 0 0,-1 0 0,1-1 1,0 1-1,1-1 0,3 6 0,-5-10-100,-1 1 0,1-1 0,-1 0 0,1 1 0,0-1 0,-1 0 0,1 0 0,0 0 0,0 0 0,0-1 0,0 1 0,0 0 0,0-1 0,0 0 0,0 1 0,0-1 0,0 0 0,0 0 0,0 0 0,0 0 0,0 0-1,0 0 1,0-1 0,0 1 0,0-1 0,0 0 0,0 1 0,0-1 0,0 0 0,0 0 0,2-2 0,7-4 252,0-1-1,0 0 1,0-1 0,-1 0-1,0-1 1,-1 0-1,9-13 1,23-24 2274,-41 47-2176,-1 13-392,-1 1 0,0-1 1,-1 0-1,-1 1 0,-5 14 0,-1 0-32,-60 209-2,28-136 0,29-71 0,10-24 0,-1 1 0,1-1 0,-1-1 0,0 1 0,0 0 0,-1-1 0,-8 8 0,12-12 0,0 0 0,0 0 0,0 0 0,0 0 0,0 0 0,0 0 0,-1-1 0,1 1 0,0 0 0,0-1 0,-1 1 0,1-1 0,0 0 0,0 1 0,-1-1 0,1 0 0,0 0 0,-1 0 0,1 0 0,0 0 0,-1 0 0,1 0 0,-1 0 0,1 0 0,0-1 0,0 1 0,-1 0 0,1-1 0,0 1 0,0-1 0,-1 0 0,1 1 0,0-1 0,0 0 0,0 0 0,0 0 0,0 0 0,0 0 0,0 0 0,0 0 0,1 0 0,-1 0 0,-1-2 0,-2-6 0,0 1 0,1-1 0,-1-1 0,2 1 0,-1 0 0,2-1 0,-1 1 0,1-1 0,0 1 0,1-1 0,1 0 0,-1 1 0,1-1 0,1 1 0,4-19 0,-2 20 0,0-1 0,0 1 0,0 0 0,1 1 0,0-1 0,1 1 0,-1 0 0,1 0 0,1 1 0,-1 0 0,1 0 0,0 0 0,1 1 0,-1 0 0,1 0 0,0 1 0,17-6 0,-5 3 0,0 0 0,0 2 0,0 1 0,1 0 0,0 2 0,34-1 0,85 3 0,-136 0 850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2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1221 8432,'0'0'3864,"11"-10"-3000,31-25-228,-1-2 1,-2-1 0,34-45-1,-46 43-300,-1-1-1,-2-2 0,25-62 1,41-141 1159,-37 43 217,-27 95-502,-24 98-914,1-1 0,-2 0 0,0 1 0,1-13 0,-17 90 728,7-28-910,-64 321 529,-29-5-379,-38 4-64,135-349-181,-1 0 0,0 0 0,0 0 1,-1-1-1,0 0 0,-1 0 0,0 0 0,0-1 0,-1 0 0,-13 11 1,21-19-16,-1 0 1,1 0 0,0 0 0,0 0-1,-1 0 1,1 0 0,0 0 0,-1 0-1,1 0 1,0 0 0,0 0 0,-1 0-1,1 0 1,0 0 0,-1 0 0,1 0-1,0-1 1,0 1 0,-1 0 0,1 0-1,0 0 1,0 0 0,-1-1 0,1 1-1,0 0 1,0 0 0,0 0 0,0-1-1,-1 1 1,1 0 0,0 0 0,0-1-1,0 1 1,0 0 0,0-1 0,0 1 0,-1 0-1,1-1 1,-1-14 115,7 2-81,1 1-1,0 0 1,1 0 0,0 0 0,12-12 0,2-4 13,32-36 114,113-106 0,11-11 78,-55 29 19,-107 135-218,-13 15-25,-1 0 0,1-1 0,-1 1 0,0 0 0,0-1 0,0 1 0,0-1 0,3-5 0,-8 23 27,0 0-1,1 1 1,0 16 0,-2 21-11,3-43-27,-11 108 138,12-105-112,0 1-1,0-1 1,2 0-1,-1 1 0,2-1 1,6 21-1,-8-32-28,-1 0 0,1 0 1,0 0-1,0-1 0,0 1 0,0 0 0,0-1 0,1 1 0,-1-1 1,0 1-1,1-1 0,-1 0 0,1 0 0,-1 1 0,1-1 0,-1 0 0,1 0 1,0 0-1,0-1 0,0 1 0,2 0 0,0 0 4,0 0-1,0-1 1,0 0 0,1 0 0,-1 0-1,0-1 1,0 1 0,0-1-1,7-2 1,4-2 21,1-1 0,-1-1 0,25-16 0,-14 5 18,-1-1-1,-1-2 1,0 0-1,-2-2 1,-1 0 0,26-36-1,-38 47 3,0-1-1,-1 0 0,-1 0 1,0 0-1,-1-1 0,0 0 1,-1 0-1,6-26 0,-11 38-40,0 1 0,0-1 0,0 0 0,0 1 0,0-1 0,0 0 0,0 1 0,-1-1 0,1 0 0,0 1 0,-1-1 0,0 0 0,1 1 0,-1-1 0,0 1 0,0-1 0,0 1 0,1 0 0,-2-1 0,1 1 0,0 0 0,0 0 0,0-1 0,-1 1 0,1 0 0,-3-1-1,2 1 1,-1 0-1,1 0 1,-1 0-1,1 0 1,-1 0-1,1 1 1,-1 0-1,1-1 1,-1 1-1,1 0 1,-1 0-1,0 0 1,1 1-1,-1-1 1,1 0-1,-1 1 1,-2 1-1,-4 2 1,-1 0-1,1 0 1,0 1-1,1 1 1,-1-1-1,1 1 1,0 1-1,1 0 1,-1 0-1,1 0 1,1 1-1,-1 0 1,1 0-1,-6 13 1,8-15-9,1 0 0,1 1 1,-1-1-1,1 1 1,0-1-1,0 1 0,1 0 1,0 0-1,0 0 1,1 0-1,-1-1 1,2 1-1,-1 0 0,1 0 1,0 0-1,0 0 1,1 0-1,0-1 0,0 1 1,0-1-1,1 1 1,5 7-1,-4-9-2,0 0-1,0 0 1,0 0-1,1 0 1,0-1-1,0 0 1,0 0 0,1 0-1,-1 0 1,1-1-1,0 0 1,0 0-1,0-1 1,0 0-1,1 0 1,-1 0 0,0-1-1,1 0 1,-1 0-1,8 0 1,-3 0 3,0-1 0,1-1 0,-1 0 0,0 0 0,0-1 0,0 0 0,0-1 0,-1 0 1,1-1-1,-1 0 0,12-7 0,0-3 17,0-2 0,-1 0 0,-1-2-1,0 0 1,-2-1 0,0-1 0,-1-1 0,18-28 0,2-12 85,55-121 0,-66 124-45,-2-2-1,19-79 1,-37 114-25,0-1 0,-2 0 0,-2 0 0,0 0 1,-1 0-1,-2-1 0,-1 1 0,-7-37 0,9 62-31,0 0 0,0 1 0,0-1 0,0 0 0,0 0 0,0 0 0,-1 1 0,1-1 0,0 0 0,-1 0 0,1 1 0,0-1 0,-1 0 0,1 1 0,-1-1 0,1 0 0,-1 1-1,1-1 1,-1 1 0,0-1 0,1 0 0,-1 1 0,0 0 0,1-1 0,-1 1 0,0-1 0,0 1 0,0 0 0,1 0 0,-1-1 0,0 1 0,0 0 0,0 0 0,1 0 0,-1 0 0,-1 0 0,0 0-1,1 1-1,-1 0 1,0-1 0,1 1 0,-1 0-1,1 0 1,-1 0 0,1 0 0,0 0-1,-1 0 1,1 0 0,0 1 0,0-1-1,0 0 1,0 1 0,0-1 0,-1 2-1,-12 27-10,2 0 0,1 0 0,1 1 0,-11 62 0,12-36-45,2-1 0,2 2 0,3-1 0,3 0 0,2 0 0,2 0 0,3 0-1,17 62 1,-23-112 49,0 1-1,0-1 0,1 0 0,0 0 0,0-1 0,1 1 0,0 0 0,0-1 1,0 0-1,1 0 0,10 9 0,-12-12 7,1 0-1,0-1 1,0 0 0,0 0 0,0 0-1,0 0 1,0-1 0,0 0 0,1 1-1,-1-1 1,0-1 0,1 1 0,-1-1-1,1 0 1,-1 0 0,1 0 0,-1 0-1,0-1 1,1 0 0,7-2 0,15-6 22,1 0 1,-2-2 0,1-1 0,-2-2-1,42-27 1,-12 1 88,65-62-1,-54 32 148,-126 144-45,45-58-210,1 0-1,1 1 0,0 1 0,2 0 0,0 1 0,0 0 0,2 1 0,1 0 0,0 0 1,2 1-1,-7 31 0,12-46-11,1-1 1,0 1 0,0 0 0,0-1-1,1 1 1,-1-1 0,1 1-1,1-1 1,3 11 0,-5-15 6,1 1 0,-1-1 0,1 0-1,0 1 1,0-1 0,0 0 0,0 0 0,-1 0 0,1 0 0,1 1 0,-1-1 0,0 0 0,0-1 0,0 1 0,0 0-1,1 0 1,-1 0 0,0-1 0,1 1 0,-1-1 0,1 1 0,-1-1 0,1 0 0,-1 1 0,1-1 0,-1 0 0,1 0-1,-1 0 1,1 0 0,-1 0 0,1 0 0,-1 0 0,0-1 0,1 1 0,-1-1 0,1 1 0,-1-1 0,0 1 0,1-1-1,1-1 1,7-4 7,-2 1-1,1-1 1,-1-1-1,0 0 1,0 0-1,-1 0 1,0-1-1,0 0 1,0-1-1,-2 1 1,1-1-1,5-12 1,6-14 48,22-71 1,-39 104-54,20-64 58,-3-1 0,-3 0-1,7-95 1,-15 56 144,-12-158 0,6 258-178,-1 0 0,0 0 0,0 0 0,-1 0-1,-4-11 1,6 17-20,0-1-1,0 1 0,0-1 1,-1 0-1,1 1 0,0-1 1,-1 1-1,1-1 1,-1 1-1,1 0 0,0-1 1,-1 1-1,1-1 0,-1 1 1,1 0-1,-1-1 1,1 1-1,-1 0 0,1-1 1,-1 1-1,0 0 0,1 0 1,-1 0-1,-1-1 1,1 2-1,0-1 0,0 1 1,0-1-1,0 1 1,0 0-1,0-1 1,0 1-1,0 0 0,0 0 1,1-1-1,-1 1 1,0 0-1,0 0 1,1 0-1,-1 0 0,0 0 1,1 0-1,-1 2 1,-6 10 3,2-1-1,-1 1 1,2 1 0,0-1 0,1 1 0,0 0-1,-2 22 1,3 105-46,2-110 24,38 462-421,-22-347-464,-17-126 11,-1-14-2811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10544,'0'0'16566,"10"10"-16116,-7-7-413,2 2 23,0 0 0,1 0 1,-1 0-1,1-1 0,0 0 0,0 0 1,0 0-1,1-1 0,-1 0 0,1 0 1,0-1-1,0 0 0,12 3 0,73 9 785,28 3 813,-52-11 158,-66-5-1816,0-1 0,0 0 0,0 0 0,0 0 0,1 0 0,-1 0 0,0 0 0,0 0 0,0-1 0,0 1 0,0-1 0,2 0 0,-3 0 0,0 1 0,0 0 0,-1-1 0,1 1 0,0-1 0,-1 1 0,1-1 0,0 1 0,-1-1 0,1 1 0,-1-1 0,1 0 0,-1 1 0,1-1 0,-1 0 0,0 1 0,1-1 0,-1 0 0,0 0 0,0 0 0,1 1 0,-1-1 0,0 0 0,0 0 0,0 0 0,0 1 0,0-1 0,0 0 0,0 0 0,0 0 0,0 0 0,-1-5-25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14064,'0'0'7798,"10"-1"-7291,168-26 2029,-144 23-1693,1 2 1,-1 1-1,1 2 1,-1 1 0,1 2-1,51 12 1,-77-14-348,-7-2-334,1 1-1,-1-1 1,0 1-1,0-1 0,0 1 1,0 0-1,0 0 1,3 2-1,-5-3-129,0 0 0,1 0 0,-1 0 1,0 0-1,0 0 0,0 1 0,1-1 0,-1 0 0,0 0 1,0 0-1,1 0 0,-1 0 0,0 0 0,0 0 0,1 0 1,-1 0-1,0 0 0,0 0 0,1 0 0,-1 0 0,0 0 0,0 0 1,1 0-1,-1-1 0,0 1 0,0 0 0,1 0 0,-1 0 1,0 0-1,0-1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8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53 14968,'0'0'4134,"-12"12"-3394,0-1-573,-69 72 785,64-63-683,1 0 1,1 1 0,1 0 0,1 1-1,1 1 1,-19 47 0,28-61-174,0 1 1,1-1-1,0 1 1,0 0-1,1-1 1,0 1-1,0 0 1,1 0-1,1 0 0,0 0 1,0 0-1,1-1 1,0 1-1,1-1 1,0 1-1,0-1 1,1 0-1,0 0 1,1 0-1,0 0 1,7 9-1,-7-12-4,0-1 0,1 1 0,-1-1 0,1 0 0,0-1-1,1 0 1,-1 1 0,1-2 0,-1 1 0,1-1 0,0 0 0,0-1-1,1 1 1,-1-1 0,0-1 0,1 1 0,-1-2 0,1 1 0,9-1-1,-3 0 108,1-1-1,-1-1 1,1-1 0,-1 0-1,0 0 1,0-2-1,0 1 1,0-2-1,13-7 1,-2-2 234,-1-2 0,-1-1 0,0 0 0,-2-2 0,0 0 0,-1-1 0,-1-2 0,30-45 0,-42 57-426,0 0-1,-1-1 1,-1 0-1,0 0 1,0-1-1,-1 1 1,-1-1-1,0 0 1,-1 0-1,-1 0 1,0 0-1,-1-20 1,0 23-8,-1 0 0,-1 0 0,0 0 0,0 1 0,-1-1 0,0 1 0,0-1 0,-1 1 0,-1 0 1,0 0-1,0 1 0,0 0 0,-1 0 0,0 0 0,-1 0 0,0 1 0,-8-7 0,9 10 1,0 0 0,0 1 0,0-1 0,0 1 0,-1 1 0,1-1 0,-1 1 0,0 1 0,1-1 0,-1 1 0,0 0 0,0 0 0,0 1 0,0 0 0,0 0 0,-11 3 0,1-1 0,1 2 0,0 0 0,1 1 0,-1 0 0,-28 14 0,27-8 170,0-1 0,0 2 0,1 0 0,-28 28 0,26-21-2562,-19 26-1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 9040,'0'0'10257,"-11"-1"-9985,-36-2 5,42 3-196,-1 0 1,1 0-1,0 1 1,0 0-1,0 0 0,-1 0 1,1 1-1,0 0 1,-8 3-1,-5 3 177,7-4-114,1 0-1,0 1 1,-1 0 0,2 1 0,-1 0-1,-11 10 1,16-11-82,0-1 0,0 1-1,1 0 1,-1 0 0,1 0 0,1 0 0,-1 1-1,1 0 1,0 0 0,0 0 0,0 0 0,-2 10-1,2-4 42,1 1-1,1 0 0,0-1 1,0 1-1,3 25 0,-1-30-37,0 0 0,1-1-1,0 1 1,0 0 0,1-1 0,0 1-1,0-1 1,1 0 0,0 0-1,0 0 1,6 7 0,0-3 11,-5-3-7,2 0-1,-1-1 1,1 0-1,0 0 0,0-1 1,1 0-1,0 0 1,11 6-1,-7-7 32,0 1 1,1-2-1,-1 0 0,1 0 1,27 3-1,67-3 1085,-103-4-1105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7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10448,'0'0'15791,"18"-4"-15635,31-6-80,0 3 0,64-1 0,-80 8-3400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8640,'0'0'8449,"0"11"-8231,1 1-98,-1 0-1,-1 0 0,1-1 1,-2 1-1,-4 19 0,5-28-55,0 0-1,0 0 0,0 1 0,1-1 0,-1 0 0,1 0 0,0 0 1,0 1-1,0-1 0,0 0 0,0 0 0,1 0 0,0 1 0,0-1 0,-1 0 1,2 0-1,-1 0 0,0 0 0,1 0 0,3 4 0,-4-5-22,1 0 0,0 0 1,0 0-1,0-1 0,1 1 0,-1-1 0,0 0 0,0 0 0,1 0 0,-1 0 0,1 0 1,-1 0-1,1-1 0,-1 1 0,1-1 0,0 1 0,-1-1 0,1 0 0,-1 0 0,1 0 1,0-1-1,-1 1 0,1-1 0,-1 1 0,4-2 0,-2 1 16,0 0-1,0-1 1,0 1 0,0-1 0,-1 0-1,1 0 1,-1 0 0,1-1 0,-1 1-1,0-1 1,0 0 0,0 1-1,0-2 1,4-4 0,-6 6-11,0 0 0,0 0 0,0 0 0,-1 0 0,1 0 0,-1 0 0,1 0 0,-1 0 0,0 0 0,1-1 0,-1 1 0,0 0 0,0 0 0,-1 0 0,1 0 0,0 0 0,-1 0 0,1 0 0,-1-1 0,0 1 0,0 1 0,0-1 0,0 0 0,0 0 0,0 0 0,0 0 0,-1 1 0,1-1 0,-3-2 0,2 2-23,1 1 1,-1 0 0,0-1-1,0 1 1,1 0 0,-1 0-1,0 0 1,0 0 0,0 1-1,0-1 1,0 0 0,0 1-1,0-1 1,0 1-1,0 0 1,0 0 0,-1 0-1,1 0 1,0 0 0,0 0-1,0 0 1,0 1 0,0-1-1,-3 2 1,2-1-6,0 0 1,0 1-1,0-1 0,0 0 1,0 1-1,1 0 0,-1 0 1,1 0-1,-1 0 0,1 0 0,-1 0 1,1 1-1,0-1 0,0 1 1,1 0-1,-3 3 0,-15 46-1383,17-47-176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8032,'0'0'5056,"-10"6"-4871,-32 16 4,40-21-142,0 0 0,0 0 0,0 0 0,0 0-1,0 1 1,0-1 0,1 1 0,-1-1 0,1 1 0,-1 0 0,1-1-1,0 1 1,-2 3 0,-4 4 171,4-6 53,0 0 0,0 0 0,0 1 1,1-1-1,-1 1 0,1-1 0,0 1 1,0 0-1,0 0 0,1 0 0,-1 0 1,1 0-1,0 0 0,0 0 0,0 0 1,1 1-1,-1 6 0,-7-5 1689,5-2-1523,9-5 2402,14-7-2721,1 1 0,-1 1 0,1 1 0,0 1 0,42-3 0,-30 3-17,83-4 138,-101 7-202,-1 0 13,0 0 0,0 1 0,0 0 0,0 1 0,0 0 0,20 6 0,17 1 386,3-4 358,-47-1-932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4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8936,'0'0'15891,"-6"10"-15671,4-6-191,-8 12 156,1 0 1,-12 33 0,8-17 259,10-25-345,0-1 1,0 1-1,1 0 1,0 0-1,0 1 1,1-1-1,0 0 1,0 0-1,0 1 1,1-1-1,0 1 1,2 8-1,-1-7-43,1 0 0,1 0 0,-1 0 0,2-1 0,-1 1 0,1-1 0,0 0 0,1 0-1,0 0 1,0-1 0,0 0 0,1 0 0,0 0 0,1-1 0,0 1 0,0-2 0,10 8-1,0 0 61,-13-11-77,-1 1 0,0-1 0,1 1 0,0-1 0,-1 0 1,1 0-1,0-1 0,5 2 0,-8-2-9,0-1-16,0 1 1,0-1-1,0 0 0,0 1 1,-1-1-1,1 0 0,0 1 0,0-1 1,0 0-1,0 0 0,0 0 0,0 0 1,0 0-1,0 0 0,0 0 0,0 0 1,0-1-1,-1 1 0,1 0 1,0-1-1,0 1 0,0 0 0,0-1 1,0 1-1,-1-1 0,1 1 0,0-1 1,0 1-1,-1-1 0,1 0 0,0 1 1,-1-1-1,1 0 0,-1 0 1,1 1-1,-1-1 0,1 0 0,-1 0 1,1 0-1,-1-1 0,1 0-18,-1 0-1,1 0 0,-1 0 1,0 0-1,0 0 1,0 0-1,0-1 1,0 1-1,0 0 0,0 0 1,-1 0-1,1 0 1,-1 0-1,0 0 1,1 0-1,-1 0 0,-2-2 1,-5-10-3918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71 14368,'0'0'4745,"-9"-11"-3881,-26-31-56,18 26-121,8 15 2079,8 1-2706,1 1 0,0-1 0,0 0-1,0 1 1,-1-1 0,1 0 0,0 1 0,0-1 0,0 0 0,0 1 0,0-1 0,0 1 0,-1-1 0,1 0 0,0 1 0,0-1 0,0 1 0,0-1 0,1 0 0,-1 1 0,0-1 0,0 1 0,0-1 0,4 9-2868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8432,'0'0'10146,"4"13"-9941,8 33 108,5 49 0,6 32 868,-17-90-386,-7-47-599,0 1 1,1-1-1,0 1 1,1-1-1,0 0 0,2-9 1,1-10-70,0 5-33,1 0-1,1 0 0,1 0 1,2 1-1,21-43 0,-24 54-62,2 0 0,-1 1-1,2 0 1,9-11 0,5-5 15,-19 24-32,1 0 0,-1 0 0,0 0 0,1 0 0,0 1 0,-1 0 0,10-3 0,-9 5 3,0 2-1,0-1 0,0 0 0,-1 1 1,1 0-1,0 0 0,-1 0 0,0 1 1,6 3-1,-4 1 16,1-1-1,-1 1 1,-1 0-1,0 1 1,0-1 0,0 1-1,6 14 1,2 4 48,-8-16-53,0 1-1,-1 0 1,-1 0-1,0 1 1,0-1-1,0 14 1,0-9 31,0 1-1,7 18 1,-9-30-39,1 0 0,-2 1 0,1-1 0,0 0 0,-1 10-1,0-9 21,0 0 0,0-1 0,1 1 0,0 0 0,2 6 0,-2 2 68,-1-13-94,0 0 1,-1 0-1,1 0 0,0 0 1,0 0-1,0 0 0,0 0 1,1 0-1,-1-1 1,0 1-1,0 0 0,0 0 1,1 0-1,-1 0 0,1 0 1,-1 0-1,0 0 0,1-1 1,1 3-1,-2 0 135,0-3-146,0 0 0,0 0-1,0 1 1,0-1 0,0 0-1,0 1 1,0-1-1,0 0 1,0 1 0,0-1-1,0 0 1,1 1-1,-1-1 1,0 0 0,0 0-1,0 1 1,0-1-1,0 0 1,1 1 0,-1-1-1,0 0 1,0 0-1,0 1 1,1-1 0,-1 0-1,0 0 1,0 0 0,1 0-1,-1 1 1,0-1-1,0 0 1,1 0 0,-1 0-1,0 0 1,1 0-1,-1 0 1,0 0 0,1 1-1,-1-1 1,0 0-1,1 0 1,-1 0 0,0 0-1,1-1 1,-1 1-1,0 0 1,0 0 0,1 0-1,-1 0 1,0 0 0,1 0-1,-1 0 1,0 0-1,0-1 1,1 1 0,-1 0-1,5-3-3334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2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15072,'0'0'2247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9240,'0'0'9529,"-9"11"-9157,-32 35-8,38-42-265,0 1 1,0-1-1,0 1 1,0 0-1,1 0 1,0 1-1,0-1 0,0 0 1,0 1-1,1-1 1,0 1-1,0-1 1,1 1-1,-1-1 1,1 1-1,1 0 1,-1-1-1,1 1 1,0-1-1,0 1 0,0-1 1,1 1-1,0-1 1,5 10-1,-4-8-12,1 1 66,-1-1-1,1 0 1,9 11 0,-12-16-113,1-1 1,0 1 0,-1 0 0,1-1 0,0 1 0,0-1-1,0 0 1,0 0 0,0 0 0,0 0 0,1 0-1,-1 0 1,0 0 0,0-1 0,1 1 0,-1-1-1,3 1 1,5 0 121,1-1 0,-1-1 0,0 1 0,14-4 0,-20 4-121,-1-1-1,0 0 1,0 0 0,0 0 0,0 0 0,0-1 0,0 1-1,0-1 1,0 0 0,-1 1 0,1-1 0,-1 0 0,1-1-1,-1 1 1,0 0 0,0-1 0,0 1 0,2-4 0,0-1 43,0 1 1,-1-1-1,1 0 1,-2 0-1,1 0 1,-1-1 0,0 1-1,0 0 1,-1-1-1,0 0 1,0 1 0,-1-1-1,0 0 1,0 1-1,-3-12 1,1 10 28,-1 0 1,0 0-1,0 1 1,-1-1-1,0 1 1,-9-14 0,12 20-92,-1 0 0,0 0 0,0 0 0,0 1 1,-1-1-1,1 1 0,0-1 0,-1 1 0,1 0 1,-1 0-1,1 0 0,-1 0 0,1 0 1,-1 0-1,-5 0 0,3 0 3,1 0 0,-1 1 0,0 0 0,0 0 0,1 0 0,-1 0 0,0 1 0,-6 1-1,0 1 0,9-3-45,-1 1 0,0 0 0,0-1 1,0 1-1,1 0 0,-1 0 1,1 1-1,-1-1 0,1 0 1,-1 1-1,-2 2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5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9344,'0'0'14174,"10"10"-13990,32 31-8,-39-38-132,0 0 0,0 0-1,1 0 1,-1-1 0,1 1 0,0-1 0,0 0 0,0 0-1,7 2 1,5 2 137,-12-4-124,0 0 0,1-1 1,-1 0-1,0 0 1,0 0-1,0 0 1,1-1-1,-1 0 0,0 0 1,1 0-1,-1 0 1,6-2-1,2 0 83,1 0-1,22-10 1,-31 11-116,0-1 0,-1 1 0,1-1 0,-1 0 0,1 0 0,-1-1 0,0 1 0,1-1 0,-1 1 0,-1-1 0,1 0 0,0 0 0,-1-1 0,1 1 0,-1 0 0,0-1 0,0 0 0,0 1 0,-1-1 0,0 0 0,1 0 0,-1 0 0,0 0 0,-1 0 0,1 0 0,-1 0 0,0 0 0,0 0 0,0 0 0,0 0 0,-1 0 0,1 0 0,-1 0 0,0 0 0,0 0 0,-1 0 0,1 1 0,-3-5 0,2 2 13,-1 1 0,0 0 0,1 0-1,-2 0 1,1 0 0,0 0 0,-1 1 0,0-1 0,0 1 0,-1 0 0,1 1 0,-1-1-1,1 1 1,-9-5 0,-2-3 102,15 10-130,-1 0 0,0 0-1,0 0 1,-1 1 0,1-1 0,0 0-1,0 0 1,0 1 0,0-1-1,-1 0 1,1 1 0,0-1 0,0 1-1,-1 0 1,1 0 0,0-1-1,-3 1 1,-1 0 7,0 0-1,0 0 1,0 0 0,0 0-1,0 1 1,0 0-1,0 0 1,0 1 0,0-1-1,1 1 1,-1 0-1,0 0 1,1 1 0,-1-1-1,1 1 1,-5 5-1,-5 4 6,1 2 0,1 0 0,0 0 0,-12 21-1,21-29 4,0 1-1,1 1 0,0-1 1,0 0-1,0 1 0,1-1 1,0 0-1,1 1 0,0 12 1,5 0 85,0-1 0,1 1 1,1-1-1,16 34 0,-15-37-43,-3-7-9,0-1 1,1 0 0,0 0-1,9 9 1,-4-5 72,-4 3-21,-7-15-102,0 1 0,0 0-1,0 0 1,1 0 0,-1 0-1,0-1 1,1 1 0,-1 0-1,0 0 1,1-1 0,-1 1-1,1 0 1,-1-1 0,1 1 0,0 0-1,-1-1 1,1 1 0,-1-1-1,1 1 1,0-1 0,0 1-1,1 0 1,18 14 187,-17-12-176,-1 0 0,1-1 1,0 1-1,0-1 0,1 0 0,3 2 0,6 1 45,2 0 0,-1 0 0,0-1 0,1-1 0,0-1 0,0 0 0,22 0 0,-31-2 21,1 1-1,-1-1 0,1 1 0,-1 1 0,8 2 0,-14-4-72,0 0 1,1 0-1,-1 0 0,0 0 1,0 0-1,1 0 0,-1 0 1,0 0-1,0 0 0,1 0 1,-1 0-1,0 0 0,0 0 1,1 0-1,-1 0 0,0 0 1,0 0-1,0 0 0,1 0 1,-1 0-1,0 0 0,0 0 1,1-1-1,-1 1 1,0 0-1,0 0 0,0 0 1,1 0-1,-1 0 0,0-1 1,0 1-1,0 0 0,0 0 1,1 0-1,-1-1 0,0 1 1,0 0-1,0 0 0,0 0 1,0-1-1,0 1 0,0 0 1,0 0-1,0-1 0,0 1 1,0 0-1,0 0 0,0-1 1,0 1-1,-1-13-2262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5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10544,'0'0'4640,"-10"5"-4188,-30 18-15,14-11 1678,20-10-1374,-1 2 1318,13 0-947,16-2-555,-9-1-353,0 0 0,0 1 0,0 0 0,0 1 0,-1 1 0,1 0 0,-1 0 0,20 11 0,-25-11-113,25 13 229,-30-16-293,-1 1 1,1-1-1,-1 0 0,0 1 1,1-1-1,-1 1 1,0 0-1,0-1 1,0 1-1,0 0 0,-1 0 1,1-1-1,0 1 1,-1 0-1,1 0 0,0 3 1,1 9 153,-2-12-148,1 1 0,-1-1 0,0 1 0,0 0 0,0-1 0,0 1 1,0 0-1,0-1 0,-1 4 0,-1 0 18,1-1-6,0 0 1,0 0-1,0 0 1,-1 0 0,0-1-1,0 1 1,0 0-1,-1-1 1,1 1 0,-1-1-1,0 0 1,-1 0-1,1 0 1,-4 3 0,-5 4 117,2 1 0,-16 21 1,17-22-48,-3 2 38,4-5 188,9-8-326,-1 1 0,1-1 0,0 1 0,-1-1 0,1 1 0,0-1 0,0 0 0,-1 1 0,1-1 0,0 0 0,0 0 0,-1 0 0,1 1 0,0-1 0,0 0 0,-1 0 0,1 0 0,1 0 0,21 3 241,43 14 1,-19-3 19,-14-4-163,-24-6 101,0-1 1,0-1-1,12 3 1,-18-5-560,0 0 0,-1 0 0,1 0 0,0 0 1,-1 0-1,1-1 0,0 1 0,-1-1 0,5-1 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09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8840,'0'0'13889,"11"4"-13676,33 12-2,-40-15-142,-1 0 1,1 0-1,0-1 1,0 0-1,0 1 1,-1-1-1,1-1 1,0 1-1,0 0 1,0-1-1,-1 0 1,1 0 0,0 0-1,-1 0 1,1-1-1,-1 0 1,7-3-1,5-2 109,-7 4-62,1 0-1,0 0 1,0 1-1,0 0 1,0 0 0,13 1-1,-4-1 44,-12 1-87,-1 0 0,1 1 0,0 0 1,0 0-1,9 2 0,-7-2-4,-1 1-1,1-1 0,-1-1 1,1 1-1,-1-1 1,1 0-1,12-4 0,-10 2 11,0 1-1,0 0 0,14 0 0,20-2 95,-33 2-117,-1 1 0,0 1 1,1-1-1,16 3 0,23 1 93,-40-3-110,-1 0 0,1 0 0,-1 1 0,1 1 0,14 3 0,-12-1 10,0-2 0,0 0 0,1-1 1,14 1-1,33 4 138,-37-2-117,0-1 0,43-1-1,-19-1 56,-28 1-58,-13-1-34,1-1-1,0 1 0,-1-1 0,9-2 0,-6 1 13,1 1 0,-1 0 0,15 1 0,-15 0-7,0 0 0,1-1 0,10-2 0,43-10 192,-44 7-166,0 1 0,1 1 0,26-1 0,-34 4-37,141 6 507,-136-4-450,4 0 159,-1 2 0,33 8 0,-31-11 64,-11-2 15,-10 1-320,-1 0 1,0 0 0,0 0 0,0 0-1,0 0 1,0 0 0,1 0 0,-1-1-1,0 1 1,0 0 0,0 0 0,0 0-1,0 0 1,0 0 0,0 0 0,1 0-1,-1-1 1,0 1 0,0 0 0,0 0-1,0 0 1,0 0 0,0 0 0,0-1-1,0 1 1,0 0 0,0 0-1,0 0 1,0 0 0,0 0 0,0-1-1,0 1 1,0 0 0,0 0 0,0 0-1,0 0 1,0 0 0,0-1 0,0 1-1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8136,'0'0'12649,"-11"3"-12385,-3 2-167,8-3-42,0 0 0,0 0 0,0 0 0,0-1 0,-1 0 0,1-1 0,-9 1 0,-1 0 319,1 0 0,0 2 1,-1 0-1,1 0 0,1 2 0,-1 0 0,0 0 1,-14 9-1,21-10-165,1 1-1,-1 0 1,1 0 0,0 0 0,1 1-1,0 0 1,-1 0 0,-8 13 0,13-16-170,0 1 0,1 0 1,-1-1-1,1 1 0,0 0 1,0 0-1,0-1 0,0 1 1,1 0-1,-1 8 0,1-3 49,0 0 0,1 0 0,3 15-1,3 16 128,-6-31-167,0 1-1,1-1 1,0 1 0,1-1 0,0 0 0,1 0 0,-1 0 0,7 10 0,-5-13 7,0 0 1,0-1-1,1 1 1,0-1-1,11 8 1,9 7 123,-22-16-147,1-1 0,0 0 0,0 0 0,1 0 0,-1 0 0,0-1 0,1 0 0,0 0 0,-1 0 0,1-1 0,0 0 0,0 0 0,0-1 1,11 1-1,8-3 87,0 0 0,32-7 0,-5 0 60,35 4 206,-73 4-248,-11 1-108,-1-1 0,0 1 0,1 0 0,-1 0 0,1 1 1,-1-1-1,1 0 0,3 2 0,1-4 176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9040,'0'0'14209,"11"2"-13920,79 14 784,9-4 670,-31-4-706,-28-14-148,-40 6-937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0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9536,'0'0'11321,"-11"11"-11067,-3 4-148,4-5 51,0 1 1,1 0 0,-12 20-1,20-29-108,0 0 0,-1 1 0,2-1 0,-1 0 0,0 1 0,0-1 0,1 1 0,-1-1 0,1 1 0,0-1 0,0 1 0,0 0 0,0-1 0,0 1 0,1-1 0,-1 1 0,1-1 0,-1 1 0,1-1 0,0 1 0,0-1 0,0 0 0,0 0 0,1 1 0,-1-1 0,3 3 0,0 0 50,0 1 0,1-1 1,0 0-1,0 0 0,1 0 0,-1-1 1,1 0-1,9 6 0,-8-7-24,0 0-1,0-1 1,0 0 0,0 0-1,1 0 1,-1-1-1,1 0 1,0 0 0,-1-1-1,1 0 1,-1-1-1,1 1 1,-1-1-1,1-1 1,9-2 0,-14 3-34,0 0 0,0 0 0,0-1 0,0 1 0,-1 0 0,1-1 0,0 0 1,-1 0-1,1 0 0,-1 0 0,1 0 0,-1 0 0,0-1 0,0 1 0,2-4 1,2-3 105,-1 0 1,-1-1 0,5-12 0,-7 17-101,-1 2 9,0-1 0,-1 1 0,1-1 1,-1 0-1,1 1 0,-1-1 0,0 0 1,0 0-1,-1 1 0,1-1 0,-1 0 1,0 1-1,0-1 0,0 1 0,0-1 1,-1 1-1,1-1 0,-1 1 1,-3-4-1,1 4 8,0 1 1,0 0 0,0 0-1,-1 0 1,1 1-1,-1 0 1,1-1-1,-1 2 1,0-1 0,1 0-1,-1 1 1,0 0-1,1 0 1,-1 0 0,-4 2-1,6-2-29,0 1 1,0-1-1,0 1 1,1-1-1,-1 0 0,0 0 1,0-1-1,0 1 0,1-1 1,-1 1-1,0-1 0,0 0 1,1 0-1,-5-2 1,-9-3-87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9240,'0'0'8819,"-4"10"-8503,-17 42 340,41-24 1234,17 87-494,-16-53-883,-14-40-294,1 1 88,-2 0-1,5 28 1,-6-22 89,-2-17-54,-1 0 0,0 18 0,2-12 256,-2-17-36,-2-10 30,-1-3-514,1 1 1,1-1-1,-1 1 0,2 0 1,4-22-1,22-56 212,-17 59-147,-10 26-121,0 1 1,1-1-1,-1 1 1,1-1-1,0 1 0,0 0 1,0-1-1,1 1 1,-1 0-1,1 1 1,0-1-1,5-4 0,-7 6-10,0 1-1,1-1 0,-1 0 1,0 1-1,1-1 0,-1 1 0,1 0 1,-1-1-1,1 1 0,-1 0 0,1 0 1,-1 0-1,1 0 0,-1 0 0,1 0 1,-1 0-1,1 1 0,-1-1 1,0 1-1,1-1 0,-1 1 0,1-1 1,-1 1-1,0 0 0,1-1 0,-1 1 1,0 0-1,0 0 0,0 0 1,0 0-1,0 0 0,0 0 0,0 1 1,0-1-1,1 2 0,2 3 19,0 0-1,0 0 0,0 1 1,-1 0-1,0-1 1,-1 1-1,1 0 0,-1 1 1,1 7-1,1 12 122,1 31 0,-3-32-26,-2-23-61,0-1-1,0 1 0,1 0 1,-1 0-1,1-1 0,0 1 1,0 0-1,0-1 0,1 4 1,15-21 405,10-17-196,30-49-1,-9 13-40,-46 66-222,-1 0 0,1 0 0,0 1-1,0-1 1,-1 1 0,1-1 0,0 1-1,0 0 1,0-1 0,1 1 0,-1 0 0,3-1-1,-4 2-7,0 0 0,1 0 0,-1-1 0,0 1 0,0 0 0,0 0 0,0 0 0,0 0 0,1 0 0,-1 0 0,0 0 0,0 1 1,0-1-1,0 0 0,0 1 0,0-1 0,0 1 0,0-1 0,0 1 0,0-1 0,0 1 0,0 0 0,0-1 0,0 1 0,0 0 0,1 1 0,2 4 7,-1-3 0,-1 0 1,1 1-1,-1-1 1,1 1-1,-1 0 0,-1 0 1,1 0-1,0 0 1,-1 0-1,0 0 1,0 0-1,1 7 1,0 2 14,2 20 119,-1 1 0,-2 0 0,-2 35 0,-6 38 362,11-77-505,-3-24 507,1-7 0,1-8-5578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2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 9744,'0'0'8807,"-9"10"-8583,-27 31-1,11-18 453,12-11-255,-11 14 681,12-15-541,6-5-433,0 1 0,1 0 0,0 0 0,1 0 1,-1 0-1,1 1 0,1 0 0,-1-1 0,1 1 0,1 1 0,-1-1 0,1 0 1,-1 10-1,2-7-42,1 0 1,0-1 0,0 1-1,1 0 1,0-1-1,1 1 1,0-1 0,1 1-1,0-1 1,6 13 0,-8-21-64,0 0 1,0 1-1,1-1 1,-1 0-1,1-1 0,0 1 1,-1 0-1,1 0 1,0-1-1,0 1 1,0-1-1,0 1 1,0-1-1,1 0 1,-1 0-1,0 0 1,1 0-1,-1 0 1,0-1-1,1 1 1,-1-1-1,1 1 1,-1-1-1,1 0 1,-1 0-1,1 0 1,4-1-1,-2 0 5,0 1 0,0-1 0,-1-1-1,1 1 1,0-1 0,-1 1 0,1-1-1,-1-1 1,1 1 0,-1 0 0,0-1 0,0 0-1,5-5 1,-1-2 17,-1 1 1,0-1-1,-1-1 0,6-10 0,-7 10 5,1 0-1,1 0 1,8-10-1,-8 8 122,0 2 44,-6 11-213,0 0 0,0 0 1,0 0-1,0 0 0,0 1 1,-1-1-1,1 0 0,0 0 0,0 1 1,0-1-1,-1 0 0,1 1 0,0-1 1,0 1-1,-1-1 0,1 1 0,0-1 1,-1 1-1,1 0 0,0 0 1,17 16 5,-12-11 7,0 0 0,0 0 1,13 7-1,5 6 18,-21-16-26,1 0 0,-1 0 1,1-1-1,-1 1 1,1-1-1,0 0 0,0 0 1,0 0-1,6 1 1,-6-2 3,1 1 0,-1-1 0,1 0 0,-1-1 0,1 1 0,0-1 0,-1 0 0,1 0 0,0 0 0,-1-1 0,1 0 0,0 0 0,-1 0 0,1 0 0,-1-1 0,0 0 0,1 1 0,6-6 0,-2 1 22,0-1 1,0-1-1,0 1 1,-1-2-1,0 1 1,-1-1-1,12-18 1,-14 19-15,0 1 0,-1-1 0,0 0 0,0 0 0,-1 0 1,0-1-1,-1 1 0,1-1 0,-2 0 0,1 1 0,-1-15 0,-1 16 27,-1-1 0,0 1 1,-1 0-1,0 0 0,0 0 0,0 0 0,-1 0 0,0 0 0,0 0 0,-1 1 0,0 0 1,0-1-1,-1 2 0,1-1 0,-1 0 0,-11-8 0,15 12-18,-1 1-1,1 0 0,0-1 1,-1 1-1,1 0 1,-1 0-1,0 0 1,1 0-1,-1 0 1,0 1-1,0-1 0,1 0 1,-1 1-1,0-1 1,0 1-1,0 0 1,0 0-1,0 0 1,0 0-1,1 0 0,-1 0 1,0 0-1,-3 1 1,4 0-32,0-1 1,0 1-1,0-1 0,1 1 1,-1-1-1,0 1 0,0 0 1,1-1-1,-1 1 1,1 0-1,-1 0 0,1-1 1,-1 1-1,1 0 1,-1 0-1,1 0 0,-1 0 1,1 0-1,0 0 0,0 0 1,0 0-1,-1 0 1,1 0-1,0-1 0,0 1 1,0 0-1,1 2 0,3 10-1672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2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 8936,'0'0'11971,"-10"0"-11639,-14-1 448,-34-4-1,56 5-691,0 0-1,0 0 1,0 0-1,0 1 1,0-1 0,0 1-1,1-1 1,-1 1 0,0 0-1,0-1 1,1 1-1,-1 0 1,0 0 0,1 0-1,-1 0 1,1 1 0,-1-1-1,1 0 1,-3 4-1,2-2 6,-1 0-1,1 0 1,-1 1 0,1-1-1,0 1 1,0-1-1,0 1 1,-1 6-1,0 1 42,1-1 1,0 1-1,1 0 0,0 0 0,1 0 1,1-1-1,-1 1 0,5 20 0,-4-28-98,-1-1 0,1 1 0,0 0 0,0 0 0,0-1 0,1 1-1,-1 0 1,1-1 0,-1 1 0,1-1 0,0 0 0,0 0 0,0 1 0,0-1 0,0 0 0,1-1-1,-1 1 1,1 0 0,-1-1 0,1 1 0,-1-1 0,1 0 0,0 0 0,0 0 0,-1 0-1,1 0 1,0-1 0,0 0 0,0 1 0,0-1 0,0 0 0,0 0 0,0 0 0,0-1-1,0 1 1,0-1 0,5-1 0,4 0 62,0-1 1,-1-1-1,1 1 0,0-2 1,-1 0-1,12-7 0,-4 2-234,-13 7-3261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4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1 472 8336,'0'0'5206,"11"-1"-4364,9 0-385,0-2 0,23-5 1,-33 6-265,-1-1-1,1-1 1,0 1 0,-1-1 0,0-1 0,0 0-1,15-10 1,-10 2 64,-1 0-1,0 0 1,-1-1-1,19-30 1,35-69 687,-34 55-499,-18 33-70,-1 0-1,-1-2 1,10-32 0,-18 46 522,-6 19-407,-7 22-152,6-11-229,1-1 1,1 1-1,0 0 0,3 28 1,2-11 102,10 44 1,-11-67-153,1-1 0,-1 0-1,1 0 1,1-1 0,0 1 0,12 16 0,-17-25-46,1 0 1,0 0 0,0 0 0,0 0 0,0 0 0,0 0 0,0 0 0,0-1 0,0 1-1,0 0 1,0-1 0,0 1 0,0-1 0,0 1 0,0-1 0,1 1 0,-1-1 0,0 0-1,0 0 1,1 1 0,-1-1 0,0 0 0,0 0 0,1 0 0,-1-1 0,0 1 0,0 0-1,1 0 1,-1-1 0,0 1 0,0 0 0,0-1 0,1 0 0,0 0 0,3-2 37,-1 0 0,1 0 1,-1 0-1,0-1 1,0 0-1,6-7 1,14-22 249,-1-1 1,26-53 0,-28 48 333,50-71 1,-70 108-599,0 1 1,0 0-1,1-1 0,-1 1 1,0 0-1,1-1 0,-1 1 1,1 0-1,-1 0 0,1 0 1,-1 0-1,1 1 0,0-1 1,1 0-1,-2 1-24,0 0-1,0 0 1,0 0-1,0 0 0,-1 0 1,1 0-1,0 1 1,0-1-1,0 0 1,-1 1-1,1-1 1,0 1-1,0-1 1,-1 1-1,1-1 1,0 1-1,-1-1 1,1 1-1,-1 0 1,1-1-1,-1 1 1,1 0-1,-1-1 0,1 1 1,-1 0-1,0 0 1,1-1-1,-1 1 1,0 0-1,0 0 1,1 0-1,-1 1 1,9 25 62,-2 2 1,-1-1-1,-1 1 0,-1 0 1,-1 0-1,-3 50 0,0-72-53,0 0-1,0 0 0,0 0 0,1 0 0,0 0 0,1 0 0,-1 0 0,4 7 1,-4-12-19,0 0 0,0 0 1,0 0-1,0 0 1,0 0-1,1 0 0,-1-1 1,1 1-1,-1 0 1,1-1-1,0 0 0,0 1 1,-1-1-1,1 0 1,0 0-1,0 0 0,0 0 1,1 0-1,-1 0 1,0 0-1,0-1 0,0 1 1,0-1-1,1 0 1,-1 0-1,0 1 0,1-1 1,2-1-1,4 0-20,1 0-1,-1-1 1,0 0 0,0-1-1,0 0 1,-1 0-1,1-1 1,-1 0 0,0-1-1,0 0 1,0 0-1,-1 0 1,1-1 0,-1 0-1,-1-1 1,12-13-1,-8 2-625,-9 11-3317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2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9536,'0'0'13894,"11"3"-13603,35 5-6,-42-8-165,1 1 1,-1-1 0,1 0-1,0 0 1,-1 0-1,1-1 1,-1 0-1,1 0 1,7-2-1,17-3 447,-21 6-393,0-1 0,0 0 0,1-1 0,9-4 0,-9 4-78,-1 0-1,0 0 1,0 0-1,12 0 1,132 6 626,-86 1-539,-46-3-119,-1-1 0,37-2 0,-22-3 7,72-5 163,-17 16-75,-80-7-112,0 1 1,0 0-1,0 1 0,0 0 0,-1 0 0,1 1 1,-1 0-1,1 0 0,10 7 0,-15-8-22,-1 0 0,1-1 0,0 0 0,1 1 0,5 0 0,7 2 137,-15-4-344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2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64 9144,'0'0'14991,"-11"7"-14672,-36 24-6,43-27-245,0-1 1,1 1-1,-1 0 0,0 0 0,1 0 0,0 1 0,0-1 1,1 1-1,-1 0 0,1-1 0,0 1 0,0 0 1,0 1-1,1-1 0,-2 8 0,-3 10 252,4-15-210,1-1 0,-1 1 1,2-1-1,-1 1 0,1 0 1,0-1-1,1 1 0,1 9 0,0-5 58,1 0 0,0 0 0,0 0 0,7 15 0,-9-26-140,0 1 0,1 0 0,-1 0-1,0 0 1,0-1 0,1 1 0,-1 0 0,1-1 0,-1 1 0,1-1 0,0 0 0,0 0 0,-1 1 0,1-1-1,0 0 1,0 0 0,0-1 0,0 1 0,0 0 0,0-1 0,0 1 0,1-1 0,-1 0 0,0 0 0,3 0-1,0 0 34,0 0 0,0-1 0,0 0 0,0 0 0,0 0 0,0-1 0,-1 0 0,1 0 0,0 0 0,4-3 0,-3 1-11,1-1 0,-1 1-1,0-1 1,0-1 0,-1 1 0,0-1 0,0 0 0,8-12 0,-1-3 216,14-34 0,-6 11 369,28 118 62,-37-61-671,-5-6 9,0 1 1,0-1 0,1 0 0,0-1-1,13 10 1,-15-12 0,1-1 1,0 0-1,0 0 0,0 0 1,11 3-1,-13-5-16,0 0 0,0-1 0,-1 0 0,1 0 0,0 0 0,0 0 0,0-1 0,-1 1 0,1-1-1,0 0 1,6-2 0,-4 1-9,0-1 0,0 0-1,-1 0 1,1 0 0,-1-1 0,1 1-1,-1-1 1,0-1 0,0 1-1,-1-1 1,0 1 0,1-1 0,-2-1-1,1 1 1,0 0 0,-1-1-1,0 0 1,-1 0 0,1 0 0,-1 0-1,0 0 1,0 0 0,-1-1-1,0 1 1,0-1 0,-1 1-1,1-1 1,-1 1 0,-1-1 0,1 1-1,-4-12 1,2 9-11,0 1 0,0-1 0,0 2 0,-1-1 0,0 0 0,0 0 0,-1 1 0,0 0 0,-1 0 0,1 0 0,-1 0 0,0 1 0,-1-1 0,-8-7 0,6 7 0,0 1 0,-1 0 0,1 0 0,-1 1 0,0 0 0,-1 0 0,-12-4 0,20 9 0,1-1 0,0 1 0,-1 0 0,1 0 0,-1 0 0,1 0 0,0 0 0,-1 0 0,1 0 0,-1 0 0,1 0 0,0 1 0,-1-1 0,1 1 0,0-1 0,-1 1 0,1-1 0,0 1 0,0 0 0,0-1 0,-1 1 0,1 0 0,0 0 0,0 0 0,0 0 0,0 0 0,0 0 0,1 0 0,-2 2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3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9240,'0'0'10145,"-6"10"-9829,-33 65 606,32-63-584,0-1 0,-18 22 0,-5 6 447,11-7-321,1 0 1,2 1-1,1 1 1,2 0-1,-14 53 1,-1 92 844,20-111-778,2-4 34,3 1 0,8 101 0,14 1 87,-8-80-346,-2-37-82,2 0 1,2 0-1,3-1 1,1-1-1,31 60 0,-33-82-66,1 0-1,1-1 0,1 0 1,36 36-1,-14-16 150,7 1 134,-18-18-265,-27-27 442,-4-6-310,-3-4-5257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9040,'0'0'10531,"-1"10"-10061,-3 38 1618,5 70 1,31 168 614,-29-260-2465,2 3 160,-2-1 0,-1 1 1,-3 56-1,-10 41 1208,8-73 172,3-53-1588,1-13-74,3-7-4300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11856,'0'0'13709,"10"0"-13368,172-16 1705,-131 6-1708,-27 5-20,0 1 0,37-1 0,-32 2-26,-23 2-151,-1 0 1,1 1-1,-1 0 0,0 0 0,1 0 0,-1 0 1,1 1-1,10 2 0,-7-2 541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47 8640,'0'0'11167,"-5"10"-10659,-7 12-276,-12 23 912,-21 52-1,42-91-1056,-5 16 357,0 0 1,1 0-1,1 1 0,1 0 0,1 0 0,-2 33 0,6-51-290,0-1 0,0 1 1,1 0-1,-1-1 0,1 1 0,0 0 1,0-1-1,3 7 0,-4-11-113,1 1-1,-1 0 1,1 0 0,-1-1-1,1 1 1,-1 0-1,1-1 1,0 1-1,-1-1 1,1 1 0,0-1-1,0 1 1,-1-1-1,1 1 1,0-1-1,0 1 1,-1-1 0,1 0-1,0 0 1,1 1-1,0-1-1,0 0-1,0 0 0,0-1 1,0 1-1,0 0 0,0-1 1,0 1-1,-1-1 0,1 0 1,0 0-1,0 1 0,2-3 0,15-11 109,-1 0-1,0 0 0,-1-2 0,21-25 0,-13 15-21,-14 15-59,3-3 135,-1 0 1,12-18-1,-25 32-187,0 0 1,1 0-1,-1 0 1,0 0-1,1 0 1,-1 0-1,0 0 1,0 1 0,1-1-1,-1 0 1,0 0-1,1 0 1,-1 0-1,0 0 1,0 1-1,1-1 1,-1 0-1,0 0 1,0 0-1,0 1 1,1-1 0,-1 0-1,0 0 1,0 1-1,0-1 1,0 0-1,1 1 1,-1-1-1,0 0 1,0 0-1,0 1 1,0-1-1,0 0 1,0 1-1,0-1 1,0 0 0,0 1-1,0-1 1,0 1-1,5 15 47,-3-7-32,0 0 0,0-1-1,1 1 1,0 0-1,1-1 1,0 0 0,6 10-1,-7-14-11,-1 0 0,1-1 1,0 1-1,0-1 0,0 0 0,0 0 0,1 0 0,-1 0 0,1-1 0,0 1 1,0-1-1,0 0 0,0 0 0,0-1 0,0 1 0,8 1 0,-3-1 25,-1-1 0,1 0-1,-1-1 1,1 0-1,0 0 1,-1-1-1,1 0 1,-1-1 0,0 0-1,1 0 1,9-4-1,-12 3-6,0 0-1,0-1 0,0 1 0,-1-1 1,1 0-1,-1-1 0,0 1 1,0-1-1,-1 0 0,1 0 1,-1 0-1,0-1 0,-1 0 0,7-11 1,-2 0 3,-1 2 17,0 1-1,7-27 1,-12 36-48,-1 0-1,0 0 1,-1 0 0,1-1 0,-1 1-1,0 0 1,0 0 0,-1 0-1,1 0 1,-1-1 0,0 1-1,-4-9 1,3 9-7,-2-7 0,0 0 0,-1 1 0,-1-1 0,0 1 0,-1 0 0,0 1 0,0-1 0,-1 1 0,-9-9 0,5 7 0,9 9 0,1 0 0,-1 0 0,1 1 0,-1-1 0,0 1 0,0-1 0,0 1 0,0 0 0,0 0 0,-1 1 0,1-1 0,-1 0 0,1 1 0,-1 0 0,-5-1 0,6 2 549,2 0-426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11448,'0'0'10559,"-10"12"-10132,8-9-382,-18 21 528,-26 39 0,44-61-469,1 0 0,-1 0 0,1 1 1,0-1-1,0 0 0,0 1 0,0-1 0,0 0 1,0 1-1,1-1 0,-1 1 0,1-1 1,-1 1-1,1 0 0,0 3 0,1-4-30,0 0 0,0 0-1,0-1 1,0 1 0,0 0 0,1 0-1,-1-1 1,1 1 0,-1 0 0,1-1-1,-1 0 1,1 1 0,0-1 0,0 0-1,-1 0 1,1 0 0,0 0 0,0 0-1,3 1 1,2 1 26,1-1 0,0 1 0,0-1 0,0-1 0,0 1 0,0-1-1,0-1 1,15 0 0,-8-1 143,1-1 0,-1 0 0,26-8 0,-39 10-226,-1-1 0,0 1 0,0-1 0,1 0 0,-1 1 0,0-1 1,0 0-1,0 0 0,0 0 0,0 1 0,0-1 0,0 0 0,-1 0 0,2-2 0,2-5-3660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11256,'0'0'11494,"13"-2"-11125,-9 1-336,6-1 110,0 0 0,1 1 0,-1 0 0,1 1 0,0 0 0,-1 1 0,1 0 0,15 4 0,-22-4-89,-1 0 0,0 1 0,1-1-1,-1 1 1,0-1 0,0 1 0,0 0 0,0 0-1,0 1 1,0-1 0,0 1 0,-1-1 0,1 1-1,-1 0 1,0 0 0,0 0 0,0 0-1,0 0 1,-1 0 0,1 1 0,-1-1 0,1 0-1,-1 1 1,-1-1 0,1 1 0,0 0 0,-1-1-1,0 1 1,1 0 0,-2-1 0,1 1 0,-1 6-1,-1 0 39,-1 0 0,1 0 1,-2 0-1,1 0 0,-1-1 0,-1 1 0,0-1 0,0 0 0,-1 0 0,-10 11 0,-26 27 716,42-46-692,0-1-98,0 1 0,1-1-1,-1 1 1,0-1 0,1 0 0,-1 1-1,0-1 1,0 1 0,1-1 0,-1 0-1,1 0 1,-1 1 0,0-1-1,1 0 1,-1 1 0,1-1 0,-1 0-1,1 0 1,-1 0 0,0 1 0,1-1-1,-1 0 1,1 0 0,-1 0 0,1 0-1,-1 0 1,1 0 0,-1 0 0,1 0-1,-1 0 1,1 0 0,-1 0-1,1-1 1,21-1 64,-20 1-52,30-6 248,49-20 0,-11 4 603,-60 22-452,-10 6 218,-14 10-1549,9-9-2456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11152,'0'0'14222,"11"5"-14011,36 15-2,-41-18-153,-1-1 0,1 1 0,0-1 0,0 0 0,-1-1 0,1 1 0,0-1 0,0 0 0,10-2 0,1 1 52,43-3 196,1-3 0,76-18 0,-126 23-256,1 1 1,0 0 0,-1 1-1,1 0 1,0 1-1,18 3 1,-18-2-8,1-1 0,0 0 0,0 0 0,0-1 0,15-3 0,8-1 25,1 2-1,0 2 0,0 1 0,39 6 0,-32-3-63,-20-3 2,37-4 0,13 0 38,-48 3-47,-20-1 3,0 1-1,0 0 1,0 0-1,-1 0 1,1 1 0,0 0-1,12 3 1,-12-4 283,-1 0-935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 9440,'0'0'11105,"-6"14"-10679,-1 3-281,0-1 22,-1-1 1,0 0-1,-11 15 1,14-22-2,1-1-1,-1 1 1,2 1-1,-1-1 1,1 1-1,1-1 1,-1 1-1,0 9 1,2-14-105,1-1 0,-1 0 0,1 0-1,0 0 1,0 0 0,0 0 0,1 0 0,-1 1 0,1-1 0,-1 0 0,1 0-1,0 0 1,0 0 0,1-1 0,-1 1 0,0 0 0,1 0 0,0-1-1,0 1 1,0-1 0,0 1 0,0-1 0,0 0 0,0 0 0,1 0-1,3 3 1,0-2 66,0 1-1,0-1 1,1-1-1,-1 1 0,9 2 1,-12-5-87,0 0 0,0 1 1,-1-1-1,1 0 0,0 0 0,0-1 1,0 1-1,0 0 0,-1-1 0,1 0 0,0 0 1,-1 0-1,1 0 0,0 0 0,-1 0 1,4-3-1,2-2 67,-1 0-1,0-1 1,0 0 0,0 0 0,-1 0-1,0-1 1,-1 0 0,1 0-1,-2-1 1,1 1 0,-1-1 0,0 0-1,-1 0 1,0 0 0,-1-1 0,0 1-1,0-1 1,-1 1 0,0-19-1,-1 28 25,-6 7 337,7 2-459,1 0-1,-1-1 1,2 1-1,-1 0 1,1 0 0,0-1-1,1 0 1,0 0-1,0 0 1,1 0 0,0 0-1,0-1 1,1 0-1,0 0 1,7 7-1,-10-12-2,0 1-1,0-1 0,0 0 1,0 0-1,0 0 0,0 0 1,1 0-1,-1-1 0,1 0 1,-1 1-1,1-1 0,-1 0 1,1-1-1,0 1 0,0-1 1,-1 0-1,1 1 0,0-2 1,-1 1-1,1 0 0,0-1 1,0 0-1,-1 1 0,1-2 1,-1 1-1,1 0 0,-1-1 1,1 1-1,-1-1 0,0 0 1,0 0-1,4-4 0,13-14 74,-5 4 31,21-27 0,-31 37-66,-1-1 0,-1 1 1,1-1-1,-1 1 0,0-1 1,-1 0-1,0 0 0,3-13 1,-5 12 13,0 0 1,-1 0-1,0-1 1,-1 1-1,1 0 0,-1 0 1,-1 1-1,0-1 1,0 0-1,0 1 1,-7-10-1,6 12-3,-1 0-1,0 0 1,0 0-1,0 1 1,-1 0-1,1 0 1,-1 1-1,0-1 1,0 1-1,-12-4 1,14 6-148,1 0-528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4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15072,'0'0'1663,"103"-18"-1767,-49 8-8,7 4-95,-7 4-9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11552,'0'0'10473,"12"4"-10236,0 2-160,42 14 289,-52-19-327,-1-1-1,1 1 1,-1-1 0,1 1 0,-1-1 0,1 1 0,-1 0 0,0 0 0,1 0 0,-1 0-1,0 0 1,0 0 0,0 0 0,0 0 0,0 0 0,0 1 0,0-1 0,0 0 0,0 1 0,0-1-1,-1 0 1,2 4 0,-2-2 10,1 0 0,-1 0 0,0 0-1,0 0 1,0 0 0,-1 0 0,1 0 0,-1 0 0,1 0-1,-1 0 1,-1 3 0,-3 7 59,-1-1 0,0 0 0,-1-1 0,-10 14 0,1-5 27,-16 27 387,31-45-478,0-1 0,0 0 0,0 0 0,0 1 0,0-1 0,-1 0 1,1 0-1,0 0 0,0 0 0,-1 0 0,1-1 0,-1 1 0,-1 0 0,2 1 442,6-2-114,3 0-274,19-2 282,38-6 0,-12 1 168,-48 7-502,0-1-1,1 0 1,-1-1 0,0 1-1,0-1 1,0 0 0,-1 0-1,6-4 1,8-6-3737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8032,'0'0'8671,"-10"8"-8321,-31 25 20,39-33-244,1 1-1,-1 0 0,1 0 1,0 0-1,-1 0 0,1 0 0,0 0 1,0 0-1,0 0 0,-1 0 1,1 1-1,1-1 0,-1 1 0,0-1 1,0 0-1,-1 3 0,-2 6 849,3-7-774,1-1 0,-1 0-1,1 0 1,0 1-1,0-1 1,-1 0-1,1 1 1,1-1 0,-1 0-1,0 1 1,1-1-1,-1 0 1,1 1-1,-1-1 1,1 0-1,0 0 1,0 0 0,0 0-1,0 0 1,1 0-1,1 2 1,-1 0-76,1 1 1,-1-1-1,0 1 0,0 0 1,0-1-1,-1 1 1,2 6-1,3 10 173,39 73 938,-1-2-454,83 299 1096,-120-366-1781,6 30 152,-4 0-1,-1 1 1,-1 77-1,-5-97-156,1 44 238,-12 145 0,7-209-284,-2 0 0,0-1 0,0 1 0,-1-1 0,-10 20 0,-43 68 351,41-75-286,-27 54-65,43-80-45,1-1 0,-1 1 0,0-1 0,0 0 0,0 1 0,0-1 0,0 0 0,0 1 0,0-1 0,0 0 0,0 0 0,-1 0 0,1 0 0,0 0 0,-1 0 0,-2 1 0,4-3 0,-1 1 0,1-1 0,0 1 0,-1 0 0,1-1 0,0 1 0,-1-1 0,1 1 0,0-1 0,0 1 0,0-1 0,0 1 0,-1-1 0,1 1 0,0-1 0,0 1 0,0-1 0,0 0 0,0 1 0,0-1 0,0 1 0,0-1 0,1 1 0,-1-1 0,0 1 0,0-2 0,1-2 0,7-85 1005,-2 36-3487,-4 38-165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11760,'0'0'12615,"11"9"-12179,0-1-266,0 0 0,1-1 1,-1 0-1,2 0 0,-1-1 0,16 5 0,-15-8 127,0 0 1,0-1 0,1-1-1,-1 0 1,0 0 0,1-1-1,-1-1 1,22-4-1,-27 4-45,-6 1-124,0 0-1,0 0 0,0-1 0,0 1 0,-1 0 0,1-1 0,0 1 0,0-1 0,-1 0 0,1 1 0,0-1 0,-1 0 0,1 0 1,0 0-1,2-3 1122,-6-1-851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7632,'0'0'11783,"4"12"-11288,-1-6-412,0 3 30,1 0 0,-2 0 1,1 0-1,-1 1 0,-1-1 1,0 1-1,0 11 0,-5 63 903,1-40-254,1-1 0,6 53 0,-3-74-347,-1-17-237,0 1 1,1-1 0,-1 0 0,1 1-1,0-1 1,0 0 0,1 0 0,3 10 0,-5-15-151,1 0 0,-1 1 0,0-1 0,0 0 0,1 0 0,-1 1 0,0-1 0,1 0 0,-1 0 0,0 1 0,1-1 0,-1 0 1,1 0-1,-1 0 0,0 0 0,1 0 0,-1 1 0,1-1 0,-1 0 0,1 0 0,-1 0 0,0 0 0,1 0 0,-1 0 0,1 0 1,-1 0-1,0-1 0,1 1 0,-1 0 0,1 0 0,-1 0 0,0 0 0,1-1 0,12-7-1525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8136,'0'0'20712,"5"10"-20418,4 13-138,-2 1 1,0 0 0,-2 0-1,0 1 1,1 36-1,-5 138 802,-2-159-777,-1 19 588,-13 84 1,15-99-770,0-43 0,0-1 0,0 1 0,0-1 0,1 0 0,-1 1 0,0-1 0,0 0 0,1 1 0,-1-1 0,0 0 0,1 0 0,-1 1 0,0-1 0,1 0 0,-1 0 0,0 0 0,1 1 0,-1-1 0,0 0 0,1 0 0,-1 0 0,1 0 0,-1 0 0,0 0 0,1 0 0,-1 0 0,1 0 0,-1 0 0,1 0 0,-1 0 0,1 0 0,208-35 0,-66 13 0,-130 20 0,1 1 0,0 1 0,22 2 0,7 0 0,-43-2 0,0 0 0,0 0 0,0 0 0,0 1 0,0-1 0,0 0 0,0 0 0,-1 0 0,1 0 0,0 0 0,0 0 0,0 0 0,0 0 0,0 0 0,0 0 0,0 0 0,0 0 0,0 0 0,0 0 0,0 0 0,0 0 0,0 0 0,0 1 0,0-1 0,0 0 0,0 0 0,0 0 0,0 0 0,0 0 0,0 0 0,0 0 0,0 0 0,0 0 0,0 0 0,0 0 0,0 0 0,0 0 0,0 1 0,0-1 0,0 0 0,0 0 0,0 0 0,0 0 0,0 0 0,0 0 0,0 0 0,1 0 0,-1 0 0,0 0 0,0 0 0,0 0 0,0 0 0,0 0 0,0 0 0,0 0 0,0 0 0,0 0 0,0 0 0,0 0 0,0 0 0,0 0 0,0 0 0,1 0 0,-1 0 0,-7 3 0,3-3 107,0 0 0,1-1 0,-1 1 0,1-1 0,-1 0 0,1 0-1,-6-3 1,-8-5-4922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12960,'0'0'9263,"11"7"-8723,-6-3-471,2 2 77,1 0 0,0 0 0,0-1 1,1-1-1,-1 1 0,1-1 0,0-1 1,0 1-1,1-2 0,13 4 1,20-2 541,-19 0-90,-1-2 0,1-1 0,48-4-1,-55 2 118,35 0 0,-28 1-81,-24 0-581,1 0 0,-1 0 0,1 0 0,-1 0 0,1-1 0,-1 1 0,1 0 0,-1 0 0,1-1 0,-1 1 0,1 0 0,-1-1 0,1 1 0,-1 0 0,0-1 0,1 1 0,-1 0 0,0-1 0,1 1-1,-1-1 1,0 1 0,0-1 0,1 1 0,-1-1 0,0 1 0,0-1 0,0 1 0,1-1 0,-1 1 0,0-1 0,0 1 0,0-1 0,0 1 0,0-1 0,0 0 0,-1-11-432,-2 3-3421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11256,'0'0'6822,"17"-2"-6130,47-4 659,111 4 1,119 14 4168,-293-12-5453,0 0 0,-1-1 1,1 1-1,0 0 1,-1 0-1,1-1 0,0 1 1,-1-1-1,1 1 1,0-1-1,-1 1 0,1-1 1,-1 1-1,1-1 1,-1 1-1,1-1 0,0 0 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11952,'0'0'8127,"12"-4"-7537,2 1-403,53-20 782,-60 20-714,0 1 0,1 0-1,-1 0 1,1 1 0,-1-1 0,1 2 0,8-1 0,-13 1-160,0 0 0,0 0 0,-1 1 0,1-1 0,0 1 1,0-1-1,-1 1 0,1 0 0,0 0 0,-1 0 0,1 0 0,-1 1 0,1-1 0,-1 1 0,0-1 0,0 1 0,0 0 0,0 0 0,0 0 1,0 0-1,0 0 0,0 1 0,1 1 0,1 8 104,1 0 0,-2 1 0,0-1 0,0 0 0,-1 1-1,-1 0 1,0-1 0,0 15 0,3 33 693,7 41 1255,-7-87-796,1-16-2053,-2-5-3056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0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 16384,'0'0'3329,"-8"11"-2609,-47 62 704,-113 116 1,103-124-516,-65 58 1502,101-105-1373,24-15-3236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9344,'0'0'14343,"12"3"-14127,-9-2-202,7 3 46,1-1 0,0-1-1,0 0 1,1 0 0,-1-1 0,21-1-1,40-6 619,0-3 0,72-19 0,-119 23-481,-9 1 47,0 0-1,29-13 1,-11 11 1274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4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7632,'0'0'10078,"10"-3"-9506,32-9 11,-38 11-428,0 0-1,0 0 1,0 1 0,0 0 0,0 0-1,0 0 1,0 0 0,0 0 0,0 1-1,4 1 1,12 1 375,1-4 376,37-4 0,-51 4-1143,-1 0 1,0-1-1,0 0 0,0 1 0,0-2 0,0 1 0,0-1 0,0 0 1,7-6-1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10344,'0'0'8937,"11"7"-8516,-5-4-361,-1 0-8,0 0 0,0 0 0,0 1 0,0-1 0,0 1 0,-1 0 0,0 1 0,0-1-1,0 1 1,0-1 0,-1 1 0,1 0 0,-1 1 0,4 9 0,5 28 464,-2 1 0,-1 0 0,-3 0 0,-1 1 1,-2-1-1,-5 61 0,2-99-353,0-1 1,0 1-1,0-1 1,1 1-1,0-1 0,2 8 1,-4-10 837,4-10-477,9-20-278,4-8-443,-9 17-2808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188 162 10152,'0'0'10642,"-11"11"-10259,-6 4-246,-3 3 173,0 1 0,-22 28 1,30-32-94,2 1 0,0 0 0,1 1 0,-8 22 0,13-29-67,0 1 0,1 0 0,0 0-1,1 0 1,1 1 0,-1-1 0,2 0 0,0 17 0,1-24-97,-1 0-1,1 0 1,0 0-1,1 0 1,-1 0-1,1 0 1,0-1-1,0 1 0,0 0 1,0-1-1,1 0 1,3 5-1,4 2 166,-1-1-1,17 12 1,-23-19-183,0 0 1,0-1-1,1 1 0,-1-1 1,0 0-1,1 0 1,-1 0-1,1 0 0,-1-1 1,1 1-1,-1-1 1,1 0-1,0 0 0,-1 0 1,1-1-1,-1 1 1,1-1-1,-1 0 0,7-2 1,3-2 72,0 0 0,0-1 1,19-12-1,-16 8 36,-1-1-1,-1-1 1,0-1 0,0 0-1,-1-1 1,-1 0-1,-1-1 1,0 0 0,0-1-1,-2 0 1,0-1 0,-1 1-1,7-20 1,-11 17 28,0 4 716,-1 28-236,-2-3-622,1 1 1,0-1-1,1 0 1,0 0-1,0 0 0,1-1 1,0 1-1,1-1 1,0 0-1,1 0 1,0 0-1,0-1 0,1 0 1,0 0-1,0-1 1,1 0-1,14 11 1,-17-15-23,0-1 0,0 1 0,0-1 0,0 0 0,0 0 0,0-1 0,1 1 0,-1-1 0,1-1 0,-1 1 0,0-1 0,1 0 0,-1 0 0,1 0 0,-1-1 0,1 1 0,-1-2 0,0 1 0,1 0 0,-1-1 0,0 0 0,0 0 0,0-1 0,0 1 0,-1-1 0,1 0 0,8-8 0,-6 6 22,-1-1-1,0 0 1,0 0-1,0-1 1,0 0 0,-1 0-1,0 0 1,-1 0-1,1-1 1,-2 0-1,1 0 1,-1 0-1,0 0 1,-1 0-1,0-1 1,2-16-1,-4 12 11,-1 1 1,0 0-1,-1 0 0,0 0 0,-1 0 0,0 0 0,-8-18 0,-43-77 243,49 98-280,0 0-3,0 0 0,0 1 0,-1-1 0,0 1 0,-1 0 0,1 1 0,-2-1 0,1 2 0,-1-1 0,0 1 0,-17-11 0,9 14 0,17 3 0,-1 0 0,0 0 0,0 0 0,0 1 0,0-1 0,0 0 0,0 0 0,0 0 0,1 0 0,-1 0 0,0 1 0,0-1 0,0 0 0,0 0 0,0 0 0,0 0 0,0 0 0,0 1 0,0-1 0,0 0 0,0 0 0,0 0 0,0 0 0,0 1 0,0-1 0,0 0 0,0 0 0,0 0 0,0 0 0,0 1 0,0-1 0,0 0 0,0 0 0,-1 0 0,1 0 0,0 0 0,0 1 0,0-1 0,0 0 0,0 0 0,0 0 0,0 0 0,-1 0 0,1 0 0,0 0 0,0 0 0,0 1 0,0-1 0,0 0 0,-1 0 0,1 0 0,0 0 0,0 0 0,0 0 0,0 0 0,-1 0 0,1 0 0,0 0 0,0 0 0,0 0 0,0 0 0,-1 0 0,1 0 0,0 0 0,4 2 1014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10656,'0'0'11606,"12"4"-11251,-11-4-343,11 5 99,0-1 0,1 0 0,-1-1-1,1 0 1,16 0 0,-18-2 37,-1 1 1,1-1-1,-1 1 1,1 1-1,-1 0 1,0 1-1,0 0 1,0 0-1,0 1 1,14 10-1,-22-13-109,0 0 0,-1 0-1,1-1 1,-1 1 0,1 0-1,-1 0 1,0 1 0,0-1-1,0 0 1,0 0 0,0 0-1,0 1 1,0-1 0,-1 0-1,0 1 1,1-1 0,-1 1-1,0-1 1,0 1 0,0-1-1,0 0 1,-1 1 0,1-1-1,-1 0 1,1 1 0,-2 3-1,-1 2 52,0 0 0,0 0-1,0 0 1,-1 0 0,0-1-1,-6 9 1,1-6 22,1-1 1,-2 0-1,1 0 0,-18 12 0,-18 17 976,44-37-934,3 0-104,-1 0 1,1 1 0,0-1-1,-1 0 1,1 0 0,0 0-1,0 0 1,0 0 0,0-1-1,0 1 1,0 0-1,2-1 1,-1 2 27,8 2 86,0-1 1,0 1 0,1-2-1,-1 1 1,1-2-1,-1 1 1,1-2-1,19 0 1,34-9 1694,-63 8-1888,1 1 0,0-1 0,-1 1 0,1 0 0,0 0 1,-1 0-1,1 0 0,0 1 0,-1-1 0,4 2 0,6 2-4227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12056,'0'0'12881,"15"7"-12445,14 6-48,1-2 0,44 11 0,92 8 1763,-156-28-1986,-1-1 0,0 0-1,1-1 1,-1 1-1,12-3 1,-18 2-104,0-1-1,0 0 1,0 0 0,-1 0 0,1 0-1,0-1 1,-1 1 0,1 0 0,-1-1 0,0 0-1,1 0 1,-1 0 0,0 0 0,0 0 0,0 0-1,0 0 1,-1-1 0,1 1 0,-1-1 0,3-3-1,-1 1-4095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 10344,'0'0'11065,"-14"-2"-10465,1 0-431,8 1-105,0 0 1,-1 0 0,1 0 0,-1 1 0,1-1 0,-1 1-1,1 1 1,-1-1 0,1 1 0,0 0 0,-1 0-1,1 0 1,0 1 0,-7 3 0,1 1 203,1 1-1,0 0 1,0 1-1,0 0 1,1 0-1,0 1 1,1 0-1,0 1 1,1 0 0,-11 18-1,13-20-126,1-1-1,0 1 0,1 0 1,0 0-1,0 0 1,1 0-1,0 0 1,0 1-1,1-1 0,0 1 1,0-1-1,1 1 1,0-1-1,1 1 1,0-1-1,3 11 0,-1-10-33,0-1 0,1 1-1,1-1 1,-1 0-1,1-1 1,0 1-1,1-1 1,0 0-1,0 0 1,1-1-1,0 0 1,0 0-1,0 0 1,0-1-1,1 0 1,0-1-1,0 1 1,14 4-1,-8-5 27,0-1-1,-1 0 1,1-1-1,0 0 1,1-1-1,-1-1 1,22-2-1,5 1 320,-40 1-482,1 0 0,-1-1-1,1 1 1,-1 0-1,0-1 1,1 1 0,-1-1-1,1 0 1,-1 1-1,0-1 1,1 0 0,-1 0-1,0 0 1,0 0 0,0 0-1,0 0 1,0 0-1,0 0 1,0-1 0,0 1-1,0 0 1,-1-1-1,1 1 1,0 0 0,-1-1-1,1 1 1,-1-1 0,1-2-1,1-2-2741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12456,'0'0'10263,"11"-7"-9836,-5 3-362,-1 0 20,1 0 1,0 0-1,0 1 0,0 0 0,0 0 0,1 0 0,-1 1 0,1 0 0,0 0 1,0 0-1,-1 1 0,15-1 0,-17 2-25,1 1 0,-1-1 0,0 1-1,0 0 1,0 0 0,0 0 0,0 0 0,0 1 0,0 0 0,0-1-1,-1 1 1,1 1 0,-1-1 0,1 0 0,-1 1 0,0 0 0,0 0-1,0 0 1,0 0 0,-1 0 0,1 1 0,-1-1 0,0 1 0,0 0 0,0-1-1,0 1 1,-1 0 0,1 0 0,-1 0 0,0 0 0,0 0 0,-1 0-1,1 1 1,-1-1 0,0 0 0,0 0 0,0 0 0,-1 1 0,-1 3 0,0 6 58,-2-1 1,0 0 0,-1 0 0,0 0-1,-1-1 1,0 0 0,-1 0 0,0 0-1,-1-1 1,0 0 0,-1 0 0,0-1-1,-18 15 1,25-24-63,0 1 0,0-1-1,0 1 1,0 0 0,1 0 0,-1 0 0,0 0-1,1 0 1,-1 0 0,1 0 0,-2 4-1,3-6-36,0 0-1,0 1 0,0-1 0,0 0 1,0 1-1,0-1 0,0 1 0,0-1 0,1 0 1,-1 1-1,0-1 0,0 0 0,0 1 1,0-1-1,1 0 0,-1 1 0,0-1 0,0 0 1,0 1-1,1-1 0,-1 0 0,0 0 1,1 1-1,-1-1 0,1 0 0,16 7 192,94 32 1074,-97-33-582,-3-1-704,-3-3-3543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0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11952,'0'0'8305,"0"13"-7865,1 31-122,-6 178 988,-4 193 1280,10-282-1579,2-93-634,-2-31-208,0 1 0,-1-1-1,0 0 1,0 0 0,-2 12-1,0-12 440,2 1 0,-1-1 0,1 10 0,0-9-95,1-28-51,1-1 0,8-31 0,-7 40-432,10-38 141,34-74 0,-40 107-141,1 1-1,0 0 1,1 0-1,0 1 1,1 0-1,1 1 1,0 0 0,1 0-1,15-11 1,-6 6 0,-12 9-12,0 1 0,16-9 1,-21 14-18,-1 0 0,1 1 1,-1-1-1,1 1 0,-1 0 1,1 0-1,0 0 0,0 1 1,-1-1-1,1 1 1,0 0-1,4 0 0,-7 1 2,0-1 1,0 0-1,0 1 0,0-1 0,0 1 0,0-1 0,0 1 0,0-1 0,0 1 0,0 0 1,-1 0-1,1-1 0,0 1 0,0 0 0,-1 0 0,1 0 0,0 0 0,-1 0 0,1 0 0,-1 0 1,1 0-1,-1 0 0,0 0 0,1 0 0,-1 0 0,0 0 0,0 0 0,1 0 0,-1 2 0,1 37-5,-2-34 5,0 1 3,0 1 0,0 0 0,-1 0 1,0-1-1,-1 1 0,0-1 0,0 0 1,0 1-1,-1-1 0,0-1 0,-1 1 1,1-1-1,-1 1 0,-11 10 0,4-6 38,0-1 0,0 0 0,-1-1 0,0 0 0,-1-1 0,-23 10 0,34-17-12,0 0 0,0 0 1,0 0-1,0-1 0,0 1 0,0-1 0,0 0 0,-4 0 0,5 0-25,34 22-3,15 9 0,-1 3 0,-2 2 0,62 64 0,-92-79 0,-21-43 906,3 6-5811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12256,'0'0'15183,"12"-2"-14832,2-1-252,0-1 60,0 2-1,0 0 0,1 0 0,20 1 0,-31 1-99,0 1-1,0 0 0,0 0 1,0 0-1,0 0 0,0 0 0,-1 1 1,1-1-1,-1 1 0,1 0 0,-1 0 1,1 1-1,-1-1 0,0 1 1,0-1-1,-1 1 0,1 0 0,0 0 1,-1 0-1,0 1 0,4 5 0,-4-5-20,-1 0-1,1 1 0,-1-1 1,1 1-1,-2 0 1,1-1-1,0 1 0,-1 0 1,0-1-1,0 1 0,0 0 1,-1-1-1,1 1 1,-1 0-1,0-1 0,-1 1 1,1-1-1,-3 5 0,0 1 17,-1-1-1,0 1 0,-1-1 0,0 0 1,0 0-1,-1-1 0,0 1 0,0-2 1,-1 1-1,0-1 0,-1 0 0,1-1 1,-1 0-1,-16 8 0,2 1 125,22-15-152,-1 1 0,1 0 0,0 0 0,0 0-1,0 0 1,1 0 0,-1 0 0,0 0 0,0 0 0,0 0-1,1 0 1,-1 0 0,1 0 0,-1 1 0,1-1 0,-1 2-1,1-2-3,1 0-1,0 0 1,-1 0-1,1 0 1,0 0-1,0-1 1,0 1-1,0 0 1,0-1-1,0 1 1,0-1-1,0 1 1,0-1-1,0 1 1,0-1-1,0 0 1,0 1-1,1-1 1,-1 0-1,0 0 1,1 0-1,4 1 41,105 38 74,-71-27 731,-15-9-5746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1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10040,'0'0'9017,"-5"12"-8620,-14 33-70,-62 152 2401,68-162-2261,1 0 0,1 0 0,2 1 0,-7 66 1,14-65-183,-2 10 149,2 0 0,2 1 0,8 62 0,-7-102-400,25 124 558,-21-112-487,1 0 0,1 0-1,1-1 1,14 27-1,137 196 865,-151-233-879,0 0-1,0 0 1,1-1-1,0-1 1,0 1-1,1-1 0,0-1 1,0 0-1,0 0 1,1-1-1,0 0 1,0-1-1,1-1 0,-1 1 1,22 2-1,-23-5-652,0 0 1,0-1-1,0 0 0,0-1 0,0 0 0,14-4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2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7936,'0'0'7116,"6"-9"-6838,3-6-160,-4 5 116,1 1-1,13-17 1,3 16 1183,-22 10-1384,1 0-1,-1 0 1,1 0 0,-1-1-1,1 1 1,-1 0 0,1 0-1,-1 0 1,1 0-1,-1 0 1,1 0 0,-1 0-1,1 0 1,-1 1 0,1-1-1,0 0 1,-1 0-1,1 0 1,-1 0 0,0 1-1,1-1 1,-1 0 0,1 1-1,-1-1 1,1 0-1,-1 1 1,0-1 0,1 0-1,-1 1 1,1-1 0,-1 1-1,0-1 1,0 1-1,1-1 1,-1 1 0,0-1-1,0 1 1,14 24 314,-2 3-96,-1 1-1,-2 0 1,8 47 0,-8-22 437,1 64-1,-10-113-568,0 1 0,0-1 0,-1 1 0,1 0-1,-1-1 1,-1 0 0,1 1 0,-5 8 0,4-6 413,-7 13 130,8-21-638,1 1 1,0 0-1,-1-1 1,1 1 0,-1 0-1,1-1 1,-1 1-1,1-1 1,-1 1-1,0-1 1,1 1-1,-1-1 1,0 1-1,1-1 1,-1 0-1,0 1 1,0-1 0,1 0-1,-1 1 1,0-1-1,0 0 1,0 0-1,-6-20 306,4 2-295,2 1 1,-1 0 0,2 0 0,1-1 0,0 1 0,1 0 0,0 0 0,2 0-1,0 0 1,13-32 0,-5 15 8,-1 0-10,1 1 1,2 0 0,33-54 0,-41 79-34,1 0 1,0 0-1,1 1 1,-1 1-1,1-1 1,1 1-1,-1 0 1,19-8-1,-17 10 17,0 1 0,0 1 0,1 0 0,11-1 0,0 0 3,-21 2-19,1 1-1,-1 0 1,0 0-1,1 0 1,-1 0 0,1 0-1,-1 0 1,1 0 0,-1 0-1,1 1 1,-1-1-1,1 0 1,-1 1 0,1 0-1,-1-1 1,0 1 0,1 0-1,-1-1 1,0 1-1,0 0 1,0 0 0,2 2-1,-1 0 6,0-1 0,0 1 0,-1 0 0,0-1 0,1 1 1,-1 0-1,0 0 0,0 0 0,0 0 0,0 5 0,0 6 21,0 0 0,-1 0 1,-2 23-1,2-35-28,-13 190 324,11-168-225,0 1 1,2 0 0,1 0-1,0 0 1,2 0 0,8 33-1,-4-37 224,-5-14-67,-5-10-319,1 1 27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7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1294 8536,'0'0'2257,"14"-6"-1376,-13 5-873,16-7 300,0 0 0,0-2 1,-1 0-1,0-1 0,15-13 1,-1-7 434,0-1 0,-2-1 0,32-50 1,59-117 2022,-99 163-2155,0-5 201,-17 33-515,0 1 0,1 0 0,0 0 0,0 0 0,1 1 0,0 0 0,6-8 0,-10 15-262,-1 0 0,0-1 0,0 1 0,0 0 0,1 0 0,-1 0 0,0-1 0,0 1 0,1 0 0,-1 0 0,0 0 0,0 0 0,1 0 0,-1-1 0,0 1-1,1 0 1,-1 0 0,0 0 0,1 0 0,-1 0 0,0 0 0,0 0 0,1 0 0,-1 0 0,0 0 0,1 0 0,-1 1 0,0-1 0,0 0 0,1 0 0,-1 0 0,0 0 0,1 0 0,-1 1 0,0-1 0,0 0 0,1 0 0,-1 0 0,0 1 0,0-1 0,0 0 0,1 0 0,-1 0 0,0 1 0,0-1 0,0 0 0,0 1 0,0-1-1,0 0 1,1 0 0,-1 1 0,6 19 199,-6-18-141,11 52 164,-2-1-1,-3 1 0,-2 1 1,-2-1-1,-3 1 0,-10 70 1,10-119-221,0 1 1,-1 0 0,1-1-1,-1 1 1,-1-1-1,1 0 1,-1 1-1,0-1 1,0 0-1,-1-1 1,-6 9 0,8-12-19,-1 0 1,1 0-1,0 0 1,-1 0-1,1 0 1,-1-1-1,1 1 1,-1-1-1,0 0 1,0 0-1,1 0 1,-1 0-1,0 0 1,0-1-1,0 1 1,0-1-1,0 0 1,0 0-1,0 0 1,0 0 0,0 0-1,0-1 1,0 1-1,0-1 1,0 0-1,1 0 1,-6-2-1,-4-3 53,0 1-1,1-2 1,0 1-1,0-1 1,1-1-1,0 0 1,-14-15-1,23 23-63,1 0 0,-1-1 0,1 1 0,-1-1-1,1 1 1,-1-1 0,1 1 0,-1-1 0,1 0 0,-1 1 0,1-1-1,0 1 1,-1-1 0,1 0 0,0 1 0,0-1 0,-1 0 0,1 0-1,0 1 1,0-1 0,0 0 0,0 1 0,0-1 0,0 0 0,0 0-1,0 1 1,0-1 0,1-1 0,0 1-3,0 0 1,1 1-1,-1-1 0,1 0 0,-1 1 1,1-1-1,0 1 0,-1-1 1,1 1-1,0 0 0,-1 0 1,4 0-1,10-1-10,0 1-1,28 4 1,11 0 14,49-4 111,-88-8-31,-11 7-74,-1 1 0,1-1 0,-1 0 0,0 0-1,1-1 1,-1 1 0,0-1 0,0 1 0,0-1 0,0 0 0,0 0 0,0 0 0,-1-1 0,3-2 0,39-43 50,-34 36-53,16-23 25,-1 0 0,23-44-1,23-35 51,-49 84-67,0-1-1,-3-1 0,0-1 1,14-36-1,-1-20 44,23-99 0,-45 145-10,-2 0 0,-2-1 0,-2-1 0,-2-67 0,-16 56 127,14 56-181,0 0 0,-1 0 0,1 0 0,-1 0 0,1 0 0,0 0 0,-1 0 0,1 0 0,-1 0 0,1 0-1,0 0 1,-1 0 0,1 0 0,-1 0 0,1 0 0,0 1 0,-1-1 0,1 0 0,0 0 0,-1 1 0,1-1 0,0 0 0,-1 0 0,1 1 0,0-1 0,0 0 0,-1 1 0,1-1 0,-7 14-17,1-1-1,1 1 0,0 0 1,1 0-1,-3 16 1,3-11-1,-9 50-61,-8 112 0,9-60-11,11-110 85,-18 181-136,13-31 93,5-139 58,1-1 0,1 0 0,1 1 0,0-1 0,2 0 0,1 0-1,0 0 1,13 30 0,-17-49 0,-1-1 0,1 1 0,0-1 0,0 0 0,0 1 1,0-1-1,0 0 0,0 0 0,0 0 0,0 1 0,0-1 0,1 0 0,-1-1 0,0 1 0,1 0 0,-1 0 0,1-1 1,-1 1-1,1 0 0,-1-1 0,1 0 0,2 1 0,0-1 6,-1 0 1,1 0-1,0 0 0,-1-1 1,1 1-1,0-1 0,-1 0 1,1 0-1,5-3 0,5-4 37,0 1-1,-1-2 0,20-16 1,92-91 419,-113 101-381,-10 13-78,-1 0 0,0 0 1,0 0-1,1 0 0,-1 1 0,1-1 0,0 0 0,-1 1 1,1-1-1,0 1 0,0-1 0,0 1 0,0 0 0,0 0 1,0 0-1,1 0 0,-1 0 0,0 1 0,3-2 0,-4 3-10,-1-1 1,1 0-1,-1 0 0,1 1 0,-1-1 0,1 0 0,-1 1 0,1-1 0,-1 1 0,0-1 0,1 0 0,-1 1 0,0-1 1,1 1-1,-1-1 0,0 1 0,1-1 0,-1 1 0,0-1 0,0 1 0,0-1 0,1 1 0,-1 0 0,0 0 0,4 20-38,-2-12 30,0-1-5,1 4-13,0 1 0,1-1 0,0 0 0,1 0-1,1 0 1,7 12 0,-12-23 26,0 0 1,0 0-1,1 0 0,-1 0 0,0 0 1,1 0-1,-1 0 0,0 0 0,1-1 1,-1 1-1,1-1 0,-1 1 0,1-1 0,0 1 1,-1-1-1,1 0 0,-1 0 0,1 0 1,0 0-1,-1 0 0,1 0 0,0 0 1,-1 0-1,1-1 0,-1 1 0,1 0 1,-1-1-1,3-1 0,4-1 8,-1 0 1,0-1-1,0 0 0,10-8 1,12-13 44,-1-2 0,-1-1 1,45-62-1,-50 62-22,5-8 9,-2-2 1,-2-1-1,-1-1 1,-2-1-1,15-47 1,58-221 275,-86 285-278,-6 11 8,-6 19-33,-9 21-17,4 1-11,1 0 1,1 1-1,-7 57 0,1 94-129,12-148 111,1 3-17,1-1-1,2 1 1,1-1-1,1 1 1,10 34-1,-13-66 46,0 1 1,0 0-1,0-1 0,1 1 1,-1-1-1,1 1 0,0-1 0,0 0 1,0 0-1,0 0 0,1 0 1,3 4-1,-5-6 3,1 0 0,0 0 1,-1 0-1,1-1 0,0 1 0,0 0 1,-1-1-1,1 0 0,0 1 1,0-1-1,0 0 0,0 0 0,-1 0 1,1 0-1,0 0 0,0 0 0,0 0 1,0-1-1,0 1 0,-1-1 0,1 1 1,0-1-1,0 0 0,-1 0 1,1 1-1,2-3 0,11-7 7,-1 0 1,-1 0-1,0-2 0,0 1 0,-1-1 1,-1-1-1,0-1 0,0 1 1,-2-1-1,15-28 0,4-14 30,31-94 1,-56 141-30,31-93 141,34-178 0,-65 235-50,-3 45-98,0 0 1,0 0 0,0-1-1,0 1 1,0 0 0,0 0 0,0 0-1,0 0 1,1 0 0,-1 0-1,0 0 1,-1 0 0,1-1-1,0 1 1,0 0 0,0 0 0,0 0-1,0 0 1,0 0 0,0 0-1,0 0 1,0 0 0,0 0-1,0-1 1,0 1 0,0 0-1,0 0 1,0 0 0,0 0 0,0 0-1,0 0 1,0 0 0,-1 0-1,1 0 1,0 0 0,0 0-1,0 0 1,0 0 0,0 0 0,0 0-1,0 0 1,0 0 0,0 0-1,-1 0 1,1-1 0,0 1-1,0 0 1,0 1 0,0-1-1,0 0 1,0 0 0,0 0 0,0 0-1,0 0 1,-1 0 0,1 0-1,0 0 1,0 0 0,0 0-1,-8 7 8,-7 14-16,-5 16-22,3 2 0,0 0-1,3 1 1,1 0 0,-8 48 0,12-29-35,2 1 0,1 96 1,3-37-52,-1-25-10,-1 16-320,0-41-4004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2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58 11656,'0'0'6625,"-6"11"-6347,-18 35-3,23-44-244,1 0 0,-1 0 0,0 1 0,1-1 0,0 0 0,0 0 0,-1 0 0,1 1 0,0-1 0,1 0 0,-1 0 0,0 0 0,1 0 0,-1 1 0,1-1 0,0 0 0,0 0 0,-1 0 0,1 0 0,1 0 0,-1 0 0,0-1 0,0 1 0,1 0 0,-1-1 0,1 1 0,-1 0 0,3 1 0,2 2 75,-2 0-21,1-2 0,-1 1-1,1 0 1,0-1 0,1 0-1,-1 0 1,0 0 0,1-1 0,0 0-1,0 0 1,-1 0 0,1-1-1,0 1 1,0-1 0,0-1-1,1 0 1,-1 1 0,0-2-1,0 1 1,0-1 0,0 0-1,0 0 1,0 0 0,9-5-1,-9 5-17,-1-1 0,1 0 1,-1 0-1,0-1 0,0 0 0,0 0 0,0 0 0,-1 0 0,1-1 0,-1 1 0,0-1 0,0 0 0,0-1 0,-1 1 0,1 0 0,-1-1 1,0 0-1,0 0 0,-1 0 0,1 0 0,-1-1 0,0 1 0,-1 0 0,1-1 0,-1 0 0,1-9 0,-3 11-33,1 1 0,-1-1 0,0 0 1,0 1-1,0-1 0,0 1 0,-1-1 0,1 1 0,-1 0 0,0-1 0,0 1 0,0 0 0,-1 0 0,1 0 0,-1 1 0,1-1 1,-1 1-1,0-1 0,0 1 0,0 0 0,0 0 0,0 0 0,-1 0 0,1 1 0,-8-3 0,2 1 17,0 0-1,0 0 0,0 1 1,-1 0-1,1 1 0,-1 0 1,0 1-1,1-1 0,-12 3 1,16-2-32,-22 5 110,26-5-129,1 0 0,-1 0 0,1 0 0,-1 0 0,1 0-1,-1 0 1,1 1 0,-1-1 0,1 0 0,-1 0 0,1 0 0,-1 1 0,1-1-1,-1 0 1,1 1 0,0-1 0,-1 0 0,1 1 0,-1-1 0,1 1 0,0-1-1,-1 1 1,1-1 0,0 1 0,0-1 0,0 1 0,-1-1 0,1 1 0,0-1 0,0 1-1,0-1 1,0 1 0,0-1 0,0 1 0,0-1 0,0 1 0,0 0 0,0-1-103,0 1 1,1-1-1,-1 0 0,0 0 1,1 1-1,-1-1 1,1 0-1,-1 0 1,0 0-1,1 1 1,-1-1-1,1 0 1,-1 0-1,0 0 1,1 0-1,-1 0 1,1 0-1,-1 0 0,1 0 1,-1 0-1,0 0 1,2 0-1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4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6 170 9744,'0'0'11951,"11"3"-11668,39 11-20,-44-13-194,-1 0 0,0 0 0,1-1 0,-1 0 1,0 0-1,0-1 0,1 1 0,-1-1 0,10-3 1,6-1 188,5 1-29,120-14 1034,-143 18-1225,0-1 0,0 0 0,0 0 0,0 0 0,0 0 0,0 0 0,0-1 0,0 1-1,4-4 1,16-7 307,-22 12-314,0-1 0,0 1 0,1-1 0,-1 1 0,0-1 0,0 1 0,0-1 0,0 0 0,0 1 0,-1-1 0,1 0 0,0 0 0,0 0 0,0 0 0,-1 0 0,1 0-1,0 0 1,-1 0 0,1 0 0,-1 0 0,1 0 0,-1 0 0,1 0 0,-1-2 0,0 0 12,0 1 0,0-1 0,0 0 0,0 0 0,0 1-1,-1-1 1,0 0 0,1 1 0,-1-1 0,-2-3 0,1 0 8,-1 1-1,0-1 1,0 1-1,-1 0 1,0 0 0,0 0-1,0 1 1,0 0 0,-7-6-1,5 7-24,0 0 0,0 0 0,-1 1-1,1 0 1,-1 0 0,1 0 0,-1 1 0,1 0 0,-1 0-1,0 1 1,0 0 0,1 0 0,-12 2 0,-14-1 19,20 0-13,0 1 1,0 0-1,-16 4 1,23-4-29,-1-1 6,2 0-14,0-1-1,0 1 1,0 0 0,0 0 0,0 0 0,0 1-1,1-1 1,-1 1 0,0 0 0,1 0 0,0 0-1,-1 1 1,1-1 0,0 1 0,0 0-1,1 0 1,-1 0 0,-4 6 0,-11 19-50,12-21 40,1 1 0,0 0 0,1 0 1,-1 1-1,1-1 0,-4 17 0,4-10 10,1-5-8,0 1-1,0 0 1,1 0 0,1 1-1,0-1 1,0 0-1,1 0 1,1 0 0,1 13-1,-1-16 17,1 0 0,0 0 0,0 0 0,1 0 1,0-1-1,0 1 0,1-1 0,0 0 0,0 0 0,0 0 0,1 0 0,0-1 0,1 0 0,-1 0 0,1 0 0,0-1 0,1 0 0,-1 0 0,9 5 0,6-1 93,0 0-1,1-2 0,38 9 0,9 3 198,-56-15-218,13 7 253,-16-11-393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5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9240,'0'0'9461,"10"-1"-9152,12-2-13,1-2-1,-1-1 1,31-11 0,-41 12-139,-4 1-40,0 0-1,0 1 1,0 0-1,0 1 1,1 0-1,-1 0 1,1 1-1,-1 0 0,1 0 1,10 1-1,-18 0-102,0 0 0,-1 0 0,1 1 0,0-1 0,0 0 0,-1 1 0,1-1 0,0 0 0,-1 1 0,1-1 0,0 1 0,-1-1 0,1 1 0,-1-1 0,1 1 0,-1-1 0,1 1 0,-1-1 0,1 1 0,-1 0 0,1-1 0,-1 1 0,1 1 0,2 23 229,-3-18-188,0-1-1,-1 0 0,0 1 1,-1-1-1,-3 11 1,-2-4-4,-1 0 0,0-1 0,0 0 0,-1-1 0,-13 14 1,11-14-2,1 1 1,0 0-1,1 1 1,-10 17 0,18-29-36,0 0 0,1 1 0,-1-1 0,1 0 1,-1 0-1,1 0 0,-1 0 0,1 1 0,0-1 0,-1 0 1,1 1-1,0-1 0,0 0 0,0 0 0,0 1 1,0-1-1,0 0 0,0 1 0,1-1 0,-1 0 1,0 0-1,1 1 0,0 1 0,1-1 11,0 0-1,0 0 1,1-1-1,-1 1 1,0 0-1,1-1 1,-1 0-1,1 1 1,-1-1-1,5 1 1,8 4 58,1 0 0,0-1 1,1-1-1,-1 0 0,1-1 1,-1-1-1,1 0 0,0-2 0,28-1 1,-33-1 10,0 2 0,0 0 0,0 0 0,0 1 0,15 3 0,9 4-3308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7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9536,'0'0'11555,"10"-2"-11317,-2 1-205,12-1 281,0-1 1,27-8-1,-8 0 112,0 1 0,0 2 0,67-5 0,122 9 212,-4-3-251,-136 1-144,175 13 1,-185-1-123,35 6 46,-78-6-112,-1-2 1,1-1 0,-1-2 0,1-1 0,0-2 0,0-1-1,-1-2 1,51-13 0,-65 12 34,1 0 0,0 2 0,23-2 0,-32 3 27,-2 1-323,-4 4-2957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9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519 0 11048,'0'0'6401,"-11"2"-6056,-53 9 1121,-88 28 0,114-29-583,32-9-723,-1 0 0,0 1 0,1-1 0,0 2 0,-1-1 0,1 1 0,-6 3 0,-22 13 596,26-15-536,-1 1 0,0 0 0,1 0 0,-9 9 0,5-4-98,1 1 0,1 1 0,0 0 0,1 0 0,0 1 0,1 0 0,0 0 0,1 1 0,1 0 0,-7 19 0,11-27-103,1 0-1,-1 0 0,1 1 0,0-1 1,0 0-1,1 1 0,0-1 0,0 1 1,1-1-1,-1 1 0,1-1 0,1 0 0,-1 0 1,1 1-1,0-1 0,1 0 0,-1-1 1,1 1-1,0 0 0,1-1 0,-1 1 0,1-1 1,0 0-1,1-1 0,-1 1 0,1-1 1,5 5-1,-3-5 9,0 1 1,1-1-1,-1-1 1,1 1-1,0-1 1,13 3-1,4 2 21,-8-4-4,1 0 0,-1-1 0,0-1 1,1-1-1,0 0 0,33-4 0,26 1 96,41-3 102,-105 4-204,-10 1-31,-1 0 7,0 0 0,1 0 0,-1-1 0,0 1 0,0 0 0,0-1 1,0 1-1,0-1 0,0 0 0,0 0 0,0 0 0,0 0 0,2-2 0,0 1-193,-2 0 383,-1-3-3413,-1 5 2859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4:59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11448,'0'0'7785,"11"6"-7391,16 8 581,39 28 0,-61-39-877,0-1 1,-1 1 0,1-2 0,0 1-1,0 0 1,0-1 0,0 0 0,1 0 0,-1 0-1,0-1 1,0 0 0,8 0 0,11-2 271,29-5 0,105-27 662,-105 22-622,-41 8-276,0 1 1,-1 1-1,1 0 0,18-1 0,-29 3-126,3 0 26,-1 0-1,1 0 0,-1 0 0,1 0 0,-1 1 0,0-1 0,1 1 0,-1 0 0,1 0 0,-1 0 0,0 0 0,0 1 0,5 2 0,-3-2-3343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0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70 10752,'0'0'8215,"-11"9"-7712,-33 31-22,42-37-419,0 0 1,0-1-1,0 1 0,1 0 0,-1 0 0,1 0 0,-1 0 0,1 0 0,0 0 0,0 1 0,0-1 0,1 0 1,-1 1-1,1-1 0,0 0 0,0 1 0,0-1 0,0 0 0,0 1 0,1-1 0,0 0 0,0 0 0,-1 1 1,2-1-1,1 5 0,-1-5 19,0 1 0,0 0 0,0-1 0,0 0 0,1 1 1,-1-1-1,1 0 0,0 0 0,0-1 0,0 1 0,0-1 0,0 1 0,1-1 1,-1 0-1,1 0 0,0 0 0,-1-1 0,5 2 0,-4-3-28,-1 1-1,1-1 0,-1 0 0,0 0 1,1-1-1,-1 1 0,1-1 0,-1 1 1,0-1-1,1 0 0,-1 0 0,0-1 0,0 1 1,0-1-1,0 0 0,0 1 0,0-1 1,0 0-1,0-1 0,4-4 0,0-1 74,0 0 0,0-1-1,-1 1 1,0-1-1,6-13 1,-9 16-51,0-1-1,-1 0 1,0 1 0,-1-1 0,1 0-1,-2 0 1,1 0 0,0 0 0,-1 0-1,-1 0 1,1-1 0,-1 1 0,-2-8-1,2 12-33,1 0-1,-1 0 0,0 0 0,0 0 1,0 0-1,0 0 0,-1 1 1,1-1-1,-1 0 0,1 1 1,-1-1-1,0 1 0,0-1 0,0 1 1,-1 0-1,1 0 0,-1 0 1,1 0-1,-1 0 0,1 1 0,-1-1 1,0 1-1,0-1 0,0 1 1,0 0-1,0 0 0,0 1 0,0-1 1,0 0-1,0 1 0,0 0 1,-3 0-1,0 1 10,1 0 0,0 0-1,-1 0 1,1 1 0,0 0 0,0 0 0,0 0 0,0 1-1,1 0 1,-1 0 0,1 0 0,-8 7 0,4-3 7,0 1 1,1 0-1,0 0 1,1 0 0,-9 15-1,14-22-65,0 1 0,1-1 0,-1 0 0,0 0 0,1 1 0,-1-1-1,1 0 1,0 1 0,-1-1 0,1 0 0,0 1 0,0-1 0,0 3 0,0-4 19,0 1 0,1-1 1,-1 1-1,0-1 0,0 1 1,0-1-1,1 1 0,-1-1 1,0 1-1,1-1 0,-1 1 1,0-1-1,1 0 0,-1 1 1,1-1-1,-1 1 0,1-1 1,-1 0-1,1 1 0,-1-1 1,2 0-1,0 1-430,1 0 0,-1-1 1,1 1-1,0-1 0,-1 0 0,1 0 1,0 0-1,-1 0 0,5-1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1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10040,'0'0'6938,"-2"17"-6387,-16 330 2577,17-310-1756,-10 69 1,11-96 91,5-17-749,5-19-266,104-283 1785,-107 293-2045,0-1 0,1 1 0,0 1 0,2 0 0,0 0-1,0 0 1,15-14 0,-24 28-158,-1 0 0,1 0 1,0 0-1,0 0 0,0 1 0,-1-1 0,1 0 1,0 0-1,0 1 0,0-1 0,0 0 0,1 1 0,-1-1 1,0 1-1,0-1 0,0 1 0,0 0 0,0-1 1,1 1-1,-1 0 0,0 0 0,0 0 0,0 0 0,1 0 1,-1 0-1,0 0 0,0 0 0,0 1 0,1-1 1,-1 0-1,0 1 0,0-1 0,0 1 0,0-1 0,0 1 1,0 0-1,0-1 0,0 1 0,0 0 0,0 0 1,0 0-1,0-1 0,0 1 0,-1 0 0,1 0 0,1 3 1,1 1 43,0 1 1,0 0-1,-1 0 1,0 0 0,0 1-1,0-1 1,1 13 0,-1 12 117,-2 0 0,-1 0 1,-9 55-1,2-20-53,8-65-140,0-1 0,0 1 0,0-1 0,0 1 0,-1 0 0,1-1 0,0 1 0,1 0 0,-1-1 0,0 1 0,0-1 0,0 1 0,0 0 0,0-1 0,1 1 0,-1-1 0,0 1 0,0 0 0,1 0 0,-1-1 0,0 0 0,1 0 0,-1 0 0,0 0 0,0 0 0,0 0 0,1 0 0,-1 0 0,0 0 0,0 0 0,0 0 0,1 0 0,-1 0 0,0 0 0,0 0 0,0 0 0,1 0 0,-1 0 0,0 0 0,0 0 0,0 0 0,0 0 0,1 0 0,-1 0 0,0-1 0,0 1 0,0 0 0,0 0 0,1 0 0,-1 0 0,0 0 0,0-1 0,0 1 0,0 0 0,0 0 0,0 0 0,0 0 0,1-1 0,-1 1 0,0 0 0,0 0 0,0 0 0,0-1 0,0 1 0,0 0 0,0 0 0,0-1 0,119-165 0,-110 153 0,33-42 0,-38 50 0,1 0 0,-1 1 0,1 0 0,0-1 0,0 2 0,0-1 0,1 1 0,7-4 0,-12 6 0,0 1 0,0-1 0,1 1 0,-1 0 0,0 0 0,1 0 0,-1 0 0,0 0 0,0 0 0,1 0 0,-1 0 0,0 0 0,0 1 0,1-1 0,-1 0 0,0 1 0,0-1 0,0 1 0,0 0 0,1-1 0,-1 1 0,0 0 0,0-1 0,0 1 0,0 0 0,-1 0 0,1 0 0,0 0 0,0 0 0,0 0 0,-1 0 0,1 0 0,-1 0 0,1 1 0,-1-1 0,1 0 0,-1 0 0,1 2 0,1 5 0,1 0 0,-1 0 0,-1 0 0,2 14 0,-5 137 0,-1-57 0,2-68 0,0-23 0,0 0 0,2 1 0,-1-1 0,1 0 0,3 15 0,-3-25 0,-1 0 0,1 0 0,0 0 0,-1 0 0,1-1 0,0 1 0,-1 0 0,1 0 0,0 0 0,0-1 0,-1 1 0,1 0 0,0-1 0,0 1 0,0-1 0,0 1 0,0-1 0,0 0 0,0 1 0,0-1 0,0 0 0,0 0 0,0 1 0,0-1 0,0 0 0,1 0 0,-1 0 0,0 0 0,0-1 0,0 1 0,0 0 0,0 0 0,1-1 0,37-11 0,-38 11 0,42-19-3935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3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8936,'0'0'13009,"17"3"-12711,-3 0-223,-1 0 5,1-1-1,-1 0 0,1-1 0,-1-1 0,1 0 0,19-2 1,94-10 1049,-97 9-820,-20 2-125,0 0 1,0 1-1,1 0 0,16 3 1,-24-3-122,0 0 1,-1 1 0,1-1-1,0 0 1,-1-1 0,1 1 0,0 0-1,4-2 1,11 0 817,-17 2-614,-6 1-382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4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10344,'0'0'15705,"11"1"-15425,87-1 300,-66-2-313,-1 2 0,0 1 0,53 9-1,-55-3-85,68 13 422,0-2 69,-93-17-1031,12 0 1541,-8-9-5120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7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15072,'0'0'2639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5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168 144 10152,'0'0'9183,"-10"8"-8719,2-2-410,-60 53 881,61-52-764,0 0 0,1 0 0,-1 1 0,1 0 0,1 0 0,0 1 1,-8 16-1,7-8 71,1 0 0,1 0 0,0 1 0,1 0 1,1 0-1,0 28 0,2-40-149,0 0-1,1 0 1,0 0 0,0 0-1,0 0 1,1 0 0,-1 0-1,1 0 1,1-1 0,-1 1-1,1-1 1,0 1 0,1-1-1,-1 0 1,1 0 0,0-1-1,0 1 1,0-1 0,1 0-1,-1 0 1,1 0 0,10 6-1,-11-8-41,0 0 0,0-1 0,0 1 1,0-1-1,0 0 0,0 0 0,0-1 0,0 1 0,1-1 0,-1 0 0,0 0 0,0 0 0,1 0 0,-1-1 1,0 0-1,0 0 0,0 0 0,0 0 0,0 0 0,0-1 0,0 0 0,0 0 0,-1 0 0,1 0 1,-1-1-1,6-4 0,5-6 126,-2 0 0,1-1 0,-2 0 0,18-28 0,-18 25 117,-2-1 0,0-1 0,13-37 0,-19 42 236,-3 12-103,-1 10-88,0 0-297,1 0 0,-1 1 0,2-1 1,-1 0-1,1 0 0,1 0 0,-1 0 0,1 0 0,1 0 0,-1 0 0,1-1 0,1 1 0,-1-1 0,1 0 0,1 0 0,9 13 0,-3-7 5,1 1 0,0-2 1,1 0-1,1 0 0,0-1 0,27 16 1,-37-25-36,-1 0 0,1 0-1,0-1 1,0 0 0,0 1 0,0-1 0,0 0 0,0-1 0,0 1 0,0-1 0,0 0 0,0 0 0,0 0 0,6-1 0,-4-1 25,1 1 1,-1-1-1,0-1 1,0 1 0,0-1-1,0 0 1,0 0 0,6-6-1,0 0 23,0-1-1,-1-1 1,-1 0-1,0 0 1,0-1-1,-1 0 1,8-15-1,-6 6-59,-2 0 0,0-1 0,-1 0 0,-1-1 0,-1 0 0,-1 0 0,-1 0 0,-1-1 0,-1 0 0,-1 1 0,-1-1 0,-5-31 0,4 44 0,-2 1 0,1 0 0,-1 0 0,-1 0 0,-8-18 0,10 23 0,-1 0 0,0 0 0,0 1 0,-1-1 0,1 1 0,-1-1 0,0 1 0,0 0 0,0 1 0,-1-1 0,-8-5 0,12 8 30,-1 1 1,1-1-1,0 0 1,0 1-1,0-1 0,0 1 1,-1-1-1,1 1 0,0 0 1,0-1-1,-1 1 1,1 0-1,0 0 0,-1 0 1,1 0-1,0 0 0,-1 0 1,1 0-1,0 0 1,0 1-1,-1-1 0,1 0 1,0 1-1,0-1 1,-1 1-1,1 0 0,0-1 1,0 1-1,0 0 0,0-1 1,0 1-1,-1 1 1,0 1-417,1-1 0,0 0 1,0 1-1,0-1 0,0 1 1,0-1-1,0 1 1,1 0-1,-1-1 0,1 1 1,0 0-1,0 4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6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15272,'0'0'4457,"5"20"-3828,0-5-494,3 10 109,-1 0 1,-2 1 0,4 39-1,1 53 886,5 152 2046,-22-298-1306,6 19-1813,-25-253 1190,22 180-310,11-143-1,-6 169 182,2 54-1027,-1 0-1,1 0 1,0 0 0,0 0 0,0 0 0,0 1-1,0-1 1,7-1 0,3-1-91,-5 1 0,0 1 0,-1 0 0,1 1 0,0-1 0,0 1 0,0 1 0,14 0 0,-2 2 0,0 0 0,0 2 0,0 0 0,26 10 0,-42-13 0,1 1 0,-1-1 0,0 1 0,0 1 0,0-1 0,0 1 0,0-1 0,0 1 0,-1 0 0,0 0 0,1 1 0,-1-1 0,0 1 0,-1-1 0,1 1 0,0 0 0,-1 0 0,0 0 0,0 0 0,0 1 0,-1-1 0,0 1 0,1-1 0,-1 1 0,0 5 0,-1-5 0,0-1 0,0 0 0,0 1 0,-1-1 0,0 0 0,0 1 0,0-1 0,0 0 0,-1 0 0,1 0 0,-1 0 0,0 0 0,0 0 0,-1 0 0,1-1 0,-1 1 0,0-1 0,0 1 0,0-1 0,0 0 0,0-1 0,-1 1 0,-4 2 0,-8 5 0,0-1 0,-1-1 0,0-1 0,-22 6 0,10-2 0,15-6 250,-1-1 0,0 0 0,-16 2 0,27-5-563,0-1 1,0 1 0,0-1-1,0 0 1,0 0-1,0 0 1,-1-1-1,1 1 1,0-1-1,0 0 1,0 0-1,0-1 1,1 1-1,-1-1 1,-6-3-1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07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10544,'0'0'10791,"11"-5"-10341,-2 1-332,-5 1-70,0 1 0,0 0 0,0 0 0,0 0 1,0 1-1,1 0 0,-1-1 0,0 1 0,1 1 0,-1-1 0,1 1 0,-1 0 0,1 0 1,7 1-1,-2 1 150,0 1 0,0 0 0,-1 1 0,0 0 0,16 9 1,-21-11-133,-1 0-1,0 1 1,0-1 0,0 1 0,0-1 0,0 1 0,-1 0 0,1 0 0,-1 0 0,0 1 0,1-1 0,-2 0 0,1 1 0,0 0 0,-1-1 0,1 1 0,0 4 0,-2-2 3,1 0 1,-1 0 0,-1 0 0,1-1 0,-1 1-1,0 0 1,0 0 0,0-1 0,-1 1 0,0-1-1,0 1 1,-1-1 0,1 0 0,-1 0-1,0 0 1,-1 0 0,-3 5 0,-3 1 123,0 0 0,-1 0 0,0-1 0,0 0 0,-17 10 0,27-20-160,1 1 0,0-1 0,-1 0 1,1 0-1,-1 1 0,1-1 0,-1 0 0,1 1 0,0-1 0,-1 0 0,1 1 0,0-1 0,-1 1 0,1-1 1,0 0-1,-1 1 0,1-1 0,0 1 0,0-1 0,0 1 0,0-1 0,-1 1 0,1-1 0,0 2 0,9 4 456,23-2-101,0-6-171,1-2 0,43-10 0,18-2 71,47 10-1902,-126 6-439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14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10344,'0'0'14751,"11"7"-14603,37 21-16,-45-26-115,1-1 1,0 1-1,0-1 0,0 0 0,0 0 1,0 0-1,1 0 0,-1-1 0,0 0 0,0 0 1,0 0-1,0 0 0,1-1 0,7-1 0,11-1 52,39 2 379,0 3 1,86 14-1,-137-13-99,0 0-1,19 7 0,-6-1 458,-16-1 214,-7-8-930,4-3-436,0 1-3225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15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39 10152,'0'0'13431,"-11"7"-13085,-36 25-4,43-29-251,-1 1-1,1 0 1,0 0-1,0 0 1,0 1-1,1-1 0,-5 9 1,-3 2 200,6-7-167,0-1 0,1 1 0,0 0 0,0 1 0,1-1 0,0 0 0,0 1 0,1 0 0,0 0 0,1-1 0,0 1 0,0 0 0,1 0 0,0 0 0,2 12 0,-1-11-14,1 1 0,0 0-1,1-1 1,0 0 0,0 1 0,1-1-1,1 0 1,0-1 0,0 1-1,1-1 1,0 0 0,9 10-1,-13-17-77,0 0 0,0-1 0,0 1 0,0 0 0,0-1 0,0 0 0,1 1 0,-1-1 0,1 0 0,-1 0 0,0-1 0,1 1 0,0 0 0,-1-1 0,1 0 0,-1 1 0,1-1 0,-1 0 0,1 0 0,0-1 0,-1 1 0,1 0 0,-1-1 0,1 0 0,3-1 0,2-1 37,-1 0 0,1 0-1,-1-1 1,0 0-1,-1-1 1,12-9-1,8-11 294,-1-2 0,-1 0-1,32-48 1,-50 62 139,-5 11-299,-2 6-61,1 0-104,-3 11 196,1 14-88,3-16-141,0-1 0,1 0 0,1 1 0,0-1 0,0 0 0,2 0 0,-1-1 0,8 14 0,-9-21-3,-1-1-1,0 1 0,1-1 1,0 0-1,0 1 0,0-1 0,0-1 1,1 1-1,-1 0 0,1-1 1,-1 0-1,1 0 0,0 0 1,0 0-1,0-1 0,0 1 0,0-1 1,0 0-1,1 0 0,-1-1 1,0 1-1,0-1 0,1 0 0,-1 0 1,0 0-1,0-1 0,1 1 1,3-2-1,0 0 0,1-1 0,-1 0 0,0 0 0,0 0 0,0-1 0,-1-1 0,0 1 0,1-1 0,-1 0 0,-1-1 0,1 1 0,-1-1 0,0-1 0,-1 1 0,10-14 0,-5 4 0,0 0 0,-2-1 0,1 0 0,-2-1 0,-1 1 0,6-24 0,-10 35 0,-1-1 0,-1 0 0,1 1 0,-1-1 0,0 0 0,0 0 0,-1 0 0,0 1 0,0-1 0,-1 0 0,0 1 0,-4-11 0,-3-2 0,-1 0 0,-19-28 0,27 44 0,-1-1 0,0 0 0,0 1 0,0-1 0,-1 1 0,1 0 0,-8-5 0,10 7 0,1 1 0,-1-1 0,0 1 0,0-1 0,1 0 0,-1 1 0,0 0 0,0-1 0,0 1 0,0-1 0,0 1 0,0 0 0,1 0 0,-1-1 0,0 1 0,0 0 0,0 0 0,0 0 0,0 0 0,0 0 0,0 0 0,0 1 0,0-1 0,0 0 0,0 0 0,0 1 0,0-1 0,1 0 0,-1 1 0,0-1 0,0 1 0,0-1 0,0 1 0,1 0 0,-1-1 0,0 1 0,1 0 0,-2 0 0,2 0 38,-1 0-1,1 0 1,0-1-1,0 1 1,-1 0-1,1 0 1,0 0 0,0 0-1,0-1 1,0 1-1,0 0 1,0 0-1,0 0 1,0-1-1,0 1 1,1 0 0,-1 0-1,0 0 1,0-1-1,1 1 1,-1 0-1,1 1 1,6 7-4902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17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89 9440,'0'0'9742,"6"17"-9287,-4-11-400,11 32 359,9 49-1,-19-70-271,24 148 1987,-22-130-1260,-2-23 200,-3-21 490,-4-16-1260,0 0 0,-11-35 0,9 37-93,0 0-1,2 0 1,-3-36 0,6 46-77,1-1 0,0 1 0,1 0 0,1-1 0,0 1 0,0 0 0,1 0 0,1 0 0,7-15-1,-8 21-52,0 1-1,0 0 0,1-1 0,0 1 0,0 0 1,0 1-1,9-9 0,-11 12-49,0 1 0,0-1 0,0 1 0,0 0 0,0 0 0,1 0 0,-1 0-1,0 0 1,1 0 0,-1 0 0,0 1 0,1 0 0,-1-1 0,1 1 0,-1 0 0,1 0 0,-1 0 0,1 0 0,-1 1 0,0-1 0,1 0 0,-1 1 0,1 0 0,-1 0 0,0 0 0,0 0-1,3 1 1,5 5 29,-1-1-1,0 1 1,0 1 0,-1 0-1,0 0 1,0 0-1,-1 1 1,12 17-1,-10-13 7,-8-11-44,1 0-1,-1 0 0,0 0 0,1 0 0,-1 0 1,0 0-1,0 0 0,0 1 0,-1-1 0,1 0 1,-1 1-1,1-1 0,-1 0 0,0 1 1,0-1-1,0 1 0,0-1 0,0 1 0,-1 3 1,0-3 13,0 0 0,-1 0 0,1 0 0,-1 0 1,0 0-1,0-1 0,0 1 0,0-1 0,0 1 1,-1-1-1,1 0 0,-6 4 0,-3 1 103,-1 0 1,0-1-1,0-1 0,-1 0 0,-24 7 0,31-11-129,-1 1-1,1-1 0,-1-1 0,1 1 0,0-1 0,-1 0 1,1-1-1,-1 1 0,1-1 0,-1-1 0,1 1 0,0-1 1,0 0-1,0 0 0,0-1 0,0 0 0,0 0 0,1 0 1,-1-1-1,-7-7 0,12 10-3,-1 0 0,1 0 0,0 0 0,0 0 0,1-1 0,-1 1 0,0 0 0,0-1 0,1 1 0,-1 0 0,0-1 0,1 1 0,0-1 0,-1 1 0,1-1 0,0 1 0,0-1 0,0 0 0,0 1 0,0-1 0,0 1 0,0-1 0,0 1 0,1-1 0,-1 1 0,1-1 0,-1 1 0,2-3 0,1-5 0,2 0 0,-1 1 0,8-12 0,-9 16 0,25-35-4048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18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 9240,'0'0'3816,"-10"5"-3230,-3 4-286,6-4 89,0-1 0,0 0 0,0-1 0,0 0 0,-13 4 0,18-6-111,1-1-183,1 0 0,0 0 1,-1 0-1,1 0 1,0 0-1,-1 0 0,1 0 1,0 0-1,0 0 1,-1 0-1,1 0 0,0 1 1,-1-1-1,1 0 1,0 0-1,0 0 0,-1 0 1,1 1-1,0-1 0,0 0 1,-1 0-1,1 0 1,0 1-1,0-1 0,0 0 1,-1 0-1,1 1 1,0-1-1,0 0 0,0 1 1,0-1-1,0 0 1,0 0-1,0 1 0,0-1 1,0 0-1,-1 1 0,1-1 1,0 0-1,1 1 1,-1-1-1,0 0 0,0 1 1,0 1 880,7-2 174,45-1 215,-26 0-879,0 0 0,0 2 0,0 1 0,0 1 0,44 11 0,-67-14-469,0 1 1,-1 0-1,1 0 0,0 0 1,-1 1-1,0-1 0,1 1 1,-1-1-1,0 1 0,0 0 1,1 0-1,-1 0 0,-1 0 1,1 0-1,0 0 1,0 0-1,-1 1 0,0-1 1,1 1-1,-1-1 0,0 1 1,0-1-1,1 4 0,-2-1-29,1 0 0,-1 0 0,0 0-1,0-1 1,-1 1 0,0 0 0,1 0-1,-1 0 1,-1 0 0,1-1 0,-1 1-1,-3 5 1,-6 11-41,-1-1-1,-1-1 1,0 0-1,-23 22 1,-17 25-176,53-65 228,-1-1-1,1 1 1,0-1 0,-1 1-1,1-1 1,0 1-1,0-1 1,-1 1-1,1-1 1,0 1 0,0 0-1,0-1 1,0 1-1,0-1 1,0 1 0,0 0-1,0-1 1,0 1-1,0 0 1,0-1-1,0 1 1,0-1 0,0 1-1,0 0 1,1-1-1,-1 1 1,1 0 0,0 0-1,0 1 1,0-1-1,0 0 1,0 0 0,0 0-1,1 0 1,-1 0-1,0-1 1,1 1-1,2 1 1,41 9 15,-42-10-10,18 3 19,0-2 0,0 0 0,0-1 0,0-1 0,0-1 0,-1-1 0,1 0 0,32-10 0,-38 5-3394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20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55 9344,'0'0'9199,"-4"10"-8917,-2 3 1,0 0 1,0-1 0,-1 1 0,-12 15-1,16-24 51,1-1-1,0 1 0,0 0 1,0 1-1,-2 6 0,-6 15 553,-39 75 8,38-75-744,6-12-35,1 1 1,0 0-1,2 0 1,-3 26-1,3-26-8,2-10-74,-1 0 0,1-1 0,0 1 0,0 0 0,1 0 0,-1-1 0,1 1 0,0-1 0,1 1 0,-1-1 0,1 1 0,-1-1 0,1 0 0,1 1 0,-1-1 0,1 0 0,-1-1 0,1 1 1,0 0-1,0-1 0,1 0 0,-1 1 0,1-1 0,0-1 0,0 1 0,-1 0 0,2-1 0,-1 0 0,0 0 0,0 0 0,1-1 0,-1 1 0,1-1 0,-1 0 0,1 0 0,0-1 0,6 1 1,-4-1-7,1 0 1,-1-1 0,1 0 0,-1 0 0,0-1 0,0 0 0,0 0 0,0-1 0,0 0 0,0 0 0,-1 0 0,0-1 0,1 0 0,-1 0 0,-1-1 0,1 0 0,6-7 0,-3 2 18,-1-1 0,0 0 0,0 0 0,-2-1 1,1 0-1,-2 0 0,1-1 0,5-20 0,-1 6 89,-7 22-56,-1 0 0,0 1 0,0-1 0,-1 0 0,0 0 0,2-10 0,-3 14-54,0 1 0,0-1 1,0 0-1,0 1 0,0-1 0,0 0 0,-1 1 0,1-1 1,0 1-1,0-1 0,-1 1 0,1-1 0,0 0 0,-1 1 1,1-1-1,0 1 0,-1-1 0,1 1 0,-1 0 0,0-1 1,1 1-21,-1-1 1,1 1-1,0 0 1,0 0-1,-1 1 1,1-1-1,0 0 0,0 0 1,-1 0-1,1 0 1,0 0-1,0 0 1,-1 0-1,1 0 1,0 0-1,0 1 1,-1-1-1,1 0 1,0 0-1,0 0 1,0 0-1,-1 1 1,1-1-1,0 0 1,0 0-1,0 0 1,0 1-1,0-1 1,-1 0-1,1 0 1,0 1-1,0-1 0,0 0 1,0 0-1,0 1 1,0-1-1,0 0 1,0 1-1,0-1 1,0 0-1,0 0 1,0 1-1,0-1 1,0 0-1,0 0 1,0 1-1,0-1 1,0 0-1,1 0 1,-1 1-1,-5 36 129,4-29-129,-1-1 0,1 1 0,1 0 0,0 7 0,0-8-3,1 0 0,1 0 0,0 0 1,0 0-1,0 0 0,0 0 0,1 0 1,1-1-1,-1 0 0,1 1 0,5 5 0,5 5 2,0 0-1,23 18 0,-33-32-9,0 0 0,0-1 0,0 1 0,1-1 0,-1 0-1,1 0 1,-1-1 0,1 1 0,0-1 0,0 0 0,6 0 0,-4 0 8,1 0-1,0-1 1,-1 0 0,1 0-1,0-1 1,12-2-1,-14 1 6,0 0-1,0 0 0,0-1 0,-1 1 1,1-1-1,0-1 0,-1 1 0,0-1 1,8-6-1,-5 0 24,1 1 0,-1-1 0,12-21 0,-12 18 1,-1 0 0,0-1 0,-1 0-1,-1 0 1,0 0 0,-1-1 0,0 0 0,-1 0 0,-1 0 0,0 0-1,-1 0 1,-1 0 0,-1 0 0,0-1 0,0 1 0,-2 0 0,0 0-1,0 1 1,-2-1 0,0 1 0,-9-20 0,6 16 42,-2 1 0,1 0 0,-2 1 0,0 0 0,-1 1 1,-20-20-1,17 32 59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21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17583,'0'0'4618,"6"-10"-4461,1-2-67,2 0 0,0 0 0,0 0 1,21-18-1,-24 24-26,1 0 0,1 1 0,-1 0 0,1 0 0,0 1 1,0 0-1,0 0 0,0 0 0,1 1 0,-1 1 0,1-1 0,0 2 1,0-1-1,0 1 0,0 0 0,0 1 0,12 1 0,-17-1-40,1 1 0,-1 0 0,0 0 0,0 0 0,0 1-1,0-1 1,0 1 0,0 0 0,4 2 0,-6-2-13,-1-1 0,1 1 0,-1-1 1,0 1-1,0-1 0,1 1 0,-1 0 0,0-1 0,0 1 0,-1 0 1,1 0-1,0 0 0,-1 0 0,1 0 0,-1 0 0,1 0 0,-1 0 1,0 0-1,0 0 0,0 0 0,0 4 0,-1 2 12,-1 0 0,0 0 0,0 0 0,0 0 0,-1 0 0,0-1 0,0 1-1,-1-1 1,-8 12 0,4-7 10,-1 0-1,0-1 0,-1-1 1,-18 17-1,9-14 29,15-11-16,-1 1 1,1 1-1,-1-1 0,1 0 1,0 1-1,-3 4 1,6-7-27,1 0 0,0-1 1,0 1-1,0-1 1,0 1-1,0-1 1,0 1-1,0-1 0,0 1 1,0 0-1,0-1 1,0 1-1,0-1 1,0 1-1,1-1 0,-1 1 1,0-1-1,0 1 1,1-1-1,-1 1 1,0-1-1,1 1 0,-1-1 1,0 1-1,1-1 1,-1 1-1,1-1 0,-1 0 1,0 1-1,1-1 1,-1 0-1,1 0 1,-1 1-1,1-1 0,-1 0 1,1 0-1,0 0 1,-1 1-1,1-1 1,-1 0-1,1 0 0,0 0 1,29 7 118,-21-6-105,15 1 71,29 0-1,-45-2-60,0-1 1,0 0-1,0 0 0,0-1 0,0 0 0,0-1 0,13-5 0,-11 4-7,0 0 0,1 1 0,-1 0 0,17-1-1,-3-1-3360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44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8432,'0'0'5737,"-2"9"-5714,0 4-14,-1 6 65,-1 0 1,-7 19 0,9-34 50,-1 1 1,0-1-1,0 0 1,0 1 0,0-1-1,-1-1 1,1 1-1,-1 0 1,0-1-1,-5 4 1,4-4 16,0 1 0,0 1 1,0-1-1,1 1 0,0-1 1,-4 7-1,-2 3 104,0-1-1,-16 18 0,0-1 151,17-18-228,1 0 1,0 0-1,1 1 1,1 0-1,0 0 0,0 1 1,-5 24-1,2 4 104,-5 55 1,7-39-173,4-28-12,1-1 0,2 1 1,1-1-1,1 1 0,1-1 0,2 0 0,14 48 0,22 27 506,-31-78-430,2-2 1,0 0-1,2 0 1,0-1-1,2-1 1,0 0-1,21 21 1,-29-35 18,0 1 0,1-1 1,-1 0-1,2-1 0,18 12 1,-22-15-9,8 5 79,-14-9-246,1 0 0,-1 0 0,1 0 0,-1 0 0,1 0 0,-1 0 0,0 0-1,1 0 1,-1 0 0,1 0 0,-1 0 0,1 0 0,-1 0 0,0 0 0,1 0-1,-1-1 1,1 1 0,-1 0 0,0 0 0,1-1 0,-1 1 0,0 0 0,1 0-1,-1-1 1,0 1 0,1 0 0,-1-1 0,0 1 0,0-1 0,1 1 0,-1 0 0,0-1-1,0 1 1,0-1 0,0 1 0,1-1 0,2-8-2965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12360,'0'0'1626,"15"-13"-1131,-3 1-374,15-12 287,57-42-1,16 6 395,-84 52-597,0 0 0,0 2 0,1 0 1,29-7-1,-23 8 52,-15 3-161,0 0 0,0 0 0,1 1 0,-1 0 0,0 1 0,0 0 0,1 0 0,14 2 0,37 12-2200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7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11352,'0'0'720,"56"-4"-320,15-7 8,27-1 56,27-2 16,6-4 192,6-4 8,-8 0 40,-12 2-1,-10 2-311,-18-3 16,-19 13-232,-15 2-8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45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16184,'0'0'7283,"2"12"-7215,33 231 703,-31-223-659,-1 1 375,12 38 1,-14-56-463,1 2 60,0 1 0,0-1 0,-1 1 0,0-1-1,0 1 1,0 0 0,0-1 0,-1 12 0,-4 9 242,4-26-441,0 1 0,0 0 0,0-1 0,0 1 0,0 0 0,0-1 0,1 1 0,-1-1 0,0 1 0,0 0 0,0-1 0,1 1 0,-1-1-1,0 1 1,0-1 0,1 1 0,-1 0 0,1-1 0,-1 0 0,0 1 0,1-1 0,-1 1 0,1-1 0,-1 1 0,1-1 0,-1 0 0,1 1 0,-1-1 0,1 0 0,0 0 0,-1 1 0,1-1 0,-1 0 0,2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46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1 179 14776,'0'0'3686,"5"-10"-3630,16-31 8,-19 37-5,0 1 1,1-1-1,-1 1 0,1-1 1,-1 1-1,1 0 1,0 0-1,0 1 0,0-1 1,7-4-1,-6 5 57,2-1 21,0 0-1,0 1 0,0-1 0,1 2 0,-1-1 0,1 1 1,-1-1-1,8 1 0,-5 0-48,1 0 0,-1-1 1,11-4-1,18-9 129,62-21 345,-93 34-553,-4 1 22,1 0 1,-1 0-1,1 0 1,-1 1-1,1-1 1,4 1-1,-8 0-25,1 0 0,0 0 0,0 0 0,-1 1-1,1-1 1,0 0 0,-1 0 0,1 1 0,-1-1 0,1 0-1,0 1 1,-1-1 0,1 1 0,-1-1 0,1 1 0,-1-1-1,1 1 1,-1-1 0,1 1 0,-1-1 0,0 1 0,1 0-1,-1-1 1,0 1 0,1 0 0,-1-1 0,0 1 0,0 0-1,0-1 1,0 1 0,0 0 0,0 0 0,0-1 0,0 1-1,0 0 1,0 1 0,-1 10-2750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49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180 129 6128,'0'0'10783,"-10"2"-10661,-50 9 132,30 7 225,25-16-432,1 1-1,0 0 1,0 0-1,0 0 1,0 0 0,1 0-1,-1 1 1,1 0-1,0 0 1,0 0 0,0 0-1,0 0 1,1 0-1,0 1 1,0-1 0,-3 9-1,-5 11 97,8-22-128,1 1 0,-1 0 1,1 0-1,0-1 0,0 1 0,0 0 0,0 0 0,0 0 0,1 0 1,-1 0-1,1 0 0,0 0 0,0 0 0,0 0 0,1 4 0,1 2 33,-1-1 0,2 0 0,-1 0 0,1 1 0,0-1 0,1-1 0,5 10 0,-8-15-33,0 0 0,1 0 1,-1-1-1,0 1 1,1-1-1,-1 1 0,1-1 1,0 0-1,-1 0 0,1 1 1,0-1-1,0 0 0,0-1 1,0 1-1,0 0 0,0 0 1,0-1-1,0 1 0,0-1 1,0 0-1,0 0 1,0 0-1,0 0 0,0 0 1,0 0-1,0 0 0,0 0 1,0-1-1,0 1 0,0-1 1,0 0-1,0 1 0,0-1 1,0 0-1,2-2 0,3-1 13,0-1 0,-1 0 0,0 0 0,0 0 0,0-1 0,-1 1 0,0-1-1,7-10 1,31-57 238,-37 63-207,1-11 142,-6 19-8,0 9-38,0 0-120,3 31 53,-3-21-57,1 0 0,4 17 1,-4-29-16,-1 0 1,1 1 0,0-1-1,1 0 1,-1 0-1,1 0 1,0-1 0,0 1-1,0-1 1,6 6-1,-7-8-7,0-1-1,0 0 0,0 0 0,0 0 0,0 0 1,0-1-1,1 1 0,-1 0 0,0-1 0,0 1 1,1-1-1,-1 0 0,0 0 0,1 0 0,-1 0 1,0 0-1,1-1 0,-1 1 0,0-1 0,0 1 1,1-1-1,-1 0 0,0 0 0,0 0 0,0 0 1,2-1-1,5-3 17,-1 0 0,0 0 1,0 0-1,-1-1 0,8-7 1,-8 6-11,-1-1 0,0 1 1,-1-1-1,0-1 0,0 1 1,0-1-1,-1 1 0,-1-1 1,0-1-1,0 1 0,0 0 1,-1-1-1,-1 1 0,0-1 1,1-12-1,-2 8 4,-1 0-1,0 1 1,-1-1-1,0 0 1,-1 1-1,0-1 1,-1 1-1,-1 0 1,0 0-1,-8-13 1,10 20 7,0 1 0,-1 0 1,0 0-1,0 0 0,0 1 0,0 0 1,-1-1-1,1 1 0,-1 1 0,0-1 0,-7-3 1,11 7-16,0 0 0,0 0 0,1 0 0,-1 0 0,0 0 1,0 0-1,0 0 0,0 0 0,0 0 0,1 1 0,-1-1 0,0 0 1,0 0-1,0 1 0,1-1 0,-1 1 0,0-1 0,0 1 0,1-1 1,-1 1-1,0-1 0,1 1 0,-1-1 0,1 1 0,-1 0 0,1 0 1,-1-1-1,1 1 0,-1 1 0,-7 19-3052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50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0 13464,'0'0'3113,"-11"4"-3281,-90 21 633,91-22-342,1 0-1,-1 1 0,1 1 1,-10 5-1,14-7-40,0 1-1,-1 0 0,1 0 1,1 1-1,-1 0 1,1 0-1,-1 0 1,1 0-1,1 1 1,-1-1-1,-4 11 0,8-14-58,-1 0 0,0 1 0,1-1 0,-1 0-1,1 1 1,0-1 0,0 0 0,0 1 0,0-1-1,0 0 1,1 1 0,-1-1 0,1 0 0,-1 1-1,1-1 1,0 0 0,0 0 0,0 1 0,0-1-1,0 0 1,1 0 0,-1 0 0,0-1 0,1 1-1,0 0 1,1 1 0,1 1 6,0 0 1,0 0-1,0 0 0,1-1 0,0 0 1,-1 0-1,1 0 0,0-1 0,0 0 0,7 3 1,-2-3 75,-1-1 0,1 0 0,0 0 0,0-1 0,0 0 0,0-1 0,0 0 0,-1-1 0,1 0 0,0 0 0,-1-1 0,13-5 0,-19 7-10,0 0 1,0 0-1,0 0 0,0 1 1,0-1-1,1 1 0,3 0 0,3 4-2712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51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13360,'0'0'4683,"12"-3"-4504,40-10 1,-44 12-105,0-1 1,0 1-1,0 1 0,1-1 1,-1 1-1,15 2 1,-20-1-33,0-1 1,-1 1-1,1-1 1,0 1-1,0 0 0,-1 0 1,1 0-1,-1 1 1,1-1-1,-1 0 1,1 1-1,-1 0 1,0-1-1,0 1 1,0 0-1,0 0 1,0 0-1,0 1 1,2 2-1,-3-2-9,0 1-1,0-1 0,0 0 1,-1 0-1,1 1 0,-1-1 1,0 0-1,0 1 0,0-1 1,0 0-1,-1 1 0,1-1 1,-1 0-1,0 1 0,0-1 1,-1 3-1,-2 5 43,-1-1 1,0 1-1,-9 12 0,-50 66 480,63-89-544,1 0-1,0 1 0,0-1 0,-1 1 1,1-1-1,0 0 0,0 1 0,0-1 0,0 1 1,0-1-1,-1 1 0,1-1 0,0 1 1,0-1-1,0 1 0,0-1 0,0 0 1,0 1-1,0-1 0,0 1 0,1-1 1,-1 1-1,0-1 0,0 1 0,0-1 0,0 0 1,1 1-1,-1-1 0,0 1 0,0-1 1,1 0-1,0 1 0,17 7 155,32-5-42,-41-3-47,112 12 487,-97-7-289,-13-2-3217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52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10248,'0'0'10217,"10"3"-9939,0-1-197,-4 0-29,1 0 0,-1-1 0,1 0 0,0 0 0,-1 0 0,1-1 0,0 0 1,8-1-1,62-11 478,46-4 121,-72 8-402,0-2 0,66-21 0,55-11 242,-150 38-359,-1 2 0,1 0 1,0 2-1,0 0 0,0 1 1,23 5-1,-34-3 43,0 0 1,18 8-1,20 6 500,-48-16-635,1 0 1,0-1-1,0 0 0,0 1 0,0-1 1,0 0-1,0 0 0,0 0 0,0 0 0,0-1 1,-1 1-1,1 0 0,0-1 0,0 1 1,0-1-1,0 0 0,2-1 0,8-10-3212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54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88 15072,'0'0'3323,"-9"-5"-3077,-32-13 8,40 18-239,0 0 0,0-1-1,0 1 1,0 0 0,0 0 0,0 0-1,0 0 1,0 0 0,0 0-1,0 0 1,0 0 0,0 0-1,0 0 1,0 1 0,0-1-1,0 0 1,0 1 0,0-1-1,0 0 1,0 1 0,0 0-1,1-1 1,-1 1 0,0-1 0,0 1-1,0 0 1,1 0 0,-1-1-1,0 1 1,0 1 0,-2 2 59,-3 1 19,1 1 0,0 1 1,0-1-1,0 1 0,1-1 0,0 1 1,0 1-1,-5 12 0,2 2 308,-8 40 0,15-57-334,-1 0 0,1 0 0,0 0 0,0 0 0,0 0 0,1 0 0,0 0 0,0 0-1,0 0 1,1 0 0,-1 0 0,1 0 0,0-1 0,1 1 0,-1-1 0,1 1 0,0-1 0,5 6 0,-6-8-33,0 0 0,0 0 0,0 0 0,0 0 0,1 0 0,-1-1 0,1 1-1,-1-1 1,1 1 0,0-1 0,-1 0 0,1 0 0,0-1 0,0 1 0,0 0 0,-1-1 0,1 0 0,0 1 0,0-1 0,0 0 0,0-1 0,0 1 0,0 0 0,0-1-1,-1 0 1,1 1 0,0-1 0,0-1 0,-1 1 0,1 0 0,0 0 0,-1-1 0,0 0 0,3-1 0,5-5 42,0 0 1,-1-1-1,0 1 1,0-2-1,-1 1 1,0-1 0,-1-1-1,0 1 1,-1-1-1,0 0 1,0-1-1,6-20 1,-6 6 267,-9 66 356,3-29-670,0-7-14,0 0 0,0 0 0,0 0 0,1 0 0,-1 0 1,1 1-1,0-1 0,0 0 0,1 0 0,-1-1 0,1 1 1,0 0-1,0 0 0,0-1 0,0 1 0,1-1 1,-1 0-1,4 4 0,1-2 19,0-1 1,0 0-1,0 0 1,1-1-1,-1 1 1,1-1-1,-1-1 1,1 0 0,14 2-1,-17-3-13,-1-1-1,0 1 1,0-1 0,1 0-1,-1-1 1,0 1 0,0-1 0,1 0-1,-1 0 1,0 0 0,0-1-1,0 1 1,0-1 0,0 0-1,-1 0 1,1 0 0,-1-1-1,1 1 1,-1-1 0,5-5 0,-2 1 32,0-1 0,0 0 1,-1 0-1,0 0 1,-1-1-1,1 0 1,-2 0-1,1 0 0,-2 0 1,1 0-1,-1-1 1,0 1-1,-1-1 1,0 1-1,-1-1 0,-1-19 1,0 25-15,1 0 0,-2 0 0,1 0 0,0 0 0,-1 0 0,0 0-1,0 1 1,0-1 0,0 1 0,-1-1 0,1 1 0,-1 0 0,-5-5 0,1 1 62,-1 0-1,0 1 1,0 0-1,-14-7 0,3 5 72,15 6-119,-1 0 0,1 0 0,0-1-1,-1 1 1,1-1 0,-5-5 0,5 6 150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54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18295,'0'0'5564,"10"4"-5457,32 10-2,-41-13-94,0-1 0,-1 0 0,1 1 0,0-1 0,0 1-1,0-1 1,-1 1 0,1 0 0,0-1 0,-1 1 0,1 0 0,0-1-1,-1 1 1,1 0 0,-1 0 0,1-1 0,-1 1 0,1 0 0,-1 0-1,0 0 1,1 0 0,-1 0 0,0 0 0,0 0 0,0-1 0,0 1-1,0 0 1,0 0 0,0 0 0,0 1 0,-9 24 153,7-21-143,-4 7 51,0 0 0,-14 20 1,1-3 99,6-16 25,7-6 54,19-5-7,4-3-98,0-1 1,30-7 0,-35 6-77,0 1 1,-1 0 0,1 0-1,0 1 1,1 1 0,21 1 0,8 11-367,-35-10-2228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56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11760,'0'0'8874,"-4"10"-8605,-11 35-2,16-41-226,-1-1 0,0 1-1,1 0 1,-1 0 0,1-1 0,0 1 0,0-1 0,1 1-1,-1-1 1,1 1 0,-1-1 0,1 0 0,0 0-1,5 6 1,-1 0 50,66 98 545,-34-54-333,44 85-1,-43-50-114,-3 1 1,-4 2 0,-5 1-1,22 131 1,-41-170-44,-3 1 1,-2 0 0,-2 0-1,-11 94 1,-8-31 385,-36 123 0,45-198-329,8-29-87,-2 0 0,0 0 1,-5 14-1,7-26-199,1 1 1,-1-1-1,1 0 1,0 1 0,0-1-1,0 0 1,0 1-1,0-1 1,0 1-1,0-1 1,0 0-1,1 1 1,-1-1 0,0 0-1,1 0 1,-1 1-1,1-1 1,0 0-1,0 2 1,1-1-1241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26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6328,'0'0'12345,"10"5"-12196,34 13-4,-42-17-125,0 0-1,1-1 1,-1 0-1,1 1 0,-1-1 1,1 0-1,-1 0 0,1 0 1,-1 0-1,0-1 1,1 1-1,-1-1 0,1 1 1,-1-1-1,0 0 0,1 0 1,-1 0-1,0 0 0,0 0 1,3-2-1,11-5 77,36-5 203,84-10 1,-112 20-247,10 0 57,0 2-1,0 1 1,38 6 0,16-1 247,-69-3-146,31 6-1,4 1 404,-35-10 230,-19 1-811,0-1 0,0 1 0,0-1 0,0 1 0,0-1 0,0 1 0,0-1 0,0 1 0,0-1 0,0 1 0,0 0 0,0-1 0,0 1 0,0-1 0,0 1 0,0-1 0,0 1 0,-1-1 0,1 1 0,0 0 1,0-1-1,-1 1 0,1-1 0,-7-18 171,5 14-383,-1-8 586,4 5-3532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9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1226 9040,'0'0'5536,"15"-5"-5024,-8 2-439,6-1 49,0 0 0,0-2 1,0 0-1,-1 0 0,0-1 0,0 0 0,10-10 0,12-13 433,-1-2-1,36-47 1,49-80 861,-93 125-1129,120-194 1381,-121 182-1283,-2-1 0,-2-1 0,16-59 0,-26 76-160,-6 23-95,-1 0 0,-1-1 0,1 0 0,-2 0-1,1 0 1,-1 0 0,0-16 0,-1 25-125,0 0 1,0-1-1,0 1 1,0 0-1,0 0 1,0 0-1,0 0 1,0 0 0,0 0-1,0 0 1,0 0-1,0-1 1,0 1-1,0 0 1,0 0-1,0 0 1,0 0-1,0 0 1,0 0-1,0 0 1,0-1 0,0 1-1,0 0 1,0 0-1,0 0 1,0 0-1,0 0 1,0 0-1,0 0 1,0 0-1,-1 0 1,1 0 0,0 0-1,0-1 1,0 1-1,0 0 1,0 0-1,0 0 1,0 0-1,0 0 1,0 0-1,-1 0 1,1 0 0,0 0-1,0 0 1,0 0-1,0 0 1,0 0-1,0 0 1,0 0-1,-1 0 1,1 0-1,0 0 1,0 0 0,0 0-1,0 0 1,0 0-1,-7 9 178,-25 49 106,3 2 1,-32 95-1,57-143-263,-20 54 179,-26 131-1,41-148-88,3 1 0,1-1-1,5 76 1,0-113-85,1-1 0,0 1 0,1-1 0,0 0-1,1 0 1,1 0 0,6 16 0,-9-26-27,-1 0 1,1 0-1,0 0 1,-1 0-1,1 0 1,0 0-1,-1 0 1,1 0-1,0 0 0,0-1 1,0 1-1,0 0 1,0-1-1,0 1 1,0 0-1,0-1 1,0 1-1,0-1 1,0 0-1,0 1 0,1-1 1,-1 0-1,0 0 1,0 0-1,0 1 1,0-1-1,1 0 1,-1-1-1,0 1 1,0 0-1,0 0 1,0 0-1,1-1 0,-1 1 1,0-1-1,0 1 1,0-1-1,0 1 1,0-1-1,0 1 1,1-2-1,7-4 20,-1 0 0,0-1 0,14-14 0,-19 18-18,42-46 98,57-83 0,-71 89-48,29-40 181,97-180 1,-129 206-140,-3 0 1,-3-2-1,-2-1 0,17-89 1,-29 110-33,-4 22-14,0 1 0,-1 0 0,-1-1 0,-1 0 0,-1-26 0,0 42-45,0 0 0,0 0 0,0 1 0,0-1 0,-1 0-1,1 0 1,0 0 0,0 1 0,0-1 0,-1 0 0,1 0-1,-1 1 1,1-1 0,0 0 0,-1 1 0,1-1 0,-1 0-1,1 1 1,-2-1 0,2 0-3,-1 1-1,1 0 0,-1 0 1,1 0-1,-1 0 1,1 0-1,-1 0 1,1 0-1,-1 0 1,1 1-1,-1-1 1,1 0-1,-1 0 1,1 0-1,-1 0 1,1 1-1,-1-1 1,1 0-1,-1 0 1,1 1-1,0-1 1,-1 0-1,1 1 1,-25 30 74,21-25-67,-27 41 43,3 2 0,2 1 0,-36 96 0,-35 170 10,6-9-39,88-296-25,0-2 0,0 0 0,0 1 0,1-1 0,0 1 0,0 14 0,1-24 0,1 0 0,0 0 0,0 0 0,0 0 0,0 0 1,0 0-1,0 0 0,0 0 0,0 0 0,0 0 0,0 1 0,0-1 0,0 0 0,0 0 0,0 0 0,0 0 0,0 0 0,0 0 1,0 0-1,0 0 0,0 0 0,0 0 0,0 0 0,0 0 0,0 0 0,0 0 0,0 1 0,1-1 0,-1 0 0,0 0 0,0 0 1,0 0-1,0 0 0,0 0 0,0 0 0,0 0 0,0 0 0,0 0 0,0 0 0,0 0 0,0 0 0,0 0 0,0 0 0,0 0 1,0 0-1,0 0 0,1 0 0,-1 0 0,0 0 0,0 0 0,0 0 0,0 0 0,0 0 0,0 0 0,0 0 0,0 0 0,0 0 1,0 0-1,0 0 0,0 0 0,0 0 0,0 0 0,1 0 0,-1 0 0,0 0 0,0 0 0,0 0 0,0 0 0,6-7 13,9-18 18,-11 19-25,23-41 21,41-63 29,-60 97-20,2 2 1,-1-1-1,1 2 1,1-1-1,0 1 1,18-13-1,-27 22-27,-1 1-1,1-1 0,-1 0 1,0 0-1,1 1 0,-1-1 1,1 1-1,0-1 0,-1 1 1,1 0-1,-1 0 0,1 0 0,0 0 1,-1 0-1,1 0 0,-1 0 1,1 0-1,-1 0 0,1 1 1,0-1-1,-1 1 0,1-1 1,-1 1-1,1 0 0,-1-1 0,0 1 1,1 0-1,-1 0 0,0 0 1,0 0-1,3 2 0,1 4 1,1-1-1,-1 1 1,0 0-1,7 13 0,-6-9 12,3 5-6,1-1-1,1-1 1,0 0-1,1 0 1,1-1-1,0-1 1,18 14-1,-28-24-11,0 0-1,0 0 1,0-1-1,0 1 1,1-1-1,-1 0 0,0 0 1,1 0-1,-1 0 1,1 0-1,-1-1 0,1 0 1,0 1-1,-1-1 1,1-1-1,-1 1 0,1 0 1,-1-1-1,1 0 1,-1 0-1,1 0 1,-1 0-1,0 0 0,6-4 1,-4 1 6,1 1 1,-1-1 0,0 0-1,-1-1 1,1 1 0,-1-1-1,0 0 1,0 0 0,0 0-1,-1 0 1,0-1 0,5-10-1,-1-5 66,0 1 0,-2-1 0,6-41 0,-10 60-64,-1 1 0,0-1 0,0 1-1,0-1 1,0 0 0,0 1 0,0-1-1,-1 0 1,1 1 0,-1-1 0,0-1-1,1 2-3,0 1 0,-1-1 0,1 1 0,0 0 0,0-1 0,-1 1-1,1-1 1,-1 1 0,1 0 0,0-1 0,-1 1 0,1 0 0,-1 0 0,1-1 0,-1 1-1,1 0 1,-1 0 0,1 0 0,-1-1 0,1 1 0,-1 0 0,1 0 0,-1 0 0,-1 0 3,0 1 1,0-1 0,0 0 0,0 1 0,1 0 0,-1-1 0,0 1 0,0 0 0,1 0 0,-1 0 0,0 0 0,1 0 0,-1 0 0,1 1 0,-2 1 0,-3 3 1,1 1 1,-1 0-1,2 0 1,-1 0-1,1 1 1,0 0-1,1 0 1,0 0-1,0 0 1,0 0-1,1 0 1,1 1-1,-1-1 1,1 1-1,1-1 1,0 1-1,0 0 1,0-1-1,1 1 1,0-1 0,1 1-1,3 9 1,-2-8-13,-1-1 0,2 0 1,0 0-1,0 0 1,0-1-1,1 1 1,0-1-1,1 0 0,0 0 1,0-1-1,1 0 1,0 0-1,0 0 1,0-1-1,1 0 0,0-1 1,0 1-1,0-2 1,16 7-1,-22-10-19,1 0 0,0 0-1,0 0 1,-1-1 0,1 0 0,0 1-1,0-1 1,0 0 0,0 0 0,-1-1-1,1 1 1,0 0 0,0-1 0,0 0-1,-1 0 1,1 0 0,0 0 0,3-2-1,-4 2-32,0-1 0,-1 1 0,1 0 0,0-1-1,-1 0 1,1 1 0,-1-1 0,0 0 0,0 0-1,0 1 1,0-1 0,0 0 0,0 0-1,0 0 1,0 0 0,-1 0 0,1-1 0,-1 1-1,0 0 1,1 0 0,-1 0 0,0 0 0,0-1-1,0 1 1,-1-2 0,-3-18-4015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27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1 6424,'0'0'12289,"-12"7"-11900,-37 24-33,45-28-287,1 0 0,-1 0 0,0 1 0,1-1-1,0 1 1,0 0 0,0 0 0,0 0 0,0 0 0,1 0 0,0 1-1,0-1 1,0 1 0,-2 8 0,-4 10 207,5-16-169,1 1 0,0 0 0,0 0-1,1 0 1,1 0 0,-1 0 0,1 1-1,0-1 1,1 0 0,0 0 0,0 0-1,1 0 1,0 0 0,0 0-1,1-1 1,4 10 0,-4-10-24,1-1 0,0 1 1,1-1-1,-1 1 0,1-1 0,1 0 0,-1-1 0,1 1 1,0-1-1,0-1 0,0 1 0,12 6 0,-14-9-37,0 0-1,0 0 1,1-1-1,-1 1 1,1-1-1,-1 0 1,1 0-1,-1 0 0,1-1 1,0 1-1,-1-1 1,1-1-1,0 1 1,-1 0-1,1-1 1,0 0-1,-1 0 0,1-1 1,-1 1-1,0-1 1,8-4-1,-5 2-7,-2 0-1,1 0 0,0-1 1,-1 0-1,0 0 0,0 0 1,0 0-1,-1-1 0,7-10 0,4-14-3419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27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14064,'0'0'4119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29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82 224 7328,'0'0'11559,"-11"11"-11253,-34 37-28,42-45-226,1 0-1,0 0 1,-1 0 0,1 0-1,1 0 1,-1 0-1,0 1 1,1-1-1,0 1 1,0-1-1,0 1 1,0-1-1,0 1 1,1 0-1,-1 0 1,1 6-1,-1 5 123,1-7-93,-1 0 0,1-1 0,0 1 0,1 0 0,0-1 0,0 1 0,1 0 0,0-1 0,0 0 0,1 1 0,-1-1 0,2 0 1,-1 0-1,9 11 0,-8-12-31,1 0 0,0 0-1,1-1 1,0 1 0,0-1 0,0-1 0,0 1 0,1-1 0,-1 0 0,14 5 0,-16-8-27,0 0 0,1 0 0,-1 0 0,1 0 0,-1-1 0,1 0 0,-1 0 0,1 0 0,-1-1 0,1 1 0,-1-1 0,0 0 0,1 0 0,-1-1 0,0 1 0,0-1 0,0 0 0,5-3 0,1-1 29,0-1-1,0 0 0,-1 0 1,0-1-1,11-12 0,-11 9 50,-1 0-1,0 0 1,0-1-1,-1 0 1,-1 0-1,0 0 1,7-20-1,-9 14 200,-3 9-87,0 17 5,0-7-213,-1 1 0,1-1 1,-1 1-1,1-1 0,0 0 0,0 1 0,-1-1 1,1 0-1,0 0 0,0 0 0,0 0 1,2 1-1,4 6 2,0 2-13,1 0 0,1 0 0,-1-1 0,2 0 1,-1-1-1,20 13 0,-23-17-1,0-1 0,0 0 0,1 0 0,-1 0 1,1-1-1,0 0 0,-1 0 0,1 0 0,0-1 0,0 0 0,1-1 0,-1 1 0,0-1 0,7-1 1,-7-1 9,-1 1 0,1-1 0,-1 0 0,1-1 0,-1 1 0,0-1 0,0-1 0,0 1 0,0-1 0,-1 0 0,7-6 0,-4 3 16,0-1 0,-1 0 0,0 0 0,-1-1 0,0 1 0,7-14 0,-10 14 3,0 0 1,0 0-1,-1-1 1,0 1-1,0-1 1,-1 0-1,0 1 1,-1-1-1,0 0 1,0 0-1,-1 1 1,0-1-1,-4-12 1,0-2 73,-2 1 1,0 0 0,-20-39-1,23 52-16,-2-1-1,1 1 0,-1 0 1,0 0-1,-1 1 0,0 0 1,0 0-1,-1 0 0,0 1 1,0 0-1,-10-5 0,18 12-73,0 0 1,-1 0-1,1 0 0,0 0 0,-1 0 0,1 0 0,-1 0 0,1 0 1,0 0-1,-1 0 0,1 0 0,-1 0 0,1 0 0,0 0 1,-1 1-1,1-1 0,0 0 0,-1 0 0,1 0 0,0 1 1,0-1-1,-1 0 0,1 0 0,0 1 0,0-1 0,-1 0 1,1 1-1,0-1 0,0 0 0,0 1 0,-1-1 0,1 0 0,0 1 1,0-1-1,0 1 0,0-1 0,0 0 0,0 1 0,0-1 1,0 0-1,0 1 0,0-1 0,0 1 0,-2 18-30,6 6-293,2 0 1,12 40-1,-8-34-2942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29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0 211 11352,'0'0'4334,"9"14"-4019,-2-3-246,0 0 5,0 1-1,0 0 1,-1 0 0,-1 0 0,0 1-1,6 24 1,-6-13 186,2 0-1,0-1 1,1 0-1,15 27 0,-22-47-111,1 1-1,-1-1 1,0 1-1,0 0 1,0 0-1,0 0 1,0 6-1,-1-10-139,0 0 0,0 0 0,0 0 0,0 0 0,0 0-1,0 0 1,0 0 0,1 0 0,-1 0 0,0 0 0,0 0 0,0 0-1,0 0 1,0 0 0,0 0 0,0 0 0,0 0 0,0 0-1,0 0 1,1 0 0,-1 0 0,0 0 0,0 0 0,0 0 0,0 0-1,0 0 1,0 0 0,0 0 0,0 0 0,0 0 0,0 0-1,1 0 1,-1 0 0,0 0 0,0 0 0,0 0 0,0 0-1,0 0 1,0 0 0,0 0 0,0 0 0,0 0 0,0 1 0,0-1-1,0 0 1,0 0 0,0 0 0,0 0 0,0 0 0,0 0-1,0 0 1,0 0 0,0 0 0,0 0 0,0 1 0,0-1 0,0 0-1,0 0 1,0 0 0,0 0 0,0 0 0,0 0 0,0 0-1,0 0 1,0 0 0,0 0 0,0 1 0,3-12 436,-7-19-57,-14-53 1,11 57-200,1 0 1,1-1-1,-1-29 1,6 44-126,-1-25 371,4-46 1,-2 74-330,0-1 1,1 0-1,0 1 1,1-1-1,0 1 1,0 0-1,1 0 1,0 0-1,11-16 1,-14 23-76,1 0 1,0 0-1,-1 0 1,1 0-1,0 0 1,0 0-1,0 1 1,0-1-1,0 1 1,0 0-1,0-1 1,1 1 0,-1 0-1,0 0 1,1 0-1,-1 1 1,1-1-1,-1 1 1,5-1-1,-4 1 6,1 0-1,-1 1 1,1 0-1,-1-1 0,1 1 1,-1 0-1,1 1 1,-1-1-1,0 1 1,0-1-1,0 1 0,5 3 1,0 1 9,-1 1 0,0 0 0,0 0 0,0 0 1,-1 1-1,0 0 0,0 0 0,-1 1 0,5 9 0,-8-14-23,-1 0-1,1-1 1,-1 1-1,0 0 1,0 0-1,0 0 1,-1 0-1,1 0 1,-1 0 0,0 0-1,0 0 1,0 0-1,-2 7 1,1-7-2,0-1 1,-1 0-1,1 0 1,-1 1 0,0-1-1,0 0 1,0-1-1,-1 1 1,1 0-1,-1-1 1,1 1 0,-1-1-1,0 0 1,0 0-1,-6 4 1,3-2 36,-1 0 0,1 0 0,-1 0 0,0-1 0,-1 0 0,1 0 0,0-1 0,-1 0 0,1 0 0,-16 1 0,-25-3 237,65-18-668,1 3-3104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30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28 6632,'0'0'4465,"-11"0"-4078,-29 0 49,39 0-389,1 0 0,-1 0 0,1 0 0,0 0 0,-1 0 0,1 0 0,0 0 0,-1 0 0,1 0 0,0 0 0,-1 0 0,1 0 0,0-1 0,-1 1 0,1 0 0,0 0 0,-1 0 0,1 0 0,0 0 0,-1-1 0,1 1 0,0 0 0,-1 0 0,1-1 0,0 1 0,0 0 0,-1-1 0,1 1 0,6-7 1200,15-4-72,-16 10-1060,0-1 0,0 2 1,0-1-1,1 0 0,-1 1 1,0 0-1,0 0 0,0 0 0,0 1 1,0 0-1,1 0 0,-1 0 0,-1 1 1,1-1-1,9 5 0,-6-2 39,0 0-1,0 1 1,-1 0-1,1 0 0,-1 0 1,0 1-1,-1 0 1,11 12-1,-14-14-90,-1 1-1,0-1 0,0 1 1,0-1-1,0 1 1,-1 0-1,0 0 1,0 0-1,0 0 1,0 0-1,-1 0 1,0 0-1,0 0 1,0 0-1,-1 0 1,1 0-1,-1-1 0,-3 10 1,0 0 72,-1 1 0,-1-1 0,0 0 1,-15 24-1,19-32-78,-1-1 0,-1 0 0,1 0 0,-1 0 0,0 0 0,0-1 0,0 1 0,-1-1-1,1 0 1,-1 0 0,0-1 0,0 1 0,-1-1 0,-6 3 0,11-5-36,-11 4 672,18-4 107,9 1-702,189 45 1158,-181-42-1138,-11-2-3148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32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5 7024,'0'0'9695,"-9"-1"-9271,1 0-313,5 0-75,0 0 0,1 1 0,-1 0 0,0-1 0,0 1 0,0 0 0,0 0 0,0 0 0,0 1 1,0-1-1,1 1 0,-1 0 0,0 0 0,0 0 0,1 0 0,-1 0 0,0 0 0,1 1 0,-4 2 0,-8 8 205,2 0 0,0 1 0,1 0 0,0 1-1,1 0 1,0 1 0,-7 17 0,11-20-86,0 0 0,1 0-1,1 0 1,0 1 0,1 0 0,0-1 0,1 1 0,1 0 0,0 0 0,1 16 0,0-23-87,1 1 0,0-1-1,1 1 1,-1-1 0,1 0-1,1 0 1,-1 0 0,1 0 0,0 0-1,0 0 1,1-1 0,0 1 0,0-1-1,0 0 1,0 0 0,1-1 0,0 1-1,8 5 1,-9-7-33,1 0 0,-1-1 1,1 0-1,0 0 0,0 0 0,-1 0 0,1-1 0,1 0 0,-1 0 1,0 0-1,0 0 0,0-1 0,0 0 0,0 0 0,1-1 0,-1 1 1,0-1-1,0 0 0,0 0 0,0-1 0,0 0 0,0 0 0,7-4 1,-5 3 22,0-1 1,0-1-1,0 1 1,-1-1 0,0 0-1,0-1 1,0 1-1,-1-1 1,1 0 0,-1 0-1,-1-1 1,1 0-1,-1 0 1,-1 0 0,1 0-1,-1 0 1,0-1-1,-1 0 1,3-14 0,-4 7 227,-1 9 82,3 13-133,2 10-203,0-1 0,1 0 0,1 0 0,1-1 0,17 27 0,-20-35-21,1 0 0,0-1 0,0 1 0,1-1 1,0 0-1,0-1 0,0 0 0,0 0 0,1 0 1,0-1-1,0 0 0,17 5 0,-22-8-6,1 0 0,0 0 0,0 0 0,0 0 0,0-1 0,0 0 0,-1 0 0,1 0-1,0 0 1,0-1 0,0 0 0,0 1 0,0-1 0,-1-1 0,7-1 0,-5 0 13,0 0-1,0 0 1,-1-1 0,1 1 0,-1-1-1,0 0 1,0 0 0,0 0 0,6-9 0,-4 2 15,0 0 1,0 0-1,-1-1 1,0 1-1,-1-1 1,0 0 0,-1 0-1,3-25 1,-5 25 13,0 0-1,-1 0 1,0 0 0,-1 0 0,0 0-1,-5-17 1,4 23-9,0 0-1,0 1 1,-1-1-1,0 0 1,0 1-1,0 0 1,-1-1 0,0 1-1,0 1 1,0-1-1,0 1 1,-1-1-1,0 1 1,-7-4-1,-80-58 373,91 66-414,0-1 1,1 1-1,-1 0 1,0-1-1,0 1 0,0 0 1,1 0-1,-1-1 1,0 1-1,0 0 1,0 0-1,0 0 1,0 0-1,0 0 1,0 0-1,1 0 0,-1 0 1,0 1-1,0-1 1,0 0-1,0 0 1,0 1-1,1-1 1,-1 0-1,0 1 0,0-1 1,1 1-1,-1-1 1,0 1-1,1 0 1,-1-1-1,0 1 1,1 0-1,-1-1 0,1 1 1,-1 0-1,0 1 1,-3 11-3806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32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69 6728,'0'0'10581,"8"-10"-10137,26-30 1,-26 29-4,-8 11-390,0 0 0,0-1 0,0 1-1,0 0 1,0-1 0,0 1 0,0 0-1,0-1 1,0 1 0,0 0-1,0-1 1,-1 1 0,1 0 0,0 0-1,0-1 1,0 1 0,-1 0 0,1-1-1,0 1 1,0 0 0,-1 0 0,1 0-1,0-1 1,0 1 0,-1 0-1,1 0 1,0 0 0,-1 0 0,1-1-1,0 1 1,-1 0 0,1 0 0,0 0-1,-1 0 1,-17 2 908,15-1-823,0 0 1,0 0-1,-1 1 0,1-1 1,0 1-1,0 0 0,0 0 0,-3 2 1,2 3-1,0-1 0,0 1 1,1 0-1,-1 0 0,2 0 1,-1 0-1,1 1 0,0-1 1,0 1-1,1-1 1,-1 11-1,2-12-82,-1-1 0,1 0-1,0 1 1,1-1 0,-1 1 0,1-1 0,0 0 0,0 0 0,1 1 0,0-1-1,0 0 1,0 0 0,0 0 0,1-1 0,0 1 0,5 7 0,-4-9-15,-1 0 1,1 0-1,0 0 1,-1 0-1,1-1 1,1 1-1,-1-1 1,0 0-1,0-1 1,1 1-1,-1-1 1,1 1-1,-1-1 1,1-1-1,7 1 1,2-1 67,0-1-1,1 0 1,23-6-1,-37 7-96,7-3 77,0 1 0,0-1 0,0-1 0,-1 1 1,8-6-1,-5 3 18,-10 6-129,1 0 0,-1 0 1,0-1-1,1 1 1,-1 0-1,0 0 0,1 0 1,-1-1-1,1 1 1,-1 0-1,0 0 0,1 0 1,-1 0-1,1 0 1,-1 0-1,0 0 1,1 0-1,-1 0 0,1 0 1,-1 0-1,0 0 1,1 0-1,-1 0 0,1 1 1,-1-1-1,0 0 1,1 0-1,-1 0 0,1 1 1,2 1-2628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35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4512,'0'0'13994,"12"5"-13706,22 9 247,33 20-1,-50-25-335,1 0 0,0-1 0,0-1 0,0-1 0,1 0-1,0-1 1,26 3 0,-30-8-91,0 0 1,0-1-1,27-5 1,-3 1 45,83-7 218,87-7 157,-159 16-420,72-7 97,304-30 69,-396 38-274,59 0 68,160 16-1,-201-9 63,-1 2 0,89 26-1,-65-17 285,-62-17-64,-2-1-3774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36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153 276 6824,'0'0'14577,"-10"2"-14356,3-1-175,3-1-24,0 1 1,1 0-1,-1 0 1,0 0-1,0 0 1,1 0-1,-1 1 1,0-1-1,1 1 1,0 0-1,-1 0 1,1 1-1,0-1 1,0 1-1,0-1 0,-3 5 1,-4 5 118,1 1-1,0 0 1,1 1 0,1-1 0,-10 24-1,14-28-81,0 0-1,1 0 0,0 0 1,1 0-1,0 0 1,0 0-1,1 0 0,0 0 1,1 1-1,3 16 1,-3-20-24,1 0 1,1-1-1,-1 0 1,1 1-1,0-1 0,0 0 1,0 0-1,1-1 1,0 1-1,0-1 1,0 0-1,0 0 1,9 6-1,-9-7-13,0 0-1,0 0 1,0 0-1,1-1 1,-1 0-1,1 0 1,0 0 0,0 0-1,0-1 1,0 0-1,0 0 1,0 0-1,0 0 1,0-1-1,0 0 1,5-1-1,7-3 28,0-2-1,-1 0 1,0-1-1,0 0 0,-1-1 1,0-1-1,0-1 1,22-18-1,-21 14 7,0-1-1,0-1 1,-1 0-1,-1-1 1,-1-1-1,-1 0 1,0-1-1,-1 0 1,12-32 0,-19 25 99,-4 25-137,0 0 0,1 0-1,-1 0 1,0 1 0,0-1-1,0 0 1,-1 0 0,1 0-1,0 0 1,0 0 0,0 0-1,-1 0 1,1 1 0,0-1-1,-1 0 1,1 0 0,-1 0-1,1 1 1,-1-1 0,1 0-1,-2-1 1,1 2-6,1 0-1,-1 1 1,0-1 0,0 0 0,1 0-1,-1 0 1,0 1 0,0-1 0,1 0-1,-1 1 1,0-1 0,1 1 0,-1-1-1,1 0 1,-1 1 0,1-1 0,-1 1 0,0 0-1,1-1 1,0 1 0,-1 0 0,1-1-1,-1 1 1,1 0 0,0-1 0,0 1-1,-1 0 1,1-1 0,0 2 0,-8 21 85,8-17-78,-1 0 0,1-1 1,0 1-1,0 0 0,1-1 1,0 1-1,0 0 0,0-1 1,1 1-1,-1-1 0,1 1 1,1-1-1,3 7 0,0-1 9,0-1 0,1 0 0,0 0 0,1 0 0,12 11 0,-16-17-19,0-1-1,1 1 1,-1-1-1,1 0 1,0-1-1,0 1 1,0-1-1,0 0 1,0 0-1,0 0 0,1-1 1,-1 0-1,1 0 1,-1 0-1,1-1 1,-1 1-1,1-1 1,-1-1-1,1 1 1,-1-1-1,1 0 1,-1 0-1,11-4 1,-8 2 16,1-1 0,-1 0 0,1-1 0,-1 1 0,-1-2 0,1 1 0,-1-1 0,0 0 0,0 0 0,-1-1 0,1 0 0,-1 0 0,8-14 0,-6 7 49,-1 0 0,0-1-1,-1 0 1,-1 0 0,0-1-1,-1 1 1,-1-1 0,0 0 0,-1 0-1,-1 0 1,0 0 0,-2 0-1,1-1 1,-6-25 0,4 35-32,1 0 0,-1 1 0,-1-1 0,1 0 0,-1 1 0,0 0 0,-1 0 0,1 0 0,-1 0 0,-1 0 0,-8-9 0,0 3 97,0 0 0,-1 1 0,-25-15 0,34 23-110,-1 0 0,0 0 0,0 1 0,0-1 0,-1 1 0,1 1 1,0 0-1,-1-1 0,1 2 0,-1-1 0,-7 1 0,10 0-34,1 0 0,0 1 0,-1-1 0,1 1 0,0-1 0,-1 1 0,1 0 0,0 0 0,0 1 0,0-1 0,0 0 0,0 1 0,0 0 0,0 0 0,1 0 0,-1 0 0,1 0 0,-1 1 0,1-1 0,0 1 0,0-1 0,0 1 0,-2 4 0,-4 12-3794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18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492 1 4312,'0'0'6870,"-9"10"-6531,-33 32-2,37-38-252,1 0 0,-1-1 0,0 1 1,0-1-1,0 0 0,0 0 0,0-1 0,-1 0 0,1 0 0,-1 0 0,0 0 0,1-1 0,-1 0 0,0 0 0,0-1 0,-6 0 0,-30 6 707,-24 5 332,-18 5 250,56-10-840,23-5-355,0-1-1,-1 1 1,1 1 0,1-1-1,-1 1 1,0-1 0,0 1 0,1 1-1,-1-1 1,1 1 0,-1 0 0,1 0-1,-7 6 1,6-4-74,1 1 0,0 0 1,-1 0-1,2 0 0,-1 1 0,1-1 0,0 1 0,0-1 1,1 1-1,0 0 0,0 0 0,0 1 0,1-1 0,0 0 1,1 8-1,-4 35 165,2 0 0,9 90 1,26 101 110,-26-201-331,26 161 177,39 271 174,43 359 6,-66-410-267,7 45-12,6 21 52,-44-314-102,9 130 87,-12-16 95,0 175 292,-17-303-327,-2 70 219,1-203-344,1-21-53,1 1 0,1 0 0,-1 0 0,1-1-1,0 1 1,2 10 0,-2-16-32,0 1 0,0-1 1,0 1-1,0-1 0,0 1 0,0-1 1,0 1-1,0-1 0,0 0 0,1 1 1,-1-1-1,0 1 0,0-1 0,1 1 1,-1-1-1,0 1 0,1-1 0,-1 0 1,0 1-1,1-1 0,-1 0 1,0 1-1,1-1 0,-1 0 0,1 1 1,-1-1-1,1 0 0,-1 0 0,1 0 1,-1 1-1,1-1 0,-1 0 0,1 0 1,-1 0-1,1 0 0,-1 0 0,1 0 1,-1 0-1,1 0 0,-1 0 0,1 0 1,-1 0-1,1 0 0,-1-1 0,1 1 1,-1 0-1,0 0 0,1 0 0,-1-1 1,1 1-1,0-1 0,16-2 67,25-4 42,116-13 307,-126 17-280,0 2-1,-1 2 1,35 4 0,-5 3 273,1-3-1,75-2 1,-128-4-384,22 0 238,44-7 0,-65 5-271,1 1 0,-2-1 0,1 0 0,0-1 0,-1 0 0,0-1 0,1 0-1,9-8 1,17-18-3862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49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0 244 13168,'0'0'768,"109"0"-696,8-16 496,18-8 0,10 0-16,-6-5 8,-18 5-97,-14-4 1,-12 6 40,-51 10 0,-8 0-152,11-6 0,-1 1-144,-10-1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0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216 159 5016,'0'0'9129,"-11"6"-8893,11-6-231,-26 13 437,-32 23 0,44-26-197,1 1-1,1 0 1,0 1-1,-19 24 1,26-29-170,0 1-1,1-1 1,0 1 0,0 0 0,1 0-1,0 0 1,0 0 0,1 1 0,0-1 0,0 1-1,1 0 1,0-1 0,1 1 0,1 17-1,-1-21-43,1 0-1,0-1 0,-1 1 0,2-1 0,-1 1 0,0 0 1,1-1-1,0 0 0,0 1 0,0-1 0,1 0 0,-1 0 1,1 0-1,0-1 0,0 1 0,0-1 0,1 1 0,-1-1 1,1 0-1,0 0 0,0-1 0,0 1 0,0-1 0,0 0 1,0 0-1,1 0 0,-1 0 0,1-1 0,5 1 0,-4-1 4,-1-1 0,1 0 0,-1 0 0,1 0-1,-1-1 1,0 0 0,1 0 0,-1 0-1,0-1 1,0 1 0,0-1 0,0-1-1,0 1 1,0-1 0,0 0 0,-1 0 0,1 0-1,3-4 1,2-2 34,-1 0 0,0 0-1,-1-1 1,0 0 0,0-1 0,9-17-1,-14 21-15,0 0 0,0-1 0,-1 1-1,1-1 1,-2 0 0,1 1 0,-1-1-1,0 0 1,-1-15 0,0 22-32,0 0-1,-1 0 1,1 0 0,0 0 0,0 0 0,-1 0-1,1 0 1,-1 1 0,1-1 0,-1 0 0,1 0-1,-1 0 1,1 1 0,-1-1 0,0 0 0,1 1-1,-1-1 1,-1 0 0,2 1-10,0 0 0,-1 0 0,1 0 0,-1 0 0,1 0 0,0 0 0,-1 0 0,1 0 0,-1 0 0,1 0 0,0 0-1,-1 0 1,1 0 0,0 0 0,-1 0 0,1 0 0,-1 1 0,1-1 0,0 0 0,-1 0 0,1 0 0,0 1 0,-1-1 0,1 0 0,0 0 0,0 1 0,-1-1 0,1 0 0,0 1 0,0-1 0,0 0 0,-1 1-1,1-1 1,0 1 0,0 0 0,-3 5 33,1 1-1,0-1 1,1 1-1,-1 0 0,1 0 1,1 0-1,-1 0 0,1-1 1,0 1-1,1 0 1,0 0-1,0 0 0,0 0 1,1-1-1,0 1 1,0 0-1,6 10 0,-6-11-24,1-1-1,0 1 0,0-1 1,0 0-1,0 0 1,1 0-1,0-1 0,0 1 1,0-1-1,1 0 1,-1 0-1,1-1 0,0 1 1,0-1-1,0 0 0,1 0 1,-1-1-1,1 1 1,-1-1-1,11 2 0,-4-2 29,0-1-1,0 0 1,1-1-1,20-2 1,-27 0-23,0 1 0,0-1 0,-1 0 0,1 0 0,0 0 0,-1-1 0,0 0 0,0 0 0,0-1 0,0 1 0,8-9 0,3-3 67,-2-1 0,0-1-1,20-31 1,-31 44-67,-1 1 0,0-2 1,-1 1-1,1 0 0,-1 0 1,1 0-1,-1-1 0,-1 1 0,1 0 1,0-1-1,-1 1 0,0-1 0,0 1 1,-1-1-1,1 1 0,-1-1 0,0 1 1,-1-5-1,-3-5 33,-1 1-1,-1-1 1,0 1-1,-10-14 1,6 10 20,-12-27 0,3-4 11,-29-63 166,48 109-245,1 1-1,-1 0 1,1 0-1,-1 0 1,0 0 0,0 0-1,1 0 1,-1 0 0,0 0-1,0 0 1,0 0 0,-2 0-1,3 1-3,0-1-1,-1 1 1,1 0-1,0 0 1,-1 0-1,1 0 1,0 0 0,-1 0-1,1 0 1,-1 0-1,1 0 1,0 0-1,-1 0 1,1 0-1,-1 0 1,1 0-1,0 0 1,-1 0 0,1 0-1,0 0 1,-1 1-1,1-1 1,0 0-1,-1 0 1,1 0-1,-1 1 1,0 0 0,0 0 0,1 0 0,-1 1 0,0-1 0,0 0 0,1 0 0,-1 1 0,1-1 0,-1 1 0,1-1 0,0 0 0,-1 1 0,1-1 0,0 1 0,0-1 0,0 1 0,0-1 0,0 1 0,1 1 0,12 50-1053,-11-44-924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1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67 199 14776,'0'0'4097,"-4"-10"-3912,-11-29-81,9 28 145,1 15-161,1 14-50,4-18-25,-14 273 716,28-152 79,-13-117-621,2 3 94,-6-9-115,2 0-143,0 1 0,1-1 0,-1 1 0,1-1 1,0 1-1,0-1 0,-1 1 0,1-1 0,0 1 1,0-1-1,1-1 0,-1-7 29,-6-31 68,-5-39 266,-2-162 0,13 233-336,0 1 0,1 0 0,0-1-1,1 1 1,0 0 0,0 0-1,1 0 1,0 0 0,0 0 0,1 0-1,0 1 1,7-11 0,-2 8 27,-6 6-44,-1 1 0,1-1 0,0 1 0,0 0 0,0 0 0,0 0 0,0 0 0,1 1 0,0-1 0,-1 1 0,1 0 0,0 0 0,0 0 0,0 1 0,0 0 0,0-1 0,0 1 0,9-1 0,-4 3 3,0 0 0,0 0 0,0 1 0,0 0 0,0 0 0,-1 1 0,17 7 0,-19-7-12,0 0-1,0 0 0,-1 1 1,1 0-1,-1 0 1,0 0-1,0 1 1,0-1-1,-1 1 0,0 0 1,7 10-1,-10-13-13,0-1 1,0 1-1,0-1 0,0 1 0,-1 0 0,1-1 0,0 1 1,-1 0-1,1-1 0,-1 1 0,0 0 0,0 0 1,1-1-1,-1 1 0,0 0 0,-1 0 0,1-1 0,0 1 1,0 0-1,-1 0 0,1-1 0,-1 1 0,1 0 0,-1-1 1,0 1-1,0-1 0,0 1 0,0-1 0,0 1 1,0-1-1,0 0 0,-3 3 0,0-1 20,0 0-1,-1-1 1,1 1-1,-1-1 1,0 0 0,1-1-1,-1 1 1,0-1 0,-10 2-1,-99 6 323,106-9-303,-12 1 58,20-1-105,-1 0 0,1 0 0,0 0 0,-1 0 0,1 0 0,-1 0 0,1 0 0,-1 0 0,1 0-1,0 1 1,-1-1 0,1 0 0,-1 0 0,1 0 0,0 1 0,-1-1 0,1 0 0,0 0 0,-1 1 0,1-1-1,0 0 1,-1 1 0,1-1 0,0 0 0,0 1 0,0-1 0,-1 1 0,1-1 0,0 1 0,4 0 670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2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67 15880,'0'0'2867,"-7"-11"-4188,-19-33 1082,21 38 45,2 8 79,0 12-5,2-5 1,1-9 119,0 0 0,0 0 0,0 0 0,0 0 0,0 1 0,0-1 0,0 0 0,0 0 0,0 0 0,0 0 0,-1 1 0,1-1 0,0 0 0,0 0 0,0 0 0,0 0 0,0 0 0,0 1 0,-1-1 0,1 0 0,0 0 0,0 0 0,0 0 0,0 0 0,-1 0 0,1 0 0,0 0 0,0 0 0,0 1 0,0-1 0,-1 0 0,1 0 0,0 0 0,0 0 0,0 0 0,-1 0 0,1 0 0,0 0 0,0 0 0,0-1 0,0 1 0,-1 0 0,1 0 0,0 0 0,0 0 0,0 0 0,0 0 0,-1 0 0,1 0 0,0 0-1,0-1 1,0 1 0,0 0 0,-1 0 0,-2-14 39,3 13-23,0 0 0,0 0-1,0 0 1,-1 0 0,1-1-1,0 1 1,0 0-1,-1 0 1,1 0 0,-1 0-1,1 0 1,-1 0 0,1 0-1,-1 0 1,-1-1-1,3 2 362,1 2-288,1 0 0,0 0 0,-1-1 0,1 0 0,0 1 0,-1-1 0,1 0 0,6 1 0,-2-1-21,-1 1 1,1 0-1,0 0 0,-1 1 1,0 0-1,0 0 0,1 0 1,-2 1-1,1-1 1,0 2-1,-1-1 0,0 0 1,0 1-1,9 10 1,-6-5 29,-1 1 0,1-1 0,-2 1 1,0 1-1,0-1 0,-1 1 0,5 14 1,-9-22-62,0 0 1,-1 0 0,1 0-1,-1 0 1,0 0-1,0 0 1,0 0 0,-1 0-1,1 0 1,-1 0-1,0 0 1,0 0 0,0 0-1,-1 0 1,-2 4-1,-3 5 94,-1 0 0,-17 21 0,17-24-83,1-2 35,-1 1-1,-1-1 1,0 0-1,0-1 1,0 0-1,-1-1 1,0 0-1,-11 6 1,19-12-39,0 1 0,0 0 0,0 0 0,1 1 0,-1-1 0,0 0 0,0 1 0,1-1 0,-1 1 0,1-1 0,-1 1 0,1 0 0,-2 2-1,3-4-32,0 1 0,0-1 0,0 0-1,0 1 1,0-1 0,0 1-1,0-1 1,0 0 0,0 1-1,0-1 1,0 1 0,0-1-1,0 1 1,0-1 0,0 0-1,0 1 1,1-1 0,-1 0 0,0 1-1,0-1 1,0 1 0,1-1-1,-1 0 1,0 1 0,0-1-1,1 0 1,18 9 200,0-5-108,1 0 1,-1-2 0,30 1 0,-41-3-31,0-1-1,1 1 1,-1-1 0,0-1 0,0 0 0,0 0 0,0 0 0,0-1-1,0 0 1,-1-1 0,9-4 0,5-6-319,-14 10-2456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3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190 234 14168,'0'0'3837,"-11"8"-3681,2-2-120,-2 1 14,1 1 0,0 0 1,0 0-1,1 1 0,-14 16 0,8-5 105,1 1 1,0 0-1,-12 28 1,21-39-89,1 1 0,0 0 0,0 0 0,1 1 0,1-1 1,0 0-1,0 1 0,1 0 0,1 12 0,1-20-32,0 0 0,0-1-1,0 1 1,1-1-1,0 0 1,-1 1 0,1-1-1,0 0 1,1 0 0,-1 0-1,0 0 1,1 0-1,0-1 1,-1 1 0,1-1-1,0 0 1,0 0-1,1 0 1,-1 0 0,0 0-1,1-1 1,-1 1 0,1-1-1,-1 0 1,1 0-1,6 1 1,1-3 33,-1-1 1,0 1-1,-1-2 0,1 1 1,0-1-1,-1-1 1,1 1-1,-1-2 0,0 1 1,15-12-1,-19 12 0,1 0-1,-1 0 1,0-1-1,0 0 1,0 0 0,-1 0-1,0-1 1,0 1-1,0-1 1,-1 0 0,0 0-1,0-1 1,0 1 0,-1 0-1,0-1 1,2-13-1,-4 1 456,-3 17-147,-2 12-116,3-5-216,1 1 0,-1-1 0,1 1 0,0 0 0,1 0 0,0-1 0,-1 1 0,2 0 0,-1 0 0,1 0 0,2 10 0,-2-12-23,1 0 0,-1 0-1,1-1 1,0 1 0,0-1 0,0 1 0,0-1-1,1 0 1,-1 0 0,1 0 0,0 0 0,0 0 0,0 0-1,0-1 1,1 0 0,-1 1 0,8 2 0,-5-2 12,0 0 1,1 0 0,0-1 0,0 0 0,0 0 0,-1-1 0,2 0 0,7 1 0,-10-2-15,0-1 0,-1 0 0,1 1 1,0-2-1,-1 1 0,1 0 0,-1-1 1,1 0-1,-1 0 0,0 0 0,0-1 1,0 1-1,5-4 0,0-1 19,0-1-1,-1 0 1,0 0-1,0-1 1,0 0-1,-1 0 0,-1-1 1,1 1-1,-2-2 1,9-18-1,-8 13-3,-2 1-1,0-1 1,0 0-1,-2 0 1,0-1-1,0-30 0,-5 4 42,-2 0-1,-2 1 0,-1 0 0,-28-78 1,35 117-68,1 1 7,-1 0 0,0-1 0,1 1-1,-1 0 1,0 0 0,0-1 0,-1 1 0,1 0-1,0 0 1,-1 0 0,1 1 0,-1-1 0,1 0-1,-4-2 1,4 4-6,1 0-1,-1 0 0,1 1 1,-1-1-1,1 0 1,0 0-1,-1 1 0,1-1 1,-1 0-1,1 1 1,0-1-1,-1 0 0,1 1 1,0-1-1,-1 1 1,1-1-1,0 0 0,0 1 1,-1-1-1,1 1 1,0-1-1,0 1 0,0-1 1,-1 1-1,1 0 1,0 0-2,0 0 0,-1 0 1,1 0-1,-1 0 0,1 0 1,-1-1-1,1 1 1,-1 0-1,0 0 0,1 0 1,-1-1-1,0 1 0,0 0 1,-1 0-1,-7-2 41,1 0-28,6 16-22,10 52-290,-4-43-2372,-4-22 2204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4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8 17183,'0'0'4190,"-11"-2"-4656,0 0 459,1 0 0,-1 1 0,0 1-1,-12 0 1,18 0 17,0 1 1,0 0-1,0 0 0,1 0 0,-1 0 1,0 1-1,1 0 0,-1 0 0,1 0 1,-1 0-1,1 1 0,0 0 0,0 0 0,-5 4 1,6-3 26,-1-1-1,1 1 1,0 0 0,0-1 0,0 1 0,0 0 0,1 1 0,0-1 0,0 0-1,-3 8 1,5-10-21,0 0 0,0 1 0,0-1-1,0 0 1,0 0 0,0 1-1,0-1 1,1 0 0,-1 0 0,1 1-1,0-1 1,0 0 0,0 0 0,0 0-1,0 0 1,0 0 0,0 0 0,0 0-1,1-1 1,-1 1 0,1 0 0,0-1-1,-1 1 1,1-1 0,0 0 0,2 2-1,5 3 27,0 0 0,0 0-1,1-1 1,0-1 0,0 0 0,0 0-1,0 0 1,1-2 0,-1 1-1,1-1 1,0-1 0,13 1 0,-9-2 21,1-1 0,-1 0 1,0-1-1,1-1 0,-1 0 0,0-1 1,-1-1-1,16-6 0,5-5 94,-23 8-3071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7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6424,'0'0'11287,"12"0"-11124,152 23 271,-42-3-191,66-4 35,191-9 0,-235-9-168,222 5 216,-330-1-281,7 2 25,0-1-1,1-3 1,-1-1-1,53-9 0,-76 5-30,13-2 52,0 2-1,41-2 1,-58 7-42,0 0 0,0-1 0,0-1 0,0 0 0,0-1 0,0-1 1,-1 0-1,0-1 0,17-9 0,-11 7 45,-19 7-77,0-1 0,1 1 0,-1-1 0,0 0 0,0 0 0,0 0 0,0 0 0,0 0 0,0 0 0,0 0 0,0-1 0,-1 1 0,1 0 0,1-3 0,1 1 322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5:5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22 13560,'0'0'3826,"-11"4"-3647,-4 2-68,1 0 0,0 1-1,0 1 1,1 0 0,-17 13 0,20-12 53,1 0-1,-1 0 1,2 1-1,0 0 1,0 0 0,1 1-1,-9 17 1,13-23-94,1 0 0,0 0 0,0 1 0,0-1 0,1 1 0,0 0-1,0-1 1,0 1 0,1 0 0,0-1 0,0 1 0,0 0 0,1 0 0,0-1 0,0 1 0,0-1 0,1 1 0,0-1 0,3 8 0,-4-11-45,0-1 0,-1 1 0,1-1 0,1 1 0,-1-1-1,0 0 1,0 1 0,0-1 0,1 0 0,-1 0 0,1 0 0,-1 0 0,1 0 0,-1 0 0,1 0-1,0 0 1,-1-1 0,1 1 0,2 0 0,0 0 11,1-1 1,-1 0-1,0 0 1,0 0-1,0 0 0,0-1 1,0 1-1,5-3 0,5-1 43,-1-1-1,-1 0 1,1-1-1,12-8 0,-19 9-42,0 1 0,0-1-1,0 0 1,-1 0-1,0-1 1,6-7 0,18-18 208,-29 30-237,0 1 1,0 0 0,1-1 0,-1 1-1,1-1 1,-1 1 0,1-1-1,-1 1 1,0 0 0,1-1 0,-1 1-1,1 0 1,-1 0 0,1-1-1,0 1 1,-1 0 0,1 0 0,-1 0-1,1 0 1,-1 0 0,1-1 0,0 1-1,-1 0 1,1 0 0,-1 0-1,1 1 1,-1-1 0,1 0 0,0 0-1,-1 0 1,1 0 0,-1 0-1,1 1 1,-1-1 0,1 0 0,-1 1-1,1-1 1,-1 0 0,1 1 0,-1-1-1,0 0 1,1 1 0,-1-1-1,1 1 1,1 4 13,0-1 0,0 0 1,0 0-1,-1 1 0,2 5 0,6 16 54,-4-18-58,0-1 1,1 0-1,0 0 1,0 0-1,1-1 0,-1 0 1,2-1-1,-1 1 0,0-1 1,1-1-1,0 1 1,0-1-1,0-1 0,12 4 1,-14-5-5,0 0 0,0-1 0,1 0 0,-1 0 1,0-1-1,1 0 0,-1 0 0,0 0 0,1-1 0,-1 0 1,0 0-1,0 0 0,1-1 0,-1 0 0,0 0 0,-1-1 1,1 0-1,0 0 0,-1 0 0,10-8 0,-4 1 32,0-1 0,-1 0 0,-1 0 1,0-1-1,0 0 0,-1 0 0,12-27 0,-12 21 35,-1-1 0,-1 1 0,0-1-1,-2 0 1,4-30 0,-7 46-48,-1 1-1,1-1 1,-1 0-1,0 0 1,0 0-1,-1 0 0,1 0 1,0 1-1,-1-1 1,0 0-1,0 0 1,0 1-1,0-1 1,0 0-1,0 1 0,-1-1 1,1 1-1,-1 0 1,-2-4-1,2 5-13,0 0 0,0 0 0,1 0 0,-1 0 0,0 0 0,0 1 0,-1-1 0,1 0-1,0 1 1,0 0 0,0-1 0,0 1 0,0 0 0,-1 0 0,1 0 0,0 1 0,0-1 0,0 0 0,0 1-1,0-1 1,0 1 0,0 0 0,0 0 0,0 0 0,-3 1 0,-15 11-144,14-8-2919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33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8936,'0'0'16490,"-6"11"-16115,-29 58 729,26-52-571,-1 0 0,-13 16 0,19-27-395,-1 1 39,1 1-1,0 0 1,0-1 0,0 1 0,1 1 0,1-1 0,-1 0 0,1 1-1,0-1 1,1 1 0,0 0 0,1 16 0,1-9 122,1 0 1,0 0-1,1 1 1,1-2-1,12 31 1,-13-38-295,1 0 0,1 0 1,-1 0-1,7 8 0,-9-13-5,1 0 0,-1 0-1,0-1 1,1 1-1,-1-1 1,1 0-1,0 1 1,-1-1 0,1 0-1,0-1 1,0 1-1,7 2 1,-7-3 0,0 0 0,0 0 0,0-1 0,0 1 0,0-1 0,0 1 0,1-1 0,-1 0 0,0-1 0,0 1 0,0 0 0,0-1 0,0 0 0,0 1 0,0-1 0,0 0 0,0-1 0,0 1 0,0-1 0,-1 1 0,1-1 0,-1 0 0,1 0 0,-1 0 0,1 0 0,-1 0 0,0 0 0,3-5 0,23-38 859,-16 19-5693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7:34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12960,'0'0'19594,"-9"5"-19398,-30 17-187,26-18-9,9-7 0,8-8 0,6-3-3935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31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9648,'0'0'13905,"16"0"-13436,-7 0-402,114-6 721,-89 2-450,119-10 548,-133 14-465,0 1 1,0 0-1,-1 2 1,1 0-1,33 10 1,-50-12-130,-3-1-243,0 0 1,1 0-1,-1 0 0,1 0 0,-1 0 1,0 0-1,1 1 0,-1-1 0,1 0 1,-1 0-1,0 0 0,1 0 0,-1 0 1,0 1-1,1-1 0,-1 0 0,0 0 1,1 1-1,-1-1 0,0 0 0,0 0 1,1 1-1,-1-1 0,0 0 0,0 1 1,1-1-1,-1 0 0,0 1 0,0-1 1,0 1-1,0-1 0,0 0 0,1 1 1,-1-1-1,0 1 0,0-1 0,0 1 47,-7 4-5555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5:52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1 744 10152,'0'0'5490,"9"-14"-4705,131-189 1253,8-35-41,16-23 610,-162 258-2485,0 0 1,0 0 0,1 0-1,-1 1 1,1-1 0,0 1-1,4-4 1,-6 6-92,-1-1-1,1 1 1,0 0 0,-1 0-1,1-1 1,0 1 0,-1 0-1,1 0 1,0 0 0,-1 0-1,1 0 1,0 0 0,-1 0-1,1 0 1,0 0 0,-1 0-1,1 0 1,0 0 0,-1 0-1,1 0 1,0 1 0,-1-1-1,1 0 1,0 1 0,-1-1-1,1 0 1,-1 1 0,1-1-1,-1 1 1,1-1 0,-1 1-1,1-1 1,-1 1 0,1-1-1,-1 1 1,0-1 0,1 1-1,-1-1 1,0 1 0,1 0-1,-1-1 1,0 1 0,0 0-1,0-1 1,0 1 0,0 0-1,1 0 1,9 32 281,-1 1-1,-2 0 1,-1 1 0,-2-1-1,0 66 1,-5-71-186,-1-1 0,-1 1 1,-2-1-1,-1 0 0,-2 0 0,0-1 1,-20 44-1,24-62-76,-1 0 0,-1 0 1,1-1-1,-1 0 0,-1 0 0,1 0 1,-1 0-1,-1-1 0,1-1 1,-16 12-1,17-15-29,1 0-1,0 0 1,-1-1 0,0 0 0,1 1-1,-1-2 1,0 1 0,0-1 0,0 0-1,0 0 1,0-1 0,0 1 0,-1-1-1,1-1 1,0 1 0,0-1 0,0 0-1,0-1 1,-7-2 0,4 1 18,-1 0-1,0-1 1,1-1 0,0 0 0,0 0-1,0 0 1,1-1 0,-1-1 0,1 0-1,1 0 1,-1 0 0,-6-9 0,7 7-29,6 8 11,1 1 0,-1-1 0,1 1 0,-1-1 0,1 1-1,-1-1 1,1 0 0,0 1 0,-1-1 0,1 1 0,0-1 0,-1 0 0,1 0 0,0 1-1,0-1 1,-1 0 0,1 1 0,0-2 0,1 1-7,0 0 1,0 1 0,0-1-1,0 0 1,0 1-1,0-1 1,0 1-1,0-1 1,0 1-1,0-1 1,0 1 0,0 0-1,0-1 1,1 1-1,-1 0 1,2 0-1,116-17 98,-61 10-85,76-18 1,-82 9-19,-1-2-1,70-35 0,87-65 51,-4-10 177,-164 102-109,-38 24-73,-4 4-10,-21 14-14,-11 7-11,2 2 0,-56 56 0,69-61-18,1 1 1,1 1 0,1 0-1,1 2 1,-16 34-1,28-52 0,-3 7-4,0 0 1,1 0-1,-4 15 1,9-25 2,-1 1-1,0-1 1,1 1-1,-1 0 1,1-1-1,0 1 1,1-1-1,-1 1 1,0 0 0,1-1-1,0 1 1,0-1-1,0 0 1,0 1-1,1-1 1,-1 0-1,3 5 1,-3-7 0,0 0 0,0 0 1,-1-1-1,1 1 0,0 0 0,0 0 1,0-1-1,0 1 0,0 0 0,0-1 0,0 1 1,0-1-1,0 1 0,0-1 0,0 0 0,0 0 1,1 1-1,-1-1 0,0 0 0,0 0 0,0 0 1,0 0-1,0 0 0,1 0 0,-1 0 1,0-1-1,0 1 0,0 0 0,0-1 0,0 1 1,0-1-1,0 1 0,0-1 0,0 1 0,2-2 1,3-2 6,0-1 0,0 1 0,0-1 0,6-8 0,6-8 38,0-1 0,-2-1 0,0-1 0,-2 0 1,-1-1-1,0-1 0,-2 0 0,14-50 0,-22 52 112,-1 15 86,6 23-137,2 6-65,28 52-5,-33-63-45,1-1-1,0 0 1,0 0 0,1-1-1,14 13 1,-19-18 13,1 0 0,0-1 0,0 1 0,0-1 0,1 0 0,-1 0 0,0 0 0,0 0 0,1-1 0,-1 1 0,0-1 0,1 0 0,-1 0 0,0 0 0,1-1 0,-1 1 0,0-1 0,1 1 0,-1-1 0,0 0 0,6-3 0,4-2 38,1 0 0,-1-1-1,19-14 1,7-10 27,-1-2 1,58-66 0,-73 73-70,-15 16 0,0 0 0,1 1 0,0 0 0,1 1 0,16-12 0,-25 19 0,-1 1 0,0 0 0,0 0 0,1 0 0,-1 0 0,0 0 0,0-1 0,1 1 0,-1 0 0,0 0 0,0 0 0,1 0 0,-1 0 0,0 0 0,1 0 0,-1 0 0,0 0 0,0 0 0,1 0 0,-1 0 0,0 0 0,1 0 0,-1 1 0,0-1 0,0 0 0,1 0 0,-1 0 0,0 0 0,0 0 0,0 1 0,1-1 0,-1 0 0,0 0 0,0 0 0,0 1 0,1-1 0,-1 0 0,5 15 0,-3 19 0,-2-32 0,-1 17 0,0 25 0,1-41 0,0-1 0,0 0 0,0 1 0,1-1 0,-1 0 0,1 1 0,-1-1 0,1 0 0,0 0 0,0 1 0,0-1 0,0 0 0,3 3 0,-4-5 0,1 0 0,-1 1 0,1-1 0,-1 0 0,1 1 0,0-1 0,-1 0 0,1 0 0,-1 0 0,1 0 0,0 0 0,-1 0 0,1 0 0,0 0 0,-1 0 0,1 0 0,0 0 0,-1 0 0,1 0 0,-1 0 0,1 0 0,0-1 0,0 1 0,17-9 0,-14 6 0,27-16 0,-1-2 0,38-35 0,32-23 0,-87 70 0,16-11 0,-27 19 0,-1 0 0,1 0 0,0 0 0,-1 1 0,1-1 0,0 0 0,0 1 0,0 0 0,0-1 0,0 1 0,-1 0 0,1 0 0,3 0 0,-4 0 0,0 1 0,0-1 0,0 1 0,-1-1 0,1 1 0,0-1 0,0 1 0,-1-1 0,1 1 0,0 0 0,-1-1 0,1 1 0,-1 0 0,1-1 0,-1 1 0,1 0 0,-1 0 0,0 0 0,1 0 0,-1-1 0,0 1 0,0 0 0,1 0 0,-1 0 0,0 0 0,0 0 0,0 0 0,0 1 0,-3 30 0,2-25 0,-4 23 0,-1 24 0,6-53 0,0 0 0,0-1 0,0 1 0,0-1 0,0 1 0,0-1 0,1 1 0,-1-1 0,0 1 0,0-1 0,0 1 0,1-1 0,-1 0 0,0 1 0,1-1 0,-1 1 0,0-1 0,1 0 0,-1 1 0,1-1 0,-1 0 0,1 1 0,-1-1 0,0 0 0,1 0 0,-1 1 0,1-1 0,-1 0 0,1 0 0,-1 0 0,1 0 0,-1 0 0,1 0 0,0 0 0,-1 0 0,1 0 0,-1 0 0,1 0 0,-1 0 0,1 0 0,-1 0 0,1 0 0,-1 0 0,1-1 0,-1 1 0,1 0 0,-1 0 0,1-1 0,-1 1 0,1-1 0,27-13 0,7-11 0,-1-1 0,0-2 0,30-34 0,-62 61 0,-1-1 0,0 1 0,0 0 0,1-1 0,-1 1 0,1 0 0,-1 0 0,1 0 0,0 0 0,-1 0 0,1 0 0,0 1 0,0-1 0,0 0 0,-1 1 0,1-1 0,2 1 0,-3 0 0,-1 0 0,1 0 0,-1 0 0,1 1 0,-1-1 0,1 0 0,-1 0 0,1 1 0,-1-1 0,1 0 0,-1 1 0,1-1 0,-1 1 0,0-1 0,1 0 0,-1 1 0,0-1 0,1 1 0,-1-1 0,0 1 0,1 0 0,3 21 0,-3 12 0,-1-19 0,0 1 0,1-1 0,1 0 0,0 1 0,1-1 0,7 18 0,-9-31 0,0 1 0,0-1 0,1 0 0,-1 0 0,1 0 0,0 0 0,0 0 0,0 0 0,0 0 0,0 0 0,0-1 0,0 1 0,0-1 0,0 0 0,1 0 0,-1 0 0,1 0 0,-1 0 0,1 0 0,-1 0 0,1-1 0,0 1 0,4-1 0,7 1 0,0-1 0,0-1 0,19-3 0,-13 2 0,7-2 0,0-1 0,-1-1 0,1-1 0,-1-1 0,-1-2 0,42-21 0,-59 26 0,0-1 0,0 1 0,0-2 0,-1 1 0,0-1 0,0-1 0,8-10 0,-13 16 0,1-1 0,-1 0 0,0-1 0,0 1 0,0 0 0,-1 0 0,1-1 0,-1 1 0,0-1 0,0 1 0,0-1 0,0 0 0,0 0 0,-1 1 0,0-1 0,0 0 0,0 0 0,0 1 0,0-1 0,-1 0 0,-2-6 0,2 8 0,0 1 0,0 0 0,0 0 0,0 0 0,0 0 0,-1 0 0,1 0 0,0 0 0,-1 0 0,1 1 0,-1-1 0,1 1 0,-1-1 0,1 1 0,-1-1 0,1 1 0,-1 0 0,0 0 0,1-1 0,-1 1 0,1 0 0,-1 1 0,0-1 0,1 0 0,-1 0 0,1 1 0,-4 0 0,-1 1 0,-1-1 0,1 1 0,-1 1 0,1-1 0,-9 6 0,10-5 0,0 0 0,0 1 0,1 0 0,-1 0 0,1 0 0,0 0 0,0 1 0,0-1 0,0 1 0,1 0 0,0 0 0,0 1 0,1-1 0,-1 1 0,1-1 0,0 1 0,0 0 0,-1 10 0,3-8 0,-1 0 0,1-1 0,1 1 0,-1-1 0,2 1 0,-1-1 0,1 1 0,0-1 0,0 1 0,1-1 0,0 0 0,0 0 0,1-1 0,6 11 0,-5-10 0,0-1 0,1 1 0,-1-1 0,1 0 0,0 0 0,1-1 0,-1 0 0,1 0 0,0-1 0,1 1 0,-1-2 0,1 1 0,0-1 0,0 0 0,0-1 0,14 3 0,-12-3 0,0-1 0,0-1 0,0 0 0,0 0 0,0-1 0,0 0 0,0-1 0,0 0 0,0-1 0,0 0 0,-1 0 0,0-1 0,16-8 0,12-14 922,-19 10-4670,-16 15 2638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31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12760,'0'0'3364,"14"-4"-2615,18-4-379,19-7 936,101-14 0,-98 25-535,124-6 1896,-88 16-203,-82-3-1651,-8-3-781,1 0-1,-1 0 0,0 0 0,0 1 1,0-1-1,0 0 0,1 0 1,-1 0-1,0 0 0,0 0 0,0 0 1,1 0-1,-1 0 0,0 0 0,0 0 1,1 0-1,-1 0 0,0 0 0,0 0 1,0 0-1,1 0 0,-1 0 0,0 0 1,0 0-1,0 0 0,1 0 1,-1 0-1,0-1 0,0 1 0,0 0 1,1 0-1,-1 0 0,0 0 0,0 0 1,0 0-1,1-1 0,8-2 841,-2 0-4758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32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333 126 12456,'0'0'2461,"-7"13"-1746,1-2-539,0-1-33,0 0 0,0-1 0,-1 0 0,0 1 0,0-2 0,-1 1 0,-9 6-1,-3 2 108,-19 15 563,-50 54 0,78-73-618,1 0-1,0 1 1,0-1-1,1 2 1,1 0-1,1 0 1,0 0-1,-7 25 1,8-17-8,1 1-1,1 0 1,1 0-1,1 0 1,1 0 0,1 0-1,1 1 1,1-1-1,2 0 1,0-1-1,1 1 1,2-1 0,0 1-1,1-2 1,2 1-1,19 33 1,-17-39-7,1-2-1,0 0 1,1 0-1,1-1 1,0-1 0,1-1-1,0 0 1,1-1 0,0-1-1,34 15 1,-42-21-80,-1-1 1,1 0-1,0 0 1,0-1 0,0 0-1,1-1 1,-1 0-1,0 0 1,16-2-1,-10 0 45,-1-2 0,1 0-1,-1 0 1,1-1 0,19-9 0,-1-3 212,0-1 1,0-2-1,56-44 1,-49 32 19,-2-2 0,-1-1 0,44-53 1,-65 67-209,-1 0 0,-1-1 1,-1 0-1,-1-1 1,-1-1-1,-1 0 0,-1 0 1,11-44-1,-16 44-134,0 0 0,-2-1-1,0 0 1,-2 1 0,0-1 0,-2 0-1,0 1 1,-2 0 0,-1-1 0,0 1-1,-2 1 1,-13-31 0,14 38-22,-2 1 0,1-1 0,-2 2-1,0-1 1,-1 1 0,0 0 0,-1 1 0,0 0 0,-1 1-1,-1 1 1,1-1 0,-2 2 0,1 0 0,-1 1 0,-1 0-1,1 1 1,-1 0 0,-30-8 0,25 11-13,-1 0 0,1 1 0,-1 1 0,0 1 0,0 0 0,1 2 0,-39 6 0,27-1 0,2 2 0,-1 1 0,1 2 0,-41 19 0,50-20 0,-1 1 0,1 1 0,1 1 0,0 1 0,1 0 0,0 2 0,1 0 0,-22 26 0,11-2-4045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5320,'0'0'12558,"12"0"-12285,211-18 1369,61 30 950,-264-11-2504,39-1 0,-28-4-3019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91 17583,'0'0'3010,"-13"6"-2213,-14 8-265,0 1 0,1 1 0,-46 37 0,49-33-72,2 2-1,1 0 1,0 1-1,-29 47 1,43-61-315,1 0-1,0 1 1,0 0-1,1 1 1,0-1-1,0 0 1,2 1-1,-1 0 1,1 0-1,1 0 1,0 0-1,0 0 1,1 0-1,1 0 0,0 0 1,3 15-1,-2-20-50,1 0 0,0 1-1,0-1 1,0-1-1,1 1 1,0 0 0,0-1-1,0 0 1,1 0-1,-1 0 1,1 0 0,1-1-1,-1 0 1,0 0-1,1 0 1,0-1-1,0 0 1,12 5 0,-5-3 94,2 0 1,-1-1-1,0-1 1,1 0-1,0 0 1,-1-2-1,25 0 1,-20-2-119,-1-2-1,1 0 1,-1-1 0,0-1-1,0 0 1,0-2-1,0 0 1,-1-1 0,-1 0-1,30-21 1,-4-2 75,-2-1-1,62-65 1,-94 88-145,0-1 0,-1 0 0,0 0 0,-1 0 0,0-1 0,0 1 0,-1-1 0,-1-1 0,0 1 0,0-1 0,3-18 0,-5 14 0,0 0 0,-1 0 0,-1 0 0,0 0 0,-1 1 0,-1-1 0,0 0 0,-6-19 0,6 28 0,0 0 0,-1 1 0,0 0 0,0-1 0,-1 1 0,1 1 0,-1-1 0,0 0 0,-1 1 0,0 0 0,0 0 0,0 0 0,0 1 0,-1-1 0,1 1 0,-1 1 0,0-1 0,0 1 0,-1 0 0,1 0 0,-1 1 0,1 0 0,-1 0 0,0 0 0,-8 0 0,-3 0 0,0 1 0,-1 0 0,1 1 0,0 1 0,0 1 0,0 1 0,0 0 0,-26 9 0,-19 10 0,-63 34 0,118-52 0,0 0 0,1 0 0,-15 11 0,19-11 0,7-5 0,11-7 0,5-5-3935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9144,'0'0'7493,"-11"10"-7137,-33 33 4,41-40-240,1 0 0,-1 0 0,1 0 0,-1 0 0,1 0 0,0 1 0,0-1 0,0 1 0,1-1 0,-1 1 0,1 0 0,0-1 0,0 1 0,0 0 0,1 0 0,-1 0 0,1 0 0,0 6 0,0 2 165,0 26 348,2-1 0,1 0 0,18 73-1,-9-45 128,-4-39-362,-6-21-163,0 0 0,0 0 0,-1 0 0,0 0 0,1 9 0,3-18 459,0-6-542,5-25 66,-2-1-1,-2 0 1,3-44-1,-7 46-86,2 1-1,1 0 1,2 0-1,14-41 1,-16 62-37,0 0 0,11-19-1,-14 28-74,0 0-1,1 0 1,-1 0-1,1 0 1,-1 0-1,1 0 1,0 1-1,0-1 1,0 1-1,0 0 0,0 0 1,1 0-1,3-2 1,-4 4-20,0 0 1,0-1 0,0 1-1,0 0 1,0 1 0,0-1-1,0 1 1,0-1-1,0 1 1,0 0 0,0 0-1,0 0 1,-1 0-1,1 1 1,0-1 0,-1 1-1,1 0 1,-1-1 0,4 5-1,1-1 11,-1 1 0,0 0-1,0 0 1,-1 1 0,9 13-1,-7-8 8,2 2 13,-1 0 0,-1 0 0,0 1 0,0 0 0,-2 0 0,0 1 0,5 28-1,-8-27 15,4 72 511,0-33 740,-6-55-1237,5-17-1508,-1 11-2475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2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9536,'0'0'8199,"-8"10"-7745,-4 6-280,1-2 183,-18 28 0,27-38-263,0 0 1,0 0 0,0 0 0,1 0-1,0 0 1,0 0 0,0 1-1,0-1 1,0 0 0,1 1 0,0-1-1,0 0 1,0 1 0,1-1-1,-1 1 1,1-1 0,0 0 0,0 0-1,1 0 1,-1 1 0,1-1-1,0 0 1,0-1 0,0 1 0,0 0-1,1-1 1,3 5 0,-1-4 27,0 1 1,1-1-1,-1 0 0,1 0 1,0 0-1,0-1 1,11 4-1,-14-6-75,0 0 1,0 0-1,0-1 0,0 1 1,1-1-1,-1 0 0,0 0 1,0 0-1,0 0 0,1-1 1,-1 1-1,0-1 0,0 0 1,0 0-1,0 0 0,0 0 1,0 0-1,4-3 0,-2 1 56,0 0 1,0 0-1,-1 0 0,1-1 0,6-6 0,-9 8-70,-1 0 0,0 0 0,0 0 0,0 0 0,0 0-1,0-1 1,0 1 0,-1 0 0,1 0 0,-1-1 0,1 1 0,-1 0 0,0-1-1,0 1 1,0 0 0,0-1 0,-1-2 0,1-4 90,-2 0 0,0 0 0,0 0-1,0 0 1,-7-14 0,9 21-89,-1 0 1,0 0-1,0 0 0,0 0 0,0 1 0,-1-1 0,1 0 0,0 1 0,-1-1 0,1 1 1,-1-1-1,0 1 0,1 0 0,-1-1 0,0 1 0,0 0 0,1 0 0,-1 0 1,0 1-1,0-1 0,0 0 0,0 1 0,-1-1 0,1 1 0,0 0 0,0-1 1,0 1-1,0 0 0,0 1 0,0-1 0,-4 1 0,2 0-14,1 1 0,-1 0 1,1 0-1,-1 0 0,1 0 0,0 1 0,-1-1 0,1 1 0,0 0 0,-3 5 1,8-4-498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2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9440,'0'0'13473,"12"3"-13093,14 5 167,49 5 0,-62-12-362,0 0 0,0-1 0,0-1 0,0 0 0,0-1 0,20-6-1,75-28 823,-107 36-1000,4-2 96,0 0-1,0-1 0,-1 0 1,1 0-1,-1 0 0,0 0 1,0-1-1,0 1 1,0-1-1,-1 0 0,1 0 1,-1 0-1,5-9 0,-8 12-65,1-1-1,-1 1 0,0-1 0,1 0 0,-1 1 1,0-1-1,0 0 0,0 1 0,0-1 0,-1 1 0,1-1 1,0 0-1,-1 1 0,1-1 0,-1 1 0,1-1 0,-1 1 1,0-1-1,1 1 0,-1 0 0,0-1 0,0 1 0,0 0 1,0 0-1,0 0 0,-1-1 0,1 1 0,0 0 1,0 0-1,-1 1 0,-2-2 0,-1-2 40,0 1-1,0 0 0,0 0 1,-1 1-1,1 0 1,-1 0-1,-8-2 1,6 2-7,-1 1-1,0 0 1,1 1 0,-1 0 0,0 0 0,0 1-1,1 0 1,-1 0 0,1 1 0,-1 0 0,1 1-1,0-1 1,-1 2 0,-7 4 0,-15 6 112,24-12-97,0 1 0,0 0 0,1 0 0,-1 1 0,1-1 0,0 2 0,0-1 0,0 1 0,-9 9 0,-4 6 130,15-16-177,0-1-1,0 1 0,0 0 1,1 0-1,0 1 1,0-1-1,-5 9 0,6-8-15,-1 0 0,1 1-1,0-1 1,0 1 0,0-1 0,1 1-1,0 0 1,0 0 0,1 0-1,-1-1 1,1 1 0,0 0 0,1 0-1,1 7 1,0-5-21,0 0 0,1 0 0,0-1 0,1 1 0,-1-1 0,1 0 0,1 0 0,-1 0 0,1-1 0,0 1 0,1-1 0,-1 0 0,1-1 0,1 0 0,7 6 0,-2-3 0,0 0 0,1-1 0,0 0 0,0-1 0,0-1 0,1 0 0,24 5 0,-27-9 0,1 0 0,-1-1 0,1-1 0,-1 0 0,1 0 0,-1-1 0,0-1 0,20-7 0,-11-3 959,-6 3-1681,-3 5-3495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3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9144,'0'0'11847,"13"2"-11484,2 2-233,-8-2-67,-1-1 1,1 0-1,0 0 1,-1 0 0,1-1-1,0 0 1,0 0-1,-1-1 1,9-1-1,1 0 361,1 2-1,-1-1 1,30 5 0,-19-2 329,-25-1-686,0-1 1,0 0-1,0 0 0,0 1 0,-1-1 0,1 1 1,0-1-1,0 1 0,0 0 0,0 0 0,-1-1 1,1 1-1,0 1 0,-1-1 0,1 0 0,-1 0 1,0 1-1,1-1 0,-1 0 0,2 4 0,-1-3-6,-1 1 0,0 0 0,0 0 0,0 0 0,0 0 0,-1 0 0,1 0 0,-1 0 0,0 0 0,0 0 0,0 0 0,0 3 0,-1 3 20,-1-1-1,0 1 1,0-1 0,0 0-1,-1 1 1,-1-1-1,1-1 1,-7 11 0,3-9 15,1-1 0,-2 0 0,-10 10 1,13-14-21,-1 1 0,1 0 0,1 0 0,-1 0 0,1 0 0,0 1 0,0 0 0,0 0 0,-5 12 0,9-17-51,0 0 0,-1 0 1,1 0-1,0 0 0,0 0 1,-1 0-1,1 0 0,0 0 1,0 0-1,0 0 0,0 0 1,0 0-1,0 0 0,1 0 1,-1 0-1,0 0 0,0 0 1,1 0-1,-1 0 0,1 0 1,-1 0-1,1 0 0,-1 0 1,1-1-1,-1 1 0,1 0 1,1 1-1,2 2 36,1 0 0,0-1 0,0 0-1,0 0 1,0 0 0,0 0 0,9 3 0,39 10 352,-26-12-135,-21-3-117,0-1 1,0 1-1,-1 0 0,1 1 0,8 2 0,-13-3-120,-1-1 0,1 0 0,-1 0 0,1 0-1,-1 0 1,0 1 0,1-1 0,-1 0 0,1 0 0,-1 0-1,1 0 1,-1 0 0,1 0 0,-1 0 0,1 0 0,-1-1-1,1 1 1,-1 0 0,1 0 0,-1 0 0,0 0 0,1-1-1,-1 1 1,1 0 0,-1 0 0,0-1 0,1 1-1,-1 0 1,0-1 0,1 1 0,-1 0 0,0-1 0,1 1-1,-1-1 1,8-4-4594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3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10040,'0'0'16951,"12"-2"-16704,54-7 447,80-2 0,-119 9-475,1 0 0,50-13 0,-51 9-65,0 1 0,53-3 1,192-3 373,-160 6-418,-52 1 70,96 5 0,-117 3-97,151 18 292,-167-17-322,0-2 0,0 0 0,-1-2 0,1-1 0,0 0 0,0-2-1,0 0 1,0-2 0,0 0 0,40-15 0,-61 18-13,0 0-1,0 0 1,1 0 0,-1 0-1,0-1 1,0 1-1,0-1 1,-1 1-1,4-4 1,0-6-777,-10-1-3300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10040,'0'0'12774,"-14"3"-12339,12-2-423,-91 23 732,79-20-484,0 2 0,0-1 0,1 2 1,-1 0-1,-18 13 0,15-7 19,10-9-127,1 1-1,0 0 1,0 0-1,0 1 1,0-1 0,1 1-1,-6 9 1,-14 16 402,22-28-488,0 0 0,-1 1-1,2-1 1,-1 1-1,0 0 1,1 0-1,-1 0 1,1 0-1,0 0 1,1 1 0,-3 5-1,-1 13 244,4-18-248,-1-1 0,1 1 0,0-1 0,0 1 0,1-1 0,0 1 0,-1-1 0,1 1 0,1-1 0,-1 1 0,1-1 0,0 1 0,0-1 1,0 1-1,0-1 0,3 6 0,4 5 100,-5-9-106,-1 0-1,1-1 1,1 1 0,-1-1-1,1 1 1,0-1 0,0-1-1,0 1 1,1 0 0,-1-1-1,1 0 1,0 0 0,8 4-1,7 1 116,0-1-1,0 0 0,0-2 0,1 0 0,0-2 1,0 0-1,1-2 0,-1 0 0,1-1 0,29-3 1,6-9 55,-55 11-225,-1 0 0,1-1 0,-1 1 0,1 0 0,-1 0 0,1-1 0,-1 1 0,1-1 0,-1 1 0,0-1 0,1 0 0,-1 1 0,0-1 0,0 0 0,1 0 0,-1 0 0,0 0 0,0 0 0,0 0 0,0 0 0,1-2 0,1-2 954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41 4120,'0'0'14207,"-11"4"-13908,-36 13-22,42-15-209,1 0 0,0 0-1,-1 0 1,1 1-1,0-1 1,0 1 0,0 0-1,0 1 1,1-1-1,-1 1 1,1-1 0,-4 7-1,0 0 52,2 1 0,-1 0 0,-5 15 0,-4 8 156,12-26-161,-1 0 1,1 1-1,1-1 0,-1 1 1,1 0-1,1-1 1,0 1-1,0 0 0,1 0 1,0 13-1,1-10-13,1 0-1,0 1 1,1-1 0,0 0-1,1 0 1,10 22-1,-9-26-53,0 0 0,0-1 0,1 1 0,0-1-1,0 0 1,1 0 0,-1-1 0,12 8 0,-13-10-24,0 0 0,1-1 0,-1 0 0,0 0 0,1 0 0,0-1 1,-1 0-1,1 0 0,0 0 0,0-1 0,0 0 0,0 0 0,12 0 1,-9-3 6,1 1 0,0-1 0,-1-1 1,1 0-1,-1 0 0,0-1 0,0 0 0,0-1 1,-1 0-1,0 0 0,1-1 0,-2 0 1,1 0-1,-1-1 0,11-12 0,-5 3 55,-1 0-1,0-1 1,-1 0-1,-1-1 0,-1 0 1,11-31-1,-16 37-2,-1 1-1,-1-1 0,0 0 1,-1 0-1,0 0 0,-1-14 1,-3 15 139,-2 15-69,-5 20-59,9-13-82,1 0 0,-1 0 0,2 0-1,0 0 1,0 0 0,1-1 0,0 1 0,0 0-1,2-1 1,-1 0 0,1 1 0,1-1 0,0-1-1,0 1 1,1-1 0,0 0 0,0 0 0,1-1-1,10 10 1,-15-16-11,-1-1 0,1 0 0,0 1 0,0-1 0,0 0 0,0 0 0,0 0 0,1 0 0,-1-1 0,0 1 0,0-1 0,1 1 0,-1-1 0,0 0 0,0 1 0,4-2 0,-1 1 4,0-1 1,-1 0-1,1 0 0,-1 0 0,1-1 0,-1 0 0,8-3 0,0-3 21,-1 0 1,1 0-1,-1-1 1,13-13-1,-15 12 8,0 1 0,0-1 0,-1 0 0,9-16 1,-1 3-4,-12 17-20,0 0 0,0 0 0,-1 0 0,0-1 1,0 1-1,4-14 0,-5 7 26,0 0-1,-1 0 1,-1-26 0,-1 14 66,1 22-80,0-1-1,-1 1 0,0-1 0,0 1 1,0 0-1,0-1 0,-1 1 1,1 0-1,-1 0 0,0 0 1,0 0-1,0 0 0,0 1 1,0-1-1,-1 0 0,-3-3 1,-2 0 11,0 0 0,0 0 0,-1 0 0,-11-5 0,10 6-14,5 2 4,1 1 0,-1-1 0,0 1 0,0 1 0,-6-3 0,8 4-39,1 0 0,-1 0-1,1 0 1,0 0 0,-1 0 0,1 1-1,0-1 1,-1 1 0,1-1 0,0 1 0,0 0-1,0 0 1,-1 0 0,1 0 0,-2 2 0,3-3-13,1 1 1,-1-1 0,0 1 0,1-1-1,-1 1 1,1-1 0,-1 1 0,1-1-1,-1 1 1,1 0 0,0-1 0,-1 1-1,1-1 1,0 1 0,-1 0 0,1-1-1,0 2 1,-1 4-3939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10656,'0'0'9486,"11"0"-9006,1-1-319,-8 0-101,1 1 0,-1 0 0,0 0 0,1 0 0,-1 1 1,0-1-1,0 1 0,1 0 0,-1 0 0,0 0 0,0 1 1,5 2-1,-4-2 109,0 0 0,1-1 0,-1 0 0,1 0-1,0 0 1,-1-1 0,1 0 0,6 0 0,24 1 632,-17 1-171,0-1-1,1-1 1,18-3-1,-25 2-344,43-5 938,-54 6-1135,1 0 0,-1-1 0,1 1 0,-1-1 0,0 1 0,1-1 0,-1 0 0,0 0 0,0 0 0,0-1 0,4-1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11656,'0'0'9078,"-8"10"-8591,-60 69 877,65-77-1253,1 1 1,0 0 0,0-1-1,0 1 1,0 0 0,1 0-1,-1 1 1,1-1 0,0 0-1,0 0 1,0 1 0,0-1-1,0 0 1,1 1 0,0-1-1,0 1 1,0-1 0,0 1-1,0-1 1,1 5 0,0-5-49,0-1 0,0 1 0,0 0 0,0-1 0,0 1 0,1-1 0,-1 0 0,1 1 0,0-1 0,0 0 0,0 0 0,0 0 0,0 0 0,0 0 0,0-1 0,0 1 0,1-1 0,-1 1 0,1-1 0,-1 0 0,1 0 0,-1 0 0,1 0 0,0-1 0,4 2 1,-2-2 21,0 1 1,1-1-1,-1 0 1,1 0 0,-1-1-1,0 1 1,1-1-1,-1 0 1,0-1 0,1 1-1,-1-1 1,0 0-1,0 0 1,-1-1 0,1 0-1,0 1 1,-1-1-1,0-1 1,1 1 0,-1-1-1,-1 0 1,1 0-1,4-5 1,-6 6-30,1-1-1,-1 0 1,1 0 0,-1 0-1,-1 0 1,1 0 0,0-1-1,-1 1 1,0-1 0,0 1-1,0-1 1,-1 1 0,1-1-1,-1 1 1,0-1 0,0 1-1,-1-1 1,1 1 0,-1-1-1,0 1 1,0-1 0,-1 1-1,1 0 1,-1-1 0,0 1-1,0 0 1,-6-7 0,5 7-1,-1-1 1,0 1 0,0 1-1,0-1 1,0 0 0,-1 1-1,0 0 1,1 0 0,-1 1-1,0-1 1,0 1 0,-1 0 0,1 0-1,0 1 1,-1-1 0,1 1-1,-8 0 1,7 0-5,-1 1 1,0 0-1,1 0 1,-1 0-1,0 1 0,0 0 1,1 1-1,-1-1 1,1 1-1,-1 1 0,1-1 1,0 1-1,0 0 1,-6 4-1,10-6-39,1 1 1,-1-1-1,0 1 0,1-1 1,-1 1-1,1 0 0,0-1 1,0 1-1,-1 0 0,1 0 1,0 0-1,0 0 0,1 0 0,-2 4 1,2-5-142,0 0 0,-1 0 0,1 0 0,0-1 0,0 1 0,0 0 0,1 0 0,-1 0 0,0 0 0,0-1 0,0 1 0,1 0 0,-1 0 0,0 0 0,1-1 0,-1 1 0,0 0 0,1 0 0,-1-1 0,1 1 0,-1 0 0,1-1 0,0 1 0,-1-1 0,1 1 0,0-1 0,-1 1 0,1-1 0,0 1 0,0-1 0,-1 0 0,1 1 0,0-1 0,0 0 0,0 0 0,-1 1 0,1-1 0,2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1:3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9744,'0'0'9723,"0"14"-9175,12 276 2874,-12-207-92,10-97-2122,2-68-384,-10 60-616,1 0 1,1-1-1,8-26 0,-1 14 80,-5 13 21,16-34 0,-20 51-254,0 0 0,1 0 0,0 0 0,0 1 0,0-1 0,1 1 0,-1 0 0,1 0 0,0 0 1,0 0-1,0 1 0,6-4 0,-8 6-44,-1 1 0,0-1 0,1 0 0,0 1 0,-1-1 0,1 1 0,-1 0 0,1-1 0,-1 1 0,1 0 0,0 0 0,-1 0 0,1 0-1,0 0 1,-1 0 0,1 1 0,-1-1 0,1 0 0,-1 1 0,1 0 0,0-1 0,-1 1 0,0 0 0,1-1 0,-1 1 0,1 0 0,-1 0 0,0 0 0,0 0 0,0 1 0,0-1 0,1 0 0,-1 0 0,-1 1 0,2 1 0,4 5 34,-2 1-1,1-1 1,-1 1 0,4 14-1,-8-23-42,7 21 107,-2 0 0,0 0 1,-1 0-1,-1 1 0,-1 41 1,1-30 50,-3-33-158,0 0-1,0 0 0,0 0 0,0 1 1,0-1-1,0 0 0,1 0 1,-1 0-1,0 1 0,0-1 0,0 0 1,0 0-1,0 0 0,0 1 1,0-1-1,0 0 0,0 0 0,1 0 1,-1 0-1,0 0 0,0 1 1,0-1-1,0 0 0,0 0 0,1 0 1,-1 0-1,0 0 0,0 0 1,0 0-1,1 0 0,-1 0 0,0 1 1,0-1-1,0 0 0,1 0 1,-1 0-1,0 0 0,0 0 0,9-14 18,2-11-19,1 2 0,2 0 0,0 0 0,1 1 0,1 1 0,31-32 0,-45 51 0,-1 0 0,1 1 0,-1-1 0,1 0 0,0 1 0,0 0 0,0-1 0,0 1 0,0 0 0,0 0 0,0 0 0,0 0 0,0 0 0,0 1 0,0-1 0,1 1 0,-1-1 0,0 1 0,0 0 0,1 0 0,-1 0 0,0 0 0,0 0 0,1 0 0,3 2 0,-2 0 0,0 0 0,0 0 0,-1 1 0,1 0 0,-1-1 0,0 1 0,0 0 0,0 1 0,0-1 0,0 0 0,-1 1 0,4 5 0,1 5 0,0-1 0,-1 1 0,-1 0 0,0 0 0,-1 1 0,-1-1 0,0 1 0,-1 0 0,0 0 0,-1 0 0,-2 25 0,-5-13 986,0-14-1972,6-13 896,0 1 1,0-1-1,0 0 0,-1 0 1,1 0-1,0 0 1,0 0-1,0 1 0,0-1 1,0 0-1,-1 0 0,1 0 1,0 0-1,0 0 0,0 0 1,0 0-1,-1 0 1,1 1-1,0-1 0,0 0 1,0 0-1,0 0 0,-1 0 1,1 0-1,0 0 1,0 0-1,0 0 0,-1 0 1,1 0-1,0 0 0,0 0 1,0-1-1,-1 1 0,1 0 1,0 0-1,0 0 1,0 0-1,0 0 0,-1 0 1,1 0-1,0 0 0,0 0 1,0-1-1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5624,'0'0'3788,"-2"9"-3455,1 1-92,0 0-1,-1 0 1,-1 0 0,1-1-1,-2 1 1,1-1 0,-1 0-1,-1 0 1,-6 11 0,-29 36 524,2 1 1,-29 64 0,49-85-492,2 0 0,-18 62 0,-12 80 478,39-150-607,1 2 85,1-1 0,2 1 0,1 0 0,1 0 0,6 60 0,1-48 111,2-1-1,2 0 1,24 65 0,19 20 348,-45-111-546,1 0-1,0 0 1,1-1-1,0 0 1,23 23-1,-22-26 182,0 2 0,-1-1-1,12 20 1,-21-31-281,-1 0 188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4416,'0'0'9754,"3"10"-9378,9 41 484,9 68-1,-17-80-530,2 13 317,-2 1 1,-3 57 0,-4-45 756,3-64-1347,0 0 1,0 0 0,-1-1-1,1 1 1,0 0 0,-1-1-1,1 1 1,0-1 0,-1 1-1,1 0 1,-1-1 0,1 1 0,-1-1-1,0 1 1,1-1 0,-2 1-1,2-1-100,0 0 0,0 1 0,0-1 0,0 0-1,0 0 1,-1 0 0,1 0 0,0 0 0,0 0 0,0 1-1,0-1 1,0 0 0,-1 0 0,1 0 0,0 0 0,0 0-1,0 0 1,0 0 0,-1 0 0,1 0 0,0 0 0,0 0-1,0 0 1,-1 0 0,1 0 0,0 0 0,0 0-1,0 0 1,-1 0 0,1 0 0,0 0 0,0 0 0,0 0-1,0 0 1,-1 0 0,1 0 0,0 0 0,0-1 0,0 1-1,0 0 1,0 0 0,-1 0 0,1 0 0,0 0 0,0 0-1,0-1 1,0 1 0,0 0 0,0 0 0,0 0 0,0 0-1,-1-1 1,1 1 0,0 0 0,0 0 0,0 0 0,0-1-1,0 1 1,0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6928,'0'0'11561,"10"9"-11400,36 31 12,-43-38-152,0 0 0,0-1 0,0 1-1,0 0 1,1-1 0,-1 0-1,1 0 1,-1 0 0,1 0-1,-1 0 1,1-1 0,5 1 0,4 0 47,18 5 117,-14-3 62,0 0 1,26 1 0,-23-2 21,-15-2-184,-1 1 1,0-1-1,1 0 0,-1 0 1,1-1-1,4 0 0,2-1 43,1 0 467,-5-6-3196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29 6928,'0'0'8170,"-10"7"-7779,-85 64 1127,85-62-1310,0 1-1,0 0 1,1 0-1,0 1 0,1 0 1,0 1-1,1 0 1,0 0-1,1 0 0,0 1 1,1 0-1,-6 21 0,10-28-98,1 0 0,-1 0 0,1 0 0,0 0 0,0-1-1,1 1 1,0 0 0,0 0 0,0 0 0,0-1 0,1 1-1,0-1 1,3 6 0,-4-8-77,0-1-1,1 0 0,-1 1 1,1-1-1,-1 0 0,1 0 1,0 0-1,0 0 0,0 0 1,0 0-1,0-1 0,0 1 1,0 0-1,0-1 0,1 0 1,-1 0-1,1 0 0,-1 0 1,1 0-1,-1 0 0,1 0 1,0-1-1,-1 1 0,1-1 1,0 0-1,-1 0 0,1 0 1,0 0-1,5-1 0,2-2 14,-1 1-1,1-1 1,-1-1-1,1 1 1,-1-2-1,0 1 1,-1-1-1,1-1 0,9-7 1,-4 0 58,0-1 0,-1 0 0,21-29 1,-12 0 333,-22 48-391,0-1-1,0 1 1,0-1 0,1 0 0,0 1-1,0-1 1,0 0 0,3 8 0,17 47-126,-19-55 76,0 0 0,1 0-1,-1-1 1,1 1 0,-1-1 0,1 0-1,0 1 1,0-1 0,0-1 0,1 1 0,-1 0-1,1-1 1,-1 0 0,1 1 0,0-1-1,0-1 1,0 1 0,7 1 0,-7-2 9,-1-1 0,1 1 1,0-1-1,0 0 1,0-1-1,-1 1 0,1 0 1,0-1-1,-1 0 0,1 0 1,0 0-1,-1-1 0,1 1 1,-1-1-1,0 0 0,1 0 1,-1 0-1,0 0 0,0 0 1,0-1-1,-1 1 0,4-4 1,0-2 28,0 0 1,-1 0-1,0 0 1,0 0-1,0-1 1,-1 0-1,-1 0 1,0 0-1,4-16 1,-4 12 18,-1 0 1,0 0-1,-1 0 1,-1 0 0,0 0-1,-3-23 1,0 22 13,0 0 0,-1-1 0,-9-19 0,10 28-42,1 0 1,-1 1-1,0-1 1,-1 1 0,1-1-1,-1 1 1,0 0-1,-1 0 1,1 1-1,-8-6 1,14 11-497,7 3-2938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7328,'0'0'7945,"-10"-1"-7522,7 1-387,-2 0 49,0-1-1,-1 1 1,1 0 0,0 0 0,0 1 0,0 0 0,0 0 0,0 0 0,0 0 0,1 1 0,-1-1 0,0 1 0,-7 5 0,8-4 45,0-1 1,0 1-1,0 1 1,0-1-1,1 1 1,0-1-1,-1 1 1,1 0-1,1 0 1,-1 0-1,1 0 1,-1 1-1,1-1 1,-3 10-1,5-11-59,-1 0 0,1 0 0,0 1-1,0-1 1,0 0 0,0 0 0,0 0 0,1 0 0,-1 1-1,1-1 1,0 0 0,0 0 0,0 0 0,0 0 0,1-1-1,-1 1 1,1 0 0,-1 0 0,1-1 0,0 1 0,0-1-1,1 0 1,3 4 0,-1-1 8,0-1 0,0 1 0,0-1 0,1 0 0,-1-1 0,1 1 0,0-1 0,0 0 0,1-1 0,-1 0 0,0 0 0,1 0-1,-1 0 1,1-1 0,0 0 0,0-1 0,-1 0 0,1 0 0,0 0 0,-1 0 0,1-1 0,7-2 0,24-5-75,-25 5-2839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7528,'0'0'6800,"11"-7"-6435,36-19-8,-44 24-307,0 1 0,-1 0 0,1 0 0,0 1 0,0-1 0,0 1 0,0-1 0,0 1 0,0 0 0,0 0 0,0 0 0,0 1-1,0-1 1,-1 1 0,1-1 0,0 1 0,0 0 0,0 0 0,3 2 0,1 1 122,0 1 1,0-1-1,0 1 0,8 9 0,-15-14-169,2 2 37,0 1 1,0-1-1,0 1 1,-1-1 0,1 1-1,-1 0 1,0-1-1,0 1 1,0 0-1,0 0 1,0 0-1,-1 0 1,1 0-1,-1 0 1,0 0 0,0 0-1,0 0 1,0 0-1,-1 0 1,0 6-1,-2 5 60,-1-1-1,0 1 1,-6 12-1,-14 25 802,24-50-878,0-1 0,0 1-1,0 0 1,0-1-1,0 1 1,0 0 0,0-1-1,0 1 1,0-1-1,0 1 1,1 0 0,-1-1-1,0 1 1,0-1-1,1 1 1,-1 0 0,0-1-1,1 1 1,-1-1-1,0 1 1,1-1 0,-1 0-1,1 1 1,-1-1-1,1 1 1,-1-1 0,1 0-1,-1 1 1,2-1-1,20 10 316,-16-7-267,12 5 63,1-1 1,0 0-1,38 7 0,-52-13-140,0 0 0,0 0 0,0 1 0,0 0 1,0 0-1,0 0 0,0 0 0,-1 1 0,1-1 0,-1 1 0,9 7 0,7 14-2705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3912,'0'0'11797,"10"6"-11540,-4-2-212,-2-1-15,0 0-1,0 0 1,1 0 0,-1-1-1,1 0 1,0 0-1,0 0 1,0 0-1,0-1 1,0 0-1,0 0 1,0 0-1,9 0 1,124 0 543,2 1 89,218-24-1,-338 19-551,0 1 0,0 0 0,0 2 0,0 0 0,1 1 0,-1 1 0,32 8 0,-35-6 34,-1 0 1,1-2-1,-1 0 1,28 0-1,-38 0 29,0-3-47,-4 0-1189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9648,'0'0'7951,"10"-11"-7584,32-31-38,-38 38-236,-1 1 0,0 0 0,1 0 0,0 0 0,0 1-1,0-1 1,0 1 0,0 0 0,0 0 0,1 0-1,4-1 1,-5 2-7,-2 1-42,-1 0-1,1 0 1,0 0-1,-1 0 1,1 0-1,0 0 1,-1 1-1,1-1 1,0 0-1,-1 1 0,1 0 1,-1-1-1,1 1 1,-1 0-1,1 0 1,-1 0-1,0 0 1,1 0-1,-1 0 1,0 0-1,0 0 0,1 0 1,-1 1-1,1 2 1,2 0 31,-1 1 0,0 0 0,0-1 0,-1 1 0,1 1 0,1 4 0,-3-3-22,1 1-1,-1-1 0,-1 0 0,0 1 0,0-1 1,0 1-1,-1-1 0,0 0 0,0 1 1,-1-1-1,0 0 0,0 0 0,-4 8 0,-4 6 201,0 0-1,-24 36 0,25-48-101,7-8-110,1 0-1,0 1 1,-1-1-1,1 0 1,0 1-1,0-1 1,0 1-1,0-1 1,-1 4-1,27-5 352,74-7 11,-1 0 74,-60 4 272,-3 0-4364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44 5624,'0'0'5740,"-5"13"-5408,0 0-241,-4 11 204,-18 34 0,22-46-120,0 0-1,0 0 1,1 0-1,1 1 1,0 0 0,1-1-1,0 1 1,1 0-1,1 18 1,0-26-80,1 1 1,0-1-1,-1 0 0,2 1 1,-1-1-1,1 0 0,0 0 1,0 0-1,0 0 0,6 9 1,-6-11-36,1-1-1,-1 1 1,1 0 0,-1-1 0,1 0 0,0 0 0,0 0-1,0 0 1,0 0 0,0 0 0,1-1 0,-1 1 0,0-1-1,1 0 1,-1 0 0,1-1 0,6 2 0,-5-2 7,1 0 1,-1 0 0,0-1-1,0 1 1,0-1-1,1 0 1,-1-1 0,0 1-1,0-1 1,-1 0-1,1 0 1,7-5-1,4-3 111,0-2-1,14-13 1,-13 11-47,-8 6 39,0-1-1,0-1 0,-1 1 1,0-2-1,0 1 0,8-18 1,-7 16 303,-7 9-290,-4 9-38,2-4-138,1-1 1,-1 1-1,1 0 0,-1 0 0,1 0 0,-1 0 1,1-1-1,0 1 0,0 0 0,0-1 1,0 1-1,0-1 0,0 1 0,0-1 1,1 0-1,1 2 0,3 4 11,-4-3-10,1 0 0,1 0 0,-1-1 0,0 1 0,1-1 0,0 0 0,0 0 0,0 0 0,0 0 0,0-1 0,0 0 0,1 0 0,-1 0 0,1 0-1,0-1 1,-1 0 0,1 0 0,0 0 0,0 0 0,5-1 0,-4 0 7,-1 0 0,1-1-1,0 0 1,-1 0 0,0 0 0,1-1-1,-1 0 1,0 0 0,0 0-1,0-1 1,0 0 0,0 0 0,0 0-1,-1 0 1,1-1 0,-1 1 0,6-9-1,-5 7 10,-1-1-1,0 0 1,0 0-1,0-1 1,-1 1-1,0-1 1,0 0-1,-1 0 0,0 0 1,0 0-1,-1 0 1,2-10-1,-3 6 28,0 0 1,0 0-1,-1 0 0,0 0 0,0 0 1,-2 0-1,-4-15 0,6 22-14,-1 1 0,1-1 0,-1 1 0,0 0-1,1 0 1,-2-1 0,1 1 0,0 0 0,-1 1 0,1-1 0,-1 0 0,0 1 0,0-1-1,0 1 1,0 0 0,0 0 0,-5-2 0,1 0-45,-2 0 80,4 9-2908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11152,'0'0'6025,"6"9"-5795,22 33-28,-26-40-166,0 1 1,0 0 0,-1 0-1,0-1 1,1 1 0,-1 0-1,0 0 1,0 1-1,-1-1 1,1 0 0,-1 0-1,1 0 1,-1 0 0,0 1-1,0-1 1,-1 0-1,1 0 1,-1 0 0,1 0-1,-1 1 1,-2 3-1,-1 2 49,-1 0-1,0-1 0,-1 1 0,0-1 0,-8 9 1,7-9 113,1 0 0,-10 17 0,16-25-171,0 1 0,0-1 0,0 1 0,0-1 0,0 1 0,0-1 0,0 1 0,0-1 0,0 1 0,0-1 0,0 1 0,1-1 0,-1 1 0,0-1 0,0 0 0,1 1-1,-1-1 1,0 1 0,0-1 0,1 0 0,-1 1 0,1-1 0,-1 0 0,0 1 0,1-1 0,-1 0 0,1 1 0,-1-1 0,1 0 0,-1 0 0,0 0 0,1 1 0,-1-1 0,1 0 0,-1 0 0,1 0 0,0 0 0,28 8 109,-20-7-46,3 3-27,1-1 0,-1 0 1,1-1-1,0 0 0,0-1 1,0-1-1,-1 0 0,1-1 1,25-4-1,-28 3-2772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5720,'0'0'13077,"12"8"-12928,85 43 236,-56-29-140,62 43 0,-87-53-201,-1 1 0,0 0 0,-1 1 0,0 1 1,-1 0-1,-1 1 0,0 1 0,14 27 0,2 13 106,29 83 0,-36-78-47,24 117-1,-9 72 80,-31-173-104,-10 131 1,0-127-39,1-10-6,-4 0-1,-3 0 1,-33 114 0,31-151-29,-1-1 1,-20 36-1,-1 3 57,19-44 2,-4 12 140,36-97-2666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9536,'0'0'7153,"12"-1"-6737,0 0-288,-7 0-79,0 0-1,-1 1 1,1-1 0,0 1-1,0 0 1,-1 1 0,1-1-1,0 1 1,-1 0-1,1 0 1,0 0 0,-1 1-1,5 1 1,-4 0 160,-1-2 0,1 1 1,0 0-1,0-1 0,0 0 0,0 0 0,7 0 1,-10-1-283,0 0-1,0 0 1,1 0 0,-1-1 0,0 1 0,0-1 0,1 1 0,-1-1 0,0 0 0,0 0 0,0 0 0,0 0 0,0 0 0,0-1 0,0 1 0,2-4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12664,'0'0'880,"3"13"-324,6 30-16,-2 0 1,3 74 0,-10-27 254,-15 114 1,11-187-955,-1 0-1,-1 0 1,0-1 0,-1 0 0,-1 0-1,-11 18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6928,'0'0'8858,"13"-5"-8454,1 0-279,-5 1-36,-1 1 0,1 0-1,0 0 1,0 1 0,0 1-1,0-1 1,17 0 0,33 4 563,34-1 454,35-8 2496,-128 1-6262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3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8432,'0'0'7828,"11"-3"-7385,11-2-95,1 1 0,0 1 0,38 0 0,-50 3-247,14 2 259,0-2-1,0 0 0,0-2 1,0-1-1,0-1 0,43-12 0,-13-5-156,-38 13-2514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47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 4816,'0'0'11350,"-11"3"-11118,4-1-193,-2 1 61,-1 0 1,1 0-1,0 1 1,1 0-1,-1 0 1,0 1-1,-7 6 1,8-4 6,1 1 1,0-1-1,1 1 1,-1 0-1,2 1 1,-1 0-1,-4 9 1,-25 68 359,30-73-397,3-8-32,1-1 1,0 1-1,0 0 1,0 0-1,1 0 0,-1 0 1,1 0-1,0 0 0,0 0 1,1 0-1,1 6 1,1 1 55,1-1 1,0 1 0,8 13 0,-10-21-71,1-1 0,-1 1 0,1-1 0,0 0 0,1 0 0,-1 0 0,0 0 0,1-1 0,0 1 0,-1-1 0,1 0-1,0 0 1,0 0 0,0 0 0,1-1 0,-1 0 0,0 0 0,1 0 0,-1 0 0,0-1 0,8 0 0,-4 1 14,0-1 1,0 0-1,0 0 1,0-1-1,0 0 1,0-1-1,0 0 0,-1 0 1,1 0-1,-1-1 1,11-5-1,-10 1 15,1 1 0,-1-1 0,0-1 0,-1 0 0,1 0 0,-2 0 0,1-1 0,-1 0 0,-1 0 1,1-1-1,-2 1 0,1-1 0,4-16 0,-9 25-36,0 0 0,0 0 1,0 1-1,0-1 1,0 0-1,0 0 0,0 0 1,0 0-1,0 0 0,-1 0 1,1 1-1,0-1 1,-1 0-1,1 0 0,-1-1 1,-3 1 196,1 10-92,2-1-96,1 1 0,-1 0 0,1 0 0,1 0 0,0-1 0,0 1 0,1 0 0,0-1 0,0 1 0,1-1 0,6 15 0,-2-11-6,-1 1 0,1-1 0,1 0 0,0-1 0,1 0 0,0 0 0,1-1 0,0 0 0,13 10 0,-18-18-8,-1 0 0,1 1 0,-1-2-1,1 1 1,0-1 0,0 1 0,0-2 0,0 1-1,0 0 1,0-1 0,0 0 0,0 0 0,0 0-1,0-1 1,-1 0 0,1 1 0,0-2 0,0 1-1,7-4 1,-3 2 39,1-1 1,-1-1-1,0 1 0,-1-1 1,1-1-1,-1 0 0,0 0 0,12-13 1,-14 13-5,-1-1 1,0 0-1,0 0 0,-1-1 1,0 0-1,0 0 1,-1 0-1,1 0 1,-2 0-1,1 0 1,-1-1-1,-1 0 1,0 1-1,0-1 0,0-12 1,-2 10 22,0-1 0,0 1 0,-1 0 0,-1 0 0,0 0 0,0 0 0,-1 1-1,0-1 1,-1 1 0,0 0 0,-9-13 0,6 11 32,5 6-61,-1 1 0,1 0 0,-1 0 0,0 1 0,0-1 0,0 1 0,-1 0 0,1 0 0,-10-6 0,13 10-41,1 0 0,-1 0 0,1-1-1,-1 1 1,1 0 0,-1 0 0,1 0-1,-1 0 1,1-1 0,-1 1 0,1 0-1,0-1 1,-1 1 0,1 0 0,-1-1-1,1 1 1,0 0 0,-1-1 0,1 1 0,0 0-1,0-1 1,-1 1 0,1-1 0,0 1-1,0-1 1,0 1 0,0-1 0,-1 1-1,1-1 1,0 1 0,0-1 0,0 1-1,0-1 1,0 1 0,0-1 0,0 0 0,16-8-3127,-15 8 2420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47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6520,'0'0'9654,"13"-6"-9277,41-18-17,-51 23-303,1 0 0,-1-1 0,1 1-1,-1 1 1,1-1 0,-1 1-1,1-1 1,-1 1 0,1 0-1,-1 0 1,1 0 0,-1 1-1,1-1 1,4 2 0,-6-1-8,1 1 1,-1-1 0,1 0 0,-1 1 0,0-1 0,0 1 0,0-1-1,0 1 1,0 0 0,0 0 0,0 0 0,-1 0 0,1 0-1,2 5 1,-2-2-2,0 0 0,0 0 0,0 0 0,-1 1 0,0-1 1,0 0-1,0 1 0,0-1 0,-1 1 0,0-1 0,0 1 0,-1-1 0,0 0 0,0 1 0,-1 4 0,-3 3 71,0 0 0,-1-1 1,0 0-1,-1 0 0,0 0 0,-1-1 0,-15 17 0,23-28-102,-1 0 0,1 1 0,0-1 0,0 0 0,-1 0 0,1 1-1,0-1 1,0 0 0,-1 1 0,1-1 0,0 0 0,0 1 0,0-1 0,0 0-1,0 1 1,0-1 0,-1 0 0,1 1 0,0-1 0,0 1 0,0-1-1,0 0 1,0 1 0,0-1 0,1 0 0,-1 1 0,0-1 0,0 0 0,0 1-1,0-1 1,0 1 0,0-1 0,1 0 0,-1 1 0,0-1 0,0 0-1,0 0 1,1 1 0,-1-1 0,0 0 0,0 0 0,1 1 0,-1-1 0,0 0-1,1 0 1,-1 0 0,0 1 0,1-1 0,-1 0 0,0 0 0,1 0-1,-1 0 1,0 0 0,2 0 0,29 6 313,-8-2-122,-18-3-155,1 0 1,-1 0 0,1-1 0,-1 1 0,1-1-1,-1 0 1,11-2 0,22 1 53,-7 6-134,-21-2-2854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48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7024,'0'0'11143,"13"-1"-10792,-6 0-332,31-4 659,0 3 0,67 2 0,-82 2-65,28-1 0,-28-1 47,-12 6 8,-9-3-3298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67 100 5824,'0'0'6536,"-10"1"-5982,-1 0-361,6-1-57,-1 0-1,1 1 1,-1 0-1,1 0 1,-1 0-1,-7 2 3548,16-7-1590,9-10-900,20-15-1169,-22 23 107,-1-1-1,1 1 1,0 1 0,1 0 0,-1 0 0,1 1 0,0 1 0,0 0-1,0 0 1,0 1 0,1 0 0,-1 1 0,21 1 0,40 5 359,26 2 460,-97-7-924,0 0 0,0 0-1,0 0 1,0 0 0,0 0 0,0 0 0,1 0 0,-1 0 0,0-1 0,0 1 0,0 0 0,0-1 0,0 1 0,0 0 0,-1-1 0,1 1 0,0-1 0,0 0 0,0 1 0,0-1 0,0 0 0,-1 1 0,2-3 0,1-9-3232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2:00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 5016,'0'0'7620,"-1"10"-7223,-3 17 86,-1 0 1,-1 0-1,-11 29 0,-11 15 396,-25 69 429,45-114-1042,1 0 0,1 0 0,-4 41 0,8-1 220,3-1 0,2 0 1,18 92-1,22 17 658,-21-92-555,-14-51-181,2-1-1,0 0 1,26 49-1,-29-67-280,0 1-1,1-2 0,0 1 1,1-1-1,1 0 0,0-1 1,0 0-1,1 0 1,0-1-1,19 11 0,-12-9-8,-7-4-27,-1-1-1,1 0 0,0 0 0,0-2 0,1 1 0,23 5 1,-33-9-156,5 0 202,-1 0 0,1-1-1,0 1 1,8-2 0,-13 1-303,-1 0 1,1-1-1,0 1 0,-1-1 1,1 1-1,-1-1 0,1 1 1,-1-1-1,1 0 0,-1 0 1,1 0-1,-1 0 0,0 0 0,1 0 1,-1 0-1,0-1 0,0 1 1,0 0-1,0-1 0,1-1 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50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7232,'0'0'7577,"10"-5"-7152,32-13-18,-41 18-369,1-1 1,-1 1-1,1 0 0,-1 0 1,1 0-1,-1 0 0,1 0 1,-1 0-1,1 0 0,-1 0 1,1 1-1,-1-1 1,1 1-1,-1-1 0,0 1 1,1-1-1,-1 1 0,0 0 1,1 0-1,-1-1 0,0 1 1,0 0-1,0 0 0,0 0 1,0 1-1,2 1 1,0 0 60,-1 1 0,1 0 0,-1 0 0,0 0 0,0 0 0,2 5 0,-3-2-10,1 1 0,-1 0 0,0 0 0,-1 0 0,0 0 0,0 0 0,0-1 0,-1 1 0,-1 0 0,-2 12 0,-4 6 315,-18 42 1,20-57-254,-3 9 507,9-20-641,0 1 0,0-1 0,0 1 0,0 0 0,0-1 0,1 1 0,-1-1 0,0 1 0,0 0 0,0-1 0,1 1 0,-1-1 0,0 1 0,1-1 0,-1 1 0,0-1 0,1 1 0,-1-1 0,1 1 0,-1-1 0,1 0 0,-1 1 0,1-1 0,-1 0 0,1 1 0,-1-1 0,1 0 0,-1 0-1,1 1 1,-1-1 0,1 0 0,1 0 0,13 5 325,0-2 0,1 0 0,-1-1 0,1 0 0,24-1 0,-21 3-59,-16 1-3183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8:51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6016,'0'0'8577,"-3"15"-7997,2-8-508,-3 12 128,1-1-1,1 1 0,1 0 1,1 24-1,13 96 864,-5-70-47,-2 132 0,-5-97-191,0-73-242,-3 60-1,1-81-375,0 0 1,1-1-1,0 1 0,1 0 0,3 16 0,-5-11 151,0-14-326,1-1-1,0 1 0,0 0 1,0 0-1,-1 0 1,1 0-1,0 0 1,0 0-1,0-1 1,0 1-1,1 0 1,-1 0-1,0 0 1,0 0-1,0 0 1,1-1-1,-1 1 0,1 1 1,-1-1 11,1-1-1,-1 0 1,0 1 0,1-1 0,-1 1-1,0-1 1,0 1 0,0-1-1,0 1 1,1-1 0,-1 1 0,0-1-1,0 1 1,0-1 0,0 1-1,0-1 1,0 0 0,0 1 0,0-1-1,0 1 1,0-1 0,-1 1-1,1-1 1,0 1 0,0-1 0,0 1-1,-2-3 738,3-9-606,6-10-32,1 0 0,13-23 0,8-21 46,-26 57-159,0 0-1,0 0 0,1 1 1,0-1-1,0 1 1,1 0-1,-1 0 1,2 1-1,-1-1 0,1 1 1,0 0-1,0 1 1,1-1-1,-1 1 1,1 1-1,0-1 0,1 1 1,-1 0-1,1 1 1,0 0-1,10-3 1,-16 6-24,0-1 1,-1 1 0,1 0-1,0 0 1,0 1 0,-1-1 0,1 0-1,0 0 1,-1 1 0,1-1-1,0 1 1,-1 0 0,1-1 0,-1 1-1,1 0 1,-1 0 0,1 0 0,-1 0-1,0 0 1,1 0 0,-1 0-1,0 1 1,0-1 0,0 0 0,0 1-1,0-1 1,0 1 0,0-1-1,-1 1 1,2 3 0,0-1-7,0 0 0,0 0 0,-1 1 0,1-1-1,-1 1 1,0-1 0,0 1 0,-1-1 0,0 1 0,0 7 0,-1-6-1,-1 0 0,0 0 0,0 0 1,-1 0-1,0 0 0,0-1 0,0 1 0,0-1 1,-1 0-1,0 0 0,0 0 0,-1 0 0,1-1 1,-1 1-1,0-1 0,-9 5 0,-41 15 2,95-1 0,6-8 38,-21-8 35,39 19 0,-42-18 45,-18-8-76,-1 1-1,0 0 1,0 0-1,0 0 1,0 0-1,-1 1 1,1-1-1,0 1 1,3 2-1,-6-3-329,6 5 1033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58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22 5224,'0'0'13397,"-12"-2"-13153,2-1-188,-5-2 225,-2 1 0,1 1 0,-26-2 0,38 6-212,0 0 1,-1 0 0,1 0-1,0 0 1,0 1 0,0-1-1,0 1 1,0 0 0,0 1 0,1-1-1,-1 0 1,1 1 0,0 0-1,-1 0 1,1 0 0,-2 4-1,-18 14 399,20-19-428,0 1 1,0 0-1,0 0 1,1 1 0,-1-1-1,1 0 1,0 1-1,0 0 1,0-1-1,1 1 1,-1 0-1,1 0 1,0 0 0,0 0-1,0 0 1,0 0-1,1 0 1,0 0-1,0 0 1,0 7 0,2 6 95,0 0 1,1 0 0,8 24-1,-9-34-101,1 0 1,0 0-1,0 0 0,1 0 0,-1 0 0,2-1 0,-1 1 0,1-1 1,0 0-1,0-1 0,0 1 0,10 7 0,-10-10-2,0 1 0,0-1 0,0 0-1,0 0 1,1-1 0,-1 0 0,1 0 0,0 0-1,-1-1 1,1 1 0,0-1 0,0-1 0,0 1 0,0-1-1,0 0 1,10-2 0,3-2 200,31-11 0,-5 1 52,-43 14-257,1 0 1,-1-1 0,0 0-1,-1 1 1,1-1 0,0 0 0,0 0-1,0 0 1,2-2 0,2-5-3248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1:59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5120,'0'0'16774,"10"-5"-16611,34-17-29,-42 21-122,-1 1 0,1 0-1,0-1 1,0 1 0,0 0-1,0 0 1,-1 0-1,1 0 1,0 1 0,0-1-1,0 0 1,-1 1 0,1-1-1,0 1 1,0 0 0,-1-1-1,1 1 1,-1 0-1,1 0 1,-1 0 0,1 0-1,-1 0 1,1 1 0,-1-1-1,0 0 1,2 3 0,-1-2 16,0 0-8,0 1-1,0-1 1,0 1 0,0 0-1,0 0 1,0-1 0,-1 1 0,0 0-1,1 1 1,-1-1 0,0 0-1,-1 0 1,1 0 0,0 5-1,-1-2 7,0 1-1,0-1 1,-1 0-1,0 0 1,0 0-1,0 0 0,-3 7 1,-2 2 36,0 0 1,-1-1-1,-1 0 0,-19 25 1,13-25 10,-4 4 65,17-17-123,1-1 0,-1 1 0,1 0-1,-1-1 1,1 1 0,-1 0 0,1 0-1,0-1 1,-1 1 0,1 0-1,0 0 1,0-1 0,-1 1 0,1 0-1,0 0 1,0 0 0,0 0 0,0 0-1,0-1 1,0 3 0,3-1 17,-1 0 1,0 1-1,1-1 1,-1 0-1,1 0 0,0-1 1,0 1-1,3 1 0,4 3 57,-2-1-11,-1 0 1,1-1-1,0 0 0,0 0 1,0 0-1,1-1 1,-1-1-1,14 3 0,-20-4 3,0-1-1,0 0 1,0 1-1,0-1 1,0 0-1,0 0 1,0 0-1,0 0 1,0-1-1,3 0 1,-4 1-251,0-1 0,0 0 0,0 1 1,0-1-1,0 0 0,0 0 0,0 0 1,0 1-1,-1-1 0,1 0 0,0 0 1,-1 0-1,1 0 0,-1 0 0,1 0 1,-1-1-1,1 1 0,0-2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2:02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0 5520,'0'0'10903,"9"12"-10556,-1-4-276,-2-1-18,-1-1 1,0 1-1,0 0 0,0 1 0,0-1 0,-1 1 0,-1 0 1,1 0-1,-1 0 0,2 10 0,54 300 1701,-50-236-1176,-3 160 1,-10-144-72,-21 114 0,25-212-506,-13 69 411,-24 77 1,30-124-199,-1-1 0,-2 0 0,0 0 0,0-1 0,-2 0 0,-1-1 0,-24 29 0,30-42-113,1 0 0,-1 0 1,0-1-1,-1 1 0,1-2 1,-1 1-1,0-1 0,-10 4 1,14-7-590,0 0 0,0 1 0,-1-1 1,1-1-1,-9 2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2:09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2608,'0'0'17903,"12"5"-17757,-6-2-125,5 2 33,0 0 0,1-1 0,-1 0 0,1 0 0,0-2-1,18 3 1,57-8 448,-66 1-293,1 1-1,-1 1 1,40 4-1,-51-3-114,-1 0 1,1-1-1,12 0 0,-15-1-21,1 1 0,-1 0 1,1 0-1,-1 1 0,1 0 0,7 2 1,9-1 367,-21 0-137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2:10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5920,'0'0'14591,"-10"10"-14263,-32 36-32,38-40-212,0-1 0,1 1 0,-1 0 0,1 1 0,0-1 0,1 0 0,0 1 0,0-1 0,0 1 0,1 0 0,0 0 0,0 0 0,0 0 0,1-1 0,1 15 0,-1-8 86,1 29 177,8 67 1,-6-93-241,0 0 0,1 0 0,1 0 0,0 0 0,1-1-1,1 0 1,10 18 0,-15-31-65,0 1-1,0 0 0,1-1 0,-1 1 0,1-1 1,-1 0-1,1 0 0,0 0 0,3 2 1,-5-4-26,0 1 1,0 0 0,0-1 0,0 1-1,0-1 1,0 0 0,0 1-1,1-1 1,-1 0 0,0 0 0,0 1-1,0-1 1,1 0 0,-1 0 0,0 0-1,0-1 1,0 1 0,1 0-1,-1 0 1,0-1 0,0 1 0,0 0-1,0-1 1,0 0 0,0 1-1,0-1 1,0 1 0,2-3 0,6-6 50,0-2 1,-1 0 0,-1 0 0,0 0-1,0-1 1,-1 1 0,5-16 0,27-93 311,-34 105-310,-2 6 83,0 0 0,-1-1-1,0 1 1,0-12 0,-1 21-63,0 0-82,-1 0-1,1 0 0,0 0 1,0 0-1,0 1 1,0-1-1,0 0 1,1 0-1,-1 0 0,0 0 1,0 0-1,0 0 1,0 0-1,0 0 0,0 0 1,0 0-1,0 1 1,0-1-1,0 0 1,0 0-1,0 0 0,0 0 1,0 0-1,0 0 1,0 0-1,0 0 1,0 0-1,0 0 0,1 0 1,-1 0-1,0 0 1,0 0-1,0 0 0,0 0 1,0 0-1,0 0 1,0 0-1,0 0 1,0 0-1,0 0 0,0 0 1,1 0-1,-1 0 1,0 0-1,0 0 0,0 0 1,0 0-1,0 0 1,0 0-1,0 0 1,0 0-1,0 0 0,0 0 1,1 0-1,-1 0 1,0 0-1,0 0 1,0 0-1,0 0 0,0 0 1,0 0-1,0 0 1,0 0-1,0-1 0,5 16 39,-1 0 0,3 19 0,-5-20-34,0-1-1,2 0 1,4 13 0,-3-13 8,1 0 1,0-1-1,0 0 1,2 0-1,11 16 0,-17-26-15,0 0-1,0 0 1,0 0-1,0 0 1,0 0-1,1 0 1,-1 0-1,1-1 1,-1 1-1,1-1 1,0 0-1,-1 0 1,1 0-1,0 0 1,0 0-1,0 0 1,0-1-1,0 0 1,0 1-1,-1-1 1,1 0-1,0 0 1,0-1-1,0 1 1,0-1-1,0 1 1,0-1-1,0 0 1,0 0-1,-1 0 1,1-1-1,2 0 1,3-3 13,-1 0 1,0 0-1,0-1 1,0 0-1,-1 0 1,0-1-1,0 1 1,0-1-1,-1 0 1,0-1 0,-1 1-1,0-1 1,0 0-1,4-12 1,1-7 89,-1 0 1,-1-1 0,3-34-1,-8 46-11,-1 1 0,0 0-1,-3-23 1,2 32-52,-1 0 0,0 0 1,0 0-1,-1 0 0,0 1 0,0-1 0,0 0 1,0 1-1,-1-1 0,0 1 0,-6-9 0,8 13-37,0 0 0,0 0 0,1 0 0,-1 0 0,0 0 0,0 0-1,-1 0 1,1 0 0,0 0 0,0 0 0,0 0 0,0 1-1,-1-1 1,1 0 0,0 1 0,-1 0 0,1-1 0,-1 1 0,1 0-1,0-1 1,-1 1 0,1 0 0,-1 0 0,1 0 0,0 0-1,-1 0 1,1 0 0,-1 1 0,1-1 0,0 1 0,-1-1 0,1 0-1,0 1 1,-1 0 0,1-1 0,0 1 0,0 0 0,-1 0-1,1 0 1,0 0 0,-1 1 0,0 1-77,-1 0 1,1 0-1,-1 0 0,1 1 1,1-1-1,-1 1 0,0-1 1,1 1-1,-1 0 0,1-1 1,0 1-1,1 0 0,-2 6 0,2 8-3868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01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1 7632,'0'0'8320,"-10"14"-7830,-35 49 385,-57 109 1,73-107-530,4 1 1,2 2-1,3 0 1,3 1-1,3 0 1,-8 110-1,19-129-44,3 0 1,8 77-1,-5-101-169,2 1 0,1-1 0,1-1 0,1 0-1,1 0 1,19 36 0,-13-33 81,1-1 0,2-1 1,1 0-1,1-2 0,1 0 0,47 41 0,-55-54-107,20 13 265,-31-22-342,1-1 0,-1 0 0,0 0 0,1-1 0,-1 1 0,0 0 0,1-1 0,-1 1 0,1-1 0,-1 0 0,1 0 0,-1 0 0,1 0 0,2-1 0,0-2-275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02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6328,'0'0'11169,"4"13"-10609,41 217 1905,-21-25-1102,-7-41 162,-15-136-882,-1-15-178,-1-20 87,0-9-3663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71 7232,'0'0'7534,"-10"-8"-6962,2 3-470,-7-5 445,0 1-1,0 0 1,-31-13-1,38 20-386,1 0-1,-1 1 1,0 0 0,1 0-1,-1 1 1,0 0 0,0 0-1,1 0 1,-1 1 0,0 1-1,1-1 1,-1 1 0,1 0-1,-1 1 1,1 0 0,0 0-1,0 1 1,0 0-1,1 0 1,-1 0 0,1 1-1,0 0 1,0 0 0,1 0-1,-1 1 1,-4 7 0,2-2 31,0 0 0,1 1 0,0-1 1,1 2-1,-5 13 0,9-20-126,1-1-1,0 0 1,0 1 0,0-1-1,1 1 1,-1 0 0,1-1 0,1 1-1,-1-1 1,1 1 0,0-1-1,0 1 1,0-1 0,1 1 0,3 6-1,-2-5-23,1 1 0,0 0 0,0-1 1,0 0-1,1 0 0,0 0 0,1 0 0,-1-1 0,1 0 0,1 0 0,-1-1 0,1 1 0,0-1 0,0-1 0,0 1 0,1-1 1,0-1-1,-1 0 0,1 0 0,0 0 0,1-1 0,-1 0 0,0 0 0,1-1 0,-1 0 0,1-1 0,-1 0 0,1 0 0,-1-1 1,15-2-1,-2-1 37,-1 1 1,0-2 0,0-1 0,0-1 0,36-17 0,-36 10 24,-15 11-3534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03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7136,'0'0'14323,"14"-4"-14015,-12 4-305,34-10 385,0 2 0,61-6 0,-73 14-147,-1 1 0,1 1 0,-1 1-1,0 1 1,0 1 0,0 1 0,-1 1 0,24 11 0,-46-18-216,1 0-1,0 0 1,-1 0 0,1 0 0,-1 0-1,1 1 1,0-1 0,-1 0-1,1 0 1,-1 1 0,1-1 0,-1 0-1,1 1 1,-1-1 0,1 0 0,-1 1-1,0-1 1,1 1 0,-1-1 0,1 1-1,-1-1 1,0 1 0,1-1-1,-1 1 1,0-1 0,0 1 0,0-1-1,1 1 1,-1 0 0,0-1 0,0 1-1,0-1 1,0 1 0,0 0 0,0-1-1,0 1 1,0-1 0,0 1-1,0 0 1,0-1 0,-1 1 0,1 0-1,-6 8-1941,4-6 174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04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0 5224,'0'0'10720,"-9"11"-10143,-11 14 83,-22 34 1,36-50-422,1 1-1,0-1 1,0 1-1,1 1 1,0-1-1,0 0 1,1 1-1,-3 21 1,6-27-108,0 1 0,0-1 0,0 0 0,1 1 0,0-1 0,0 0 1,0 0-1,0 0 0,1 1 0,0-1 0,3 5 0,-4-8-84,1 0-1,-1 0 0,1 0 1,0 0-1,-1-1 1,1 1-1,0-1 1,0 1-1,0-1 0,0 1 1,0-1-1,0 0 1,0 0-1,0 0 1,1 0-1,-1-1 0,0 1 1,1-1-1,-1 1 1,0-1-1,1 0 0,-1 0 1,1 0-1,-1 0 1,0 0-1,1 0 1,3-2-1,8-1 49,-1-1-1,1-1 1,-1 0-1,0 0 1,-1-2-1,1 1 1,-1-2 0,-1 1-1,1-2 1,-1 0-1,-1 0 1,1 0 0,-2-2-1,1 1 1,9-16-1,-18 25-66,0 0 0,-1 0 0,1 0 0,0 0 0,-1 0 0,1 0 0,-1 0 0,0 0 0,1 0 0,-1-1 0,0 1 0,0 0 0,1 0 0,-1 0 1,0-3-1,-3 6 458,2 10-255,1-3-195,1 0 1,-1 0-1,2 0 1,-1 0-1,1-1 1,1 1-1,-1 0 1,2-1-1,-1 0 1,1 0-1,5 9 1,-6-12-27,0-1 0,1 0 0,-1 0-1,1 0 1,0 0 0,0 0 0,0-1 0,0 0 0,1 0 0,0 0 0,-1 0-1,1-1 1,0 1 0,0-1 0,0-1 0,0 1 0,1-1 0,-1 0 0,7 1 0,-2-2 10,0 0 0,-1 0 0,1-1 0,0 0 0,-1-1 0,1 0 0,-1 0 0,0-1 0,0 0 1,0-1-1,0 0 0,16-11 0,-11 6 36,-1-1 1,0 0-1,-1-1 0,0-1 1,-1 0-1,18-23 1,-25 29-5,-1-1 1,1 1 0,-1-1 0,0 0 0,0 0 0,-1 0 0,0-1 0,-1 1 0,1 0 0,-1-1 0,-1 1-1,1-1 1,-2-8 0,1 13-17,0 0 0,0-1 0,-1 1 0,1 0 0,-1-1 0,0 1 0,0 0 0,0 0 0,0 0 0,-1 0 0,1 0 0,-1 0 1,0 0-1,0 0 0,0 0 0,0 1 0,0-1 0,0 1 0,-1 0 0,1 0 0,-1 0 0,0 0 0,0 0 0,0 0 0,0 1 0,0-1 0,0 1 0,0 0 0,0 0 0,-5-1 0,3 1-10,0 0 0,0 1 0,0 0 0,0 0 0,0 0 0,0 1 0,0-1 0,1 1 0,-1 0 0,-7 3-1,11-3-45,-1-1 0,0 1 0,1 0-1,-1 0 1,1 0 0,0 0 0,-1 0-1,1 0 1,0 0 0,0 0 0,0 1-1,-1-1 1,1 0 0,1 1 0,-1-1-1,0 1 1,0-1 0,0 1 0,1-1-1,-1 1 1,1 0 0,-1-1-1,1 1 1,0 0 0,0-1 0,-1 1-1,1 0 1,0 0 0,1-1 0,-1 1-1,1 3 1,4 16-840,-3-14-2558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05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 6328,'0'0'10625,"-10"0"-10079,3 0-419,0 0 0,1 0-1,-1 1 1,0 0-1,1 0 1,-1 1-1,1-1 1,-1 2-1,1-1 1,0 1 0,-11 5-1,14-6-5,0 0 0,0 0 0,1 0 0,-1 0-1,0 1 1,1-1 0,0 1 0,-1 0 0,1 0 0,0-1 0,0 1 0,1 1 0,-3 4-1,3-6-54,1 0 0,0 0 0,0 0 0,0 0 0,0 0 0,0 0 0,0 0-1,1 0 1,-1 0 0,1-1 0,-1 1 0,1 0 0,-1 0 0,1 0 0,0 0-1,0-1 1,0 1 0,0 0 0,1-1 0,-1 1 0,0-1 0,1 1 0,-1-1 0,0 0-1,4 3 1,1 0 30,-1 0-1,1-1 0,0 0 0,1 1 0,-1-2 1,0 1-1,1-1 0,0 0 0,11 2 0,-5-2 75,0-1 1,0 0-1,-1-1 0,19-2 0,-26 2-134,0-2 0,0 1 0,0-1 0,0 0 0,-1 0 0,1 0 0,-1 0 1,1-1-1,-1 0 0,0 0 0,0 0 0,5-6 0,10-11-3221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06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8536,'0'0'6678,"13"-1"-6124,-3 0-429,5-1 127,-1 1-1,0 1 1,1 0-1,-1 1 1,19 3-1,-30-3-161,0 0 0,0 0 0,0 0 0,0 0 0,0 1 0,0-1 0,-1 1 0,1-1 0,0 1 0,-1 0 0,1 0 0,-1 0 0,0 1 0,0-1 0,0 0 0,0 1 0,0 0 0,0-1 0,-1 1 0,1 0 0,-1 0 0,0 0 0,0 0 0,0 0-1,0 0 1,0 0 0,-1 0 0,0 0 0,1 0 0,-1 6 0,-1 3 97,0 0-1,0 0 1,-1 0-1,-1 0 1,0 0-1,-7 17 1,-24 41 789,34-68-942,0-1 1,-1 0 0,1 1-1,0-1 1,0 1 0,0-1 0,0 1-1,0-1 1,0 1 0,0-1-1,1 0 1,-1 1 0,0-1-1,1 1 1,-1-1 0,1 0-1,0 1 1,-1-1 0,1 0 0,0 0-1,0 0 1,0 1 0,0-1-1,0 0 1,0 0 0,0 0-1,0 0 1,0-1 0,0 1-1,1 0 1,-1 0 0,0-1 0,3 2-1,5 2 67,1 1 0,1-1-1,13 3 1,-17-5-57,3 0 42,0 0 0,1-1 0,-1 0 0,12-1 0,-9 0-117,0 1 1,19 3 0,-29-4-324,1 1 0,-1 0 1,1 1-1,-1-1 0,0 0 0,0 1 0,6 3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12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4416,'0'0'9225,"1"10"-8757,3 34-9,-4-42-390,0-1 0,0 0 0,0 0 0,1 1 0,-1-1 0,0 0 0,1 0 0,-1 0 0,1 0 0,-1 0 0,1 0 0,0 1 0,-1-1 0,1-1 0,0 1 0,0 0 0,0 0 0,0 0 0,-1 0 0,1 0 0,0-1 1,0 1-1,1 0 0,-1-1 0,1 1 0,2 0 88,0 0 0,0 0 0,0 0 0,0 0 0,7-1 0,0 1 192,82 7 940,-7-2-478,-10 5-197,293 30 1075,-324-40-1350,-1-1 0,82-13 0,-114 10-243,-1 0 0,1-1 0,-1 0 0,0-1 0,0 0 0,0-1 0,-1 0 0,14-11 0,-10 10-11,-14 7-75,1 0 1,-1 0-1,0 0 0,0 0 1,0 0-1,0 0 0,0 0 1,0 0-1,1 0 1,-1 0-1,0 0 0,0 0 1,0 0-1,0 0 0,0 0 1,0 0-1,0 0 1,1 0-1,-1 0 0,0 0 1,0 1-1,0-1 0,0 0 1,0 0-1,0 0 0,0 0 1,0 0-1,0 0 1,0 0-1,0 1 0,1-1 1,-1 0-1,0 0 0,0 0 1,0 0-1,0 0 0,0 0 1,0 1-1,0-1 1,0 0-1,0 0 0,0 0 1,0 0-1,0 0 0,0 1 1,-9 19-3361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14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37 6016,'0'0'13341,"-13"10"-12961,3-1-289,3-4-31,0 0 1,0 1-1,1 0 0,0 0 0,0 1 0,0 0 0,1 0 1,0 0-1,0 1 0,-6 13 0,8-13 68,0 1 0,0 0 0,0 1 0,-1 13 0,4-19-66,-1-1 0,1 1 0,1-1 1,-1 1-1,0-1 0,1 1 0,0-1 0,0 1 0,0-1 1,0 0-1,0 1 0,1-1 0,-1 0 0,1 0 0,3 4 1,-3-3-22,1 0 0,0-1 0,0 1 0,0-1 0,0 0 0,1 0 0,-1 0 0,1 0 0,0-1 0,-1 1 1,1-1-1,0 0 0,1 0 0,-1 0 0,0-1 0,1 0 0,-1 1 0,0-1 0,1-1 0,-1 1 0,1-1 0,0 0 1,-1 0-1,1 0 0,-1-1 0,1 1 0,-1-1 0,1 0 0,-1 0 0,0-1 0,5-1 0,81-49 423,-87 51-432,-1 0 0,0 0-1,0 0 1,0-1 0,0 1-1,0-1 1,-1 0 0,1 0-1,0 1 1,-1-1 0,1 0-1,1-5 1,2 1 67,-5 5 77,4 8-136,0 0-1,1-1 1,-1 0-1,1 1 1,0-2 0,1 1-1,0 0 1,0-1-1,0 0 1,0-1 0,1 1-1,-1-1 1,15 6 0,-16-8-32,0 0 0,0 0 0,0-1 0,1 0 0,-1 0 0,0 0 0,1 0 0,-1-1 0,1 0 0,-1 0 0,1 0 0,-1-1 0,0 0 0,1 0 0,-1 0 1,0-1-1,1 0 0,-1 0 0,0 0 0,-1 0 0,7-5 0,1 0 27,-1-2 0,0 1 0,0-2 0,-1 1-1,10-14 1,-16 18-2,0-1-1,0 0 0,0-1 1,-1 1-1,0-1 0,0 1 1,-1-1-1,0 0 0,0 0 1,-1 0-1,2-14 0,-2 13 14,-1 0-1,0 0 1,0-1-1,-1 1 1,0 0-1,-4-14 0,4 19-13,0 0-1,0 0 0,0 0 1,-1 1-1,0-1 0,1 0 1,-1 1-1,0-1 0,0 1 1,0 0-1,-1-1 0,1 1 1,0 0-1,-1 0 0,0 1 1,1-1-1,-1 0 0,0 1 1,0 0-1,-4-2 0,-2 0 32,7 2-57,0 0 0,-1 0 1,1 0-1,0 0 0,0 1 1,-1-1-1,1 1 0,0-1 1,-1 1-1,1 0 1,-5 1-1,7-1-15,-1 0 1,1 0 0,0 0-1,0 0 1,-1 1-1,1-1 1,0 0 0,0 0-1,0 0 1,0 1-1,-1-1 1,1 0-1,0 0 1,0 0 0,0 1-1,0-1 1,0 0-1,0 0 1,0 1 0,0-1-1,0 0 1,0 1-1,0-1 1,0 0-1,0 0 1,0 1 0,0-1-1,0 0 1,0 0-1,0 1 1,0-1 0,0 0-1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15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10248,'0'0'5961,"10"3"-5617,82 12 1037,-90-15-1288,0 1 0,0-1 0,0 1 0,0-1 0,-1 1 0,1-1 0,0 1 0,0 0-1,-1 0 1,4 2 0,-5-2-57,1 0 0,-1 0 0,1 0 0,-1 0 0,1 0 0,-1 0 0,0 0 0,1 0 0,-1 0 1,0 0-1,0 0 0,0 0 0,0 0 0,0 0 0,0 0 0,0 0 0,0 1 0,0-1 0,-1 0 0,1 0 0,0 0 0,-1 1 0,-4 11 135,-1 1 0,0-1-1,-1 0 1,0-1 0,-18 23 0,5-7 438,20-28-583,0 1-1,-1-1 1,1 0 0,0 0-1,0 1 1,0-1-1,-1 0 1,1 1-1,0-1 1,0 0-1,0 1 1,0-1 0,0 0-1,0 1 1,-1-1-1,1 0 1,0 1-1,0-1 1,0 0-1,0 1 1,0-1 0,0 1-1,1-1 1,-1 0-1,0 1 1,0-1-1,0 0 1,0 1-1,0-1 1,0 0 0,1 1-1,-1-1 1,13 4 435,23-8-122,-29 2-251,14-1 116,-1-1 0,0-1 0,34-14-1,-41 14-691,-1 0-1,0-1 1,0-1 0,-1 0-1,0-1 1,17-15-1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16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8136,'0'0'5153,"2"11"-4534,-1 2-424,-1-7-111,1-1 1,0 1-1,-1-1 1,2 0-1,-1 1 1,1-1-1,0 0 1,0 0-1,0 0 1,0 0-1,6 8 1,167 296 3558,-173-307-3622,27 56 516,-1 2 0,29 97 1,-28-60-132,86 322 984,-101-348-1164,-3 1 0,-3 0 0,-2 145 0,-27-11 134,15-168-264,-3 0 1,-1 0 0,-19 45-1,25-73-73,-14 36 185,-2-2 1,-45 74-1,52-99-131,5-7-3,0 0-1,0 0 0,-1-1 1,-1 0-1,0 0 1,0-1-1,-19 14 0,24-21-228,-3 3 337,-1-1 0,0 0 0,-12 6 1,18-11-360,1 1 1,0 0-1,-1 0 1,1-1-1,0 0 1,-1 1 0,1-1-1,-1 0 1,1 0-1,-1 0 1,1 0 0,0-1-1,-1 1 1,1-1-1,-1 1 1,1-1 0,0 0-1,-4-2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0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8840,'0'0'7173,"10"5"-6752,-5-3-369,11 5 134,-1 0-1,1-1 1,1-1-1,-1-1 1,18 3-1,-3-4 136,-14-3-7,-1 1 0,0 1-1,0 1 1,0 0 0,28 10 0,-15-3 150,-23-8-383,-1-1-1,0 1 1,0-1 0,0 2-1,0-1 1,-1 0 0,1 1-1,-1 0 1,1 0-1,-1 0 1,0 1 0,0-1-1,0 1 1,5 7 0,3 9 32,-1 0 0,-1 1 0,0 0 0,-2 1 0,0 0 0,-2 0 0,5 24 1,15 165 265,-24-195-347,25 309 427,26 269 140,-35-422-463,80 929 726,-87-891-731,8 210 99,-23 799 350,0-1045-282,32 302 0,-22-442-190,-4-28-48,-1 0 0,1 1-1,-1-1 1,-1 0 0,1 1-1,-1-1 1,0 1 0,-1-1-1,1 1 1,-1-1 0,-1 0-1,-2 9 1,3-13-34,-1 0-1,0 0 1,0-1 0,1 1 0,-1-1 0,0 1-1,0-1 1,0 0 0,0 1 0,-1-1 0,1 0-1,-3 0 1,-4 3 44,-6 3 25,-1-1 0,1-1 1,-2-1-1,-18 3 0,-24 7 114,30-6-28,1 0 0,-55 6 0,43-8 12,32-4-137,0-1 0,0 1 0,0-1 0,0-1-1,0 0 1,0 0 0,-12-2 0,19 2-58,0-1 1,-1 1-1,1-1 1,0 0-1,-1 0 0,1 1 1,0-1-1,0 0 0,0 0 1,0 0-1,0 0 1,0 0-1,0 0 0,0-1 1,0 1-1,0 0 0,1 0 1,-1-1-1,0 1 1,1 0-1,-1-1 0,1 1 1,-1-1-1,1-1 0,-2-6-46,2 0-1,-1 0 0,1-10 1,0 9 24,7-109-648,-2 79-2745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2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261 31 5720,'0'0'6946,"-12"-4"-6475,1 0-340,1 0 52,-1 0 0,0 0 0,0 1-1,-1 1 1,1 0 0,-15-1 0,7 3 387,11-1-263,0 1 0,0 0 0,0 1 0,-9 1 0,14-1-198,0 0 0,0 0 1,1 0-1,-1 0 0,0 1 0,1-1 0,-1 1 0,1-1 0,-1 1 1,1 0-1,0 0 0,0 0 0,0 0 0,0 0 0,-2 4 0,-1 3 47,0-1-1,1 1 0,0 1 0,0-1 0,1 0 1,1 1-1,-1 0 0,1 0 0,0 14 0,0 14 127,2 41 0,1-61-164,17 308 1042,-2-126-679,1 17-106,-12 36-27,8 149 81,-12-386-415,35 529 382,-22 2-42,-44-207-165,0-21 22,31 154 154,2-70-57,-3-312-224,1-28 8,-3 0 0,-10 67 0,10-120-75,-19 153 326,20-160-313,1 0 0,0 0 0,1 1 1,-1-1-1,0 0 0,1 0 0,0 0 0,2 5 0,-3-7-13,0 0 1,0 0-1,0 0 1,0 0-1,0 0 0,0 0 1,0-1-1,0 1 1,0 0-1,0 0 1,0 0-1,0 0 0,-1 0 1,1-1-1,-1 2 1,1-1-5,0-1 1,0 1-1,-1-1 1,1 1-1,0 0 1,0-1-1,0 1 1,0-1-1,-1 1 1,1 0-1,0-1 1,0 1-1,0 0 1,0-1-1,1 1 0,-1-1 1,0 1-1,0 0 1,0-1-1,0 1 1,1-1-1,-1 1 1,0 0-1,0-1 1,1 1-1,-1-1 1,1 1-1,-1-1 1,0 1-1,1-1 1,-1 0-1,1 1 1,0 0-1,5 2 13,0 0 0,1 0 1,-1-1-1,1 0 0,-1 0 0,1-1 0,0 0 0,0 0 0,0 0 0,10-1 1,8 2 16,159 34 247,-37-5 217,-142-30-476,-1 0 0,1-1 0,-1 1 0,0-1 1,1 0-1,-1-1 0,1 1 0,-1-1 0,1 1 0,-1-1 0,0-1 0,1 1 0,-1-1 0,0 1 0,6-5 0,-6 3-27,0-1 0,0 1 0,-1-1 0,1 0-1,-1 0 1,0 0 0,0-1 0,-1 1 0,1-1 0,-1 1-1,0-1 1,0 0 0,2-8 0,4-21-158,5-38 0,-6 18-3435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7432,'0'0'11587,"13"6"-11263,4 3-212,-8-4-39,0 0 1,1-1 0,0 0 0,0 0 0,18 3 0,-27-7-69,6 2 132,0 0-1,1 0 1,10 5-1,-17-6-106,1 0 0,-1-1 0,0 1 0,1 0 0,-1-1-1,0 1 1,0 0 0,0 0 0,0 0 0,0 0 0,0 0 0,0 1-1,0-1 1,0 0 0,-1 0 0,1 0 0,0 1 0,-1-1 0,1 1-1,-1-1 1,1 0 0,-1 1 0,0-1 0,1 1 0,-1-1 0,0 2-1,-1 5 73,-1 0 0,0-1 0,0 1-1,0-1 1,-1 1 0,0-1 0,-8 12-1,-31 45 427,42-64-523,-13 16 205,10-13-122,1 0 1,-1 0-1,1 0 1,0 1-1,0-1 1,0 1-1,0-1 1,0 1-1,-1 7 1,3-11-73,0 1 0,0-1 0,0 1 0,0-1 0,0 1 0,0-1 0,0 1 0,0 0 0,0-1 0,1 1 0,-1-1 0,0 1 0,0-1 0,1 1 0,-1-1 0,0 0 0,1 1 0,-1-1 0,1 1 0,-1-1 0,0 0 0,1 1 0,-1-1 0,1 0 0,-1 1 0,1-1 0,-1 0 0,1 0 0,-1 1 0,1-1 0,0 0 0,21 5 174,-21-5-164,18 2 95,0-1 1,0-2 0,0 1 0,0-2 0,34-8-1,9 0 469,-61 10-578,0 0 1,0 0 0,0-1-1,0 1 1,0 0 0,0 0-1,0 0 1,1 1 0,-1-1-1,0 0 1,0 0 0,0 1 0,0-1-1,0 0 1,0 1 0,0-1-1,2 2 1,2 5-3340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3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6928,'0'0'9328,"10"9"-8726,27 34 13,-35-41-551,0 1 1,-1 0 0,1-1-1,-1 1 1,0 0-1,1 0 1,-1 0-1,-1 0 1,1 0 0,0 0-1,-1 0 1,1 0-1,-1 1 1,0 3 0,0 7 166,3 20 189,-1 2 1,-2-1-1,-2 0 0,-1 0 1,-2-1-1,-9 38 0,3 7 207,11-64-440,-2 0 0,0 0 1,-1 0-1,0 0 0,-1-1 0,-11 28 1,13-38-45,0 1 0,1-1 0,0 1 0,0-1 1,0 0-1,0 1 0,1 0 0,-1 6 0,-3 22 671,3-28-625,0 0-1,0 0 1,1 0-1,-1 0 1,2 9 0,-1-3-6,0-11 97,4 3-232,4-2-40,-1 0-1,1 0 1,-1 0 0,1-1-1,0 0 1,-1-1 0,1 1 0,8-3-1,11 0 2,101-13 80,-67 8 155,76-2-1,-136 10-256,1 0 0,-1 0 0,1 0-1,0 0 1,-1 0 0,1 0 0,-1-1-1,1 1 1,0 0 0,-1-1 0,1 0-1,-1 1 1,0-1 0,1 0 0,-1 0-1,1 1 1,-1-1 0,0 0-1,0-1 1,0 1 0,0 0 0,1 0-1,-1 0 1,-1-1 0,1 1 0,0 0-1,0-1 1,0 1 0,-1-1 0,1 1-1,-1-1 1,1 1 0,-1-1 0,0 1-1,1-1 1,-1 1 0,0-3-1,1-10-3668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4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11760,'0'0'7687,"16"-5"-7093,1-2-401,2 0 76,1 0 1,0 2-1,22-4 0,-25 5 492,30-10-1,-35 9-232,1 1-1,0 0 0,26-3 1,-37 7-405,1 0-1,0 0 1,-1 0-1,1 0 1,-1-1-1,1 1 1,-1-1 0,1 0-1,-1 1 1,0-1-1,1 0 1,-1-1 0,0 1-1,1 0 1,-1-1-1,0 1 1,0-1 0,0 1-1,2-4 1,-8 5-313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4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0 170 13264,'0'0'3461,"12"-8"-3019,-11 7-433,22-14 363,-1 2 0,1 0 0,48-19-1,12 11 1278,1 3-1,89-6 0,-113 16-607,-25 6-333,-28 3-454,1-2-1,-1 1 0,0-1 1,1 0-1,-1 0 1,0-1-1,11-3 1,-5 0 878,-13 5-1237,1 0 0,-1 0 0,0 0-1,1 1 1,-1-1 0,0 0 0,0 0 0,1 0 0,-1 0 0,0 0 0,1 1 0,-1-1 0,0 0 0,0 0 0,1 1 0,-1-1 0,0 0 0,0 0-1,0 1 1,1-1 0,-1 0 0,0 0 0,0 1 0,0-1 0,0 0 0,0 1 0,0-1 0,0 0 0,1 1 0,-1-1 0,0 0 0,0 1 0,0-1 0,0 0-1,0 1 1,0-1 0,-1 0 0,1 1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5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9440,'0'0'8487,"12"-6"-7843,-2 2-490,15-7 684,51-14 0,-73 24-712,0 1 0,0 0 0,-1 0 0,1 0 0,0 0 0,0 0 1,-1 1-1,1-1 0,0 1 0,-1-1 0,1 1 0,0 0 0,-1 0 0,1 1 1,-1-1-1,0 0 0,1 1 0,-1-1 0,0 1 0,0 0 0,0 0 0,0 0 1,0 0-1,0 0 0,1 3 0,5 6 416,0 1 1,-2 0-1,11 23 1,-12-22-296,1 1-5,0 1 104,1 0 0,1 0 0,0 0 0,0-1 1,2-1-1,19 24 0,-26-34-381,0-1 0,0 1 0,0-1-1,1 1 1,-1-1 0,1 0 0,-1-1 0,1 1 0,0 0 0,0-1 0,-1 0 0,1 0 0,0 0 0,0 0 0,0-1 0,0 0 0,0 1-1,1-1 1,-1-1 0,0 1 0,0-1 0,0 1 0,0-1 0,-1 0 0,6-2 0,-3-3-4657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6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613 1 4008,'0'0'8497,"-11"5"-7817,-33 19-47,2 2 1,0 1 0,-66 59-1,-109 119 1230,197-185-1610,-52 56 590,63-65-586,0 1 1,1 0-1,0 0 1,1 1 0,-6 15-1,12-28-233,1 1-1,0-1 1,0 0 0,-1 1-1,1-1 1,0 0-1,0 1 1,0-1-1,0 0 1,0 1-1,0-1 1,-1 1-1,1-1 1,0 0 0,0 1-1,0-1 1,0 0-1,0 1 1,0-1-1,1 1 1,-1-1-1,0 0 1,0 1-1,0-1 1,0 0 0,0 1-1,0-1 1,1 1-1,-1-1 1,0 0-1,0 0 1,1 1-1,-1-1 1,0 0-1,0 1 1,1-1 0,-1 0-1,0 0 1,1 1-1,-1-1 1,0 0-1,1 0 1,-1 0-1,0 0 1,1 0-1,-1 1 1,1-1-1,-1 0 1,0 0 0,1 0-1,-1 0 1,1 0-1,-1 0 1,0 0-1,1 0 1,-1 0-1,0 0 1,1-1-1,-1 1 1,1 0 0,-1 0-1,1 0 1,28-10-698,-24 8-961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7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0 6632,'0'0'12694,"6"12"-12042,-1-4-563,-2 1 0,1 0 0,-1-1 0,0 1 0,-1 0 0,0 1 0,0-1 0,-1 0 0,0 0 0,-1 1 1,0-1-1,0 0 0,-3 11 0,-50 244 1913,0-11-188,39-194-1340,10-45-287,0 1 1,1-1-1,-2 17 1,5-30-145,0 1 0,0 0 0,0 0 0,0-1 0,0 1 0,0 0 0,0-1 0,1 1 0,-1 0 0,1-1 0,-1 1 0,1 0 0,0-1 0,-1 1 0,1-1 0,0 1 0,0-1 0,0 1 0,0-1 0,1 0 0,-1 0 0,0 1 0,0-1 0,1 0 0,-1 0 0,1 0 0,-1 0 0,1-1 0,-1 1 0,1 0 0,-1-1 0,1 1 0,0-1 0,-1 1 0,1-1 0,0 0 0,0 0 0,2 0 0,7 1 60,0-2 0,0 0 0,-1 0 0,20-5 0,-26 5-88,25-6 204,33-15-1,-40 14-77,1 0-1,0 1 1,28-4-1,-36 9-24,1 0 1,0 1-1,0 1 0,0 1 1,0 0-1,0 1 0,0 0 0,18 6 1,-23-3 114,-11-5-227,-4-5-551,-11-23-731,8 15-2565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7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14168,'0'0'2160,"12"-6"-1509,47-21 432,1 3 0,1 2 0,1 4 0,94-17 0,-145 34-765,-6 1-73,1-1-1,-1 1 1,0-1 0,0 0-1,0 0 1,0-1 0,0 0-1,9-4 1,-28-5 393,9 5-2734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8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12960,'0'0'2264,"18"0"-1440,260-6 2581,-185-1-2232,-48 2 448,90 3-1,-121 3-1185,-8-1-95,0 1-1,0 0 0,0-1 1,8 4-1,-13-4-290,0 1 0,0 0 0,0 0 0,0 0 0,0 0 0,0 0 0,0 0 0,0 0 0,0 0 0,-1 0 0,1 0 0,0 1-1,-1-1 1,1 0 0,-1 0 0,0 1 0,1 2 0,3 19-3092,-4-23 2579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19:28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11352,'0'0'7010,"-2"11"-6397,2-11-598,-9 88 998,9-79-770,0 0 1,0 0 0,1 0-1,0 0 1,0 0 0,1-1-1,0 1 1,1 0 0,4 9-1,-7-17-215,0-1-1,1 0 1,-1 1-1,0-1 1,0 0-1,0 0 1,1 1-1,-1-1 0,0 0 1,1 0-1,-1 1 1,0-1-1,1 0 1,-1 0-1,0 0 1,1 0-1,-1 1 1,0-1-1,1 0 1,-1 0-1,0 0 0,1 0 1,-1 0-1,0 0 1,1 0-1,-1 0 1,1 0-1,-1 0 1,0 0-1,1 0 1,-1 0-1,0-1 1,1 1-1,-1 0 0,0 0 1,1 0-1,-1-1 1,16-10 595,-7 5-384,-1 0-92,-1 0 1,1-1-1,-2 1 1,1-1 0,0 0-1,6-11 1,-7 10 9,-1 0-1,1 1 1,1 0 0,-1 1 0,1-1 0,0 1 0,11-7 0,-17 13-127,0 0 1,0-1-1,-1 1 1,1 0-1,0-1 0,0 1 1,0 0-1,-1 0 1,1 0-1,0 0 1,0 0-1,0 0 1,-1 0-1,1 0 1,0 0-1,0 0 1,0 0-1,0 0 1,-1 1-1,1-1 1,0 0-1,0 1 1,1 0-1,-1 0 14,1 1-1,0-1 0,0 1 0,0 0 0,-1-1 1,1 1-1,-1 0 0,2 3 0,2 5 65,0 0 0,6 19 0,-10-28-99,6 22 88,-1 1 1,0 1-1,-2-1 1,-1 1-1,-1-1 1,-1 1-1,-2 27 1,-1-33-27,0 0 1,-1 1 0,-1-1-1,-1 0 1,0-1-1,-2 1 1,0-1 0,-1-1-1,-18 30 1,23-41-15,-1-1-1,0 0 1,0 0 0,-1 0 0,1 0-1,-9 5 1,12-9-39,0 0 1,0 0-1,0-1 0,-1 1 0,1 0 0,0-1 1,-1 1-1,1-1 0,-1 1 0,1-1 0,0 0 1,-1 0-1,1 1 0,-1-1 0,1 0 1,-1 0-1,1-1 0,-1 1 0,1 0 0,0 0 1,-1-1-1,1 1 0,-1-1 0,1 1 0,0-1 1,-1 0-1,1 1 0,0-1 0,0 0 0,0 0 1,-1 0-1,1 0 0,0 0 0,-1-2 0,-3-2 37,0 0 0,1-1 0,0 1 0,0-1 0,1 0 1,-1 0-1,1 0 0,1-1 0,-3-7 0,4 12-26,0-1 0,1 0 1,-1 0-1,1 0 1,0 0-1,0 0 0,0 0 1,1 0-1,-1 0 1,0 0-1,1 0 0,0 0 1,0 0-1,0 1 1,0-1-1,0 0 0,1 1 1,-1-1-1,1 1 1,-1-1-1,1 1 1,0 0-1,2-3 0,1 0 18,0 1-1,0-1 0,0 1 1,1 0-1,-1 1 0,1-1 1,0 1-1,0 0 0,0 1 0,0-1 1,1 1-1,-1 0 0,0 1 1,11-2-1,32-1 50,-38 4-87,0 0 1,-1-1 0,1 0-1,-1-1 1,1 0 0,-1-1-1,0 0 1,0-1-1,12-5 1,-4-4 149,0 0 0,-2-1 0,25-25 0,5-13-5286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2:14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20 4120,'0'0'10288,"6"13"-9874,-1-2-322,1 3 40,-1 0 1,0 1-1,-1-1 0,5 27 1,5 151 1205,-11-118-818,-5 8 174,0-59-416,-1 9 152,2-20-55,0-10-38,1-4 140,-5-100 27,-26-151 1,23 209-342,4 29-55,1-1 1,1 0-1,0 1 1,2-27-1,0 19 278,-1 23-369,1-1 0,0 0 1,-1 0-1,1 0 0,0 0 1,0 0-1,0 0 0,0 0 1,-1 0-1,1 0 0,1 0 0,-1 0 1,0 0-1,0 0 0,0 1 1,0-1-1,1 0 0,-1 0 1,0 0-1,1 0 0,-1 0 1,1 0-1,-1 1 0,1-1 1,-1 0-1,1 0 0,0 1 1,-1-1-1,1 0 0,0 1 0,0-1 1,-1 1-1,1-1 0,0 1 1,0-1-1,0 1 0,0 0 1,0-1-1,1 1 0,1-1 13,0 1 0,0 0-1,0 0 1,0 1 0,0-1 0,-1 0-1,1 1 1,0 0 0,0 0 0,0 0-1,3 2 1,13 5 40,-13-6-52,0 1 0,0-1 0,0 1 0,0 0 0,-1 0 0,0 1 0,1-1 0,-1 1 0,-1 0 0,1 1 0,-1-1 0,1 1-1,-1 0 1,0 0 0,3 7 0,-3-5 0,-2-1 0,1 0 0,-1 1 0,0 0 0,0-1 0,0 1 0,-1 0 0,0 0 0,-1 0 0,0 8-1,0-12-7,0 0 0,-1 1 0,0-1 0,0 0 0,0 1 0,0-1 0,0 0 0,0 0 0,-1 0 0,0 0 0,1 0 0,-1-1 0,0 1 0,0 0 0,-1-1 0,1 1 0,0-1 0,-1 0 0,0 0 0,1 0 0,-1 0 0,-6 3 0,3-3 14,1 0 1,-2 0-1,1 0 0,0 0 1,0-1-1,0 0 0,-1-1 0,1 1 1,-13-2-1,-1-1 120,-36-8 0,54 9-399,-6-2 755,6-1-3779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7832,'0'0'5298,"2"16"-4679,15 438 2935,4-66-607,-12-277-774,-8-105-1565,1-11 109,1-12-239,-3-13-314,2 0 1,2 0-1,0 0 0,2 1 1,1 0-1,1 0 0,2 1 1,1 0-1,1 0 1,18-28-1,-21 42-114,1 0 0,1 1-1,0 0 1,1 1 0,0 0 0,1 1 0,16-11 0,-26 20-43,-1 0 0,1 1 0,0-1 0,0 1 0,0-1 0,0 1 0,0 0 0,1 0 0,-1 0 0,0 1 1,0-1-1,1 1 0,4-1 0,-7 2-6,0-1 1,0 0-1,0 0 0,0 1 1,-1-1-1,1 0 0,0 1 1,0-1-1,0 1 0,0-1 1,-1 1-1,1 0 0,0-1 1,-1 1-1,1 0 0,0-1 1,-1 1-1,2 1 0,-1 1 0,0-1-1,0 0 0,-1 1 1,1-1-1,-1 1 0,1-1 1,-1 1-1,0-1 0,1 5 1,-2 3 5,1-1 0,-1 1 1,-1-1-1,0 0 1,0 0-1,-1 0 1,0 0-1,0 0 0,-1 0 1,0-1-1,-1 1 1,-10 14-1,4-9 40,-1-1 0,-1 0 0,0-1-1,-1 0 1,-28 19 0,36-28-3,0 2 104,13 0-37,5 1-107,3 1 22,1-1 1,27 8-1,-29-10 4,0 1 0,0 0-1,-1 0 1,16 10 0,-21-10-5,-4-4-12,-1 1 0,0 0 0,0 0 0,0 0 0,0 0-1,0 0 1,0 0 0,-1 1 0,1 0 0,-1-1 0,1 1 0,-1 0 0,0 0 0,0 0 0,2 5-1,-4-8-13,0 0-1,0 1 0,0-1 0,0 0 0,0 0 1,0 0-1,0 0 0,0 0 0,0 1 0,0-1 1,1 0-1,-1 0 0,0 0 0,0 0 0,0 0 0,0 0 1,0 0-1,0 0 0,1 0 0,-1 1 0,0-1 1,0 0-1,0 0 0,0 0 0,0 0 0,1 0 1,-1 0-1,0 0 0,0 0 0,0 0 0,0 0 0,0 0 1,1 0-1,-1 0 0,0 0 0,0 0 0,0 0 1,0 0-1,1 0 0,-1 0 0,0-1 0,0 1 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2:16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4008,'0'0'19105,"11"-10"-18949,36-32-8,-46 41-133,1 0 0,-1 0 1,0 0-1,1 0 1,-1 0-1,1 0 0,-1 0 1,1 0-1,-1 1 1,1-1-1,0 1 1,0-1-1,-1 1 0,1 0 1,0-1-1,-1 1 1,1 0-1,0 0 0,0 0 1,-1 1-1,1-1 1,0 0-1,-1 1 0,1-1 1,0 1-1,-1-1 1,1 1-1,0 0 0,2 1 1,7 3 102,-8-4-97,0-1 1,0 1-1,0 1 1,1-1 0,-1 0-1,0 1 1,0-1 0,-1 1-1,1 0 1,0 0 0,0 0-1,-1 1 1,0-1-1,1 1 1,-1-1 0,0 1-1,0 0 1,0-1 0,1 5-1,-2-4-8,0 1 0,0 0 0,0-1 1,0 1-1,-1 0 0,0-1 0,0 1 0,0 0 0,0 0 0,-1-1 0,1 1 0,-1 0 0,0-1 0,0 1 0,0-1 0,-1 1 1,-2 4-1,-4 7 15,-1-1 0,-1 0 0,0 0 1,-1-1-1,-1 0 0,0-1 0,0-1 1,-2 1-1,-18 11 0,19-15 43,11-8-51,0 1-1,0 0 0,0 0 0,1 0 0,-1 0 0,0 1 0,0-1 0,1 0 0,-1 1 0,1-1 1,-1 1-1,1-1 0,-2 3 0,3-4-15,0 1 0,0-1 1,1 1-1,-1-1 0,0 0 0,0 1 0,0-1 1,1 0-1,-1 1 0,0-1 0,0 0 1,1 0-1,-1 1 0,0-1 0,1 0 1,-1 0-1,0 1 0,1-1 0,-1 0 0,0 0 1,1 0-1,-1 0 0,1 1 0,-1-1 1,0 0-1,1 0 0,-1 0 0,0 0 1,1 0-1,-1 0 0,1 0 0,-1 0 0,0 0 1,1 0-1,-1 0 0,1-1 0,-1 1 1,0 0-1,1 0 0,0 0 0,17-6 63,-17 6-60,73-21 321,-43 13-142,-27 7-139,0 0-1,0 1 0,1 0 1,-1 0-1,0 0 0,6 1 1,-6-1-10,0 0 1,0 1-1,-1-1 0,1-1 1,0 1-1,0 0 1,4-2-1,-3 1-285,-1 0-1,1 0 1,0 1-1,0-1 1,6 1-1,-8 0-1282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3:24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3616,'0'0'15447,"12"-1"-15224,164-10 804,-54 18-291,-53-2-107,-45-2-379,-20-2-157,0 0 0,0 0 0,0-1 1,0 0-1,1 0 0,-1 0 0,0 0 0,0-1 0,8-1 0,-12 1-61,1 1 1,0 0-1,0 0 0,0-1 0,0 1 0,-1 0 1,1 0-1,0 0 0,0 0 0,0 0 0,0 0 0,0 0 1,-1 0-1,1 0 0,0 1 0,0-1 0,0 0 0,0 1 1,-1-1-1,1 0 0,0 1 0,0-1 0,-1 1 1,1-1-1,0 1 0,0 0 0,0 1 8,1-1 0,-1 1 0,0 0 0,0 0 0,0 0 0,-1 0 0,1 0-1,0 0 1,-1 0 0,1 3 0,0 5 18,0 0 0,-1 0-1,-1 14 1,-13 238 354,7-98-244,7-73-121,4-1 0,21 120 0,-12-107-15,7 113 23,2 13-22,-13-23-12,-6-75-4,7 82-14,13 198-4,7-87-29,-29-320 27,20 270-189,-19-251 175,-1-13 10,-1 1-1,-1 20 1,0-5-1,0 1 1,2-1-1,1 0 0,9 48 0,2 23-41,-10-37 8,11 97-151,0-25-12,2 14 67,-10-99 89,-3 0 1,-5 78-1,2 24-11,4-101 51,14 71 0,-10-74 8,-6-29 0,0-1 0,1 0 0,1 0 0,9 21 0,28 78-72,-2-4 2,-36-101 89,0 0 1,-1 0 0,0 1 0,0-1 0,-1 1 0,-1-1-1,0 1 1,0 0 0,0-1 0,-4 16 0,0 29 51,3-51-62,1-1 0,0 0 0,-1 0-1,1 1 1,-1-1 0,0 0 0,0 0 0,-2 4 0,2-4-5,-1 0 0,1 0-1,0 0 1,1 1 0,-1-1 0,0 0 0,1 1 0,-1-1 0,1 3 0,-1 6 4,0-9-7,1-1-1,0 0 0,-1 1 1,1-1-1,0 0 0,0 1 0,0-1 1,0 1-1,0-1 0,1 0 1,-1 1-1,0-1 0,1 0 0,-1 1 1,0-1-1,1 0 0,0 0 1,-1 1-1,2 1 0,-1-2 9,-1 0 0,0 0 0,1 0 0,-1 0 0,0 0 0,0 0 0,0 0 0,0 0 0,0 0 0,0 0 0,0 0 0,0 0 0,0 0 0,0 0 0,-1 0 0,1 0 0,0 0 0,-1 0-1,1-1 1,-1 1 0,1 0 0,-1 0 0,1 0 0,-2 1 0,-1 0 11,-1 0 0,1-1 0,-1 1-1,1 0 1,-1-1 0,0 0 0,0 0-1,0 0 1,1 0 0,-1-1 0,0 0-1,0 1 1,0-1 0,0-1 0,-5 0-1,-15 2 64,-104 0 388,8 1 117,46 2 433,81-9-1440,-3 2-2425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4:46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4720,'0'0'15807,"10"-8"-15456,3-4-223,30-22 393,-27 27 195,-14 6-651,0 0 0,0 1 0,0-1 0,0 0 0,0 0 0,-1 0 0,1 0 0,0-1 0,2-1 0,-1 0 64,0 1 0,1-1 1,-1 1-1,1 0 0,0 0 1,7-3-1,-7 4-49,-1 0 0,1-1 0,-1 0 0,0 1-1,0-1 1,0 0 0,0-1 0,0 1 0,3-3 0,-5 4-51,0 0 0,0 0 0,0 0 0,0 1 0,1-1 0,-1 1 0,0-1 0,0 1 0,1-1 0,-1 1 0,0-1 0,1 1 0,-1 0 0,0 0 0,1 0 0,-1 0 0,0 0 0,1 0 0,-1 0 0,0 0 0,1 0 0,-1 1 0,0-1 0,1 1 0,-1-1 0,0 1 0,0-1 0,0 1 0,1 0 0,-1-1 0,0 1 0,0 0 0,0 0 0,0 0 0,0 0 0,0 0 0,-1 0 0,1 0 0,0 0 0,0 0 0,-1 0 0,1 1 0,-1-1 0,1 0 0,-1 0 0,1 1 0,-1 1 0,0 3-16,0 0 1,-1 1-1,0-1 1,0 0 0,-1 0-1,1 0 1,-2 0-1,1 0 1,0 0 0,-1-1-1,-4 6 1,-3 5 30,-2-2 1,-17 19 0,17-20 17,1-1 0,1 2 0,-13 19 0,18-24-25,5-8-29,-1 1 0,0 0-1,0 0 1,0-1 0,0 1 0,0 0-1,-1-1 1,1 1 0,-3 2 0,3-4-5,0 1 0,1-1 1,-1 0-1,1 1 0,-1-1 1,1 1-1,-1-1 0,1 1 1,-1 0-1,1-1 0,0 1 1,-1 0-1,1-1 0,0 1 1,-1 0-1,1-1 1,0 1-1,0 0 0,0-1 1,0 1-1,-1 0 0,1 1 1,1-2 18,-1 1 1,0-1 0,0 0 0,0 1-1,0-1 1,1 1 0,-1-1 0,0 0-1,0 1 1,1-1 0,-1 0 0,0 1 0,1-1-1,-1 0 1,0 0 0,1 1 0,-1-1-1,0 0 1,1 0 0,-1 0 0,1 0-1,-1 1 1,0-1 0,1 0 0,-1 0-1,1 0 1,-1 0 0,1 0 0,-1 0-1,1 0 1,18-1 103,1-1 1,-1-1-1,36-11 0,-31 8 86,44-6-1,-63 11-186,20-1 162,1 0 1,-1 2-1,29 2 1,-52-1-171,6 0 84,-1 0 1,1-1 0,-1 0-1,15-1 1,-22 1-100,0 0 1,1 0-1,-1 0 1,0 0-1,0 0 0,0 0 1,0 0-1,0-1 1,1 1-1,-1 0 0,0 0 1,0 0-1,0 0 1,0 0-1,0-1 0,0 1 1,0 0-1,1 0 1,-1 0-1,0 0 0,0-1 1,0 1-1,0 0 0,0 0 1,0 0-1,0-1 1,0 1-1,0 0 0,0 0 1,0 0-1,0-1 1,0 1-1,0 0 0,0 0 1,0 0-1,0 0 1,0-1-1,-1 1 0,1 0 1,0 0-1,0 0 1,0 0-1,0-1 0,0 1 1,0 0-1,0 0 0,-1 0 1,-8-14-118,4 6 7,-11-15-3752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34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307 557 4416,'0'0'11398,"-12"0"-11151,3 1-217,-3-1 82,0 0 0,0 1 0,0 1 0,1 0-1,-1 1 1,0 0 0,-14 7 0,16-6-8,-11 7 187,0 0 0,-38 28 0,53-35-222,0 1 0,1 0 0,0 0 1,0 1-1,0 0 0,1 0 1,0 0-1,0 0 0,0 0 1,1 1-1,0 0 0,0 0 0,1-1 1,-2 9-1,3-12-33,0 0 1,1 0-1,0 1 0,0-1 0,0 0 1,0 0-1,0 0 0,0 0 0,1 0 1,0 0-1,0 0 0,-1 0 0,2 0 1,-1 0-1,0 0 0,1 0 0,-1-1 1,1 1-1,0 0 0,-1-1 0,1 1 1,1-1-1,-1 0 0,0 0 0,6 4 1,-5-3-7,1-1 0,1 1 0,-1-1 0,0 0 1,1 0-1,-1 0 0,1-1 0,-1 1 0,1-1 0,0 0 1,0-1-1,-1 1 0,1-1 0,0 0 0,0 0 1,0 0-1,-1-1 0,1 0 0,0 0 0,-1 0 0,9-3 1,-2 0 12,0-1 0,0 0 0,0-1 0,-1 0 0,1 0 0,-1-1 0,12-12 0,-12 10-16,0 1 38,-1 0 0,0-1 0,-1 0 0,1-1 0,-2 0-1,0 0 1,11-20 0,-13 18 19,0-2 0,-1 1 0,0 0 0,-1-1-1,-1 1 1,0-1 0,-1 0 0,-1 0-1,0 0 1,0 0 0,-2 1 0,-4-25 0,-6-50 117,-1-5-35,10 81-144,0 0 0,0 1 1,-1 0-1,0 0 0,-11-17 0,-12-5 7,26 33-30,1 0 1,-1 0-1,1 0 0,-1 0 0,0 1 1,1-1-1,-1 0 0,1 0 1,-1 0-1,1 1 0,-1-1 1,1 0-1,-1 1 0,1-1 0,-1 0 1,1 1-1,-1-1 0,1 1 1,0-1-1,-1 1 0,1-1 1,-1 1-1,1-1 0,0 1 0,0-1 1,-1 1-1,1 0 0,-14 22-48,8-6 26,0 1 0,-6 38 1,2-9-17,8-33 38,-1 0 0,2-1 0,0 1-1,0 0 1,1 0 0,1 0 0,1 0 0,0 0 0,4 16 0,5 7 22,30 70 1,-37-97-14,0 0 0,1-1 0,1 1 0,0-1 0,0 0 0,14 14 0,-3-1 49,-15-18-30,1-1-1,0 1 1,0 0-1,1-1 1,-1 1-1,7 4 1,10 11 40,-17-16-58,0 1-1,0-1 1,1 0-1,-1 0 1,6 3-1,-5-4-1,0 0 0,1 0 0,-1-1 0,1 1 0,-1-1 0,1 0-1,0 0 1,-1-1 0,1 1 0,0-1 0,0 0 0,-1 0 0,1-1 0,0 1-1,0-1 1,-1 0 0,1-1 0,-1 1 0,1-1 0,7-3 0,-4 1 6,0-1 0,0 0 1,-1 0-1,0 0 1,1-1-1,-2 0 1,1 0-1,-1-1 0,0 0 1,6-8-1,-6 6 5,0 0 1,-1-1-1,0 0 0,-1 0 0,0 0 0,5-20 0,-8 27-10,0-1-1,-1 0 1,1 0 0,-1 1-1,0-1 1,0 0 0,-1 0-1,1 1 1,-1-1 0,0 0-1,1 1 1,-2-1 0,1 1-1,0-1 1,-1 1 0,0-1-1,1 1 1,-1 0 0,-1 0-1,1 0 1,0 0 0,-1 0-1,-4-3 1,6 5-2,0 1 0,0-1 0,0 0 0,-1 1-1,1-1 1,0 1 0,-1 0 0,1-1 0,0 1 0,-1 0 0,1 0 0,-1 0 0,1 0 0,0 0-1,-1 0 1,1 0 0,-1 0 0,1 1 0,0-1 0,-1 0 0,1 1 0,0-1 0,-1 1 0,-1 1-1,-2 0 8,1 1 0,0 0 0,-1 0-1,1 0 1,-4 4 0,3-2-9,1 1-1,0-1 1,0 1 0,1-1 0,-1 1-1,1 0 1,1 0 0,-1 0 0,1 1 0,0-1-1,0 1 1,1-1 0,0 1 0,0-1-1,0 1 1,1 0 0,0 0 0,0-1-1,1 1 1,0 0 0,3 9 0,0-5-22,1 1 1,0-2 0,1 1 0,1-1-1,0 0 1,0 0 0,0-1-1,1 0 1,1 0 0,0 0 0,0-2-1,11 9 1,-16-13 11,1 0 0,-1 0 0,1-1 0,-1 1 0,1-1 0,0 0 0,0 0 0,0-1 0,0 0 0,1 0 0,-1 0 0,0 0 0,0-1 0,1 1 0,-1-2 0,0 1 0,0 0 0,1-1 0,-1 0 0,0 0 0,0-1 0,0 1 0,0-1 1,0 0-1,0-1 0,-1 1 0,1-1 0,-1 0 0,8-6 0,-1-2 18,0 0 0,-1-1 0,0 0 0,-1 0 0,0-1 0,-1 0 0,-1-1 0,0 0 0,5-16 0,-2 1 16,-1-1 0,-1-1 0,6-47 0,-10 5 82,-2-1 0,-14-119 0,10 168-75,-3-17 102,-20-70 1,21 94-82,3 15-46,-3-12 132,1 15-60,0 10-28,3 13-21,0 0 0,1-1 0,2 1 1,6 31-1,-4-26-17,79 340-12,-61-277-14,-15-62 8,15 30 1,2 10 20,-21-59 2,0 1 1,1-1 0,8 13-1,3 5 142,-15-26-88,1 0 0,0 0 0,-1 0 0,1-1 0,0 1 0,0 0 0,0-1 0,0 1 0,0-1 0,0 0 0,4 2 0,-6-16-1199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35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8744,'0'0'2210,"10"-7"-1611,2-2-393,-6 3-82,1 1-1,0 0 0,0 1 0,0 0 0,1 0 1,-1 0-1,11-2 0,10-1 277,0 2 0,0 0 0,0 3 0,0 0 0,30 2 0,16-1 503,-1 3 7,-58 0-597,0-1 0,-1-1 0,1 0-1,0-1 1,-1 0 0,1-2 0,-1 1 0,25-9 0,-36 10-236,-1-1-1,1 1 1,0-1 0,-1 1-1,0-1 1,1 0 0,-1 0-1,0 0 1,0-1 0,0 1-1,2-3 1,2-8-2544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36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199 681 5720,'0'0'6264,"-10"-1"-5600,-36-5-24,42 6-530,0 0 1,0 1 0,0-1-1,0 1 1,0 0-1,0 0 1,1 1 0,-1-1-1,0 1 1,1 0 0,-1 0-1,1 0 1,-1 0 0,1 0-1,-6 6 1,-5 3 337,9-8-238,0 0 0,0 1 0,0 0 0,0 0-1,1 0 1,0 1 0,0 0 0,0-1 0,0 1 0,1 1 0,-1-1 0,1 1-1,1-1 1,-4 10 0,6-14-183,0 0 0,0 0-1,0 0 1,0-1 0,0 1 0,1 0 0,-1 0-1,0 0 1,1 0 0,-1-1 0,0 1 0,1 0-1,-1 0 1,1-1 0,-1 1 0,1 0 0,0-1-1,-1 1 1,1-1 0,0 1 0,-1-1 0,1 1-1,0-1 1,0 1 0,-1-1 0,1 0-1,0 1 1,0-1 0,0 0 0,-1 0 0,2 1-1,30 7 350,-22-9-307,1 1 0,-1-1 0,0-1 0,0 0 0,-1 0 0,1-1 0,0 0 0,-1-1 0,0 0-1,0-1 1,0 0 0,0 0 0,-1 0 0,0-1 0,0-1 0,0 1 0,-1-1 0,10-13 0,-13 15-10,-1 0 0,0-1 0,0 0 1,-1 0-1,0 0 0,0 0 0,0 0 1,-1 0-1,0 0 0,0 0 0,0-1 1,-1 1-1,0-9 0,0 14-36,-1-1 0,1 1 0,0 0 0,0 0 0,0 0 0,-1 0 0,1 0 0,0 0 0,-1 0 0,1 0 0,-1 0 0,1 0 0,-1 0 0,0 1 0,1-1 0,-1 0 0,0 0 0,1 0 0,-1 1 0,0-1 0,0 0 0,0 1 0,0-1 0,0 1 0,0-1 0,0 1 0,0-1 0,0 1 0,0 0 0,0-1 0,0 1 0,0 0 0,-1 0 0,-1 0 19,0 0 0,1 0-1,-1 0 1,1 1-1,-1-1 1,0 1-1,1 0 1,-1-1-1,1 1 1,0 0 0,-1 1-1,-2 1 1,3-2-26,1 0 8,0-1 0,0 1-1,0-1 1,0 1 0,0 0-1,0-1 1,0 1 0,0 0-1,0 0 1,0 0 0,1 0-1,-1 0 1,0 0 0,0 1-1,1-1-12,1 0-1,-1 0 1,1 0-1,-1 0 1,1 0-1,-1 0 1,1 0-1,0 0 1,0 0-1,-1-1 1,1 1-1,0 0 1,0 0-1,0-1 1,0 1-1,0-1 1,0 1-1,0-1 0,2 1 1,0 2-3,1-1 0,0 0 1,0 0-1,0 0 0,0 0 0,0-1 1,0 0-1,0 0 0,1 0 0,-1 0 1,0-1-1,1 1 0,-1-1 0,1 0 1,-1-1-1,0 1 0,1-1 0,-1 0 0,0 0 1,0 0-1,0 0 0,0-1 0,0 0 1,0 0-1,0 0 0,0 0 0,4-4 1,6-5 14,-1-1 0,0 0 0,0-1 0,-2-1 0,0 0 0,0 0 0,-1-1 0,14-29 0,0-9 141,22-76 0,-36 100-101,70-181 419,-77 202-455,2-5 58,-1 0 0,2 1 0,10-18 1,-16 29-80,0 1 0,0 0 0,0 0 0,1 0 0,-1-1 0,0 1 0,0 0 0,0 0 0,0 0 0,0 0 0,0 0 0,1 0 0,-1-1 0,0 1 0,0 0 0,0 0 0,0 0 1,0 0-1,1 0 0,-1 0 0,0 0 0,0 0 0,0 0 0,1 0 0,-1 0 0,0 0 0,0 0 0,0 0 0,1 0 0,-1 0 0,0 0 0,0 0 0,0 0 0,0 0 0,1 0 1,-1 0-1,0 0 0,0 0 0,0 0 0,1 0 0,-1 0 0,0 0 0,0 1 0,0-1 0,0 0 0,0 0 0,1 0 0,-1 0 0,0 0 0,0 1 0,0-1 0,0 0 0,0 0 1,0 0-1,0 0 0,0 1 0,0-1 0,0 0 0,1 0 0,-1 0 0,0 0 0,0 1 0,0-1 0,0 0 0,4 18 114,8 74 59,-1 154 0,-11-222-164,-22 488 211,13-446-195,-28 103 0,25-127-1,-2 0 0,-2-1 0,-30 54 0,46-94-30,-21 32 33,19-31-28,1-1 0,-1 1 0,1 0 0,-1-1 0,1 0 0,-1 1 1,0-1-1,0 0 0,0 0 0,0 0 0,0 0 0,0 0 0,0 0 0,-4 0 1,5-1-1,0 0 1,0 0 0,0 0-1,0 0 1,0-1 0,-1 1 0,1 0-1,0-1 1,0 1 0,0-1 0,0 1-1,0-1 1,1 0 0,-1 1 0,0-1-1,0 0 1,0 1 0,0-1 0,1 0-1,-1 0 1,0 0 0,1 0 0,-1 0-1,1 0 1,-1-1 0,-13-30 100,13 27-85,-5-18 51,0-1 1,2 0 0,1 0 0,1 0 0,1 0-1,1 0 1,5-34 0,-4 48-40,0 1 1,1 0-1,0 0 0,1 0 1,0 0-1,0 0 0,1 1 1,0-1-1,1 1 0,0 0 1,0 0-1,9-9 0,-6 8 1,1 0 0,0 1 0,1 0 0,0 0 0,0 1-1,1 1 1,-1 0 0,22-8 0,-17 8-10,0 1 0,1 0-1,0 1 1,0 1 0,0 1 0,0 0 0,0 1-1,1 1 1,-1 1 0,0 0 0,0 1-1,1 0 1,-1 2 0,24 7 0,9 16-111,-41-22-790,-1-1 0,1 1 0,1-1 0,13 5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0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272 598 5520,'0'0'6993,"-10"-10"-6638,-35-29 18,42 36-313,0 1 0,0 1 0,-1-1 0,1 0 0,0 1 0,-1 0 1,1-1-1,-1 1 0,1 1 0,-1-1 0,0 0 0,1 1 0,-1 0 0,0 0 0,1 0 0,-5 1 0,1 0 96,-1 1-1,1 0 0,0 0 0,-1 1 0,-7 4 0,-2 0 118,-23 13 331,37-19-545,1 1 1,0 0 0,-1-1 0,1 1 0,0 0 0,0 0 0,0 1 0,0-1 0,1 0 0,-1 1 0,1-1 0,-3 5 0,0 3 42,1 1 0,0-1 0,1 0 0,0 1 0,1-1 0,0 1 0,1 0 0,0-1 0,1 13 0,0-16-58,1-1-1,-1 1 0,1-1 1,0 0-1,0 1 0,1-1 1,0 0-1,0 0 0,0-1 1,1 1-1,0-1 0,0 0 1,0 1-1,1-2 0,0 1 1,5 4-1,-1-2 26,1 0-1,0-1 0,1 0 1,-1 0-1,1-1 1,0-1-1,1 1 0,-1-2 1,15 3-1,-11-4 60,1 0 0,0-1 0,0-1-1,1-1 1,-1 0 0,21-5 0,-31 5-68,-1 0 1,1-1 0,-1 0-1,0 0 1,0-1 0,0 0-1,0 0 1,0 0 0,0 0-1,-1-1 1,0 1 0,1-1-1,-1 0 1,-1-1 0,1 1-1,-1-1 1,1 1 0,-1-1-1,-1 0 1,1 0 0,-1 0-1,0-1 1,2-5 0,-4 10-37,1 0-1,-1 0 1,0 0 0,0 0 0,0 0 0,0 0 0,0 0 0,0 0 0,0 0 0,0 0 0,-1 1 0,1-1-1,0 0 1,0 0 0,-1 0 0,1 0 0,-1 0 0,1 0 0,-1 1 0,1-1 0,-1 0 0,1 0 0,-1 1-1,0-1 1,1 0 0,-2 0 0,1 1-6,0-1 0,0 1 0,0 0 0,1 0 0,-1 0 0,0 0 0,0 0 0,0 0 0,0 0 0,0 0 0,1 0 0,-1 0 0,0 1 0,0-1 0,0 0 0,1 0 0,-1 1 0,0-1 0,0 1 0,1-1 0,-1 0 1,0 1-1,0 0 0,1-1 0,-1 1 0,1-1 0,-1 1 0,0 1 0,-2 1-6,1 0 1,0 1-1,1-1 0,-1 1 1,0-1-1,1 1 1,0 0-1,0-1 1,0 1-1,0 0 1,1 0-1,-1 0 0,1 0 1,0 0-1,0 0 1,1-1-1,-1 1 1,1 0-1,0 0 1,0 0-1,0-1 1,0 1-1,1 0 0,-1-1 1,5 6-1,-4-3-5,2 0 0,-1-1-1,1 0 1,-1 0 0,1 0-1,1 0 1,-1 0 0,1-1 0,0 0-1,0 0 1,0 0 0,0-1-1,1 1 1,11 4 0,-12-7 2,0 0 0,0-1 0,0 0 1,0 1-1,0-2 0,0 1 0,1-1 1,6-1-1,-10 2-2,0 0-1,0-1 1,0 1 0,1-1 0,-1 0-1,0 1 1,0-1 0,0 0 0,0 0-1,0-1 1,0 1 0,-1 0 0,1 0 0,0-1-1,-1 1 1,1-1 0,-1 0 0,1 1-1,-1-1 1,0 0 0,2-3 0,-2 1 11,0-1 1,-1 1 0,1-1-1,-1 0 1,0 0 0,0 1-1,-1-1 1,1 0 0,-1 1-1,0-1 1,-1 1 0,1-1-1,-1 1 1,1-1 0,-1 1-1,-1 0 1,1 0 0,-1 0-1,1 0 1,-1 0 0,0 1-1,0-1 1,-1 1 0,1 0-1,-1 0 1,0 0 0,1 0-1,-10-4 1,-1-1 48,9 4-25,-1 1-1,1 0 1,-1 0-1,1 0 0,-1 1 1,0 0-1,0 0 0,0 0 1,0 1-1,0 0 1,-9-1-1,14 2 44,11 0-46,-9 0-39,24 1 1,0-1 1,0-1-1,0-2 0,0 0 1,-1-1-1,29-10 0,-30 6 3,8-2 27,36-19 1,-59 25-26,0 0 1,0-1 0,0 0-1,-1-1 1,0 1-1,0-2 1,0 1-1,-1-1 1,6-7-1,-10 10 10,0 0 0,0 1 0,0-1 0,-1 0 0,0 0 0,0 1 0,0-1 0,0 0 0,0 0 0,-1 0 0,0 0 0,0-7 0,0 10-8,0 0 1,0-1-1,0 1 1,0 0-1,0 0 1,-1-1-1,1 1 0,0 0 1,-1 0-1,1 0 1,-1 0-1,0-1 1,1 1-1,-1 0 1,0 0-1,1 0 1,-1 0-1,0 0 1,0 0-1,0 1 1,0-1-1,0 0 1,0 0-1,0 1 1,0-1-1,0 0 1,0 1-1,-1-1 1,1 1-1,0 0 0,0-1 1,0 1-1,-1 0 1,1 0-1,0-1 1,0 1-1,-1 0 1,1 0-1,0 1 1,0-1-1,-1 0 1,0 1-1,-7 1 2,1 0 0,0 1 0,0 0 0,0 0 0,1 1 0,-1 0-1,1 0 1,0 1 0,0 0 0,0 1 0,1-1 0,-1 1 0,1 0 0,1 1 0,-1-1-1,1 1 1,1 0 0,-1 1 0,1-1 0,0 1 0,1 0 0,0 0 0,0 0 0,0 0-1,1 0 1,1 1 0,-1-1 0,1 1 0,1-1 0,0 1 0,0-1 0,0 1 0,1-1 0,0 1-1,1-1 1,0 0 0,1 1 0,-1-1 0,1 0 0,1 0 0,0-1 0,8 15 0,-5-13-17,0-1 0,0 0 0,0 0 0,1 0 0,0-1 0,0 0 0,1-1 0,0 0 0,0 0 1,19 8-1,-21-11 2,0-1 0,0 0 1,0 0-1,0 0 0,0-1 1,0 0-1,0-1 0,1 1 1,-1-1-1,0-1 0,0 1 1,0-1-1,1-1 0,-1 1 1,0-1-1,0 0 0,8-5 1,-3 2 34,-1-1 0,0-1 1,0 1-1,-1-2 1,0 0-1,0 0 0,-1-1 1,0 0-1,-1 0 1,0-1-1,0 0 0,-1-1 1,0 0-1,-1 0 1,0 0-1,-1-1 0,0 0 1,-1 0-1,0 0 1,-1 0-1,0-1 0,-1 1 1,-1-1-1,1-23 1,-10-74 702,7 105-644,1 1-46,0 0 0,-1 1 0,1-1-1,-1 1 1,0-1 0,0 1 0,0-1 0,-3-4-1,3 7 54,6-5 31,1 4-127,-11 6 0,-60 75 0,63-77-5,0 0 0,0 0 0,0 0 0,1 1 0,-1-1 0,1 1 0,-1-1 0,1 1 0,0 0 0,0-1 0,0 1 0,0 0 0,1 0 1,-1-1-1,1 1 0,0 0 0,-1 0 0,2 0 0,-1 0 0,0 0 0,0-1 0,1 1 0,-1 0 0,1 0 0,2 4 0,0 3 3,1 0 1,0-1 0,0 1-1,10 14 1,-7-12 6,-6-11-3,-1 1 0,1-1 1,-1 1-1,1-1 0,0 1 0,0-1 0,0 1 0,0-1 0,0 0 1,0 0-1,0 1 0,0-1 0,1 0 0,-1 0 0,0 0 1,1 0-1,-1 0 0,1-1 0,2 2 0,-4-2 183,1-19 78,4-21-118,1-20-57,3-218 310,-3 178-177,4-104 423,-10 204-642,-1 0 1,1 0-1,0 0 0,0 1 1,0-1-1,0 0 0,0 0 1,0 0-1,0 0 0,0 0 0,-1 0 1,1 0-1,0 0 0,0 0 1,0 0-1,0 0 0,0 0 1,0 0-1,-1 0 0,1 0 0,0 0 1,0 0-1,0 0 0,0 0 1,0 0-1,0 0 0,0 0 1,-1 0-1,1 0 0,0-1 0,0 1 1,0 0-1,0 0 0,0 0 1,0 0-1,0 0 0,0 0 1,0 0-1,0 0 0,-1 0 0,1 0 1,0-1-1,0 1 0,0 0 1,0 0-1,0 0 0,0 0 1,0 0-1,0 0 0,0 0 0,0-1 1,0 1-1,0 0 0,0 0 1,0 0-1,0 0 0,0 0 1,0 0-1,0-1 0,0 1 0,0 0 1,0 0-1,0 0 0,0 0 1,1 0-1,-8 14 46,-19 152-32,11-58-49,-52 437-454,63-487 412,0 69-159,4-124 220,0-1 1,0 0-1,0 1 1,0-1 0,1 1-1,-1-1 1,1 0-1,0 1 1,0-1-1,-1 0 1,1 0 0,1 0-1,-1 1 1,0-1-1,0 0 1,1 0-1,-1-1 1,3 4 0,-2-5 10,-1 1 1,1-1-1,-1 1 0,1-1 1,0 1-1,-1-1 1,1 0-1,-1 0 1,1 1-1,0-1 1,-1 0-1,1-1 0,-1 1 1,1 0-1,0 0 1,-1-1-1,1 1 1,-1-1-1,1 1 1,-1-1-1,1 0 1,-1 0-1,1 1 0,-1-1 1,0 0-1,2-2 1,3-2 7,0 0 0,0 0 1,-1 0-1,0-1 0,0 0 1,0 0-1,7-12 0,21-52 22,-23 48-12,4-14 10,-2 0 0,17-73 0,0-80 62,-6 32 12,-12 95 23,4-117 0,-15 150-88,0 3 22,1 0 1,7-39 0,-8 62-38,1-1 0,0 1 0,0 0 0,0 0 0,0-1 0,0 1 0,1 0 0,-1 0-1,5-5 1,-6 8-16,1 1 0,0-1 0,0 0 0,-1 1-1,1-1 1,0 1 0,-1-1 0,1 1-1,0-1 1,-1 1 0,1-1 0,-1 1 0,1-1-1,-1 1 1,1 0 0,-1-1 0,1 1-1,-1 0 1,0 0 0,1-1 0,-1 1 0,0 0-1,0 1 1,14 39-20,-2 2 0,-1-1-1,-3 1 1,-2 0 0,-1 1 0,-2 0 0,-5 60-1,-7 12-116,-37 177-1,21-184-58,-54 145 0,74-236 159,5-15 28,-1 0 0,0-1 0,0 1 0,0 0 0,0-1-1,0 1 1,0-1 0,-1 1 0,1-1 0,-4 4-1,17-48 110,-5 18-85,65-184 261,-57 171-187,1 1 0,3 0 0,34-51 0,-49 81-105,1 0-1,0 0 1,-1 1-1,2-1 0,-1 1 1,1 0-1,-1 1 1,1 0-1,0 0 1,1 0-1,-1 0 0,1 1 1,0 0-1,0 0 1,0 1-1,0 0 0,0 0 1,0 1-1,0 0 1,1 0-1,-1 1 0,1 0 1,-1 0-1,0 0 1,12 3-1,15 5-646,-23-5-2854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4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0 927 5624,'0'0'7137,"11"1"-6704,33 0-19,-42-1-383,-1 0 1,0 0 0,1-1 0,-1 1-1,0-1 1,1 1 0,-1-1 0,0 0-1,1 1 1,-1-1 0,0 0 0,0 0-1,0 0 1,0 0 0,0 0 0,0 0-1,0 0 1,0 0 0,0 0 0,-1 0-1,1-1 1,0 1 0,-1 0 0,1-1-1,-1 1 1,1 0 0,-1-1 0,0 1-1,1-1 1,-1-1 0,2-6 118,20-34 378,-10 21-107,13-36 0,-11 6 71,-10 37-306,-1 1 1,2-1 0,0 1-1,8-15 1,-10 24-93,0 1 0,1-1 1,-1 1-1,1 0 0,0 0 0,8-6 1,10-9 527,-21 18-585,1 0 0,-1 0 0,0-1 0,0 1 0,1 0 0,-1 0 0,1 0 0,-1 1 0,1-1 0,-1 0 0,1 0 0,0 1 0,-1-1 0,1 1 0,0 0 0,2-1 0,-3 1-9,0 0-1,1 1 1,-1-1-1,0 0 1,0 1-1,0-1 1,1 1-1,-1-1 1,0 1-1,0-1 1,0 1-1,0 0 1,0 0-1,0-1 1,0 1-1,0 0 1,1 2-1,2 3 75,1 1-1,-1 1 1,0-1-1,-1 1 1,4 11-1,-4-12-59,3 9 62,-1 1 0,-1 0 0,0 0 0,-2 0 0,0 0 0,0 0 0,-2 0 0,0 1 0,-1-1 0,0 0 0,-2 0 0,-5 19 0,6-29-37,-3 4 327,11-16-39,2-8-276,0-1-1,0 0 1,7-20-1,7-15 15,41-47 168,-47 74-164,-15 20-82,1 0 0,-1 0 0,1 0 0,-1 0 0,1 0 0,0 0 0,0 1 0,0-1 0,0 0 0,0 1 0,0 0 0,0-1 0,0 1 0,1 0 0,-1 0 0,0 0 0,1 1 0,2-2 0,-3 2 3,1 1 1,-1-1-1,0 0 1,0 1-1,0-1 0,0 1 1,0 0-1,0 0 1,0 0-1,0 0 0,0 0 1,-1 0-1,1 0 0,0 1 1,-1-1-1,1 0 1,-1 1-1,1 0 0,-1-1 1,1 1-1,0 2 1,3 4 31,0 0 0,-1 0 1,0 0-1,0 1 0,-1-1 1,0 1-1,-1 0 1,2 9-1,4 16 163,-2-25 186,1-15-181,5-27-70,-7 17-90,3-6 44,2-1 0,0 2 0,2-1 0,24-34 1,-35 55-95,-1 0 1,1 0-1,-1 1 1,1-1-1,-1 0 1,1 1 0,0-1-1,-1 1 1,1-1-1,0 1 1,0-1 0,0 1-1,-1-1 1,1 1-1,0 0 1,0 0-1,0-1 1,0 1 0,-1 0-1,1 0 1,0 0-1,0 0 1,0 0 0,0 0-1,0 0 1,0 0-1,0 0 1,-1 0 0,1 0-1,0 1 1,0-1-1,0 0 1,0 1-1,-1-1 1,1 0 0,0 1-1,0-1 1,-1 1-1,1 0 1,0-1 0,-1 1-1,1-1 1,0 1-1,-1 0 1,1 0-1,-1-1 1,1 1 0,-1 0-1,1 1 1,4 6 8,-1 0 0,0 0 0,6 15 1,-9-19-4,21 70 48,-17-52-45,1 0-1,9 21 1,-14-41-17,0 1 0,0-1 1,0 0-1,0 0 1,1 0-1,-1 0 1,1-1-1,0 1 1,-1 0-1,1-1 0,0 1 1,0-1-1,0 1 1,0-1-1,0 0 1,0 0-1,1 0 1,-1 0-1,0-1 1,1 1-1,-1 0 0,0-1 1,1 1-1,-1-1 1,0 0-1,1 0 1,-1 0-1,1 0 1,-1-1-1,0 1 1,3-1-1,8-2 3,0-1 0,0 0 0,-1-1 0,17-8 0,-15 7 8,13-9 5,0-1 1,0-2 0,-2 0 0,26-24-1,26-19 55,-70 56-60,-1 0 0,1 0 0,-1-1 0,0 0 0,0 0 0,8-13 1,-85 80 269,55-46-240,0 0 1,-20 28-1,32-39-24,1 1-1,0-1 1,0 1-1,0 0 1,1-1-1,0 1 0,0 0 1,0 1-1,0-1 1,1 0-1,0 0 1,0 1-1,0-1 1,1 1-1,-1-1 0,2 6 1,-1-9-8,0 0 1,1 0-1,-1 0 0,0-1 1,1 1-1,0 0 0,-1 0 1,1-1-1,0 1 0,0 0 1,0-1-1,0 1 1,0-1-1,1 1 0,-1-1 1,0 0-1,1 1 0,-1-1 1,1 0-1,-1 0 0,1 0 1,-1 0-1,1 0 1,0-1-1,-1 1 0,1 0 1,0-1-1,0 1 0,0-1 1,2 1-1,-1-1 3,1 0-1,-1-1 1,1 1-1,-1-1 1,1 1-1,-1-1 1,1 0-1,-1 0 1,0-1-1,0 1 1,1-1-1,-1 1 1,0-1-1,0 0 1,2-3-1,3-2 14,-1 0-1,0 0 0,0-1 0,-1-1 0,0 1 0,-1-1 1,0 0-1,8-17 0,-5 4 165,0 0 0,8-41-1,-16 63-183,0-1 0,0 1-1,0 0 1,0 0 0,0 0-1,0 0 1,0 0 0,0 0-1,0 0 1,0 0 0,0 0-1,0 0 1,0 0 0,0 0-1,0 0 1,0 0 0,0-1 0,0 1-1,0 0 1,0 0 0,0 0-1,1 0 1,-1 0 0,0 0-1,0 0 1,0 0 0,0 0-1,0 0 1,0 0 0,0 0-1,0 0 1,0 0 0,0 0-1,0 0 1,0 0 0,0 0-1,0 0 1,1 0 0,-1 0-1,0 0 1,0 0 0,0 0-1,0 0 1,0 0 0,0 0-1,0 0 1,0 0 0,0 0-1,0 0 1,0 0 0,0 0-1,0 0 1,0 0 0,1 0-1,-1 0 1,0 1 0,0-1-1,0 0 1,0 0 0,0 0-1,0 0 1,0 0 0,0 0-1,0 0 1,0 0 0,0 0-1,0 0 1,0 0 0,0 0-1,6 10 97,6 16-122,-10-21 53,-2-4-31,42 83 10,-36-74-16,0-1 0,0 0 0,1 0-1,0 0 1,1-1 0,11 10 0,-17-17 4,-1-1 0,0 1 1,0 0-1,1-1 0,-1 1 0,0 0 0,1-1 1,-1 0-1,0 1 0,1-1 0,-1 0 0,1 0 1,-1 0-1,1 0 0,-1 0 0,1 0 0,-1 0 1,0 0-1,1 0 0,-1-1 0,1 1 0,-1-1 1,0 1-1,1-1 0,-1 1 0,0-1 0,0 0 1,1 0-1,-1 0 0,1-1 0,3-2 1,0 0 0,0-1 1,0 0-1,-1 0 0,5-7 0,4-9 6,0 0 0,-1-1 0,-2 0 0,13-37 0,22-100 53,-28 86 6,-3 0 0,-4-1-1,2-121 1,-12 191-53,0 0 0,0 0 0,-1 1 0,0-1 0,1 0 0,-1 0 0,-3-5 0,2 1 31,-1 7 6,0 8-34,0 17-13,-2 47-11,6 106-1,21 75-69,-21-248 78,13 92-29,-12-86 20,0 0 0,1 0 0,1 0 0,-1-1 0,1 0 0,1 1 0,8 11 0,-11-19 8,0 0 0,0 0 0,0 0 0,1 0 1,-1-1-1,0 1 0,1-1 0,0 1 0,-1-1 0,1 0 0,0 0 0,-1 0 0,1-1 0,0 1 1,0-1-1,0 1 0,0-1 0,0 0 0,0 0 0,0 0 0,-1 0 0,1-1 0,0 1 0,0-1 0,0 0 1,4-2-1,2 1 2,-1-1 0,0-1-1,0 1 1,-1-2 0,1 1 0,-1-1 0,12-10 0,-5 2 11,-2-1 1,1 0-1,-2-1 0,15-25 0,31-70 97,-51 89-41,-6 19-52,1-1 1,-1 1 0,1-1 0,0 1-1,0-1 1,0 1 0,0 0 0,0-1 0,1 1-1,1-3 1,2-10 127,-4 11-33,0 15-59,0 8-76,1 1-1,2-1 1,0 1 0,1-1-1,0 0 1,12 25 0,-14-38 20,-1-1 1,1 0-1,0 0 1,0 0-1,0 0 1,1-1-1,-1 1 1,1-1-1,0 0 1,1 0-1,-1 0 1,8 5-1,-10-8 4,1 0-1,0 1 0,-1-1 1,1 0-1,0 0 1,-1-1-1,1 1 0,0 0 1,0-1-1,0 0 0,-1 0 1,1 0-1,0 0 0,0 0 1,0 0-1,0-1 0,-1 1 1,1-1-1,0 0 1,-1 0-1,1 0 0,0 0 1,-1 0-1,1-1 0,-1 1 1,4-4-1,3-3 2,0-1 0,-1 0 0,0 0 0,-1-1 0,1 0 0,-2 0 0,0-1 0,0 0 0,5-15 0,2-1 0,-13 27 0,0-1 1,0 1-1,0-1 0,0 1 1,0-1-1,1 1 0,-1-1 1,0 1-1,0 0 0,0-1 1,1 1-1,-1-1 0,0 1 0,1 0 1,-1-1-1,0 1 0,1-1 1,-1 1-1,0 0 0,1 0 1,-1-1-1,1 1 0,-1 0 1,0 0-1,1-1 0,-1 1 1,1 0-1,-1 0 0,1 0 1,-1 0-1,1 0 0,6 13 21,-2 1-7,0-3 0,-1-4-6,-1 0 0,0-1 0,3 13 0,-6-16-6,1 0 0,-1 0 0,1 0 0,0 0 0,0-1 1,1 1-1,-1 0 0,0-1 0,1 1 0,0-1 0,-1 1 1,1-1-1,0 0 0,0 0 0,0 0 0,4 3 0,-4-4 1,0-1 0,0 1-1,0 0 1,0 0 0,0-1-1,0 0 1,0 1 0,1-1 0,-1 0-1,0 0 1,0 0 0,0 0-1,0 0 1,1-1 0,-1 1 0,0-1-1,0 1 1,0-1 0,0 0-1,0 0 1,0 0 0,3-2-1,5-3 13,-1-1-1,0 0 0,0-1 0,-1 0 0,0 0 1,0-1-1,-1 0 0,10-15 0,-11 14 7,1 0 0,1 1 0,0 0 0,0 0 0,1 0 0,-1 1 0,15-9 0,-18 14-7,-2 1-8,1-1 0,-1 2 1,0-1-1,1 0 0,-1 1 1,1-1-1,0 1 0,4-1 1,-7 2-6,0 0 0,1 0 1,-1 1-1,0-1 0,1 0 1,-1 1-1,0-1 0,0 1 0,0-1 1,1 1-1,-1 0 0,0-1 1,0 1-1,0 0 0,0 0 1,0 0-1,0 0 0,0 0 0,-1 0 1,1 0-1,0 0 0,0 0 1,-1 0-1,1 0 0,-1 0 1,1 1-1,-1-1 0,1 2 0,53 117 182,-50-111-170,0-1 0,1 1-1,0-1 1,1 0 0,0 0 0,0 0-1,0-1 1,1 0 0,0 0 0,10 6-1,-11-7 3,51 43 351,-54-47-364,-2-1-22,19-11-2272,-15-4 714,-4 9-1904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5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74 12552,'16'-14'865,"-2"3"-1351,-11 9 295,0-1 0,0 1 1,0 0-1,0 0 0,0 0 1,0 0-1,1 1 0,-1-1 0,1 1 1,-1 0-1,4-1 0,0 1-14,-6 1 210,-1 0 0,1 0 0,-1 0 1,0 1-1,1-1 0,-1 0 0,0 0 0,1 0 1,-1 0-1,0 0 0,1 0 0,-1 0 0,0-1 1,1 1-1,-1 0 0,0 0 0,1 0 0,-1 0 1,0 0-1,1 0 0,-1-1 0,0 1 0,1 0 1,-1 0-1,0-1 0,0 1 0,1 0 1,-1 0-1,0-1 0,0 1 0,1 0 0,-1-1 1,0 1-1,0 0 0,0-1 0,0 1 0,1 0 1,-1-1-1,0 1 0,0 0 0,0-1 0,0 1 1,0 0-1,0-1 0,0 1 0,0 0 0,0-1 1,0 1-1,0 0 0,-1-1 0,1 0 50,0 0-1,0 1 0,0-1 1,0 0-1,0 1 1,0-1-1,0 1 0,-1-1 1,1 0-1,0 1 0,-1-1 1,1 1-1,0-1 1,-1 1-1,1-1 0,0 1 1,-1-1-1,1 1 1,-1-1-1,1 1 0,-1-1 1,1 1-1,-1 0 0,0-1 1,1 1-1,-1 0 1,1 0-1,-1-1 0,0 1 1,1 0-1,-1 0 0,0 0 1,1 0-1,-1 0 1,1 0-1,-1 0 0,0 0 1,1 0-1,-1 0 0,0 0 1,1 0-1,-1 0 1,0 0-1,1 1 0,-1-1 1,1 0-1,-2 1 0,-3 1 100,0-1-1,0 1 1,0 1-1,-8 4 1,-14 12 280,1 0 0,1 2 0,1 1 0,-41 48 0,35-31 336,2 0 0,-39 72-1,33-55 425,32-49-759,5-7-53,10-10-47,5-10-399,63-74 690,-39 40-3412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5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14272,'0'0'5743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48 8136,'0'0'5294,"-5"14"-4756,-48 130 692,-18 50 253,26-57-542,-14 49 734,53-157-835,6-28-827,0-1 0,0 0 0,0 0 0,0 0 0,0 0 1,0 0-1,0 0 0,0 0 0,0 0 0,0 1 1,0-1-1,0 0 0,0 0 0,0 0 0,0 0 1,0 0-1,0 0 0,0 0 0,0 0 0,0 1 0,0-1 1,0 0-1,0 0 0,0 0 0,0 0 0,0 0 1,0 0-1,0 0 0,0 0 0,0 0 0,0 0 0,1 1 1,-1-1-1,0 0 0,0 0 0,0 0 0,0 0 1,0 0-1,0 0 0,0 0 0,0 0 0,0 0 0,1 0 1,-1 0-1,0 0 0,0 0 0,0 0 0,0 0 1,0 0-1,0 0 0,0 0 0,0 0 0,1 0 0,-1 0 1,0 0-1,0 0 0,0 0 0,0 0 0,11-13 427,24-48 16,-3-1 1,42-111-1,-33 72-116,-27 69-216,69-148 914,-78 174-774,-4 11-142,-2 19-77,0-16-19,-7 80 112,7 164 0,1-247-128,6 41 36,-5-44-37,-1 1 0,1 0 0,0-1 1,0 1-1,-1-1 0,2 1 0,-1-1 1,0 1-1,0-1 0,1 0 0,0 0 1,3 4-1,-4-5-6,0-1 1,0 0-1,0 0 1,-1 0-1,1 1 0,0-1 1,0 0-1,0 0 1,0-1-1,0 1 1,0 0-1,0 0 0,0 0 1,0-1-1,0 1 1,0 0-1,-1-1 1,1 1-1,0-1 0,0 1 1,0-1-1,-1 1 1,1-1-1,0 1 1,0-1-1,-1 0 0,1 0 1,-1 1-1,2-2 1,23-29 47,-21 25-36,115-184 233,-4 6 10,-6 29 150,-96 141-275,-13 13-129,1 1 0,-1 0 0,0 0 1,0 0-1,0 0 0,0 0 0,1 0 0,-1 0 0,0 0 0,0 0 1,0 0-1,0 0 0,1 0 0,-1-1 0,0 1 0,0 0 0,0 0 1,0 0-1,1 0 0,-1 1 0,0-1 0,0 0 0,0 0 0,0 0 1,1 0-1,-1 0 0,0 0 0,0 0 0,0 0 0,0 0 0,1 0 1,-1 0-1,0 0 0,0 1 0,0-1 0,0 0 0,0 0 0,0 0 0,0 0 1,1 0-1,-1 1 0,0-1 0,0 0 0,0 0 0,1 4 23,-1 0-1,0 1 0,0-1 1,0 0-1,0 0 0,-1 6 1,-3 21 9,-24 280 155,24 4 100,5-291-241,-1-12 19,1 1 0,0-1 1,0 0-1,1-1 0,1 1 1,4 12-1,-7-23-62,0-1 1,0 1-1,0-1 1,1 0-1,-1 1 0,0-1 1,0 0-1,0 1 1,1-1-1,-1 0 1,0 0-1,0 1 1,1-1-1,-1 0 0,0 0 1,1 1-1,-1-1 1,0 0-1,1 0 1,-1 0-1,0 1 1,1-1-1,-1 0 1,1 0-1,-1 0 0,0 0 1,1 0-1,-1 0 1,0 0-1,1 0 1,-1 0-1,1 0 1,-1 0-1,0 0 0,1 0 1,-1 0-1,1 0 1,-1-1-1,0 1 1,1 0-1,-1 0 1,0 0-1,1-1 0,15-14 146,1-8-3612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10448,'0'0'6749,"11"-4"-6320,34-14 7,-44 18-375,1-1-1,-1 0 1,1 1-1,0-1 0,-1 1 1,1 0-1,0 0 1,-1-1-1,1 1 1,0 0-1,-1 1 1,1-1-1,0 0 1,-1 0-1,1 1 1,-1-1-1,4 2 1,-4-1-16,0-1 0,0 1 0,0 0 0,0 0 0,0 0 0,0 0 0,0 0 0,-1 0 0,1 0 0,0 0 0,-1 1 0,1-1 0,-1 0 0,1 0 0,-1 0 0,1 1 0,-1 1 0,1 3 83,-1 0 0,0 0 0,0 0 1,0 0-1,-1 0 0,-2 10 0,0-3-2,-2-1 0,1 0 1,-2-1-1,0 1 0,0-1 0,-8 11 0,4-7 134,1 0 0,-9 22 0,17-35-224,0-1 1,0 1-1,0 0 1,1 1-1,-1-1 1,0 0-1,1 0 1,0 0-1,-1 0 1,1 0-1,0 0 0,0 1 1,0-1-1,1 0 1,-1 0-1,0 0 1,1 0-1,-1 0 1,1 0-1,0 0 1,0 0-1,0 0 1,0 0-1,0 0 1,0 0-1,0 0 1,0-1-1,1 1 1,-1-1-1,1 1 1,-1-1-1,1 1 1,0-1-1,0 0 1,-1 0-1,1 0 1,0 0-1,0 0 1,0 0-1,0 0 1,5 0-1,3 2 55,1-1-1,0 0 1,0-1-1,-1 0 1,1-1 0,19-1-1,65-4 560,-56 4-3942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5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11856,'0'0'272,"83"-48"-272,-14 19 8,13 9 432,-1 2 0,5 2-32,-3 6 8,-4 4-96,-9 4 16,7-4-160,-3-10 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8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1 507 8432,'0'0'6690,"1"13"-6155,21 143 841,-11-53-142,-9-69-615,2-18 413,3-25-429,6-38-179,-9 33-368,-1 0-2,55-165 546,-53 168-516,1-1-1,12-19 1,-17 29-57,1 0 0,-1-1 1,1 1-1,0 0 0,0 0 0,0 0 0,0 0 1,0 0-1,0 1 0,0-1 0,1 0 0,-1 1 1,0 0-1,1 0 0,0 0 0,-1 0 0,1 0 1,-1 0-1,5 0 0,-6 1-16,0 0 0,1 0 0,-1 1 0,0-1 0,0 0 0,1 1 0,-1-1 0,0 1 0,0 0 0,0-1 0,0 1 0,0 0 0,0 0 0,0-1 0,0 1 0,0 0 1,0 0-1,-1 0 0,1 0 0,0 0 0,0 2 0,13 26 105,-12-24-92,10 34 168,-2-1 0,10 62 0,-20-99-184,0-1 0,0 0 0,0 0 1,0 1-1,0-1 0,0 0 1,0 0-1,0 0 0,0 1 0,0-1 1,0 0-1,0 0 0,0 0 1,0 1-1,0-1 0,0 0 0,1 0 1,-1 0-1,0 1 0,0-1 1,0 0-1,0 0 0,0 0 1,1 0-1,-1 0 0,0 1 0,0-1 1,0 0-1,1 0 0,-1 0 1,0 0-1,0 0 0,0 0 0,1 0 1,-1 0-1,8-5 157,8-15-13,-15 17-127,34-60 196,-29 49-129,1 1 1,0-1-1,1 1 1,1 0-1,15-16 1,-24 28-86,0 1 0,0 0 1,1 0-1,-1-1 1,0 1-1,1 0 0,-1 0 1,0 0-1,1-1 1,-1 1-1,0 0 0,1 0 1,-1 0-1,1 0 1,-1 0-1,0 0 1,1 0-1,-1 0 0,1 0 1,-1 0-1,0 0 1,1 0-1,-1 0 0,1 0 1,-1 0-1,0 0 1,1 0-1,-1 1 0,0-1 1,1 0-1,-1 0 1,0 0-1,1 1 0,-1-1 1,0 0-1,1 0 1,-1 1-1,0-1 0,0 0 1,1 1-1,-1-1 1,0 0-1,0 1 1,0-1-1,1 0 0,-1 1 1,0-1-1,0 0 1,0 1-1,0-1 0,0 1 1,7 22 78,-7-22-76,3 16 42,-1 1 1,0 33-1,-3-33 15,2 0-1,4 31 1,2-34 140,-7-15-200,0 0 0,0 0-1,0 0 1,1 0 0,-1 1 0,0-1-1,0 0 1,0 0 0,1 0 0,-1 0-1,0 0 1,0 0 0,1 0-1,-1 0 1,0 0 0,0 0 0,1 0-1,-1 0 1,0 0 0,1 0 0,-1 0-1,0 0 1,0 0 0,0 0 0,1 0-1,-1 0 1,0 0 0,0-1 0,1 1-1,-1 0 1,0 0 0,18-23 263,-13 15-275,84-121 412,-76 110-341,-10 14-32,0-1 1,1 1-1,0 0 1,0 0 0,5-5-1,-8 10-27,-1-1 1,0 1-1,1-1 0,0 1 0,-1-1 0,1 1 1,-1 0-1,1-1 0,0 1 0,-1 0 0,1-1 1,0 1-1,-1 0 0,1 0 0,0-1 1,-1 1-1,1 0 0,0 0 0,0 0 0,-1 0 1,1 0-1,0 0 0,-1 0 0,1 0 0,0 1 1,0-1-1,-1 0 0,1 0 0,0 0 0,-1 1 1,1-1-1,-1 0 0,1 1 0,0-1 0,-1 1 1,1-1-1,-1 1 0,1-1 0,0 1 1,1 3 5,1 0 0,-1-1 0,0 1 1,0 0-1,2 7 0,1 1 14,10 17 31,0 0 1,33 44 0,-48-72-54,1 0 1,0-1-1,0 1 1,-1 0 0,1 0-1,0 0 1,0-1-1,0 1 1,0 0-1,0-1 1,0 1-1,0-1 1,0 1 0,0-1-1,1 0 1,-1 1-1,0-1 1,0 0-1,0 0 1,0 0-1,0 0 1,2 0 0,-1 0 1,0-1 0,0 0 0,0 1 1,0-1-1,0 0 0,0 0 1,-1 0-1,1 0 0,0 0 1,0 0-1,2-3 0,3-4 27,1-1-1,-1 1 0,10-18 0,-14 21-13,5-6 61,0 0 1,1 0 0,11-10-1,-20 21-74,1 0-1,-1 0 0,1 0 0,0 0 0,-1 0 0,1 1 0,-1-1 0,1 0 0,-1 0 0,1 1 0,-1-1 1,1 0-1,-1 1 0,1-1 0,-1 0 0,1 1 0,-1-1 0,0 1 0,1-1 0,-1 1 0,0-1 0,1 1 1,-1-1-1,0 1 0,1-1 0,-1 1 0,0-1 0,0 1 0,0-1 0,0 1 0,1 1 0,10 24 57,-11-25-59,14 44 54,-12-36-45,0 1 0,1 0 0,1-1 0,0 0 1,0 1-1,0-2 0,1 1 0,1 0 0,7 8 0,-13-16-10,1 0-1,0 0 1,0 0-1,0 0 1,0 0-1,0-1 1,0 1-1,0 0 1,0 0-1,0-1 1,0 1-1,1-1 1,-1 1 0,0-1-1,0 0 1,0 1-1,1-1 1,-1 0-1,0 0 1,1 0-1,-1 0 1,1 0-1,0-1 1,0 1-1,0-1 1,0 0-1,0 0 1,0 0-1,0 0 0,-1 0 1,1 0-1,0 0 1,-1-1-1,1 1 1,1-3-1,5-6 10,-1 0-1,0 0 1,10-21-1,-11 20 9,21-42 161,-2 0 1,22-70-1,-47 123-176,0 0-1,0 1 0,0-1 1,0 0-1,0 0 1,0 0-1,0 0 0,0 0 1,0 0-1,1 0 1,-1 0-1,0 0 1,0 0-1,0 0 0,0 0 1,0 0-1,0 0 1,0 0-1,0 0 0,0 0 1,1 0-1,-1 0 1,0 0-1,0 0 0,0 0 1,0 0-1,0 0 1,0 0-1,0 0 1,0 0-1,0 0 0,1 0 1,-1 0-1,0 0 1,0 0-1,0 0 0,0 0 1,0 0-1,0 0 1,0 0-1,0-1 1,0 1-1,0 0 0,0 0 1,0 0-1,1 0 1,-1 0-1,0 0 0,0 0 1,0 0-1,0 0 1,0 0-1,0-1 1,0 1-1,0 0 0,0 0 1,0 0-1,0 0 1,0 0-1,0 0 0,0 0 1,0 0-1,0-1 1,3 14 94,-1 22-48,-4 6 8,0-1 16,-9 61-1,10-99-69,1 0 0,-1 0 0,0 0 0,1 0 0,-1 0 0,0 0 0,0 0 0,-1 0 0,1-1 0,0 1 0,0 0 0,-1-1 0,-2 3 0,3-3-2,0-1 0,1 1 0,-1-1 0,0 1 1,1-1-1,-1 0 0,0 1 0,0-1 0,1 0 0,-1 0 0,0 0 0,0 0 0,0 0 0,1 0 1,-1 0-1,0 0 0,0 0 0,1 0 0,-1 0 0,0 0 0,0 0 0,0-1 0,1 1 1,-1 0-1,0 0 0,1-1 0,-1 1 0,0-1 0,1 1 0,-1-1 0,0 1 0,1-1 0,-1 1 1,1-1-1,-1 1 0,1-1 0,-1 0 0,0 0 0,-1-2 5,-1-1 14,0 0 1,0-1-1,0 0 1,0 1-1,-3-10 0,6 13-19,0 0 0,-1 0 0,1 1 0,0-1-1,0 0 1,0 0 0,0 0 0,0 0 0,0 0-1,0 0 1,0 0 0,0 0 0,0 0 0,1 0-1,-1 0 1,0 0 0,0 0 0,1 0 0,-1 0-1,1 1 1,-1-1 0,1 0 0,-1 0 0,1 0-1,0 1 1,-1-1 0,1 0 0,0 1 0,0-1-1,-1 1 1,1-1 0,0 1 0,0-1 0,0 1-1,0-1 1,0 1 0,-1 0 0,1-1 0,0 1-1,0 0 1,0 0 0,2 0 0,5-1-2,-1 0 1,1 1-1,0 0 1,0 1-1,0 0 1,10 2-1,16 2-31,-25-4 20,0-1 1,-1-1-1,1 1 1,0-1-1,0 0 1,-1-1-1,1 0 1,-1-1-1,0 0 1,0 0-1,0 0 1,0-1-1,0-1 0,-1 1 1,8-6-1,-6 2 6,-1 0 0,1 0-1,-1-1 1,-1 0-1,0-1 1,0 1-1,-1-1 1,0 0-1,-1-1 1,9-21-1,-2-5 22,-2-1-1,-1 0 0,7-76 0,-13 59 37,-2 0 0,-8-67 0,7 112-35,0 8-14,0 1 0,0-1 1,0 1-1,-1-1 0,1 1 1,0-1-1,0 1 0,-1-1 0,1 1 1,-1 0-1,0-1 0,0-1 1,0 2 32,-5 16 76,1 24-94,2 0-1,3 71 0,17 83-62,-10-126 32,5 12-20,-6-46-30,2 62-1,-6-75-219,-1-16 308,0 0 0,-1 0 0,1 0 0,-1 0 0,-1 7 0,1-10-192,0-1 1,0 1-1,-1 0 1,1 0-1,0-1 0,-1 1 1,1 0-1,0-1 0,-1 1 1,1 0-1,-1-1 0,1 1 1,-1-1-1,1 1 1,-1-1-1,0 1 0,1-1 1,-1 1-1,0-1 0,1 1 1,-1-1-1,0 0 1,1 1-1,-1-1 0,0 0 1,0 0-1,1 0 0,-1 0 1,0 0-1,0 1 0,0-1 1,1 0-1,-2-1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48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1 178 14872,'0'0'1480,"109"-64"-985,-37 35-31,3 5 8,-3 10-160,-5 0 8,-7 6-40,-11-2 0,-7 4-128,-10 4 8,-6-2-144,-13 2 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57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79 141 3912,'0'0'9536,"2"-10"-8936,5-31-15,-7 40-521,0 0 0,0 0-1,0 0 1,0 0 0,0 0 0,0 0 0,0 0 0,-1 0 0,1 0 0,0 0-1,-1 0 1,1 0 0,-1 0 0,1 0 0,-1 0 0,1 0 0,-1 1-1,0-1 1,1 0 0,-1 0 0,0 1 0,0-1 0,0 1 0,1-1-1,-1 1 1,0-1 0,0 1 0,0-1 0,0 1 0,0-1 0,0 1 0,0 0-1,0 0 1,0 0 0,0 0 0,-2-1 0,-4-1 505,5 2-515,1-1-1,0 1 1,-1-1 0,1 1 0,-1 0 0,1 0-1,-1 0 1,1 0 0,-1 0 0,1 0 0,-1 0 0,1 0-1,-1 0 1,1 1 0,-1-1 0,1 1 0,-1-1-1,1 1 1,0 0 0,-1-1 0,1 1 0,0 0-1,0 0 1,-1 0 0,1 0 0,0 0 0,0 0 0,0 0-1,0 0 1,0 1 0,1-1 0,-1 0 0,0 0-1,-1 3 1,1-1 8,-1 0-1,1-1 0,0 1 1,0 0-1,0 0 0,0 0 1,0 0-1,1 0 0,-1 0 1,1 0-1,0 0 1,0 0-1,0 0 0,0 0 1,0 0-1,1 1 0,1 3 1,-2-6-35,1 1 0,0 0 0,0 0 0,0-1 0,0 1 0,0-1 0,0 1 0,0-1 0,1 1 0,-1-1 1,1 0-1,-1 0 0,1 0 0,-1 0 0,1 0 0,-1 0 0,1 0 0,0 0 0,-1 0 0,4 0 0,-2-1 13,0 1 0,0-1 0,0 0 0,0 0 0,0 0 0,0 0 0,0-1 0,0 0 0,0 1 0,0-1 0,5-2 0,-3 1 16,0-1 0,0 1 0,0-1 0,0 0 1,0-1-1,-1 1 0,0-1 0,0 0 0,0 0 0,0 0 0,0 0 0,-1-1 0,5-7 0,-6 7 1,0 0 0,-1 0 0,0 0 0,0 0 1,0 0-1,-1 0 0,1 0 0,-1 0 0,0 0 0,-1 0 0,1 0 0,-3-9 0,3 13-31,-1-1 0,1 1 0,-1-1 0,1 0 0,-1 1-1,0-1 1,1 1 0,-1 0 0,0-1 0,0 1-1,0 0 1,0-1 0,0 1 0,-1 0 0,1 0-1,0 0 1,0 0 0,-1 0 0,1 0 0,-1 0 0,1 1-1,-1-1 1,1 0 0,-1 1 0,1-1 0,-1 1-1,0 0 1,1-1 0,-1 1 0,1 0 0,-1 0-1,0 0 1,1 0 0,-1 0 0,0 1 0,1-1 0,-1 0-1,1 1 1,-1-1 0,0 1 0,-1 0 0,0 0-5,0 1 1,0-1-1,0 1 1,0-1-1,0 1 1,0 0-1,1 0 1,-1 0-1,1 0 1,-3 3-1,4-4-21,0 0 0,1 0 0,-1 0 0,0 0 0,1 0 0,-1 0 0,1 0 0,0 0 0,-1 0 0,1 0 0,0 0 0,0 0 0,0 1 1,-1-1-1,1 0 0,0 0 0,0 0 0,1 0 0,-1 0 0,0 0 0,0 1 0,1-1 0,-1 0 0,0 0 0,1 0 0,-1 0 0,1 0 0,-1 0 0,1 0 0,0 0 0,-1 0 0,2 0 0,10 11-3095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50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9240,'0'0'7013,"-3"18"-6569,-5 26-35,2 1 0,0 83 1,24 70 589,1 24 318,-19-196-1089,-1-19-113,0-1 0,1 0 0,0 0 0,1 0 0,-1 0 0,1 0 0,0 0 0,1 0 0,-1 0 0,1 0 0,5 10 0,-7-16-104,0 0 1,0 0 0,0 0 0,0 0 0,0 0 0,0 1-1,0-1 1,0 0 0,0 0 0,1 0 0,-1 0 0,0 0-1,0 0 1,0 0 0,0 0 0,0 0 0,0 0-1,1 1 1,-1-1 0,0 0 0,0 0 0,0 0 0,0 0-1,0 0 1,1 0 0,-1 0 0,0 0 0,0 0 0,0 0-1,0 0 1,1 0 0,-1 0 0,0 0 0,0-1 0,0 1-1,0 0 1,0 0 0,0 0 0,1 0 0,-1 0-1,0 0 1,0 0 0,0 0 0,0 0 0,0 0 0,0-1-1,0 1 1,1 0 0,-1 0 0,6-10 246,-3 5-157,109-206 947,-111 207-1030,3-6 53,1 1-1,0-1 1,0 1-1,7-9 1,-10 16-42,0 0-1,0 0 1,0-1 0,0 2 0,1-1 0,-1 0-1,1 0 1,-1 1 0,1-1 0,-1 1 0,1 0-1,0 0 1,0 0 0,0 0 0,-1 0 0,1 1-1,0-1 1,0 1 0,4 0 0,-4 0-10,0 0 0,1 0 0,-1 0 0,0 1 0,0-1 0,0 1 0,1 0 0,-1 0 0,0 0 0,0 1 0,0-1 0,-1 1 0,1-1 0,0 1 0,-1 0 0,1 0 0,-1 0 0,3 3 0,-2-1-3,0 0 1,0 1-1,0-1 1,-1 1-1,1-1 1,-1 1-1,-1 0 1,1 0-1,-1 0 1,2 8 0,-1-2 3,-1 1 0,-1 0 0,0-1 1,0 1-1,-1-1 0,-1 1 0,0-1 1,0 1-1,-7 17 0,6-21 13,-1 0 0,0 0 1,0 0-1,-1 0 0,0-1 0,0 0 0,-1 0 0,0 0 0,0-1 1,-1 0-1,1 0 0,-1-1 0,-1 1 0,1-1 0,-1-1 0,0 0 1,0 0-1,0 0 0,0-1 0,-1 0 0,1-1 0,-1 0 0,0 0 0,1-1 1,-1 0-1,-17-1 0,11-2 197,21-3-69,26-5-67,59-15-57,120-52-1,-209 76-35,18-9-1,0-1 1,-1-1 0,0 0 0,-1-2 0,-1 0 0,0 0-1,25-30 1,-39 40 8,0 0 0,0 0 1,0-1-1,0 1 0,-1-1 0,1 0 0,-1 1 0,3-10 1,-5 13-8,0-1 0,1 1 1,-1 0-1,0 0 1,0 0-1,0 0 0,0 0 1,0-1-1,0 1 1,0 0-1,0 0 0,0 0 1,-1 0-1,1 0 1,0-1-1,-1 1 0,1 0 1,-1 0-1,1 0 1,-1 0-1,1 0 0,-1 0 1,0 0-1,0 1 1,1-1-1,-1 0 0,0 0 1,0 0-1,0 1 1,0-1-1,0 1 1,0-1-1,0 0 0,0 1 1,0 0-1,0-1 1,0 1-1,0 0 0,-1-1 1,1 1-1,0 0 1,0 0-1,0 0 0,-2 0 1,-2 0 9,1 0 0,-1 1 0,1-1 1,-1 1-1,1 0 0,-1 0 0,1 1 0,0-1 0,-1 1 1,1 0-1,0 0 0,0 0 0,0 1 0,1-1 0,-1 1 1,0 0-1,1 0 0,0 0 0,0 1 0,-4 5 1,1-2-4,0 1 0,1 0 0,0 1 0,1-1 1,0 1-1,0 0 0,1 0 0,-4 16 0,6-19-10,0 0-1,1 0 0,0 0 0,0 0 0,0 1 1,1-1-1,0 0 0,0 0 0,1 0 0,0 0 0,0 0 1,0-1-1,0 1 0,1-1 0,0 1 0,0-1 1,1 0-1,0 0 0,-1 0 0,2-1 0,5 7 0,0-2 1,1-1 0,-1 0 0,1 0 0,0-1 0,1 0-1,0-1 1,0-1 0,25 9 0,-30-12 13,0-1 0,1 1 1,-1-1-1,1 0 0,-1-1 0,1 0 0,-1 0 1,1 0-1,-1-1 0,1-1 0,-1 1 1,1-1-1,-1 0 0,0-1 0,0 1 1,0-1-1,0-1 0,-1 1 0,1-1 0,-1-1 1,0 1-1,6-7 0,8-9-175,0 0-1,-2-2 1,-1-1 0,23-36-1,2-4-2829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5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39 206 5416,'0'0'6834,"8"-13"-6519,1-1-228,-3 4-21,0 0 1,0 0 0,1 1-1,1 0 1,0 0 0,14-12-1,-1 6 143,0 0-1,1 2 0,0 0 1,1 2-1,1 0 1,24-7-1,-47 17-186,1 1 1,-1-1-1,1 0 1,0 1-1,-1-1 1,1 1-1,-1 0 1,1 0-1,0-1 1,-1 1-1,1 0 1,-1 0-1,1 1 1,0-1-1,-1 0 1,1 0-1,-1 1 1,1-1-1,-1 1 1,1 0-1,-1-1 1,1 1-1,-1 0 1,1 0-1,-1 0 1,0 0-1,1 0 1,-1 0-1,0 0 1,0 0-1,0 0 1,0 1-1,0-1 1,0 0-1,0 1 1,-1-1-1,1 1 1,0-1-1,-1 1 1,1-1-1,-1 1 1,1-1-1,-1 1 1,0 0-1,0-1 1,0 1-1,0 0 1,0 1 0,0 11 57,-1 0 0,-1 0 1,0-1-1,-1 1 1,0-1-1,-1 1 0,0-1 1,-1 0-1,-1 0 1,0-1-1,-1 0 1,0 0-1,-10 12 0,-14 15 234,-1-1-1,-47 42 0,30-35 615,49-45-913,0 0 1,0 0-1,0 0 1,-1 0-1,1 0 1,0 0-1,0 0 1,0 1-1,0-1 1,0 0-1,0 0 1,0 0-1,0 0 0,0 0 1,0 0-1,0 0 1,0 0-1,0 0 1,0 0-1,0 0 1,0 0-1,0 0 1,0 0-1,0 0 1,0 1-1,0-1 1,0 0-1,0 0 1,0 0-1,0 0 1,0 0-1,0 0 1,0 0-1,0 0 1,0 0-1,0 0 1,0 0-1,0 0 0,0 0 1,0 1-1,0-1 1,0 0-1,0 0 1,0 0-1,0 0 1,0 0-1,0 0 1,0 0-1,0 0 1,0 0-1,0 0 1,0 0-1,0 0 1,0 0-1,0 0 1,0 0-1,1 0 1,-1 0-1,0 0 1,0 0-1,0 0 1,0 0-1,0 0 0,0 0 1,0 0-1,9 0 261,13-4-187,-22 4-83,6-1 16,48-11 186,56-5 0,-107 16-196,1 1 0,0 0-1,-1 0 1,1 1 0,-1-1-1,1 1 1,0 0-1,-1 0 1,7 2 0,-9-3-9,0 1 1,0-1 0,-1 1-1,1 0 1,0-1 0,0 1 0,0 0-1,0 0 1,-1-1 0,1 1-1,0 0 1,0 0 0,-1 0-1,1 0 1,-1 0 0,1 0-1,-1 0 1,0 0 0,1 0 0,-1 0-1,0 0 1,1 0 0,-1 0-1,0 1 1,0-1 0,0 0-1,0 0 1,0 0 0,0 0 0,-1 0-1,1 0 1,0 0 0,0 0-1,-1 0 1,0 2 0,-3 6 12,0 1 1,-1-1-1,0-1 1,-1 1-1,0-1 1,0 0-1,-1 0 0,0 0 1,-11 8-1,-6 4 83,-50 30-1,53-38 48,-1-1 0,-1 0 0,0-2 0,0-1 0,-43 9 0,66-16-140,0-1 0,-1 0 0,1 0 0,0 0 0,0 0-1,0 0 1,0 0 0,0 1 0,-1-1 0,1 0 0,0 0 0,0 0 0,0 0 0,-1 0 0,1 0 0,0 0 0,0 0-1,0 0 1,0 0 0,-1 0 0,1 0 0,0 0 0,0 0 0,0 0 0,-1 0 0,1 0 0,0 0 0,0 0 0,0 0-1,0 0 1,-1 0 0,1 0 0,0 0 0,0-1 0,0 1 0,0 0 0,-1 0 0,1 0 0,0 0 0,0 0-1,0 0 1,0-1 0,0 1 0,0 0 0,-1 0 0,10-8 117,18-8-66,193-86 12,-34 18-114,-123 52 24,100-68 1,-129 76 18,-17 13 30,-1-1 0,24-22 0,-35 30-11,-1-1 1,0 0 0,0-1 0,0 1 0,0-1 0,-1 1-1,0-1 1,0 0 0,-1-1 0,0 1 0,3-13 0,-4 14 2,0-1 1,0 1-1,-1-1 1,0 1-1,0-1 1,-1 1-1,1-1 1,-1 1-1,0-1 1,-1 1-1,1 0 1,-3-6-1,3 8 1,-1 1-1,0-1 0,1 0 0,-1 1 1,0-1-1,0 1 0,0-1 1,-1 1-1,1 0 0,0 0 0,-1 0 1,0 1-1,1-1 0,-1 0 1,0 1-1,0 0 0,0-1 1,0 1-1,0 0 0,0 1 0,0-1 1,-5 0-1,4 1 11,-1-1 0,0 1 0,1 0 0,-1 0 0,0 1 0,1-1 0,-1 1 0,1 0 0,-1 1 0,1-1 0,-1 1 0,1 0 0,0 0 0,0 0 0,-1 0 0,2 1 0,-1 0 0,0-1 0,0 1 0,1 1 0,-4 3 0,4-3-12,1-1-1,0 1 1,0 0-1,0-1 1,0 1-1,1 0 1,-1 0-1,1 0 1,0 1-1,0-1 1,1 0-1,-1 0 1,1 0 0,0 1-1,0-1 1,0 0-1,1 0 1,-1 1-1,1-1 1,0 0-1,0 0 1,1 0-1,2 7 1,1-2 4,1 1 0,-1-1 0,2-1 0,-1 1 0,1-1 1,1 0-1,-1 0 0,1-1 0,0 0 0,1-1 0,0 0 1,0 0-1,0 0 0,1-1 0,18 6 0,-17-7-1,1 0 0,0 0 0,0-2 0,0 1-1,0-2 1,1 0 0,-1 0 0,0-1 0,1 0-1,-1-1 1,0-1 0,0 0 0,21-6 0,-13 0 20,0 0 0,-1-2 0,-1 0 0,1-1 0,-2-1 0,1-1 0,16-16 0,-29 25-16,-1-1 1,0 0 0,0 0 0,0 0 0,-1 0-1,0-1 1,0 0 0,0 1 0,-1-1 0,0 0 0,3-11-1,-4 13 15,-1 0-1,1 0 0,-1 1 0,0-1 0,0 0 0,0 1 1,0-1-1,-1 0 0,1 1 0,-1-1 0,0 0 0,0 1 1,-1-1-1,1 1 0,-1-1 0,1 1 0,-1 0 0,0 0 1,-1 0-1,-3-5 0,-5-5 291,11 14-320,0-1 0,0 0 1,1 0-1,-1 0 0,0 0 1,0 0-1,0 0 0,0 0 1,0 0-1,1 0 0,-1 0 1,0 0-1,0 0 0,0 0 0,0 0 1,0 0-1,1 0 0,-1 0 1,0 0-1,0 0 0,0-1 1,0 1-1,0 0 0,1 0 0,-1 0 1,0 0-1,0 0 0,0 0 1,0 0-1,0 0 0,0-1 1,0 1-1,1 0 0,-1 0 0,0 0 1,0 0-1,0 0 0,0 0 1,0-1-1,0 1 0,0 0 1,0 0-1,0 0 0,0 0 0,0 0 1,0-1-1,0 1 0,0 0 1,0 0-1,0 0 0,0 0 1,0-1-1,0 1 0,16-1 229,-15 1-232,0-1-1,1 1 1,-1 0-1,0 0 1,1 0 0,-1-1-1,1 1 1,-1 0 0,0 1-1,1-1 1,-1 0 0,0 0-1,2 1 1,3 1 12,-1 1 0,-1 0 1,1 0-1,0 0 0,-1 0 0,1 1 1,-1 0-1,0 0 0,0 0 1,-1 0-1,1 1 0,4 7 0,4 9 62,16 38 0,-11-20-11,-8-21-50,-4-6 26,1-1 0,0 1 1,1-2-1,0 1 0,11 13 1,-15-21-38,0-1-1,-1 0 1,1 1 0,0-1 0,0 0 0,0-1 0,0 1 0,0 0-1,0-1 1,1 0 0,-1 0 0,1 0 0,-1 0 0,0 0 0,1-1-1,0 1 1,-1-1 0,1 0 0,-1 0 0,1 0 0,-1-1 0,1 1-1,-1-1 1,6-2 0,2-1 12,0-1-1,0 0 1,-1-1 0,0 0-1,0 0 1,0-1-1,15-14 1,-10 8 80,28-18-1,-36 25 33,-10 17-28,1-4-84,0 1 0,1 0 1,0 0-1,0 0 0,1 1 0,0-1 0,0 0 1,1 0-1,2 12 0,-2-17-15,0-1-1,0 1 0,0 0 1,0 0-1,0 0 1,0-1-1,1 1 1,0 0-1,-1-1 1,1 0-1,0 1 1,0-1-1,0 0 1,0 0-1,1 0 1,-1 0-1,1 0 0,-1-1 1,1 1-1,-1-1 1,1 0-1,0 1 1,0-1-1,0 0 1,0-1-1,0 1 1,0-1-1,-1 1 1,6-1-1,-3 0-8,0 0 0,0-1 0,-1 0 0,1 0 0,0 0-1,0 0 1,-1-1 0,1 0 0,-1 0 0,1 0 0,-1-1 0,5-2 0,7-7-19,23-21 1,-30 24 16,-3 4 7,0 0-1,-1-1 1,0 0-1,-1 0 1,1 0-1,-1-1 1,0 0-1,-1 1 1,1-1-1,-1-1 1,-1 1-1,1 0 1,-1-1-1,1-8 1,-2 10 2,-1 0 0,0 0 1,0 1-1,0-1 0,-1 0 1,1 0-1,-2 1 0,1-1 1,0 0-1,-1 1 0,0-1 1,0 1-1,-1 0 0,0 0 0,0 0 1,0 0-1,0 0 0,-1 1 1,-5-7-1,4 5 14,-1 1 0,1-1 0,-1 1-1,0 0 1,0 0 0,0 1 0,-1 0 0,1 0 0,-1 0 0,0 1-1,0 0 1,0 1 0,-10-3 0,-50-13 317,59 17-231,7 5-16,14 6 5,4-4-75,0 0 1,1 0-1,0-2 0,0 0 0,0-1 1,0-1-1,0-1 0,1 0 1,-1-1-1,0-2 0,1 1 0,17-6 1,67-14 325,-85 15 56,-3 1-1038,-5 3-3367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6:53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0 6128,'0'0'8244,"-11"10"-7800,-94 81 848,86-70-537,11-13-573,6-6-603,3-4-518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03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32 6728,'0'0'8528,"-10"5"-8150,-29 20-20,35-22-251,-1 0 1,1 0 0,0 0-1,0 1 1,0 0 0,1 0 0,-4 5-1,6-8-11,0 1-1,0-1 1,0 1-1,0-1 1,0 1-1,0 0 1,1-1-1,-1 1 1,1 0-1,-1 0 1,1-1-1,0 1 1,0 0-1,-1 0 1,1 0-1,0-1 0,1 1 1,-1 3-1,1-5-78,-1 1 0,0-1 0,1 0 0,-1 1-1,0-1 1,1 0 0,-1 1 0,0-1 0,1 0-1,-1 0 1,0 0 0,1 1 0,-1-1 0,1 0-1,-1 0 1,0 0 0,1 0 0,-1 0 0,1 0-1,-1 0 1,1 0 0,-1 0 0,0 0 0,1 0-1,-1 0 1,1 0 0,-1 0 0,1 0 0,-1 0-1,0-1 1,1 1 0,-1 0 0,0 0 0,1 0-1,-1-1 1,1 1 0,-1-1 0,16-10 550,-14 7-434,1 0 1,-1 0-1,0-1 0,0 1 1,-1 0-1,3-7 1,-4 10-115,0 0 0,0 1 0,0-1 0,0 0 0,0 0 0,0 0 0,0 0 0,0 0 0,0 1 0,0-1 1,-1 0-1,1 0 0,0 0 0,-1 1 0,1-1 0,0 0 0,-1 0 0,1 0 0,-1 1 0,1-1 0,-1 0 0,0 1 0,1-1 1,-1 1-1,1-1 0,-1 1 0,0-1 0,0 1 0,1-1 0,-1 1 0,0-1 0,0 1 0,0 0 0,1 0 0,-1-1 0,0 1 0,0 0 1,0 0-1,0 0 0,0 0 0,1 0 0,-1 0 0,-1 0 0,-5 1 41,1-1 0,0 1 0,0 0-1,0 0 1,0 1 0,0 0 0,0 0 0,0 0 0,0 1 0,1 0-1,-1 0 1,1 0 0,0 1 0,0 0 0,0 0 0,1 0-1,-6 7 1,10-11-38,-1 1-1,1-1 1,0 1-1,0-1 0,0 1 1,0 0-1,0-1 1,0 1-1,0-1 0,0 1 1,0-1-1,0 1 1,0-1-1,0 1 0,1 0 1,-1-1-1,0 1 1,0-1-1,1 1 0,-1-1 1,0 1-1,1-1 1,-1 0-1,0 1 0,1-1 1,-1 1-1,0-1 1,1 0-1,-1 1 0,1-1 1,-1 0-1,1 1 1,-1-1-1,1 0 0,-1 0 1,1 1-1,-1-1 0,2 0 1,0 1 24,-1 0 0,1 0 1,0 0-1,-1 0 0,1-1 0,0 1 0,0-1 1,0 1-1,0-1 0,0 1 0,2-1 1,-1-1-5,0 1 0,-1-1 0,1 0 0,0 0 0,-1 0 0,1-1 0,-1 1 0,0 0 0,1-1 0,-1 0 1,0 1-1,0-1 0,0 0 0,0 0 0,0 0 0,0-1 0,0 1 0,-1 0 0,1-1 0,-1 1 0,0-1 1,2-3-1,-3 6-30,0-1 1,0 1 0,0 0 0,0 0 0,0-1 0,1 1 0,-1 0 0,0-1-1,0 1 1,0 0 0,0 0 0,0-1 0,0 1 0,0 0 0,0-1 0,0 1 0,0 0-1,-1 0 1,1-1 0,0 1 0,0 0 0,0-1 0,0 1 0,0 0 0,0 0-1,-1-1 1,1 1 0,0 0 0,0 0 0,0 0 0,0-1 0,-1 1 0,1 0 0,0 0-1,0 0 1,-1-1 0,1 1 0,0 0 0,0 0 0,-1 0 0,1 0 0,0 0-1,-1 0 1,1 0 0,0 0 0,-1 0 0,0 0 3,1 0 0,-1 0 1,1 0-1,-1 0 0,0 0 0,1 0 1,-1 1-1,1-1 0,-1 0 0,1 1 1,-1-1-1,1 0 0,-1 1 0,1-1 1,-1 0-1,1 1 0,-1-1 0,1 1 1,0-1-1,-1 1 0,0 0 0,-2 5 97,3-5-81,-1 0 0,0 1 0,0-1 0,1 1 1,-1-1-1,0 1 0,1-1 0,0 1 0,-1 0 0,1-1 0,0 3 0,0-3-19,1 0-1,-1 0 1,1 0-1,-1-1 1,1 1-1,-1 0 1,1 0-1,0-1 1,-1 1-1,1 0 0,0-1 1,0 1-1,-1-1 1,1 1-1,0-1 1,0 1-1,0-1 1,0 1-1,0-1 1,0 0-1,0 0 1,0 1-1,1-1 1,0 0-2,0 0 1,0 0 0,0 0 0,0 0 0,0 0 0,0 0 0,0-1-1,0 1 1,0-1 0,0 1 0,-1-1 0,1 0 0,0 1-1,0-1 1,-1 0 0,1 0 0,0-1 0,-1 1 0,1 0 0,-1 0-1,1-1 1,0-1 0,2-1 22,0 0 0,-1 0 0,0-1 0,0 1 0,0-1 0,4-8 0,3-23 183,-10 34-203,1 0 0,-1 1 0,0-1 0,0 0 0,0 0 0,-1 1 0,1-1 0,0 0 0,-1 1 0,1-1 0,-1 0 0,1 1 0,-1-1 0,0 1 0,0-1 0,1 1 0,-1-1 0,0 1 0,-2-2 0,2 3-3,0-1-1,0 1 1,0-1-1,0 1 0,0 0 1,0-1-1,0 1 0,-1 0 1,1 0-1,0 0 1,0 0-1,0 0 0,0 0 1,0 0-1,-1 0 0,1 0 1,0 0-1,0 1 1,0-1-1,0 1 0,0-1 1,0 1-1,0-1 0,0 1 1,0-1-1,0 1 1,-1 1-1,-26 20 122,27-21-116,-2 1 9,-14 15 149,17-17-169,0 1-1,0-1 1,-1 0-1,1 0 1,0 0 0,0 1-1,0-1 1,0 0-1,0 0 1,-1 1-1,1-1 1,0 0 0,0 0-1,0 1 1,0-1-1,0 0 1,0 0-1,0 1 1,0-1 0,0 0-1,0 0 1,0 1-1,0-1 1,0 0-1,0 0 1,0 1 0,0-1-1,1 0 1,-1 0-1,0 1 1,0-1-1,0 0 1,0 0 0,0 1-1,0-1 1,1 0-1,-1 0 1,0 0-1,0 0 1,0 1 0,1-1-1,-1 0 1,0 0-1,0 0 1,1 0-1,-1 0 1,0 1 0,0-1-1,1 0 1,-1 0-1,0 0 1,0 0-1,1 0 1,-1 0 0,0 0-1,0 0 1,1 0-1,-1 0 1,0 0-1,0 0 1,1 0 0,-1 0-1,0 0 1,0-1-1,1 1 1,-1 0-1,1 0 7,0 0-1,0 0 0,0 0 0,0 0 0,0 0 0,-1-1 1,1 1-1,0 0 0,0 0 0,0-1 0,0 1 1,-1-1-1,1 1 0,0 0 0,0-1 0,-1 1 0,1-1 1,0 0-1,-1 1 0,1-1 0,-1 0 0,1 1 0,0-1 1,-1 0-1,0 0 0,1 1 0,0-2 0,9-11 193,-6 10-149,2-3 218,-13-6-39,5 11-224,0 0-1,0-1 0,0 1 1,0 0-1,0 0 1,0 0-1,0 1 0,0-1 1,0 0-1,-1 1 1,1-1-1,0 1 0,0 0 1,-1 0-1,1 0 1,0 0-1,0 0 1,-1 0-1,1 1 0,0-1 1,0 1-1,-1 0 1,1-1-1,0 1 0,0 0 1,0 0-1,0 0 1,-2 2-1,2-2 0,0 1 0,0-1 0,0 0 0,0 1-1,0-1 1,0 1 0,1-1 0,-1 1 0,0 0 0,1 0 0,0 0-1,-1 0 1,1 0 0,0 0 0,0 0 0,0 0 0,0 0 0,1 1-1,-1-1 1,0 0 0,1 1 0,0-1 0,0 0 0,-1 1 0,1-1-1,0 0 1,1 4 0,-1-5-6,1-1-1,-1 1 0,0 0 1,0-1-1,1 1 1,-1-1-1,0 1 1,1-1-1,-1 0 1,0 1-1,1-1 1,-1 1-1,1-1 1,-1 1-1,0-1 1,1 0-1,-1 0 1,1 1-1,-1-1 0,1 0 1,0 0-1,-1 1 1,1-1-1,-1 0 1,1 0-1,-1 0 1,1 0-1,0 0 1,-1 0-1,1 0 1,-1 0-1,1 0 1,-1 0-1,1 0 0,0 0 1,-1 0-1,1-1 1,-1 1-1,1 0 1,-1 0-1,1-1 1,-1 1-1,1 0 1,-1-1-1,1 1 1,-1 0-1,1-1 1,-1 0-1,23-18 87,-21 14-73,1 1-1,0 0 1,-1-1 0,0 1-1,0-1 1,2-8 0,-6 13 31,4 6-3,-2-5-43,0-1 0,1 1 0,-1-1 0,0 1 0,1 0 0,-1-1 0,0 1 0,0 0 0,0-1 0,1 1 0,-1 0 0,0-1 0,0 1 0,0 0 0,0 0 0,0-1 0,0 1 0,0 0 0,-1 0 0,1 0-6,0-1 1,0 1-1,-1 0 1,1-1-1,0 1 0,0-1 1,0 1-1,0-1 0,0 1 1,0 0-1,0-1 1,0 1-1,0-1 0,0 1 1,1 0-1,-1-1 0,0 1 1,0-1-1,1 1 1,-1-1-1,0 1 0,0-1 1,1 1-1,-1-1 0,1 1 1,-1-1-1,0 0 1,1 1-1,-1-1 0,1 1 1,-1-1-1,1 0 0,-1 0 1,1 1-1,-1-1 1,1 0-1,-1 0 0,1 1 1,0-1-1,0 0 0,10 1-3947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06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417 226 4120,'0'0'6072,"-1"-10"-5568,-1-33 12,2 39-247,0 0 0,-1 0 0,0 0 0,0 0 0,0 0 1,-1 0-1,1 0 0,-1 0 0,0 0 0,-3-5 0,-1 0 455,-30-46 1730,32 50-2240,-1-1-1,0 1 0,0 0 1,0 1-1,0-1 1,-1 1-1,1 0 1,-1 0-1,0 1 1,-1 0-1,-8-4 0,8 6-85,0-1 1,0 1-1,0 1 0,0-1 0,0 1 0,0 1 0,0-1 0,0 1 0,0 0 0,0 1 1,0 0-1,0 0 0,0 0 0,1 1 0,-1 0 0,1 0 0,0 1 0,0-1 0,0 1 1,0 1-1,1-1 0,-1 1 0,-5 7 0,5-4-48,0 0-1,1 1 1,0 0 0,1-1 0,-1 2 0,2-1-1,-1 0 1,-1 11 0,3-14-54,1 0 0,0 0 1,0 1-1,0-1 0,1 0 0,0 0 1,0 1-1,1-1 0,0 0 0,0 0 1,0 0-1,1 0 0,4 11 0,-2-9 0,0 0-1,1 0 0,0-1 0,0 0 0,1 0 1,0 0-1,0-1 0,1 0 0,0 0 1,0 0-1,0-1 0,1 0 0,0-1 1,13 7-1,-12-7-5,21 8 46,-28-12-57,-1 0-1,0 0 1,0 1 0,1-1 0,-1 0-1,0 0 1,0 0 0,1 0 0,-1-1 0,0 1-1,0 0 1,1-1 0,-1 1 0,0 0-1,0-1 1,0 1 0,0-1 0,1 0-1,-1 1 1,0-1 0,1-1 0,2-4 224,-12 0-60,6 5-154,0 0 0,0 0 0,0 1 0,0-1 0,0 1 1,0-1-1,0 1 0,0 0 0,0 0 0,0 0 0,0 0 0,0 0 0,0 1 0,-3 0 0,-32 10 104,26-7-85,2 0-10,0 0 1,0 0-1,1 1 1,0 0-1,-1 0 1,1 1-1,1 0 1,-11 11-1,3-1 45,0 1 0,-20 33 0,33-46-66,-1-1 1,1 1 0,0 0 0,0 0-1,1 0 1,-1 0 0,1 0 0,0 0 0,0 0-1,0 1 1,0-1 0,1 0 0,0 1 0,0-1-1,1 9 1,0-8-10,1 1 1,0 0-1,1-1 1,-1 1-1,1-1 0,0 0 1,0 1-1,0-1 0,1-1 1,8 9-1,-9-9 11,1 0 0,0 0-1,0-1 1,0 0 0,1 0 0,-1 0-1,1 0 1,0-1 0,0 0-1,0 0 1,0 0 0,0 0 0,0-1-1,0 0 1,0 0 0,1 0-1,-1-1 1,7 0 0,5-1 55,0-1 0,0-1 0,-1-1 1,25-8-1,-21 4 80,36-17 0,-35 14 119,28-10 0,-35 15-76,-14 6-172,0 1-1,0-1 0,0 0 0,0 0 0,0 0 0,0 0 0,0 0 0,0 0 0,0 0 0,0 0 0,0 0 0,0 0 0,0 0 0,0 0 0,0 0 0,0 0 1,0 1-1,0-1 0,0 0 0,0 0 0,0 0 0,0 0 0,0 0 0,0 0 0,0 0 0,0 0 0,0 0 0,0 0 0,0 0 0,0 0 0,1 0 1,-1 0-1,0 0 0,0 0 0,0 0 0,0 0 0,0 0 0,0 0 0,0 0 0,0 0 0,0 0 0,0 0 0,0 0 0,-2 10-164,2-5-70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06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0 10544,'0'0'5610,"-14"4"-5189,4-2-342,3 0-15,-1-1-1,0 1 1,1 1 0,-1 0-1,1 0 1,0 0 0,0 1-1,0 0 1,0 0 0,1 1-1,-9 7 1,6-4 119,1 2-1,0-1 1,0 1-1,0 0 1,2 1 0,-8 13-1,13-21-140,-1-1 1,1 0-1,0 1 0,1-1 0,-1 1 1,0 0-1,1-1 0,-1 1 0,1 0 1,0-1-1,0 1 0,0 0 0,0-1 0,1 1 1,-1-1-1,1 1 0,-1 0 0,1-1 1,0 1-1,0-1 0,0 1 0,0-1 1,0 0-1,1 1 0,-1-1 0,1 0 1,0 0-1,-1 0 0,1 0 0,0 0 1,0-1-1,0 1 0,0 0 0,1-1 0,3 3 1,-1-2 0,-1 0 1,0 1 0,1-1-1,0-1 1,0 1 0,-1-1 0,1 0-1,0 0 1,0 0 0,0-1-1,0 1 1,0-1 0,0 0-1,0-1 1,0 1 0,0-1-1,0 0 1,6-3 0,-4 2 14,-1-1 0,1-1 0,-1 1 1,0-1-1,0 0 0,-1 0 0,1-1 0,-1 0 1,0 0-1,0 0 0,0-1 0,6-10 0,-6 8 40,-1 0-1,0 0 1,0-1-1,-1 1 0,0-1 1,3-16-1,-5 19-1,0 1 1,0-1-1,-1 0 1,1 1-1,-1-1 0,-1 0 1,1 1-1,-1-1 0,0 0 1,0 1-1,-1-1 1,-2-6-1,4 11 103,-5 6 201,-6 15-264,0 1 0,1 0 0,1 0 0,1 1 0,-9 38 0,5-18-32,-5 11-3,6-22-42,1 0-1,2 1 0,-6 47 0,11-38 91,-12 56 0,15-94-127,-1 0 0,1 0 1,0 0-1,0 0 0,0-1 1,0 1-1,0 0 0,1 0 1,-1 0-1,1 0 0,1 3 1,-3 3 247,0 1 63,2-10-328,-1 0 0,0 0 0,0 0 0,1 0 0,-1 0 1,0 0-1,1 0 0,-1 0 0,0 0 0,1 0 0,-1-1 0,0 1 0,0 0 1,1 0-1,-1 0 0,0 0 0,0 0 0,1-1 0,-1 1 0,0 0 1,0 0-1,1 0 0,-1-1 0,0 1 0,0 0 0,0 0 0,0-1 0,1 1 1,-1 0-1,0-1 0,0 1 0,0 0 0,0 0 0,0-1 0,0 0 1,10-23-40,-4 6-54,55-102-713,-31 64-3192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5824,'0'0'7512,"-14"17"-6908,-1 0-429,-2 1 39,1 1 0,1 1 1,1 1-1,-13 24 0,-7 23 642,3 2-1,3 2 1,-32 125-1,51-156-566,2 2 0,2-1 1,1 0-1,2 1 0,2 0 0,2 0 0,2-1 0,11 49 0,-8-63-79,1 0 1,2-1-1,1 0 0,1-1 0,16 28 1,89 116 982,-96-141-806,48 48 1,-60-68-251,1 0 0,0-1-1,0 0 1,1 0 0,0-1 0,0-1 0,1 0-1,20 7 1,-31-12-118,0-1-1,-1 0 1,1 1-1,0-1 0,-1 0 1,1 0-1,0 0 1,0 0-1,-1 0 1,1 0-1,0 0 1,0 0-1,0 0 1,-1 0-1,1 0 0,0 0 1,0 0-1,-1-1 1,1 1-1,0 0 1,-1-1-1,1 1 1,0 0-1,-1-1 1,1 1-1,-1-1 0,1 1 1,0-1-1,-1 1 1,1-1-1,0-1 1,1-7-3248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07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12056,'0'0'2114,"5"11"-1770,-4-8-310,5 8 75,-1 0 1,-1 0 0,0 1-1,-1 0 1,0 0 0,1 12 0,-3 39 495,-2-48-276,1 0 0,0 0 0,1 0 0,5 23 0,-6-38-287,0 1 1,0-1-1,0 1 0,0-1 1,0 0-1,0 1 0,0-1 0,0 0 1,0 1-1,1-1 0,-1 0 1,0 1-1,0-1 0,0 0 1,1 0-1,-1 1 0,0-1 0,0 0 1,1 0-1,-1 1 0,0-1 1,0 0-1,1 0 0,-1 0 0,0 1 1,1-1-1,-1 0 0,0 0 1,1 0-1,-1 0 0,0 0 1,1 0-1,0 0 0,10-7 596,6-19-182,45-115 919,-56 127-1163,5-9 385,-11 23-573,0 0 1,1 0-1,-1 0 0,1 0 1,-1 0-1,1 0 0,-1 0 0,0 1 1,1-1-1,-1 0 0,1 0 1,-1 0-1,0 0 0,1 1 1,-1-1-1,0 0 0,1 0 1,-1 1-1,0-1 0,1 0 1,-1 1-1,0-1 0,1 0 1,-1 1-1,0-1 0,0 0 0,0 1 1,1-1-1,-1 0 0,0 1 1,0-1-1,0 1 0,0 0 1,8 14 265,24 95 510,-28-99-669,-1 0 0,0-1-1,-1 1 1,0 0 0,0 17-1,-5-9 441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09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254 577 9344,'0'0'7442,"-2"-15"-6878,2 12-537,-3-15 179,1 0 1,1 0-1,1 0 0,4-36 1,2 21 108,3-18 439,5-82-1,-10 72-258,-1 42-166,-2-1 0,-1-38 0,1 24 263,1 11 356,-2 23-703,0 0-214,-1 1 0,1-1 0,-1 1 0,0 0 0,1-1 0,0 1 1,-1 0-1,1 0 0,0 0 0,-1-1 0,1 1 0,0 0 0,0 0 0,-1 0 0,1 0 0,0-1 0,0 1 1,0 0-1,0 1 0,0 1 34,-20 143 418,-51 293 176,37-298-346,-73 191 0,98-309-202,-24 38 0,24-45-21,81-122 518,-5 8-498,98-113 1,-128 172-93,53-42 1,-39 36-8,-32 31 20,-15 11 11,-6 4 14,-9 8-36,-1 0 0,2 1 0,-1 1 0,1 0 0,-8 12 0,15-18-18,0 0 1,0 1-1,0-1 0,1 1 0,0-1 1,0 1-1,0 0 0,1 0 1,0 0-1,0 0 0,1 0 0,-1 0 1,1 0-1,1 6 0,-1-9-2,0-1 0,1 1 1,-1 0-1,1 0 0,-1 0 0,1-1 0,0 1 1,0 0-1,1-1 0,-1 1 0,0-1 0,1 1 1,0-1-1,-1 0 0,1 0 0,0 1 0,0-1 1,0-1-1,0 1 0,1 0 0,-1 0 0,0-1 0,1 1 1,-1-1-1,1 0 0,0 0 0,-1 0 0,1 0 1,0 0-1,0-1 0,3 1 0,-4-1 5,0 0 1,0 0-1,0 0 0,0 0 1,0 0-1,0-1 0,0 1 1,0-1-1,0 1 0,0-1 1,0 0-1,0 0 0,0 0 0,-1 0 1,1 0-1,0 0 0,-1-1 1,1 1-1,-1 0 0,1-1 1,-1 1-1,0-1 0,1 0 1,-1 1-1,0-1 0,0 0 0,0 0 1,-1 0-1,1 0 0,0 0 1,-1 0-1,1 0 0,0-3 1,1-3 24,-1-1 0,0 1 0,-1 0 0,1-1 0,-1 1 0,-1 0 0,-1-11 0,-1 7 45,-1 1 0,0-1 0,0 1 0,-1 0 0,-1 0 0,0 1 0,0 0 0,-15-19 0,20 29-63,1-1 0,-1 0-1,1 1 1,-1-1 0,1 1-1,0-1 1,-1 0 0,1 0-1,0 1 1,0-1 0,0 0-1,-1 1 1,1-1 0,0 0-1,0 0 1,0 1 0,0-1-1,0 0 1,0 0 0,0 1 0,1-1-1,-1 0 1,0 0 0,0 1-1,0-1 1,1 0 0,0-1 6,0 1 0,0-1 0,1 1 0,-1-1 1,0 1-1,1 0 0,-1 0 0,1-1 0,0 1 1,1-1-1,6-2 24,1-1 1,-1 2-1,11-3 0,-19 5-39,28-8 94,54-8 1,-74 16-77,1 0 1,-1 0 0,1 1-1,-1 0 1,1 1 0,-1 0 0,1 1-1,-1 0 1,1 0 0,9 4-1,-15-3 5,1-1 0,-1 1 1,1 0-1,-1 0 0,0 0 0,0 1 0,-1 0 0,1-1 0,-1 1 0,0 0 0,1 1 0,2 6 0,3 6 168,14 36 0,-18-40-106,22 77 707,-27-89-776,1-1 1,-1 1-1,0 0 0,0-1 1,1 1-1,-1-1 1,0 1-1,1-1 0,-1 1 1,1 0-1,-1-1 0,0 0 1,1 1-1,-1-1 1,1 1-1,-1-1 0,1 1 1,0-1-1,-1 0 1,1 0-1,-1 1 0,1-1 1,0 0-1,-1 0 1,1 1-1,0-1 0,-1 0 1,1 0-1,0 0 1,-1 0-1,1 0 0,1 0 1,20-10-27,-17 8 10,19-13-532,-1-1 0,-1 0 0,30-30 1,-40 35-1772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1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228 142 6224,'0'0'10751,"-11"0"-10193,-3-1-334,6 0-21,0 1 1,0 0-1,0 0 1,0 1 0,0 0-1,-9 3 1,4-1 383,8-3-438,1 1 0,-1 0 0,1 0-1,-1 1 1,1-1 0,0 1 0,0 0 0,0 0 0,0 0 0,0 1 0,0 0 0,1-1 0,-1 1 0,1 0-1,-4 5 1,1 0 52,-1 0 0,1 1-1,1 0 1,0 0 0,0 0 0,1 1-1,0-1 1,0 1 0,-2 15-1,4-17-112,1-1 0,0 1-1,1 0 1,-1-1-1,2 1 1,-1-1 0,1 1-1,0 0 1,1-1-1,-1 0 1,1 1-1,1-1 1,5 12 0,-5-12-32,1-1 0,0 0 1,0 0-1,0 0 1,0-1-1,1 1 1,9 7-1,-11-10-36,1-1-1,0 0 1,0 0-1,0 0 1,0 0-1,0 0 1,0-1-1,0 0 1,1 0 0,-1 0-1,0 0 1,1-1-1,8 1 1,-2-2 3,0 1 0,1-2 0,-1 1 0,0-2 0,0 1 0,0-2 0,0 1 1,0-2-1,-1 1 0,0-1 0,0-1 0,0 0 0,0 0 0,14-14 0,-10 6 33,0 0 1,-1 0-1,-1-1 0,-1-1 0,0 0 0,-1 0 1,16-35-1,-22 37 5,-3 10-15,1 1 1,-1-1-1,0 0 1,1 0 0,0 1-1,0-1 1,4-5-1,-7 6 225,-1-1-58,-1 14-94,2 2-90,0 1-1,0-1 1,1 1 0,0-1 0,1 1 0,1-1-1,0 1 1,1-1 0,0 0 0,1 0 0,0 0 0,7 13-1,-7-17-22,0 0-1,1-1 1,-1 1 0,2-1-1,-1 0 1,1 0-1,0-1 1,0 0-1,1 0 1,-1 0-1,1-1 1,1 0 0,-1 0-1,1-1 1,0 0-1,0 0 1,0-1-1,13 4 1,-14-6 0,1 0 1,-1 0-1,1-1 0,-1 0 1,1-1-1,-1 0 1,1 0-1,-1 0 0,0-1 1,0 0-1,1 0 1,-1-1-1,-1 0 0,1 0 1,0-1-1,-1 0 1,0 0-1,0 0 0,0-1 1,10-10-1,-3 2 39,-1-1-1,0 0 1,-1 0-1,-1-1 1,-1 0-1,0-1 1,11-27-1,-13 25 43,-1 0-1,-1 0 0,0-1 0,-2 1 1,3-35-1,-6 45-27,0 0-1,0 0 1,0-1 0,-1 1-1,-1 0 1,1 0-1,-1 0 1,0 0 0,-1 0-1,0 0 1,0 1 0,-1-1-1,0 1 1,0 0 0,-10-12-1,12 17-25,1 0-1,-1 0 1,0 1-1,0-1 0,0 0 1,-1 1-1,1-1 0,0 1 1,-1 0-1,1 0 1,0 0-1,-1 0 0,1 0 1,-1 1-1,1-1 1,-1 1-1,0-1 0,1 1 1,-1 0-1,0 0 0,1 0 1,-1 0-1,0 1 1,1-1-1,-5 2 0,1 0-621,-1 1-1,1 0 0,0 0 0,0 1 1,0 0-1,1 0 0,-11 9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27:16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78 7832,'0'0'8785,"-10"-8"-8331,-31-25-4,38 31-306,1 0 0,0 0 0,0 0 1,0 0-1,0 0 0,0 0 0,1-1 0,-3-3 1,3 0 2641,1 6-2740,0 0 1,0-1-1,0 1 1,0 0-1,0 0 1,0-1-1,0 1 1,0 0-1,0 0 1,0-1-1,0 1 1,0 0-1,0 0 1,0-1-1,0 1 1,0 0-1,-1 0 1,1 0-1,0-1 1,0 1-1,0 0 1,0 0-1,0-1 1,-1 1-1,1 0 1,0 0 0,0 0-1,0 0 1,0-1-1,-1 1 1,1 0-1,0 0 1,0 0-1,-1 0 1,1 0-1,0 0 1,0 0-1,0 0 1,-1 0-1,1 0 1,0-1-1,0 1 1,-1 0-1,1 0 1,0 0-1,0 0 1,-1 1-1,1-1 1,0 0-1,0 0 1,-1 0-1,1 0 1,0 0-1,0 0 1,0 0-1,-1 0 1,1 0-1,0 1 1,-1-1-1,-10 12 584,-3 15-356,11-23-218,1 0-1,0 0 1,-1 1 0,1-1 0,1 1 0,-1-1-1,1 1 1,0-1 0,0 1 0,-1 6 0,2-10-44,1 0 0,-1-1 0,0 1 0,1 0 0,-1-1 0,1 1 0,-1 0 0,1-1 0,-1 1 0,1-1 0,-1 1 0,1-1 0,-1 1 0,1-1 0,0 1 0,-1-1 0,1 0 0,0 1 0,0-1 0,-1 0 0,1 1 0,0-1 0,0 0 0,-1 0 0,1 0 0,0 0 0,0 0 0,-1 0 0,1 0 1,0 0-1,0 0 0,0 0 0,-1 0 0,2-1 0,24-3-3505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10344,'0'0'14751,"8"5"-14603,29 17-16,-34-21-115,0 0 1,0 1-1,0-1 0,0 0 0,0-1 1,0 1-1,0-1 0,1 1 0,-1-1 0,0 0 1,0 0-1,1 0 0,-1-1 0,6-1 0,9 0 52,30 2 379,0 1 1,66 12-1,-106-12-99,1 2-1,14 5 0,-5-1 458,-11-2 214,-7-4-930,4-4-436,0 1-3225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30 10152,'0'0'13431,"-9"6"-13085,-27 18-4,33-21-251,-1-1-1,1 1 1,0 1-1,0-1 1,0 0-1,0 1 0,-3 5 1,-2 4 200,4-8-167,1 1 0,-1 0 0,1 0 0,0 1 0,1-1 0,-1 1 0,1-1 0,1 1 0,-1 0 0,1 0 0,0 0 0,1-1 0,0 1 0,0 0 0,1 9 0,0-8-14,0 1 0,1-1-1,0 0 1,1 0 0,-1 0 0,1-1-1,1 1 1,0-1 0,0 1-1,0-1 1,1-1 0,7 9-1,-11-13-77,0-1 0,1 1 0,0-1 0,-1 0 0,1 0 0,0 0 0,-1 0 0,1 0 0,0 0 0,0-1 0,0 1 0,0-1 0,0 1 0,0-1 0,0 1 0,0-1 0,0 0 0,0 0 0,0 0 0,0 0 0,0-1 0,0 1 0,0 0 0,0-1 0,3-1 0,0 0 37,1 0 0,0-1-1,-1 0 1,1 0-1,-1-1 1,8-6-1,8-10 294,-2 0 0,0-2-1,23-35 1,-37 46 139,-5 11-299,0 2-61,0 1-104,-2 9 196,0 10-88,3-12-141,0 0 0,0-1 0,1 1 0,1-1 0,-1 0 0,2 0 0,-1 0 0,6 10 0,-7-16-3,0 0-1,0 0 0,0-1 1,0 1-1,1-1 0,-1 0 0,0 1 1,1-1-1,0 0 0,-1-1 1,1 1-1,0 0 0,0-1 1,0 0-1,0 1 0,0-1 0,1 0 1,-1-1-1,0 1 0,0 0 1,1-1-1,-1 0 0,0 0 0,1 0 1,-1 0-1,0-1 0,0 1 1,4-2-1,-1 1 0,1-1 0,-1 0 0,0-1 0,0 1 0,0-1 0,0-1 0,0 1 0,-1-1 0,1 0 0,-1 0 0,0-1 0,-1 1 0,1-1 0,-1 0 0,7-10 0,-3 2 0,0 1 0,-2-1 0,1 0 0,-2-1 0,0 1 0,4-18 0,-8 25 0,0 1 0,0 0 0,-1 0 0,0 0 0,0-1 0,0 1 0,0 0 0,-1 0 0,0 0 0,0 0 0,-1 0 0,-3-8 0,-2-2 0,0 0 0,-15-21 0,20 34 0,0-1 0,0 0 0,-1 0 0,1 0 0,-1 1 0,0 0 0,-5-5 0,7 7 0,1-1 0,-1 1 0,1 0 0,-1-1 0,0 1 0,1-1 0,-1 1 0,0 0 0,1-1 0,-1 1 0,0 0 0,1 0 0,-1 0 0,0-1 0,0 1 0,1 0 0,-1 0 0,0 0 0,1 0 0,-1 0 0,0 0 0,0 0 0,1 1 0,-1-1 0,0 0 0,0 0 0,1 1 0,-1-1 0,0 0 0,1 1 0,-1-1 0,1 0 0,-1 1 0,0-1 0,1 1 0,-1-1 0,1 1 0,-1 0 0,0 0 38,1-1-1,0 1 1,0 0-1,0-1 1,-1 1-1,1-1 1,0 1 0,0 0-1,0-1 1,0 1-1,0 0 1,0-1-1,0 1 1,0 0-1,0-1 1,0 1 0,1-1-1,-1 1 1,0 0-1,0-1 1,1 1-1,-1 0 1,6 6-4902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68 9440,'0'0'9742,"4"13"-9287,-2-7-400,8 22 359,7 40-1,-15-55-271,19 114 1987,-17-101-1260,-2-16 200,-2-17 490,-2-12-1260,-2 0 0,-7-28 0,6 30-93,1-1-1,0 0 1,-1-27 0,4 35-77,1-1 0,0 1 0,1 0 0,0-1 0,1 1 0,0 0 0,0 0 0,1 0 0,5-11-1,-6 15-52,1 1-1,-1 0 0,1 1 0,0-1 0,0 1 1,1-1-1,6-6 0,-9 10-49,1 0 0,-1 0 0,1 0 0,-1 0 0,1 0 0,0 0 0,0 1-1,-1-1 1,1 0 0,0 1 0,0-1 0,0 1 0,0 0 0,0 0 0,-1 0 0,1 0 0,0 0 0,0 0 0,0 0 0,0 0 0,0 1 0,0-1 0,-1 1 0,1 0 0,0-1 0,0 1-1,1 1 1,5 3 29,-1 0-1,0 1 1,0-1 0,-1 1-1,0 1 1,0-1-1,0 1 1,8 13-1,-7-10 7,-6-9-44,0 1-1,0-1 0,0 1 0,0-1 0,0 1 1,0 0-1,0 0 0,-1-1 0,1 1 0,-1 0 1,1 0-1,-1 0 0,0-1 0,0 1 1,1 0-1,-1 0 0,-1 0 0,1 0 0,-1 3 1,1-3 13,-1 1 0,-1-1 0,1 0 0,0 0 1,0 0-1,-1 0 0,0 0 0,1 0 0,-1 0 1,0 0-1,0 0 0,-4 2 0,-2 2 103,-1-1 1,-1-1-1,1 1 0,-1-2 0,-18 6 0,23-8-129,0 0-1,0 0 0,0 0 0,0-1 0,0 0 0,0 0 1,0 0-1,0-1 0,0 0 0,0 0 0,0 0 0,0 0 1,1-1-1,-1 0 0,0 0 0,1 0 0,0 0 0,-1-1 1,1 0-1,-6-5 0,9 7-3,0 1 0,0-1 0,0 0 0,1 0 0,-1 0 0,0 0 0,1 0 0,-1 0 0,1 0 0,-1 0 0,1-1 0,0 1 0,-1 0 0,1 0 0,0 0 0,0 0 0,0-1 0,-1 1 0,2 0 0,-1 0 0,0 0 0,0-1 0,0 1 0,0 0 0,1 0 0,-1 0 0,0 0 0,2-2 0,1-4 0,0 0 0,0 1 0,7-9 0,-8 11 0,19-26-4048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 9240,'0'0'3816,"-8"4"-3230,-2 3-286,4-4 89,1 0 0,0 0 0,-1 0 0,1-1 0,-11 4 0,15-6-111,0 0-183,1 0 0,0 0 1,0 0-1,-1 0 1,1 0-1,0 0 0,0 0 1,-1 0-1,1 1 1,0-1-1,0 0 0,0 0 1,-1 0-1,1 0 1,0 0-1,0 0 0,0 0 1,-1 1-1,1-1 0,0 0 1,0 0-1,0 0 1,0 0-1,-1 1 0,1-1 1,0 0-1,0 0 1,0 0-1,0 1 0,0-1 1,0 0-1,0 0 1,0 1-1,-1-1 0,1 0 1,0 0-1,0 1 0,0-1 1,0 0-1,0 0 1,0 0-1,0 1 0,1-1 1,-1 2 880,5-2 174,35-1 215,-20 0-879,0 1 0,0 0 0,1 2 0,-1 0 0,34 9 0,-52-11-469,0 1 1,0 0-1,0-1 0,0 1 1,0 0-1,0 0 0,-1 1 1,1-1-1,0 0 0,-1 0 1,1 1-1,0-1 0,-1 1 1,0 0-1,1-1 1,-1 1-1,0 0 0,0 0 1,0 0-1,0 0 0,0 0 1,0 0-1,0 2 0,-1 0-29,1 0 0,-1-1 0,0 1-1,0 0 1,-1 0 0,1-1 0,-1 1-1,0 0 1,0 0 0,0-1 0,0 1-1,-3 4 1,-4 7-41,-1 1-1,-1-1 1,-1-1-1,-16 18 1,-14 19-176,41-51 228,-1 1-1,1-1 1,0 0 0,0 1-1,-1-1 1,1 1-1,0-1 1,0 1-1,0-1 1,-1 0 0,1 1-1,0-1 1,0 1-1,0-1 1,0 1 0,0-1-1,0 1 1,0-1-1,0 1 1,0-1-1,0 1 1,0-1 0,1 1-1,-1-1 1,0 0-1,0 1 1,1 0 0,-1 0-1,1 0 1,0 0-1,0 0 1,0-1 0,0 1-1,0 0 1,0-1-1,0 1 1,0 0-1,2 0 1,32 8 15,-32-9-10,13 3 19,0-1 0,0 0 0,0-2 0,0 0 0,0 0 0,0-2 0,0 0 0,25-6 0,-30 2-3394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42 9344,'0'0'9199,"-3"8"-8917,-1 2 1,-1 0 1,0 0 0,0-1 0,-10 13-1,13-19 51,0 0-1,1 0 0,-1 0 1,1 0-1,-2 6 0,-5 11 553,-30 58 8,30-59-744,4-7-35,1-1 1,0 0-1,1 1 1,-2 20-1,3-20-8,1-9-74,-1 1 0,1-1 0,0 1 0,0 0 0,1-1 0,-1 1 0,1-1 0,0 1 0,0-1 0,0 1 0,0-1 0,0 1 0,1-1 0,0 0 0,-1 0 0,1 0 0,0 0 0,1 0 1,-1 0-1,0 0 0,1-1 0,0 1 0,0-1 0,-1 0 0,1 0 0,0 0 0,1 0 0,-1-1 0,0 1 0,0-1 0,1 1 0,-1-1 0,1 0 0,-1-1 0,1 1 0,0-1 0,4 1 1,-2-1-7,0-1 1,-1 1 0,1-1 0,0 0 0,-1 0 0,1-1 0,-1 1 0,0-1 0,1-1 0,-1 1 0,0-1 0,0 0 0,-1 0 0,1 0 0,0 0 0,-1-1 0,5-5 0,-2 1 18,-1-1 0,0 1 0,0-1 0,-1 0 1,0 0-1,0-1 0,-1 1 0,4-17 0,0 5 89,-6 18-56,0-1 0,-1 0 0,1 1 0,-1-1 0,0 0 0,1-8 0,-2 12-54,0-1 0,0 1 1,0-1-1,0 1 0,0-1 0,0 1 0,-1-1 0,1 1 1,0 0-1,0-1 0,0 1 0,-1-1 0,1 1 0,0-1 1,0 1-1,-1 0 0,1-1 0,0 1 0,-1 0 0,0-1 1,1 1-21,0 0 1,0 0-1,-1 0 1,1 0-1,0 0 1,0 0-1,0 0 0,-1 0 1,1 0-1,0 0 1,0 0-1,0 0 1,-1 0-1,1 0 1,0 0-1,0 1 1,0-1-1,0 0 1,-1 0-1,1 0 1,0 0-1,0 0 1,0 1-1,0-1 1,0 0-1,0 0 1,-1 0-1,1 0 1,0 1-1,0-1 1,0 0-1,0 0 0,0 0 1,0 1-1,0-1 1,0 0-1,0 0 1,0 0-1,0 1 1,0-1-1,0 0 1,0 0-1,0 1 1,0-1-1,0 0 1,0 0-1,0 0 1,0 0-1,0 1 1,1-1-1,-5 29 129,3-23-129,0 0 0,0-1 0,1 1 0,-1 6 0,2-6-3,0-1 0,0 1 0,0-1 1,1 0-1,0 1 0,0-1 0,0 0 1,0 0-1,1 0 0,0 0 0,4 4 0,3 5 2,2-2-1,16 15 0,-25-24-9,0-1 0,0 0 0,1 0 0,-1-1 0,0 1-1,1-1 1,0 0 0,-1 1 0,1-2 0,0 1 0,4 0 0,-2 0 8,0 0-1,0-1 1,0 0 0,0-1-1,0 1 1,9-3-1,-10 2 6,-1-1-1,1 1 0,-1-1 0,1 0 1,-1-1-1,0 1 0,0-1 0,1 0 1,4-5-1,-2 1 24,-1 0 0,0-1 0,10-16 0,-10 14 1,0 0 0,-1 0 0,-1-1-1,1 0 1,-2 0 0,1 0 0,-2-1 0,1 1 0,-2-1 0,1 0-1,-2 1 1,1-1 0,-2 0 0,0 1 0,0-1 0,-1 0 0,0 1-1,-1 0 1,0-1 0,-1 1 0,-7-15 0,4 13 42,0-1 0,0 1 0,-1 1 0,-1 0 0,0 0 1,-16-15-1,14 24 59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17583,'0'0'4618,"4"-8"-4461,2-2-67,1 1 0,-1 0 0,2 0 1,14-14-1,-16 18-26,-1 1 0,1 0 0,-1 0 0,1 0 0,0 1 1,0 0-1,1 0 0,-1 0 0,1 1 0,-1 0 0,1 0 0,0 1 1,0-1-1,0 2 0,0-1 0,0 1 0,9 0 0,-13 1-40,1-1 0,-1 1 0,0 0 0,0 0 0,1 0-1,-1 0 1,0 0 0,0 1 0,3 1 0,-5-2-13,0 0 0,0 1 0,0-1 1,0 0-1,0 0 0,0 1 0,0-1 0,0 0 0,-1 1 0,1-1 1,0 1-1,-1-1 0,1 1 0,-1-1 0,0 1 0,1-1 0,-1 1 1,0-1-1,0 1 0,0-1 0,-1 4 0,1 1 12,-1 0 0,-1 1 0,1-1 0,-1 0 0,0 0 0,-1 0 0,1-1-1,-1 1 1,-6 9 0,2-6 10,0 0-1,0-1 0,0 1 1,-15 11-1,8-10 29,10-8-16,1 0 1,-1 1-1,1-1 0,0 1 1,0 0-1,-3 3 1,6-5-27,0-1 0,-1 0 1,1 1-1,0-1 1,0 1-1,0-1 1,0 1-1,0-1 0,0 1 1,0-1-1,0 0 1,0 1-1,1-1 1,-1 1-1,0-1 0,0 0 1,0 1-1,0-1 1,1 1-1,-1-1 1,0 0-1,0 1 0,1-1 1,-1 0-1,0 1 1,1-1-1,-1 0 0,0 1 1,1-1-1,-1 0 1,0 0-1,1 1 1,-1-1-1,1 0 0,-1 0 1,0 0-1,1 0 1,-1 0-1,1 0 1,-1 1-1,1-1 0,-1 0 1,23 5 118,-15-4-105,10 1 71,23-1-1,-35-1-60,0-1 1,1 0-1,-1 0 0,0 0 0,0-1 0,0 1 0,10-6 0,-8 4-7,0 0 0,0 1 0,0 0 0,12-2-1,-1 0-3360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3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5824,'0'0'14394,"9"12"-14155,114 164 585,-87-116-600,-3 2 0,-2 1 0,-3 2 0,27 94 0,-43-111-161,-1 1 0,-3 0-1,-1 0 1,-3 1 0,-2 0 0,-3-1-1,-6 53 1,-5-15 94,-5-1 0,-3 0 0,-37 98 0,0-51 254,37-90-7,1 1 0,-25 89 0,36-112 41,6-18-104,4-15-204,8-29-182,-5 20-3193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0 8432,'0'0'5737,"-1"8"-5714,-1 2-14,0 5 65,-1-1 1,-5 15 0,6-25 50,0-1 1,0 0-1,-1 1 1,1-1 0,-1 0-1,1 0 1,-1 0-1,0-1 1,0 1-1,-4 2 1,3-2 16,0 0 0,0 0 1,1 1-1,-1-1 0,1 1 1,-3 4-1,-1 3 104,-1-1-1,-12 14 0,-1-1 151,15-14-228,-1 1 1,2-1-1,-1 1 1,1 0-1,1 0 0,-1 1 1,-4 18-1,2 3 104,-3 43 1,5-30-173,2-23-12,2 1 0,1 0 1,0 0-1,2-1 0,0 1 0,2-1 0,11 38 0,17 20 506,-24-61-430,0 0 1,2 0-1,0-1 1,1 0-1,1-1 1,1 0-1,16 16 1,-24-26 18,2-1 0,-1 0 1,1 0-1,0 0 0,15 9 1,-18-12-9,7 3 79,-10-5-246,-1-1 0,0 0 0,1 0 0,-1 0 0,0 0 0,1 0 0,-1 0-1,0 0 1,1 0 0,-1 0 0,0 0 0,1-1 0,-1 1 0,0 0 0,1 0-1,-1 0 1,0 0 0,1 0 0,-1-1 0,0 1 0,0 0 0,1 0 0,-1 0-1,0-1 1,0 1 0,1 0 0,-1 0 0,0-1 0,0 1 0,0 0 0,1-1 0,-1 1-1,0 0 1,0-1 0,0 1 0,0-1 0,3-6-2965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16184,'0'0'7283,"1"10"-7215,27 177 703,-26-172-659,1 2 375,8 28 1,-10-43-463,0 3 60,1-1 0,-1 0 0,0 0 0,0 1-1,0-1 1,0 0 0,-1 1 0,0 8 0,-2 6 242,2-18-441,0-1 0,0 1 0,0-1 0,0 1 0,0-1 0,0 1 0,0-1 0,0 1 0,0-1 0,0 1 0,0-1 0,1 1 0,-1-1-1,0 0 1,0 1 0,1-1 0,-1 1 0,0-1 0,0 0 0,1 1 0,-1-1 0,0 0 0,1 1 0,-1-1 0,1 0 0,-1 1 0,0-1 0,1 0 0,-1 0 0,1 0 0,-1 1 0,1-1 0,-1 0 0,1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14776,'0'0'3686,"4"-8"-3630,12-24 8,-15 30-5,1-1 1,0 0-1,0 1 0,0-1 1,0 1-1,0-1 1,0 1-1,1 0 0,-1 0 1,6-3-1,-5 3 57,1 0 21,1-1-1,0 2 0,-1-1 0,1 0 0,0 1 0,0 0 1,0 0-1,6 0 0,-4 0-48,0 0 0,0 0 1,9-3-1,13-8 129,48-16 345,-72 27-553,-2 0 22,0 0 1,-1 0-1,1 1 1,0-1-1,-1 1 1,5 0-1,-7 0-25,1 0 0,-1 0 0,1 0 0,-1 0-1,1 0 1,-1 1 0,1-1 0,-1 0 0,1 0 0,-1 1-1,1-1 1,-1 0 0,1 1 0,-1-1 0,1 0 0,-1 1-1,0-1 1,1 1 0,-1-1 0,0 1 0,0-1 0,1 0-1,-1 1 1,0-1 0,0 1 0,1 0 0,-1-1 0,0 1-1,0-1 1,0 1 0,0-1 0,0 1 0,0-1 0,0 1-1,0-1 1,0 2 0,-1 7-2750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139 100 6128,'0'0'10783,"-8"1"-10661,-38 8 132,22 4 225,21-11-432,0 0-1,0 0 1,-1 0-1,1 1 1,1-1 0,-1 1-1,0 0 1,1 0-1,-1 0 1,1 0 0,0 0-1,0 0 1,0 1-1,0-1 1,1 1 0,-3 5-1,-4 10 97,7-17-128,0 0 0,-1 0 1,2 0-1,-1 0 0,0 0 0,0 0 0,1 1 0,-1-1 0,1 0 1,-1 1-1,1-1 0,0 0 0,0 1 0,0-1 0,1 3 0,0 2 33,0-1 0,1 1 0,0-1 0,0 0 0,1 0 0,-1 0 0,6 8 0,-7-13-33,-1 0 0,1 1 1,0-1-1,1 0 1,-1 0-1,0 0 0,0 0 1,0 0-1,1 0 0,-1 0 1,0 0-1,1-1 0,-1 1 1,1 0-1,-1-1 0,1 1 1,-1-1-1,1 1 0,-1-1 1,1 0-1,0 0 1,-1 0-1,1 0 0,-1 0 1,1 0-1,0 0 0,-1 0 1,1-1-1,-1 1 0,1-1 1,-1 1-1,1-1 0,-1 1 1,1-1-1,1-1 0,3-2 13,-1 1 0,-1-1 0,1 0 0,0 0 0,-1 0 0,0-1 0,0 1-1,5-8 1,25-44 238,-30 48-207,1-8 142,-4 14-8,0 8-38,0-1-120,2 24 53,-2-16-57,0 0 0,4 13 1,-4-22-16,0 1 1,1-1 0,-1 0-1,1-1 1,0 1-1,0 0 1,0 0 0,1-1-1,-1 1 1,5 3-1,-5-6-7,-1 0-1,1 0 0,-1 0 0,1 0 0,0-1 1,-1 1-1,1-1 0,0 1 0,-1-1 0,1 0 1,0 1-1,0-1 0,0 0 0,-1 0 0,1 0 1,0 0-1,0-1 0,-1 1 0,1 0 0,0-1 1,0 1-1,-1-1 0,1 0 0,-1 0 0,1 1 1,1-3-1,4 0 17,-1 0 0,0-1 1,0-1-1,0 1 0,6-6 1,-7 4-11,-1 0 0,1 1 1,-1-2-1,0 1 0,0 0 1,-1-1-1,0 0 0,0 0 1,-1 0-1,1 0 0,-1 0 1,-1 0-1,0-1 0,0 1 1,0-10-1,-1 6 4,0 1-1,-1-1 1,0 0-1,-1 1 1,0-1-1,-1 1 1,0 0-1,-1 0 1,0 0-1,-6-11 1,8 17 7,0 0 0,-1 0 1,0 1-1,0-1 0,0 0 0,-1 1 1,1 0-1,-1 0 0,0 0 0,0 0 0,-5-2 1,9 5-16,-1 0 0,0 0 0,1 0 0,-1 0 0,0 0 1,1 0-1,-1 0 0,0 0 0,1 0 0,-1 0 0,1 0 0,-1 1 1,0-1-1,1 0 0,-1 0 0,1 1 0,-1-1 0,0 1 0,1-1 1,-1 0-1,1 1 0,-1-1 0,1 1 0,0-1 0,-1 1 0,1-1 1,-1 1-1,1 0 0,-1 0 0,-5 15-3052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0 13464,'0'0'3113,"-9"3"-3281,-68 16 633,69-16-342,1-1-1,-1 1 0,1 1 1,-7 3-1,10-4-40,0 0-1,0 0 0,0 1 1,0-1-1,1 1 1,-1-1-1,1 1 1,0 0-1,0 1 1,0-1-1,-3 8 0,6-10-58,-1-1 0,1 1 0,-1 0 0,1 0-1,0 0 1,0 0 0,0-1 0,0 1 0,0 0-1,0 0 1,0 0 0,1-1 0,-1 1 0,1 0-1,-1 0 1,1-1 0,0 1 0,-1 0 0,1-1-1,0 1 1,0 0 0,0-1 0,0 0 0,1 1-1,-1-1 1,2 2 0,-1 0 6,2 0 1,-1 0-1,0-1 0,1 1 0,-1-1 1,1 1-1,0-1 0,-1 0 0,1-1 0,5 3 1,-1-3 75,-1 0 0,1 0 0,-1 0 0,1-1 0,0-1 0,-1 1 0,1-1 0,-1 0 0,1-1 0,-1 0 0,0 0 0,10-4 0,-15 5-10,1 0 1,-1 1-1,1-1 0,-1 1 1,1 0-1,-1-1 0,4 1 0,1 4-2712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13360,'0'0'4683,"9"-2"-4504,31-8 1,-34 9-105,1 0 1,-1 0-1,0 0 0,0 1 1,1 0-1,10 2 1,-14-2-33,-1 0 1,0 1-1,0-1 1,0 1-1,0 0 0,0 0 1,0-1-1,0 1 1,0 0-1,0 1 1,0-1-1,0 0 1,-1 0-1,1 1 1,0-1-1,-1 1 1,1 0-1,-1-1 1,2 4-1,-2-3-9,0 0-1,-1 1 0,1-1 1,-1 1-1,1 0 0,-1-1 1,0 1-1,0-1 0,0 1 1,0-1-1,-1 1 0,1 0 1,-1-1-1,1 1 0,-1-1 1,-1 3-1,-1 3 43,-1 0 1,0 0-1,-7 10 0,-38 51 480,49-69-544,0 0-1,0 0 0,-1 1 0,1-1 1,0 0-1,0 1 0,0-1 0,0 0 0,0 1 1,-1-1-1,1 0 0,0 1 0,0-1 1,0 0-1,0 1 0,0-1 0,0 1 1,0-1-1,0 0 0,0 1 0,1-1 1,-1 0-1,0 1 0,0-1 0,0 0 0,0 1 1,0-1-1,1 0 0,-1 1 0,0-1 1,0 0-1,1 1 0,13 5 155,24-4-42,-31-2-47,87 10 487,-76-7-289,-10-1-3217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10248,'0'0'10217,"7"1"-9939,1 1-197,-3 0-29,0-1 0,0 0 0,0 0 0,0 0 0,1-1 0,-1 0 0,0 0 1,7-1-1,47-7 478,36-5 121,-56 7-402,0-1 0,51-17 0,43-9 242,-117 30-359,1 1 0,0 1 1,0 0-1,0 2 0,0 0 1,17 3-1,-25-2 43,-1 1 1,15 6-1,14 4 500,-35-13-635,-1 1 1,0-1-1,1 0 0,-1 0 0,1 0 1,-1 1-1,1-1 0,-1-1 0,1 1 0,-1 0 1,1 0-1,-1 0 0,1-1 0,-1 1 1,0-1-1,1 1 0,1-2 0,6-7-3212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68 15072,'0'0'3323,"-7"-4"-3077,-24-10 8,30 14-239,0 0 0,0 0-1,0-1 1,1 1 0,-1 0 0,0 0-1,0 0 1,1 0 0,-1 0-1,0 0 1,0 0 0,0 0-1,1 1 1,-1-1 0,0 0-1,0 0 1,1 1 0,-1-1-1,0 0 1,0 1 0,1-1-1,-1 0 1,0 1 0,1-1 0,-1 1-1,1 0 1,-1-1 0,1 1-1,-1-1 1,0 2 0,-1 1 59,-3 1 19,1 1 0,0-1 1,0 1-1,1 0 0,-1 1 0,1-1 1,0 1-1,-3 9 0,0 2 308,-5 31 0,10-44-334,1 0 0,0 0 0,0-1 0,0 1 0,0 0 0,1 0 0,-1 0 0,1 0-1,0 0 1,0 0 0,0-1 0,1 1 0,0-1 0,-1 1 0,1-1 0,0 1 0,0-1 0,5 5 0,-6-7-33,1 1 0,-1 0 0,1-1 0,0 1 0,0-1 0,0 0 0,0 0-1,0 0 1,0 0 0,0 0 0,0 0 0,0 0 0,0-1 0,0 1 0,0-1 0,1 1 0,-1-1 0,0 0 0,0 0 0,1 0 0,-1 0 0,0 0 0,0-1 0,0 1-1,1-1 1,-1 1 0,0-1 0,0 0 0,0 0 0,0 0 0,0 0 0,0 0 0,0 0 0,2-2 0,3-3 42,1-1 1,-1 1-1,0-1 1,0 0-1,-1 0 1,0-1 0,-1 0-1,1 0 1,-2-1-1,1 1 1,-1-1-1,5-16 1,-4 5 267,-7 51 356,2-23-670,0-5-14,0 0 0,0 1 0,0-1 0,1 0 0,-1 0 1,1 0-1,0 1 0,-1-1 0,1 0 0,1 0 0,-1 0 1,0-1-1,1 1 0,0 0 0,-1 0 0,1-1 1,0 1-1,3 2 0,0-2 19,0 1 1,1-1-1,-1 0 1,1 0-1,0-1 1,0 0-1,0 0 1,0 0 0,11 1-1,-14-2-13,0-1-1,1 0 1,-1 0 0,0 0-1,0 0 1,1-1 0,-1 1 0,0-1-1,0 0 1,1 0 0,-1 0-1,0 0 1,0 0 0,0-1-1,-1 1 1,1-1 0,0 0-1,0 0 1,-1 0 0,4-4 0,-1 0 32,0 0 0,-1 0 1,0 0-1,0 0 1,-1-1-1,0 0 1,0 0-1,0 0 0,-1 0 1,0 0-1,0 0 1,-1-1-1,0 1 1,0 0-1,-1-1 0,-1-14 1,0 19-15,1 0 0,-1 0 0,0 0 0,0-1 0,-1 2 0,1-1-1,-1 0 1,1 0 0,-1 0 0,0 1 0,0-1 0,0 1 0,-4-4 0,0 0 62,0 1-1,0 0 1,0 1-1,-11-6 0,3 3 72,10 6-119,1-1 0,-1 1 0,1-1-1,0 0 1,0 0 0,-5-4 0,6 4 150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18295,'0'0'5564,"8"3"-5457,24 8-2,-31-11-94,0 1 0,-1-1 0,1 0 0,0 1 0,-1-1-1,1 0 1,-1 1 0,1-1 0,0 1 0,-1-1 0,1 1 0,-1-1-1,0 1 1,1 0 0,-1-1 0,1 1 0,-1 0 0,0-1 0,1 1-1,-1 0 1,0-1 0,0 1 0,0 0 0,1-1 0,-1 1 0,0 0-1,0 0 1,0-1 0,0 1 0,-1 1 0,-5 18 153,4-17-143,-2 7 51,-1-1 0,-11 15 1,2-1 99,4-13 25,5-5 54,15-3-7,3-3-98,0-1 1,24-4 0,-28 3-77,0 1 1,0 1 0,0 0-1,0 0 1,1 0 0,16 3 0,6 7-367,-26-7-2228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11760,'0'0'8874,"-3"8"-8605,-8 26-2,11-31-226,1 0 0,-1 0-1,0 0 1,1-1 0,-1 1 0,1 0 0,0 0 0,0 0-1,0-1 1,0 1 0,1-1 0,-1 1 0,1-1-1,3 5 1,-1-1 50,52 77 545,-27-42-333,35 65-1,-34-38-114,-3 1 1,-2 1 0,-4 1-1,17 100 1,-32-129-44,-2-1 1,-2 0 0,-1 1-1,-9 72 1,-6-24 385,-28 95 0,36-152-329,4-23-87,0 0 0,0 0 1,-4 10-1,5-19-199,1 0 1,0 0-1,0 0 1,-1 1 0,1-1-1,0 0 1,0 0-1,0 0 1,0 0-1,0 0 1,1 0-1,-1 0 1,0 0 0,0 0-1,1 0 1,-1 0-1,1 0 1,-1 0-1,2 1 1,-2 0-1241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4816,'0'0'11592,"-3"15"-11063,-22 261 1831,17 1-611,3-102-293,-1-88-329,3-65-700,1 11 2044,9-33-2247,13-1-127,-1-2 0,31-6-1,-14 1-48,0 2 4,22-5 43,1 2 0,63-1 0,-48 0 241,-74 10-332,0-1 0,0 0 0,0 0 0,0 0 0,0 0 0,0 1 0,0-1 0,0 0 0,-1 0 0,1 0 0,0 0 0,0 1 0,-1-1 0,1 0 0,-1 0 0,1 1 0,-1-1 0,1 0 0,-1 0 0,1 1-16,-3-4-127,0 0 0,-1 0 0,1 1 0,-1-1 0,-5-4-1,-2 1-3533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6328,'0'0'12345,"8"4"-12196,26 10-4,-32-13-125,0-1-1,0 1 1,-1-1-1,1 0 0,0 0 1,0 0-1,0 0 0,0 0 1,0 0-1,0 0 1,0-1-1,-1 1 0,1 0 1,0-1-1,0 0 0,0 1 1,-1-1-1,1 0 0,0 0 1,1-1-1,10-5 77,27-2 203,65-9 1,-87 15-247,8 1 57,0 1-1,1 2 1,28 3 0,13 0 247,-53-2-146,23 4-1,3 0 404,-26-6 230,-15 0-811,0-1 0,0 1 0,1 0 0,-1-1 0,0 1 0,0 0 0,0-1 0,0 1 0,0-1 0,0 1 0,0 0 0,-1-1 0,1 1 0,0 0 0,0-1 0,0 1 0,0 0 0,0-1 0,0 1 0,-1 0 1,1-1-1,0 1 0,0 0 0,-6-15 171,5 11-383,-2-6 586,4 3-3532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6424,'0'0'12289,"-9"5"-11900,-29 19-33,35-22-287,0 1 0,0-1 0,1 1 0,-1-1-1,1 1 1,-1 0 0,1 0 0,0 1 0,0-1 0,0 0 0,0 1-1,1-1 1,-1 1 0,0 5 0,-5 9 207,5-12-169,0 0 0,1 0 0,0 0-1,0 1 1,0-1 0,1 0 0,0 0-1,0 1 1,0-1 0,1 0 0,0 0-1,0 0 1,1 1 0,0-1-1,0-1 1,3 8 0,-2-8-24,0 1 0,0-1 1,0 0-1,1 0 0,0-1 0,0 1 0,0-1 0,1 0 1,-1 0-1,1 0 0,0-1 0,8 5 0,-9-6-37,-1 0-1,0-1 1,0 0-1,1 1 1,-1-1-1,1-1 1,-1 1-1,1 0 0,-1-1 1,1 0-1,0 0 1,-1 0-1,1 0 1,-1-1-1,1 1 1,-1-1-1,1 0 0,-1 0 1,1 0-1,-1 0 1,6-4-1,-4 2-7,0 0-1,-1 0 0,0-1 1,1 0-1,-2 0 0,1 0 1,0 0-1,-1 0 0,5-8 0,4-12-3419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14064,'0'0'4119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63 172 7328,'0'0'11559,"-8"9"-11253,-27 28-28,33-35-226,0 0-1,0 1 1,1-1 0,-1 0-1,1 1 1,-1 0-1,1-1 1,0 1-1,0-1 1,0 1-1,1 0 1,-1 0-1,0 0 1,1-1-1,0 1 1,0 5-1,-1 4 123,0-6-93,1 0 0,0 0 0,0 0 0,1 0 0,-1 0 0,1 0 0,1-1 0,-1 1 0,1 0 0,0-1 0,0 1 0,1-1 1,-1 1-1,7 8 0,-5-10-31,0 1 0,0-1-1,0 1 1,0-1 0,1-1 0,0 1 0,-1 0 0,1-1 0,1 0 0,9 4 0,-12-6-27,0 0 0,1-1 0,-1 1 0,0-1 0,1 1 0,-1-1 0,1 0 0,-1 0 0,1-1 0,-1 1 0,1-1 0,-1 0 0,0 0 0,1 0 0,-1 0 0,0 0 0,0-1 0,4-1 0,1-2 29,-1 0-1,1-1 0,-1 0 1,0 0-1,8-9 0,-8 7 50,-1-1-1,1 1 1,-2-1-1,1-1 1,-1 1-1,0-1 1,4-14-1,-6 10 200,-2 7-87,0 13 5,-1-5-213,1 1 0,-1-1 1,1 0-1,-1 0 0,1 0 0,-1 0 0,1 0 1,0 0-1,-1-1 0,1 1 0,0 0 1,1 1-1,3 4 2,1 2-13,0-1 0,1 0 0,-1 0 0,1 0 1,1 0-1,14 9 0,-18-13-1,1-1 0,0 1 0,0-1 0,0 0 1,0 0-1,0 0 0,1-1 0,-1 0 0,1 0 0,-1 0 0,0-1 0,1 0 0,-1 0 0,6 0 1,-6-1 9,1-1 0,-1 1 0,0-1 0,0 0 0,-1 0 0,1 0 0,0 0 0,-1-1 0,1 0 0,-1 0 0,5-5 0,-3 3 16,0-1 0,-1 0 0,1-1 0,-1 1 0,-1-1 0,6-10 0,-7 11 3,-1 0 1,0-1-1,0 1 1,-1-1-1,1 1 1,-2-1-1,1 0 1,-1 1-1,0-1 1,0 0-1,0 0 1,-1 1-1,-3-11 1,0 0 73,-1 0 1,-1 0 0,-14-30-1,16 40-16,0 0-1,0-1 0,0 1 1,-1 1-1,0-1 0,-1 1 1,1 0-1,-1 0 0,0 1 1,-1-1-1,-6-3 0,12 8-73,1 1 1,0 0-1,-1 0 0,1 0 0,0 0 0,0 0 0,-1 0 0,1 0 1,0 1-1,-1-1 0,1 0 0,0 0 0,0 0 0,-1 0 1,1 0-1,0 0 0,-1 0 0,1 1 0,0-1 0,0 0 1,0 0-1,-1 0 0,1 1 0,0-1 0,0 0 0,0 0 1,-1 1-1,1-1 0,0 0 0,0 0 0,0 1 0,0-1 0,0 0 1,0 0-1,-1 1 0,1-1 0,0 0 0,0 1 0,0-1 1,0 0-1,0 1 0,0-1 0,0 0 0,-1 15-30,4 5-293,1-1 1,11 31-1,-8-26-2942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11352,'0'0'4334,"7"12"-4019,-2-4-246,1 1 5,-1-1-1,0 2 1,0-1 0,-1 0 0,0 1-1,4 19 1,-3-11 186,-1 0-1,2 0 1,0 0-1,11 20 0,-15-35-111,-1 0-1,0 0 1,0 0-1,0-1 1,-1 1-1,1 0 1,0 6-1,-1-9-139,0 0 0,0 0 0,0-1 0,0 1 0,0 0-1,0 0 1,0 0 0,0 0 0,0 0 0,0 0 0,0 0 0,0 0-1,0 0 1,1 0 0,-1 0 0,0 0 0,0 0 0,0 0-1,0 0 1,0 0 0,0 0 0,0 0 0,0 0 0,0 0 0,0 0-1,0 0 1,0 0 0,0 0 0,1 0 0,-1 0 0,0 0-1,0 0 1,0 0 0,0 0 0,0 0 0,0 1 0,0-1-1,0 0 1,0 0 0,0 0 0,0 0 0,0 0 0,0 0 0,0 0-1,0 0 1,0 0 0,0 0 0,0 0 0,0 0 0,0 0-1,0 0 1,0 0 0,0 0 0,0 1 0,0-1 0,0 0 0,0 0-1,0 0 1,0 0 0,0 0 0,0 0 0,0 0 0,0 0-1,0 0 1,0 0 0,0 0 0,0 0 0,2-8 436,-5-15-57,-11-41 1,9 44-200,0 0 1,2-1-1,-2-22 1,5 34-126,-1-19 371,4-36 1,-3 56-330,1 1 1,1-1-1,-1 1 1,1 0-1,1 0 1,-1 0-1,1 0 1,0 0-1,9-13 1,-11 19-76,0-1 1,0 1-1,1-1 1,-1 1-1,0-1 1,1 1-1,-1 0 1,1 0-1,0 0 1,-1 0-1,1 0 1,0 0 0,0 0-1,-1 0 1,1 1-1,0-1 1,0 1-1,0-1 1,3 1-1,-2 0 6,-1 0-1,1 1 1,0-1-1,0 1 0,-1-1 1,1 1-1,-1 0 1,1 0-1,-1 0 1,1 1-1,-1-1 0,4 3 1,0 1 9,0 0 0,-1 0 0,1 1 0,-1-1 1,0 1-1,-1 0 0,1 1 0,-1-1 0,3 9 0,-5-13-23,-1 1-1,0 0 1,0 0-1,0 0 1,0 0-1,-1 0 1,1 0-1,-1 0 1,0 0 0,0 0-1,0 0 1,0 1-1,-1 4 1,0-5-2,0-1 1,0 1-1,-1-1 1,1 1 0,-1-1-1,1 0 1,-1 1-1,0-1 1,0 0-1,1 0 1,-2 0 0,1 0-1,0-1 1,0 1-1,-5 2 1,2-1 36,0 0 0,0 0 0,0 0 0,-1 0 0,1-1 0,-1 0 0,0 0 0,0 0 0,1-1 0,-13 1 0,-19-2 237,50-14-668,1 3-3104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22 6632,'0'0'4465,"-8"0"-4078,-24-1 49,32 1-389,0 0 0,0 0 0,-1 0 0,1 0 0,0 0 0,-1 0 0,1 0 0,0 0 0,0 0 0,-1 0 0,1 0 0,0 0 0,-1 0 0,1 0 0,0 0 0,0 0 0,-1 0 0,1 0 0,0-1 0,0 1 0,0 0 0,-1 0 0,1 0 0,0 0 0,0-1 0,0 1 0,-1 0 0,1-1 0,5-4 1200,11-3-72,-12 7-1060,0 0 0,0 0 1,0 0-1,0 1 0,0 0 1,-1 0-1,1 0 0,0 0 0,0 1 1,0-1-1,0 1 0,0 0 0,0 0 1,0 0-1,6 4 0,-4-2 39,1 0-1,-1 1 1,-1-1-1,1 1 0,0 1 1,-1-1-1,0 1 1,8 8-1,-11-9-90,0-1-1,-1 1 0,1-1 1,-1 1-1,1-1 1,-1 1-1,0 0 1,-1 0-1,1-1 1,-1 1-1,1 0 1,-1 0-1,0 0 1,-1 0-1,1-1 1,0 1-1,-1 0 0,-2 6 1,0 2 72,-1-1 0,0 0 0,-1-1 1,-11 20-1,14-26-78,-1 0 0,1 0 0,-1 0 0,0 0 0,0-1 0,0 1 0,0-1 0,-1 1-1,1-1 1,-1 0 0,0-1 0,0 1 0,0-1 0,-5 3 0,8-5-36,-9 4 672,15-2 107,6-1-702,147 35 1158,-140-32-1138,-9-2-3148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4 7024,'0'0'9695,"-7"-1"-9271,1 0-313,4 1-75,0-1 0,-1 1 0,1-1 0,0 1 0,0 0 0,0 0 0,-1 0 0,1 0 0,0 1 1,0-1-1,-1 0 0,1 1 0,0 0 0,0-1 0,0 1 0,0 0 0,0 0 0,0 0 0,-3 3 0,-5 5 205,0 0 0,1 1 0,0 1 0,1-1-1,0 1 1,1 1 0,-7 12 0,10-15-86,0 0 0,0 1-1,1-1 1,0 1 0,0 0 0,1 0 0,1 0 0,-1 0 0,2 0 0,-1 11 0,2-16-87,0 0 0,-1 0-1,2 0 1,-1 0 0,0 0-1,1 0 1,0 0 0,0-1 0,1 1-1,-1-1 1,1 0 0,0 0 0,0 0-1,0 0 1,1 0 0,-1 0 0,1-1-1,6 5 1,-7-6-33,1 0 0,-1 0 1,1 0-1,0-1 0,-1 1 0,1-1 0,0 0 0,0 0 0,0 0 1,0-1-1,0 1 0,0-1 0,0 0 0,0 0 0,0-1 0,0 1 1,0-1-1,-1 1 0,1-1 0,0-1 0,0 1 0,0 0 0,5-4 1,-3 2 22,-1 0 1,0 0-1,1-1 1,-2 0 0,1 0-1,0 0 1,-1 0-1,0-1 1,0 1 0,0-1-1,0 0 1,-1 0-1,0-1 1,0 1 0,0-1-1,-1 1 1,0-1-1,0 0 1,2-11 0,-3 5 227,-1 8 82,2 9-133,2 8-203,0-1 0,1 1 0,0-1 0,1-1 0,13 21 0,-15-26-21,1-1 0,-1 0 0,1 0 0,0 0 1,0 0-1,1-1 0,-1 0 0,1 0 0,0-1 1,0 0-1,1 0 0,11 5 0,-15-8-6,0 1 0,0 0 0,0-1 0,0 1 0,0-1 0,0 0 0,0 0 0,0 0-1,0 0 1,0 0 0,0-1 0,0 0 0,0 1 0,0-1 0,4-2 0,-3 1 13,0-1-1,0 1 1,-1-1 0,1 1 0,-1-1-1,0 0 1,0 0 0,0-1 0,4-6 0,-1 2 15,-2 0 1,1-1-1,-1 0 1,-1 0-1,0 0 1,0 0 0,0-1-1,1-18 1,-3 19 13,0 0-1,-1-1 1,0 1 0,-1 0 0,0 0-1,-3-14 1,2 19-9,1-1-1,-1 1 1,0-1-1,0 1 1,-1 0-1,1 0 1,-1 0 0,0 0-1,0 0 1,0 1-1,-1-1 1,1 1-1,-1 0 1,-5-4-1,-62-43 373,70 50-414,1-1 1,-1 1-1,0 0 1,1-1-1,-1 1 0,0 0 1,1 0-1,-1 0 1,0 0-1,1-1 1,-1 1-1,0 0 1,1 0-1,-1 0 1,0 0-1,1 1 0,-1-1 1,0 0-1,1 0 1,-1 0-1,0 0 1,1 1-1,-1-1 1,0 0-1,1 1 0,-1-1 1,1 0-1,-1 1 1,1-1-1,-1 1 1,1-1-1,-1 1 1,1-1-1,-1 1 0,1-1 1,0 1-1,-1 1 1,-2 8-3806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53 6728,'0'0'10581,"6"-8"-10137,20-23 1,-19 24-4,-7 6-390,0 1 0,0 0 0,0-1-1,0 1 1,0 0 0,-1 0 0,1-1-1,0 1 1,0 0 0,0 0-1,0-1 1,0 1 0,0 0 0,0 0-1,-1 0 1,1-1 0,0 1 0,0 0-1,0 0 1,0 0 0,-1-1 0,1 1-1,0 0 1,0 0 0,-1 0-1,1 0 1,0 0 0,0-1 0,-1 1-1,1 0 1,0 0 0,0 0 0,-1 0-1,1 0 1,-14 2 908,12-2-823,-1 1 1,1 0-1,-1 0 0,1 0 1,0 1-1,-1-1 0,1 0 0,-3 3 1,2 1-1,0 0 0,0 0 1,0 0-1,1 1 0,0-1 1,0 1-1,0 0 0,0-1 1,1 1-1,0 0 1,0 8-1,1-10-82,-1 0 0,1 0-1,0 1 1,1-1 0,-1 0 0,1 0 0,-1 0 0,1 0 0,1 0 0,-1 0-1,0 0 1,1 0 0,0-1 0,0 1 0,0 0 0,5 5 0,-5-6-15,1-1 1,0 0-1,0 0 1,0 0-1,0 0 1,0 0-1,0 0 1,1-1-1,-1 1 1,0-1-1,1 0 1,-1 0-1,1 0 1,-1-1-1,6 1 1,2-1 67,0-1-1,0 0 1,19-4-1,-29 4-96,5 0 77,0-1 0,0-1 0,0 1 0,0-1 1,6-4-1,-5 3 18,-7 4-129,1-1 0,-1 1 1,0 0-1,0 0 1,1 0-1,-1 0 0,0 0 1,0-1-1,1 1 1,-1 0-1,0 0 0,1 0 1,-1 0-1,0 0 1,1 0-1,-1 0 1,0 0-1,1 0 0,-1 0 1,0 0-1,1 0 1,-1 0-1,0 0 0,0 1 1,1-1-1,-1 0 1,0 0-1,1 0 0,-1 1 1,3 0-2628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4512,'0'0'13994,"9"3"-13706,17 9 247,26 13-1,-39-17-335,1-1 0,0-1 0,0-1 0,0 0 0,0-1-1,1 0 1,20 2 0,-24-5-91,1-2 1,-1 1-1,21-5 1,-1 1 45,63-5 218,67-6 157,-123 13-420,56-6 97,234-23 69,-305 30-274,46-1 68,123 13-1,-155-7 63,-1 2 0,68 19-1,-49-12 285,-48-14-64,-1-1-3774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118 212 6824,'0'0'14577,"-8"2"-14356,3-1-175,2-1-24,0 1 1,0-1-1,0 1 1,0 0-1,0 0 1,0 0-1,1 0 1,-1 0-1,0 1 1,1-1-1,-1 1 1,1 0-1,-1 0 1,1-1-1,0 2 0,-3 2 1,-2 4 118,-1 1-1,2 0 1,-1 0 0,2 1 0,-8 17-1,10-21-81,1 0-1,1 0 0,-1 0 1,1 0-1,0 0 1,1 0-1,0 0 0,0 0 1,0 0-1,3 14 1,-1-17-24,-1 0 1,1 0-1,0 1 1,0-1-1,0 0 0,1-1 1,-1 1-1,1 0 1,0-1-1,0 1 1,0-1-1,1 0 1,5 4-1,-6-4-13,0-1-1,1 0 1,-1 0-1,1 0 1,-1 0-1,1-1 1,-1 1 0,1-1-1,0 0 1,0 0-1,-1 0 1,1-1-1,0 1 1,0-1-1,0 0 1,4 0-1,5-4 28,0 0-1,0-1 1,-1 0-1,0-1 0,0 0 1,0-1-1,-1 0 1,17-15-1,-15 11 7,-1-1-1,0 0 1,-1 0-1,0-1 1,-1-1-1,0 0 1,-1-1-1,-1 1 1,10-25 0,-15 18 99,-2 21-137,-1-1 0,0 0-1,0 1 1,0-1 0,0 0-1,0 1 1,0-1 0,0 0-1,0 1 1,-1-1 0,1 0-1,0 1 1,0-1 0,-1 0-1,1 1 1,0-1 0,-1 0-1,1 1 1,0-1 0,-1 1-1,0-2 1,0 2-6,1 0-1,-1 0 1,0 1 0,1-1 0,-1 0-1,1 0 1,-1 0 0,1 1 0,-1-1-1,1 0 1,-1 0 0,1 1 0,-1-1-1,1 0 1,-1 1 0,1-1 0,-1 1 0,1-1-1,0 1 1,-1-1 0,1 1 0,0-1-1,0 1 1,-1-1 0,1 1 0,0-1-1,0 1 1,-1-1 0,1 2 0,-6 15 85,6-12-78,0-1 0,-1 1 1,1-1-1,1 0 0,-1 1 1,1-1-1,0 1 0,0-1 1,0 0-1,0 0 0,1 0 1,-1 0-1,4 6 0,0-2 9,0 0 0,0 0 0,0 0 0,1-1 0,10 9 0,-13-13-19,0 0-1,1-1 1,-1 1-1,1-1 1,0 0-1,-1 0 1,1 0-1,0 0 1,0-1-1,0 0 0,0 0 1,1 0-1,-1 0 1,0-1-1,0 1 1,1-1-1,-1 0 1,0 0-1,1-1 1,-1 1-1,0-1 1,0 0-1,8-3 1,-5 2 16,-1-1 0,1 0 0,-1-1 0,0 1 0,0-1 0,0-1 0,0 1 0,-1-1 0,0 0 0,0 0 0,0 0 0,0-1 0,5-10 0,-3 6 49,-2-2 0,0 1-1,0 0 1,-1-1 0,0 0-1,-1 0 1,-1 0 0,1-1 0,-2 1-1,0 0 1,-1-1 0,0 1-1,0-1 1,-5-19 0,4 26-32,0 1 0,-1 0 0,0 0 0,0 0 0,0 0 0,0 0 0,-1 0 0,0 1 0,0-1 0,0 1 0,-8-8 0,2 3 97,-1 0 0,-1 1 0,-19-13 0,26 19-110,-1-1 0,1 1 0,-1 0 0,0 1 0,0-1 0,1 1 1,-1 0-1,0 0 0,0 1 0,0-1 0,-7 1 0,10 0-34,-1 0 0,1 0 0,-1 1 0,1-1 0,-1 1 0,0-1 0,1 1 0,0 0 0,-1 0 0,1 0 0,0 0 0,-1 1 0,1-1 0,0 0 0,0 1 0,0 0 0,0-1 0,0 1 0,0 0 0,1 0 0,-1 0 0,1 0 0,-2 4 0,-3 8-3794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12664,'0'0'797,"0"-10"-444,0 5-324,0-7 190,0 0 1,2-20-1,-2 30-122,0 0 0,1-1 0,-1 1 1,1-1-1,-1 1 0,1 0 0,0-1 1,0 1-1,0 0 0,0 0 0,0-1 0,0 1 1,1 0-1,-1 0 0,1 0 0,0 1 1,-1-1-1,1 0 0,0 1 0,0-1 0,0 1 1,3-2-1,11-2 379,1 1 1,0 1-1,0 0 1,33 0-1,72 8 850,-71-1-665,14 3 203,-38-3 239,30 0 1,-56-4-1068,-1 1 1,1-1-1,0 0 1,-1 0 0,1 0-1,0 0 1,-1 0-1,1-1 1,-1 1-1,1 0 1,0 0 0,-1 0-1,1 0 1,-1-1-1,1 1 1,-1 0 0,1-1-1,-1 1 1,1 0-1,-1-1 1,1 1-1,-1-1 1,1 1 0,-1 0-1,0-1 1,1 1-1,-1-1 1,0 1 0,1-1-1,-1 0 1,0 1-1,1-1 1,-1 1-1,0-1 1,0 0 0,-1-8-3474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166 123 5016,'0'0'9129,"-8"4"-8893,8-4-231,-20 10 437,-25 18 0,35-20-197,0 0-1,0 0 1,1 2-1,-15 18 1,20-23-170,0 1-1,1 0 1,0 0 0,0 0 0,0 0-1,1 0 1,0 1 0,0-1 0,1 1 0,0-1-1,0 1 1,0 0 0,1-1 0,1 14-1,-1-16-43,0 0-1,1-1 0,0 1 0,-1-1 0,1 1 0,1-1 1,-1 1-1,0-1 0,1 0 0,0 1 0,0-1 0,0 0 1,0 0-1,0 0 0,0-1 0,1 1 0,-1 0 0,1-1 1,0 0-1,0 1 0,0-1 0,0 0 0,0-1 0,1 1 1,-1-1-1,0 1 0,1-1 0,-1 0 0,5 1 0,-3-2 4,-1 1 0,0-1 0,0 0 0,0-1-1,1 1 1,-1-1 0,0 0 0,0 0-1,0 0 1,0 0 0,0-1 0,0 0-1,-1 1 1,1-1 0,0-1 0,-1 1 0,0 0-1,4-4 1,1-1 34,-1 0 0,0 0-1,-1-1 1,0 1 0,0-2 0,7-12-1,-11 16-15,1-1 0,-1 0 0,0 0-1,0 0 1,-1 0 0,0 0 0,0 0-1,-1 0 1,1-12 0,-1 18-32,-1-1-1,1 0 1,0 1 0,0-1 0,0 0 0,-1 1-1,1-1 1,0 0 0,-1 1 0,1-1 0,-1 0-1,1 1 1,0-1 0,-1 1 0,1-1 0,-1 1-1,0-1 1,0 0 0,1 1-10,0 0 0,-1 0 0,1 0 0,0 0 0,-1 0 0,1 0 0,0 0 0,0 0 0,-1 0 0,1 0 0,0 0-1,-1 0 1,1 0 0,0 0 0,-1 1 0,1-1 0,0 0 0,0 0 0,-1 0 0,1 0 0,0 0 0,0 1 0,-1-1 0,1 0 0,0 0 0,0 1 0,0-1 0,-1 0 0,1 0 0,0 1 0,0-1 0,0 0-1,0 0 1,0 1 0,-1-1 0,-1 5 33,1 1-1,-1-1 1,1 0-1,0 0 0,0 0 1,1 1-1,-1-1 0,1 0 1,1 1-1,-1-1 1,1 0-1,-1 1 0,1-1 1,1 0-1,-1 0 1,1 0-1,4 9 0,-4-10-24,0 0-1,0 0 0,0 0 1,1 0-1,-1 0 1,1 0-1,0-1 0,0 1 1,1-1-1,-1 0 1,1 0-1,-1 0 0,1-1 1,0 1-1,0-1 0,0 0 1,0 0-1,1 0 1,-1 0-1,8 1 0,-2-2 29,-1 0-1,0 0 1,1-1-1,16-2 1,-22 1-23,1 0 0,-1 0 0,0-1 0,1 1 0,-1-1 0,0 0 0,0-1 0,0 1 0,0-1 0,0 0 0,6-6 0,2-2 67,-1-2 0,0 0-1,15-23 1,-24 33-67,-1 0 0,1 0 1,-1-1-1,0 1 0,0 0 1,0 0-1,0-1 0,0 1 0,-1-1 1,1 1-1,-1 0 0,0-1 0,0 1 1,0-1-1,-1 1 0,1 0 0,-1-1 1,-1-3-1,-2-3 33,-1-1-1,0 1 1,0 0-1,-8-11 1,5 8 20,-11-22 0,4-1 11,-23-50 166,38 85-245,0 0-1,-1 0 1,1 1-1,-1-1 1,0 0 0,1 0-1,-1 0 1,1 1 0,-1-1-1,0 0 1,0 1 0,0-2-1,0 2-3,1 0-1,0 0 1,-1 0-1,1 0 1,0 0-1,0 0 1,-1 0 0,1 0-1,0 0 1,-1 0-1,1 0 1,0 0-1,-1 0 1,1 0-1,0 0 1,0 0-1,-1 0 1,1 0 0,0 0-1,-1 0 1,1 0-1,0 0 1,0 1-1,-1-1 1,1 0-1,0 0 1,-1 1 0,0 0 0,1 0 0,-1 0 0,0 0 0,1 0 0,-1 0 0,1 0 0,0 0 0,-1 0 0,1 0 0,0 0 0,0 0 0,-1 0 0,1 1 0,0-1 0,0 0 0,0 0 0,0 0 0,1 2 0,9 38-1053,-8-35-924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52 153 14776,'0'0'4097,"-3"-7"-3912,-9-24-81,7 23 145,2 11-161,0 11-50,3-14-25,-11 211 716,21-119 79,-9-89-621,1 3 94,-4-8-115,1 1-143,1 0 0,0 0 0,-1 0 0,1 0 1,0-1-1,0 1 0,-1 0 0,1 0 0,0 0 1,0-1-1,1 0 0,-1-5 29,-5-25 68,-3-30 266,-2-124 0,10 179-336,0 1 0,1-1 0,0 1-1,0-1 1,0 1 0,1 0-1,0 0 1,0 0 0,1 0 0,0 0-1,0 0 1,6-8 0,-2 6 27,-6 5-44,1 1 0,0-1 0,1 1 0,-1-1 0,0 1 0,1 0 0,-1 0 0,1 0 0,0 0 0,0 0 0,0 1 0,0-1 0,0 1 0,0 0 0,0 0 0,0 0 0,0 0 0,7-1 0,-3 3 3,0-1 0,0 1 0,0 1 0,0-1 0,0 1 0,-1 0 0,13 6 0,-14-6-12,-1 1-1,1-1 0,-1 1 1,0 0-1,0 0 1,0 0-1,0 1 1,0-1-1,-1 1 0,0 0 1,6 8-1,-9-11-13,1 0 1,0 0-1,0 0 0,-1 1 0,1-1 0,-1 0 0,1 0 1,-1 1-1,0-1 0,1 0 0,-1 1 0,0-1 1,0 0-1,0 1 0,0-1 0,0 0 0,0 1 0,0-1 1,0 0-1,-1 1 0,1-1 0,-1 0 0,1 1 0,-1-1 1,1 0-1,-1 0 0,0 0 0,1 1 0,-1-1 1,0 0-1,0 0 0,-2 2 0,0-1 20,0 0-1,-1 0 1,1 0-1,-1-1 1,0 1 0,1-1-1,-1 0 1,0 0 0,-7 1-1,-77 5 323,82-7-303,-9 1 58,14-1-105,1 0 0,0 0 0,-1 0 0,1 0 0,0 0 0,-1 0 0,1 0 0,0 0 0,-1 1-1,1-1 1,0 0 0,-1 0 0,1 0 0,0 0 0,0 0 0,-1 1 0,1-1 0,0 0 0,0 0 0,-1 1-1,1-1 1,0 0 0,0 0 0,0 1 0,-1-1 0,1 0 0,0 0 0,0 1 0,0 0 0,3-1 670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51 15880,'0'0'2867,"-5"-8"-4188,-15-26 1082,16 30 45,1 5 79,2 10-5,0-5 1,1-5 119,0-1 0,0 0 0,0 0 0,0 0 0,0 0 0,-1 0 0,1 1 0,0-1 0,0 0 0,0 0 0,0 0 0,0 0 0,0 0 0,0 0 0,0 1 0,0-1 0,0 0 0,0 0 0,-1 0 0,1 0 0,0 0 0,0 0 0,0 0 0,0 0 0,0 0 0,0 0 0,-1 1 0,1-1 0,0 0 0,0 0 0,0 0 0,0 0 0,0 0 0,-1 0 0,1 0 0,0 0 0,0 0 0,0 0 0,0 0 0,0 0 0,-1 0 0,1-1 0,0 1 0,0 0 0,0 0 0,0 0 0,0 0 0,0 0 0,-1 0 0,1 0-1,0 0 1,0 0 0,0 0 0,0-1 0,-3-9 39,3 9-23,0 0 0,0 0-1,0 0 1,0 0 0,0 1-1,-1-1 1,1 0-1,0 0 1,-1 0 0,1 0-1,0 1 1,-1-1 0,1 0-1,-1 0 1,0-1-1,2 3 362,0 0-288,1 1 0,0-1 0,0 0 0,0 0 0,0 0 0,1 0 0,-1 0 0,5 1 0,-2-1-21,0 0 1,0 0-1,0 1 0,0 0 1,0 0-1,0 1 0,-1-1 1,1 1-1,-1 0 1,1 0-1,-1 0 0,0 1 1,0 0-1,6 7 1,-4-3 29,0 0 0,0 0 0,-1 1 1,-1-1-1,1 1 0,-1 0 0,3 11 1,-6-17-62,0 0 1,-1 0 0,0 1-1,1-1 1,-1 0-1,0 0 1,-1 0 0,1 0-1,0 0 1,-1 0-1,0 0 1,0 0 0,0 0-1,0 0 1,-2 4-1,-3 3 94,0 0 0,-13 16 0,13-19-83,0 0 35,0 0-1,0-1 1,-1 0-1,0-1 1,0 1-1,-1-1 1,1-1-1,-10 5 1,16-8-39,-1-1 0,1 1 0,-1 0 0,1 0 0,0 0 0,-1 0 0,1 0 0,0 0 0,0 0 0,0 0 0,-1 1 0,1-1 0,-1 2-1,2-2-32,0-1 0,0 0 0,0 1-1,0-1 1,0 0 0,0 1-1,0-1 1,0 0 0,0 1-1,0-1 1,0 0 0,0 1-1,0-1 1,0 0 0,0 0-1,0 1 1,0-1 0,1 0 0,-1 1-1,0-1 1,0 0 0,0 0-1,0 1 1,1-1 0,-1 0-1,0 1 1,15 5 200,0-3-108,0 0 1,0-1 0,22 0 0,-31-2-31,1 0-1,-1-1 1,1 0 0,-1 0 0,0 0 0,1-1 0,-1 0 0,0 0-1,0 0 1,0-1 0,5-4 0,6-3-319,-12 7-2456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146 180 14168,'0'0'3837,"-8"6"-3681,1-1-120,-1 1 14,0-1 0,0 1 1,1 1-1,0 0 0,-11 12 0,6-3 105,1-1 1,1 2-1,-10 20 1,16-28-89,1-1 0,-1 0 0,2 1 0,-1 0 0,2-1 1,-1 1-1,1 0 0,0 0 0,1 10 0,0-16-32,1 0 0,0 0-1,0-1 1,0 1-1,1 0 1,-1-1 0,0 1-1,1-1 1,0 0 0,0 1-1,-1-1 1,1 0-1,0 0 1,1 0 0,-1 0-1,0-1 1,1 1-1,-1-1 1,1 1 0,-1-1-1,1 0 1,0 0 0,-1 0-1,1 0 1,0 0-1,5 0 1,0-2 33,-1 0 1,1 0-1,0-1 0,-1 0 1,1 0-1,-1-1 1,0 0-1,0 0 0,0-1 1,12-7-1,-15 8 0,0-1-1,0 1 1,0-1-1,0 1 1,-1-1 0,1 0-1,-1-1 1,0 1-1,0 0 1,-1-1 0,1 0-1,-1 0 1,0 1 0,0-1-1,-1-1 1,3-9-1,-5 0 456,-1 14-147,-2 8-116,3-2-216,0-1 0,0 0 0,0 1 0,0-1 0,1 0 0,-1 1 0,1-1 0,1 1 0,-1-1 0,0 1 0,3 7 0,-2-9-23,0 0 0,0 0-1,0 0 1,1 0 0,-1 0 0,1-1 0,0 1-1,0-1 1,0 1 0,0-1 0,0 0 0,0 0 0,1 0-1,-1 0 1,1 0 0,0 0 0,5 2 0,-3-2 12,0 1 1,0-1 0,0-1 0,0 1 0,0-1 0,1 0 0,-1 0 0,7 0 0,-8-1-15,-1 0 0,1-1 0,0 1 1,-1-1-1,1 0 0,-1 0 0,1-1 1,-1 1-1,1-1 0,-1 1 0,0-1 1,0 0-1,3-3 0,2-1 19,-2 1-1,1-1 1,-1-1-1,0 1 1,0-1-1,-1 0 0,1-1 1,-2 1-1,1-1 1,5-15-1,-5 11-3,-2 0-1,0 0 1,0-1-1,-1 1 1,0-1-1,-1-23 0,-3 3 42,-2 0-1,-2 0 0,0 1 0,-22-61 1,28 91-68,-1 1 7,1-1 0,-1 0 0,1 0-1,-1 1 1,0-1 0,0 0 0,1 1 0,-1-1-1,-1 0 1,1 1 0,0 0 0,0-1 0,0 1-1,-3-2 1,4 3-6,-1 0-1,1 0 0,0 0 1,-1 0-1,1 1 1,0-1-1,-1 0 0,1 0 1,0 1-1,-1-1 1,1 0-1,0 0 0,-1 1 1,1-1-1,0 0 1,0 1-1,0-1 0,-1 0 1,1 1-1,0-1 1,0 0-1,0 1 0,0-1 1,0 1-1,-1-1 1,1 1-2,0 0 0,0 0 1,-1-1-1,1 1 0,0 0 1,-1-1-1,1 1 1,-1 0-1,1-1 0,-1 1 1,1-1-1,-1 1 0,0-1 1,0 2-1,-6-4 41,1 2-28,4 11-22,8 41-290,-3-33-2372,-3-18 2204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6 17183,'0'0'4190,"-9"-1"-4656,1-1 459,0 1 0,0 0 0,-1 0-1,-9 2 1,14-1 17,1 0 1,-1 1-1,0 0 0,1 0 0,-1 0 1,0 0-1,1 0 0,-1 1 0,1 0 1,0 0-1,0 0 0,-1 0 0,1 0 0,-4 4 1,5-3 26,-1-1-1,0 1 1,1 0 0,0 0 0,0 0 0,0 0 0,0 0 0,0 1 0,0-1-1,-1 6 1,3-7-21,0-1 0,-1 1 0,1 0-1,1 0 1,-1-1 0,0 1-1,0 0 1,0-1 0,1 1 0,-1 0-1,1 0 1,0-1 0,-1 1 0,1-1-1,0 1 1,0-1 0,0 1 0,0-1-1,0 1 1,0-1 0,0 0 0,1 0-1,-1 0 1,0 1 0,1-1 0,1 0-1,3 4 27,2 0 0,-1-1-1,0 0 1,1 0 0,-1-1 0,1 0-1,0-1 1,0 0 0,0 0-1,1 0 1,-1-1 0,11 0 0,-8-1 21,1 0 0,0-1 1,0-1-1,0 0 0,-1 0 0,1-1 1,-1-1-1,12-5 0,4-4 94,-18 8-3071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6424,'0'0'11287,"9"0"-11124,118 18 271,-33-3-191,51-3 35,147-6 0,-182-8-168,172 4 216,-254 0-281,5 1 25,1-1-1,-1-1 1,0-3-1,41-5 0,-58 4-30,9-3 52,0 2-1,32-2 1,-44 7-42,-1-2 0,1 1 0,-1-2 0,0 1 0,0-2 0,0 0 1,0 0-1,0-1 0,13-6 0,-9 4 45,-15 6-77,1 0 0,0-1 0,-1 1 0,1-1 0,0 0 0,-1 1 0,1-1 0,-1 0 0,1 0 0,-1 0 0,1 0 0,-1 0 0,0 0 0,2-2 0,0 0 322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17 13560,'0'0'3826,"-8"3"-3647,-4 2-68,1-1 0,1 2-1,-1 0 1,1 0 0,-13 10 0,15-9 53,1 0-1,0 0 1,0 0-1,1 1 1,0 0 0,0 0-1,-6 14 1,10-18-94,0 0 0,1 0 0,-1 0 0,1 0 0,0 1 0,0-1-1,0 0 1,1 1 0,0-1 0,0 1 0,0-1 0,0 1 0,0-1 0,1 0 0,0 1 0,0-1 0,0 0 0,1 0 0,2 6 0,-4-9-45,1 0 0,0 1 0,-1-1 0,1 0 0,0 0-1,0 0 1,0 0 0,0 0 0,0 0 0,0 0 0,0 0 0,1-1 0,-1 1 0,0 0 0,0-1-1,0 1 1,1-1 0,-1 1 0,2 0 0,1-1 11,-1 0 1,0 1-1,0-1 1,0 0-1,0-1 0,0 1 1,0-1-1,5 0 0,2-3 43,0 1-1,0-2 1,0 1-1,9-7 0,-14 8-42,-1-1 0,1 1-1,-1-1 1,0 0-1,0-1 1,4-5 0,14-14 208,-21 24-237,-1-1 1,0 1 0,0 0 0,1-1-1,-1 1 1,0 0 0,1 0-1,-1-1 1,0 1 0,1 0 0,-1-1-1,1 1 1,-1 0 0,0 0-1,1 0 1,-1 0 0,1-1 0,-1 1-1,1 0 1,-1 0 0,0 0 0,1 0-1,-1 0 1,1 0 0,-1 0-1,1 0 1,-1 0 0,1 0 0,-1 1-1,0-1 1,1 0 0,-1 0-1,1 0 1,-1 0 0,0 1 0,1-1-1,-1 0 1,1 0 0,-1 1 0,0-1-1,1 0 1,-1 1 0,0-1-1,1 1 1,1 2 13,-1 0 0,1 1 1,-1-1-1,0 0 0,1 5 0,5 12 54,-3-14-58,0 0 1,0-1-1,1 1 1,0-1-1,0-1 0,0 1 1,0-1-1,1 0 0,0 0 1,0 0-1,0-1 1,0 0-1,0 0 0,9 2 1,-10-3-5,0-1 0,0 0 0,-1 0 0,1-1 1,0 1-1,0-1 0,0 0 0,0-1 0,0 1 0,0-1 1,-1 0-1,1 0 0,0 0 0,0-1 0,-1 1 0,1-1 1,-1-1-1,0 1 0,1 0 0,6-7 0,-2 1 32,-1 0 0,0 0 0,-1-1 1,0 0-1,-1 0 0,0-1 0,10-20 0,-10 16 35,0 0 0,-1 0 0,-1-1-1,-1 0 1,3-22 0,-5 35-48,-1 0-1,0-1 1,0 1-1,0 0 1,0 0-1,0 0 0,0 0 1,0-1-1,-1 1 1,1 0-1,-1 0 1,0 0-1,0 0 1,0 0-1,0 0 0,0 0 1,0 0-1,0 0 1,-2-2-1,1 3-13,1 0 0,-1 1 0,1-1 0,-1 0 0,1 1 0,-1-1 0,1 1 0,-1-1-1,0 1 1,1 0 0,-1-1 0,0 1 0,1 0 0,-1 0 0,0 0 0,1 1 0,-1-1 0,0 0 0,1 0-1,-1 1 1,1-1 0,-1 1 0,1 0 0,-1-1 0,-1 3 0,-13 6-144,11-5-2919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0 8936,'0'0'16490,"-5"8"-16115,-22 46 729,20-41-571,0 0 0,-11 12 0,15-20-395,-1 0 39,1 1-1,0 0 1,0 0 0,0 0 0,0 1 0,1-1 0,0 1 0,1-1-1,0 1 1,0 0 0,0-1 0,1 13 0,0-6 122,2 0 1,0-1-1,0 0 1,1 1-1,9 22 1,-9-29-295,0 0 0,0 1 1,1-1-1,5 6 0,-8-10-5,1 0 0,-1 0-1,1 0 1,0 0-1,0 0 1,0 0-1,0 0 1,0-1 0,1 1-1,-1-1 1,0 0-1,6 2 1,-6-2 0,0 0 0,1 0 0,-1-1 0,0 0 0,1 1 0,-1-1 0,1 0 0,-1 0 0,0 0 0,1 0 0,-1-1 0,1 1 0,-1-1 0,0 1 0,1-1 0,-1 0 0,0 0 0,0 0 0,0 0 0,0 0 0,0-1 0,0 1 0,0-1 0,0 1 0,0-1 0,0 0 0,-1 1 0,3-4 0,18-30 859,-13 15-5693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 12960,'0'0'19594,"-7"4"-19398,-23 12-187,20-12-9,7-6 0,6-7 0,5-2-3935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1 4816,'0'0'11350,"-8"2"-11118,2 0-193,-1 0 61,0 0 1,0 1-1,0-1 1,0 2-1,1-1 1,-1 1-1,-6 4 1,7-2 6,1-1 1,0 1-1,0 0 1,0 1-1,0-1 1,1 1-1,-4 7 1,-19 52 359,23-56-397,3-6-32,0 0 1,0-1-1,0 1 1,1 0-1,-1 0 0,1-1 1,0 1-1,0 0 0,0 0 1,1 0-1,0 4 1,2 1 55,0 0 1,0 0 0,6 11 0,-7-18-71,0 1 0,0 0 0,0-1 0,0 1 0,1-1 0,-1 0 0,1 1 0,0-1 0,0-1 0,0 1 0,0 0-1,0-1 1,0 1 0,0-1 0,0 0 0,0 0 0,1 0 0,-1-1 0,0 1 0,1-1 0,5 0 0,-3 1 14,0-1 1,0 0-1,0 0 1,1-1-1,-1 0 1,0 0-1,0 0 0,0-1 1,0 0-1,-1 0 1,9-4-1,-8 1 15,1-1 0,-1 1 0,0-1 0,0 0 0,0 0 0,-1 0 0,0-1 0,-1 0 0,1 0 1,-1 0-1,-1-1 0,1 0 0,3-11 0,-7 18-36,0 0 0,0 1 1,0-1-1,0 0 1,0 0-1,0 1 0,0-1 1,0 0-1,0 1 0,-1-1 1,1 0-1,0 1 1,0-1-1,-1 1 0,0-2 1,-1 1 196,-1 8-92,3 0-96,-1-1 0,1 1 0,0 0 0,0 0 0,1-1 0,0 1 0,0 0 0,1-1 0,0 1 0,0-1 0,5 12 0,-2-9-6,0 1 0,1-1 0,-1 0 0,2 0 0,-1 0 0,2-1 0,-1 0 0,1 0 0,10 7 0,-15-13-8,1-1 0,-1 1 0,1-1-1,-1 1 1,1-1 0,0 0 0,0-1 0,-1 1-1,1-1 1,0 1 0,0-1 0,0 0 0,0-1-1,-1 1 1,1-1 0,0 1 0,0-1 0,-1 0-1,7-3 1,-3 1 39,0 0 1,0 0-1,0-1 0,0 0 1,-1 0-1,1-1 0,-1 1 0,9-10 1,-11 8-5,0 1 1,0 0-1,0-1 0,-1 0 1,1 0-1,-1 0 1,-1 0-1,0 0 1,1-1-1,-2 1 1,1-1-1,-1 1 1,0-1-1,0 0 0,-1-9 1,0 7 22,-1 1 0,0-1 0,-1 0 0,0 1 0,0-1 0,0 1 0,-1 0-1,-1 0 1,1 0 0,-1 0 0,-7-9 0,5 7 32,3 6-61,1 0 0,-1 0 0,0 1 0,0-1 0,0 0 0,0 1 0,-1 0 0,0 0 0,-6-5 0,9 8-41,1 0 0,-1 0 0,1 0-1,0 0 1,-1 0 0,1 0 0,0-1-1,-1 1 1,1 0 0,0 0 0,-1 0-1,1-1 1,0 1 0,-1 0 0,1 0-1,0-1 1,0 1 0,-1 0 0,1-1 0,0 1-1,0 0 1,0-1 0,-1 1 0,1 0-1,0-1 1,0 1 0,0 0 0,0-1-1,0 1 1,0 0 0,0-1 0,0 1-1,0-1 1,0 1 0,0 0 0,0-2 0,12-5-3127,-11 7 2420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11656,'0'0'5319,"12"-2"-4792,305-12 2002,-247 18-1949,23 0 242,-83-4-492,1-1-1,-1 0 1,0-1 0,0 0-1,0 0 1,15-7 0,-14 1 696,-11 8-1090,0 0 0,0 0 0,0 0 0,1 0 0,-1-1 0,0 1 0,0 0 0,0 0 0,0 0 0,0-1 0,0 1 0,1 0-1,-1 0 1,0-1 0,0 1 0,0 0 0,0 0 0,0-1 0,0 1 0,0 0 0,0 0 0,0-1 0,0 1 0,0 0 0,0 0 0,0 0 0,0-1 0,-1 1 0,1 0 0,0 0 0,0-1-1,0 1 1,0 0 0,0 0 0,0 0 0,-1-1 0,1 1 0,0 0 0,0 0 0,0 0 0,0 0 0,-1-1 0,1 1 0,0 0 0,-1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6520,'0'0'9654,"10"-5"-9277,31-13-17,-38 16-303,0 1 0,-1 1 0,1-1-1,0 0 1,-1 1 0,1-1-1,0 1 1,-1 0 0,1 0-1,0 0 1,0 0 0,-1 1-1,1-1 1,3 2 0,-4-2-8,0 1 1,0 0 0,0 0 0,-1 0 0,1 1 0,0-1 0,-1 0-1,1 0 1,-1 1 0,1-1 0,-1 1 0,0 0 0,1-1-1,1 5 1,-2-3-2,1 1 0,-1 0 0,1 0 0,-1 0 0,0 0 1,-1 0-1,1 1 0,-1-1 0,1 0 0,-1 0 0,-1 0 0,1 1 0,-1-1 0,1 0 0,-2 4 0,-2 2 71,0 0 0,0-1 1,-1 0-1,0 1 0,-1-2 0,0 1 0,-12 13 0,18-22-102,0 0 0,0 0 0,-1 0 0,1 1 0,0-1 0,0 0-1,0 0 1,-1 1 0,1-1 0,0 0 0,0 0 0,0 1 0,0-1 0,0 0-1,0 0 1,0 1 0,0-1 0,0 0 0,-1 1 0,1-1 0,0 0-1,0 0 1,0 1 0,1-1 0,-1 0 0,0 1 0,0-1 0,0 0 0,0 0-1,0 1 1,0-1 0,0 0 0,0 0 0,1 1 0,-1-1 0,0 0-1,0 0 1,0 1 0,0-1 0,1 0 0,-1 0 0,0 0 0,0 1 0,1-1-1,-1 0 1,0 0 0,0 0 0,1 0 0,-1 0 0,0 0 0,0 0-1,1 1 1,-1-1 0,1 0 0,23 4 313,-6-1-122,-14-2-155,0 0 1,0-1 0,0 1 0,1-1 0,-1 0-1,0 0 1,8-1 0,18 0 53,-7 5-134,-15-2-2854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7024,'0'0'11143,"10"-1"-10792,-5 0-332,25-2 659,-1 0 0,52 4 0,-64 1-65,23-2 0,-22 0 47,-10 5 8,-7-3-3298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5016,'0'0'7620,"0"8"-7223,-3 13 86,-1 0 1,-1 0-1,-8 22 0,-9 11 396,-19 54 429,35-88-1042,1 1 0,0-1 0,-2 32 0,5-2 220,3 0 0,1 0 1,14 71-1,17 14 658,-15-72-555,-12-40-181,1 0-1,1 0 1,19 38-1,-21-51-280,-1-1-1,2 1 0,-1-2 1,1 1-1,0-1 0,1 0 1,0 0-1,0-1 1,1 0-1,14 9 0,-9-8-8,-6-3-27,0 0-1,0 0 0,1-1 0,0 0 0,0-1 0,18 5 1,-26-7-156,4 0 202,0-1 0,1 1-1,-1-1 1,6 0 0,-9 0-303,-1-1 1,0 1-1,1 0 0,-1-1 1,0 1-1,0-1 0,0 1 1,1-1-1,-1 1 0,0-1 1,0 0-1,0 0 0,0 1 0,0-1 1,0 0-1,0 0 0,0 0 1,-1 0-1,1 0 0,1-2 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7232,'0'0'7577,"8"-3"-7152,25-11-18,-32 13-369,0 1 1,0 0-1,0 0 0,0 0 1,1 0-1,-1 0 0,0 0 1,0 0-1,0 0 0,0 0 1,0 0-1,1 1 1,-1-1-1,0 0 0,0 1 1,0-1-1,0 1 0,0-1 1,0 1-1,0 0 0,0-1 1,0 1-1,-1 0 0,1 0 1,0 0-1,1 1 1,0 1 60,0 0 0,0 0 0,0 0 0,-1 0 0,1 0 0,1 4 0,-2-1-10,0 0 0,0 0 0,0 0 0,-1 0 0,0 0 0,0 0 0,-1 0 0,1 0 0,-1 0 0,-3 9 0,-2 6 315,-14 31 1,16-44-254,-3 7 507,7-14-641,0-1 0,0 1 0,0-1 0,0 1 0,0-1 0,0 1 0,0-1 0,0 1 0,1-1 0,-1 0 0,0 1 0,0-1 0,0 1 0,1-1 0,-1 0 0,0 1 0,1-1 0,-1 1 0,0-1 0,1 0 0,-1 0 0,0 1 0,1-1 0,-1 0 0,1 1 0,-1-1 0,0 0 0,1 0-1,-1 0 1,1 0 0,-1 0 0,1 1 0,11 2 325,0 0 0,0-1 0,0 0 0,0-1 0,19 0 0,-17 2-59,-11 1-3183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6016,'0'0'8577,"-3"12"-7997,2-7-508,-1 9 128,-1 0-1,2 1 0,0-1 1,1 20-1,10 73 864,-4-54-47,-2 102 0,-3-76-191,0-54-242,-3 45-1,2-62-375,-1-1 1,1 0-1,0 1 0,1-1 0,2 14 0,-4-10 151,1-10-326,-1-1-1,1 1 0,0 0 1,0-1-1,0 1 1,0 0-1,0-1 1,0 1-1,0 0 1,0-1-1,0 1 1,0 0-1,0-1 1,0 1-1,1 0 1,-1-1-1,0 1 0,1 0 1,-1 0 11,0-1-1,1 0 1,-1 1 0,0-1 0,0 0-1,0 1 1,1-1 0,-1 0-1,0 1 1,0-1 0,0 1 0,0-1-1,0 0 1,0 1 0,0-1-1,0 0 1,0 1 0,0-1 0,0 1-1,0-1 1,0 0 0,0 1-1,0-1 1,0 0 0,-1 1 0,1-1-1,-1-1 738,2-8-606,4-7-32,2 0 0,9-18 0,6-16 46,-20 44-159,0 0-1,1 0 0,0 0 1,0 0-1,0 1 1,0-1-1,1 1 1,0 0-1,0 0 0,1 0 1,-1 1-1,1-1 1,0 1-1,0 0 1,1 1-1,-1-1 0,1 1 1,0 0-1,0 1 1,0-1-1,8-1 1,-13 3-24,1 1 1,-1 0 0,0 0-1,1 0 1,-1 0 0,0 1 0,0-1-1,1 0 1,-1 0 0,0 1-1,1-1 1,-1 1 0,0-1 0,0 1-1,0 0 1,0-1 0,1 1 0,-1 0-1,0 0 1,0 0 0,0 0-1,-1 0 1,1 0 0,0 0 0,0 0-1,0 0 1,-1 0 0,1 0-1,-1 0 1,2 3 0,-1-1-7,1 0 0,-1 1 0,0-1 0,0 1-1,0-1 1,0 1 0,0-1 0,-1 1 0,0-1 0,0 6 0,-1-4-1,0 0 0,-1 0 0,0-1 1,0 1-1,0-1 0,0 0 0,-1 1 0,1-1 1,-1 0-1,0 0 0,-1-1 0,1 1 0,-1-1 1,1 1-1,-1-1 0,-7 4 0,-31 12 2,73-2 0,4-6 38,-16-5 35,31 14 0,-33-14 45,-15-6-76,1 1-1,-1 0 1,0 0-1,1-1 1,-1 1-1,0 1 1,0-1-1,0 0 1,3 2-1,-5-2-329,5 3 1033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17 5224,'0'0'13397,"-9"-2"-13153,1 0-188,-4-2 225,0 1 0,-1 1 0,-19-2 0,28 5-212,1-1 1,0 1 0,0 0-1,0 0 1,-1 0 0,1 0-1,0 1 1,0-1 0,1 1 0,-1 0-1,0 0 1,0 0 0,1 0-1,-1 1 1,1-1 0,-2 3-1,-14 11 399,16-14-428,-1 0 1,1 1-1,0-1 1,0 1 0,0-1-1,1 1 1,-1 0-1,0-1 1,1 1-1,0 0 1,0 0-1,0 0 1,0 0 0,0 0-1,1 1 1,-1-1-1,1 0 1,0 0-1,0 0 1,0 5 0,1 6 95,1-1 1,0-1 0,7 20-1,-8-26-101,1-1 1,1 1-1,-1-1 0,1 0 0,0 0 0,0 0 0,0 0 0,1 0 1,0 0-1,0-1 0,0 0 0,8 6 0,-9-7-2,1 0 0,0-1 0,0 0-1,0 0 1,0 0 0,0 0 0,1-1 0,-1 1-1,1-1 1,-1 0 0,0 0 0,1-1 0,0 1 0,-1-1-1,1 0 1,7-2 0,3-1 200,23-8 0,-3 0 52,-33 11-257,0-1 1,-1 1 0,1-1-1,-1 1 1,1-1 0,-1 0 0,1 1-1,-1-1 1,2-2 0,2-2-3248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5120,'0'0'16774,"8"-5"-16611,25-12-29,-31 17-122,-1 0 0,0-1-1,1 1 1,-1 0 0,1 0-1,-1 0 1,0 0-1,1 0 1,-1 0 0,1 1-1,-1-1 1,0 0 0,1 1-1,-1-1 1,0 1 0,1-1-1,-1 1 1,0 0-1,0-1 1,0 1 0,1 0-1,-1 0 1,0 0 0,0 0-1,0 0 1,1 2 0,-1-2 16,1 1-8,0 0-1,-1 0 1,1 0 0,-1 0-1,1 0 1,-1 1 0,0-1 0,0 0-1,0 1 1,0-1 0,-1 0-1,1 1 1,0-1 0,-1 5-1,0-3 7,0 1-1,0 0 1,0-1-1,-1 1 1,0 0-1,0-1 0,-2 7 1,-1 0 36,-1 0 1,-1 0-1,0 0 0,-14 20 1,9-21 10,-3 4 65,13-14-123,1 1 0,0-1 0,-1 1-1,1-1 1,-1 1 0,1 0 0,0-1-1,0 1 1,-1-1 0,1 1-1,0 0 1,0-1 0,0 1 0,-1 0-1,1-1 1,0 1 0,0-1 0,0 1-1,0 0 1,1 1 0,0-1 17,1 1 1,0 0-1,0-1 1,0 1-1,0-1 0,0 1 1,0-1-1,3 1 0,3 3 57,-2-1-11,-1 0 1,1-1-1,1 0 0,-1 0 1,0 0-1,1-1 1,-1 0-1,11 2 0,-16-4 3,1 1-1,-1-1 1,1 0-1,0 0 1,-1 0-1,1 0 1,-1 0-1,1 0 1,0 0-1,2-1 1,-4 0-251,1 1 0,0 0 0,0-1 1,-1 0-1,1 1 0,0-1 0,-1 1 1,1-1-1,0 0 0,-1 0 0,1 1 1,-1-1-1,0 0 0,1 0 0,-1 0 1,1 1-1,-1-1 0,0-2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5520,'0'0'10903,"7"9"-10556,-1-2-276,-1-2-18,-1 0 1,0 0-1,0 0 0,-1 1 0,1 0 0,-1 0 0,0 0 1,-1 0-1,1 0 0,1 8 0,41 231 1701,-38-182-1176,-2 124 1,-9-111-72,-14 87 0,18-163-506,-10 53 411,-19 59 1,23-95-199,0-1 0,-1 1 0,-1-1 0,0-1 0,-1 0 0,-1 0 0,-19 22 0,24-32-113,0 0 0,0-1 1,-1 0-1,1 0 0,-1 0 1,0-1-1,0 1 0,-8 1 1,11-3-590,0-1 0,-1 0 0,1-1 1,0 1-1,-8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2608,'0'0'17903,"9"4"-17757,-5-2-125,5 2 33,0 0 0,0-1 0,0 0 0,0 0 0,0-1-1,14 1 1,44-5 448,-51 0-293,1 1-1,-1 1 1,31 4-1,-39-3-114,-1-1 1,1 1-1,8-2 0,-10 1-21,0-1 0,0 1 1,0 1-1,-1-1 0,1 1 0,6 1 1,6 0 367,-16 0-137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0 5920,'0'0'14591,"-7"9"-14263,-25 26-32,29-31-212,0 1 0,0-1 0,0 1 0,1 0 0,0 0 0,0 0 0,0 0 0,0 0 0,1 0 0,0 0 0,0 0 0,1 1 0,-1-1 0,1 0 0,1 11 0,-1-6 86,0 22 177,8 52 1,-6-71-241,0-1 0,1 0 0,1 1 0,0-1 0,1 0-1,0-1 1,8 14 0,-11-23-65,-1 1-1,1-1 0,0-1 0,0 1 0,0 0 1,0 0-1,0-1 0,0 1 0,2 1 1,-3-3-26,0 1 1,0-1 0,0 0 0,-1 1-1,1-1 1,0 0 0,0 1-1,0-1 1,0 0 0,0 0 0,0 0-1,0 0 1,0 0 0,0 0 0,-1 0-1,1 0 1,0 0 0,0 0-1,0 0 1,0-1 0,0 1 0,0 0-1,0-1 1,-1 1 0,1 0-1,0-1 1,0 1 0,1-2 0,5-6 50,-1 0 1,0 0 0,0 0 0,0-1-1,-1 0 1,0 0 0,3-12 0,21-71 311,-26 80-310,-1 5 83,-1 0 0,0 0-1,0-1 1,-1-7 0,0 15-63,0 0-82,0 0-1,0 0 0,0 0 1,0 0-1,0 0 1,0 0-1,0 0 1,0 0-1,0 0 0,0 0 1,0 0-1,0 0 1,1 0-1,-1 0 0,0 1 1,0-1-1,0 0 1,0 0-1,0 0 1,0 0-1,0 0 0,0 0 1,0 0-1,0 0 1,0 0-1,0 0 1,0 0-1,0 0 0,0 0 1,0 0-1,0 0 1,0 0-1,0 0 0,1 0 1,-1 0-1,0 0 1,0 0-1,0 0 1,0 0-1,0 0 0,0 0 1,0 0-1,0 0 1,0 0-1,0 0 0,0 0 1,0 0-1,0 0 1,0 0-1,1 0 1,-1 0-1,0 0 0,0 0 1,0 0-1,0 0 1,0 0-1,0 0 1,0 0-1,0 0 0,0 0 1,0 0-1,0 0 1,0 0-1,0 0 0,4 11 39,-1 0 0,2 16 0,-3-17-34,0 0-1,0 0 1,5 11 0,-3-11 8,0-1 1,1 1-1,0-1 1,0 0-1,10 12 0,-13-19-15,-1 0-1,1 0 1,-1-1-1,1 1 1,0-1-1,0 1 1,-1-1-1,1 0 1,0 0-1,0 0 1,1 0-1,-1 0 1,0 0-1,0-1 1,0 1-1,0-1 1,1 1-1,-1-1 1,0 0-1,1 0 1,-1 0-1,0 0 1,0 0-1,1 0 1,-1-1-1,0 1 1,0-1-1,0 0 1,1 1-1,-1-1 1,0 0-1,2-2 1,2 0 13,-1-1 1,1 0-1,-1 0 1,0-1-1,0 0 1,0 0-1,-1 0 1,0 0-1,0-1 1,0 1 0,0-1-1,-1 0 1,0 0-1,3-10 1,1-5 89,-1 1 1,-1-2 0,3-26-1,-6 36-11,-2 1 0,1-1-1,-2-17 1,0 24-52,1 0 0,-1 1 1,0-1-1,0 1 0,0-1 0,-1 1 0,0 0 1,1-1-1,-2 1 0,1 0 0,-5-6 0,6 9-37,1 0 0,-1 0 0,0 0 0,1 0 0,-1 0 0,0 1-1,0-1 1,0 0 0,1 1 0,-1-1 0,0 0 0,0 1-1,0-1 1,0 1 0,0 0 0,0-1 0,0 1 0,0 0 0,-1-1-1,1 1 1,0 0 0,0 0 0,0 0 0,0 0 0,0 0-1,0 0 1,0 0 0,0 1 0,0-1 0,-1 0 0,1 1 0,0-1-1,0 0 1,0 1 0,0-1 0,1 1 0,-1 0 0,0-1-1,0 1 1,0 0 0,-1 0 0,0 2-77,0-1 1,1 0-1,-1 1 0,0 0 1,1-1-1,0 1 0,-1 0 1,1 0-1,0-1 0,0 1 1,1 0-1,-1 0 0,0 5 0,1 5-3868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10152,'0'0'6141,"3"13"-5417,0 2-476,0-1 0,-1 1 0,-1 0 0,0 0 0,-3 29 0,1-38-150,-7 48 1856,-2 73 0,10-126-1829,0 0-1,0 1 0,0-1 1,0 1-1,0-1 0,0 0 1,0 1-1,0-1 0,1 0 1,-1 1-1,1-1 0,-1 0 1,2 3-1,-2-5-195,1 1-1,-1 0 1,1 0-1,-1-1 1,0 1-1,1 0 1,-1 0 0,1-1-1,-1 1 1,0 0-1,1-1 1,-1 1-1,0-1 1,1 1-1,-1 0 1,0-1 0,0 1-1,1-1 1,-1 1-1,0-1 1,0 1-1,0-1 1,0 1-1,0-1 1,0 1-1,1-1 1,-1 1 0,0-1-1,-1 0 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1 7632,'0'0'8320,"-8"10"-7830,-27 39 385,-43 84 1,56-83-530,2 1 1,2 1-1,3 0 1,2 1-1,2 1 1,-6 84-1,15-100-44,2 0 1,6 61-1,-3-79-169,0 0 0,2 0 0,0 0 0,1-1-1,1 0 1,14 28 0,-9-26 81,1 0 0,1-1 1,0 0-1,1-1 0,2 0 0,35 31 0,-42-42-107,16 11 265,-25-18-342,1 0 0,0-1 0,0 1 0,0 0 0,-1-1 0,1 1 0,0-1 0,0 0 0,0 0 0,0 1 0,0-1 0,0 0 0,0-1 0,2 1 0,0-3-275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6328,'0'0'11169,"3"9"-10609,32 169 1905,-17-20-1102,-4-32 162,-13-104-882,-1-12-178,1-16 87,-1-6-3663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7136,'0'0'14323,"11"-2"-14015,-10 1-305,27-6 385,0 0 0,47-3 0,-57 10-147,0 0 0,0 2 0,0 0-1,0 1 1,-1 1 0,1 1 0,-1 0 0,18 9 0,-34-14-216,-1 0-1,1 0 1,-1 0 0,1 0 0,-1 0-1,1 1 1,-1-1 0,0 0-1,1 0 1,-1 0 0,1 1 0,-1-1-1,0 0 1,1 0 0,-1 1 0,0-1-1,1 0 1,-1 1 0,0-1 0,1 1-1,-1-1 1,0 0 0,0 1-1,1-1 1,-1 1 0,0-1 0,0 0-1,0 1 1,0-1 0,0 1 0,0-1-1,1 1 1,-1-1 0,0 1 0,0-1-1,0 1 1,-1-1 0,1 1-1,0-1 1,0 0 0,0 1 0,0 0-1,-5 6-1941,4-5 174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0 5224,'0'0'10720,"-7"8"-10143,-8 11 83,-18 27 1,29-39-422,0 1-1,0-1 1,0 1-1,1 0 1,0 0-1,0 0 1,1 0-1,-3 16 1,5-19-108,0-1 0,0 0 0,0 0 0,0 0 0,1 0 0,0 0 1,0 0-1,0 0 0,0 0 0,1 0 0,2 4 0,-3-6-84,0-1-1,0 1 0,0-1 1,0 0-1,1 1 1,-1-1-1,0 0 1,1 0-1,-1 0 0,1 0 1,0 0-1,-1 0 1,1 0-1,0-1 1,-1 1-1,1 0 0,0-1 1,0 0-1,0 1 1,-1-1-1,1 0 0,0 0 1,0 0-1,0 0 1,0 0-1,-1 0 1,4-2-1,6 0 49,-1-1-1,1-1 1,-1 0-1,0 0 1,-1-1-1,1 0 1,-1 0 0,0-2-1,0 1 1,-1-1-1,1 0 1,-2 0 0,1-1-1,-1 0 1,8-12-1,-14 19-66,-1 0 0,1 1 0,-1-1 0,1 0 0,-1 0 0,1 0 0,-1 1 0,0-1 0,0 0 0,1 0 0,-1 0 0,0 0 0,0 0 0,0 0 1,0-1-1,-1 3 458,-1 8-255,3-2-195,-1 0 1,0 0-1,1 0 1,1 0-1,-1-1 1,1 1-1,0 0 1,1-1-1,-1 1 1,1-1-1,4 7 1,-4-10-27,-1 0 0,1 1 0,-1-1-1,1 0 1,0 0 0,0 0 0,1-1 0,-1 1 0,1-1 0,-1 0 0,1 0-1,-1 0 1,1 0 0,0-1 0,0 1 0,0-1 0,0 0 0,0 0 0,6 0 0,-3 0 10,1-1 0,-1-1 0,1 1 0,-1-1 0,0-1 0,1 1 0,-1-1 0,0 0 0,0-1 1,0 0-1,0 0 0,12-8 0,-8 4 36,-1-1 1,0 0-1,-1 0 0,0-1 1,0 0-1,13-18 1,-19 22-5,0 0 1,-1 0 0,1-1 0,-1 1 0,0 0 0,0-1 0,-1 0 0,0 1 0,1-1 0,-2 0 0,1 1-1,-1-1 1,0-7 0,0 11-17,0-1 0,-1 1 0,1-1 0,0 1 0,-1-1 0,0 1 0,1-1 0,-1 1 0,0-1 0,0 1 0,-1 0 0,1-1 1,0 1-1,-1 0 0,1 0 0,-1 0 0,0 0 0,0 0 0,1 1 0,-1-1 0,-1 0 0,1 1 0,0 0 0,0-1 0,0 1 0,-1 0 0,1 0 0,-1 0 0,1 0 0,-4 0 0,2 0-10,0 1 0,0-1 0,1 1 0,-1 0 0,0 1 0,0-1 0,0 0 0,1 1 0,-1 0 0,-5 2-1,8-3-45,0 1 0,-1-1 0,1 1-1,0 0 1,0-1 0,0 1 0,0 0-1,0 0 1,0 0 0,0 0 0,0 0-1,0 0 1,1 0 0,-1 0 0,0 0-1,1 0 1,-1 0 0,1 1 0,-1-1-1,1 0 1,-1 0 0,1 1-1,0-1 1,-1 0 0,1 1 0,0-1-1,0 0 1,0 0 0,0 1 0,0-1-1,1 3 1,3 12-840,-2-11-2558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 6328,'0'0'10625,"-8"0"-10079,3 0-419,0 0 0,-1 0-1,1 0 1,0 1-1,0 0 1,0 0-1,0 1 1,0-1-1,0 1 1,0 0 0,-7 5-1,9-6-5,1 1 0,0-1 0,0 1 0,0 0-1,0 0 1,0 0 0,0 0 0,0 0 0,1 0 0,-1 0 0,1 0 0,-1 1 0,-1 3-1,3-4-54,0-1 0,0 1 0,0-1 0,0 1 0,0-1 0,0 1 0,0-1-1,0 1 1,1-1 0,-1 1 0,0-1 0,1 1 0,-1-1 0,1 1 0,0-1-1,0 0 1,-1 0 0,1 1 0,0-1 0,0 0 0,0 0 0,0 0 0,0 0 0,0 0-1,3 2 1,0 0 30,1 0-1,-1 0 0,1-1 0,0 1 0,0-1 1,0 0-1,0 0 0,0-1 0,9 2 0,-4-1 75,0-1 1,0-1-1,0 0 0,13-1 0,-19 0-134,0 0 0,0 0 0,-1 0 0,1 0 0,0-1 0,-1 0 0,1 0 1,-1 0-1,0 0 0,0 0 0,0-1 0,4-3 0,8-10-3221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8536,'0'0'6678,"10"-1"-6124,-2 0-429,3 0 127,0 0-1,0 1 1,0 0-1,0 1 1,14 2-1,-22-3-161,-1 1 0,0 0 0,1 0 0,-1 0 0,0 0 0,0 0 0,0 0 0,0 0 0,0 1 0,0-1 0,0 1 0,0 0 0,0-1 0,-1 1 0,1 0 0,-1 0 0,1 0 0,-1 0 0,0 0 0,0 0 0,0 1 0,0-1 0,0 0 0,0 0-1,-1 1 1,1-1 0,-1 1 0,1-1 0,-1 0 0,0 5 0,-1 2 97,1 1-1,-2-1 1,1 0-1,-1 1 1,-1-1-1,-4 13 1,-19 32 789,26-53-942,-1 0 1,1 0 0,0 0-1,0 0 1,0 1 0,0-1 0,0 0-1,0 0 1,0 0 0,0 0-1,0 0 1,1 0 0,-1 0-1,0 0 1,1 1 0,-1-1-1,1 0 1,-1 0 0,1-1 0,0 1-1,-1 0 1,1 0 0,0 0-1,-1 0 1,1 0 0,0-1-1,0 1 1,0 0 0,0-1-1,0 1 1,0-1 0,0 1 0,1 0-1,6 3 67,0-1 0,-1 0-1,12 3 1,-13-5-57,1 1 42,1-1 0,0 0 0,0 0 0,9-1 0,-7 0-117,0 1 1,15 1 0,-22-1-324,-1 0 0,1 0 1,-1-1-1,1 1 0,-1 1 0,1-1 0,4 3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4416,'0'0'9225,"0"8"-8757,3 26-9,-3-33-390,1 0 0,-1 0 0,0-1 0,0 1 0,0 0 0,1 0 0,-1 0 0,0 0 0,1 0 0,-1 0 0,1 0 0,-1-1 0,1 1 0,-1 0 0,1 0 0,0-1 0,-1 1 0,1 0 0,0-1 0,-1 1 0,1-1 1,0 1-1,0-1 0,0 1 0,1-1 0,1 1 88,0 0 0,0 0 0,0 0 0,0-1 0,5 0 0,1 1 192,63 5 940,-6-1-478,-8 3-197,227 24 1075,-251-31-1350,0-2 0,63-8 0,-88 7-243,0-1 0,0 0 0,0 0 0,-1-1 0,1 0 0,-1-1 0,0 1 0,11-9 0,-9 7-11,-10 6-75,0 0 1,1 0-1,-1 0 0,0 0 1,0 0-1,0 0 0,0 0 1,0 0-1,0 0 1,0 0-1,0 0 0,1 0 1,-1 0-1,0 0 0,0 0 1,0 1-1,0-1 1,0 0-1,0 0 0,0 0 1,0 0-1,0 0 0,0 0 1,0 0-1,1 0 0,-1 0 1,0 0-1,0 0 1,0 1-1,0-1 0,0 0 1,0 0-1,0 0 0,0 0 1,0 0-1,0 0 0,0 0 1,0 0-1,0 0 1,0 1-1,0-1 0,0 0 1,0 0-1,0 0 0,0 0 1,-7 16-3361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28 6016,'0'0'13341,"-10"8"-12961,2-1-289,2-3-31,1 0 1,0 0-1,0 1 0,0 0 0,1 0 0,-1 0 0,1 1 1,0-1-1,1 1 0,-6 10 0,7-9 68,-1 0 0,1 0 0,0 0 0,-1 11 0,2-15-66,1 0 0,0-1 0,0 1 1,1 0-1,-1-1 0,0 1 0,1 0 0,0-1 0,0 1 1,-1 0-1,1-1 0,1 1 0,-1-1 0,0 0 0,3 4 1,-2-3-22,0 0 0,0-1 0,0 1 0,1 0 0,-1-1 0,1 0 0,0 1 0,-1-1 0,1 0 0,0 0 1,0-1-1,1 1 0,-1-1 0,0 1 0,0-1 0,1 0 0,-1 0 0,1-1 0,-1 1 0,1-1 0,-1 1 0,1-1 1,-1 0-1,1-1 0,-1 1 0,1 0 0,-1-1 0,0 0 0,1 0 0,-1 0 0,4-2 0,62-36 423,-67 38-432,0 0 0,-1 0-1,1 0 1,0 0 0,-1 0-1,0 0 1,1-1 0,-1 1-1,0-1 1,1 1 0,-1-1-1,2-2 1,0-1 67,-3 4 77,3 6-136,0 0-1,1 0 1,-1 0-1,1 0 1,0-1 0,0 1-1,1-1 1,-1 0-1,1 0 1,0-1 0,0 1-1,0-1 1,11 5 0,-12-7-32,0 1 0,0-1 0,0 0 0,0 0 0,0 0 0,0 0 0,0-1 0,1 0 0,-1 0 0,0 0 0,0 0 0,0 0 0,1-1 0,-1 0 0,0 0 1,0 0-1,0-1 0,0 1 0,-1-1 0,1 0 0,4-3 0,1-1 27,0 0 0,-1-1 0,1 0 0,-2 0-1,9-11 1,-13 14-2,0 0-1,0-1 0,0 0 1,0 0-1,-1 0 0,0 0 1,0 0-1,0-1 0,-1 1 1,0 0-1,1-12 0,-1 11 14,-1 0-1,0 0 1,0-1-1,-1 1 1,0 0-1,-2-11 0,2 14-13,0 1-1,0 0 0,0 0 1,0 0-1,0 0 0,-1-1 1,1 2-1,-1-1 0,1 0 1,-1 0-1,0 0 0,0 1 1,1-1-1,-1 1 0,0-1 1,0 1-1,-1 0 0,1 0 1,0 0-1,-3-1 0,-2-1 32,5 2-57,0 0 0,1 1 1,-1-1-1,0 1 0,0-1 1,0 1-1,1 0 0,-1-1 1,0 1-1,0 0 1,-3 0-1,5 1-15,-1-1 1,1 0 0,0 0-1,0 0 1,0 0-1,0 0 1,-1 0 0,1 1-1,0-1 1,0 0-1,0 0 1,0 0-1,0 0 1,0 1 0,0-1-1,0 0 1,-1 0-1,1 0 1,0 1 0,0-1-1,0 0 1,0 0-1,0 0 1,0 1-1,0-1 1,0 0 0,0 0-1,0 0 1,0 1-1,0-1 1,1 0 0,-1 1-1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10248,'0'0'5961,"8"2"-5617,63 10 1037,-70-12-1288,1 0 0,-1 1 0,1-1 0,-1 1 0,0-1 0,1 1 0,-1-1 0,0 1-1,1 0 1,1 1 0,-2-1-57,-1-1 0,0 1 0,1 0 0,-1 0 0,0-1 0,1 1 0,-1 0 0,0 0 0,0-1 1,0 1-1,0 0 0,1 0 0,-1 0 0,0 0 0,-1-1 0,1 1 0,0 0 0,0 0 0,0 0 0,0-1 0,-1 1 0,1 1 0,-4 8 135,-1 1 0,1-1-1,-2 0 1,1-1 0,-14 18 0,3-5 438,16-22-583,0 0-1,0 0 1,0 1 0,0-1-1,-1 0 1,1 0-1,0 0 1,0 1-1,0-1 1,0 0-1,0 0 1,0 1 0,-1-1-1,1 0 1,0 1-1,0-1 1,0 0-1,0 0 1,0 1-1,0-1 1,0 0 0,0 0-1,0 1 1,0-1-1,1 0 1,-1 1-1,0-1 1,0 0-1,0 0 1,0 1 0,0-1-1,1 0 1,8 3 435,20-6-122,-24 2-251,10-2 116,1 0 0,-1-1 0,27-10-1,-32 10-691,-1 0-1,1-1 1,-1 0 0,0-1-1,-1 1 1,14-13-1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8136,'0'0'5153,"2"9"-4534,-2 0-424,1-4-111,-1-1 1,1 0-1,-1 0 1,1 0-1,0 0 1,0 0-1,1 0 1,-1 0-1,1 0 1,0 0-1,4 6 1,129 228 3558,-134-236-3622,22 43 516,-2 1 0,23 74 1,-21-45-132,65 248 984,-77-268-1164,-2 0 0,-3 0 0,-2 112 0,-20-8 134,11-129-264,-1-1 1,-2 0 0,-14 35-1,18-56-73,-10 27 185,-1-1 1,-35 57-1,40-76-131,4-6-3,0 1-1,-1-1 0,0-1 1,0 1-1,-1-1 1,0 0-1,-14 10 0,18-16-228,-2 3 337,-1-1 0,1 0 0,-11 4 1,15-7-360,0-1 1,0 1-1,1-1 1,-1 1-1,0-1 1,0 0 0,0 0-1,0 0 1,0 0-1,1 0 1,-1 0 0,0 0-1,0-1 1,0 1-1,0 0 1,1-1 0,-1 0-1,-3-1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7024,'0'0'14237,"11"7"-13793,-5-3-380,3 3 33,1-1 0,-1 0 0,1-1 0,0 0 0,0-1 0,1 0 0,14 4 0,291 52 1960,-89-25-136,-225-35-2146,8 3 1025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15 4120,'0'0'10288,"4"11"-9874,0-3-322,1 3 40,-1 0 1,0 0-1,-1 0 0,4 20 1,3 117 1205,-7-91-818,-5 6 174,1-44-416,-1 5 152,0-15-55,2-7-38,0-4 140,-4-76 27,-20-117 1,18 161-342,3 22-55,1 0 1,0 0-1,1 0 1,0-20-1,1 14 278,0 18-369,0-1 0,-1 0 1,1 0-1,0 1 0,0-1 1,0 0-1,0 1 0,-1-1 1,1 0-1,0 0 0,1 1 0,-1-1 1,0 0-1,0 0 0,0 1 1,0-1-1,0 0 0,1 1 1,-1-1-1,0 0 0,1 1 1,-1-1-1,0 0 0,1 1 1,-1-1-1,1 1 0,-1-1 1,1 1-1,-1-1 0,1 1 0,0-1 1,-1 1-1,1-1 0,-1 1 1,1 0-1,0-1 0,-1 1 1,1 0-1,1-1 0,0 1 13,0 0 0,1 0-1,-1 0 1,0 0 0,1 1 0,-1-1-1,0 1 1,0-1 0,0 1 0,0 0-1,3 1 1,10 5 40,-10-6-52,-1 1 0,1 0 0,-1 0 0,1 0 0,-1 1 0,0-1 0,0 1 0,0 0 0,0 1 0,-1-1 0,1 0 0,-1 1-1,0 0 1,0 0 0,3 5 0,-4-4 0,1 0 0,-1 0 0,-1 0 0,1 0 0,-1 0 0,0 0 0,0 1 0,0-1 0,-1 0 0,0 7-1,0-9-7,0-1 0,-1 1 0,1-1 0,-1 1 0,1-1 0,-1 1 0,0-1 0,0 0 0,-1 1 0,1-1 0,0 0 0,-1 0 0,1 0 0,-1 0 0,0 0 0,1 0 0,-1 0 0,0 0 0,0-1 0,0 1 0,-1-1 0,-3 3 0,1-2 14,1-1 1,-1 1-1,0-1 0,1 0 1,-1 0-1,0 0 0,0-1 0,0 1 1,-9-2-1,-2 0 120,-27-7 0,41 7-399,-4-1 755,4-1-3779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4008,'0'0'19105,"9"-8"-18949,27-24-8,-35 31-133,0 1 0,0-1 1,0 0-1,0 0 1,0 0-1,0 1 0,0-1 1,1 1-1,-1-1 1,0 1-1,0-1 1,1 1-1,-1 0 0,0 0 1,1-1-1,-1 1 1,0 0-1,1 0 0,-1 0 1,0 0-1,1 1 1,-1-1-1,0 0 0,1 1 1,-1-1-1,0 0 1,0 1-1,1 0 0,1 1 1,5 1 102,-5-2-97,-1-1 1,1 1-1,-1 0 1,0 0 0,1 0-1,-1 0 1,0 1 0,1-1-1,-1 0 1,0 1 0,0 0-1,0-1 1,0 1-1,-1 0 1,1 0 0,0 0-1,-1 0 1,1 0 0,0 4-1,-1-4-8,0 1 0,0 0 0,-1 0 1,1-1-1,-1 1 0,0 0 0,0 0 0,0 0 0,0 0 0,-1 0 0,1-1 0,-1 1 0,1 0 0,-1 0 0,0 0 0,0-1 1,-2 4-1,-4 6 15,0-1 0,0 0 0,-1-1 1,-1 0-1,0 0 0,0 0 0,-1-1 1,0-1-1,-14 10 0,14-12 43,8-5-51,0-1-1,1 1 0,-1 0 0,1 0 0,0-1 0,-1 1 0,1 0 0,0 0 0,-1 1 0,1-1 1,0 0-1,0 0 0,-1 2 0,2-3-15,0 1 0,0-1 1,0 0-1,1 0 0,-1 1 0,0-1 0,0 0 1,0 0-1,0 1 0,1-1 0,-1 0 1,0 0-1,0 1 0,1-1 0,-1 0 1,0 0-1,0 0 0,1 0 0,-1 1 0,0-1 1,0 0-1,1 0 0,-1 0 0,0 0 1,1 0-1,-1 0 0,0 0 0,1 0 1,-1 0-1,0 0 0,0 0 0,1 0 0,-1 0 1,0 0-1,1 0 0,-1 0 0,0 0 1,1 0-1,-1 0 0,1-1 0,13-3 63,-14 4-60,58-17 321,-35 12-142,-20 4-139,1 0-1,-1 1 0,0 0 1,0 0-1,0 0 0,6 0 1,-7 1-10,1-1 1,0 0-1,0 0 0,0 0 1,0 0-1,0 0 1,3-2-1,-2 1-285,-1 1-1,1-1 1,0 1-1,0-1 1,4 1-1,-5 0-1282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28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4720,'0'0'15807,"7"-7"-15456,4-2-223,22-17 393,-21 21 195,-11 4-651,1 1 0,0-1 0,-1 0 0,0 1 0,1-1 0,-1 0 0,1 0 0,-1 0 0,2-1 0,-1 0 64,1 0 0,0 0 1,-1 0-1,1 0 0,0 1 1,6-3-1,-6 3-49,-1 0 0,1 0 0,0 0 0,-1-1-1,1 1 1,-1-1 0,0 1 0,0-1 0,3-2 0,-4 3-51,-1 0 0,1 1 0,0-1 0,0 1 0,0-1 0,0 1 0,0-1 0,0 1 0,0 0 0,0-1 0,0 1 0,0 0 0,0 0 0,0 0 0,0 0 0,0 0 0,0 0 0,0 0 0,0 0 0,0 0 0,0 0 0,0 0 0,0 1 0,0-1 0,0 0 0,0 1 0,0-1 0,0 1 0,0-1 0,0 1 0,-1-1 0,1 1 0,0 0 0,0 0 0,-1-1 0,1 1 0,0 0 0,-1 0 0,1 0 0,-1-1 0,1 1 0,-1 0 0,1 0 0,-1 0 0,1 0 0,-1 0 0,0 2 0,0 2-16,0-1 1,-1 1-1,1 0 1,-1 0 0,-1-1-1,1 1 1,-1 0-1,1-1 1,-1 0 0,0 1-1,-3 3 1,-4 4 30,0 0 1,-13 13 0,13-16 17,0 1 0,1 0 0,-9 16 0,13-19-25,4-6-29,-1 1 0,0-1-1,1 0 1,-1 1 0,0-1 0,0 0-1,0 0 1,0 0 0,-2 2 0,2-2-5,1-1 0,-1 0 1,1 1-1,0-1 0,-1 1 1,1-1-1,-1 0 0,1 1 1,0-1-1,-1 1 0,1-1 1,0 1-1,0-1 0,-1 1 1,1-1-1,0 1 1,0-1-1,0 1 0,0-1 1,0 1-1,-1 0 0,1 0 1,1-1 18,-1 1 1,0-1 0,0 0 0,0 1-1,0-1 1,0 0 0,1 1 0,-1-1-1,0 0 1,0 0 0,0 0 0,1 1 0,-1-1-1,0 0 1,0 0 0,1 1 0,-1-1-1,0 0 1,1 0 0,-1 0 0,0 0-1,1 0 1,-1 0 0,0 0 0,0 1-1,1-1 1,-1 0 0,0 0 0,1 0-1,0 0 1,14-1 103,-1-1 1,1 0-1,28-8 0,-25 5 86,34-5-1,-48 10-186,16-2 162,-1 1 1,1 0-1,21 3 1,-39-2-171,4 1 84,0 0 1,0 0 0,-1-1-1,12-1 1,-17 1-100,0 0 1,0 0-1,1 0 1,-1-1-1,0 1 0,0 0 1,0 0-1,0 0 1,0 0-1,0 0 0,1 0 1,-1 0-1,0 0 1,0-1-1,0 1 0,0 0 1,0 0-1,0 0 1,0 0-1,0 0 0,0 0 1,0-1-1,0 1 0,0 0 1,0 0-1,0 0 1,0 0-1,0 0 0,0-1 1,0 1-1,0 0 1,0 0-1,0 0 0,0 0 1,0 0-1,0-1 1,0 1-1,0 0 0,0 0 1,0 0-1,0 0 1,0 0-1,0 0 0,-1-1 1,1 1-1,0 0 0,0 0 1,-7-10-118,3 4 7,-8-13-3752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2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197 109 3000,'0'0'11992,"-11"3"-11723,-33 11-12,40-13-205,1 1 0,0-1 0,0 1 0,1 0 0,-1 0 0,0 0-1,1 0 1,-1 0 0,1 1 0,-1-1 0,1 1 0,0-1 0,0 1 0,-2 4-1,-10 11 296,7-10-207,-1 1 0,1-1 0,1 1 0,0 0 0,0 1 0,0-1 0,1 1 0,1 0 0,0 1 0,0-1 0,1 1 0,-3 19 0,-1 3 248,5-24-259,0 0 0,0 1 0,1-1 0,0 18 0,1-24-104,1-1-1,-1 1 0,1 0 0,-1-1 0,1 1 0,0-1 0,0 1 0,0-1 0,0 0 0,0 1 0,1-1 0,-1 0 0,1 0 0,0 0 1,-1 0-1,1 0 0,0 0 0,0 0 0,0-1 0,0 1 0,1-1 0,2 2 0,1 0 19,1 0 1,0-1-1,-1 0 0,1 0 0,0 0 1,1-1-1,-1 0 0,0-1 0,0 1 1,0-1-1,0-1 0,1 1 1,-1-1-1,0-1 0,0 1 0,11-5 1,-7 2 9,0 0 0,0-1 0,0-1 1,-1 0-1,1 0 0,-2-1 0,1 0 1,-1 0-1,11-12 0,0-9 105,-18 23-121,1 1 0,0-1 0,0 1 0,1 0-1,-1 0 1,7-6 0,-9 9-20,1-1 0,-1 1 0,0 0-1,0-1 1,1 0 0,-1 1 0,0-1 0,-1 0-1,1 1 1,0-1 0,0 0 0,-1 0 0,1 0 0,-1 0-1,0 0 1,1 0 0,-1 1 0,0-1 0,0 0 0,0 0-1,0 0 1,-1 0 0,0-3 0,1-8 591,0 35-441,1-18-165,1 0 1,-1 0 0,1 0 0,0-1 0,0 1-1,0-1 1,0 1 0,1-1 0,-1 0 0,1 1-1,0-1 1,6 4 0,-1 0 2,0-1 0,0-1 1,0 1-1,12 4 0,-15-8 8,0 0 0,0-1 0,0 0 0,0 0 0,1 0 0,-1-1 0,0 1-1,1-1 1,-1 0 0,9-2 0,7-2 103,27-8-1,-19 4-60,-23 6-16,0-1 0,0 0 0,-1 1 0,1-2 0,-1 1 0,1-1 0,-1 0 0,0 0 0,0 0 0,-1-1 0,1 1 0,-1-1 0,0 0-1,0-1 1,-1 1 0,0-1 0,4-8 0,-3 6-7,0-1-1,-1 1 1,0-1-1,0 1 0,-1-1 1,0 0-1,-1 0 1,0 0-1,-1 0 0,1 0 1,-2 0-1,0-9 1,-2 2 24,0 0 0,-2 1 0,-8-24 0,10 33-41,0 0 0,-1 0 0,1 0 0,-1 1 0,-1-1 0,1 1 0,-1 0 0,1 0 0,-2 1 0,1-1 0,-7-3 0,10 6-14,-1 0 1,1 1 0,-1-1 0,0 1 0,0 0 0,1 0 0,-1 0 0,0 0-1,0 0 1,0 1 0,0-1 0,0 1 0,-1 0 0,-3 0 0,5 0-27,0 1 1,0-1-1,0 1 1,0 0-1,0 0 1,0-1-1,1 1 1,-1 1-1,0-1 1,1 0 0,-1 0-1,0 1 1,1-1-1,0 0 1,-1 1-1,1 0 1,0-1-1,0 1 1,0 0-1,0-1 1,0 1-1,-2 4 1,0 9-530,2-10-2464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3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5920,'0'0'6105,"0"10"-5733,5 70 1297,23 117-1,-16-125-953,3-20-9,-3-16-94,-12-35-567,0-1-1,0 1 0,0 0 0,0 0 0,1 0 0,-1-1 0,0 1 0,0 0 0,1-1 0,-1 1 0,1 0 0,-1 0 0,0-1 0,1 1 0,-1-1 0,1 1 0,-1 0 0,1-1 0,0 1 1,-1-1-1,1 0 0,0 1 0,-1-1 0,2 1 0,-1-1-27,-1 0 0,1-1 0,0 1 0,-1-1 0,1 1 1,-1-1-1,1 1 0,-1-1 0,1 1 0,-1-1 0,1 1 0,-1-1 1,1 0-1,-1 1 0,0-1 0,1 0 0,-1 1 0,0-1 0,1 0 0,-1 1 1,0-1-1,0 0 0,0 0 0,0 1 0,0-1 0,0-1 0,28-135 435,-1 73-194,-27 63-250,0 0 1,0 0-1,1 0 1,-1 0-1,1 0 0,-1 1 1,0-1-1,1 0 1,0 0-1,-1 1 1,1-1-1,-1 0 1,1 1-1,0-1 0,0 0 1,-1 1-1,1-1 1,0 1-1,0-1 1,0 1-1,-1 0 1,1-1-1,0 1 1,0 0-1,0 0 0,0-1 1,1 1-1,0 0 1,-1 1 0,0-1 0,0 0 0,0 1 0,0-1 0,1 1 0,-1-1 0,0 1 0,0-1 0,0 1 0,0 0 0,0 0 0,0-1 0,0 1-1,-1 0 1,1 0 0,0 0 0,0 0 0,-1 0 0,1 0 0,1 2 0,11 20 59,-4-6-4,0 0 0,8 21 0,-5-6 59,9 31 301,-18-38-140,-3-19-2850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4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5624,'0'0'9385,"11"-2"-9112,87-18 694,-93 19-861,-1 1 0,1-1 1,0 1-1,0 0 0,0 1 0,0-1 1,8 2-1,-12-1-85,0-1 1,0 1-1,0-1 0,0 1 0,0-1 0,0 1 1,0 0-1,0-1 0,0 1 0,0 0 1,-1 0-1,1-1 0,0 1 0,0 0 1,-1 0-1,1 0 0,-1 0 0,1 0 1,-1 0-1,1 0 0,-1 0 0,0 0 1,1 0-1,-1 0 0,0 0 0,0 1 1,0-1-1,0 0 0,0 0 0,0 0 0,0 0 1,0 0-1,0 0 0,0 1 0,-1-1 1,1 0-1,-1 1 0,-14 47 418,-33 75 1,42-112-388,-2 4 236,9-15-276,-1 0 0,0-1 0,0 1 0,0-1 0,1 1-1,-1 0 1,0-1 0,0 1 0,1-1 0,-1 1 0,1-1 0,-1 1-1,0-1 1,1 1 0,-1-1 0,1 1 0,-1-1 0,1 0-1,-1 1 1,1-1 0,-1 0 0,1 0 0,0 1 0,-1-1 0,1 0-1,-1 0 1,1 0 0,0 1 0,0-1 0,7 1 111,-1 0-1,1 0 1,14 0 0,13 1 296,-27-1-316,-1-1 1,1 1-1,-1-1 0,1-1 0,-1 1 0,1-2 0,13-2 0,6-6-2905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5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6928,'0'0'8993,"13"-4"-8584,3 0-291,90-22 892,-82 24-620,1 1-1,-1 1 1,29 4 0,-13-1 19,68 3 2150,-106-6-2517,-3 0-366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5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8432,'0'0'4810,"11"-7"-4380,35-21-9,-43 27-354,-1-1 1,1 1-1,-1-1 0,1 1 1,0 0-1,-1 0 1,1 0-1,0 1 0,0-1 1,0 1-1,0-1 0,-1 1 1,5 0-1,7 0 210,21-3 497,-1 2 0,68 7 0,-38-1 58,-39-3-306,3 1-2746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7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189 223 5520,'0'0'7792,"-10"6"-7459,5-3-330,-8 4 231,0 0 0,0 2 0,0-1 1,1 2-1,1 0 0,-16 16 1,17-13 34,1 1 0,0 1 0,1 0 0,-10 23 0,14-28-84,1-1-1,0 1 1,1 0-1,0 0 1,0 0-1,1 1 1,0-1 0,2 19-1,-1-25-131,1 0 0,-1 0 0,1 0 0,1 0 0,-1 0 0,0 0 0,1-1 0,0 1 0,0-1 0,0 1 0,0-1 0,1 1 1,-1-1-1,1 0 0,0 0 0,0 0 0,0-1 0,0 1 0,0-1 0,0 0 0,1 0 0,0 0 0,-1 0 0,1 0 0,0-1 0,0 1 0,-1-1 0,1 0 0,0-1 0,6 2 0,0-1 10,0-1-1,0 1 0,0-2 1,0 1-1,0-2 1,0 1-1,0-1 1,0 0-1,-1-1 0,1-1 1,10-4-1,-2-1 92,0-2 0,-1 1 0,0-2 0,-1 0 0,0-1 0,-1-1-1,0 0 1,-2-1 0,23-30 0,-31 28 127,-5 17-274,0 0 1,1 0 0,-1-1-1,0 1 1,0 0 0,0 0-1,0-1 1,0 1 0,0 0-1,0-1 1,0 1 0,1 0-1,-1 0 1,0-1 0,0 1-1,0 0 1,0-1 0,0 1-1,0 0 1,-1 0 0,1-1-1,0 1 1,0 0 0,0-1-1,0 1 1,0 0 0,0 0-1,0-1 1,-1 1 0,1 0-1,0 0 1,0-1 0,0 1-1,-1 0 1,1 0 0,0 0-1,0-1 1,-1 1 0,1 0-1,0 0 1,0 0 0,-1 0-1,1 0 1,0-1 0,0 1-1,-1 0 1,1 0 0,0 0-1,-1 0 1,1 0 0,0 0-1,0 0 1,-1 0 0,1 0-1,0 0 1,-1 0 0,1 1-1,-3 1 23,1 1 0,-1 0 0,1 0 0,0 1 0,0-1 0,1 0 0,-1 1 0,1-1 0,0 1 0,-2 3 0,3-3-15,0 1 0,0-1 0,1 0 0,-1 0 0,1-1 0,0 1 0,0 0 0,0 0 0,1 0 0,-1 0 0,3 4 0,24 37 45,-26-43-54,1 1 1,0-1-1,0 0 1,0 1-1,0-1 1,1 0-1,-1-1 1,1 1 0,-1-1-1,1 1 1,-1-1-1,1 0 1,0-1-1,-1 1 1,1 0-1,0-1 1,0 0-1,-1 0 1,1 0 0,0-1-1,0 1 1,3-2-1,4 1 20,0-2 1,-1 1-1,0-1 0,1-1 1,-1 0-1,15-9 0,-8 3 10,-1-2 1,-1 0-1,0-1 0,0-1 0,-1 0 0,-1-1 0,-1 0 0,0-1 1,16-28-1,-12 14 47,-2 0 0,-1 0-1,-2-1 1,16-64 0,-25 86-44,-1 1 0,1-1 0,-2 1-1,1-1 1,-1 0 0,0 1 0,-1-1-1,0 1 1,-1-1 0,1 1 0,-2-1-1,-4-11 1,-7 5 94,14 15-132,0-1 0,0 1 0,0 0 0,-1 0 0,1-1 0,0 1 0,0 0 0,-1 0 0,1-1 0,0 1 0,0 0 0,-1 0 0,1 0 0,0 0 0,0-1 0,-1 1 0,1 0 0,0 0 0,-1 0 0,1 0 0,0 0 0,0 0-1,-1 0 1,1 0 0,0 0 0,-1 0 0,1 0 0,0 0 0,-1 0 0,1 0 0,0 0 0,-1 0 0,1 0 0,0 0 0,-1 0 0,1 1 0,0-1 0,0 0 0,-1 0 0,1 0 0,0 0 0,0 1 0,-1-1 0,1 0 0,0 0 0,0 1 0,0-1 0,-1 0 0,1 0 0,0 1 0,0-1 0,0 0 0,0 1 0,-2 8-150,1 0 1,0 0 0,0 0 0,2 17-1,5-2-3213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7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1 8136,'0'0'4346,"-13"1"-3807,-100 13 659,97-11-919,0 1 0,0 0 0,1 1 0,-1 0 0,-28 16 0,40-18-143,0-1 0,0 1 0,0 0 0,0 0 0,0 0 0,1 0 0,-6 7 0,9-9-98,-1 0-1,1-1 0,-1 1 0,1 0 0,0 0 0,-1 0 0,1 0 0,0 0 0,0-1 0,0 1 0,0 0 0,0 0 0,0 0 0,0 0 0,0 0 0,0 0 0,0 0 0,0 1 0,1 0 1,0-1 0,0 1 0,0-1 0,0 1-1,0-1 1,0 1 0,0-1 0,0 0 0,1 1-1,-1-1 1,0 0 0,4 2 0,3 2 83,2 0 1,-1 0 0,0-1-1,1 0 1,0 0 0,0-1-1,0-1 1,0 1-1,1-2 1,-1 1 0,0-2-1,12 1 1,8-3 650,1 0 0,56-13 0,-34-2-15,-34 9-3807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8136,'0'0'10751,"-10"4"-10405,-31 15 4,41-19-285,0 0-1,-1 0 1,1 0-1,0 0 1,-1 0-1,1 0 1,0 1-1,0-1 1,-1 0-1,1 0 1,0 0-1,-1 0 1,1 0-1,0 1 1,0-1-1,-1 0 1,1 0-1,0 0 0,0 1 1,-1-1-1,1 0 1,0 1-1,0-1 1,0 0-1,0 0 1,-1 1-1,1-1 1,0 0-1,0 1 1,0-1-1,0 0 1,0 1-1,0-1 1,0 0-1,0 1 1,0-1-1,0 0 1,0 0-1,0 1 1,13 7 589,22 1-496,18-4 218,1-3 0,63-5-1,-9 0-38,42 5 233,-81-2-77,-41 0-3281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8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6224,'0'0'6104,"12"-5"-5632,41-14 6,-52 18-438,1 1 0,0 0 0,0 0-1,-1 0 1,1 0 0,0 0 0,0 0-1,0 0 1,-1 0 0,1 1 0,0-1-1,-1 1 1,1-1 0,0 1 0,-1 0-1,1 0 1,0 0 0,-1 0 0,1 0-1,-1 0 1,0 0 0,1 0 0,-1 0 0,0 1-1,0-1 1,0 1 0,1 1 0,1 0 77,-1 1 1,0 0-1,0 0 0,0 0 1,-1 0-1,1 0 1,-1 1-1,1 4 1,-2-3-22,1 0 0,-1 0 1,-1 0-1,1-1 0,-1 1 1,0 0-1,0 0 0,-1-1 0,0 1 1,-3 7-1,-2 2 158,-1 0 0,-12 17 0,20-32-253,-10 20 594,9-20-582,1 0 1,0 1 0,0-1-1,0 1 1,0-1-1,0 0 1,0 1-1,1-1 1,-1 1 0,0-1-1,0 0 1,0 1-1,0-1 1,0 1 0,1-1-1,-1 0 1,0 1-1,0-1 1,1 0 0,-1 1-1,0-1 1,0 0-1,1 1 1,-1-1 0,0 0-1,1 0 1,-1 1-1,0-1 1,1 0-1,-1 0 1,1 0 0,-1 0-1,0 1 1,1-1-1,-1 0 1,1 0 0,-1 0-1,0 0 1,1 0-1,-1 0 1,1 0 0,-1 0-1,0 0 1,1 0-1,-1 0 1,1 0-1,0-1 1,125 9 1454,-40-8-545,-53 0-3597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9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4912,'0'0'7664,"-10"12"-7080,3-4-470,1-1-21,1-1 0,-1 1 0,1 0 0,0 1 0,1-1 0,-1 1 0,2 0 0,-1 0 0,1 0 0,-4 15 0,2 18 538,2 0-1,2 1 1,1-1 0,8 54 0,-4-40 68,-4-33-171,-2 28-1,0-31-190,-5 22 1074,3-41-2118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0:59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9648,'0'0'2666,"14"-2"-2315,33-1 225,1 1 1,56 6-1,-53 2 338,-27-2-222,1-2 0,-1 0 0,0-1 1,36-5-1,-36 2 52,4-1-2770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01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37 5016,'0'0'9384,"-11"10"-9039,1-1-252,-5 4 95,2 0 0,-25 30 0,8-8 249,20-24-246,1 1 1,-1 0-1,-13 24 0,20-31-140,1 0 0,0 0 1,0 1-1,1-1 0,-1 0 0,1 1 1,1-1-1,-1 1 0,1-1 1,0 1-1,0-1 0,0 1 0,1-1 1,2 10-1,-1-8 17,0 0-1,1 0 1,-1 0 0,2-1 0,-1 1 0,1-1 0,0 0-1,6 8 1,-8-11-28,1-1 1,-1 1-1,0-1 0,1 1 0,0-1 0,0 0 0,-1 0 0,1 0 1,0-1-1,1 1 0,-1 0 0,0-1 0,0 0 0,1 0 0,-1 0 1,1 0-1,-1-1 0,0 1 0,7-1 0,0-1 43,-1-1 0,1 0-1,-1-1 1,0 0 0,0-1 0,0 0-1,0 0 1,0 0 0,-1-1 0,15-12 0,2-3 310,44-47 0,-57 51-170,0 1 0,-1-2 0,13-25 0,-13 23 140,-10 17 450,-4 7-624,-6 14-163,6-8-5,1 0 0,0 1-1,1-1 1,0 1 0,1-1 0,1 0 0,-1 1 0,2-1 0,-1 1-1,6 14 1,-6-20-7,1 0-1,0 0 1,1 0 0,-1-1-1,1 1 1,0-1-1,1 1 1,0-1 0,-1 0-1,1 0 1,1-1-1,-1 1 1,1-1-1,0 0 1,0 0 0,0 0-1,0-1 1,1 0-1,-1 0 1,10 3 0,-10-4 8,0-1 1,1 0-1,-1-1 1,0 1-1,1-1 1,-1 0 0,1 0-1,-1-1 1,0 0-1,1 0 1,-1 0-1,0 0 1,1-1 0,-1 0-1,0 0 1,0-1-1,-1 1 1,1-1-1,0 0 1,-1 0 0,0 0-1,6-6 1,5-5 70,-1 0 0,-1-2 0,0 1 1,17-29-1,-21 29-31,-1 0 1,-1 0-1,0-1 1,-1 0-1,-1 0 1,0 0-1,-1-1 1,-1 0-1,0 1 1,-1-1-1,-1 0 1,-1 0-1,0 0 1,-5-28-1,5 43-46,-1 1 1,1-1-1,0 0 0,-1 0 0,0 1 1,1-1-1,-1 0 0,0 1 0,0-1 1,0 1-1,0-1 0,0 1 0,0-1 1,-2 0-1,3 1-5,-1 0 0,0 1 0,0-1 0,0 1 0,0-1 0,0 1 0,0 0 0,0 0 1,0-1-1,0 1 0,0 0 0,0 0 0,0 0 0,0 0 0,0 0 0,0 0 0,0 0 0,-1 0 0,-2 1-6,1 1 0,0-1-1,0 0 1,0 1 0,0 0 0,0 0-1,1 0 1,-1 0 0,1 0-1,-1 0 1,1 1 0,0-1-1,-3 5 1,0-1-63,0 2-1,1-1 1,0 0 0,1 1-1,-1 0 1,2 0-1,-1 0 1,-2 16-1,2 13-3479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02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83 10848,'0'0'3325,"2"13"-3041,44 317 2548,-44-311-2710,2 21 1821,-3-37-1409,1-4-80,1-22 14,-3-9-165,-1 0-1,-7-46 1,3 39 41,1-53 0,4 80-269,1 0 0,0-1 0,1 1-1,1 1 1,0-1 0,0 0 0,1 1 0,9-19-1,-10 23-6,1 1 0,0-1 0,0 1 0,0 0 0,10-10 0,-11 14-32,-1 0-1,0 0 1,1 1 0,-1-1 0,1 1 0,0 0 0,-1-1 0,1 1 0,0 0 0,0 1 0,0-1 0,-1 0 0,1 1 0,0 0 0,0 0 0,0 0 0,5 0 0,-6 1-14,0-1 1,0 1 0,0 0-1,0 0 1,0 0-1,-1 0 1,1 0-1,0 1 1,-1-1-1,1 0 1,0 1 0,-1-1-1,0 1 1,1-1-1,-1 1 1,0 0-1,2 3 1,16 36 254,-18-37-255,1-1 0,-1 1 0,0-1 0,0 1-1,-1 0 1,1-1 0,-1 1 0,0 0 0,0 0 0,0-1 0,0 1 0,-1 0 0,1-1 0,-1 1 0,0 0 0,0-1 0,0 1 0,-1-1 0,1 1 0,-1-1 0,0 0 0,0 0 0,0 0 0,0 0 0,-1 0 0,1 0 0,-1 0 0,0-1 0,1 0 0,-1 1 0,0-1 0,-1 0 0,1 0 0,0 0 0,0-1 0,-1 1 0,1-1 0,-6 1 0,-2 1 14,0 0 0,0-1 0,-1 0 0,1-1 0,-1-1 0,1 0 1,-1 0-1,1-1 0,-1 0 0,1-1 0,0 0 0,-13-5 0,24 6-48,-1 1 0,1 0 0,-1-1 0,1 1 0,0-1-1,-1 1 1,1-1 0,0 1 0,-1-1 0,1 1 0,0-1 0,-1 0 0,1 1-1,0-1 1,0 1 0,0-1 0,0 0 0,-1 1 0,1-1 0,0 0 0,0 1 0,0-1-1,0 1 1,1-1 0,-1 0 0,0 1 0,0-1 0,0 0 0,0 1 0,1-1-1,-1 1 1,0-1 0,0 1 0,1-2 0,11-20-2295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03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6128,'0'0'7921,"12"-1"-7368,39-3-9,-49 4-457,1-1-1,-1 1 0,1 0 1,0 0-1,-1 0 0,1 0 1,-1 1-1,1-1 0,-1 1 1,1-1-1,-1 1 1,1 0-1,-1 0 0,1 0 1,-1 0-1,0 0 0,0 1 1,1-1-1,-1 1 1,0-1-1,0 1 0,-1 0 1,1 0-1,2 3 0,-3-3-16,0 0 0,-1 0 0,1 1 0,-1-1 0,1 0 0,-1 1 0,0-1-1,0 0 1,0 1 0,0-1 0,-1 0 0,1 1 0,-1-1 0,1 0 0,-1 0 0,0 1-1,1-1 1,-1 0 0,0 0 0,-1 0 0,1 0 0,-2 3 0,-5 5 79,-5 9 299,13-18-434,0-1 0,0 1 0,0 0-1,0-1 1,0 1 0,0 0-1,0-1 1,0 1 0,1 0-1,-1-1 1,0 1 0,0-1-1,0 1 1,1 0 0,-1-1-1,0 1 1,1-1 0,-1 1-1,0-1 1,1 1 0,-1-1 0,1 1-1,-1-1 1,1 0 0,-1 1-1,1-1 1,-1 1 0,1-1-1,-1 0 1,1 0 0,0 1-1,0-1 1,21 11 184,-4-1 26,0-2 1,32 11 0,-40-16-82,1 0 0,0-1 0,0-1 0,0 0-1,1 0 1,-1-1 0,0-1 0,16-2 0,-18 2-789,-1-2 0,1 1 1,11-6-1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04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4816,'0'0'11790,"13"-5"-11563,-2 0-176,3-1 55,1 0 0,0 1 0,0 0 0,27-3 0,-10 5 154,-13 0-73,-1 2 0,1 0-1,35 3 1,-11 9 542,-38-8-418,2 0-3019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05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7832,'0'0'4977,"11"-2"-4384,152-40 2179,-8 9-783,-91 22-1341,-5 5 2,-17 2-3129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10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4616,'0'0'9074,"-4"12"-8646,-10 28 296,1 2-1,-11 74 1,23-108-648,-3 86 799,4-84-715,1-1 1,0 1 0,1-1-1,0 1 1,0-1-1,1 0 1,6 16 0,-8-24-137,-1 0 0,1 0 0,-1 0 0,1 0 0,0 0 0,0-1 0,-1 1 0,1 0 0,0 0 0,0 0 0,0-1 0,0 1 0,0 0 0,0-1 0,0 1 0,0-1 0,0 0 0,0 1 0,0-1 0,0 0 0,0 1 0,1-1 0,-1 0 0,0 0 0,0 0 0,0 0 0,0 0 0,0 0 0,1 0 0,-1 0 0,0-1 0,0 1 0,0 0 0,0-1 0,0 1 0,0-1 0,0 1 0,0-1 0,0 0 0,0 1 0,1-2 0,6-3 65,-1-1 1,0 0-1,12-12 0,-18 16-76,15-16 83,0-2 0,-1 1 0,-1-2 0,-2 0 0,0-1-1,-1 0 1,10-29 0,-15 38 15,-1 0 0,0-1 1,-1 1-1,-1-1 0,0 0 0,-1 0 0,0-17 0,-2 30-56,0-1 106,0-1-48,-1 9-48,-9 28 138,3-8-49,-4 29 0,10-46-128,0 0-1,0 0 1,1 0 0,1 0 0,-1 1-1,2-1 1,1 10 0,1-4 42,-1-3-16,0 0 0,10 22-1,-12-32-31,0 1 0,0-1 0,1 1 0,-1-1 0,1 1 0,-1-1 0,1 0 0,0 0 0,0 0 0,0 0 0,0 0 0,1-1 0,-1 1 0,0-1 0,1 1 0,-1-1 0,1 0 0,3 2 0,2-3 19,-1-1 0,1 1 0,-1-1-1,1 0 1,-1-1 0,0 0 0,0 0 0,12-5 0,-10 3 1,0-1 0,-1 0 0,1 0 0,-1-1 0,0 0 0,-1 0 1,0 0-1,1-1 0,-2-1 0,11-13 0,0-5 104,-1 0 1,13-31-1,-22 44-74,-5 9-43,-1 1 0,1 0 0,-1-1 0,0 1-1,0-1 1,0 0 0,0 1 0,-1-5 0,0 7-10,0 1-15,0 1 1,-1-1-1,1 0 1,0 0-1,0 1 1,-1-1-1,1 0 1,0 0-1,-1 1 1,1-1-1,0 0 1,0 1-1,0-1 1,-1 0-1,1 1 1,0-1-1,0 1 1,0-1-1,0 0 1,0 1-1,0-1 1,0 1-1,0-1 1,0 0-1,0 1 1,0-1-1,0 1 1,0-1-1,0 1 1,-1 3 6,-57 467 184,58-469-192,-7 203 157,7-205-125,1-22 150,16-103-29,-1 9-47,3 8-37,37-159 312,-49 243-313,-5 13-6,2-1-1,-1 1 1,2 0-1,-1 0 1,11-16-1,-8 15 11,-5 8-39,-1 1 0,1 0 1,0 0-1,1 0 0,-1 0 0,5-4 0,-7 7-29,1-1 0,0 0 0,0 1 0,0 0 0,0-1-1,0 1 1,0 0 0,0-1 0,-1 1 0,1 0 0,0 0 0,0 0 0,0 0 0,0 0 0,0 0 0,0 0-1,0 0 1,0 0 0,0 0 0,0 0 0,0 1 0,0-1 0,0 0 0,0 1 0,0-1 0,-1 1 0,1-1-1,0 1 1,0-1 0,1 2 0,3 2 9,1 0 0,-1 1 0,0 0 0,0 0-1,0 0 1,-1 1 0,0-1 0,0 1 0,0 0 0,-1 0 0,1 1-1,-2-1 1,1 0 0,-1 1 0,0 0 0,0 0 0,1 8 0,-2-6 0,0-1 0,-1 0 0,0 0 0,0 0 1,0 1-1,-1-1 0,-1 0 0,1 0 1,-1 0-1,0 0 0,-5 10 0,4-15-4,1 0-1,-1 1 1,0-1-1,0 0 1,-1 0 0,1-1-1,0 1 1,-1-1-1,0 1 1,1-1-1,-1 0 1,0 0-1,0-1 1,-7 3 0,4-3 6,1 1 1,-1-1-1,1 1 0,-1-2 1,0 1-1,1-1 1,-1 0-1,0 0 1,-7-2-1,-2-6 64,14 7-68,0 0 1,1 0 0,-1 1 0,0-1 0,0 0 0,1 0 0,-1 1 0,0-1 0,0 1 0,-2-1-1,4 1 35,23-1-51,-3 0-23,34 2 0,-13 0 5,-36-2 10,-1-1 1,0 0-1,0 0 0,0-1 1,0 1-1,0-1 0,6-5 1,69-87-713,-74 88 690,0 1 1,0-1 0,0 0-1,-1-1 1,0 1 0,4-13-1,-3 10-29,-1 1 0,1-1 1,7-10-1,-12 20 60,0 0 0,0 0 1,1 0-1,-1 0 1,0 0-1,0-1 1,0 1-1,0 0 1,0 0-1,0 0 1,0 0-1,0 0 0,0 0 1,0-1-1,1 1 1,-1 0-1,0 0 1,0 0-1,0 0 1,0 0-1,0 0 0,1 0 1,-1 0-1,0 0 1,0 0-1,0 0 1,0 0-1,0 0 1,1 0-1,-1 0 1,0 0-1,0 0 0,0 0 1,0 0-1,0 0 1,1 0-1,-1 0 1,0 0-1,0 0 1,0 0-1,0 0 1,0 0-1,1 0 0,-1 0 1,0 0-1,0 0 1,0 1-1,0-1 1,0 0-1,0 0 1,0 0-1,1 0 1,-1 0-1,0 0 0,0 0 1,0 1-1,0-1 1,0 0-1,0 0 1,0 0-1,0 0 1,0 0-1,0 1 1,0-1-1,0 0 0,3 20-50,-4 24 35,-1 2 10,-20 259-114,18-270 109,-1 0 0,-2-1 0,-12 38 0,12-38 64,7-30-41,-1 1 0,0-1 0,0 1 0,0 0-1,0-1 1,-1 0 0,1 1 0,-1-1 0,-3 5 0,-1-2 52,3-3 37,5-3-14,-3-20-57,1-22 3,2-1-1,2 1 0,12-56 1,-2 15-19,-7 28 19,3 1 0,2 0 0,37-99 0,-47 146-30,1 0 1,0 0 0,0 0-1,0 1 1,1-1 0,0 1 0,0 0-1,0 0 1,9-7 0,-11 11-2,0 0 0,0-1 1,0 1-1,0 0 0,0 0 1,0 1-1,1-1 0,-1 0 1,0 1-1,0-1 0,1 1 1,-1 0-1,0 0 0,1 0 1,-1 0-1,0 0 0,1 0 0,-1 1 1,0-1-1,1 1 0,-1 0 1,0 0-1,0-1 0,0 1 1,0 1-1,0-1 0,0 0 1,0 0-1,3 3 0,0 1 8,1 0 0,-2 0-1,1 0 1,0 0 0,-1 1 0,0 0-1,-1 0 1,1 0 0,-1 0 0,0 0-1,-1 1 1,1-1 0,1 10 0,-1-5 10,-1 1 1,0 0-1,0 1 1,-2-1 0,1 0-1,-3 21 1,1-26-4,0-1 0,-1 1 0,0-1 0,0 0 0,0 0 0,-1 0 0,1 0 0,-7 9 0,8-13-7,0 0 1,-1 0-1,1-1 1,-1 1-1,1 0 0,-1-1 1,0 1-1,1-1 1,-1 1-1,0-1 1,0 0-1,0 0 1,0 0-1,0 0 1,0 0-1,0 0 1,-1-1-1,1 1 1,0-1-1,0 0 1,-1 1-1,1-1 0,0 0 1,0 0-1,-1 0 1,1-1-1,-3 1 1,1-1 10,1 0 1,-1 0-1,1 0 1,0 0-1,-1-1 1,1 1-1,0-1 1,0 0-1,0 0 1,0 0-1,0 0 1,0-1-1,1 1 1,-1-1-1,1 0 1,-1 1-1,-1-5 0,4 7 24,-1-1-40,1 1 0,0 0 1,0-1-1,0 1 0,0 0 0,0 0 0,0-1 0,0 1 1,0 0-1,1-1 0,-1 1 0,0 0 0,0 0 0,0-1 0,0 1 1,0 0-1,0 0 0,0-1 0,1 1 0,-1 0 0,0 0 1,0-1-1,0 1 0,1 0 0,-1 0 0,0 0 0,0-1 1,0 1-1,1 0 0,8-1-17,0 1 1,-1 0 0,1 1-1,0 0 1,11 3 0,32 3-54,-34-8 82,1 0 0,-1-1-1,0 0 1,0-2 0,0 0-1,29-11 1,-38 12 12,0-1 0,-1-1-1,1 1 1,-1-1 0,0-1-1,0 1 1,-1-1 0,0-1 0,0 1-1,0-1 1,-1 0 0,0-1 0,0 0-1,8-13 1,-12 15-10,0 1 0,-1-1 0,1 1 1,-1-1-1,0 1 0,0-1 0,0 0 0,-1 0 0,0 1 0,0-1 0,-1 0 0,0 1 0,0-1 1,0 0-1,0 1 0,-1-1 0,0 1 0,0-1 0,0 1 0,-1 0 0,0 0 0,-4-6 0,6 10-16,0 1-1,0-1 0,0 0 1,0 0-1,0 1 0,0-1 1,0 0-1,-1 1 0,1-1 1,0 1-1,0 0 0,0-1 1,0 1-1,-1 0 0,1 0 0,0 0 1,0 0-1,-1 0 0,1 0 1,0 0-1,0 0 0,-1 0 1,1 0-1,0 1 0,0-1 1,-1 1-1,1-1 0,0 1 1,0-1-1,0 1 0,0 0 0,0-1 1,0 1-1,0 0 0,0 0 1,0 0-1,0 0 0,1 0 1,-1 0-1,0 0 0,0 0 1,1 0-1,-1 0 0,1 0 1,-1 0-1,0 2 0,-1 3 0,0 1 1,1 0-1,-1 0 0,1 0 0,0 0 0,1 0 1,0 0-1,0 0 0,0 0 0,1 0 0,0 0 1,1 0-1,-1 0 0,1-1 0,1 1 0,-1-1 1,1 1-1,0-1 0,1 0 0,-1 0 0,1 0 1,0 0-1,1-1 0,0 1 0,8 6 0,-11-10 9,1 0-1,-1 0 1,1 0-1,0-1 1,-1 1-1,1-1 1,0 0-1,0 0 1,0 0-1,0 0 1,0 0-1,0-1 1,0 1-1,0-1 1,1 0-1,-1 0 1,0 0-1,0 0 1,0-1-1,0 1 1,0-1-1,0 0 1,0 0-1,0 0 1,0 0-1,5-3 0,5-4 63,-1 0-1,0-1 0,0-1 0,16-16 0,11-10 189,-38 36-255,0-1 0,0 0 0,-1 1 0,1-1 0,0 1 0,0 0 0,0-1 0,0 1 0,0-1 0,0 1 0,-1 0 0,1 0 0,0 0 0,0-1 0,0 1 0,0 0 0,0 0 0,0 0 0,0 0 0,0 1 0,0-1 0,0 0 0,0 0 0,0 1 0,0-1 0,0 0 0,0 1-1,0-1 1,-1 1 0,1-1 0,0 1 0,0-1 0,0 1 0,-1 0 0,1-1 0,0 1 0,-1 0 0,2 1 0,2 4 5,0 1-1,-1-1 1,1 1 0,3 10-1,0 1 47,-3-10-22,1 0 1,0 0-1,0 0 0,1 0 0,0-1 0,0 0 0,10 9 0,-13-13-7,1 0 0,0 0 0,0-1-1,1 1 1,-1-1 0,0 0 0,1 0 0,0-1 0,-1 1-1,1-1 1,0 0 0,0 0 0,-1 0 0,1-1 0,0 0 0,6 0-1,-1-1 37,0-1-1,0 0 0,0 0 0,-1-1 0,1-1 1,-1 1-1,1-1 0,8-6 0,-11 6-59,-1 0 0,0 0 0,-1 0 0,1-1 0,-1 0 0,1 0 0,-2 0 0,1-1 0,0 0 0,-1 0 0,0 0-1,3-7 1,-5 6-4124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15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41 191 4216,'0'0'6186,"2"-10"-5912,1-4-156,-1 8 16,-1 0 1,1 0 0,-1 1 0,-1-1 0,1-11-1,-9 61 2544,2 13-1941,-12 216 1477,8-29-714,0 2 2276,10-249-3692,1 1 0,-1-1 0,1 0 0,0 1 0,0 0 0,1-1 0,-1 1 0,3-4 0,4-10 52,33-120 628,-3 7-165,-32 110-521,-3 9-21,0 1 0,0 0 0,1 0 0,0 0 0,1 1 0,9-14 0,-4 10 122,-1 0 0,11-19 1,-20 31-177,0 0 1,0 0-1,0-1 1,0 1-1,0 0 1,1 0-1,-1 0 1,0 0-1,0 0 1,0 0-1,0 0 1,1 0-1,-1 0 1,0 0-1,0 0 1,0 0-1,0 0 1,1 0-1,-1 0 1,0 0-1,0 0 1,0 0-1,1 0 1,-1 0 0,0 0-1,0 0 1,0 0-1,0 0 1,1 0-1,-1 0 1,0 0-1,0 0 1,0 0-1,0 1 1,0-1-1,1 0 1,-1 0-1,0 0 1,0 0-1,0 0 1,0 1-1,0-1 1,0 0-1,0 0 1,0 0-1,0 0 1,1 0-1,-1 1 1,0-1 0,0 0-1,5 10 64,-4 10-1,-1-1 1,0 1-1,-4 21 0,-1 28 145,5-55-174,-1 1 14,2 0 0,0-1 0,2 16 0,-2-27-32,-1 0-1,1 1 1,0-1-1,0 0 1,0 0-1,1 0 1,-1 0-1,1 0 1,0 0-1,-1 0 1,1-1-1,1 1 0,-1 0 1,0-1-1,0 0 1,1 1-1,0-1 1,-1 0-1,4 1 1,-3-1 0,0-1 0,0-1 0,0 1 1,0 0-1,1-1 0,-1 1 0,0-1 1,0 0-1,0 0 0,0 0 0,0-1 0,1 1 1,-1-1-1,0 0 0,0 0 0,0 0 1,0 0-1,0 0 0,-1 0 0,5-4 0,7-3 52,-2-1-1,24-20 0,-23 18-1,-6 4-30,-1-1 1,0 1 0,-1-1-1,0 0 1,0 0 0,-1 0-1,0-1 1,0 0 0,-1 0 0,4-15-1,-2 6 59,-4 18-87,-1-2-3,1 1 0,0-1 1,0 0-1,-1 1 0,1-1 0,-1 0 0,0 1 1,0-1-1,1 0 0,-1 0 0,0-3 0,-1 6-4,0 0-1,1 0 0,-1-1 1,1 1-1,-1 0 0,1 0 0,0 0 1,-1 0-1,1 0 0,0 0 0,0 0 1,-1 0-1,1 1 0,0-1 2,-17 98 28,16-88-28,1 0-1,0-1 1,0 1 0,1 0 0,0-1-1,1 1 1,4 13 0,-5-22-3,0 0 1,-1 1-1,1-1 1,1 0-1,-1 0 1,0 0-1,0 0 0,1 0 1,-1 0-1,1 0 1,2 3-1,-3-5 6,1 1-1,-1 0 1,0-1-1,0 1 0,0-1 1,0 1-1,1-1 1,-1 1-1,0-1 1,0 0-1,1 1 1,-1-1-1,0 0 1,1 0-1,-1 0 0,2-1 1,2 0 14,-1 0 1,1-1-1,-1 1 1,0-1-1,1-1 0,-1 1 1,0 0-1,0-1 1,0 0-1,4-4 0,12-12 129,0 0-1,-2-2 0,0 0 0,-1-1 0,-2 0 0,26-48 0,-26 48 31,-12 18-120,0 0 0,0 0-1,-1 0 1,1 0 0,-1-1 0,2-4 0,-12 36 98,-17 36 1,1-6-127,-74 156 95,19-47-78,67-142-46,-1 1 0,-1-2 0,-2 0-1,-29 35 1,-3-15 20,48-43-22,0 1-1,-1-1 0,1 0 1,0 1-1,-1-1 1,1 0-1,-1 1 1,1-1-1,-1 0 1,1 0-1,0 1 1,-1-1-1,1 0 0,-1 0 1,1 0-1,-1 0 1,1 0-1,-1 0 1,1 0-1,-1 0 1,1 0-1,-1 0 1,1 0-1,-1 0 1,1 0-1,-1 0 0,1 0 1,-1 0-1,1-1 1,-1 1-1,1 0 1,0 0-1,-1 0 1,1-1-1,-1 1 1,1 0-1,0-1 1,-1 1-1,1 0 0,0-1 1,-1 1-1,1-1 1,0 1-1,-1 0 1,1-1-1,0 1 1,0-1-1,0 1 1,-1-1-1,0-1 1,0 0 0,1 0 0,-1 0 0,0 0 0,1 0 0,-1 0 0,1 0 0,0 0 0,-1 0 0,1 0 0,0-2 0,2-3 2,0 0-1,1-1 0,0 1 1,0 0-1,0 1 0,7-11 0,28-37-7,-35 51 3,4-6-6,1 0 1,1 0-1,0 1 0,0 0 1,1 0-1,-1 1 1,14-7-1,9-2-18,37-14 0,-44 20 18,0-1 0,0-1 1,31-21-1,-42 22 8,4 0 1,-1-2 0,0 0 1,-1-1-1,-1 0 0,0-1 0,13-19 0,-10 9 13,-2 0 0,-1-1-1,-1 0 1,-1-1 0,-1-1-1,15-55 1,-10 9-70,15-141-1,-28 147 52,-5-115-1,0 150 5,1 25 0,0-1 0,0 1 0,0 0 0,-2 0 0,-1-11 0,3 19 0,0-1 0,0 1-1,0 0 1,0 0 0,0 0 0,0 0-1,0 0 1,0 0 0,0-1 0,0 1 0,0 0-1,0 0 1,0 0 0,0 0 0,0 0-1,0 0 1,0-1 0,0 1 0,0 0 0,0 0-1,0 0 1,0 0 0,0 0 0,-1 0-1,1-1 1,0 1 0,0 0 0,0 0-1,0 0 1,0 0 0,0 0 0,0 0 0,0 0-1,0 0 1,-1 0 0,1 0 0,0-1-1,0 1 1,0 0 0,0 0 0,0 0 0,0 0-1,-1 0 1,1 0 0,0 0 0,0 0-1,0 0 1,0 0 0,0 0 0,0 0-1,-1 0 1,1 0 0,0 0 0,0 0 0,0 0-1,0 0 1,0 1 0,0-1 0,-1 0-1,1 0 1,0 0 0,0 0 0,0 0 0,0 0-1,0 0 1,0 0 0,0 0 0,0 1-1,-5 13-34,-1 23-23,-25 384-230,28-338 275,0 105-9,3-177 22,0 0 0,1 0 0,1 0 0,-1 0 0,2 0 0,0-1 0,6 18 0,-8-27 0,-1-1 0,0 0 1,0 1-1,1-1 0,-1 0 0,0 1 0,1-1 0,-1 0 1,0 0-1,1 0 0,-1 1 0,0-1 0,1 0 0,-1 0 0,1 0 1,-1 0-1,0 1 0,1-1 0,-1 0 0,1 0 0,-1 0 1,0 0-1,1 0 0,-1 0 0,1 0 0,-1 0 0,1 0 1,-1-1-1,1 1 0,16-9 12,9-14 16,-12 7-3,0 0 1,-2-1-1,0-1 0,0 0 0,-2 0 0,0-1 0,-2-1 0,0 1 0,6-25 0,-13 43-18,-1 0-1,0 0 1,0 0-1,0-1 0,0 1 1,0 0-1,0 0 1,0 0-1,0-1 1,0 1-1,0 0 1,-1 0-1,1 0 1,0 0-1,-1 0 1,1-1-1,-1 1 1,1 0-1,-1 0 1,0 0-1,-1-1 1,0-2 19,1 3-25,0 1-1,1-1 1,-1 0-1,1 1 0,0-1 1,-1 0-1,1 1 1,0-1-1,-1 0 0,1 0 1,0 0-1,0 1 0,-1-1 1,1 0-1,0 0 1,0 0-1,0 0 0,0 1 1,0-1-1,0 0 1,1 0-1,-1 0 0,0 0 1,0 1-1,0-1 1,1 0-1,-1 0 0,1 1 1,-1-1-1,0 0 1,1 1-1,-1-1 0,1 0 1,-1 1-1,1-1 1,0 0-1,-1 1 0,1-1 1,0 1-1,-1-1 0,1 1 1,0 0-1,0-1 1,-1 1-1,3-1 0,3-1-7,1 0 0,-1 0 0,1 1 0,10-2-1,-10 2 9,26-5-6,-11 2 2,0 0-1,31 0 0,-53 4 4,1 1 0,0-1 0,0 0 0,0 0 0,-1 1 0,1-1 0,0 1 0,-1-1 0,1 0 0,0 1 0,-1-1 0,1 1 0,-1 0 0,1-1 0,0 1 0,-1-1 0,1 1 0,-1 0 0,0 0 0,1-1 0,-1 1 0,0 0 0,1-1 0,-1 1 0,0 2 0,7 26 0,-4-16 0,8 37 35,-10-41-23,0-1-1,1 0 1,-1 1 0,2-1 0,-1 0 0,1 0 0,1 0 0,0 0 0,0-1 0,0 1-1,11 12 1,-14-19-5,0-1 0,0 1 1,0-1-1,0 1 0,0-1 0,0 1 0,0-1 0,0 0 0,0 0 0,1 1 0,-1-1 0,0 0 0,0 0 0,0 0 0,0-1 0,1 1 0,1 0 0,24-7 139,-19 4-76,-1 1-35,1 0-1,-2-1 1,1 0-1,0-1 1,-1 1 0,1-1-1,-1 0 1,0-1-1,0 0 1,-1 0 0,1 0-1,-1 0 1,-1-1 0,1 0-1,-1 0 1,0 0-1,0-1 1,0 1 0,-1-1-1,0 0 1,2-7-1,4-5 105,-7 17-121,-1-1 0,0 1 1,0 0-1,0 0 0,0-1 0,0 1 1,0 0-1,0-5 0,-1 29-18,-1-3 0,2 1 0,3 25 0,-4-40 0,1 1 0,0-1 0,1-1 0,-1 1 0,1 0 0,0 0 0,0 0 0,1-1 0,-1 1 0,1-1 0,0 0 0,0 0 0,0 0 0,6 5 0,-8-9 0,0 1 0,1 0 0,-1-1 0,1 0 0,-1 1 0,0-1 0,1 0 0,-1 1 0,1-1 0,-1 0 0,1 0 0,-1 0 0,1 0 0,-1-1 0,1 1 0,-1 0 0,1-1 0,-1 1 0,0-1 0,1 1 0,-1-1 0,1 1 0,1-3 0,35-21 0,-31 18 0,25-18 0,32-32 0,-15 17 0,-33 27 0,22-19 0,-38 29 0,-4 3 0,-15 7 0,-24 15 0,38-20 0,1 1 0,0-1 0,-1 1 0,1 0 0,1 0 0,-1 0 0,0 0 0,1 1 0,0-1 0,-4 9 0,6-11 0,0 0 0,0 1 0,0-1 0,0 1 0,0-1 0,1 1 0,-1-1 0,1 1 0,0-1 0,0 1 0,-1-1 0,2 1 0,-1 0 0,0-1 0,0 1 0,1-1 0,0 1 0,-1-1 0,1 1 0,0-1 0,0 0 0,0 1 0,3 3 0,-2-4 0,-1-1 0,1 1 0,0 0 0,-1 0 0,1-1 0,0 1 0,0-1 0,0 0 0,1 0 0,-1 1 0,0-1 0,0-1 0,1 1 0,-1 0 0,0 0 0,1-1 0,-1 0 0,1 1 0,-1-1 0,1 0 0,-1 0 0,1 0 0,-1 0 0,0-1 0,1 1 0,-1-1 0,1 0 0,-1 1 0,0-1 0,0 0 0,5-3 0,0 1 0,0-2 0,1 1 0,-2-1 0,1 0 0,0-1 0,-1 1 0,0-1 0,7-9 0,0-2 0,-1-1 0,-1 0 0,0 0 0,-1-1 0,-1-1 0,-1 1 0,-1-1 0,8-35 0,-7 17 0,-2 0 0,-1-1 0,-2 0 0,-2 0 0,-1 0 0,-2 1 0,-2-1 0,-10-42 0,14 80 0,0 0 0,0-1 0,0 1 0,0 0 0,0 0 0,-1 0 0,1 0 0,-1-1 0,1 1 0,-1 0 0,1 0 0,-1 0 0,0 0 0,1 0 0,-1 0 0,0 0 0,0 0 0,0 0 0,1 1 0,-1-1 0,0 0 0,-1 0 0,1 1 0,0 0 0,0 0 0,0 0 0,0 1 0,0-1 0,1 0 0,-1 1 0,0-1 0,0 1 0,1-1 0,-1 0 0,0 1 0,1 0 0,-1-1 0,0 1 0,1-1 0,-1 1 0,1 0 0,-1-1 0,1 1 0,-1 0 0,0 1 0,-2 4 0,-1 0 0,1 1 0,1-1 0,-1 1 0,1 0 0,-2 10 0,1 32 0,3 52 0,1-82 0,1 13 0,2 1 0,1-1 0,2 0 0,1-1 0,1 1 0,2-2 0,17 36 0,-23-56 0,25 48 0,-27-53 0,1 0 0,-1-1 0,1 1 0,-1-1 0,1 0 0,0 0 0,1 0 0,-1-1 0,6 4 0,-9-6 49,0-1 0,0 1 0,0-1 0,0 0 0,0 1 0,1-1 0,-1 0 0,0 0 0,0 1 0,0-1 0,0 0 0,1 0-1,-1-1 1,0 1 0,0 0 0,0 0 0,2-1 0,10-6-5010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6:4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11656,'0'0'6903,"12"-5"-6380,-1 0-394,-2 0 71,0 0 1,0 1 0,0 0 0,1 1 0,-1 0 0,1 0-1,0 1 1,11-1 0,121 3 2011,245-30 0,-360 24-2159,-19 4 181,0 0-1,0 1 1,13-1 0,-18 2-542,0 0 0,0 0-1,-1 0 1,1 1 0,0 0-1,-1-1 1,1 1 0,4 2-1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15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16184,'0'0'3495,"79"-24"-3727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19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148 685 4416,'0'0'8632,"4"-14"-8122,82-200 1456,-52 127-750,-5-1 1,27-137 0,-49 205-871,-6 16-162,1 0-1,-1 0 1,0 0 0,0 0 0,0 0-1,0-5 1,-2 9-168,1 0 1,0 0-1,0 0 1,0 0-1,0 1 1,0-1-1,0 0 0,0 0 1,-1 0-1,1 0 1,0 0-1,0 0 1,0 0-1,0 0 0,0 0 1,-1 0-1,1 0 1,0 0-1,0 0 0,0 0 1,0 0-1,0 0 1,-1 0-1,1 0 1,0 0-1,0 0 0,0 0 1,0 0-1,0-1 1,0 1-1,-1 0 1,1 0-1,0 0 0,0 0 1,0 0-1,0 0 1,0 0-1,0 0 1,0-1-1,0 1 0,-1 0 1,1 0-1,0 0 1,0 0-1,0 0 0,0 0 1,0-1-1,0 1 1,0 0-1,0 0 1,0 0-1,0 0 0,0 0 1,0-1-1,0 1 1,0 0-1,0 0 1,0 0-1,0 0 0,0 0 1,0-1-1,0 1 1,-7 13 257,-36 110 377,-17 49-264,-17 61-73,-20 70 40,29-106 61,67-194-402,-6 14 44,1-4 227,17-25-91,-4 1-145,0-1 0,10-23 0,3-6 16,13-11 52,58-69 0,-69 93-90,9-8 57,1 2 1,2 1 0,56-42-1,-62 51 21,-19 15 81,1 1-1,18-13 1,-27 21-166,-1-1 0,1 1 1,0-1-1,-1 1 1,1 0-1,-1-1 1,1 1-1,-1-1 1,1 0-1,-1 1 1,1-1-1,-1 1 1,1-1-1,-1 0 1,0 1-1,1-1 1,-1-1-1,-5 14 225,1 5-208,1 0 0,0 0 0,2 0-1,0 0 1,0 1 0,5 33 0,-3-46-31,0 0 0,0 0-1,0 0 1,0-1 0,1 1 0,0 0 0,0-1 0,0 1 0,1-1 0,-1 0 0,1 0-1,0 0 1,0 0 0,1 0 0,-1-1 0,1 0 0,0 1 0,0-1 0,0 0 0,0-1-1,0 1 1,0-1 0,1 0 0,0 0 0,-1 0 0,1-1 0,0 1 0,0-1 0,7 1 0,-1-2 4,-1 1 1,1-2-1,-1 1 1,1-1-1,-1-1 1,0 0-1,0 0 1,0-1-1,0-1 1,0 1-1,16-10 1,-9 4 12,-2-1 0,1 0-1,-2-1 1,1-1 0,23-25 0,-32 29-7,1 0 1,-2 0 0,1-1-1,-1 0 1,-1 1-1,0-2 1,4-8 0,-7 14-8,0 1 1,0 0-1,0 0 1,0-1 0,0 1-1,-1-1 1,1 1-1,-1-1 1,0 1-1,0-1 1,0 1 0,-1-1-1,1 1 1,-1 0-1,0-1 1,0 1-1,0 0 1,0-1 0,0 1-1,-1 0 1,0 0-1,1 0 1,-4-4-1,3 6 0,1 0 0,-1 0 0,1 0-1,-1 0 1,0 0 0,1 0 0,-1 0-1,0 0 1,0 1 0,0-1 0,0 1-1,1-1 1,-1 1 0,0 0 0,0 0-1,0 0 1,0 0 0,0 0 0,0 0-1,0 0 1,0 1 0,0-1 0,0 1-1,0-1 1,1 1 0,-1 0 0,0 0-1,0-1 1,1 1 0,-1 1 0,0-1-1,1 0 1,-3 3 0,1-2-5,1 0 1,-1 0 0,1 1-1,0-1 1,0 1 0,0-1-1,0 1 1,0 0 0,0 0-1,1 0 1,-1 0-1,1 0 1,0 0 0,0 0-1,0 1 1,1-1 0,-1 0-1,1 1 1,-1 3-1,2-3-2,-1 0-1,1-1 0,0 1 0,0-1 0,0 1 0,0-1 0,1 1 1,-1-1-1,1 0 0,0 1 0,0-1 0,0 0 0,0 0 0,1-1 1,5 6-1,-4-5 0,1 0 0,-1 0 0,1 0 1,0-1-1,0 0 0,0 0 0,0 0 0,0 0 1,10 1-1,5-1 0,0-1 1,-1-1-1,1 0 1,36-7-1,-24 1 12,0-1 0,-1-2-1,0 0 1,-1-3 0,43-21 0,-66 29 0,-5 3-6,0 0-1,1 0 1,-1 0-1,0 0 1,1-1-1,-1 1 1,0-1-1,0 0 1,0 1 0,2-4-1,-4 5-4,0 0 0,0 0 0,0 0 0,0 0 0,0-1 0,0 1 0,0 0 0,0 0 0,0 0 0,0 0 0,0 0 0,0-1 0,-1 1 0,1 0 0,0 0 0,0 0 0,0 0 0,0 0 0,0 0 0,0-1 0,0 1 0,-1 0 0,1 0 0,0 0 0,0 0 0,0 0 0,0 0 0,0 0 0,0 0 0,-1 0 0,1 0 0,0 0 0,0 0 0,0 0 0,0 0 0,-1 0 0,1 0 0,0 0 0,0 0 0,0 0 0,0 0 0,-1 0 0,1 0 0,0 0 0,0 0 0,0 0 0,0 0 0,0 0 0,-1 0 0,1 0 0,0 0 0,-13 3 17,10-2-12,-18 5 7,0 1 0,-27 12-1,40-15-9,0 0 0,0 1 0,1 0 0,-1 0 0,1 0 0,0 1 0,1 0 0,-12 13 0,16-17-2,1 0-1,-1 1 1,1-1-1,0 1 0,0-1 1,0 1-1,0-1 1,0 1-1,0 0 0,0-1 1,1 1-1,0 0 1,-1 0-1,1 0 1,0-1-1,1 1 0,-1 0 1,0 0-1,1-1 1,-1 1-1,1 0 0,0-1 1,0 1-1,0 0 1,0-1-1,0 1 0,1-1 1,-1 0-1,1 1 1,0-1-1,0 0 0,3 3 1,-2-2 5,0 0 0,0-1-1,0 0 1,0 1 0,0-1 0,1-1 0,-1 1 0,1 0 0,-1-1 0,1 0 0,-1 1-1,1-2 1,0 1 0,0 0 0,0-1 0,-1 1 0,1-1 0,0 0 0,0-1 0,0 1-1,0-1 1,-1 1 0,7-3 0,-1-1 27,0 0 0,0-1 0,0 0 1,-1 0-1,0-1 0,0 0 0,0-1 0,-1 0 0,0 0 0,8-10 0,-3 1 83,-1 0 0,-1-1-1,0 0 1,9-23 0,-17 34-76,6-13 97,-8 19-132,0 0-1,1-1 1,-1 1 0,0-1-1,0 1 1,0-1 0,0 1-1,0-1 1,0 1 0,0-1 0,0 1-1,0-1 1,0 1 0,-1-1-1,1 1 1,0 0 0,0-1 0,0 1-1,0-1 1,-1 1 0,1-1-1,0 1 1,0 0 0,-1-1 0,1 1-1,0 0 1,-1-1 0,1 1-1,0 0 1,-1-1 0,1 1 0,-1 0-1,1 0 1,0-1 0,-2 1-1,1 1 7,-1 1-1,0-1 1,0 1-1,1 0 0,-1 0 1,1 0-1,-1-1 1,-1 5-1,-1-1 15,-1 5-10,0-1 0,0 1 0,1 0-1,0 1 1,-4 16 0,-1 3 1,-26 76-3,-96 243 29,111-310-66,-2-1 1,-2-1-1,-1-1 0,-53 58 0,78-93 23,-27 24 5,26-24 0,0 0-1,0 0 1,0 0 0,0-1-1,0 1 1,0 0 0,0-1-1,0 1 1,0-1 0,0 1-1,0-1 1,0 1-1,-1-1 1,1 0 0,0 1-1,0-1 1,0 0 0,-1 0-1,1 0 1,0 0 0,0 0-1,-1 0 1,1-1 0,0 1-1,0 0 1,-2-1 0,3 0-1,-1 1 1,1-1 0,0 0-1,-1 1 1,1-1 0,0 1-1,0-1 1,0 0-1,-1 1 1,1-1 0,0 0-1,0 1 1,0-1 0,0 0-1,0 1 1,0-1 0,0 0-1,1 1 1,-1-1-1,0 0 1,0 1 0,0-1-1,1 0 1,-1 1 0,0-1-1,1 0 1,11-22 12,-8 16-4,16-24-12,0 1 0,2 1 0,43-44 0,-45 51-16,59-58 33,25-30 0,-57 54-52,-3-2 0,60-104-1,-21 11-102,-83 150 147,1 0-4,-1 0-1,1 1 1,-1-1 0,1 0-1,-1 0 1,1 0-1,-1 1 1,1-1 0,-1 0-1,0 0 1,0 0-1,1 0 1,-1 0 0,0 0-1,0 0 1,0 0-1,0 0 1,0 0 0,-1-1-1,1 3-3,-1-1-1,1 1 0,-1 0 1,0-1-1,1 1 1,-1 0-1,1-1 1,0 1-1,-1 0 1,1 0-1,-1 0 1,1-1-1,0 1 1,0 0-1,-1 0 1,1 0-1,0 0 0,0 1 1,-4 23 6,4-21-7,-2 12-7,1 0 1,0 0-1,4 26 1,-3-35 4,1-1 1,0 0-1,0 0 0,1 0 1,0 0-1,0 0 1,0 0-1,1-1 1,0 1-1,0-1 1,0 0-1,7 9 0,-9-14 3,0 1 0,0-1 0,0 1-1,0 0 1,0-1 0,0 0-1,0 1 1,0-1 0,0 0 0,0 1-1,0-1 1,0 0 0,1 0-1,-1 0 1,0 0 0,0 0 0,0 0-1,0 0 1,0 0 0,0 0-1,0-1 1,0 1 0,1 0 0,-1-1-1,0 1 1,0-1 0,0 1-1,-1-1 1,1 0 0,0 1 0,0-1-1,0 0 1,0 0 0,-1 1-1,2-2 1,4-4 6,0 0 0,0-1 0,5-8 0,-10 13-3,16-20 29,-3 4-11,-2 1 0,14-26-1,-24 39-17,1-3 0,0 1-1,0 0 1,1 0-1,0 0 0,0 0 1,8-8-1,-9 10 1,-3 3-4,0 0 0,0 1 0,0-1 0,0 1 1,1-1-1,-1 1 0,0-1 0,1 0 0,-1 1 0,0-1 1,1 1-1,-1-1 0,0 1 0,1 0 0,-1-1 0,1 1 1,-1-1-1,1 1 0,0-1 0,1 2 0,-1 0 0,1 0 0,-1 0 0,1 0 0,-1 0 0,0 0 0,0 0 0,1 1 0,-1-1 0,0 0 0,0 1 0,1 2 0,1 0 0,10 8-10,-1-1-1,2-1 1,-1 0-1,1 0 1,1-2 0,0 0-1,0 0 1,0-2-1,25 8 1,-32-12 11,0-1-1,0 0 1,-1 0 0,1 0 0,0-1-1,0-1 1,0 1 0,-1-1-1,1-1 1,14-4 0,-16 5 8,0-1 1,-1-1-1,1 1 1,-1-1-1,1 0 1,-1 0-1,0-1 1,0 1-1,-1-1 1,1 0 0,-1-1-1,0 1 1,0-1-1,4-6 1,-5 7-1,-1-1 1,0 0 0,0 1-1,0-1 1,0 0 0,-1 0-1,0-1 1,0 1 0,-1 0-1,1-8 1,-1 11-7,0 0 0,0 1-1,0-1 1,0 0 0,-1 1 0,1-1 0,-1 1 0,1-1 0,-1 1 0,1-1 0,-1 1 0,0-1-1,0 1 1,0 0 0,0-1 0,0 1 0,0 0 0,0 0 0,0 0 0,0 0 0,-1 0-1,1 0 1,0 0 0,-1 0 0,1 0 0,-1 0 0,1 1 0,-1-1 0,1 1 0,-1-1-1,1 1 1,-1 0 0,1-1 0,-1 1 0,0 0 0,1 0 0,-3 0 0,1 0-1,0 0 0,0 1 0,0-1 0,1 0 0,-1 1 1,0-1-1,0 1 0,1 0 0,-1 0 0,1 0 0,-1 1 1,1-1-1,-1 0 0,1 1 0,0 0 0,-1-1 0,1 1 0,0 0 1,0 0-1,0 0 0,1 1 0,-1-1 0,0 0 0,1 1 0,0-1 1,-1 1-1,1-1 0,0 1 0,0 0 0,1-1 0,-2 5 1,1-2-3,1 0 1,-1 0 0,1 0-1,0 0 1,0 0 0,1 0-1,-1 0 1,1 0 0,0 0 0,0 0-1,1 0 1,0 0 0,0-1-1,0 1 1,0-1 0,1 1-1,3 4 1,-5-7-1,1 1 0,0-1 0,0 1 1,0-1-1,0 0 0,0 0 0,0 0 0,1 0 0,-1 0 0,1 0 0,-1 0 1,1-1-1,0 0 0,-1 1 0,1-1 0,0 0 0,0 0 0,0-1 0,0 1 0,0-1 1,0 1-1,0-1 0,0 0 0,0 0 0,0 0 0,0-1 0,0 1 0,0-1 1,0 1-1,0-1 0,0 0 0,4-2 0,6-3 12,-1-1 1,0 0-1,0-1 0,-1 0 0,14-13 1,29-20 86,-40 34-43,-7 9-7,-7 0-44,0 0 0,0 0 1,1 0-1,-1 0 1,-1-1-1,1 1 0,0 0 1,0 0-1,-2 3 1,0 7-7,-2 12 12,2-14 7,0-1 0,1 0 0,0 1 0,0-1 0,1 0 0,0 1 1,2 14-1,-2-24-16,1 0 0,-1 1 0,0-1 0,0 0 0,0 1 0,1-1 0,-1 0 0,0 0-1,0 1 1,1-1 0,-1 0 0,0 0 0,0 1 0,1-1 0,-1 0 0,0 0 0,1 0 0,-1 1 0,0-1 0,1 0 0,-1 0 0,0 0 0,1 0 0,-1 0 0,1 0 0,-1 0 0,0 0 0,1 0 0,-1 0 0,0 0 0,1 0 0,-1 0 0,0 0 0,1 0 0,-1 0 0,1 0 0,-1 0 0,0-1 0,1 1 0,-1 0 0,0 0 0,0 0 0,1-1 0,-1 1 0,19-13 22,-15 10-20,18-14 20,-1-1 0,0-1 0,29-35 0,-35 39 18,-11 14-32,-5 11-26,-1-1 31,-1 1-15,0 1 0,1-1 0,0 0 0,0 13 0,2-22-2,0 1 0,-1 0 0,2 0 0,-1-1 0,0 1 0,0 0 0,0 0 0,1 0 0,-1-1 0,1 1 0,-1 0 0,1-1 0,0 1 0,0-1 0,0 1 0,0-1 0,0 1 0,0-1 0,0 1 0,0-1 1,0 0-1,1 0 0,-1 1 0,1-1 0,-1 0 0,1 0 0,-1-1 0,1 1 0,-1 0 0,1 0 0,2 0 0,2-1 8,0 0-1,1 0 1,-1-1 0,0 0 0,0 0-1,0 0 1,0-1 0,0 0-1,0 0 1,8-4 0,-2 1 0,2-1 13,1 0 0,-1-1-1,-1-1 1,1 0 0,-1-1-1,-1 0 1,1-1 0,19-22-1,-32 32-17,0 0 0,-1 0 0,1 0 0,0 0 0,-1 0 0,1 1 0,0-1 0,-1 0 0,1-1 1,0 1-1,-1 0 0,1 0 0,0 0 0,-1 0 0,1 0 0,0 0 0,-1 0 0,1 0 0,0-1 0,-1 1 0,1 0 0,0 0 0,-1 0 0,1-1 0,0 1 0,0 0 0,-1 0 0,1-1 0,0 1 0,0 0 0,0-1 0,-1 1 0,1 0 0,0-1 0,0 1 0,0 0 0,0-1 0,0 1 0,0 0 0,0-1 0,0 1 0,-1 0 0,1-1 0,0 1 0,1 0 0,-1-1 0,0 1 0,0 0 0,0-1 0,0 1 0,0 0 0,0-1 0,0 1 0,0 0 0,1-1 0,-1 1 0,0 0 0,0-1 0,0 1 0,1 0 0,-1 0 0,0-1 0,0 1 0,1 0 0,-1-1 0,-28 8-13,23-4 3,1 0 0,0-1 0,-1 2 0,1-1-1,0 0 1,1 1 0,-5 5 0,7-9 6,1 1 0,-1 0 0,0 0 0,1-1 0,0 1 0,-1 0 0,1 0 0,-1 0 0,1 0-1,0 0 1,0 0 0,-1 0 0,1-1 0,0 1 0,0 0 0,0 0 0,0 0 0,0 0 0,0 0 0,0 0 0,1 0 0,-1 0 0,0 0 0,0 0 0,1 0 0,-1 0 0,1-1 0,-1 1 0,1 0-1,-1 0 1,1 0 0,-1-1 0,1 1 0,0 0 0,-1-1 0,1 1 0,0 0 0,-1-1 0,1 1 0,0-1 0,0 1 0,0-1 0,0 0 0,-1 1 0,3-1 0,6 4 8,0 0 1,0-1-1,0 0 1,0-1-1,1 0 1,-1 0-1,1-1 1,-1 0-1,1-1 1,-1 0 0,1-1-1,0 0 1,-1 0-1,0-1 1,1 0-1,-1-1 1,0 0-1,0 0 1,0-1-1,0 0 1,-1-1-1,0 0 1,0 0-1,0-1 1,0 0 0,7-7-1,-9 6-4,8-7 24,-12 14-3,-7 10 5,-10 14-35,8-14 5,1 0 0,0 1 0,0 0 0,1 0 1,1 0-1,-7 24 0,11-33 2,-1 2 1,0 0-1,1 1 0,-1-1 1,1 1-1,0-1 0,0 1 1,2 7-1,-2-12 3,0 1-1,1 0 1,-1 0-1,0-1 1,1 1-1,-1 0 1,1 0-1,-1-1 1,1 1-1,-1 0 1,1-1-1,0 1 1,-1-1-1,1 1 1,0-1 0,-1 1-1,1-1 1,1 1-1,0 0 5,-1-1 1,1 1-1,0-1 0,0 0 0,0 1 1,0-1-1,0 0 0,0 0 1,0-1-1,0 1 0,2-1 0,4-1 25,1-1 0,-1 0 1,0-1-1,0 0 0,0 0 0,12-9 0,8-4 94,-5 3-2,-16 9-35,1 0-1,-1 1 1,12-4-1,-19 8-84,0-1 0,1 1 0,-1 0 1,0 0-1,1 0 0,-1 0 0,0 0 0,1-1 0,-1 1 0,0 0 0,1 0 0,-1 0 0,1 0 0,-1 0 0,0 0 0,1 0 0,-1 0 0,0 0 0,1 1 0,-1-1 0,0 0 0,1 0 0,-1 0 1,0 0-1,1 0 0,-1 1 0,0-1 0,1 0 0,-1 0 0,0 1 0,1-1 0,-1 0 0,0 0 0,0 1 0,0-1 0,1 0 0,-1 1 0,0-1 0,0 0 0,0 1 0,0-1 0,1 0 0,-1 1 0,0-1 1,0 0-1,0 1 0,0-1 0,-3 22 81,-9 13-84,-2-1 0,-1 0 0,-37 59 0,31-57 0,-32 55 0,-4-3 0,-108 129 0,153-202 0,-2-1 0,1-1 0,-2 0 0,-24 17 0,39-30 0,0 1 0,-1-1 0,1 0 0,-1 1 0,1-1 0,0 0 0,-1 1 0,1-1 0,-1 0 0,1 0 0,-1 0 0,1 1 0,0-1 0,-1 0 0,1 0 0,-1 0 0,1 0 0,-1 0 0,1 0 0,-1 0 0,1 0 0,-1 0 0,1 0 0,-1 0 0,1 0 0,-1 0 0,0-1 0,3-11 0,16-19 0,7-5 0,2 1 0,1 2 0,61-56 0,-40 48 0,2 1 0,58-34 0,-83 59 434,55-23 0,-12 14-5321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42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 4008,'0'0'7760,"-2"9"-7503,-3 20 75,1-1 0,1 1 0,3 48 0,2 64 606,-2-17-295,-2 164 518,-2-145-663,-8 161 535,-1 1-182,-5 221 418,-1-234-683,7-166-280,5 149 1,6 66-42,-4-126-84,55 537 238,-41-667-188,-5 157-1,-9-140-223,8-81-444,-2-15-1993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43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5320,'0'0'8152,"-3"13"-7854,-45 393 1587,30-223-1284,4-10 67,10 187 1,34 176 291,-9-317-673,2 35-12,-7 582 232,-37-576-411,-4 100-16,16-204-70,0 24-7,12-160-51,-3-20 45,1 0 0,-1 0-1,0 0 1,0 0 0,0 0 0,1 0 0,-1 1 0,0-1-1,0 0 1,0 0 0,1 0 0,-1 0 0,0 0-1,0 0 1,1 0 0,-1 0 0,0 0 0,0 0 0,0 0-1,1 0 1,-1 0 0,0 0 0,0 0 0,0 0-1,1 0 1,-1-1 0,0 1 0,0 0 0,0 0 0,1 0-1,-1 0 1,0 0 0,0 0 0,0-1 0,0 1-1,1 0 1,-1 0 0,0 0 0,0 0 0,0-1 0,0 1-1,0 0 1,4-6-40,0 0 0,0 1 0,-1-2 0,4-8 0,40-128-2679,-42 127-9215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44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4912,'0'0'13050,"12"8"-12790,-1-1-183,-8-4-52,1 0-1,-1 0 1,1-1 0,0 1-1,0-1 1,0 0-1,0 0 1,0-1 0,1 1-1,-1-1 1,0 0-1,1 0 1,-1 0 0,1 0-1,-1-1 1,1 0-1,4 0 1,27-3 349,0 2 1,37 4-1,-60-3-132,0 2 0,0-1 1,17 6-1,9-1 971,-14-5-1348,-17-2-2984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45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8240,'0'0'7016,"13"9"-6519,-3-1-359,-5-4-85,-1-1-1,1 0 1,-1 1 0,1-2-1,0 1 1,0 0 0,1-1-1,-1 0 1,0 0 0,1-1-1,-1 1 1,1-1 0,-1 0-1,10 0 1,36-2 538,-4 0 409,70 8-1,-114-7-874,1 0 0,-1 0-1,1 0 1,-1-1-1,1 1 1,-1-1-1,6-2 1,17-1 2381,-15 2-5667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45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48 10752,'0'0'2097,"-9"10"-1586,2-1-434,-6 5 219,1 1 1,1 0-1,0 0 0,1 1 1,1 1-1,-9 19 1,14-21-51,0-1 1,1 1 0,0-1 0,1 1 0,1 0 0,0 0 0,1 0-1,1 0 1,0 0 0,1 0 0,7 26 0,-6-33-145,-1-1 1,2 1 0,-1 0-1,1-1 1,0 0 0,0 0-1,1 0 1,0 0-1,0-1 1,1 0 0,0 0-1,0 0 1,0-1-1,1 1 1,0-2 0,0 1-1,0-1 1,0 0 0,1 0-1,-1-1 1,1 0-1,13 3 1,-9-4-18,0-1 1,0 0-1,1 0 1,-1-1-1,1-1 0,-1 0 1,0 0-1,0-2 0,0 1 1,0-2-1,0 1 1,0-2-1,-1 1 0,0-2 1,15-8-1,-10 4 19,-1 0 0,0-1 0,0 0 0,-1-2 0,-1 1 0,0-2 0,-1 0-1,0 0 1,16-28 0,-24 35-54,-1 0 1,0 0-1,0 0 0,0-1 0,-1 0 0,0 1 0,-1-1 0,1 0 0,-2 0 1,1 0-1,-1 1 0,0-1 0,0 0 0,-1 0 0,0 0 0,-1 0 1,0 1-1,0-1 0,-1 1 0,1-1 0,-2 1 0,-7-13 0,5 10 12,-1 0 0,0 1 0,0 0 0,-1 0 0,0 1 0,-1 0 0,0 1 0,0 0 0,-1 0 0,0 1 0,0 0 0,0 0 0,-1 1 0,-20-6 0,-7 2 185,-1 1-1,-57-2 1,39 8 22,36 2-367,-37-4 0,58 4 42,0 0 0,-1 0 0,1 0 0,0 0 0,0 0 0,0 0 0,0 0 0,0 0-1,-1 0 1,1 0 0,0 0 0,0 0 0,0-1 0,0 1 0,0 0 0,-1 0 0,1 0 0,0 0 0,0 0 0,0 0 0,0-1-1,0 1 1,0 0 0,0 0 0,0 0 0,0 0 0,0 0 0,0-1 0,0 1 0,-1 0 0,1 0 0,0 0 0,0 0-1,0-1 1,0 1 0,0 0 0,0 0 0,1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53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9944,'0'0'0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1:59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59 6424,'0'0'11761,"-10"-6"-11608,-32-17-20,40 22-121,1 0 0,-1 1 0,1 0-1,0-1 1,-1 1 0,1 0-1,-1 0 1,1 0 0,-1 0-1,1 0 1,-1 0 0,1 0 0,-1 0-1,1 1 1,0-1 0,-1 1-1,1-1 1,-1 1 0,1-1-1,0 1 1,0 0 0,-1 0 0,1-1-1,-2 3 1,0 0 20,0 0 1,1 0-1,-1 0 1,1 0-1,-1 1 1,-1 3-1,-10 20 342,-22 54-1,32-72-284,2 0 0,-1 0 0,1 0 0,1 0 0,0 0 1,0 0-1,0 0 0,1 0 0,1 1 0,0-1 0,2 9 0,-2-11-34,0 0-1,1 0 0,0-1 0,1 1 0,-1-1 0,1 1 1,0-1-1,1 0 0,0 0 0,-1-1 0,2 1 1,-1-1-1,7 7 0,-5-7 1,1 1-1,-1-1 1,1-1 0,0 1 0,0-1-1,0 0 1,1-1 0,7 3-1,-9-4-18,-1-1-1,0 0 1,1-1-1,-1 1 1,1-1-1,0 0 1,-1 0-1,1-1 1,-1 0-1,1 0 0,-1 0 1,10-4-1,-4 1 19,0-1-1,-1 0 0,1-1 1,-1 1-1,-1-2 0,1 0 1,-1 0-1,0 0 0,-1-1 1,0-1-1,0 1 0,0-2 1,-1 1-1,-1 0 0,0-1 1,0-1-1,-1 1 0,0-1 1,-1 1-1,0-1 0,0-1 1,-2 1-1,1 0 0,-1-1 1,-1 1-1,0-1 0,-1 0 1,0 1-1,-1-1 0,0 0 1,-4-17-1,-1 16 131,0 10-64,5 4-113,0 0 0,0 0 0,0 0 0,0 0 0,0 0 1,0 1-1,0-1 0,0 0 0,1 0 0,-1 1 0,0-1 0,1 0 0,-1 2 0,-14 49 26,14-39-29,1 0-1,0 0 1,1 0 0,0 0 0,1 0-1,0 0 1,1-1 0,5 14 0,-4-15 2,0 0 0,1-1 0,0 1 0,0-1 0,1 0 0,1-1 0,-1 1 0,2-1 0,10 11 1,-14-18 0,0 1 0,0-1 1,0 1-1,0-1 1,0 0-1,1-1 1,-1 1-1,1-1 1,-1 0-1,1 0 1,-1 0-1,1 0 0,0-1 1,-1 0-1,1 0 1,0 0-1,7-2 1,-4 1 11,-1-1 1,0 1-1,0-1 0,0-1 1,0 0-1,0 0 1,-1 0-1,1 0 1,-1-1-1,9-7 1,-8 6 12,-2 0 0,1 0 0,0-1 1,-1 0-1,0 0 0,-1 0 1,1 0-1,-1-1 0,0 0 0,-1 0 1,0 0-1,0 0 0,0 0 1,-1-1-1,0 1 0,0-1 0,-1 0 1,0 1-1,0-1 0,-1 0 1,0 0-1,-2-9 0,-1-17 57,-8-53 175,9 77-208,0-1 0,-1 1 0,-1 0 1,1 0-1,-11-18 0,6 22-39,2 2-994,4-2-2547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01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4912,'0'0'11361,"12"-10"-11009,2-2-230,2-3 146,1 1 0,33-21 0,-44 33-152,0-1-1,1 1 0,-1 0 1,1 1-1,-1-1 0,1 1 1,0 0-1,-1 1 0,13 0 1,-17 1-86,0-1 1,0 1-1,0-1 1,0 1 0,0-1-1,-1 1 1,1 0-1,0 0 1,-1 0-1,1 0 1,0 0 0,-1 1-1,1-1 1,-1 0-1,0 1 1,1-1-1,-1 1 1,0-1 0,0 1-1,0 0 1,0-1-1,0 1 1,0 2-1,2 2 27,0 0-1,-1 1 1,0-1-1,0 1 0,0 7 1,-1-6 3,0-1 1,-1 0 0,0 1-1,0-1 1,-1 0-1,0 0 1,0 1 0,-1-1-1,0 0 1,0 0-1,0 0 1,-1 0 0,0-1-1,-1 1 1,1-1-1,-1 0 1,-1 0 0,1 0-1,-1 0 1,0-1-1,-9 8 1,6-8 60,7-5-109,0 0 0,1 0 0,-1 0 0,0 1 0,1-1 0,-1 0-1,1 1 1,-1-1 0,1 0 0,-1 1 0,1-1 0,-1 1 0,1-1 0,-1 1 0,1-1 0,-1 1-1,1-1 1,0 1 0,-1-1 0,1 1 0,0-1 0,-1 1 0,1 0 0,0 0 0,-2 1 161,2-2-171,0 0 0,0 0 0,0 0 0,0 0-1,0 0 1,0 0 0,-1 0 0,1 0 0,0 0 0,0 1 0,0-1 0,0 0-1,0 0 1,0 0 0,0 0 0,0 0 0,0 0 0,0 0 0,0 1-1,0-1 1,0 0 0,0 0 0,0 0 0,0 0 0,0 0 0,0 0-1,0 0 1,0 1 0,0-1 0,0 0 0,0 0 0,0 0 0,0 0 0,0 0-1,0 0 1,0 0 0,0 1 0,0-1 0,0 0 0,0 0 0,1 0-1,-1 0 1,0 0 0,0 0 0,0 0 0,0 0 0,0 0 0,0 0 0,0 0-1,0 0 1,0 1 0,1-1 0,-1 0 0,0 0 0,0 0 0,0 0-1,0 0 1,0 0 0,0 0 0,0 0 0,1 0 0,-1 0 0,0 0-1,0 0 1,9 5 118,1 0 1,-1-1-1,1 0 0,0 0 0,0-1 0,0 0 0,1-1 0,14 2 1,-18-4-31,-1 1 0,1-1 0,0 0 0,-1 0 0,1-1 0,-1 0 0,1 0 0,-1 0 0,1-1-1,8-4 1,0 0-1138,-1-2-1,25-16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5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6632,'0'0'6312,"-14"13"-5830,6-5-405,-13 13 155,0 1-1,-29 42 1,37-44-72,1 1 0,0 0 1,2 0-1,1 1 0,0 0 0,2 0 0,0 1 0,2 0 0,-4 32 1,9-49-90,-1-1 1,1 1-1,1-1 1,-1 1-1,1-1 1,0 1 0,0-1-1,0 0 1,4 10-1,-4-13-41,0 0-1,0 0 1,1 0-1,-1-1 1,0 1-1,1 0 1,-1-1-1,1 0 1,-1 1-1,1-1 1,-1 0-1,1 1 1,0-1-1,0 0 1,0 0-1,0-1 0,0 1 1,-1 0-1,1-1 1,1 1-1,-1-1 1,0 1-1,0-1 1,0 0-1,0 0 1,0 0-1,4-1 1,3 0 36,0-1-1,1-1 1,-2 0 0,1 0-1,0 0 1,-1-1 0,1-1-1,-1 1 1,0-1 0,-1-1 0,1 0-1,8-8 1,10-12 223,40-49 0,-62 70-261,19-22 228,-2-1 0,-1 0 0,-1-2 1,-2 0-1,25-59 0,-40 70 92,-3 15-72,-2 11-76,-2 12-141,2 0 1,0 0-1,1 1 1,1-1-1,1 0 0,1 1 1,1-1-1,4 22 1,-3-29-38,0 0 1,1-1-1,0 1 1,1-1-1,0 0 1,1-1 0,0 1-1,0-1 1,1 0-1,1-1 1,0 0 0,0 0-1,1 0 1,12 9-1,-15-13 8,1-1-1,-1 0 0,1 0 0,0-1 1,-1 1-1,2-2 0,-1 1 1,0-1-1,1 0 0,-1 0 0,1-1 1,10 1-1,-13-2-6,0 0 0,0-1 0,1 1 0,-1-1 0,0 0 0,0-1 0,0 1 0,0-1 0,0 0 1,0 0-1,0 0 0,-1-1 0,1 0 0,-1 0 0,1 0 0,-1 0 0,0-1 0,4-4 0,-1-1 27,1-1 1,-2 1-1,1-1 1,-2-1-1,1 1 0,-1-1 1,-1 1-1,0-2 1,0 1-1,1-14 0,-2 8 41,-1 0-1,0 1 0,-2-1 0,0 0 0,0 0 0,-6-24 0,5 36-50,-1-1 0,0 1 0,0 0-1,0 0 1,-1 0 0,-4-7 0,5 9-6,-1-1 0,1 1 1,0-1-1,1 0 0,-1 0 1,1 0-1,-1 0 0,1 0 1,0 0-1,0-5 0,16 10 125,64 15-98,49 7-6,-49-16-14,0-3 1,127-10-1,-171 1-34,0-2 1,37-12-1,-31 8 6,-29 8 5,-12 3-17,0 0-1,0 0 1,0 0-1,0 0 1,0 0-1,0 0 1,0 0-1,0 0 1,0 1-1,0-1 1,0 0-1,0 0 1,0 0-1,0 0 1,0 0-1,0 0 1,0 0-1,0 0 1,0 0-1,0 0 1,0 0-1,0 0 1,0 0-1,0 0 1,0 0-1,0 0 1,0 0-1,0 1 1,0-1-1,0 0 1,0 0-1,0 0 1,0 0-1,0 0 1,0 0-1,0 0 1,0 0-1,0 0 1,0 0-1,0 0 1,0 0-1,0 0 1,0 0-1,0 0 1,0 0-1,0 0 1,0 0-1,0 1 1,0-1-1,0 0 1,0 0-1,0 0 1,0 0-1,0 0 1,0 0-1,0 0 1,0 0-1,0 0 1,1 0-1,-1 0 1,0 0-1,0 0 1,0 0-1,0 0 1,0 0-1,0 0 1,0 0-1,0 0 1,0 0-1,-18 13 58,7-6-65,-108 66 73,75-48-17,-57 43 1,82-54-27,0 1 1,1 1-1,1 0 1,1 1-1,0 1 0,-18 27 1,32-42-19,0 0 1,1 0-1,0 0 1,-1 0-1,1 0 1,0 0-1,0 0 1,1 0-1,-1 1 0,1-1 1,-1 0-1,1 0 1,0 1-1,0-1 1,1 0-1,-1 0 1,2 5-1,-1-6 2,0 1 0,0-1 0,0 0 0,1 0 0,-1 1 0,1-1 0,0 0 0,0 0 0,-1-1 0,1 1 0,0 0 0,1-1 0,-1 1 0,0-1 0,0 0 0,1 1 0,-1-1 0,0 0 0,1-1 0,-1 1 0,1 0 0,3 0 0,1 0 2,1 0 0,-1 0 0,1-1 0,-1 0 1,1-1-1,-1 1 0,1-1 0,-1-1 0,1 0 1,-1 0-1,0 0 0,0-1 0,0 0 0,10-5 1,-4 0 10,0 0 1,-1-1 0,0-1 0,0 0 0,-1 0 0,12-15 0,-4 1 57,-1-1 0,-1-1 0,-2-1 0,25-56 0,-36 74 90,-3 15-51,0 6-108,3 16 8,1-1 1,9 29 0,-11-48-17,0 0 1,0 0-1,1 0 0,-1-1 1,2 1-1,-1-1 1,1 0-1,0 0 1,1 0-1,-1-1 1,11 9-1,-13-13 4,0 0 0,0 0-1,0 0 1,0-1 0,0 1-1,0-1 1,0 0 0,0 1-1,1-2 1,-1 1 0,0 0 0,1-1-1,-1 1 1,1-1 0,5 0-1,-4-1 3,0 0 0,0 0-1,0-1 1,0 1 0,0-1-1,-1 0 1,1 0 0,-1-1-1,8-5 1,3-4 14,-1-1 0,0-1 1,0 0-1,15-22 0,-26 32-17,21-29 103,37-68-1,-46 74-52,-14 25-43,1-3 10,1 1 0,-1 0 0,1-1 0,0 1 0,0 0 0,7-6 1,-8 43 32,-1 37-85,11 75 1,-12-141 28,1 1 1,0-1-1,0 0 1,0 0-1,1 1 1,-1-1-1,1 0 1,4 7-1,-5-10 5,0 0-1,-1 0 0,1-1 1,0 1-1,0 0 0,0 0 1,0-1-1,0 1 1,0-1-1,0 1 0,0-1 1,0 1-1,0-1 0,0 1 1,0-1-1,0 0 0,0 0 1,0 0-1,0 1 1,0-1-1,0 0 0,1 0 1,-1-1-1,0 1 0,0 0 1,0 0-1,0 0 0,0-1 1,0 1-1,0 0 1,0-1-1,0 1 0,0-1 1,0 0-1,0 1 0,0-1 1,0 0-1,1-1 0,14-12 11,0-1-1,-1 0 0,-1-2 0,0 1 0,20-36 0,-3 8 10,3-2 66,65-66 0,-98 111-83,0 0 1,1-1-1,-1 1 0,0 0 0,1 0 1,-1 0-1,1 1 0,0-1 1,-1 0-1,1 0 0,0 1 0,-1-1 1,1 1-1,0 0 0,-1-1 0,1 1 1,0 0-1,0 0 0,0 0 0,-1 0 1,1 1-1,0-1 0,0 0 1,-1 1-1,1-1 0,0 1 0,-1-1 1,3 2-1,3 2-2,1 1 0,-1 0 0,0 0 0,11 10 0,1 0-10,10 6-1,1-2 0,56 27-1,-80-43 12,0-1-1,1 0 0,-1-1 1,1 1-1,-1-1 1,1 0-1,0-1 1,-1 1-1,1-2 0,0 1 1,-1-1-1,1 1 1,-1-2-1,1 1 1,-1-1-1,1 0 0,-1 0 1,0-1-1,0 0 1,0 0-1,0 0 1,-1-1-1,1 0 0,7-7 1,-5 4 1,0-1 0,0 0 1,-1-1-1,0 0 0,-1 0 1,0 0-1,-1-1 0,1 1 1,-2-1-1,1-1 0,-2 1 1,1-1-1,-1 1 0,1-14 0,-3 24-3,-1-1 0,0 0 0,0 0 0,1 1 0,-1-1 0,0 0 0,0 0 0,0 1 0,0-1 0,0 0 0,0 0 0,0 0 0,0 1 0,0-1 0,0 0 0,-1 0-1,1 1 1,0-1 0,0 0 0,-1 0 0,1 1 0,0-1 0,-1 0 0,1 1 0,-1-1 0,1 1 0,-1-1 0,1 0 0,-1 1 0,0-1 0,1 1 0,-1-1 0,0 1-1,1 0 1,-1-1 0,0 1 0,1 0 0,-1-1 0,0 1 0,0 0 0,1 0 0,-1 0 0,0-1 0,0 1 0,1 0 0,-1 0 0,0 0 0,0 0 0,0 1 0,1-1-1,-1 0 1,0 0 0,0 0 0,1 1 0,-1-1 0,0 0 0,0 1 0,-5 1 5,0 1 0,1-1 0,-1 1 0,1 0 1,-1 1-1,-5 4 0,1 1-2,1 1-1,0-1 1,1 2 0,0-1-1,0 1 1,1 0 0,1 0 0,0 1-1,0 0 1,1 0 0,1 1-1,-5 16 1,6-15 0,1 0 0,-1 0 0,2 1 0,0-1 1,1 0-1,1 1 0,0-1 0,0 0 0,2 1 0,0-1 0,5 15 0,-6-24-5,-1-1 0,1 1 0,0-1 0,1 0 0,-1 0 0,1 0 1,0 0-1,0 0 0,0-1 0,0 1 0,0-1 0,1 0 0,5 4 0,-6-5 3,0-1 0,0 1 0,0-1 0,1 0 0,-1 0 0,0 0 0,1 0 0,-1 0 0,0-1 1,1 0-1,-1 0 0,1 0 0,-1 0 0,1 0 0,-1 0 0,0-1 0,1 0 0,-1 0 0,4-1 0,9-5 4,0 0-1,-1-1 1,0 0-1,0-1 1,-1-1-1,24-22 1,70-80 60,-103 106-60,64-75 73,-34 37 21,2 2-1,53-47 1,-89 88-97,-1 1-1,1-1 1,-1 1-1,1-1 1,0 1-1,0-1 1,-1 1-1,1-1 1,0 1-1,0-1 1,-1 1-1,1 0 1,0 0-1,0-1 1,0 1-1,-1 0 1,1 0-1,0 0 1,0 0-1,1 0 1,-1 0-2,-1 1 1,1-1 0,-1 1-1,1-1 1,-1 0 0,1 1-1,-1-1 1,1 1 0,-1-1-1,0 1 1,1-1-1,-1 1 1,0 0 0,0-1-1,1 1 1,-1-1 0,0 1-1,0 0 1,0-1 0,0 1-1,0 0 1,1 7 6,-1 0 1,-1 0-1,-1 12 1,2-15-8,-6 30 4,-1 0-1,-2-1 1,-1 1-1,-1-2 0,-2 0 1,-25 45-1,37-76-2,1 0-1,-1-1 0,-1 1 1,1 0-1,0 0 1,0 0-1,-1-1 0,1 1 1,-1-1-1,1 1 1,-1-1-1,0 1 0,1-1 1,-1 0-1,0 0 1,0 0-1,0 0 0,0 0 1,0 0-1,0-1 1,0 1-1,0-1 1,0 1-1,-1-1 0,1 0 1,-2 0-1,0-1 4,0 0-1,0 0 0,0 0 1,0-1-1,0 1 1,0-1-1,0 0 1,1 0-1,-1-1 1,1 1-1,-1-1 1,-3-3-1,4 3 14,-9-8 36,11 11-52,1-1 0,0 1 0,0 0 1,-1-1-1,1 1 0,0 0 0,0-1 0,-1 1 1,1 0-1,0-1 0,0 1 0,0 0 0,0-1 0,-1 1 1,1 0-1,0-1 0,0 1 0,0-1 0,0 1 0,0 0 1,0-1-1,0 1 0,0 0 0,0-1 0,0 1 1,0-1-1,0 1 0,1 0 0,-1-1 0,0 1 0,0 0 1,0-1-1,0 1 0,1-1 0,0 1 0,0 0 0,0 0-1,1 0 1,-1 0 0,0 0 0,0 0 0,0 0-1,0 0 1,0 0 0,0 1 0,1-1 0,-1 0-1,1 1 1,0 0 2,42 13 45,-15-4 3,37 7 1,-60-15-51,154 23 207,-135-23-192,-1-1-1,1-1 1,0-1 0,36-6-1,-34 0-486,-19 3-2959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1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5320,'0'0'17982,"3"-10"-17757,11-32-7,-14 41-205,1-1 0,-1 1-1,1 0 1,-1 1 0,1-1 0,0 0 0,-1 0 0,1 0 0,0 0 0,0 0 0,0 1 0,-1-1 0,1 0 0,0 1 0,0-1 0,0 1 0,0-1 0,0 1 0,0-1 0,0 1-1,1 0 1,1-1 0,4-1 75,7-3 49,0 0 0,1 1 0,19-2 0,14-4 120,-29 7-143,1 0-1,-1 2 1,1 0-1,-1 2 1,32 3-1,27 1 161,31 1 162,-97-6-362,-1-1 1,0 0-1,1 0 0,14-4 1,-11-2 389,-6 1-1049,-2 5-2643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03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5456,'0'0'13427,"11"-1"-13263,2 0-126,13-1 320,37-7 1,-55 8-248,0 1-1,1-1 1,-1 1-1,0 1 1,0-1-1,0 1 1,0 1-1,16 4 1,-12-3 82,-1 0 0,1-1 1,19 1-1,-24-3-39,-5 0-110,0 1 0,-1-1-1,1 0 1,0 0-1,-1 0 1,1 0-1,0 0 1,-1 0 0,1-1-1,0 1 1,-1-1-1,1 1 1,0-1-1,1-1 1,15-2 277,-13 3-3063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04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179 116 5416,'0'0'8856,"-12"12"-8410,-2 4-289,5-6-11,0 0 0,-1 0 1,0-1-1,-16 11 0,19-14 8,1-1 1,0 1-1,1 1 0,0-1 0,0 1 0,0 0 0,1 0 1,-7 14-1,3-3 212,1 0 0,-8 32-1,14-44-201,-1 1 0,1 0 0,1 0 0,0 7-1,-1-12-107,2 1-1,-1-1 1,0 0 0,0 0-1,1 0 1,-1 0-1,1 0 1,-1 0-1,1 0 1,0 0-1,0 0 1,0 0-1,0-1 1,0 1-1,0 0 1,3 2-1,3 2 101,-1-1 0,1 0-1,0 0 1,0-1 0,8 4 0,-11-7-104,0 0-1,0 0 1,1 0 0,-1 0-1,0-1 1,1 1-1,-1-1 1,0 0 0,1 0-1,-1-1 1,7-1 0,-4 1-4,-1-1 1,1 0 0,-1 0 0,0-1-1,1 0 1,-2 0 0,1 0 0,0-1-1,0 0 1,-1 0 0,9-9 0,0-2 68,-2 0 1,19-28-1,11-16 195,-36 53-269,-4 4-23,-1 1-1,1-1 1,0 0 0,-1 0-1,1 0 1,-1 0 0,0 0-1,0 0 1,0-1-1,0 1 1,0 0 0,0-1-1,0 1 1,-1 0 0,1-4-1,3-5 503,-6 17-495,1-1 1,-1 1 0,1 0 0,1 0 0,-1 0 0,1 0-1,0 0 1,1 11 0,0-9-8,-1-1 1,0 0-1,1 0 0,0 0 0,0 0 1,1 0-1,-1 0 0,2-1 1,-1 1-1,1-1 0,4 8 1,-5-10-4,1-1 0,0 0 1,0 1-1,0-1 0,0 0 1,1-1-1,-1 1 0,1 0 1,-1-1-1,1 0 1,0 0-1,0 0 0,0-1 1,0 1-1,0-1 0,0 0 1,8 1-1,-6 0 7,0-1 0,1 0-1,-1-1 1,0 0 0,0 0 0,0 0-1,0 0 1,0-1 0,1 0 0,-1-1-1,0 1 1,-1-1 0,1 0 0,0-1-1,0 1 1,-1-1 0,0 0-1,1 0 1,-1-1 0,0 0 0,-1 0-1,1 0 1,-1 0 0,8-10 0,-2 1 8,12-16 236,31-52-1,-48 72-220,-1 0 0,1 0 0,-2-1-1,1 1 1,-1-1 0,-1 0 0,0 0 0,0 0-1,-1 0 1,0 0 0,-1-10 0,0 8 2,-1 1 0,-1 0 0,0 0 1,0 1-1,-1-1 0,-1 0 0,0 1 1,0 0-1,-1-1 0,-7-10 0,11 20-50,0 0-1,1 0 1,-1 1 0,0-1-1,0 0 1,1 1 0,-1-1-1,0 1 1,0-1 0,0 1-1,0-1 1,0 1 0,0 0-1,0-1 1,0 1-1,0 0 1,0 0 0,-1 0-1,2 0-8,0 0 0,-1 0 0,1 0 0,-1 0 0,1 0-1,0 0 1,-1 0 0,1 0 0,0 0 0,-1 1-1,1-1 1,0 0 0,-1 0 0,1 0 0,0 1 0,-1-1-1,1 0 1,0 0 0,0 1 0,-1-1 0,1 0 0,0 0-1,0 1 1,-1-1 0,1 0 0,0 1 0,0-1 0,0 0-1,0 1 1,0-1 0,0 1 0,-1-1 0,1 0-1,0 1 1,0-1 0,0 0 0,0 1 0,0-1 0,0 1-1,0-1 1,1 0 0,-1 1 0,0-1 0,0 0 0,0 1-1,0 0 1,4 10-3470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05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6328,'0'0'10362,"1"13"-9955,2 16-196,7 147 2235,-9-164-2082,0-1 1,5 20-1,-2-15 103,-4-15-422,0 0-1,0-1 1,0 1 0,0 0 0,1-1-1,-1 1 1,0 0 0,0 0 0,1-1-1,-1 1 1,0 0 0,1-1 0,-1 1-1,1-1 1,-1 1 0,1 0 0,-1-1-1,1 1 1,0 0 0,0-1-24,-1 0 0,1 0 0,-1 0 0,1 0 0,-1 0 0,1 0 0,-1 0 0,1 0 0,-1 0 0,1 0 1,-1 0-1,1-1 0,-1 1 0,1 0 0,-1 0 0,1 0 0,-1-1 0,0 1 0,1 0 0,-1-1 0,1 1 0,-1-1 0,24-29 285,-17 20-235,1-1 12,1 0 0,1 0 0,0 1 0,17-14 0,3 5 145,-29 19-221,-1 1 1,1-1 0,-1 0 0,1 0 0,-1 1 0,1-1 0,0 1 0,-1-1-1,0 0 1,1 1 0,-1-1 0,1 1 0,-1-1 0,1 1 0,-1-1 0,0 1-1,1-1 1,-1 1 0,0 0 0,0-1 0,1 1 0,-1-1 0,0 1 0,0 0-1,0 0 1,6 18 137,1 96 728,-8-115-876,1 0 1,0 0-1,0 0 0,0 0 0,0 1 1,0-1-1,0 0 0,0 0 0,0 0 1,0 0-1,0 0 0,0 0 0,0 0 0,0 0 1,0 1-1,0-1 0,0 0 0,0 0 1,1 0-1,-1 0 0,0 0 0,0 0 1,0 0-1,0 0 0,0 0 0,0 0 1,0 1-1,0-1 0,0 0 0,0 0 0,0 0 1,0 0-1,0 0 0,1 0 0,-1 0 1,0 0-1,0 0 0,0 0 0,0 0 1,0 0-1,0 0 0,0 0 0,0 0 0,1 0 1,-1 0-1,0 0 0,0 0 0,0 0 1,0 0-1,0 0 0,0 0 0,0 0 1,0 0-1,1 0 0,-1 0 0,0 0 0,0 0 1,0 0-1,0 0 0,0 0 0,0 0 1,0 0-1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06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8136,'0'0'9113,"11"-4"-8685,37-15-40,-46 18-346,-1 0 0,1 1 0,0-1 1,-1 1-1,1 0 0,0-1 0,0 1 0,-1 0 1,1 0-1,0 0 0,0 0 0,0 0 0,-1 1 1,1-1-1,0 0 0,-1 1 0,1-1 0,0 1 1,-1 0-1,1 0 0,0-1 0,-1 1 0,1 0 1,-1 0-1,0 0 0,1 1 0,-1-1 0,0 0 1,0 0-1,0 1 0,2 2 0,0 0 35,-1 1-1,0-1 1,0 0 0,-1 1-1,1 0 1,-1-1-1,0 1 1,0 7 0,0-3 5,-1 1 0,0-1 1,-1 0-1,0 1 0,-1-1 0,-4 16 1,-3 0 223,-12 25 1,7-17 166,13-32-450,1 0 0,-1 1 0,1-1 1,0 0-1,-1 0 0,1 1 0,0-1 0,0 0 0,0 1 0,0-1 0,0 0 0,0 1 0,0-1 0,0 0 0,0 1 0,1-1 0,-1 0 0,0 0 0,1 1 0,-1-1 0,2 1 0,-1 0 14,1 0-1,-1 0 0,1-1 0,-1 1 1,1-1-1,0 1 0,0-1 0,0 0 1,0 0-1,0 0 0,3 1 0,6 2 115,1 0 1,-1-1-1,22 2 0,-26-4-103,14 1 159,29-1 0,-30-2-156,35 5 0,-29 0-3070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3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42 4512,'0'0'10120,"-8"10"-9682,-2 2-334,-4 7 318,0-1-1,1 2 1,0 0 0,-9 22 0,20-37-282,0 1-1,0 0 1,0-1 0,1 1 0,-1 0-1,2 0 1,-1 0 0,0 0 0,2 10-1,-1-12-80,1-1 0,0 0 0,0 0 0,0 0 0,0 1 0,0-1 0,1 0 0,-1 0 0,1-1 0,0 1 0,0 0 0,0-1 0,0 1 0,1-1 0,-1 1 0,1-1 0,-1 0 0,6 3 0,-5-4-22,0 0 1,-1 0 0,1 0-1,0 0 1,0-1-1,0 1 1,-1-1 0,1 0-1,0 1 1,0-1-1,0-1 1,0 1 0,0 0-1,-1-1 1,1 0-1,0 1 1,0-1 0,-1 0-1,1 0 1,0-1 0,2-1-1,7-3 111,-1-1 0,22-17-1,-29 20-84,0 1-1,0-1 0,0-1 0,-1 1 1,1 0-1,-1-1 0,0 0 1,-1 1-1,1-1 0,-1 0 0,0 0 1,0-1-1,1-5 0,-4 11-38,1 1 0,-1-1 0,0 1 0,1-1 0,-1 1 0,0 0 0,1-1 0,-1 1 0,1 0 0,-1 0 0,1-1-1,-1 1 1,1 0 0,-1 0 0,1 0 0,0 0 0,-1 1 0,1 7 43,0 0 0,0 1 1,1-1-1,1 0 0,2 9 0,-3-14-50,0 0 1,1-1-1,0 1 1,0-1-1,0 1 0,1-1 1,-1 0-1,1 1 1,0-1-1,-1 0 0,1-1 1,1 1-1,-1-1 1,4 3-1,-2-1 3,0-2 0,0 1 0,1 0 0,-1-1 0,0 0 0,1 0 0,0-1 0,-1 1 0,1-1 1,0 0-1,0-1 0,-1 0 0,7 0 0,-4-1 18,1 0-1,-1 0 1,0-1 0,0 0 0,0-1 0,0 0 0,0 0-1,10-7 1,-5 3 62,-1-2 0,0 0 0,0 0 0,-1-2 0,0 1-1,0-1 1,-1 0 0,-1-1 0,15-25 0,-21 32-61,0-1 0,-1 1-1,0 0 1,0-1 0,0 0 0,-1 1 0,0-1-1,0 0 1,0 0 0,-1 1 0,0-1 0,0 0 0,0 0-1,-1 0 1,0 1 0,-2-8 0,1 5 15,-1-1 0,-1 1-1,0 0 1,0 0 0,0 0 0,-1 1 0,0-1 0,-1 1 0,-11-12 0,17 19-83,-1 0 0,1 0 0,0 0 0,0-1 0,0 1 0,0 0 0,-1 0 1,1 0-1,0 0 0,0 0 0,0 0 0,-1 0 0,1 0 0,0 0 1,0-1-1,0 1 0,-1 0 0,1 0 0,0 0 0,0 0 0,0 0 1,-1 0-1,1 0 0,0 0 0,0 1 0,0-1 0,-1 0 0,1 0 0,0 0 1,0 0-1,0 0 0,-1 0 0,1 0 0,0 0 0,0 0 0,0 1 1,-1-1-1,1 0 0,0 0 0,0 0 0,0 0 0,0 1 0,0-1 1,0 0-1,-1 0 0,1 0 0,0 1 0,0-1 0,0 0 0,0 0 0,0 0 1,0 1-1,0-1 0,0 0 0,0 0 0,0 0 0,0 1 0,0-1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4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11984,'0'0'1944,"3"10"-1630,15 43 539,-2 0-1,7 58 0,-5-4 1558,-44-246-297,16 68-1960,-8-88 337,12 131-295,5 24-106,0 1 1,1-1 0,-1 0 0,0 0 0,1 1 0,0-8-1,1 9-60,-1 0 0,1 0 0,-1 1 0,1-1 0,0 1 0,0-1 0,-1 0 0,1 1 0,0-1 0,1 1 0,-1 0 0,0-1 0,0 1 0,0 0 0,1 0 0,-1 0-1,1 0 1,-1 0 0,3-1 0,-1 0 12,0 1-1,1-1 0,-1 1 0,1 0 0,-1 0 1,1 0-1,0 0 0,-1 1 0,1-1 0,0 1 1,0 0-1,-1 0 0,7 1 0,1 1 84,-1 1-1,1-1 0,12 7 0,-22-9-114,-1 0 0,1 0-1,0 0 1,-1 1 0,1-1-1,0 0 1,-1 1 0,1-1-1,-1 1 1,1-1 0,-1 0-1,1 1 1,-1-1 0,1 1-1,-1 0 1,1-1 0,-1 1-1,0-1 1,1 1 0,-1-1-1,0 1 1,1 0 0,-1-1-1,0 1 1,0 0 0,0-1-1,0 1 1,0 0 0,1 0-1,-1-1 1,0 1 0,-1 0-1,1-1 1,0 1 0,0 0-1,0-1 1,0 1 0,0 0-1,-1-1 1,1 1 0,0 0-1,-1-1 1,1 1 0,0-1-1,-2 2 1,-2 4 53,0-1 0,0 0 0,-10 10 0,5-6 3,5-6-39,1 1 0,-1-1-1,0-1 1,0 1 0,0 0 0,0-1-1,-1 0 1,1 0 0,-1-1-1,-6 3 1,-24 11-275,34-15 236,1 0 0,0 0 0,0 0 0,0 0 0,0 0 1,0 0-1,-1 1 0,1-1 0,0 0 0,0 0 1,0 0-1,0 0 0,-1 0 0,1 0 0,0-1 0,0 1 1,0 0-1,0 0 0,0 0 0,-1 0 0,1 0 1,0 0-1,0 0 0,0 0 0,0 0 0,0 0 0,-1 0 1,1 0-1,0-1 0,0 1 0,0 0 0,0 0 1,0 0-1,0 0 0,0 0 0,0 0 0,0-1 0,0 1 1,-1 0-1,1 0 0,0 0 0,0 0 0,0-1 1,0 1-1,0 0 0,0 0 0,0 0 0,0-1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5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6928,'0'0'5618,"4"-11"-4946,14-35-49,-17 44-528,0 0 0,0 0 0,0-1 0,1 1 0,-1 0 0,1 1 0,-1-1-1,1 0 1,0 0 0,2-2 0,-3 4-46,0-1 0,-1 1 0,1 0 1,0-1-1,0 1 0,0 0 0,-1-1 0,1 1 0,0 0 0,0 0 0,0 0 0,0 0 0,0 0 0,-1 0 0,1 0 0,0 0 0,0 0 0,0 0 0,1 1 0,0 0 22,0 0 0,-1 0 0,1 0-1,0 0 1,-1 0 0,1 1-1,-1-1 1,0 0 0,1 1 0,-1-1-1,0 1 1,0 0 0,0-1 0,0 1-1,0 0 1,0 0 0,1 3-1,-1 3 46,1-1 0,-1 1 0,0-1-1,-1 1 1,0 0 0,0-1-1,0 1 1,-1 0 0,-4 14-1,-2 6 343,-15 33-1,18-49-262,3-11-166,1-1 0,0 1 0,-1 0 0,1-1 0,0 1 0,0 0 0,-1-1 0,1 1 0,0 0 0,0 0 0,0-1 0,0 1 0,0 0 0,0 0-1,0-1 1,0 1 0,0 0 0,0 0 0,1-1 0,-1 1 0,0 0 0,0-1 0,1 2 0,0-1 8,1 0-1,-1-1 1,0 1-1,1 0 1,-1-1-1,0 1 1,1-1-1,-1 0 1,1 1-1,-1-1 1,3 0-1,78 6 902,-38-6-467,-36 0-323,0-1 0,1 1 0,-1 1 0,0-1 0,1 2 0,14 3 1,14 12 159,-26-11-3230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6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75 5720,'0'0'7224,"-13"6"-6722,-3 1-206,-1 2 0,1 0 0,1 1 0,-26 22 0,33-25-103,1 1 0,1 0-1,-1 0 1,1 0 0,1 1-1,-1 0 1,2 0 0,-1 0-1,1 1 1,1-1 0,-1 1-1,-1 13 1,4-18-86,0 0 0,1 0 0,0 0 0,-1 0 1,2 0-1,-1 0 0,1-1 0,-1 1 0,1 0 0,1 0 0,-1 0 0,1-1 0,0 1 1,0-1-1,0 1 0,0-1 0,1 0 0,0 0 0,0 0 0,0 0 0,0 0 0,0-1 1,1 1-1,0-1 0,0 0 0,0 0 0,7 3 0,-8-4-41,0-1 0,0 0 0,0 0 0,0 0 0,0 0 0,0 0 0,0-1 0,0 0 0,0 1-1,1-1 1,-1 0 0,0 0 0,0-1 0,0 1 0,0-1 0,0 0 0,0 0 0,0 0 0,0 0 0,0 0 0,0 0 0,0-1 0,0 0 0,3-2 0,3-2 86,-1-1 1,0 0 0,-1 0-1,0-1 1,0 0 0,7-9-1,-8 7-15,-1 5-36,-1 0-1,0-1 0,0 0 0,0 0 1,-1 0-1,0 0 0,0 0 0,-1-1 1,1 1-1,-2-1 0,3-8 0,-4 15 31,0-1 146,2-1 24,4 8-248,11 23 83,-8-14-90,0-1-1,1 0 0,13 15 0,-21-26-34,1 0 0,0 0-1,0-1 1,0 1-1,0-1 1,0 0-1,0 0 1,1 0 0,-1 0-1,1 0 1,0-1-1,-1 0 1,1 0-1,0 0 1,0 0 0,0 0-1,-1-1 1,1 1-1,5-1 1,-6-1 7,1 0 0,-1 0 0,1 0 0,-1 0 0,0-1 0,1 1 0,-1-1-1,0 0 1,0 0 0,0 0 0,0 0 0,-1-1 0,1 1 0,-1-1 0,1 0 0,-1 1 0,0-1 0,0 0 0,0 0 0,1-4 0,1 1 27,-1-1 0,0 1 1,-1-1-1,1 0 1,-1 0-1,0 0 0,-1 0 1,0 0-1,0-8 1,-1-6 66,-1 1 1,-1-1 0,-1 1 0,-1 0 0,-1 0 0,-1 0-1,-9-21 1,10 26-37,4 11-57,0 1 0,0 0-1,0 0 1,-1-1-1,1 1 1,-1 0 0,1 0-1,-1 0 1,0 1-1,0-1 1,0 0-1,-1 1 1,1-1 0,-1 1-1,1 0 1,-1 0-1,0 0 1,0 0 0,-3-1-1,5 5-153,-1 0 1,1 0-1,0 1 0,0-1 0,0 0 1,0 1-1,1-1 0,-1 1 0,1-1 1,-1 4-1,-1 4-3637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7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35 6824,'0'0'11762,"-10"-6"-11453,-32-20-10,40 25-273,1 1 1,0-1-1,0 1 0,-1 0 1,1-1-1,0 1 0,-1 0 1,1 0-1,0 0 0,-1 0 1,1 0-1,0 0 0,-1 1 1,1-1-1,0 0 0,0 1 1,-1-1-1,1 1 0,0-1 1,0 1-1,-1-1 0,1 1 1,-1 1-1,-19 19 831,20-19-745,1-1-74,-1 0 0,1 0 0,0 0 0,0 1-1,-1-1 1,1 0 0,0 0 0,0 1 0,1-1 0,-1 0-1,0 0 1,0 0 0,1 1 0,-1-1 0,0 0 0,1 0-1,-1 0 1,1 0 0,0 0 0,-1 0 0,2 2-1,18 26 244,-17-25-214,7 8 100,1-1 0,0 0 0,0 0-1,1-1 1,1 0 0,0-1 0,0-1-1,0 0 1,1-1 0,0 0 0,1-1-1,22 6 1,-30-9-121,0 0-129,-2-2-2860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9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5224,'0'0'10477,"11"0"-10218,192 0 1226,266-18-130,-69 0-1009,-120 33-76,-91-1-13,-154-14-201,-1-2 1,68-13-1,8-1 63,-99 15-54,0-1 0,0 0 0,0-1 0,0 0 0,17-8 0,-23 10-81,-4 1-105,0 0-1,-1 0 0,1 0 1,0 0-1,0 0 0,0 0 1,-1 0-1,1 0 0,0-1 1,0 1-1,-1 0 0,1 0 0,0-1 1,0 1-1,-1-1 0,1 1 1,0-1-1,0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1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8744,'0'0'9674,"-10"4"-9130,-1 0-348,0 0 0,1 1-1,-1 1 1,1 0 0,0 0-1,1 1 1,-1 0 0,1 0 0,-10 12-1,15-13-53,-1 0-1,1 0 0,0 1 1,1 0-1,-1 0 0,1-1 0,1 2 1,-1-1-1,1 0 0,1 1 1,-1-1-1,1 0 0,1 1 1,-1 7-1,1-10-84,0-1 1,1 0-1,-1 0 1,1 0 0,0 0-1,0 1 1,0-1-1,1 0 1,-1 0-1,1-1 1,0 1-1,0 0 1,1-1-1,-1 1 1,1-1 0,-1 0-1,1 1 1,0-1-1,0-1 1,1 1-1,-1 0 1,1-1-1,-1 0 1,1 1-1,0-1 1,4 1 0,-2 0 4,0-1 0,1 0 1,-1 0-1,1-1 0,-1 1 1,1-1-1,-1-1 0,1 0 1,0 1-1,9-3 1,-12 2-49,0-1 0,0-1 1,0 1-1,0-1 1,-1 1-1,1-1 0,0 0 1,-1-1-1,0 1 1,1 0-1,-1-1 1,0 0-1,0 0 0,0 0 1,-1 0-1,1 0 1,-1 0-1,3-6 1,18-40-427,-18 32-2504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2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24 5824,'0'0'12049,"-4"9"-11697,0 0-246,2-1 52,-2-1-1,1 1 1,-1-1-1,0 1 1,0-1 0,-11 12-1,12-15-77,-1 0 1,2 0-1,-1 0 0,0 1 0,1-1 1,0 1-1,0 0 0,0-1 0,0 1 1,1 0-1,0 0 0,0 0 0,0 0 1,1 0-1,-1 0 0,1 0 0,1 8 1,0-3 28,1 0 1,-1 0 0,2-1-1,-1 1 1,1-1 0,1 1 0,0-1-1,5 10 1,-7-16-73,0-1 0,1 1 0,-1 0 0,0-1 1,1 1-1,-1-1 0,1 0 0,0 0 0,0 0 0,0 0 0,0 0 0,0 0 0,1-1 1,-1 0-1,0 0 0,1 0 0,-1 0 0,1 0 0,-1 0 0,1-1 0,-1 0 0,1 0 1,-1 0-1,7-1 0,-3 0 18,1 0 0,0 0 0,-1-1 0,1-1 0,-1 1 0,0-1 0,0 0 0,0-1 0,0 1 0,10-8 0,-7 1 28,0 0 0,0 0 0,-1-1 1,0 0-1,12-20 0,20-25 418,-39 53-432,0 1 1,0-1-1,-1 1 0,1-1 0,-1 0 0,1 0 0,-1 0 0,0 0 1,0 0-1,0 0 0,0 0 0,-1 0 0,1-4 0,-1 6 51,1 29 234,1-9-324,2 1 0,0-1 1,10 29-1,-11-41-20,0 0-1,0 0 1,1 0-1,0-1 1,0 1-1,0-1 1,1 0-1,0 0 1,0 0-1,1-1 1,-1 0-1,8 5 1,-11-8-5,0-1 1,0 0-1,0 0 1,1 0 0,-1 0-1,0 0 1,1 0-1,-1 0 1,1-1-1,-1 0 1,1 1-1,-1-1 1,1 0-1,-1 0 1,1 0-1,-1 0 1,1-1 0,2 0-1,-1 0 6,0-1 0,0 1 0,0-1 0,0 0 0,-1-1 1,1 1-1,-1 0 0,1-1 0,4-5 0,2-3 31,0-1 0,-1 1 0,-1-2 0,14-25 1,-13 21-3,2-5 118,18-45-1,-27 60-104,0 0-1,0 0 1,0 0-1,-1 0 1,0 0-1,-1 0 1,0-1-1,0 1 0,0 0 1,-1 0-1,-2-10 1,3 16-41,-1 0 0,1 0 0,0 0 0,0 0 0,-1 0 0,1 0 0,-1 0 0,1 0 0,-1 0 0,1 0 0,-1 0 0,0 0 0,1 0 0,-1 0 0,0 1 0,0-1 0,0 0 0,1 1 0,-1-1 0,0 0 0,0 1 0,0-1 0,0 1 0,0 0 0,-1-1 0,-12-6-3867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24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4720,'0'0'12853,"10"9"-12644,-1 2-141,-5-6-42,-1-1-1,1 0 1,0 0-1,0 0 1,0-1 0,1 1-1,-1-1 1,1 0 0,0 0-1,0 0 1,0-1 0,0 0-1,7 2 1,11 1 228,1 0-1,40 1 1,10 2 458,0 0 869,-62-4-468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25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8640,'0'0'6952,"-10"8"-6472,-31 26-33,38-32-363,1 1-1,-1 0 0,0 0 0,1 0 0,0 0 0,0 0 0,0 0 0,0 0 0,0 1 0,0-1 0,1 1 0,0-1 0,0 1 0,0 0 0,0-1 0,0 1 0,1 0 0,0 0 0,-1-1 0,2 1 0,-1 6 0,3 1 122,0-1-1,0 0 1,1 0-1,0 0 1,11 17-1,-1-1 77,-1 2-59,-8-15-62,1 0 1,1 0-1,0 0 1,0-1-1,2 0 1,9 12-1,-17-23-150,-1-1 0,0 1 0,1-1 0,-1 1 1,1 0-1,-1-1 0,1 1 0,-1-1 0,1 0 0,0 1 0,-1-1 0,1 1 0,-1-1 0,1 0 0,0 1 0,-1-1 0,1 0 0,0 0 0,0 0 0,-1 1 0,1-1 0,0 0 0,-1 0 0,1 0 0,0 0 0,0 0 0,-1 0 0,1-1 0,0 1 0,-1 0 0,1 0 0,0 0 0,-1-1 0,1 1 0,1-1 0,-1 0-311,0-1-1,1 1 0,-1-1 1,0 0-1,0 0 0,0 1 1,0-1-1,-1 0 0,2-2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25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12056,'0'0'2504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1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3712,'0'0'10946,"0"11"-10555,2 39 8,-2-45-310,0 0 0,-1-1 0,0 1 0,0 0 0,0-1 0,0 1 0,-1-1 0,0 1 0,-3 6 0,-4 8 206,6-10-154,0 0 0,0 1 1,1-1-1,0 1 0,1-1 0,0 1 1,1 0-1,0 0 0,0-1 0,1 1 1,0 0-1,0-1 0,2 1 0,-1-1 1,6 14-1,-4-13-57,-1-1 43,1 0 1,1 0-1,5 9 0,-9-17-99,0 1 0,0 0 0,1 0-1,-1-1 1,0 1 0,1-1 0,0 0 0,-1 1 0,1-1 0,0 0 0,-1 0-1,1 0 1,0 0 0,0 0 0,0 0 0,0 0 0,0-1 0,0 1 0,0-1-1,3 1 1,-3-2-78,-1 1 0,1-1 0,-1 1 0,1-1 0,-1 0 0,0 1 0,1-1-1,-1 0 1,0 0 0,0 0 0,0 0 0,1 0 0,-1 0 0,0-1 0,-1 1 0,1 0-1,0 0 1,0-1 0,0 1 0,0-2 0,1 0-1384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1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12056,'0'0'2680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2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 7232,'0'0'7298,"-11"9"-6600,4-2-544,-6 3 365,2 0 0,-1 1 0,1 0 0,1 1 0,-16 24-1,25-35-444,1 0-1,-1-1 1,1 1 0,-1 0-1,1 0 1,-1 0-1,1-1 1,0 1-1,-1 0 1,1 0-1,0 0 1,0 0-1,0 0 1,-1 0-1,1 0 1,0 0-1,0 0 1,0-1-1,1 1 1,-1 0-1,0 0 1,0 0-1,0 0 1,1 0-1,-1 0 1,0 0-1,1-1 1,-1 1-1,1 0 1,-1 0-1,1 0 1,-1-1 0,1 1-1,0 0 1,-1-1-1,1 1 1,0 0-1,-1-1 1,2 1-1,0 0-5,-1-1 1,0 0-1,1 0 0,-1 1 1,0-1-1,1 0 0,-1 0 0,0-1 1,1 1-1,-1 0 0,0 0 1,1-1-1,-1 1 0,0 0 1,0-1-1,1 1 0,-1-1 0,0 0 1,0 1-1,0-1 0,0 0 1,0 0-1,0 0 0,0 0 0,0 0 1,0 0-1,0 0 0,0-1 1,1 0 4,-1 0 1,1 0 0,-1 0 0,0 0 0,0 0 0,0-1-1,0 1 1,0 0 0,-1 0 0,1-1 0,-1 1 0,1-1-1,-1 1 1,0 0 0,0-1 0,-1-4 0,1 7-72,0-1 221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0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17 4912,'0'0'11681,"-9"10"-11411,1-3-208,-1 2 44,1-1-1,-1 1 1,2 1-1,-1-1 1,1 1-1,-8 16 0,12-18-1,0 1-1,0-1 0,1 1 0,0 0 0,1 0 1,0 0-1,0 0 0,1 0 0,1 12 0,-1-18-79,0-1-1,0 0 1,1 0-1,-1 1 0,1-1 1,-1 0-1,1 0 1,0 1-1,0-1 1,0 0-1,0 0 0,1 0 1,-1 0-1,0 0 1,1 0-1,-1-1 1,1 1-1,0 0 0,-1-1 1,1 1-1,0-1 1,0 0-1,0 0 1,0 0-1,0 0 0,0 0 1,1 0-1,-1 0 1,0 0-1,0-1 1,1 1-1,-1-1 0,0 0 1,1 0-1,-1 0 1,0 0-1,1 0 1,-1 0-1,0-1 0,1 1 1,1-1-1,4-1 13,-1-1 0,0 1 0,1-1 1,-1 0-1,-1-1 0,1 1 0,0-1 0,-1-1 0,0 1 0,0-1 0,0 0 0,5-7 0,0 0 85,-1 0-1,0-1 1,-1-1 0,14-25-1,-16 18 406,-8 21-511,0 1-1,1-1 0,-1 0 0,0 0 0,1 1 0,-1-1 0,0 0 1,1 1-1,-1-1 0,1 1 0,-1-1 0,1 1 0,-1-1 0,1 1 0,-1-1 1,1 1-1,0-1 0,-1 1 0,1 0 0,0-1 0,-1 1 0,1 0 1,-1 0-1,-2 5 2,0 0 0,1 0 1,-1 0-1,1 0 0,0 0 1,1 0-1,0 1 0,0-1 1,0 1-1,0-1 1,1 0-1,0 1 0,1-1 1,-1 1-1,4 12 0,0-3 38,0 0 0,2 0 0,0 0 0,1-1 0,9 16 0,-14-27-19,0 0 0,1 0-1,-1-1 1,1 1 0,0-1 0,0 0-1,1 0 1,-1 0 0,1 0 0,-1-1-1,1 1 1,0-1 0,0 0 0,0 0 0,0-1-1,0 1 1,0-1 0,1 0 0,-1 0-1,0 0 1,1 0 0,-1-1 0,1 0-1,-1 0 1,0 0 0,1 0 0,-1-1-1,1 0 1,-1 0 0,0 0 0,0 0 0,1-1-1,-1 1 1,0-1 0,0 0 0,0 0-1,-1-1 1,4-2 0,1-1 36,-1-1 0,1 1 0,-2-1-1,1-1 1,-1 1 0,0-1 0,-1 0 0,0 0 0,0-1 0,-1 0-1,0 0 1,0 0 0,-1 0 0,0 0 0,2-15 0,-4 12-10,1 0-1,-2 0 1,0 0 0,0 0 0,-1 1-1,0-1 1,-1 0 0,-1 0 0,0 1 0,0 0-1,-1-1 1,-7-13 0,8 19-44,0 1-1,0 0 1,0 0-1,-1 0 1,1 1 0,-1-1-1,-1 1 1,1 0-1,0 0 1,-8-4 0,10 7 21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1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83 6224,'0'0'7616,"0"10"-7111,-2 44 401,3 0 0,12 91 0,-3-61 729,-12-51-923,0-10 164,2-23-860,0 0-1,0 0 1,0 0 0,0 0-1,0 1 1,0-1 0,0 0-1,0 0 1,0 0 0,0 0-1,0 0 1,0 0 0,0 1-1,0-1 1,0 0 0,0 0-1,0 0 1,0 0 0,0 0-1,0 0 1,0 1 0,0-1-1,0 0 1,0 0 0,0 0 0,1 0-1,-1 0 1,0 0 0,0 0-1,0 0 1,0 1 0,0-1-1,0 0 1,0 0 0,0 0-1,0 0 1,1 0 0,-1 0-1,0 0 1,0 0 0,0 0-1,0 0 1,0 0 0,0 0-1,1 0 1,-1 0 0,0 0-1,0 0 1,0 0 0,0 0-1,3-8 414,-11-112 163,2 59-365,7-36 302,0 39-5,-1 51-429,0-1 0,1 1 1,0-1-1,0 1 0,0-1 0,1 1 0,0 0 0,1-1 1,-1 1-1,2 0 0,-1 1 0,0-1 0,1 1 1,1-1-1,-1 1 0,1 0 0,8-8 0,-11 13-68,-1-1-1,0 1 0,1 0 0,-1 0 1,0 0-1,1 0 0,-1 1 1,1-1-1,0 0 0,-1 1 0,1-1 1,-1 1-1,1-1 0,0 1 1,0 0-1,-1-1 0,1 1 0,0 0 1,-1 0-1,1 0 0,0 1 0,0-1 1,-1 0-1,1 1 0,0-1 1,-1 1-1,1-1 0,-1 1 0,1 0 1,-1 0-1,1 0 0,-1 0 1,1 0-1,1 1 0,-1-1-10,0 0-1,-1 1 1,1-1-1,0 0 1,0 1-1,-1-1 1,1 1-1,-1 0 0,0-1 1,1 1-1,-1 0 1,0 0-1,0 0 1,0 0-1,0 0 1,0 0-1,-1 0 1,1 0-1,0 0 1,-1 0-1,0 0 1,1 1-1,-1-1 1,0 0-1,0 0 1,-1 0-1,1 1 1,0-1-1,-1 0 0,1 0 1,-1 0-1,1 0 1,-1 0-1,0 0 1,0 0-1,0 0 1,0 0-1,-1 0 1,-1 2-1,-1 2 28,-1 0-1,0 0 1,0 0-1,-1-1 1,0 1-1,0-2 1,0 1-1,0 0 1,-12 5-1,12-7-16,-1-1 0,1 0-1,-1 0 1,1-1 0,-1 1-1,0-1 1,0-1 0,1 1-1,-1-1 1,0 0-1,-10-2 1,17 2-38,-1 0 0,1-1-1,-1 1 1,1 0 0,0 0-1,-1 0 1,1 0 0,-1-1-1,1 1 1,0 0 0,-1 0-1,1-1 1,0 1 0,-1 0-1,1-1 1,0 1 0,0 0-1,-1-1 1,1 1 0,0 0-1,0-1 1,-1 1 0,1-1-1,0 1 1,0 0 0,0-1-1,0 1 1,0-1 0,0 1 0,0-1-1,0 1 1,0 0 0,0-1-1,0 1 1,0-1 0,0 1-1,0-1 1,0 1 0,0 0-1,0-1 1,8-17-2031,-7 15 201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1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8936,'0'0'7120,"11"-7"-6607,33-20-15,-43 26-446,1 0 0,0 0 0,-1 0 0,1 0 0,0 0 0,0 1 0,0-1 0,0 0 0,-1 1 0,1 0 0,0-1 0,0 1 0,0 0 0,0 0 0,0 0 0,0 0 0,0 1 0,0-1 0,0 0 0,0 1 0,0-1 0,0 1 0,-1 0 0,1-1 0,0 1 0,0 0 0,-1 0 0,1 0 0,-1 1 0,1-1 0,-1 0 0,1 1 0,-1-1 0,0 0 0,1 1 0,-1 0 0,0-1 0,0 1 0,0 0 0,0-1 0,-1 1 0,1 0 0,0 0 0,-1 0 0,1 0 0,-1 0 0,0 0 0,1 0 0,-1-1 0,0 1 0,0 0 0,0 0 0,-1 4 0,-9 24 358,-1-1-1,-1 0 0,-32 53 1,43-81-338,0 1 1,0 0 0,0 0 0,0-1-1,0 1 1,0 0 0,1 0-1,-1 0 1,1 0 0,-1 0 0,1 3-1,0-4-48,1 0 0,-1-1-1,0 1 1,1 0 0,-1 0-1,1 0 1,-1 0 0,1 0-1,-1-1 1,1 1 0,0 0-1,-1 0 1,1-1-1,0 1 1,0-1 0,0 1-1,-1 0 1,1-1 0,0 1-1,0-1 1,0 0 0,0 1-1,0-1 1,1 0 0,177 65 1266,-149-62-1054,-21-6-3501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15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14368,'0'0'2167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3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1 7936,'0'0'7788,"-8"12"-7183,-87 122 1547,85-120-1829,1 0 0,0 1 0,1 0 0,0 0 0,2 1 0,0 0 0,0 0 1,-3 21-1,8-33-267,1 0 1,-1-1-1,1 1 0,0 0 1,1-1-1,-1 1 1,1-1-1,-1 1 1,1-1-1,0 1 0,0-1 1,1 1-1,-1-1 1,1 0-1,0 0 1,0 1-1,0-1 0,0-1 1,0 1-1,0 0 1,1 0-1,0-1 1,-1 0-1,1 1 1,0-1-1,0 0 0,0 0 1,0-1-1,1 1 1,-1-1-1,0 1 1,1-1-1,-1 0 0,1 0 1,-1-1-1,1 1 1,0-1-1,-1 1 1,1-1-1,-1 0 0,1-1 1,0 1-1,-1-1 1,1 1-1,-1-1 1,1 0-1,-1 0 1,4-3-1,1 0 16,-1-1 1,0 0-1,0 0 0,-1-1 1,0 0-1,0 0 0,0 0 1,7-11-1,-3 2 60,0 0 0,-1-1 0,7-17 0,-15 30-82,0-1 0,0 0 0,0 1 0,0-1 0,0 0 1,-1 1-1,0-9 0,-5 22 385,0 11-355,5-15-69,0 1 1,1-1 0,0 0 0,0 0 0,1 1 0,0-1 0,0 0-1,0 0 1,1 0 0,5 9 0,2-1 9,0 0-1,20 21 1,-28-33-16,0 0-1,0 0 1,0 0 0,0-1 0,0 1 0,0-1 0,1 1 0,-1-1 0,1 0 0,-1 1 0,0-1 0,1-1 0,0 1 0,-1 0 0,1 0 0,0-1 0,-1 0 0,1 1 0,0-1 0,-1 0 0,1-1 0,0 1 0,-1 0 0,1-1 0,0 1 0,-1-1 0,1 0 0,-1 0 0,1 0 0,-1 0 0,1 0 0,-1-1 0,0 1 0,1-1 0,-1 1-1,0-1 1,0 0 0,2-2 0,1-1 21,0-1-1,0 0 1,0 0-1,0 0 1,-1 0-1,0-1 1,0 0-1,-1 0 1,0 0-1,0 0 1,-1 0-1,3-13 1,-3 8 29,-1-1 0,0 0 0,-1 1 0,0-1 0,-5-24 1,4 31-13,0 1 0,-1-1 0,0 1 0,0 0 0,0 0 0,0 0 1,-1 0-1,0 0 0,0 0 0,0 1 0,-1-1 0,1 1 0,-1 0 0,0 0 1,-1 0-1,-4-3 0,6 5-265,-13-6 768,16 8-729,-1 0-1,0 0 0,1 0 0,-1 0 0,0 1 0,1-1 0,-1 0 0,0 0 0,1 0 0,-1 1 0,1-1 0,-1 0 0,1 1 0,-1-1 0,0 0 0,1 1 0,-1-1 0,1 1 0,0-1 0,-1 1 0,1-1 0,-1 1 0,1-1 0,0 1 0,-1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3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17 8536,'0'0'7548,"-11"-4"-7065,-31-9 1,39 13-415,1 0-1,-1 0 0,0 1 1,1-1-1,-1 0 0,1 1 1,-1 0-1,1 0 0,-1 0 0,1 0 1,0 0-1,-1 0 0,1 0 1,0 1-1,0-1 0,0 1 0,0 0 1,0-1-1,0 1 0,1 0 1,-1 0-1,0 0 0,1 0 1,0 1-1,-1-1 0,0 3 0,0 0 18,0 1 0,0-1 0,1 0 0,-1 1 0,1-1 0,0 1 0,1 0 0,0-1 0,-1 1 0,2 0 0,-1-1 0,1 1 0,0-1 0,0 1 0,0-1 0,1 1 0,0-1 0,0 0 0,0 0 0,1 0 0,0 0 0,-1 0 0,2 0-1,-1-1 1,1 1 0,-1-1 0,1 0 0,0 0 0,1-1 0,-1 1 0,1-1 0,0 0 0,-1 0 0,1 0 0,9 3 0,0-1 87,1 0 1,0-2-1,0 1 1,0-2-1,0 0 0,0-1 1,0 0-1,26-3 1,-31 1-695,0 0 0,0-1 0,-1-1 0,17-6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4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5320,'0'0'13411,"13"4"-13007,30 9 96,1-3-1,46 6 0,157 0 597,-83-6-648,-36 0-139,429 30 1380,-518-38-1453,0-1 0,41-5-1,-17 1 20,-46 2-184,-4 1 65,0 0 0,0-1 0,23-5 1,-32 4-360,8-2 1024,-12 4-855,1 0 1,-1 0-1,0 0 0,0 0 0,0 0 0,0 0 0,0 0 1,0 0-1,1 0 0,-1 0 0,0 0 0,0 0 0,0 0 1,0 0-1,0 0 0,1 0 0,-1 0 0,0 0 0,0 0 1,0 0-1,0 0 0,0 0 0,0 0 0,0 0 0,1 0 1,-1 0-1,0 0 0,0 0 0,0 1 0,0-1 0,0 0 1,0 0-1,0 0 0,0 0 0,0 0 0,0 0 0,1 0 1,-1 1-1,0-1 0,0 0 0,0 0 0,0 0 0,0 0 1,0 0-1,0 0 0,0 1 0,0-1 0,0 0 0,0 0 1,0 0-1,0 0 0,0 0 0,0 1 0,0-1 0,0 0 1,-1 0-1,1 0 0,0 0 0,0 0 0,0 0 0,0 0 1,0 1-1,0-1 0,0 0 0,0 0 0,0 0 0,0 0 1,-1 0-1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3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66 8240,'0'0'7630,"-11"6"-7283,-2 1-226,7-5-69,1 1 1,-1 0 0,1 0 0,0 0 0,0 1 0,0 0 0,0 0 0,1 0 0,-1 1 0,-4 6-1,-11 15 585,-27 46 0,42-62-467,0-1-1,0 1 0,1 0 0,1 0 1,-1 0-1,2 0 0,-1 0 1,2 1-1,-2 11 0,3-19-128,0-1-1,0 1 1,0-1-1,1 1 1,-1-1-1,0 0 1,1 1 0,0-1-1,0 1 1,-1-1-1,2 0 1,-1 0-1,0 1 1,0-1-1,1 0 1,-1 0-1,1 0 1,-1-1 0,1 1-1,0 0 1,0 0-1,0-1 1,0 1-1,0-1 1,0 0-1,0 0 1,0 1 0,0-1-1,1-1 1,-1 1-1,1 0 1,-1-1-1,0 1 1,1-1-1,-1 1 1,4-1 0,1 0 8,0 0 0,0-1 0,0 1 0,-1-1 1,1 0-1,0-1 0,-1 0 0,1 0 0,-1-1 0,1 1 1,-1-1-1,6-4 0,-1 0 34,-1-1 0,0 0 0,0 0 0,-1-1 0,0 0 0,-1-1 0,0 0 0,0 0 1,-1 0-1,-1-1 0,0 0 0,0-1 0,-1 1 0,0-1 0,-1 0 0,4-23 0,-7 28 110,-5 11-24,-2 11 26,3-9-151,1 1-1,1-1 0,-1 1 1,1 0-1,0 0 1,1 0-1,0-1 0,0 1 1,1 9-1,0-13-26,-1 0 1,1 0-1,0-1 0,0 1 0,0 0 1,0-1-1,1 1 0,-1-1 0,1 0 1,-1 1-1,1-1 0,0 0 0,0 0 1,0 0-1,0 0 0,0 0 1,1-1-1,-1 1 0,0 0 0,1-1 1,-1 0-1,1 0 0,0 0 0,-1 0 1,7 1-1,-4 0 16,1-1 1,-1 0-1,1-1 1,-1 0-1,1 1 0,0-2 1,-1 1-1,1-1 1,-1 1-1,1-2 1,-1 1-1,1-1 0,-1 1 1,7-5-1,-5 3 17,-1-1 0,1 0 0,-1-1 0,0 0 0,0 0 0,0 0 0,-1-1 0,0 1 0,8-12 0,-7 7 36,-1 1 0,1-1 0,-2 1 0,1-1 1,-1-1-1,-1 1 0,0 0 0,-1-1 0,1 0 1,-2 0-1,0 1 0,0-1 0,-1 0 0,0 0 1,-3-13-1,1 18-79,0 0 1,-1 0-1,1 0 1,-2 0-1,1 1 1,-1-1 0,0 1-1,-5-7 1,-4-4-3533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51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1 3616,'0'0'12161,"-12"10"-11933,5-5-204,-9 9 145,0 0 1,1 1-1,1 0 0,-13 18 0,12-12 68,10-14-162,0 0-1,0 0 0,1 0 1,0 0-1,0 1 0,1 0 1,0 0-1,0 0 0,-2 12 0,2-6 15,1 1-1,1-1 0,0 1 0,1-1 0,0 0 0,1 1 0,1-1 0,0 0 0,1 1 0,1-1 1,0-1-1,6 15 0,-4-17 18,0 0 0,0-1 1,1 1-1,0-2 1,0 1-1,1-1 0,12 11 1,-18-18-73,1 0 0,0 0 0,-1 0 0,1 0 0,0 0 0,0-1 0,0 1 0,0-1 0,0 0 0,0 0 0,1 0 0,-1-1 0,0 1 0,1-1 0,-1 1 0,0-1 0,1 0 0,-1-1 0,0 1 0,1 0 0,-1-1 0,0 0 0,0 0 0,0 0 0,1 0 0,-1 0 0,0-1 0,0 1 0,0-1 0,4-3 0,2-3 61,-1 1 0,0-1 0,-1-1 0,0 1-1,0-1 1,-1 0 0,0-1 0,-1 0 0,0 0 0,0 0 0,6-21 0,-11 13 213,-1 10-51,-10 35 163,10-22-401,0 0 1,1 0-1,0 0 1,0 0-1,0 1 0,0-1 1,1 0-1,0 0 0,0 0 1,0 0-1,1 0 1,0-1-1,0 1 0,3 5 1,-1-2 9,0-1 0,1 1 0,0-1 0,1-1 1,-1 1-1,1-1 0,12 10 0,-16-14-18,0-1 1,0 1-1,1-1 0,-1 0 1,0 0-1,0 0 1,1 0-1,-1 0 0,1 0 1,-1-1-1,1 1 1,-1-1-1,1 0 0,-1 0 1,1 0-1,4 0 0,-3-1 15,1 0-1,0 0 0,-1-1 0,0 0 0,1 1 0,-1-1 1,0-1-1,6-3 0,3-4 60,0 0 1,-1-1-1,20-24 0,-28 31-59,-1-1 0,0 0 0,0 0 0,0 0 0,0-1 0,-1 1 0,0-1 0,0 1 0,-1-1 0,1 0 0,-1 1 0,0-12 0,0-2 38,-1-1 1,-4-25 0,4 39-54,-2-3 31,1-1 1,-1 0 0,-1 0-1,0 1 1,0-1-1,-1 1 1,0 0-1,-1 0 1,0 0 0,0 1-1,-1 0 1,0 0-1,-13-14 1,4 8 67,11 10-63,0 0 1,0 0 0,-1 1 0,1-1 0,-1 1 0,-7-4 0,8 5-240,-8-3 428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52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15 7528,'0'0'5280,"-11"2"-4815,-1 2-306,6-2-29,1-1 0,-1 0 0,0 0 0,1 0 1,-12 0 919,21-5-151,7 0-556,0 1 1,0 0 0,0 1 0,13-1 0,17-3 586,-38 5-867,-1 1-1,1 0 1,-1-1 0,1 1 0,-1 0-1,0 0 1,1 0 0,-1 0 0,1 1 0,-1-1-1,1 1 1,-1-1 0,0 1 0,1 0 0,-1 0-1,0 0 1,0 0 0,0 1 0,0-1-1,0 0 1,0 1 0,0-1 0,0 1 0,0 0-1,1 2 1,-1-1-6,0 0-1,0 0 1,-1 0-1,1 0 1,-1 1-1,0-1 1,0 0-1,0 1 1,-1-1-1,1 1 1,-1-1-1,0 0 1,1 1-1,-2-1 1,1 1-1,0-1 1,-2 7-1,-3 7 75,-1 0 0,0 0-1,-1-1 1,-1 1 0,-1-2 0,0 1 0,-1-1-1,-22 26 1,31-40-113,0 0 0,0 1-1,0-1 1,0 1-1,0-1 1,0 1 0,1-1-1,-1 1 1,0-1 0,1 1-1,-1 0 1,1-1-1,0 3 1,0-3-4,0 0 1,0 0-1,0 0 0,0-1 1,1 1-1,-1 0 0,0 0 1,0 0-1,1 0 0,-1-1 0,1 1 1,-1 0-1,1 0 0,-1-1 1,1 1-1,-1 0 0,1-1 1,1 2-1,2 0 33,1 1 0,-1-1-1,1 0 1,0 0 0,0 0 0,0-1 0,6 2 0,59 8 405,-56-10-261,0 0 0,0 2 0,0-1 0,0 2 0,-1 0 1,1 1-1,12 6 0,-16-8 105,-1 0-547,-6 0-2809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54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4616,'0'0'15178,"11"0"-14931,215-6 1767,-222 6-1799,1 0-1,-1 1 1,0-1-1,1 1 1,-1 0-1,6 2 1,-9-3-297,1 0 0,-1 0-1,0 0 1,0 0 0,0 0 0,0 0 0,0 0 0,0-1 0,0 1 0,0 0 0,0-1 0,0 1 0,0-1 0,2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55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4720,'0'0'10280,"-12"9"-9706,-35 33-15,42-36-415,-1 0-1,1 0 1,0 0 0,0 1 0,1 0-1,0 0 1,-4 8 0,-4 8 294,6-11-190,0 0 1,1 0-1,0 0 1,1 1-1,1 0 0,-4 25 1,4-14 160,1-1-1,3 47 1,1-55-214,0-1 0,4 18 0,-5-28-132,0-1 0,0 1 0,0 0 0,1-1 0,-1 1-1,1-1 1,0 0 0,0 1 0,0-1 0,1 0 0,-1 0 0,1 0-1,4 4 1,-5-7-37,-1 1-1,1 0 0,-1-1 1,1 1-1,-1-1 0,1 0 1,0 1-1,-1-1 1,1 0-1,0 0 0,-1 0 1,1 0-1,0 0 0,-1-1 1,1 1-1,-1 0 0,1-1 1,0 1-1,-1-1 0,1 0 1,-1 1-1,1-1 0,-1 0 1,0 0-1,1 0 1,-1 0-1,0 0 0,1 0 1,1-3-1,4-3 42,-1 0 0,1 0-1,7-13 1,3-5 146,0 0 0,-2-1 0,-1-1-1,13-34 1,-26 50 111,-7 19-64,3-2-238,1 0 0,0 0 0,1 0 0,-1 0 0,1 1 0,0-1 0,1 0-1,0 1 1,0-1 0,0 0 0,3 13 0,-1-8-6,0 1 0,2-1 0,-1 0 0,1 0 0,8 16 0,-9-22 1,1 0 0,-1-1 0,1 1 0,0-1 1,0 0-1,0 1 0,0-2 0,1 1 0,0 0 0,0-1 1,0 0-1,0 0 0,0-1 0,9 4 0,-10-5-1,0 1 1,0-1-1,1 0 0,-1 0 0,0-1 0,1 1 1,-1-1-1,1 0 0,-1 0 0,0-1 0,1 1 1,-1-1-1,1 0 0,-1 0 0,0 0 0,0-1 1,0 0-1,0 1 0,7-5 0,-1-2 31,-1 0 0,0-1 0,0 0 0,-1 0 0,11-15-1,31-57 348,-45 70-302,0 0 1,-1 0-1,0-1 1,-1 1-1,0-1 1,0 0-1,-2 0 1,1 0-1,-1-18 1,-1 20-14,-1 0 1,0 0-1,0 1 0,-1-1 1,-1 1-1,1-1 1,-1 1-1,-1 0 0,0 0 1,0 0-1,0 1 1,-8-10-1,11 17-38,0 0-1,-1 0 1,1 0 0,-1 0-1,1 0 1,-1 0 0,1 0-1,-1 1 1,1-1-1,-1 1 1,-3-2 0,-5 2-752,5 4-3322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56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8336,'0'0'7421,"0"10"-7025,-2 202 1706,8-12 177,-3-182-1453,2-13-239,-4-5-550,1 0 1,-1-1 0,0 1-1,0-1 1,0 1 0,0-1-1,0 1 1,0-1 0,0 0-1,0 0 1,0 1-1,0-1 1,0 0 0,0 0-1,-1 0 1,2-2 0,29-44 373,-27 38-255,1 0 1,0 0-1,1 1 1,0 0-1,0 0 1,1 0-1,0 1 0,11-9 1,-17 16-142,-1 0 1,1 0-1,-1 0 0,1 0 1,-1 0-1,1 0 0,-1 0 0,0 1 1,1-1-1,-1 0 0,1 0 1,-1 1-1,1-1 0,-1 0 1,0 1-1,1-1 0,-1 0 1,1 1-1,-1-1 0,0 0 1,0 1-1,1-1 0,-1 1 1,1 0-1,7 11 135,-4 0-33,1 0-1,-1 0 1,-1 1 0,0-1-1,-1 1 1,1 13-1,2 7 106,8 64 847,-13-107-4580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2:59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10 4008,'0'0'8537,"-10"-1"-8014,-3-2-91,-21-3 10050,39 19-10193,2 0-201,0 1 0,-1 0 0,-1 0 0,0 1 0,-1-1-1,0 1 1,-1 0 0,-1 0 0,1 30 0,-3-44-58,0 1 0,0 0-1,0-1 1,0 1 0,1 0 0,-1-1 0,0 1 0,1-1-1,-1 1 1,1-1 0,0 1 0,0-1 0,-1 1 0,1-1-1,0 0 1,0 1 0,0-1 0,2 2 0,1 0 48,0-1 0,0 1 1,0-1-1,0 0 1,6 2-1,6 3 133,1 1 186,31 8 0,-2 0 131,-41-16-1363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1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119 175 9344,'0'0'8154,"-11"5"-7685,-35 14-6,43-18-383,0 1 0,1-1 0,-1 1-1,0 0 1,1 0 0,0 0 0,-1 0 0,1 0 0,0 1 0,0-1-1,0 0 1,1 1 0,-1 0 0,1-1 0,-1 1 0,1 0 0,0 0-1,0 0 1,-1 5 0,-2 1 115,1 0-19,0 1-1,0-1 1,0 0-1,1 1 1,1-1 0,0 1-1,0 0 1,1-1-1,0 1 1,0 0-1,1-1 1,4 16 0,-4-22-134,-1-1 0,1 0 0,0 0 0,1 0-1,-1 0 1,0 0 0,1-1 0,-1 1 0,1 0 0,-1-1 0,1 1 0,0-1 0,0 1 0,0-1 0,-1 0 0,1 0 0,0 0 0,1 0 0,-1 0 0,0 0 0,0 0 0,0-1 0,0 1 0,1-1 0,-1 0 0,0 0 0,1 0 0,-1 0 0,0 0 0,0 0 0,4-1 0,0 0 16,0 0 0,0 0 1,-1-1-1,1 0 1,-1 0-1,1 0 0,-1-1 1,0 1-1,0-1 1,0-1-1,6-4 1,4-7 189,24-32 1,1 0 220,-37 43-323,0 1 1,0 0-1,-1-1 0,1 0 0,-1 1 1,0-1-1,0 0 0,0 0 0,-1 0 0,1 0 1,0-6-1,1 22-116,1 0 1,0 0-1,1 0 0,0-1 1,1 0-1,0 0 0,1 0 1,0-1-1,0 0 0,1 0 1,1-1-1,9 9 0,-15-15-18,0-1 0,0 0 0,0 0 0,0 0-1,1 0 1,-1 0 0,1-1 0,-1 1 0,1-1-1,-1 0 1,1 0 0,0 0 0,-1-1 0,1 1-1,0-1 1,0 0 0,0 0 0,-1 0 0,1-1-1,0 1 1,-1-1 0,1 0 0,0 0-1,-1 0 1,1-1 0,-1 1 0,1-1 0,-1 0-1,6-4 1,0 0 27,0-1 0,-1-1 0,0 1-1,-1-1 1,0-1 0,0 1 0,-1-1-1,11-19 1,-12 18-2,8-14 136,12-31 0,-22 47-121,-1-1 0,1 0 0,-2 0-1,1 0 1,-1 0 0,0 0 0,-1-14-1,-1 15-20,1-6 64,-2 1 0,1-1 0,-5-12 0,6 23-59,-1 0 1,0-1-1,-1 1 1,1 0-1,-1 0 1,1 0-1,-1 0 1,0 0-1,0 1 1,0-1 0,0 0-1,-1 1 1,1 0-1,-1-1 1,1 1-1,-1 0 1,-4-2-1,4 3-46,0 0-1,-1 0 1,1 0-1,-1 1 1,1 0-1,0-1 1,-1 1 0,1 1-1,-1-1 1,1 0-1,0 1 1,-1 0-1,-5 1 1,-9 7-4754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08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5016,'0'0'15025,"12"7"-14861,38 22-10,-43-26-104,0 0-1,1-1 0,-1 0 1,0 0-1,1-1 1,0 0-1,-1 0 0,1 0 1,0-1-1,-1 0 0,15-3 1,-7 2 19,85-9 741,-75 5-366,10-2 464,-28 4-723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09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38 5320,'0'0'6830,"-10"-2"-6307,3 0-408,-5 0 176,0-1 0,-1-1 0,1 0 0,-13-7 1,15 9 123,0-1 1,-1 1 0,1 1 0,0 0 0,-1 1 0,1 0-1,-1 0 1,-19 4 0,24-3-230,2 1 0,-1 0-1,0 0 1,0 0 0,1 1 0,-9 5 0,-9 6 392,18-12-479,0 0 0,0 0 0,0 1 0,0 0 0,0 0 0,0 0 0,1 1 1,-1-1-1,1 1 0,0 0 0,0-1 0,1 1 0,-1 1 0,-2 5 0,-10 16 343,11-20-329,1 0 1,-1 0-1,1 1 1,-4 12 0,5-9-16,0-1 0,1 0 0,0 1 0,1-1 0,0 1 0,0-1 0,1 0 0,0 1 1,3 10-1,1-2 9,1 0 0,1 0 1,14 25-1,-17-35-64,0-1 1,1 1-1,0-1 0,0 1 0,1-1 0,0-1 1,12 11-1,-14-14-9,1 0 0,-1 0 0,1 0 0,0-1 1,0 1-1,0-1 0,0 0 0,0-1 0,0 1 1,0-1-1,1 0 0,-1 0 0,10-1 0,142 10 618,-152-9-658,0-1 0,0 0-1,-1 0 1,1-1-1,0 0 1,0 0 0,0 0-1,-1 0 1,1-1 0,0 1-1,-1-1 1,1 0 0,-1-1-1,0 1 1,0-1 0,0 0-1,0 0 1,0 0 0,-1-1-1,1 1 1,-1-1 0,0 0-1,0 1 1,3-8 0,10-18-3280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0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6824,'0'0'7273,"12"1"-6818,-5-1-379,6 0 159,0 1 1,-1 0 0,1 1-1,-1 1 1,1 0 0,-1 0-1,20 9 1,-30-10-185,0-1 1,0 1-1,0 0 0,0 0 1,-1 0-1,1 0 0,-1 0 1,1 0-1,-1 0 0,0 1 1,0-1-1,0 0 0,0 1 1,0-1-1,0 1 0,-1-1 1,1 1-1,-1-1 0,0 4 1,1 1 53,-1 1 0,0-1 0,0 0 0,-1 0 0,-2 12 0,-1-8 34,0 0-1,0 0 1,-2-1-1,1 1 1,-1-1-1,-13 15 1,-10 19 458,29-43-576,0-1 0,-1 1 0,1 0 0,0 0 0,0 0 0,-1-1 0,1 1 0,0 0 0,0 0 0,0 0 0,0-1 0,0 1 0,0 0 0,0 0 0,0 0 0,1-1 0,-1 1 0,0 0 0,0 0 0,1-1 0,-1 1 0,0 0 0,1 0 0,17 17 286,25 6 46,-42-23-344,143 55 2080,-123-51-1381,-15-4-3758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1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14744,'0'0'-159,"-1"15"-236,7 415 2105,-3-381-480,-6 94 1,-4-90-157,2-14-411,0 44 0,-6-12 475,11-22-84,0-48-741,1-15 36,10-58 43,30-99-1,-35 148-234,2 0 0,17-35 0,-20 49-93,0 0 1,0 0-1,1 1 0,1-1 0,-1 1 1,1 0-1,0 1 0,12-10 0,-18 16-55,0 1 1,0-1-1,0 0 0,1 0 0,-1 1 1,0-1-1,0 1 0,0-1 0,1 1 1,-1-1-1,0 1 0,0 0 0,1 0 1,-1 0-1,0-1 0,1 1 0,-1 0 1,0 1-1,1-1 0,-1 0 0,0 0 1,0 1-1,1-1 0,-1 0 0,0 1 1,0-1-1,0 1 0,1 0 0,-1-1 1,0 1-1,0 0 0,0 0 0,0-1 1,0 1-1,1 2 0,0-1 8,-1 0 0,1 1-1,-1-1 1,1 1-1,-1 0 1,0-1 0,0 1-1,0 0 1,0 0 0,-1-1-1,1 1 1,-1 0 0,1 0-1,-1 0 1,0 0 0,-1 3-1,1 3 23,-2 1 0,0-1 0,0 0 0,0 0 0,-1 0 0,-8 17 0,9-22-3,-1 1-1,0-1 1,-1 0-1,1 1 1,0-1-1,-1-1 1,0 1 0,0 0-1,0-1 1,-1 0-1,1 0 1,-1 0-1,-8 3 1,2 2 203,19-2 12,2 0-269,10 11 101,0 1 1,31 38 0,-4-4 63,6 0 172,-44-35-67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2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8240,'0'0'9242,"11"-4"-8765,-6 1-410,5-1 114,0 0 0,-1 0 0,1 0 1,0 2-1,0-1 0,1 1 0,-1 1 0,20-1 1,-28 2-128,0 1-1,0-1 1,1 1 0,-1 0 0,0 0-1,0-1 1,0 1 0,-1 1 0,1-1-1,0 0 1,0 0 0,-1 1 0,1-1-1,0 1 1,-1 0 0,0-1 0,1 1 0,-1 0-1,0 0 1,0 0 0,0 0 0,0 0-1,0 0 1,0 0 0,0 3 0,1 1 39,-1 1 1,0-1 0,0 0 0,-1 1-1,0-1 1,0 0 0,-1 9 0,-2-3 27,0 0 0,0-1 0,-1 1 1,-1-1-1,-10 20 0,-5 12 388,19-41-486,1-1 1,-1 1-1,1 0 1,0-1-1,0 1 1,0 0-1,0 0 1,0-1-1,0 1 1,0 0 0,0-1-1,1 1 1,-1 0-1,1-1 1,-1 1-1,1-1 1,0 1-1,0 0 1,-1-1-1,1 0 1,0 1-1,0-1 1,0 1 0,2 0-1,4 5 45,0 0-1,1-1 1,9 7-1,0-1 80,-6-3-69,7 7 179,1 0 1,41 23 0,-31-25 84,7 4 127,-17-4-3324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2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1 7024,'0'0'4838,"-5"12"-4380,-37 75 413,5-13 587,-37 109-1,-7 162 1395,74-297-2325,2 0 1,2 86-1,24 93 578,-8-159-488,2-1 1,43 114 0,-54-172-441,0 0-1,1 0 1,0 0 0,0-1-1,12 15 1,-16-22-168,-1-1 0,0 1 0,1-1 0,-1 0 0,1 1 0,-1-1 0,1 0 0,-1 1-1,1-1 1,-1 0 0,1 1 0,-1-1 0,1 0 0,-1 0 0,1 0 0,0 0 0,-1 0 0,1 1 0,-1-1 0,1 0 0,-1 0 0,1 0 0,0 0 0,-1-1 0,1 1 0,-1 0 0,1 0 0,-1 0 0,1 0 0,-1-1-1,1 1 1,-1 0 0,1 0 0,-1-1 0,1 1 0,-1 0 0,1-1 0,-1 1 0,1-1 0,-1 1 0,0 0 0,1-1 0,-1 1 0,0-1 0,1 0 0,16-28-35,-14 23 17,12-23-3155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3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0 9144,'0'0'4761,"-1"16"-4145,-18 274 2528,9 55 576,13-315-3295,-2-26-268,0 1 0,0-1 1,-1 1-1,0-1 0,0 1 0,0-1 0,0 1 0,-2 4 1,2-8 178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4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4616,'0'0'15735,"14"0"-15328,113 4 634,-114-2-809,-1-1 0,-1 2-1,19 4 1,16 5 585,-34-9-538,-3-3 569,-6-8-3977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17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0 9848,'0'0'6847,"-13"8"-6273,-1 0-458,-65 41 792,65-39-498,0 0 1,0 1-1,-19 21 0,31-30-331,0 0 0,1-1 0,-1 1 1,1 0-1,0 0 0,0 0 0,0 0 0,0 0 0,0 0 0,0 0 1,0 1-1,1-1 0,-1 0 0,1 0 0,-1 1 0,1-1 0,0 0 0,0 1 1,0 2-1,1-3-12,0 0 0,0 0 0,0 0 1,0 1-1,0-1 0,0 0 0,0 0 0,1-1 1,-1 1-1,1 0 0,-1 0 0,1-1 1,0 1-1,0-1 0,3 3 0,3 1 81,0-1 0,1 0 0,0 0 0,0-1 0,0 0 1,0-1-1,16 3 0,-12-3 30,0 0 0,-1-1 0,1 0 0,0-1 0,0 0 0,-1-1 0,1-1 0,0 0 0,-1 0 0,14-6 0,-25 7-259,1 0 0,-1 1 0,0-1 0,0 0 0,0-1 0,0 1 0,0 0 0,0 0-1,0 0 1,0 0 0,0-1 0,0 1 0,-1 0 0,1-1 0,0 1 0,-1-2 0,2 0-2063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1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37 3504,'0'0'10344,"-4"10"-9891,-3 8-155,0 2-1,2-1 1,0 1 0,1-1-1,1 1 1,-1 34 0,5-36 18,1 0 0,5 19 1,-5-30-202,0-1 0,0 1 0,1-1 0,0 1 0,0-1 0,0 0 0,1 0 0,5 8 0,-7-13-88,-1 0 0,1 0 0,0 0 0,-1 0 0,1 0 0,0 0 0,0 0 0,-1 0 0,1-1 1,0 1-1,0-1 0,0 0 0,0 1 0,0-1 0,0 0 0,0 0 0,0 0 0,0 0 0,0 0 0,0-1 0,0 1 1,0-1-1,-1 1 0,1-1 0,0 0 0,0 1 0,0-1 0,-1 0 0,4-2 0,5-3 54,-1 0 0,1 0 0,11-12 0,48-48 941,-68 65-739,-2 1-268,1 1-1,0-1 1,0 0 0,-1 0 0,1 1-1,0-1 1,0 0 0,0 1-1,0-1 1,-1 0 0,1 1 0,0-1-1,0 0 1,0 1 0,0-1-1,0 0 1,0 1 0,0-1 0,0 0-1,0 1 1,0-1 0,0 0 0,0 1-1,0-1 1,0 0 0,0 1-1,0-1 1,0 0 0,1 1 0,-1-1-1,0 1 1,5 14 82,-5-12-49,1 0-38,0 0 0,-1 0 0,1 0 0,0 0 0,0 0 0,1 0 0,-1-1 0,1 1 0,-1 0 0,1-1 0,0 1 0,0-1 0,0 0 0,0 1 0,1-1 0,-1 0 0,0 0 0,1-1 0,-1 1 0,1 0 0,0-1 0,0 0 0,-1 1 0,1-1 0,0 0 1,0-1-1,0 1 0,0 0 0,0-1 0,1 0 0,-1 0 0,0 0 0,0 0 0,4 0 0,-1-1 24,-1 0 0,1-1 1,-1 1-1,1-1 0,-1 0 1,0 0-1,0-1 1,0 0-1,0 1 0,0-2 1,-1 1-1,1 0 0,-1-1 1,0 0-1,0 0 1,0 0-1,5-9 0,1-1 95,-1 0 0,0-1 0,-1 0-1,10-28 1,-15 35-64,-1-1 0,0 1 0,0 0-1,0-1 1,-1 1 0,-1-1 0,0 1 0,-1-14-1,1 17-29,-1 1-1,0-1 1,0 0-1,0 1 0,-1-1 1,1 1-1,-1-1 1,0 1-1,0 0 0,-1 0 1,0 0-1,1 0 1,-1 0-1,0 1 0,-1-1 1,-6-5-1,6 6-265,-11-7 619,6 6-3661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1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5120,'0'0'12922,"1"-10"-12499,7-31-6,-8 40-335,1-1-1,-1 1 1,1-1-1,0 1 1,0 0-1,0-1 1,0 1-1,0 0 1,0 0-1,0-1 1,0 1-1,0 0 1,1 0 0,-1 0-1,0 1 1,1-1-1,-1 0 1,1 0-1,-1 1 1,1-1-1,-1 1 1,1-1-1,-1 1 1,1 0-1,2-1 1,2 0 23,26-7 199,0 1 0,0 2-1,37-1 1,-18 2-59,443-12 1258,-475 16-1435,-2 1 138,0 0-1,0 2 1,1 0 0,-2 1 0,29 10 0,-43-14-212,-1 1 0,1-1 1,0 0-1,0 0 1,-1 1-1,1-1 1,0 0-1,0-1 1,-1 1-1,1 0 0,0 0 1,0-1-1,-1 1 1,1-1-1,0 0 1,-1 1-1,1-1 1,-1 0-1,1 0 0,-1 0 1,1 0-1,-1 0 1,1 0-1,-1 0 1,0-1-1,0 1 0,0 0 1,0-1-1,0 1 1,0-1-1,1-2 1,5-5-2477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3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6128,'0'0'10094,"12"0"-9766,-4 0-265,12-1 293,0 2 1,40 6-1,-58-7-328,0 1 0,0 0 0,-1-1-1,1 1 1,0 0 0,0 0 0,-1 0 0,1 0 0,-1 0-1,1 1 1,-1-1 0,0 0 0,1 1 0,-1-1 0,0 1-1,0-1 1,0 1 0,0 0 0,0-1 0,0 1 0,0 0-1,-1 0 1,1 0 0,-1-1 0,1 1 0,-1 0-1,0 0 1,0 0 0,0 0 0,0 0 0,0 0 0,0 0-1,-1 2 1,0 6 57,0 0 1,-1 0-1,-1 0 0,-6 16 0,0-2 84,5-18-88,2 1 0,-1 0 0,1-1-1,0 1 1,0 0 0,1 0 0,-2 12 0,4-18-62,-1 0 0,1 0 1,-1 0-1,1 1 0,-1-1 0,1 0 1,0 0-1,-1 0 0,1 0 0,0 0 0,0 0 1,0 0-1,0 0 0,0 0 0,0-1 1,0 1-1,0 0 0,0-1 0,0 1 0,0 0 1,0-1-1,1 0 0,-1 1 0,0-1 1,2 1-1,35 7 203,-36-8-205,53 9 341,-30-4-1437,51 4 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4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5720,'0'0'11659,"9"0"-11340,220-9 1068,1 19-309,-114-2-455,-92-6-318,37 9 0,-8-1 426,-26-3 156,-27-7-798,-3-2-2941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5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1 6824,'0'0'3872,"-8"12"-3392,2-3-410,-21 31 704,-26 51-1,50-86-703,-5 11 333,1 0 0,0 1 0,1-1 1,1 1-1,-4 23 0,8-36-325,1-1 1,-1 1 0,1-1-1,0 1 1,0-1-1,1 1 1,-1-1 0,1 1-1,-1-1 1,1 0-1,0 1 1,1-1 0,-1 0-1,0 0 1,1 0-1,0 0 1,0 0 0,0 0-1,0 0 1,0 0-1,0-1 1,1 1 0,-1-1-1,1 0 1,0 0-1,0 0 1,0 0 0,0 0-1,0 0 1,0-1-1,0 0 1,0 1 0,1-1-1,3 1 1,-1-1-11,0-1 0,0 1 1,0-1-1,0 0 0,-1 0 0,1-1 1,0 1-1,0-1 0,0-1 0,-1 1 1,1-1-1,7-3 0,-1 0 52,0 0 0,0-2 0,-1 1 1,16-13-1,-15 9 155,-2-1 0,1 0 0,-2 0 1,17-25-1,-26 36-263,0 0 0,0 0 0,0-1 0,0 1 0,0 0 0,0 0 0,0 0 0,0-1 0,0 1 0,0 0 0,-1 0 0,1 0 0,0-1 0,0 1 0,0 0 0,0 0 0,0 0 0,0-1 0,0 1 0,0 0 0,-1 0 0,1 0 0,0 0 0,0 0 0,0-1 0,0 1 0,0 0 0,-1 0 0,1 0 0,0 0 0,0 0 0,0 0 0,-1 0 0,1 0 0,0 0 0,0 0 0,0 0 0,-1 0 0,1 0 0,0 0 0,0 0 0,0 0 0,-1 0 0,1 0 0,0 0 0,0 0 0,0 0 0,-1 0 0,1 0 0,0 0 0,0 0 0,0 0 0,-1 0 0,1 0 0,0 1 0,0-1 0,0 0 0,0 0 0,0 0 0,-1 0 0,1 0 0,0 1 0,0-1 0,0 0 0,0 0 0,0 0 0,0 1 0,-2 3 15,0 0 1,1 0-1,0 0 1,0 0 0,0 0-1,0 0 1,1 0-1,0 0 1,0 1-1,0-1 1,0 0 0,1 0-1,-1 0 1,1 1-1,0-1 1,0 0-1,1 0 1,-1 0 0,1-1-1,0 1 1,0 0-1,0 0 1,0-1-1,1 0 1,-1 1 0,1-1-1,0 0 1,0 0-1,0 0 1,1-1 0,-1 1-1,1-1 1,-1 0-1,1 0 1,0 0-1,0 0 1,0-1 0,-1 1-1,2-1 1,-1 0-1,0 0 1,0-1-1,5 1 1,-3-1 4,-1 0 0,1 0 0,-1 0 0,1 0 0,0-1 0,-1 0 0,1-1 0,-1 1 0,1-1 0,-1 0 0,0 0 0,0-1 0,0 1 0,0-1 0,0 0 0,-1-1 0,1 1 0,-1-1 0,0 0 0,5-5 0,-5 4 29,0 0 0,0-1 1,0 0-1,-1 0 1,1 0-1,-2 0 1,1 0-1,-1-1 0,0 1 1,0-1-1,0 0 1,-1 0-1,0 1 1,-1-1-1,1 0 0,-2-7 1,1 6-9,-1-3 56,0 1 1,0-1 0,-4-11 0,4 20-87,0-1 0,0 1 0,0-1 0,0 1 0,0-1 0,-1 1 0,1 0 0,-1 0 0,1-1 0,-1 1 0,0 0 0,0 0 0,0 1 0,0-1 0,0 0 1,0 1-1,-3-2 0,4 2-233,-4-1 360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6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9240,'0'0'7130,"10"-1"-6733,6-1-223,-9 0-46,-1 1 0,0 1 0,1-1 0,-1 1 0,1 0 0,11 2 0,-17-2-92,1 0 0,-1 0 0,0 0 0,0 1-1,0-1 1,1 0 0,-1 1 0,0-1 0,0 1 0,0 0 0,0-1 0,0 1 0,0 0 0,0 0 0,0-1 0,0 1 0,0 0 0,0 0 0,0 0-1,-1 0 1,1 0 0,0 0 0,-1 0 0,1 1 0,-1-1 0,1 0 0,-1 0 0,1 0 0,-1 1 0,0-1 0,0 0 0,0 0 0,0 1 0,0-1-1,0 0 1,0 0 0,0 1 0,0-1 0,0 0 0,-1 0 0,0 2 0,-1 7 164,-1 0 0,0 0 0,-1-1 0,-5 10 0,5-10-44,4-8-127,-1 0 0,0 0 0,1 0 0,-1 0 0,1 1 0,0-1-1,-1 0 1,1 0 0,0 0 0,0 1 0,-1-1 0,1 0 0,0 1 0,0-1 0,0 0 0,1 0 0,-1 1-1,0-1 1,0 0 0,1 0 0,-1 0 0,1 1 0,-1-1 0,1 0 0,-1 0 0,1 0 0,0 0 0,0 0-1,-1 0 1,1 0 0,2 2 0,1-1 56,1 1 0,-1-1 1,1 0-1,-1 0 0,1-1 0,8 3 0,8 2 86,-13-4-125,1 1-1,0-1 1,-1-1-1,1 1 1,0-2 0,15 1-1,6-6-2971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7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7832,'0'0'4750,"2"14"-4274,0-6-394,0 6 68,1 0 1,0 0 0,1 0-1,1-1 1,6 14 0,87 205 2245,-83-194-2078,94 297 1678,-87-261-1617,3 12 172,-3 0 0,15 132 0,-26 48 505,-13-213-765,-3-1 0,-2 0 0,-13 53 0,10-62-60,7-26-53,-1-1 0,0 0 0,-1 0 0,0 0 0,-2 0 0,0-1 0,-11 19 0,11-27-100,3-10 235,5-15-1628,-1 14-685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29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3912,'0'0'0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30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6224,'0'0'7245,"-2"10"-6889,-4 27-16,2-1-1,1 1 1,4 49 0,20 187 784,14 141-31,-12-105-453,-8-85-218,21 615 805,-30-602-894,-25 884 835,-32-242-243,29-472-234,19-364-585,1-13 26,0 1 0,2-1 0,1 1 1,6 34-1,-7-63-112,1 0-1,-1 0 1,1 0 0,0 0 0,0 0-1,0 0 1,0 0 0,0 0 0,0 0 0,0 0-1,4 3 1,-5-5-13,1 1 1,0-1-1,0 1 0,0 0 1,0-1-1,0 0 0,-1 1 0,1-1 1,0 0-1,0 1 0,0-1 1,0 0-1,0 0 0,0 0 1,0 0-1,0 0 0,0 0 0,0 0 1,0 0-1,0 0 0,0 0 1,0 0-1,0-1 0,0 1 0,0 0 1,0-1-1,0 1 0,0-1 1,1 0-1,18-17-2936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31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0 6928,'0'0'7897,"-1"23"-7486,-25 325 651,-35 925 839,45-851-1609,5-72-16,11-23 150,0-26 171,8 103 278,22-8-121,-28-378-716,4 417 1508,-16-187-20,12-243-1301,1-10-126,4-16-43,5-26-127,7-51 0,10-104-234,-16 99-2808,-9 70-12156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33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7528,'0'0'8680,"-7"10"-8171,1-1-312,-1 1 261,-1 0 1,2 1-1,-1 0 0,-6 17 0,12-18 1502,15-10-1251,-11-1-680,172-12 931,17-3-160,-182 15-666,-1-1 0,1 2 0,-1-1 0,1 2 0,-1-1-1,1 1 1,-1 0 0,1 1 0,15 5 0,-18-4-289,11 2 1298,-5-3-4554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33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11256,'0'0'4856,"13"10"-4425,-1 0-292,-6-5-65,0 1 0,0-2 0,0 1-1,1-1 1,0 0 0,0 0 0,0 0 0,0-1 0,0-1-1,16 5 1,38 2 963,82 3 0,22 3 1756,-130-14-712,-41-14-1581,4 6-3829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2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83 7832,'0'0'9621,"7"-10"-9160,18-33-4,-25 43-439,1-1 0,-1 1 0,0-1-1,0 1 1,1-1 0,-1 1-1,0-1 1,0 1 0,0-1 0,0 1-1,0-1 1,0 0 0,0 1-1,0-1 1,0 1 0,0-1 0,0 1-1,0-1 1,0 1 0,0-1-1,0 0 1,-1 1 0,1-1 0,0 1-1,0-1 1,-1 1 0,1-1-1,0 1 1,-1 0 0,1-1 0,0 1-1,-1-1 1,1 1 0,-1 0 0,0-1-1,-17-4 501,14 4-412,-6-1 39,-1 1 1,1 0 0,0 0-1,-1 1 1,1 0 0,0 1-1,-1 0 1,1 0-1,0 2 1,0-1 0,-16 7-1,14-4 23,0 0 0,0 1 0,1 1 0,0 0 1,0 0-1,1 1 0,0 1 0,-17 18 0,21-21-87,1-2 5,0 2-1,1-1 1,-1 0 0,1 1 0,0 0-1,0 0 1,1 0 0,0 0 0,0 1-1,1-1 1,-1 1 0,-1 9 0,3-7 45,0 1 0,0 0 0,1 0 1,1 0-1,2 19 0,-2-23-88,1-1 0,0 0 0,0 1 0,0-1 0,1 0 0,-1 0 0,1 0 0,0 0 0,1-1 0,-1 1 0,1-1 0,4 4 0,-3-4-18,1 0 0,-1 0 0,0 0-1,1-1 1,0 0 0,-1-1 0,1 1 0,0-1-1,8 2 1,59 9 131,-55-11-133,106 14 210,-56-9 23,-65-7-220,0 0 1,0 0-1,0-1 0,0 1 1,0 0-1,-1-1 0,1 0 1,0 0-1,0 0 0,0 0 1,-1 0-1,1 0 0,0-1 0,-1 1 1,1-1-1,-1 0 0,0 1 1,1-1-1,1-3 0,0 0-543,0 1 1,0-1-1,-1 0 0,0-1 1,0 1-1,0 0 0,3-12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3:34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0 7024,'0'0'3272,"-7"11"-2507,-83 145 2066,76-123-2232,1 1 1,1 0 0,-11 54-1,19-65-300,1 1 0,1-1 0,0 1 0,2 0 0,1-1 0,5 32 0,-4-45-188,0-1 0,1 1 0,0-1 0,0 1-1,1-1 1,0 0 0,0 0 0,1-1-1,1 0 1,-1 1 0,1-2 0,1 1 0,-1-1-1,1 0 1,1 0 0,-1-1 0,10 7 0,-7-7 27,0-1 1,0 0-1,0-1 1,1 0 0,0 0-1,0-1 1,0 0-1,0-1 1,0-1 0,1 1-1,-1-2 1,0 0-1,1 0 1,17-3 0,-11-1 36,0 0 0,-1 0 1,0-2-1,0 0 0,-1-1 0,0-1 1,0-1-1,0 0 0,-1-1 1,-1 0-1,1-1 0,-2-1 1,0 0-1,0-1 0,-1 0 0,-1-1 1,0-1-1,-1 1 0,0-2 1,12-26-1,-18 31-80,-1 0 0,1 0 0,-2 0 0,0 0 0,0 0 0,-1 0 0,0-1 0,-2-20-1,-1 12 70,-1-1 0,0 1-1,-13-39 1,7 39 24,-1 0 0,0 1 0,-2 0 0,-23-29 0,35 48-185,-8-11 102,0 0 1,-1 1-1,0 1 1,-1 0-1,0 0 1,0 1-1,-16-10 0,20 14-87,0 1 0,0 1 0,0-1 0,0 1 1,0 0-1,0 0 0,-1 1 0,1 0 0,-1 0 0,1 0 0,-1 1 0,1 0 0,-1 0 0,1 1 0,0 0 0,-1 0 0,-6 2 0,-15 11-618,19-7-2940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15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0 3504,'0'0'11610,"-11"6"-11356,-32 21 3,38-24-177,1 0 1,0 1 0,0 0-1,0 0 1,0 0-1,1 0 1,0 0-1,-6 9 1,-2 4 175,6-10-153,0 0 1,0 1-1,1 0 0,0 0 0,0 0 1,1 0-1,-4 15 0,1 2 206,-2 33-1,2-14-22,6-37-209,0 1-1,0-1 1,1 1-1,0-1 1,0 1-1,0-1 1,1 0-1,0 1 1,1-1-1,0 0 1,0 0-1,0-1 1,1 1-1,0-1 1,5 7-1,-7-10-52,0 0-1,0 0 0,0 0 1,0-1-1,1 1 0,-1-1 1,1 0-1,-1 1 0,1-1 1,0 0-1,0-1 0,0 1 1,0 0-1,0-1 0,0 0 1,1 1-1,-1-1 0,0-1 0,1 1 1,-1 0-1,1-1 0,5 0 1,-5 0-8,1-1 1,-1 1-1,0-1 1,0 0-1,0-1 1,0 1-1,0-1 1,0 0-1,0 0 0,-1 0 1,1 0-1,-1-1 1,0 1-1,1-1 1,-1 0-1,0 0 1,0 0-1,2-5 1,7-7 63,-2-1-1,0 0 1,-1 0 0,0-1 0,-2 0 0,8-25-1,-14 32 432,0 27-311,3-2-167,2-1 0,-1 0 0,2-1 0,0 1 0,1-1 0,0-1 0,1 1 1,0-1-1,19 18 0,-26-28-20,1 1 1,0-1-1,0 0 0,0 0 1,0-1-1,1 1 1,-1 0-1,0-1 1,1 0-1,-1 0 0,1 0 1,-1 0-1,1-1 1,-1 1-1,1-1 1,0 0-1,-1 0 0,1 0 1,4-2-1,5 0 31,0-2 0,-1 0 0,1 0 1,11-7-1,-21 10-36,1-1 2,0-1 0,-1 1 0,1-1 0,0 0 0,-1 0 0,0-1 0,0 1 0,0-1 0,0 1 0,3-6 0,24-45 60,-22 38-42,-4 8-16,0 0 0,-1-1 0,0 1 1,-1-1-1,1 0 0,-2 0 0,0 0 0,0 0 1,0-1-1,-1 1 0,0 0 0,-3-16 0,0 12 31,0 0 0,0-1-1,-1 1 1,-1 0 0,0 1 0,-1-1-1,-14-21 1,18 31-10,-1 1 0,1-1 0,-1 1 0,1 0 0,-1 0 0,1 0 0,-1 0 0,0 1 0,0-1 0,0 1 0,-5-2 0,-8-4 108,14 6-126,0 1 0,1 0 0,-1 0 0,0-1 0,0 1 0,0 0 0,0 1 0,0-1 1,0 0-1,0 0 0,0 1 0,0-1 0,0 1 0,0 0 0,0 0 0,0 0 0,-2 1 0,-29 20-106,26-13 44,-2 0-3619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17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 6520,'0'0'9626,"11"-8"-9385,9-7-21,0 1 0,35-19-1,-47 30-129,0-1 1,0 2-1,0-1 0,0 1 0,0 0 1,0 1-1,0 0 0,10-1 0,-14 2-49,0 1-1,0-1 0,1 0 1,-1 1-1,0 0 0,0 0 1,0 0-1,-1 0 0,1 1 1,0 0-1,0 0 0,-1 0 1,1 0-1,-1 0 0,1 1 1,-1-1-1,0 1 0,3 3 1,-4-3-23,-1 0-1,1 0 1,-1 0 0,1 0 0,-1 0-1,0 0 1,0 0 0,0 1 0,-1-1 0,1 0-1,-1 0 1,0 1 0,0 4 0,0-1 5,-1 1 1,1 0 0,-2 0 0,-2 10 0,0-6 14,-1-1 0,0 1 0,-1-1 0,-1-1 1,1 1-1,-2-1 0,1 0 0,-2-1 0,1 0 1,-17 14-1,15-13 26,0 1 0,1 1 0,-9 14 0,17-25-58,1-1 1,0 1-1,0-1 1,-1 1 0,1-1-1,0 1 1,0-1-1,0 1 1,-1 0-1,1-1 1,0 1-1,0 0 1,0-1 0,0 1-1,0-1 1,0 1-1,0 0 1,1-1-1,-1 1 1,0-1-1,0 1 1,0 0 0,1-1-1,-1 1 1,1 0-1,14 14 60,22 2 6,-19-11 108,0 0 0,1-2 0,-1 0 0,1-2 0,35 2 0,-42-1 165,-12-3-331,0 0-1,1 1 1,-1-1-1,0 0 0,1 0 1,-1 0-1,0 0 0,1 0 1,-1 1-1,0-1 1,1 0-1,-1 0 0,1 0 1,-1 0-1,0 0 1,1 0-1,-1 0 0,0 0 1,1 0-1,-1-1 1,0 1-1,1 0 0,-1 0 1,0 0-1,1 0 1,-1 0-1,0-1 0,1 1 1,-1 0-1,0 0 1,1-1-1,-1 1 0,0 0 1,0 0-1,1-1 0,-1 1 1,0 0-1,1-1 1,10-4 590,-7 4-3420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18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1 188 7232,'0'0'11653,"10"-9"-11347,47-44 269,-49 49-380,0 1 1,0 0-1,1 0 0,-1 0 1,1 1-1,0 1 0,13-2 1,106-17 418,-108 15-552,1-1 0,-1 0 0,0-2 0,19-9 0,-31 12 20,1 1 0,-1 0 0,1 0 0,0 1 0,0 1 0,13-3 0,-2-2 467,-1 0-3346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19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24 4120,'0'0'4597,"-10"0"-4080,-32 2 35,38-2-449,0 1-1,1 0 1,-1 0-1,1 0 1,0 0-1,-1 0 1,1 1-1,0 0 1,0-1-1,0 1 1,0 0-1,0 1 1,-4 3-1,-6 5 262,-15 7 321,18-12-405,0-1 0,1 2 0,0 0 0,0 0 0,1 0 0,0 1 0,0 0 0,-9 13 0,8-6 139,1 0 0,0 0-1,1 1 1,-7 24 0,12-36-354,1 0 0,0-1 1,1 1-1,-1 0 0,1 0 0,0-1 0,-1 1 1,2 0-1,-1 0 0,0-1 0,1 1 1,0 0-1,-1-1 0,2 1 0,-1 0 0,0-1 1,1 1-1,-1-1 0,1 0 0,0 0 0,0 1 1,0-1-1,1 0 0,-1-1 0,1 1 1,4 4-1,-4-5-16,-1 0 0,1 0 1,0 0-1,0-1 0,0 1 0,0-1 1,0 0-1,0 1 0,0-1 1,0-1-1,0 1 0,0 0 0,1-1 1,-1 0-1,0 1 0,1-1 1,-1 0-1,0-1 0,0 1 0,1-1 1,-1 1-1,0-1 0,0 0 0,0 0 1,5-3-1,-4 2-9,1 0 0,-1-1 0,0 0-1,0 0 1,-1 0 0,1 0 0,-1 0 0,1-1-1,-1 0 1,5-7 0,1-3 232,12-28 1,-11 20 157,-9 21-327,10 18 192,-5-1-256,0-1 0,1 1 0,1-1 0,0-1 1,16 22-1,-21-30-30,1-1 1,1 0 0,-1-1-1,1 1 1,-1-1-1,1 0 1,1 0 0,-1 0-1,0-1 1,1 0-1,0 0 1,0 0 0,0 0-1,0-1 1,0 0-1,0-1 1,10 2 0,-12-3 1,0 0 1,0-1 0,0 1 0,0-1 0,-1 0 0,1 0-1,0 0 1,0 0 0,-1-1 0,1 1 0,-1-1 0,0 0-1,1 0 1,-1 0 0,0-1 0,0 1 0,0-1 0,0 0-1,3-4 1,4-5 50,-1-2-1,0 1 1,9-19-1,-15 27-41,6-14 96,-1-1-1,0 1 0,-1-1 1,-2-1-1,7-41 0,-10 51-14,-2-1 0,1 0 0,-2 1 0,1-1 0,-2 0 0,1 1 0,-2-1 0,1 1 0,-2-1 0,-7-18 0,-3 11 231,14 20-332,0-1 0,0 0 0,0 0 0,0 1 0,0-1 0,0 0 0,0 0 0,0 1-1,0-1 1,0 0 0,0 0 0,0 1 0,0-1 0,0 0 0,0 0 0,0 1 0,-1-1-1,1 0 1,0 0 0,0 1 0,0-1 0,0 0 0,0 0 0,0 0 0,-1 1 0,1-1-1,0 0 1,0 0 0,0 0 0,-1 0 0,1 1 0,0-1 0,0 0 0,-1 0 0,1 0-1,0 0 1,0 0 0,-1 0 0,1 0 0,0 0 0,0 0 0,-1 0 0,1 0 0,0 0-1,0 0 1,-1 0 0,1 0 0,0 0 0,0 0 0,-1 0 0,1 0 0,0 0 0,0 0-1,-1 0 1,1 0 0,0-1 0,0 1 0,0 0 0,-1 0 0,1 0 0,0 0 0,0-1-1,0 1 1,-1 0 0,3 5-3172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20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6824,'0'0'5926,"4"13"-5660,2 11-64,-2 1 0,0-1 0,1 37 0,-21 198 2103,15-252-2180,1 1-1,0-1 1,1 1-1,0-1 1,0 0 0,0 0-1,5 13 1,-6-18-49,1-1 0,0 1 0,-1 0 0,1-1 0,-1 1 0,0 0 0,0 0 0,0-1 0,1 1 0,-2 3 0,25-61 952,-11 28-889,-8 15-68,1 1 0,0-1 0,0 2 0,2-1 0,-1 1 0,18-20 0,-24 30-65,-1 1 1,1-1-1,0 1 1,-1-1-1,1 1 0,0-1 1,-1 1-1,1 0 0,0-1 1,0 1-1,0 0 1,-1-1-1,1 1 0,0 0 1,0 0-1,0 0 0,-1 0 1,1 0-1,0 0 1,0 0-1,0 0 0,0 0 1,-1 0-1,1 0 0,1 1 1,0 0 9,0 0 0,0 0 0,0 0 0,0 0-1,0 1 1,0-1 0,0 1 0,-1-1 0,3 3 0,0 0 26,-1 0 0,0 1 0,0-1 0,0 1 0,0 0 0,-1 0 0,3 7 0,2 19 238,-2-1-1,-1 1 0,0 49 1,-2-73-119,-1-7-157,-1 0-1,0 0 0,0 0 1,0 1-1,0-1 0,0 0 0,0 0 1,0 0-1,1 0 0,-1 0 1,0 0-1,0 1 0,0-1 0,0 0 1,0 0-1,0 0 0,0 0 1,0 0-1,0 1 0,0-1 0,0 0 1,0 0-1,0 0 0,0 0 1,0 0-1,0 1 0,0-1 0,0 0 1,0 0-1,0 0 0,0 0 1,0 0-1,0 1 0,-1-1 0,1 0 1,0 0-1,0 0 0,0 0 1,0 0-1,0 0 0,0 0 0,0 1 1,0-1-1,-1 0 0,1 0 1,0 0-1,0 0 0,0 0 0,-1 1 36,-1-15-2840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22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5624,'0'0'11350,"10"-8"-11053,32-23-14,-39 29-232,-1 1-1,0 0 1,0-1-1,0 1 0,1 0 1,-1 0-1,0 0 1,1 1-1,-1-1 1,1 1-1,-1-1 1,1 1-1,4 0 1,7-1 178,-12 0-189,1 1-1,0-1 1,0 1-1,0 0 1,0 0-1,0 1 1,0-1-1,0 0 1,0 1 0,0 0-1,0 0 1,0 0-1,0 0 1,-1 0-1,1 0 1,4 3-1,-3 0 5,0-1-1,0 0 0,0 1 0,0 0 1,-1 0-1,1 0 0,-1 0 1,0 1-1,3 5 0,-4-5-9,1 0 0,-1 0 0,0 0 0,0 0 1,0 1-1,-1-1 0,1 0 0,-1 1 0,-1 0 0,1-1 0,-1 1 0,0-1 0,0 1 0,-1-1 0,0 1 0,0 0 0,0-1 1,0 0-1,-3 6 0,-1-1 41,0 0 0,-1-1 1,0 0-1,0 0 1,-1-1-1,0 0 0,0 0 1,-1-1-1,0 1 1,-1-2-1,1 1 0,-17 8 1,40-16 169,0 0 1,0 0 0,0-2 0,0 0-1,0 0 1,16-8 0,-28 10-182,0 0 1,0 0-1,0 0 1,0 0 0,0 0-1,1 1 1,4-1-1,5 0-2919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23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0 6728,'0'0'6296,"-6"13"-6038,-14 31-45,-63 126 1068,66-134-715,-27 73 1,31-71-311,-4 15 107,3 0 1,2 2-1,2-1 1,3 2-1,2-1 0,4 68 1,2-95-153,2 1 1,1-1-1,14 49 1,33 78 555,-45-141-660,-1 1 1,1-1-1,1 1 0,1-2 0,0 1 1,1-1-1,0-1 0,1 1 0,0-1 1,23 19-1,28 19 814,-60-49-877,1-1 0,-1 1 0,0 0-1,0-1 1,1 0 0,-1 1 0,0-1-1,1 0 1,-1 0 0,0 0 0,1 0-1,-1 0 1,0 0 0,1 0 0,-1 0-1,0 0 1,1-1 0,-1 1 0,0 0-1,1-1 1,-1 1 0,0-1 0,0 0-1,0 1 1,1-1 0,-1 0 0,0 0-1,0 0 1,2-1 0,-1-1-408,1 0 0,0 1 0,-1-1 0,0 0 0,1-1 1,-1 1-1,2-6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24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4816,'0'0'9962,"11"4"-9635,-3-1-264,3 0 60,0 1 0,-1 1 0,1-1 0,-1 1 0,0 1 0,14 11 0,24 21 250,-23-20-174,-1 2 0,-1 0 0,33 39 0,-22-15 80,-2 1 0,-2 2-1,40 86 1,-57-104-144,-2 1 0,-1 0 0,-1 1 1,-2 0-1,-1 1 0,-2 0 0,1 61 0,-7-50 7,-3 0-1,-1 0 0,-2-1 1,-19 59-1,-71 159 565,-84 105 560,149-317-1065,26-39-133,0 0 1,1 1-1,0-1 1,1 1-1,0 1 1,0-1-1,-4 18 1,-3 6 740,13-36-881,0 0-1,0 0 0,0 0 1,0 0-1,-1 0 0,1-1 0,-1 1 1,1 0-1,-1 0 0,0-1 1,0-2-1,0-2-1884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27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0 5520,'0'0'10584,"-7"12"-10267,-4 5-200,-6 10 271,-14 28 0,8-9 60,6-14-62,2 0 1,-19 60-1,-32 196 1044,54-223-1116,2 1 0,3-1-1,4 1 1,7 119-1,2-147-130,2 1 0,13 40 0,-8-31-25,-9-35-96,1-1 0,0 0 0,1-1-1,0 1 1,1-1 0,16 20 0,-13-18 11,0 0 1,-2 1-1,10 19 1,-6-9 143,23 33 0,-33-54-193,1 2 36,1 0 0,0 0 0,1-1 0,-1 0 0,1 1 0,0-2 0,0 1 0,0 0 0,0-1 0,1 0 0,-1 0 0,1-1 0,0 0 0,10 3 0,-5-2-558,0-1 0,0 0 0,0-1 0,0 0 0,0-1 0,21-2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2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11584,'0'0'4320,"10"0"-3810,36 1 272,0-2 1,65-11-1,16-8 282,23-4 422,-117 20-908,0 0-3136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29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0 3616,'0'0'15137,"-11"10"-14792,1-2-269,-2 1 78,1 0 0,0 1 0,1 0 0,0 1 0,0 0 0,-10 17-1,14-17-76,-1 2-1,2-1 1,0 1 0,0 0-1,2 0 1,-1 0-1,1 0 1,1 1-1,1-1 1,0 1-1,0 0 1,2-1-1,-1 1 1,2-1-1,0 1 1,0-1-1,1 1 1,1-1-1,9 22 1,-10-31-66,0 3 20,0 0 0,1 0 0,0 0 0,0-1 0,1 0-1,9 11 1,-13-16-22,1 0 1,0 1-1,0-1 0,0 0 0,0 0 0,1 0 0,-1 0 0,0-1 0,0 1 1,0 0-1,1-1 0,-1 0 0,0 0 0,1 1 0,-1-1 0,0 0 0,1-1 0,-1 1 1,0 0-1,0-1 0,1 1 0,-1-1 0,0 0 0,0 0 0,0 0 0,0 0 1,4-2-1,6-4 37,0 1 0,0-2 0,-1 0 0,0 0 0,-1-1 0,18-19 0,-22 21-13,0-1 0,-1 0 1,1 0-1,-2-1 0,1 0 0,-1 0 1,-1 0-1,1 0 0,-2 0 0,4-16 1,-5 18 41,2-1-1,-1 1 1,1 0 0,5-12 0,-8 19-3,11 43 296,-6-23-329,-4-12-29,1 0 1,0 0-1,1 0 0,0 0 0,0-1 0,0 0 1,1 1-1,0-1 0,0-1 0,1 1 0,9 10 1,-8-11-15,0 0 1,1 0-1,0-1 1,-1 0-1,2-1 1,-1 1 0,0-1-1,1-1 1,0 1-1,0-1 1,0-1-1,14 3 1,-16-4 8,-1-1 0,1 1 0,0-1 0,0-1 0,-1 1 0,1-1 0,0 0 0,-1-1 0,1 1 0,-1-1 0,0 0 0,1 0 0,-1-1 0,0 0 0,0 0 0,0 0 1,-1 0-1,1-1 0,5-5 0,2-4 26,0 0 0,-1 0 1,-1-1-1,0-1 1,0 0-1,9-22 0,-15 27 14,1 0-1,-2 0 1,1 0-1,-1-1 1,-1 1-1,0-1 1,0 1-1,-1-1 1,-1 0-1,1 0 0,-3-16 1,-1 20 1,0 0 0,0 0 1,0 0-1,-1 1 0,0-1 0,-1 1 1,1 0-1,-1 0 0,0 0 0,-1 1 1,1 0-1,-1 0 0,0 0 0,0 1 1,-1 0-1,1 0 0,-1 0 0,-7-2 1,11 5-20,-1 1-1,0-1 1,1 1 0,-1 0 0,1-1 0,-1 2 0,1-1 0,-1 0 0,1 1 0,-7 1 0,-17 2 35,29-7-538,1 0 0,0 0 0,0 0-1,0 1 1,6-5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30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6424,'0'0'11557,"11"0"-11236,8 1-146,1 0 1,-1 1-1,0 2 0,0 0 0,0 0 1,21 10-1,-33-11-120,-1 0 63,0 0 1,0 0-1,0 0 1,0 1-1,9 8 1,-13-11-94,0 1 0,-1 0 1,1 0-1,-1 0 0,0 1 1,0-1-1,0 0 1,0 0-1,0 1 0,0-1 1,-1 0-1,1 1 0,-1-1 1,1 1-1,-1-1 1,0 1-1,0-1 0,0 1 1,-1 3-1,-1 2 17,0-1-1,0 0 1,-1 0 0,0 0 0,0 0-1,-1 0 1,0-1 0,0 1-1,-1-1 1,1 0 0,-1-1-1,0 1 1,-1-1 0,0 0 0,0 0-1,0 0 1,-8 4 0,7-5 38,4-3-41,1 0-1,0 0 1,0 0 0,0 1-1,0-1 1,0 1-1,0 0 1,1-1 0,-1 1-1,-2 3 1,2-3-9,2-2-27,0 1 0,0-1 0,0 0 0,0 0 0,-1 0 0,1 0 0,0 0 0,0 0 0,0 0 0,0 1 0,0-1 0,0 0 0,0 0 0,0 0 0,0 0 0,0 0 0,0 1 0,0-1 0,0 0 0,0 0 0,0 0 0,0 0 0,0 0 0,0 1 0,0-1 0,0 0 0,0 0 0,0 0 0,0 0 0,0 0 0,0 1 0,0-1 0,0 0 0,0 0 0,0 0 0,0 0 0,1 0 0,-1 0 0,0 1 0,0-1 0,0 0 0,0 0 0,0 0 0,0 0 0,0 0 0,1 0 0,-1 0 0,0 0 0,0 0 0,0 0 0,0 0 0,1 1 0,-1-1-1,1 1 54,26-2 224,-3-1-171,-11 1-12,1 0 0,-1-1 0,0 0 0,1-1 1,-1-1-1,0 0 0,23-11 0,-32 14-62,0-1 0,0 1 0,1 0 0,-1 0 0,1 0 0,-1 1 0,0 0-1,7 0 1,11-2-3271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31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5120,'0'0'14446,"10"0"-14131,192-11 1142,-165 9-1149,-25 2-109,0-1-1,19-4 1,-27 5-107,1-2 0,0 1-1,-1 0 1,0-1 0,1 0 0,-1 0 0,4-3 0,-4 5-783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19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6128,'0'0'10926,"3"9"-10663,13 31-13,-16-39-227,1 0-1,0 1 1,0-1-1,-1 0 1,1 0-1,0 0 0,0 0 1,0-1-1,0 1 1,1 0-1,-1 0 0,0 0 1,0-1-1,0 1 1,1-1-1,-1 1 0,0-1 1,0 1-1,1-1 1,1 0-1,27 0 330,-22-1-247,29-1 212,0-2 0,-1-1 0,0-1 0,0-3 0,0 0 0,-1-3 0,42-19 0,-65 26-222,0 0 0,1 1 0,0 1-1,0 0 1,27-3 0,68 3 370,-80 3-353,136-11 222,-29 0-146,50 3 192,-127 11-236,-43-1-93,-1-1 1,24-1 0,-26-1-34,0 2 0,-1-1 0,1 2 0,0 0 1,0 0-1,-1 1 0,15 5 0,37 8 68,19 3-25,-59-12-38,0-1 1,27 2 0,18-5 99,0-2 1,93-13 0,-118 8-82,56 4 85,-46 1-71,61 7 110,-20 0 33,-38-3-37,-27-3-31,30 0 1,-52-2-80,1-1 1,-1 0 0,1 0-1,-1-1 1,1 0 0,-1 0-1,0 0 1,13-7 0,-7 3 38,-7 3-24,0 0 1,0 0-1,-1 0 0,10-8 0,-14 11-71,0-1-1,0 0 1,-1 1-1,1-1 1,0 0-1,-1 0 1,1 0-1,0 1 1,-1-1-1,1 0 1,-1 0-1,0 0 1,1 0-1,-1 0 1,0 0-1,1 0 1,-1 0-1,0 0 1,0 0-1,0 0 1,0 0-1,0 0 1,0 0-1,0 0 1,0 0-1,0 0 1,-1 0-1,1 0 1,0 0-1,-1 0 1,1 0-1,-1 0 1,1 0-1,-1 0 1,1 0-1,-2-1 1,-5-4-3359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22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28 7632,'0'0'17083,"-10"7"-17053,-5 3-7,1 0 1,0 0-1,1 2 1,0 0 0,1 0-1,-18 23 1,20-19 13,0 0 0,-11 28 0,18-36-12,0 0-1,1 0 0,-1 1 1,2-1-1,-1 0 0,1 1 1,1-1-1,0 12 1,0-18-13,0 1 0,1 0 0,-1-1 0,1 1 0,0 0 0,-1-1 0,1 1 0,0-1 0,1 0 0,-1 1 0,0-1 0,1 0 0,-1 0 0,1 0 0,0 0 0,0 0 0,0 0 0,0 0 0,0 0 0,0-1 0,0 1 0,1-1 0,-1 0 0,0 1 0,1-1 0,-1 0 0,1-1 0,-1 1 0,1 0 0,4 0 0,-1 0 4,-1-1 1,1 0 0,0 0 0,0 0 0,-1 0 0,1-1 0,-1 0-1,1 0 1,-1 0 0,1-1 0,-1 0 0,1 0 0,6-5 0,-3 1 21,0-1 1,0-1 0,-1 0 0,0 0-1,-1-1 1,0 0 0,0 0 0,-1 0-1,0-1 1,-1 0 0,0 0 0,0-1-1,3-14 1,3 120 537,-8-80-589,1 0-1,9 23 1,-11-33 9,0 0-1,0 0 1,1 0 0,-1-1 0,1 1 0,0-1-1,1 0 1,-1 0 0,1 0 0,7 7 0,-7-10 3,0 1 0,-1-1 1,1 1-1,0-1 0,0-1 1,0 1-1,0 0 0,0-1 1,0 0-1,0 0 0,0 0 1,0 0-1,-1-1 0,6-1 1,0 0 9,0 0 0,-1 0 1,1-1-1,-1 0 1,9-5-1,-6 0 6,-1 1 1,0-1-1,0-1 0,17-19 0,-7 8 21,-14 14-17,0-1 1,0 0-1,0-1 0,-1 1 1,0-1-1,-1 0 0,1-1 0,-2 1 1,1-1-1,-1 0 0,0 1 1,-1-1-1,2-19 0,-3 17 17,-1-1-1,0 1 1,-1-1-1,0 0 0,-1 1 1,0 0-1,-1-1 1,0 1-1,-1 0 1,-10-19-1,11 24-22,-1 0 0,0 1 0,0-1 0,0 1 1,-1 0-1,-5-4 0,3 1-53,6 8 0,0 0-1,1 0 0,-1-1 1,1 1-1,-1 0 1,0 0-1,1 0 0,-1 0 1,1 0-1,-1 0 1,0 0-1,1 0 0,-1 0 1,1 0-1,-1 1 1,1-1-1,-1 0 0,0 0 1,1 0-1,-1 1 1,1-1-1,-1 0 0,1 1 1,-1-1-1,1 0 1,-1 1-1,1-1 1,0 1-1,-1-1 0,1 1 1,-1-1-1,1 1 1,0-1-1,-1 1 0,1-1 1,0 1-1,-1 0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47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3 7936,'0'0'13518,"-10"0"-13254,-32-2-8,38 2-210,1 0 0,0 0 0,0 0 0,-1 1 0,1-1 0,0 1 0,0 0 1,-1 0-1,1 0 0,0 1 0,-3 1 0,-9 3 176,4 0-62,0-1 0,0 1 0,0 1 0,1 0 0,0 0 0,0 1 0,1 0 0,0 1 1,1 0-1,-1 0 0,-12 21 0,-7 38 432,26-64-547,0 0 1,0 0-1,0 0 0,1 1 1,0-1-1,-1 0 0,2 1 1,-1-1-1,0 0 0,1 1 1,0-1-1,0 1 0,0-1 1,1 1-1,-1-1 0,1 1 1,0-1-1,1 0 0,-1 1 1,1-1-1,-1 0 0,1 0 1,1 0-1,-1 0 0,5 6 1,4 6 71,-8-11-75,0 0 0,1 0 0,-1 0 0,1 0 0,0-1-1,0 0 1,1 0 0,7 6 0,20 10 291,43 22-1,-63-37-195,-1 0 0,1-1 0,0 0 0,0-1 0,0 0 0,1-1 0,23 1 0,-19-2-125,-15 0 61,0-1 1,0 0-1,0 0 1,0 0-1,0 0 1,0 0-1,0 0 1,0 0-1,0-1 1,4 0-1,-6 0-310,1 1 1,0-1-1,0 0 0,0 1 1,0-1-1,0 0 0,-1 0 0,1 0 1,0 0-1,-1 0 0,1 1 0,-1-1 1,1 0-1,-1 0 0,1-2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47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11552,'0'0'9865,"14"-7"-9468,45-23-34,-54 28-299,0 1-1,0 0 1,0-1 0,0 1 0,0 1 0,0-1 0,0 1 0,0 0 0,0 0 0,0 1 0,0-1 0,0 1 0,0 0 0,0 0-1,0 1 1,-1 0 0,6 2 0,-6-3-14,0 1-12,0-1 0,-1 1 1,1 0-1,0 0 0,-1 0 1,0 0-1,1 1 0,-1 0 1,0-1-1,0 1 0,0 0 1,-1 1-1,1-1 1,-1 0-1,1 1 0,-1-1 1,0 1-1,-1 0 0,1-1 1,-1 1-1,1 0 0,-1 0 1,0 0-1,-1 0 0,1 1 1,-1-1-1,0 5 0,0 0 12,-1 1-1,0-1 0,0 1 0,-1-1 0,0 0 0,-1 0 1,0 0-1,-1 0 0,0-1 0,-8 15 0,-4 9 135,14-26-135,0-1-1,-1 1 1,1-1 0,-2 0 0,1 0 0,0 0 0,-7 6 0,9-10-22,0 0 0,0 0 0,0 0 0,0 0-1,0 0 1,1 0 0,-1 0 0,0 1 0,0-1 0,1 0 0,-1 0 0,0 0 0,1 1 0,0-1 0,-1 0-1,1 1 1,0-1 0,-1 1 0,1-1 0,0 0 0,0 1 0,1 1 0,-1-1 6,1 0 0,0 0 0,-1 0 0,1 0 0,0 0 0,1 0 0,-1 0-1,0-1 1,0 1 0,1 0 0,-1-1 0,1 1 0,2 1 0,2 2 27,1-1-1,1 1 1,-1-1-1,1 0 1,-1-1 0,13 4-1,81 11 534,-79-12-252,30 5 0,-24-9-4322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48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12664,'0'0'6311,"2"15"-5928,26 252 1168,5 173 1321,-29-336-342,-6-102-2101,-1-5-90,-2-7 54,-1-12-253,1 1-1,2-1 1,0 0-1,1 0 0,1 0 1,1 0-1,1 0 1,1 0-1,0 0 0,11-36 1,-11 50-105,1 0 0,0 1 0,0 0 0,0 0 0,1-1 0,0 2 0,1-1 0,-1 1 0,1-1 0,0 1 1,8-6-1,-11 10-24,1 0 0,-1 0 0,0 0 0,1 1 0,-1-1 0,1 1 1,0-1-1,-1 1 0,1 0 0,0 0 0,0 1 0,0-1 0,0 0 0,0 1 1,0 0-1,0 0 0,0 0 0,-1 0 0,1 0 0,0 0 0,0 1 0,0-1 1,0 1-1,0 0 0,0 0 0,-1 0 0,1 0 0,0 1 0,-1-1 0,1 1 1,-1 0-1,3 2 0,-3-3-3,-1 0 1,1 0-1,-1 0 1,0 0-1,1 0 1,-1 1-1,0-1 1,0 1-1,0-1 1,0 1-1,0-1 1,0 1-1,-1-1 1,1 1-1,0 0 1,-1-1-1,0 1 1,1 0-1,-1 0 1,0-1-1,1 3 1,-2-1 4,0 0 1,1 0-1,-1 0 1,0 0-1,0 0 1,0-1-1,-1 1 1,1 0-1,-1-1 1,1 1 0,-4 3-1,-8 14 91,11-16-73,0-1-1,-1 1 1,1-1 0,0 1-1,-1-1 1,0 0 0,0 0-1,0 0 1,0 0 0,0 0-1,-1-1 1,-6 4 0,9-5-23,1-1 1,-1 0-1,0 0 1,1 1 0,-1-1-1,1 0 1,-1 1-1,1-1 1,-1 1-1,1-1 1,-1 1-1,1-1 1,-1 1 0,1-1-1,-1 1 1,1-1-1,0 1 1,-1-1-1,1 1 1,0 0 0,0-1-1,-1 1 1,1 0-1,0-1 1,0 1-1,0 0 1,0-1-1,0 1 1,0 0 0,0-1-1,0 1 1,0 0-1,0-1 1,0 1-1,1 0 1,-1-1 0,0 1-1,0-1 1,1 1-1,-1 0 1,0-1-1,1 1 1,0 0-1,19 26 117,49 35-21,5 4 119,-7-6 438,-67-60-658,0 1-1,0-1 1,1 0 0,-1 0-1,0 0 1,0 1 0,0-1-1,1 0 1,-1 0 0,0 0-1,1 0 1,-1 0 0,0 1-1,0-1 1,1 0 0,-1 0-1,0 0 1,1 0 0,-1 0-1,0 0 1,1 0 0,-1 0-1,0 0 1,0 0 0,1 0-1,-1 0 1,0 0 0,1-1-1,-1 1 1,0 0 0,1 0-1,-1 0 1,0 0 0,0 0-1,1-1 1,-1 1 0,0 0-1,0 0 1,0 0 0,1-1-1,-1 1 1,0 0 0,0 0-1,0-1 1,0 1 0,1 0 0,-1-1-1,0 1 1,0 0 0,0 0-1,0-1 1,0 1 0,0 0-1,0-1 1,0 1 0,0 0-1,0-1 1,0 1 0,0 0-1,0 0 1,0-1 0,0 1-1,2-22-3130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49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64 11856,'0'0'7774,"-3"-10"-7282,-10-32 11,13 42-488,0-1 1,0 1 0,0 0 0,0 0-1,0-1 1,-1 1 0,1 0 0,0-1-1,0 1 1,0 0 0,0 0 0,0-1-1,0 1 1,0 0 0,0-1-1,0 1 1,0 0 0,0-1 0,0 1-1,0 0 1,1 0 0,-1-1 0,0 1-1,0 0 1,0-1 0,0 1 0,0 0-1,1 0 1,-1-1 0,0 1 0,0 0-1,0 0 1,1 0 0,-1-1-1,0 1 1,0 0 0,1 0 0,-1 0-1,0 0 1,0 0 0,1-1 0,-1 1-1,0 0 1,1 0 0,-1 0 0,0 0-1,0 0 1,1 0 0,-1 0-1,0 0 1,1 0 0,-1 0 0,0 0-1,0 0 1,1 0 0,-1 0 0,0 0-1,1 0 1,-1 1 0,0-1 0,0 0-1,1 0 1,-1 0 0,18 10 388,-17-9-343,7 4 53,-1 0 1,0 1 0,0 0 0,0 0-1,-1 1 1,0 0 0,0 0 0,0 0-1,-1 1 1,0-1 0,-1 2 0,0-1 0,0 0-1,-1 1 1,0-1 0,0 1 0,2 18-1,-3-16 14,-1 0-1,0 0 0,-1 0 1,-1 0-1,1 0 0,-2 0 1,1-1-1,-2 1 0,1 0 1,-1-1-1,-1 1 0,0-1 1,-1 0-1,-10 18 1,14-27-89,0 1 0,0-1 0,0 0 0,0 1 0,0-1 0,1 1 1,-1-1-1,1 1 0,-1 0 0,1-1 0,0 1 0,-1-1 0,1 1 1,0 0-1,0-1 0,0 1 0,0 0 0,0-1 0,1 1 0,-1-1 1,0 1-1,1 0 0,-1-1 0,1 1 0,0-1 0,-1 1 1,1-1-1,0 1 0,0-1 0,0 0 0,0 1 0,0-1 0,0 0 1,0 0-1,1 0 0,-1 0 0,0 0 0,1 0 0,-1 0 0,3 1 1,4 2 110,1 0 0,-1 0 0,1-1 0,0 0 0,17 3 0,-13-3-78,2 0 139,0 0 0,0-1 0,0 0 0,0-1 0,1-1 0,26-2 0,-19 1-85,-14 3-2691,-6-1 844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50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69 9344,'0'0'11215,"-10"-1"-10703,-30-2-4,32 3-33,10 3 808,10 1 586,22-1-1305,1-2 0,0-1 0,52-7 1,-13 1 11,260 0 1104,-70 15-904,-179-10-461,94-13 1,-142 9-130,0-1 0,-1-3 1,51-17-1,-64 21 636,-23 5-850,1 0 0,-1 0 0,0 0 0,1 1 0,-1-1 1,0 0-1,1 0 0,-1 0 0,0 0 0,1 0 0,-1 1 0,0-1 1,1 0-1,-1 0 0,0 0 0,0 1 0,1-1 0,-1 0 0,0 1 1,0-1-1,1 0 0,-1 0 0,0 1 0,0-1 0,0 1 0,0 8-3461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2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8432,'0'0'4961,"-9"13"-4444,-6 10-1,0 1-1,-22 50 1,35-69-381,1-1 1,0 0-1,0 1 0,0-1 0,0 1 1,1-1-1,0 1 0,0-1 1,0 1-1,0-1 0,1 1 1,1 6-1,-1-9-74,-1 0 1,1 0-1,0-1 1,0 1-1,0-1 1,0 1-1,0-1 0,0 1 1,0-1-1,0 0 1,0 1-1,1-1 1,-1 0-1,1 0 1,-1 0-1,1 0 0,-1 0 1,1 0-1,-1 0 1,1-1-1,0 1 1,0-1-1,-1 1 0,1-1 1,0 0-1,0 1 1,-1-1-1,1 0 1,0 0-1,0 0 0,0 0 1,-1-1-1,4 0 1,-1 1 21,-1-1 0,1 0 0,-1 0 0,0-1 0,1 1 0,-1-1-1,0 1 1,0-1 0,0 0 0,0 0 0,0 0 0,-1-1 0,1 1 0,-1-1 0,1 1 0,-1-1 0,0 0 0,0 0 0,0 0 0,0 0 0,-1 0 0,1-1 0,-1 1 0,0 0 0,0-1 0,0 1 0,0-1 0,-1 1 0,1-5 0,0 2 9,-1 0 1,0 1-1,0-1 1,0 0-1,-1 0 1,0 1-1,0-1 1,0 1-1,-1-1 1,1 1 0,-1-1-1,-1 1 1,1 0-1,-1 0 1,0 0-1,0 0 1,-6-6-1,4 7-14,0 0 1,0 1-1,0-1 0,-11-4 0,16 7-313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51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48 11256,'0'0'9074,"-12"6"-8554,2 0-383,-6 2 247,0 1 0,0 0 0,-21 18 0,22-10 148,0 0 0,0 0 0,2 2 0,0 0-1,1 0 1,2 1 0,-1 0 0,-7 25 0,15-38-392,1 0-1,0 1 1,0-1 0,1 0-1,0 1 1,0-1 0,1 1-1,-1 0 1,2-1 0,-1 1-1,1-1 1,0 1 0,1-1-1,0 0 1,0 1 0,0-1 0,1 0-1,0 0 1,1-1 0,0 1-1,-1-1 1,2 1 0,-1-1-1,1 0 1,6 5 0,-9-9-99,0-1 1,0 1 0,0-1-1,0 0 1,0 0-1,0 0 1,0 0 0,1 0-1,-1 0 1,0 0-1,1-1 1,-1 1 0,1-1-1,-1 0 1,0 0-1,1 0 1,3 0 0,-2-1 6,1 0 0,-1 0-1,1-1 1,-1 1 0,0-1 0,0 0 0,0 0 0,7-5 0,3-4 55,0-1 0,-1 0 1,20-23-1,-26 27-50,4-4-34,-1-1 0,0 1 0,0-2 0,-2 1 0,1-2 0,-2 1 0,0-1 0,9-28 0,-16 43-19,3-8 0,-3 7 0,0 1 0,1 0 0,-1 0 0,0 0 0,0 0 0,0-1 0,0 1 0,0 0 0,0 0 0,0 0 0,0 0 0,0-1 0,0 1 0,0 0 0,0 0 0,0 0 0,0 0 0,0-1 0,0 1 0,0 0 0,0 0 0,0 0 0,0 0 0,-1-1 0,1 1 0,0 0 0,0 0 0,0 0 0,0 0 0,0 0 0,0-1 0,0 1 0,-1 0 0,1 0 0,0 0 0,0 0 0,0 0 0,0 0 0,0 0 0,-1 0 0,1-1 0,0 1 0,0 0 0,0 0 0,-1 0 0,0 1 0,1 1 0,-1-1 0,0 0 0,0 1 0,1-1 0,-1 0 0,1 1 0,-1-1 0,1 1 0,0-1 0,0 1 0,-1-1 0,1 1 0,0-1 0,1 2 0,-1 5 0,0 0 0,1 0 0,0 0 0,1 0 0,0 0 0,0 0 0,1-1 0,0 1 0,0-1 0,1 1 0,0-1 0,0 0 0,10 11 0,-11-14 0,0-1 0,0 1 0,1-1 0,0 0 0,-1 0 0,1 0 0,0-1 0,1 1 0,-1-1 0,0 0 0,1 0 0,-1-1 0,1 1 0,-1-1 0,1 0 0,0 0 0,0-1 0,-1 1 0,1-1 0,0 0 0,0 0 0,0-1 0,-1 0 0,1 1 0,4-3 0,-2 1 0,0-1 0,-1 0 0,1 0 0,-1-1 0,0 1 0,0-1 0,0-1 0,0 1 0,-1-1 0,0 0 0,0 0 0,6-9 0,5-8 0,24-45 0,-37 62 0,3-7 0,0-1 0,-1 1 0,0-1 0,-1 0 0,-1 0 0,0 0 0,-1 0 0,2-19 0,-4 25 0,0 0 0,-1 0 0,1 1 0,-1-1 0,-1 0 0,1 1 0,-1-1 0,-4-7 0,5 10 0,-1 0 0,-1 0 0,1 1 0,0-1 0,-1 1 0,0-1 0,0 1 0,0 0 0,0 0 0,0 1 0,-1-1 0,1 1 0,-8-5 0,-10 3 0,20 4 0,-1 0 0,1 0 0,-1 0 0,1 0 0,-1 0 0,1 0 0,-1-1 0,1 1 0,-1 0 0,1-1 0,-1 0 0,1 1 0,0-1 0,-1 0 0,1 0 0,0 1 0,-2-3 0,3 3 22,-1 0 0,1 0 1,0-1-1,0 1 0,0 0 0,0 0 1,0 0-1,0 0 0,0 0 0,0 0 1,0 0-1,0-1 0,0 1 0,0 0 0,-1 0 1,1 0-1,0 0 0,0 0 0,0 0 1,0-1-1,0 1 0,0 0 0,0 0 1,0 0-1,0 0 0,0 0 0,0-1 0,1 1 1,-1 0-1,0 0 0,0 0 0,0 0 1,0 0-1,0 0 0,0 0 0,0-1 1,0 1-1,0 0 0,0 0 0,0 0 0,0 0 1,1 0-1,-1 0 0,0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52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12360,'0'0'12505,"11"-2"-12081,5 0-222,-1 0 1,0 1-1,1 0 0,-1 2 1,17 1-1,-27-1-95,0 0 0,0 0 0,0 0 0,-1 1-1,1 0 1,0 0 0,-1 0 0,1 0 0,-1 1-1,5 3 1,-6-4-51,-1 1 0,0-1 0,0 0 0,0 1-1,0-1 1,-1 1 0,1-1 0,-1 1 0,1 0 0,-1 0-1,0 0 1,0 0 0,0 0 0,-1 0 0,1 0 0,-1 0-1,0 0 1,0 5 0,-1 0 46,0 1-1,-1-1 0,0 0 1,0-1-1,-1 1 1,0 0-1,-9 13 0,6-8-13,2-5-13,0 1-1,0-1 1,-1 0 0,-1 0 0,1-1-1,-1 0 1,0 0 0,-1 0 0,0 0 0,-9 6-1,-13 12 531,0 0 17,29-25-614,0 0-1,0 1 1,0-1-1,0 0 1,0 0-1,0 0 1,0 0-1,0 0 1,0 0-1,0 0 1,0 0-1,0 1 1,0-1 0,0 0-1,0 0 1,0 0-1,0 0 1,0 0-1,0 0 1,0 0-1,0 0 1,0 1-1,0-1 1,0 0-1,0 0 1,0 0-1,0 0 1,0 0 0,0 0-1,0 0 1,0 0-1,0 0 1,0 1-1,0-1 1,0 0-1,1 0 1,-1 0-1,0 0 1,0 0-1,0 0 1,0 0 0,0 0-1,0 0 1,0 0-1,0 0 1,0 0-1,1 0 1,-1 0-1,0 0 1,0 0-1,0 0 1,0 0-1,0 0 1,0 0-1,1 0 1,11 5 287,17 1-25,-6-4-234,31-3 1,-31 1-31,40 2 0,-54 0 247,0-2 0,0 1 0,12-2 1,-18 1-616,0-1 0,0 1 1,0-1-1,0 1 0,0-1 1,0 0-1,0 0 0,-1 0 1,1-1-1,0 1 0,-1-1 1,1 1-1,2-3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36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0 3312,'0'0'13734,"-9"7"-13395,8-7-340,-14 11 268,0 0 0,1 0-1,0 2 1,-15 17 0,18-15 80,0-1-1,1 2 1,-16 31-1,23-39-264,0 1 0,0-1 1,0 1-1,1-1 0,0 1 0,1 0 1,0 0-1,1 0 0,-1-1 0,2 13 1,1-9-34,0 1 0,1-1-1,0 0 1,1-1 0,0 1 0,1-1 0,1 0 0,-1 0 0,10 12 0,-14-21-44,0 0 0,0-1 0,0 1 1,1-1-1,-1 0 0,1 1 0,-1-1 0,1 0 0,-1 0 0,1 0 1,0 0-1,-1 0 0,1-1 0,0 1 0,0 0 0,0-1 0,0 1 1,-1-1-1,1 0 0,0 1 0,0-1 0,0 0 0,0 0 0,0-1 0,0 1 1,0 0-1,0 0 0,0-1 0,-1 1 0,1-1 0,0 0 0,0 0 1,2-1-1,1 0 4,1-1 1,0-1 0,-1 1-1,0-1 1,1 0-1,-2 0 1,1-1 0,7-7-1,36-61 110,-12 17 4,-32 50-80,-1 0 0,1 0 0,-1 0 0,-1-1 0,4-10 0,-5 13 28,3-3 73,-4 12-19,3 13-38,4 2-52,2-1-1,0-1 1,1 0 0,24 33-1,-27-43-21,0 0-1,0-1 1,0 1 0,1-1-1,0-1 1,17 11-1,-22-15-4,1 0 0,-1-1 0,1 0 0,0 1-1,-1-1 1,1-1 0,0 1 0,0 0 0,0-1 0,0 0-1,0 0 1,0 0 0,-1 0 0,1-1 0,0 1-1,0-1 1,0 0 0,-1 0 0,1-1 0,0 1 0,6-5-1,0 0 35,0-1 0,0-1 0,0 0 0,-1-1 0,0 1 0,-1-2 0,0 1 0,0-1-1,-1 0 1,-1-1 0,0 0 0,0 0 0,7-20 0,-9 19 14,-1-1 0,-1 0 0,0 0 0,0 1 0,-1-1 1,-1 0-1,0-1 0,-1 1 0,-1 1 0,0-1 0,0 0 0,-1 0 0,-6-15 0,7 25-14,0 0 0,1 1 0,-1-1 0,0 0 1,-1 1-1,1-1 0,0 1 0,-1 0 0,1 0 0,-1 0 0,0 0 0,0 0 0,0 0 0,0 1 0,0 0 0,0-1 0,-4 0 0,6 1-128,-1 1 0,1 0 0,0-1 0,-1 1 0,1 0-1,0 0 1,-1 0 0,1 0 0,-1 0 0,1 0 0,0 0 0,-1 0 0,1 0 0,0 1-1,-1-1 1,1 0 0,0 1 0,0-1 0,-1 1 0,1 0 0,0-1 0,0 1 0,0 0-1,0 0 1,0 0 0,0 0 0,0 0 0,0 0 0,0 0 0,0 0 0,0 0-1,1 0 1,-1 0 0,0 1 0,1-1 0,-1 0 0,1 1 0,-1-1 0,1 0 0,0 1-1,-1 0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37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7136,'0'0'7218,"3"13"-6798,3 30 143,3 73 0,-15 61 1267,0-122-657,8-45-436,-3-13-258,12-21 85,-9 13-501,1 1-1,0 1 0,0-1 1,1 0-1,0 1 0,1 0 0,0 0 1,0 0-1,1 0 0,9-9 1,0 8 51,0-2-23,-14 12-88,-1-1 0,1 1 0,0 0 0,-1-1 0,1 1 0,0 0 0,-1-1 0,1 1 0,0 0 0,-1 0 0,1 0 0,0 0 0,0 0 0,-1 0 0,1 0 0,0 0 0,0 0 0,-1 0 0,1 0 0,0 0 0,0 0 0,-1 1 0,1-1 0,0 0 0,-1 1 0,1-1 0,0 0 0,-1 1 0,1-1 0,0 2 0,19 15 61,-13-5 4,0 1 0,-1 0 0,0 1 0,-1 0 0,0-1 0,-2 2 0,1-1 0,-2 0-1,0 1 1,-1-1 0,0 1 0,-2 15 0,1-17 36,-1-14 327,2-18-3633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39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6424,'0'0'13259,"12"-6"-13039,41-21-25,-49 25-160,0 1 0,-1 0 0,1 0 0,0 0 0,0 1 0,0-1 0,0 1 0,0 0 0,0 0 0,0 0 0,0 1 0,0-1 0,0 1 0,0 0 0,0 0 0,0 1 0,-1-1 0,1 1 0,3 2 0,-4-3-22,-1 0 1,0 1-1,0-1 0,0 1 1,0 0-1,0 0 1,0 0-1,-1 0 0,1 0 1,0 0-1,-1 0 0,0 0 1,1 1-1,-1-1 0,0 0 1,0 1-1,0-1 0,-1 1 1,1 0-1,-1-1 1,1 1-1,-1-1 0,0 1 1,0 0-1,0-1 0,0 1 1,-1 0-1,0 3 0,0 0 12,0-1-1,-1 1 0,0 0 0,0 0 0,0-1 0,-1 1 1,1-1-1,-1 0 0,-1 0 0,1 0 0,-7 8 0,-56 71 564,65-84-563,1 1 0,-1-1 0,0 1 0,1-1 0,-1 1 0,1 0 0,-1-1 0,1 1 0,-1 0 0,1-1 0,0 1 0,-1 0 0,1-1 0,0 1 0,-1 0 0,1 0 0,0-1 0,0 1 0,-1 0 0,1 0 0,0 0 0,0-1 0,0 1 0,0 0-1,1 1 1,-1-2-1,1 1-1,-1 0 0,1 0 0,0-1 0,-1 1 0,1-1 0,0 1 0,0-1 0,0 1 0,-1-1 0,1 1 0,0-1 0,0 0 0,0 1 0,0-1 1,0 0-1,0 0 0,1 0 0,10 2 155,0-2 1,21 0-1,-20-1-23,28 6 131,-27 0-3351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1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6520,'0'0'12698,"12"7"-12573,0 0-86,-7-4-25,-1-1 0,1 1 0,-1-1 0,1 0 1,0 0-1,0 0 0,0-1 0,0 1 0,0-1 0,0 0 0,0-1 0,0 1 0,1-1 0,7-1 0,188-11 768,-110 6-30,-76 3 256,-12 0-787,-11 3-2776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3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228 100 3712,'0'0'10710,"-5"-10"-10260,-17-33-4,19 39-355,0 1 0,0 0-1,0 0 1,0 0 0,-1 0-1,1 1 1,-1-1 0,1 1-1,-1 0 1,0 0 0,0 0 0,0 1-1,0-1 1,0 1 0,-8-1-1,2-1 162,7 2-147,-1 0-1,1 0 1,-1 0 0,0 1 0,1-1 0,-1 1 0,1 0-1,-1 0 1,0 0 0,1 0 0,-1 1 0,1 0 0,-1 0-1,1 0 1,-1 0 0,1 0 0,-6 3 0,5-1-23,1 0 1,-1-1-1,1 1 0,0 1 1,0-1-1,0 0 1,1 1-1,-1-1 1,1 1-1,0 0 1,0 0-1,-3 7 1,1 2 18,0 0 1,1 1 0,1-1 0,0 1-1,0 0 1,2 0 0,0 0 0,1 16-1,2 23 151,4 33 115,-6-79-305,1 1 0,0-1 0,0 0 0,0 0 0,1 0 1,0 0-1,0-1 0,8 13 0,-8-17-34,-1 1 0,1 0 1,0-1-1,-1 0 1,2 1-1,-1-1 1,0 0-1,0-1 0,0 1 1,1-1-1,-1 1 1,1-1-1,-1 0 0,1 0 1,0 0-1,-1-1 1,1 0-1,0 1 0,-1-1 1,1 0-1,0-1 1,0 1-1,4-2 0,8-1 77,0-1-1,0 0 0,26-12 0,-17 5 30,28-10 704,-52 21-813,-1-1 0,1 1 0,-1 0 0,1 0 0,0 0 0,-1 0 0,1 0 0,-1 0 0,1 0 0,-1 0-1,1 0 1,0 0 0,-1 0 0,1 1 0,-1-1 0,1 0 0,-1 0 0,1 0 0,-1 1 0,1-1 0,-1 0 0,1 1 0,0-1-1,6 3 209,-7-3-214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4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6 127 6520,'0'0'9497,"-1"-11"-9160,-1 3-244,2 5-65,-1 0 0,0 0 0,1 0 0,0 0 0,-1 0 0,1 0 0,0 0 0,1 0 0,-1 0 0,0 0 0,1 0 0,0 0 0,0 0 0,0 0 0,0 0 0,0 1 0,0-1 0,1 0 0,2-3 0,0 1 81,0 1-1,0 0 0,1-1 0,-1 1 0,1 1 0,0-1 0,0 1 0,0 0 0,7-3 0,-9 5-75,-1 0 1,1 0-1,-1 1 1,1-1-1,-1 1 1,1-1-1,-1 1 1,1 0 0,-1 0-1,1 0 1,-1 1-1,1-1 1,-1 0-1,1 1 1,-1 0-1,1-1 1,-1 1-1,1 0 1,-1 0-1,0 1 1,0-1-1,1 0 1,-1 1 0,3 2-1,-3-1-18,0-1 0,0 0 1,-1 0-1,1 1 0,-1-1 0,0 1 0,1 0 0,-1-1 0,0 1 1,0 0-1,-1-1 0,1 1 0,-1 0 0,1 0 0,-1 0 0,0 0 1,0 0-1,0-1 0,0 1 0,-1 0 0,1 0 0,-1 0 0,0 0 1,1-1-1,-3 5 0,-1 2 33,1-1-1,-1 1 1,-1-1 0,1 0 0,-2 0-1,-9 12 1,3-6 138,1 1 0,-14 25-1,24-39-170,1-1 0,-1 1 0,0 0 0,1-1 0,-1 1-1,1 0 1,0-1 0,-1 1 0,1 0 0,-1 0-1,1 0 1,0-1 0,0 1 0,0 0 0,-1 0 0,1 0-1,0 0 1,0 0 0,0-1 0,0 1 0,0 0 0,0 0-1,1 0 1,-1 0 0,0 0 0,0-1 0,1 1 0,-1 0-1,0 0 1,1 0 0,-1-1 0,1 1 0,-1 0-1,1-1 1,-1 1 0,1 0 0,-1-1 0,1 1 0,0-1-1,-1 1 1,2 0 0,0 0 4,0 1-1,1-1 1,-1 0-1,0 0 1,1 0-1,-1 0 1,1 0 0,-1-1-1,1 1 1,-1-1-1,1 1 1,0-1 0,-1 0-1,5 0 1,37-5 211,-27 3-12,0 0 0,0 0-1,28 3 1,-31 6 663,-5-2-3759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4912,'0'0'9314,"0"13"-8926,9 183 804,-2-72-445,-7 6-19,-1-12-76,-1-79-200,5 52 1,-2-63-125,-2 0 0,-5 45 0,0 32 852,6-87-381,-9-48-429,6 4-297,2 0-1,1 1 0,1-1 1,8-48-1,-3 35 22,-4 26-78,0 0 0,2 1-1,-1 0 1,2 0 0,-1 0 0,2 0-1,-1 1 1,2-1 0,0 1-1,0 1 1,1 0 0,0 0 0,0 0-1,1 1 1,1 0 0,-1 1 0,1 0-1,14-8 1,-20 14-22,0-1 0,0 1 0,1 0 1,-1 1-1,0-1 0,1 1 0,-1 0 0,1 0 0,6-1 0,-9 2 3,0 0-1,-1 0 1,1 0-1,0 1 1,0-1-1,0 0 1,-1 1-1,1-1 1,0 1-1,-1-1 0,1 1 1,0 0-1,-1 0 1,1 0-1,-1 0 1,1 0-1,-1 0 1,0 0-1,1 1 1,-1-1-1,0 0 0,0 1 1,0-1-1,0 1 1,2 2-1,-1 1 2,1 1 1,-1-1-1,1 1 0,-2 0 0,1-1 0,-1 1 1,0 0-1,0 0 0,0 0 0,-1 0 0,0 0 0,0 0 1,0 0-1,-1 0 0,0 0 0,0 0 0,-1 0 1,0-1-1,0 1 0,0 0 0,0-1 0,-1 0 0,0 1 1,0-1-1,-1 0 0,1 0 0,-1-1 0,0 1 0,-6 4 1,8-7 13,-1 1 0,1 0 0,-1-1 0,0 0 0,0 0 0,-1 0 0,1 0 0,0 0 0,0-1 1,-1 1-1,1-1 0,-1 0 0,-4 1 0,8-2-3,-1 0 1,0 0-1,1 0 0,-1 0 1,1 0-1,-1 0 1,1 1-1,-1-1 0,1 0 1,-1 0-1,1 0 0,-1 1 1,1-1-1,-1 0 1,1 0-1,0 1 0,-1-1 1,1 0-1,-1 1 1,1-1-1,0 1 0,-1-1 1,1 0-1,0 1 0,-1 0 1,10 8 267,5 4-209,57 67 274,-56-64-243,-9-9-8,0-1 1,0 1 0,-1 0-1,7 12 1,-12-18-75,0-1-1,0 1 1,0-1 0,0 0 0,1 1-1,-1-1 1,0 1 0,0-1 0,0 0-1,1 1 1,-1-1 0,0 0-1,0 1 1,1-1 0,-1 0 0,0 0-1,0 1 1,1-1 0,-1 0 0,0 0-1,1 1 1,-1-1 0,0 0 0,1 0-1,-1 0 1,1 0 0,-1 0 0,0 1-1,1-1 1,3-11 347,-2-21-2485,-2 29 728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7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6224,'0'0'9070,"11"-7"-8623,-6 3-375,19-13 466,31-16 0,-53 31-481,1 1 0,-1 0 1,1 0-1,-1 0 0,1 1 0,-1-1 1,1 0-1,0 1 0,0 0 1,-1 0-1,1 0 0,0 0 0,-1 0 1,1 0-1,0 1 0,-1-1 1,1 1-1,0 0 0,-1 0 0,1 0 1,-1 0-1,1 0 0,-1 0 0,0 1 1,1-1-1,-1 1 0,0 0 1,0 0-1,0 0 0,0 0 0,-1 0 1,1 0-1,0 0 0,-1 0 0,1 1 1,-1-1-1,0 0 0,0 1 1,0 0-1,0-1 0,0 1 0,-1-1 1,1 1-1,-1 0 0,0-1 0,0 5 1,0 1 2,0 0 1,0 0 0,-1 0-1,-1 0 1,0 0 0,0 0-1,0 0 1,-7 14 0,-2 1 198,-22 32 1,23-42-194,8-10 32,0-1 0,-1 1-1,1 0 1,0 1 0,1-1 0,-1 0-1,-2 6 1,4-8-77,0-1 1,0 1-1,0-1 0,0 1 0,0 0 0,0-1 0,0 1 1,0-1-1,0 1 0,0 0 0,1-1 0,-1 1 0,0-1 1,0 1-1,0-1 0,1 1 0,-1 0 0,0-1 0,1 1 1,0 0-1,0 0 3,0 0 1,0 0-1,1 0 1,-1-1-1,0 1 1,1 0-1,-1-1 1,1 1-1,-1-1 1,1 1-1,2 0 1,11 2 179,1 1 1,-1 1 0,0 0 0,28 14 0,-41-17-329,4 2 340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2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28 4816,'0'0'15641,"-10"-4"-15152,-28-12-17,16 8 907,15 10-226,7-2-1127,0 0 0,0 0 1,0 0-1,-1 1 0,1-1 0,0 0 1,0 0-1,0 0 0,0 0 1,0 0-1,-1 0 0,1 1 0,0-1 1,0 0-1,0 0 0,-1 0 0,1 0 1,0 0-1,0 0 0,0 0 0,0 0 1,-1 0-1,1 0 0,0 0 0,0 0 1,0 0-1,-1 0 0,1 0 0,0 0 1,0 0-1,0 0 0,-1 0 0,1 0 1,0 0-1,0-1 0,0 1 1,0 0-1,-1 0 0,1 0-3,0 0-1,-1-1 1,1 1 0,0 0-1,0 0 1,-1 0 0,1 0 0,0 0-1,-1 0 1,1 0 0,0 0-1,-1 0 1,1 0 0,0 0-1,0 0 1,-1 0 0,1 0-1,0 0 1,-1 0 0,1 0 0,0 0-1,-1 0 1,1 0 0,0 0-1,0 0 1,-1 0 0,1 1-1,0-1 1,0 0 0,-1 0-1,1 0 1,0 1 0,0-1 0,-1 0-1,1 0 1,0 1 0,0-1-1,0 0 1,0 0 0,-1 1-1,1-1 1,0 0 0,0 0-1,0 1 1,0-1 0,0 1 0,-3 16 1170,2-14-1141,1 0 1,-1 0 0,1 0-1,0 0 1,-1 0 0,1 0-1,1 4 1,11 55 440,2 0 0,28 71 0,-3-10 79,-18-57-294,-11-40-38,-2-1 0,9 50 0,-16-71-200,0 0 0,-1-1 0,0 1 0,0 0 0,0 0 0,0-1 0,-1 1 0,0 0 0,1-1 0,-1 1 0,0 0 0,-1-1 0,1 1 0,-1-1 0,-2 5 0,1-5-12,1-1 0,0 0 0,-1 1 0,0-1 0,1 0 0,-1-1 0,0 1 0,0 0 0,0-1 0,0 0 0,0 1 0,0-1 0,-1 0 0,1-1 0,0 1 0,-1-1 0,-4 1 0,-22-1 59,1 0 0,-40-7 0,19 2-4,0-4 22,39 7-58,0-1-1,-1 1 1,-15 0-1,26 2-50,-1 0-1,1 0 1,-1 0-1,1 0 1,-1 0 0,1-1-1,-1 1 1,1 0-1,-1-1 1,1 0 0,-1 1-1,1-1 1,0 0-1,-1 1 1,1-1 0,0 0-1,0 0 1,-1 0-1,1 0 1,0-1-1,0 1 1,-1-1 0,5 1-294,-1 1 1,0-1-1,0 0 1,0 1-1,0-1 0,0 0 1,0-1-1,0 1 1,2-2-1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0 5920,'0'0'8228,"-4"10"-7746,-95 223 1507,-19 49-286,104-237-1397,2 1-1,-6 48 1,15-68-166,1 0 1,1 0-1,1 0 1,2 0-1,5 33 1,-2-32 28,2 0 0,0-1 1,17 39-1,-18-52-37,1 0 0,0 0 0,1 0-1,0-1 1,1 0 0,1-1 0,0 0 0,14 12 0,-12-11 220,10 9 52,-21-20-341,0 0-1,0 0 1,0-1 0,0 1-1,0-1 1,0 1-1,0-1 1,0 1 0,0-1-1,0 1 1,0-1-1,0 0 1,0 0-1,0 1 1,0-1 0,0 0-1,1 0 1,-1 0-1,0 0 1,1-1 0,-1 1-43,0-1 1,-1 0 0,1 0 0,-1 1 0,1-1 0,0 0-1,-1 0 1,0 0 0,1 0 0,-1 0 0,0 0 0,1 0-1,-1 1 1,0-1 0,0 0 0,0 0 0,0-2 0,2-25-26,-1 20 3,1-23-3072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49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4912,'0'0'10465,"1"10"-9970,9 226 1943,-8-182-1982,2 9 553,15 74 1,-23-111 560,4-32-1790,-1 1-1,0 0 1,0-1-1,0 1 1,-4-9-1,4 11-998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0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5920,'0'0'13066,"11"2"-12718,9 1-103,1-1-1,0 0 1,32-3 0,4-4 891,80-20 1,-135 25-1356,12-1 1303,-10 5-3933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1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24 4120,'0'0'6505,"-11"4"-6018,-36 14-7,40-16-318,1 1 0,0 1 0,1-1 0,-1 1 0,1 0 0,-1 0 0,1 1 0,1-1 0,-9 11 0,3-2 245,2 0 1,-12 23-1,15-27-211,-3 11 165,0 0 0,1 0-1,1 0 1,1 1-1,-2 21 1,7-38-288,0-1 1,0 1-1,1-1 0,-1 1 0,1 0 0,0-1 1,0 1-1,0-1 0,0 0 0,1 1 0,-1-1 1,1 0-1,0 0 0,2 3 0,-3-4-17,0 0-1,1-1 1,-1 1-1,0 0 1,1-1-1,-1 1 1,1-1-1,-1 1 1,1-1-1,0 0 1,-1 0-1,1 0 1,0 0 0,0 0-1,0 0 1,0 0-1,0 0 1,0-1-1,0 1 1,0-1-1,0 0 1,0 1-1,4-1 1,0-2 46,0 0 0,0 0 0,0-1 0,0 1 0,-1-1 0,1-1 0,-1 1 0,0-1 0,0 0 1,0 0-1,-1 0 0,7-8 0,4-6 268,-2 0-1,13-22 1,-24 35-302,-1 4-33,1-2 83,0 0 0,0 0 0,0-1 0,-1 1-1,1-1 1,-1 1 0,0-1 0,2-6 0,-3 10-106,0 0 0,0 0 1,0 0-1,0 0 0,-1 0 1,1-1-1,0 1 0,0 0 0,0 0 1,0 0-1,0 0 0,0 0 1,0 0-1,0 0 0,0 0 1,0 0-1,0 0 0,0 0 1,0 0-1,-1-1 0,1 1 1,0 0-1,0 0 0,0 0 0,0 0 1,0 0-1,0 0 0,0 0 1,0 0-1,0 0 0,-1 0 1,1 0-1,0 0 0,0 0 1,0 0-1,0 0 0,0 0 1,0 0-1,0 0 0,0 0 1,-1 0-1,1 1 0,0-1 0,0 0 1,0 0-1,0 0 0,0 0 1,0 0-1,0 0 0,0 0 1,0 0-1,0 0 0,0 0 1,0 0-1,-1 0 0,1 0 1,0 1-1,0-1 0,0 0 0,0 0 1,0 0-1,0 0 0,0 0 1,0 0-1,0 0 0,0 0 1,0 1-1,-5 5 175,5-2-163,-1 0 0,1-1 1,0 1-1,0 0 0,0 0 1,1-1-1,-1 1 0,1 0 1,0-1-1,0 1 1,0-1-1,1 1 0,-1-1 1,1 1-1,2 2 0,-2-1-25,1 0 0,1 0-1,-1 0 1,1-1-1,-1 0 1,1 0 0,0 0-1,1 0 1,5 4 0,-7-7 1,0 1 1,1-1 0,-1 0 0,1 0 0,-1 0-1,1-1 1,-1 1 0,1-1 0,-1 0 0,1 0 0,0 0-1,-1 0 1,1-1 0,-1 1 0,1-1 0,-1 0-1,1 0 1,-1 0 0,0-1 0,1 1 0,-1-1 0,4-2-1,-1 0 14,1 0-1,-1 0 0,0-1 1,0 0-1,-1 0 0,1 0 1,-1-1-1,-1 0 0,8-11 1,-5 6 40,-1 0 0,-1-1 0,1 0 0,-2 0 0,0-1 0,0 1 0,1-15 0,-4 22-26,-1 1 1,0 0 0,0 0-1,0 0 1,0 0 0,-1-1-1,1 1 1,-1 0 0,0 0 0,0 0-1,-1 0 1,1 0 0,-1 0-1,0 1 1,0-1 0,0 1-1,-1-1 1,1 1 0,-1-1-1,0 1 1,1 0 0,-1 0-1,-1 1 1,1-1 0,0 1 0,-6-3-1,-7-4 84,9 5-100,0 1-1,0-1 1,1 0-1,-1-1 0,1 1 1,0-1-1,1-1 0,-8-6 1,12 9-133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2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 7328,'0'0'8561,"-11"9"-8132,-77 54 770,82-58-985,0 1-1,0-1 1,1 1 0,-1 0 0,2 0 0,-1 1-1,1 0 1,-1-1 0,2 2 0,-1-1 0,1 0-1,0 1 1,-2 11 0,4-18-176,1 0-1,0 1 1,0-1 0,0 0-1,0 0 1,1 0 0,-1 1-1,0-1 1,0 0 0,1 0-1,-1 0 1,1 0 0,-1 0-1,1 0 1,-1 0 0,1 0-1,0 0 1,-1 0 0,1 0-1,0 0 1,0 0 0,0 0 0,0 0-1,0-1 1,0 1 0,0 0-1,0-1 1,0 1 0,0-1-1,0 1 1,0-1 0,0 0-1,0 1 1,0-1 0,1 0-1,1 0 1,3 2 49,0-1 0,1 0 0,-1 0 0,1-1 0,9 0 0,-4-2 57,0-1 1,21-6-1,4-1 230,-25 5-234,1 0-3514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4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4912,'0'0'12849,"10"7"-12544,4 1-198,-8-5-41,0 0 0,0 1 0,0-1 1,0 2-1,-1-1 0,0 1 0,0-1 1,7 9-1,-10-10-22,-1-1-1,1 1 1,-1-1 0,1 1 0,-1-1-1,0 1 1,0 0 0,0 0 0,0 0 0,-1-1-1,1 1 1,-1 0 0,0 0 0,0 0 0,0 0-1,0 0 1,0 0 0,0 0 0,-1 0 0,0-1-1,1 1 1,-3 5 0,0-1 69,0-1 0,-1 1 0,0 0 0,0-1 0,0 0 0,-1 0-1,-9 9 1,14-15-94,-1 0-1,1 1 1,0-1-1,-1 0 1,1 0-1,0 1 1,0-1-1,-1 0 1,1 1-1,0-1 1,0 0 0,-1 1-1,1-1 1,0 0-1,0 1 1,0-1-1,0 0 1,-1 1-1,1-1 1,0 1-1,0-1 1,0 0-1,0 1 1,0-1-1,0 1 1,0-1-1,9 2 269,22-9-75,-25 5-171,19-4-124,23-4 369,-16 8-3295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5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56 139 5416,'0'0'7722,"-10"-5"-7227,-30-17 2,34 17 2436,8 1-2196,10 2-1132,-11 2 679,154-12 829,239-21 835,-352 29-1592,69-15-1,-9 1 54,-69 11-235,-29 5-135,0 1 0,1 0 1,-1 0-1,0 0 0,1 0 1,-1 1-1,0 0 0,1-1 1,-1 2-1,1-1 1,-1 1-1,6 1 0,-2-1-67,0 2 53,-3 1-2923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7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79 5824,'0'0'11741,"-13"14"-11312,-39 44-10,46-50-286,0-1 0,1 1 0,0 0 0,0 0 0,1 0 1,0 1-1,1 0 0,0-1 0,0 1 0,0 0 0,1 1 0,-1 16 0,3-22-88,0-1-1,0 0 1,0 1-1,1-1 1,-1 0-1,1 1 1,0-1-1,0 0 1,0 0-1,0 0 0,1 0 1,-1 0-1,1 0 1,0 0-1,0 0 1,0-1-1,0 1 1,0-1-1,0 1 1,1-1-1,-1 0 1,1 0-1,0 0 0,0 0 1,-1 0-1,1-1 1,0 1-1,1-1 1,-1 0-1,0 0 1,0 0-1,0 0 1,1-1-1,-1 1 1,0-1-1,1 0 0,-1 0 1,0 0-1,1 0 1,-1-1-1,0 1 1,0-1-1,1 0 1,-1 0-1,0 0 1,0 0-1,0-1 1,4-1-1,11-11 100,-1 0 0,0-1 0,-1-1 0,-1 0 0,23-31 0,-35 44-89,-1-1 0,0 1 0,0 0 1,0-1-1,-1 1 0,1-1 0,-1 1 0,0-1 0,0 0 0,0 1 1,0-1-1,-1 0 0,1-4 0,-1 7 61,-2 20 280,1 0-315,1-9-47,0 0 0,0 0 0,1-1 0,0 1 0,3 12 0,-3-19-33,0 0-1,0 0 0,1-1 0,-1 1 0,1 0 0,-1 0 0,1-1 0,0 1 1,0-1-1,0 1 0,1-1 0,-1 0 0,1 0 0,-1 0 0,1 0 0,-1 0 0,1 0 1,0-1-1,0 0 0,5 3 0,-4-3 0,-1-1 0,1 1 0,-1 0-1,1-1 1,-1 1 0,1-1 0,-1 0 0,1-1 0,0 1 0,-1 0 0,1-1-1,-1 0 1,0 0 0,1 0 0,-1 0 0,0 0 0,1-1 0,-1 0 0,0 1-1,0-1 1,0 0 0,0-1 0,-1 1 0,5-5 0,2-3 18,0 0 0,-2 0 1,1-1-1,-1 0 0,9-18 1,-14 23-8,0 0 1,0 0-1,-1 0 1,1 0-1,-1 0 1,-1 0-1,1 0 1,-1-1-1,0 1 1,0 0-1,-1 0 1,0 0-1,0 0 1,-4-12-1,2 9 12,0 0 0,-1 0 0,0 0 0,-1 0 0,1 1 0,-2-1 0,1 1 1,-14-13-1,14 15 10,-15-13 136,19 19-164,0-1 0,0 0 0,0 1 0,0-1 1,0 0-1,0 1 0,0-1 0,-1 1 0,1 0 0,0-1 0,0 1 0,0 0 1,-1 0-1,1 0 0,0 0 0,0 0 0,-3 0 0,4 0-12,0 0-1,0 0 1,0 0-1,1 0 0,-1 0 1,0 0-1,0 0 1,0 0-1,0 1 1,0-1-1,0 0 1,0 0-1,0 0 0,0 0 1,0 0-1,1 0 1,-1 0-1,0 0 1,0 0-1,0 0 1,0 1-1,0-1 0,0 0 1,0 0-1,0 0 1,0 0-1,0 0 1,0 0-1,0 0 1,0 1-1,0-1 0,0 0 1,0 0-1,0 0 1,0 0-1,0 0 1,0 0-1,0 0 1,0 0-1,0 1 0,0-1 1,0 0-1,-1 0 1,1 0-1,0 0 1,0 0-1,0 0 1,0 0-1,0 0 0,0 0 1,0 0-1,0 0 1,0 1-1,0-1 1,0 0-1,-1 0 1,1 0-1,0 0 0,0 0 1,0 0-1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8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7832,'0'0'9687,"12"-4"-9320,-3 0-266,5-2 144,1 0 0,-1 1 0,29-5 0,-42 9-200,0 1 0,1-1 0,-1 1 0,1 0 0,-1 0 0,1 0 0,-1 0 0,1 0 0,-1 0 0,0 0 0,1 0 0,-1 1 0,1-1-1,-1 0 1,1 1 0,-1-1 0,0 1 0,1 0 0,-1-1 0,0 1 0,0 0 0,0 0 0,1 0 0,-1 0 0,0 0 0,0 0 0,0 0-1,0 0 1,-1 0 0,1 1 0,0-1 0,0 0 0,-1 1 0,1-1 0,-1 0 0,1 1 0,-1-1 0,0 0 0,1 1 0,-1-1 0,0 1-1,0 2 1,0 2 21,-1 0-1,1 0 1,-2 0-1,1 0 1,0 0-1,-1 0 1,0-1-1,-1 1 1,-3 7-1,-2 0 21,-1 0-1,0-1 1,-1 0 0,0-1 0,0 0-1,-20 15 1,20-19-56,0 0 306,24-10-119,9-5-150,1-1 4,0 2 0,0 0-1,1 2 1,25-3 0,-46 7-104,0 1 1,0-1-1,0 0 0,0 0 1,7-3-1,-1-1-3010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5:59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7632,'0'0'9361,"6"11"-8937,31 46 568,47 59 0,88 124 937,-122-166-1620,-28-40-156,-2 2-1,-1 1 0,-2 0 0,19 61 1,-29-68-61,-2 0 1,0 1-1,-2 0 1,-1 0-1,-2 0 1,-7 60 0,0-47 57,-3 0 0,-2-1 0,-28 70 0,28-79-41,-8 18 262,-3-1-1,-36 61 1,55-107-272,0 1-1,0-1 1,-1 0-1,0 0 1,0 0 0,-6 4-1,-7 4-3387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2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6928,'0'0'17886,"13"0"-17645,267-14 982,-179 11-711,-68 3-67,41-4 0,-37-2 347,-30 3-211,-6 3-975,-1 5-3166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56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9144,'0'0'14478,"-6"11"-14163,-19 32-7,25-42-296,-1-1 0,1 1 0,0-1 1,-1 1-1,1-1 0,0 1 0,0-1 1,0 1-1,-1 0 0,1-1 0,0 1 1,0-1-1,0 1 0,0-1 0,0 1 1,0 0-1,0-1 0,0 1 0,0-1 1,0 1-1,0-1 0,0 1 0,1 0 1,-1-1-1,0 1 0,0-1 0,1 1 1,-1-1-1,0 1 0,1-1 1,-1 1-1,0-1 0,1 1 0,-1-1 1,1 0-1,-1 1 0,0-1 0,1 0 1,0 1-1,3 2 86,24 30 331,3-1 0,44 38 0,-28-29-204,-20-16-107,0-1 53,-1 1 0,44 54 1,-31-24 27,-2 2 1,36 76-1,-63-113-132,-1 0 1,0 1-1,-2 0 0,0 0 1,-2 0-1,0 1 0,-2 0 1,0 0-1,0 25 0,-3-16 44,-1-1 0,-1 1-1,-2-1 1,-1 0 0,-16 55-1,-129 430 1490,143-481-1523,1-1-1,2 1 0,2 0 0,0 1 0,3-1 0,0 0 0,3 0 0,0 0 1,11 36-1,-1-33-363,-6-24-3683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0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 4216,'0'0'13159,"12"-5"-12815,6-2-208,-5 2-2,0 0-1,1 0 1,17-2 0,158-26 1050,-18 3-447,-18-1 231,-137 28-110,1 2 1,24 0-1,-40 1-433,-1 0-471,-1 0 0,1 0 0,-1 0-1,1 0 1,-1 0 0,1 0 0,-1 1-1,1-1 1,0 0 0,-1 0 0,1 1 0,-1-1-1,1 0 1,-1 1 0,1-1 0,0 0-1,-1 1 1,1-1 0,0 1 0,-1-1-1,1 1 1,0-1 0,0 1 0,-1-1 0,1 1-1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01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7432,'0'0'10697,"11"0"-10303,39 1-15,106-3 677,177-49 764,-185 17 40,-147 34-1899,11-4 1165,-12 3-1204,0 1 1,0 0-1,0 0 1,0 0-1,0-1 1,0 1-1,0 0 1,1 0-1,-1-1 1,0 1-1,0 0 1,0 0-1,0-1 1,0 1-1,-1 0 1,1 0-1,0-1 1,0 1-1,0 0 0,0 0 1,0-1-1,0 1 1,0 0-1,0 0 1,-1 0-1,1-1 1,0 1-1,0 0 1,0 0-1,0 0 1,-1 0-1,1-1 1,0 1-1,0 0 1,0 0-1,-1 0 1,1 0-1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09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185 155 6128,'0'0'11037,"-10"6"-10787,-16 11 183,-36 31 0,55-41-315,1 0 1,-1 1 0,1 0-1,1 0 1,0 0 0,-9 18-1,5-6 141,1 1 1,-6 22-1,13-36-212,-1 0 0,1 0 1,0 0-1,0 0 0,1 0 0,0 0 1,1 0-1,-1 0 0,1 0 0,0 0 1,1 0-1,0 0 0,0 0 0,0 0 1,1-1-1,0 1 0,1-1 1,-1 0-1,6 7 0,-7-9-29,1-1-1,-1 0 1,1 0-1,0 0 1,0 0 0,0-1-1,0 1 1,0-1 0,0 1-1,1-1 1,0 0-1,-1-1 1,1 1 0,0-1-1,5 2 1,-3-2 7,1 0 0,-1 0 1,0 0-1,1-1 0,-1 0 0,1-1 1,-1 0-1,13-2 0,-5-2 17,1 1 1,-1-2-1,0 0 0,-1-1 0,1 0 0,-1-1 1,16-12-1,0-6 100,-1 0 0,-1-2 0,-1-1 0,27-41 0,-51 66-108,1 1-1,-1-1 0,0 0 1,0 0-1,-1 0 0,1 0 1,0-5-1,4-10 272,-3 11 11,-6 12-130,-4 18-44,6-8-94,0-1-30,0 0 0,0 0 1,1 1-1,4 24 0,-3-35-16,0 1-1,0 0 0,0-1 1,1 0-1,-1 1 0,1-1 1,0 0-1,0 1 0,0-1 1,0 0-1,0-1 0,1 1 0,0 0 1,-1-1-1,1 1 0,0-1 1,0 0-1,0 0 0,0 0 1,1 0-1,-1 0 0,6 1 1,-3-1 3,0-1 0,0 1 0,0-1 1,1 0-1,-1-1 0,0 1 0,1-2 0,-1 1 1,0 0-1,1-1 0,-1 0 0,0-1 1,0 1-1,0-1 0,0-1 0,0 1 0,0-1 1,0 0-1,-1 0 0,0 0 0,1-1 1,-1 0-1,5-5 0,10-10 60,-1-1 1,0-1-1,29-44 1,-46 62-56,3-6 21,0 0 1,0-1-1,-1 1 1,0-1-1,-1 0 1,0 0-1,-1 0 1,0-1-1,0 1 1,-1 0-1,0-1 1,-1 1-1,-1-1 0,-1-14 1,1 19 0,-1 1 0,0-1 0,1 0 1,-2 1-1,1-1 0,-1 1 0,0 0 0,0 0 1,0 0-1,-1 0 0,-7-8 0,5 7 20,1 1 0,-1 0 0,0 0 0,-1 0 0,1 1 0,-1 0-1,0 0 1,-10-4 0,9 6-20,6 0-7,-1 1-1,0 0 1,0 0-1,0 1 1,0-1-1,0 0 1,-6 1-1,7 0-29,1 0 0,0 1 1,-1-1-1,1 1 0,0 0 0,0-1 0,-1 1 0,1 0 0,0 0 0,0-1 0,0 1 0,0 0 0,0 0 0,0 0 0,0 0 0,0 1 0,0-1 0,1 0 0,-1 0 0,-1 2 0,-3 7-3307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10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0 251 10344,'0'0'6150,"10"12"-5797,1 0-227,-1 1-1,0-1 0,-1 2 1,0 0-1,-1 0 0,-1 0 1,7 20-1,22 70 1042,-20-31 282,-12-58-759,-3-12 144,-4-6-68,-6-5-364,-6-6-135,11 11-224,1 0 0,-1 0 0,1 0 0,0 0 0,0-1 0,0 1 0,-4-8 0,-2-7 71,1-1 0,0 1 0,2-1 0,0-1 1,-6-30-1,11 37-28,-1 1 0,2 0 0,-1-1 0,2 1 0,0-1 0,0 1 0,1 0 0,0-1 0,1 1 0,7-17 1,2-4 120,-9 25-151,-1-1 0,1 1 0,1 0 0,0 0 0,0 0 0,0 1 0,1-1 0,0 1 0,0 0 0,1 0 0,7-7 1,-1 5 26,9-8 104,1 1 0,33-19 0,-49 32-151,0 0-1,0 1 1,0-1-1,0 1 0,0 0 1,1 0-1,-1 1 1,1 0-1,-1 0 1,1 0-1,-1 1 1,1 0-1,-1 0 1,1 1-1,9 2 0,-10-1-7,0 0 0,0 1 0,0-1 0,-1 1 0,1 0 0,-1 1 0,9 7 0,-12-9-22,1 0-1,-1 0 1,0 0 0,-1 0 0,1 0-1,0 0 1,-1 1 0,1-1 0,-1 1-1,0-1 1,0 1 0,0 0 0,0-1 0,0 1-1,0 0 1,-1-1 0,1 1 0,-1 0-1,0 3 1,-1-1-3,1 0 0,-1-1 0,0 1 0,-1-1 1,1 1-1,-1-1 0,0 0 0,0 1 0,0-1 0,-1 0 0,1 0 0,-1-1 0,0 1 0,0 0 0,-1-1 1,-3 3-1,-5 4 12,-1-1 1,0 0 0,-20 9 0,23-12-9,-1-2 22,-1 0 0,0 0 0,0-1 0,0 0 0,-1-1 0,1-1 0,0 0 0,-24-1 0,6 3 317,2 0-4904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12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137 134 4816,'0'0'12239,"-10"4"-11676,5-2-484,0-1-4,0 1 0,0 1 0,0-1-1,0 1 1,0-1 0,1 1 0,-1 1 0,1-1 0,0 1 0,0-1-1,0 1 1,-6 8 0,1 3 258,0 0 0,1 0 1,-10 29-1,15-36-175,0 1 1,1 0-1,0 0 1,1 0-1,0 0 0,1 0 1,-1 1-1,3 15 1,-2-23-119,1 6 98,1 1 0,-1-1 0,2 0 0,-1 0 0,4 8 0,-5-14-113,-1-1 1,1 1 0,0-1-1,-1 0 1,1 0 0,0 1-1,0-1 1,0 0 0,0 0-1,0 0 1,0 0 0,1 0-1,-1 0 1,0 0 0,0 0-1,1 0 1,-1-1 0,0 1 0,1-1-1,-1 1 1,1-1 0,-1 1-1,1-1 1,-1 0 0,1 0-1,-1 1 1,1-1 0,-1 0-1,1 0 1,-1-1 0,1 1-1,-1 0 1,1 0 0,-1-1 0,1 1-1,-1-1 1,2 0 0,5-3 43,0 1 0,-1-2 0,1 1 0,-1-1 1,0 0-1,0 0 0,0-1 0,-1 0 0,7-8 1,2-5 164,24-41 0,-12 15 108,-23 41-278,-3 1 3,1 1 0,0 0 0,0-1 0,-1 0 0,0 1 0,1-1 0,-1 0 0,0 0-1,0 0 1,0-5 0,-1 7 87,1 22 471,0-1-526,8 39 1,-8-54-92,0 0 0,1 1-1,0-1 1,0 0 0,0 0 0,0 0-1,1 0 1,0-1 0,0 1 0,0-1-1,0 0 1,6 6 0,-3-5-3,1 0 1,-1 0-1,1 0 1,0-1-1,0 0 0,0-1 1,10 4-1,-14-6-2,1 0-1,0-1 0,-1 1 0,1-1 0,-1 0 1,1 0-1,-1 0 0,1-1 0,0 1 1,-1-1-1,1 0 0,-1 0 0,0 0 0,1-1 1,-1 1-1,0-1 0,0 1 0,0-1 1,5-4-1,0-1 12,1 0 0,-1-1 0,-1-1 0,1 1 1,-1-1-1,-1 0 0,0-1 0,0 1 0,-1-1 0,0 0 0,-1-1 0,0 1 1,0-1-1,-1 0 0,-1 0 0,0 0 0,1-19 0,-2 17 26,0 0 1,-1 1-1,-1-1 0,0 1 0,0-1 0,-2 1 1,1-1-1,-2 1 0,1 0 0,-2 0 0,0 0 0,0 1 1,-1 0-1,0 0 0,-13-16 0,18 25-30,0 1 0,0-1 0,-1 1 0,1 0 0,0-1 0,-1 1 0,1 0 0,0 0 0,-1 0 0,0 0 0,1 0 0,-1 0 0,0 1 0,1-1 0,-1 0 0,0 1 0,1 0 0,-1-1 0,0 1 0,0 0 0,0 0 0,0 0 0,1 0 0,-1 0 0,0 0 0,-3 1 0,2 1-65,-1-1 0,1 1 0,0 0 0,-1 0 0,1 0-1,0 1 1,0-1 0,1 1 0,-1 0 0,0 0 0,1 0 0,-2 3 0,-5 8-3657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6:13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1 7632,'0'0'9063,"-13"3"-8501,-47 10-58,53-11-382,0 1-1,0-1 1,0 2 0,0-1 0,0 1-1,1 0 1,0 0 0,-1 1 0,-6 7-1,-8 5 348,19-15-393,0-1-1,-1 1 1,1 0-1,0-1 1,0 1-1,0 0 1,0 1-1,1-1 1,-1 0-1,1 0 1,-1 1-1,1-1 1,0 1-1,0-1 1,0 1 0,0-1-1,0 1 1,1 0-1,-1 0 1,1-1-1,-1 1 1,1 0-1,0 0 1,0-1-1,1 1 1,-1 3-1,1-3-7,1 0 0,-1 0-1,1 1 1,-1-1 0,1-1 0,0 1 0,0 0-1,0 0 1,0-1 0,1 1 0,-1-1 0,1 1 0,-1-1-1,1 0 1,0 0 0,0 0 0,0-1 0,0 1-1,0-1 1,6 2 0,2 0 109,1 0-1,-1-1 1,1 0-1,0-1 1,-1 0 0,1-1-1,0-1 1,0 0-1,-1 0 1,1-1 0,-1 0-1,13-5 1,-13 2 593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31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5120,'0'0'13575,"11"-4"-13264,32-10-4,-39 12-179,0 1 0,0 0 0,0 0-1,1 0 1,-1 1 0,0-1 0,0 1 0,0 0 0,0 0 0,1 1 0,-1-1 0,0 1 0,0 0 0,0 0 0,0 0 0,0 1 0,0-1-1,0 1 1,6 3 0,-9-4-69,-1 1 0,1-1 0,0 0 0,0 0 1,-1 0-1,1 0 0,0 1 0,-1-1 0,1 0 0,-1 1 0,0-1 0,1 0 0,-1 1 0,0-1 0,0 0 0,0 1 0,0-1 0,0 3 0,-1 0 11,1 0 1,-1 0-1,0 0 0,-1-1 1,1 1-1,-3 5 0,-4 5 104,0 0 1,-14 16-1,19-26-77,-42 57 811,36-50-688,4-1 119,16 5 0,-9-14-316,-1 0 0,1 0 0,0 0 0,0 0 0,0 0 1,0-1-1,0 1 0,0-1 0,0 1 0,0-1 0,0 0 0,0 0 0,0 0 0,3 0 0,32-4 195,-36 3-200,23-2 192,1 2 0,-1 0 1,0 1-1,30 4 0,6 7-3437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32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 14368,'0'0'3786,"-3"10"-3730,0 0-36,-3 8 65,-14 32 1,-94 191 962,87-181-764,4 1 1,1 1-1,4 1 1,-13 76-1,19-52 207,3-1-1,4 159 0,8-176-194,4-1 0,3 0 1,3 0-1,2-1 0,39 102 0,-38-123-99,-5-12 16,2-1-1,20 40 1,47 97 604,-55-111-247,43 74 0,-66-129-518,1 0-1,-1 0 1,1-1-1,0 1 1,1-1-1,-1 1 1,1-1-1,-1 0 0,1-1 1,0 1-1,5 2 1,-6-4-31,0 1 0,-1-1 0,1-1-1,0 1 1,0 0 0,0-1 0,0 1 0,0-1 0,0 0 0,0 0 0,0 0 0,0-1-1,0 1 1,0-1 0,0 1 0,0-1 0,0 0 0,4-2 0,15-9-3472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33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 14272,'0'0'4738,"-11"6"-4619,-46 32 142,56-37-230,0 0 0,0 0 1,0 1-1,1-1 0,-1 0 0,1 1 0,-1-1 0,1 0 1,0 1-1,-1-1 0,1 1 0,0-1 0,0 0 0,0 1 1,0-1-1,0 1 0,0-1 0,1 3 0,5 29 210,12 27 266,2 0-1,3-2 0,41 76 1,-23-50 61,-27-51-325,-1 0 0,14 61 1,5 75 510,-27-141-590,8 99 464,-2-20-108,1 82 343,-12-169-789,-1 21 111,-1 0 1,-2 0-1,-18 73 0,-47 117 547,26-127-393,7-22-39,25-60-179,9-19-87,0 0 0,0 0 0,1 0 1,-1 0-1,1 1 0,0-1 0,-1 6 0,-4-1 138,4-9-72,3-6-66,5-7-3681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70 898 6016,'0'0'7585,"-1"19"-7217,-22 200 688,10-138-498,-16 68 1170,25-123-1000,6-21-162,2-16-28,41-115 553,-12 39-774,-10 21-116,75-237 616,-57 178-504,-33 106-205,1 0 0,0 0 0,1 1 0,17-22 0,-26 39-91,0 0-1,-1 0 1,1 0-1,0 0 1,0 0-1,0 0 1,0 0-1,0 0 1,0 0-1,0 1 1,0-1-1,0 0 1,0 1-1,0-1 1,0 1 0,1-1-1,-1 1 1,0-1-1,0 1 1,1 0-1,-1 0 1,2-1-1,-1 2-2,-1 0 1,1-1-1,-1 1 0,1 0 0,-1 0 0,0 0 0,1 0 1,-1 0-1,0 0 0,0 0 0,0 1 0,0-1 0,0 0 0,0 1 1,0-1-1,0 1 0,0-1 0,0 2 0,4 8 6,-1-1 0,-1 1 0,1 0-1,-2 0 1,1 0 0,-2 0 0,1 0 0,-2 0-1,1 1 1,-3 19 0,-1-5 3,-2 0 1,0 0 0,-14 39-1,14-50-6,-1 0-1,-1 0 1,-13 21 0,16-30-8,0 0 1,-1 0 0,1 0 0,-1 0 0,-1-1 0,1 0 0,-1 0-1,0-1 1,0 1 0,-7 3 0,8-6-1,1-1 0,-1 1 0,0-1 0,0 0 0,1-1 0,-1 1 0,0-1 1,0 0-1,0 0 0,0 0 0,-8-2 0,6 1 3,1-1 0,-1 1 0,1-1 0,-1-1 0,1 1 0,0-1 0,-11-6 0,17 8-10,-1 1 1,1 0-1,-1-1 0,1 1 0,-1-1 0,1 1 0,-1-1 0,1 1 1,-1-1-1,1 1 0,0-1 0,-1 0 0,1 1 0,0-1 1,-1 0-1,1 1 0,0-1 0,0 1 0,0-1 0,0 0 0,0 0 1,-1 1-1,1-1 0,0 0 0,1 1 0,-1-1 0,0 0 1,0 1-1,0-1 0,0 0 0,0 1 0,1-1 0,-1 0 0,0 1 1,1-1-1,-1 1 0,0-1 0,1 0 0,-1 1 0,1-1 1,-1 1-1,1-1 0,-1 1 0,1-1 0,-1 1 0,2-1 0,2-3 7,1 1 0,0-1-1,1 1 1,6-4-1,200-83 175,-21 11-62,68-69 57,-214 120-133,-24 16-19,-15 9-3,0 1-1,-1-2 0,0 1 1,1 0-1,-1-1 1,-1 0-1,1 0 1,7-8-1,-12 11-19,0 1-1,0 0 1,0 0 0,0-1-1,0 1 1,0 0 0,0-1 0,0 1-1,0 0 1,0 0 0,-1-1-1,1 1 1,0 0 0,0 0 0,0-1-1,0 1 1,0 0 0,0 0-1,-1-1 1,1 1 0,0 0 0,0 0-1,0-1 1,-1 1 0,1 0-1,0 0 1,0 0 0,-1 0-1,1-1 1,0 1 0,0 0 0,-1 0-1,1 0 1,0 0 0,0 0-1,-1 0 1,-10-4 28,4 3-9,0 1 1,0 0 0,1 0 0,-1 1 0,0 0-1,0 0 1,1 0 0,-1 1 0,-11 4 0,18-6-2,2 0-17,1 1 1,0-1 0,0 1-1,0-1 1,-1 1-1,1 0 1,0 0-1,-1 0 1,1 0-1,-1 0 1,1 1 0,-1-1-1,0 1 1,1-1-1,-1 1 1,0 0-1,0 0 1,0 0 0,0 0-1,-1 0 1,1 1-1,1 2 1,0 0-1,0 0 1,-1 0-1,0 1 1,0-1 0,0 1-1,-1-1 1,1 1-1,-2 0 1,2 9 0,-3 8 5,0-1 0,-2 0 0,-1 1 0,-6 23 0,0-3 25,9-37-29,0 0 1,0 0-1,0 0 0,1 1 1,0-1-1,0 0 1,1 0-1,0 0 0,0 0 1,0 0-1,1 0 1,0 0-1,5 11 0,-5-14-1,0 0-1,0-1 1,0 1 0,0-1-1,0 1 1,1-1-1,-1 0 1,1 1-1,-1-1 1,1 0-1,0-1 1,0 1 0,0-1-1,0 1 1,0-1-1,0 0 1,0 0-1,1 0 1,-1 0-1,0-1 1,1 1-1,-1-1 1,0 0 0,1 0-1,-1 0 1,0-1-1,1 1 1,2-2-1,15-2 29,0-1-1,-1-2 1,1 0 0,-2-1-1,23-12 1,89-61 206,-106 65-140,-1-2 0,-1 0 0,-1-2-1,-1 0 1,28-34 0,-36 39 42,-12 15-66,-2 3-6,-18 24 38,9-16-101,0 1 0,1 1 0,0 0-1,1 0 1,0 1 0,1-1 0,1 2 0,-6 17 0,9-25-8,1 1 0,0-1 0,1 1 0,0 0 0,0 0 0,0-1 0,1 1 0,0 0 0,1 0 0,0 0 0,0-1 0,0 1 0,1 0 0,0-1 0,1 1 0,0-1 0,0 0 0,4 7 0,-6-12 4,0 0 1,0 0-1,0 0 0,1-1 1,-1 1-1,1 0 1,-1-1-1,1 1 1,-1-1-1,1 1 0,0-1 1,0 0-1,0 0 1,-1 0-1,1 0 0,0 0 1,1 0-1,-1 0 1,0-1-1,0 1 0,0-1 1,0 1-1,0-1 1,1 0-1,-1 0 1,0 0-1,0 0 0,0 0 1,0-1-1,1 1 1,-1-1-1,0 1 0,0-1 1,0 0-1,0 0 1,0 0-1,0 0 0,0 0 1,0 0-1,-1 0 1,4-3-1,-1-1 6,1 0-1,-1 0 0,0-1 1,-1 1-1,1-1 0,-1 0 1,0 0-1,0 0 1,-1 0-1,0 0 0,0-1 1,0 1-1,-1-1 1,1-9-1,0 0 20,-1-1 0,-1 1 0,-1-1 0,-3-28 0,1 34 7,1 0 1,-2 0 0,1 1-1,-8-15 1,9 20-10,-1 0 0,0 1 0,0-1 0,0 1 0,0-1 0,-1 1 1,0 0-1,1 0 0,-2 0 0,-7-5 0,2 4 56,12 8-45,19 8-27,4-4-36,37 6 0,-41-10 2,0 1 0,-1 1 1,32 12-1,-46-14 20,0-1 0,-1 1 0,1 1 0,-1-1 0,0 1 0,0 0 0,0 0 0,-1 0 0,1 1 0,-1 0 0,0 0 0,0 0 0,-1 0 0,1 0 0,-1 1 0,3 7 0,0 4 0,-1 1 1,0 0 0,-2-1-1,0 1 1,0 0 0,-1 20-1,-3 3 3,-7 64 0,6-87 13,-1 1-1,0 0 1,-2 0-1,0-1 1,-1 0-1,-1 0 1,-9 18-1,12-29 59,7-9 3,7-16-10,25-113 129,20-64 71,-39 153-175,37-72-1,-44 98-68,1 0 1,1 1-1,0 0 0,1 1 0,1 1 0,0-1 1,17-11-1,-27 22-18,0 1 1,1-1-1,-1 1 0,1-1 1,0 1-1,0 0 0,0 1 1,0-1-1,0 1 0,0 0 1,0 0-1,0 0 1,0 0-1,1 1 0,-1-1 1,0 1-1,6 1 0,-6 0-3,1 0 0,-1 1-1,0-1 1,0 1-1,0 0 1,0 0-1,0 1 1,-1-1-1,1 1 1,0 0-1,-1 0 1,0 0 0,0 0-1,0 1 1,0-1-1,3 6 1,-2-2-4,0 0 1,-1 0-1,0 0 0,0 1 1,0-1-1,-1 1 0,0 0 1,-1-1-1,1 1 0,-2 0 1,1 0-1,-1 0 0,0 0 1,-1 0-1,-1 9 1,1-7 3,-1-1 0,-1 1 0,1-1 0,-1 0 1,-1 0-1,0 0 0,0 0 0,-1 0 0,0-1 1,0 0-1,-1 0 0,-8 8 0,10-12 5,1-1 0,-1 0-1,-1 0 1,1 0 0,0-1-1,-1 1 1,1-1 0,-1 0 0,0 0-1,0-1 1,1 0 0,-10 2-1,-3-1 53,0-1 0,-24-2 0,10 0 83,59-1-121,-1-1-1,0-2 0,0 0 0,32-12 0,-30 8-11,35-12 3,82-39 0,-62 23-1,11-8 55,127-81 0,-169 94-45,-44 28-15,-7 3-1,-1 1 0,0 0 0,1-1 0,-1 1 0,0-1 0,0 0 0,0 1 0,1-1 0,-1 0 0,0 0 0,0 1 0,0-1 0,1-2 0,-44 31 0,25-12-8,0 0 0,1 1 0,1 0 0,-21 32 0,31-41 5,0 0-1,0 1 1,1-1-1,0 1 1,0 0 0,1 0-1,0 0 1,1 1-1,0-1 1,1 1-1,0-1 1,0 1 0,1 18-1,1-27 4,-1 0-1,0 1 1,0-1-1,0 0 1,0 0-1,1 0 1,-1 0-1,1 0 1,-1 0-1,1 0 1,-1 1-1,1-1 1,-1 0-1,1-1 1,0 1-1,0 0 1,-1 0-1,1 0 1,0 0-1,0-1 1,0 1-1,0 0 1,0-1-1,0 1 1,0-1-1,0 1 1,0-1-1,0 1 1,1-1-1,-1 0 1,0 1-1,0-1 1,0 0-1,0 0 1,1 0-1,-1 0 1,0 0-1,0 0 1,0 0-1,0-1 1,1 1 0,1-1-1,2-1 10,0 1-1,-1-1 1,1 0 0,0-1 0,-1 1-1,1-1 1,-1 0 0,5-5-1,11-12 73,-1-2 0,-2 0-1,28-46 1,-19 27 79,-25 41-158,-1 0-1,0-1 0,0 1 1,0-1-1,0 1 1,0-1-1,1 1 0,-1 0 1,0-1-1,0 1 1,1 0-1,-1-1 0,0 1 1,1 0-1,-1-1 1,0 1-1,1 0 0,-1 0 1,0-1-1,1 1 1,-1 0-1,1 0 1,-1 0-1,0 0 0,1-1 1,-1 1-1,1 0 1,-1 0-1,1 0 0,-1 0 1,1 0-1,-1 0 1,0 0-1,1 0 0,-1 0 1,1 0-1,-1 0 1,1 1-1,-1-1 1,0 0-1,1 0 0,-1 0 1,1 0-1,-1 1 1,0-1-1,1 0 0,-1 1 1,0-1-1,1 0 1,-1 0-1,0 1 0,1-1 1,-1 1-1,0-1 1,0 0-1,0 1 0,1-1 1,-1 0-1,0 1 1,0-1-1,0 1 1,0-1-1,1 1 0,9 36-45,-8-29 43,-1-1-5,2 1 0,-1-1 0,1 0 0,0-1 0,0 1 0,0 0 0,1-1 0,0 0 0,1 0-1,0 0 1,0 0 0,7 7 0,-7-10 1,1 1 0,-1-1 0,0 0 0,1 0 0,0 0 0,0-1 0,0 0 0,0 0 0,0 0 0,0-1 0,0 0 0,0 0 0,1-1 0,-1 1-1,10-2 1,16-2 13,1-1 0,0-2-1,-1-1 1,50-18 0,-15-2 45,66-35-1,-108 47-13,0-1 0,35-29 0,-23 17 50,-37 28-88,-1 0 1,1 0-1,0-1 0,0 1 1,0 0-1,0 0 1,0 0-1,0 0 0,-1 0 1,1 0-1,0 0 1,0 0-1,0 0 0,0 0 1,0 0-1,0 0 1,-1 0-1,1 0 0,0-1 1,0 1-1,0 0 1,0 0-1,0 0 0,0 0 1,0 0-1,0 0 1,0-1-1,0 1 0,0 0 1,0 0-1,-1 0 1,1 0-1,0 0 0,0-1 1,0 1-1,0 0 1,0 0-1,0 0 1,0 0-1,0 0 0,0-1 1,1 1-1,-1 0 1,0 0-1,0 0 0,0 0 1,0 0-1,0 0 1,0-1-1,0 1 0,0 0 1,0 0-1,-16 3 21,-12 7-9,0 1 0,1 1 1,0 2-1,-30 21 0,39-23-19,0 1 1,2 1-1,0 1 0,0 0 1,1 1-1,-20 29 0,31-39 4,0 0 0,1 0 0,0 0 0,0 0-1,0 1 1,1-1 0,0 1 0,0-1 0,1 1-1,-1 12 1,2-17 2,0 0-1,0 0 1,0 1-1,0-1 1,1 0-1,-1 1 1,1-1-1,0 0 1,0 0-1,-1 0 1,2 0-1,-1 0 1,0 0-1,0 0 1,0 0-1,1 0 1,-1 0-1,1-1 1,0 1-1,-1 0 1,1-1-1,0 0 1,0 1-1,0-1 1,0 0 0,0 0-1,0 0 1,0 0-1,0 0 1,1-1-1,-1 1 1,0-1-1,0 1 1,3-1-1,2 1 3,-1-1-1,0 0 1,0-1-1,0 1 1,1-1-1,-1 0 1,0-1 0,0 1-1,0-1 1,-1 0-1,1-1 1,0 1-1,-1-1 1,0 0 0,11-8-1,5-6 23,-1-1-1,25-27 0,-24 24 10,-8 8 41,-1 0-1,-1-1 1,16-22 0,-59 88-4,-172 275-80,-40 40-49,241-363 64,-18 25 28,20-28-27,0 0 0,-1 1-1,1-1 1,0 0 0,-1 0-1,1 0 1,0 0 0,-1 0 0,1 0-1,-1 0 1,0 0 0,1-1-1,-1 1 1,1-1 0,-4 2-1,4-2-3,1-1-1,0 1 0,0 0 0,-1 0 0,1 0 0,0 0 1,0 0-1,0 0 0,-1-1 0,1 1 0,0 0 1,0 0-1,0 0 0,0-1 0,0 1 0,-1 0 0,1 0 1,0 0-1,0-1 0,0 1 0,0 0 0,0 0 0,0 0 1,0-1-1,0 1 0,0 0 0,0 0 0,0-1 0,0 1 1,0 0-1,0 0 0,0-1 0,0 1 0,0 0 0,0 0 1,0-1-1,0 1 0,3-13 19,-2 11-13,3-12 9,2 0-1,0 1 1,1-1-1,0 1 1,1 0-1,1 1 1,-1 0-1,2 0 1,0 1-1,0 0 1,15-11-1,19-13 26,77-48 1,-108 75-40,84-52 29,125-86 45,210-180 10,-281 204-46,-124 100-1,-26 20-37,0 1 0,1 0 0,-1-1 1,0 1-1,0-1 0,0 1 0,0-1 1,-1 0-1,1 1 0,0-1 0,-1 0 1,1 0-1,-1 1 0,1-4 0,-1 4-2,-1 1 0,1 0 0,-1-1 0,1 1 0,0 0 0,-1 0 0,1 0 0,-1-1 0,1 1 0,-1 0 0,1 0 0,-1 0 0,1 0 0,-1 0 0,0 0 0,1 0 0,-1 0 0,1 0 0,-1 0 0,1 0 0,-1 0 0,1 0 0,-1 1 0,1-1 0,-1 0 0,1 0 0,-1 1 0,0-1 0,0 1-1,-13 4-14,-1 1 0,1 1-1,0 0 1,1 1 0,0 1-1,0 0 1,-13 12 0,7-4-15,2 1 0,0 0 0,-26 37-1,32-40 2,2 1 0,0 1 0,-8 17 0,15-30 22,0 1 0,1 0 0,-1-1 0,1 1 0,0 0 0,0 0 1,0 0-1,1 0 0,-1 0 0,1 0 0,1 0 0,-1 0 0,1 0 1,0 0-1,0 0 0,2 6 0,-3-10 3,1 1 0,0-1 0,-1 1 0,1 0 1,0-1-1,0 1 0,0-1 0,0 0 0,0 1 0,0-1 0,1 0 0,-1 0 0,0 0 0,1 0 0,-1 0 1,1 0-1,-1 0 0,1 0 0,-1 0 0,1-1 0,0 1 0,-1-1 0,1 1 0,0-1 0,-1 0 0,1 1 1,0-1-1,0 0 0,-1 0 0,1 0 0,0-1 0,0 1 0,-1 0 0,1-1 0,0 1 0,-1-1 0,1 1 0,0-1 1,2-1-1,4-3-1,0 1 0,-1-2-1,0 1 1,0-1 0,0 0 0,7-9 0,12-12 66,-1-1-1,-2-2 1,-1 0 0,-1-1-1,30-61 1,-44 73 69,-6 15-42,-4 12-55,-2 5-33,0 1 0,1-1 1,1 0-1,1 1 0,0 0 1,0-1-1,1 1 0,2 21 1,0-25-13,0-1 1,0 0 0,1 1 0,0-1-1,1 0 1,0 0 0,0-1 0,1 1-1,0 0 1,1-1 0,0 0 0,0 0-1,9 9 1,-8-11 14,0-1 0,0-1 0,1 1 0,-1-1 0,1 0 0,0 0 0,0-1 0,1 0 0,-1 0 0,1-1 0,-1 0 1,1 0-1,0-1 0,0 0 0,0 0 0,-1-1 0,12-1 0,-19 1 2,1 0 1,-1 0-1,0 0 1,1 0-1,-1 0 1,0 0-1,1 0 1,-1 0-1,0 0 1,1 0-1,-1 0 1,0 0-1,1 0 1,-1-1-1,0 1 0,1 0 1,-1 0-1,0 0 1,1 0-1,-1-1 1,0 1-1,0 0 1,1 0-1,-1-1 1,0 1-1,0 0 1,0-1-1,1 1 1,-1 0-1,0-1 1,0 1-1,0-1 1,0 1-3,0 0 1,1-1 0,-1 1 0,0 0-1,0-1 1,0 1 0,0 0 0,1-1-1,-1 1 1,0 0 0,0 0-1,1-1 1,-1 1 0,0 0 0,0 0-1,1-1 1,-1 1 0,0 0 0,1 0-1,-1 0 1,0 0 0,1-1-1,-1 1 1,0 0 0,1 0 0,-1 0-1,0 0 1,1 0 0,-1 0 0,0 0-1,1 0 1,0 0 0,2-2 4,1 0 1,-1 0-1,0 0 1,1 0-1,-1-1 0,0 1 1,-1-1-1,1 0 1,0 0-1,2-5 1,4-1 2,181-231 27,-180 227-35,11-15 10,-2-2 0,-2 0 0,0 0-1,-2-2 1,-2 0 0,0 0 0,9-43 0,-20 66-11,29-130 32,-26 110-2,-2 0 0,1-55 0,-4 83-30,0-1 0,0 0 0,0 1 1,-1-1-1,1 0 0,0 1 0,-1-1 0,1 1 1,-1-1-1,1 1 0,-1-1 0,0 1 1,0-1-1,0 1 0,-1-2 0,2 2-1,-1 1-1,0-1 0,1 1 1,-1 0-1,0-1 0,1 1 1,-1 0-1,0 0 0,1-1 1,-1 1-1,0 0 0,0 0 1,1 0-1,-1 0 0,0 0 1,1 0-1,-1 0 0,0 0 1,0 0-1,1 0 1,-1 1-1,0-1 0,-1 1 1,-2 1-4,0 0 0,0 1 1,0-1-1,0 1 0,1 0 1,-1 0-1,1 1 0,-7 7 1,-5 10-8,0 1 1,1 0-1,1 2 1,2-1-1,0 1 0,1 1 1,-11 47-1,13-39-16,3 0-1,0 0 1,2 0-1,2 1 0,4 60 1,1-54 1,-1-2-21,9 39 0,-10-66 33,1-1 0,0 0 0,0 0 0,1 0 0,1 0 0,0 0 0,0-1 0,10 13 0,-14-20 9,1 0-1,0 0 1,0 0-1,0 0 1,0 0 0,0-1-1,1 1 1,-1-1-1,0 1 1,1-1-1,-1 0 1,1 0-1,-1 0 1,1 0-1,0 0 1,-1-1-1,4 1 1,-1-1 0,-1 0 0,1 0 0,0-1 0,-1 1 0,1-1 0,-1 0 0,1 0 0,-1-1 0,7-2 0,5-5 7,0-1 0,0 0 0,29-25 0,-40 30 3,108-103 165,-71 65-66,-36 36-89,3-1 7,-9 8-24,0 0 1,0 1-1,1-1 0,-1 0 1,0 0-1,0 0 1,0 1-1,0-1 1,0 0-1,1 0 1,-1 1-1,0-1 1,0 0-1,0 0 1,0 0-1,0 1 1,0-1-1,0 0 1,0 1-1,0-1 1,0 0-1,0 0 1,0 1-1,0-1 0,0 0 1,0 0-1,0 1 1,0-1-1,0 0 1,0 0-1,0 1 1,0-1-1,-1 0 1,1 0-1,0 0 1,0 1-1,0-1 1,0 0-1,0 0 1,-1 1-1,-3 17-19,-4 33 0,7-46 17,1 1 0,-1-1 0,2 1 0,-1-1 1,0 1-1,1-1 0,0 0 0,1 1 0,-1-1 0,5 10 0,-5-14 4,-1 0-1,1 0 1,0 0 0,0 0-1,0 0 1,0 0 0,0-1-1,0 1 1,0 0 0,0-1-1,0 1 1,0-1 0,0 1-1,1-1 1,-1 1 0,0-1-1,0 0 1,0 0 0,1 0 0,-1 1-1,0-1 1,0 0 0,0 0-1,1-1 1,-1 1 0,0 0-1,0 0 1,1-1 0,-1 1-1,0 0 1,0-1 0,1 0-1,7-3 9,0 0 0,-1 0 0,10-7 0,-12 7-4,84-56 62,24-15 46,-93 62-79,-18 10-25,1 0-1,0 1 0,0-1 0,1 1 0,-1 0 0,0 0 0,1 0 0,-1 1 0,1-1 0,-1 1 1,8-1-1,-12 2-8,0 0 1,1 0-1,-1 1 1,0-1-1,0 0 1,1 0-1,-1 0 1,0 0 0,0 0-1,1 0 1,-1 1-1,0-1 1,0 0-1,0 0 1,1 0-1,-1 1 1,0-1-1,0 0 1,0 0-1,0 1 1,1-1 0,-1 0-1,0 0 1,0 1-1,0-1 1,0 0-1,0 0 1,0 1-1,0-1 1,0 0-1,0 0 1,0 1-1,0-1 1,0 0 0,0 1-1,0-1 1,0 0-1,0 0 1,0 1-1,0-1 1,0 0-1,0 0 1,-1 1-1,1-1 1,0 0-1,0 0 1,0 1-1,0-1 1,0 0 0,-1 0-1,-9 20 0,7-16 1,-13 23-23,10-17 7,-1 1-1,1 0 1,1 0 0,-8 23-1,13-34 16,-1 1 0,1-1 0,0 0 0,0 1 0,0-1 0,0 0 0,0 1 0,0-1 0,0 1 0,0-1 0,0 0 0,0 1 0,0-1 0,0 0 0,0 1 0,0-1 0,0 0 0,0 1 0,0-1-1,0 0 1,1 1 0,-1-1 0,0 0 0,0 1 0,0-1 0,1 0 0,-1 1 0,0-1 0,0 0 0,1 1 0,11-3 16,18-16 19,-25 15-36,19-12 33,1 1-1,0 0 1,2 3-1,41-15 1,-67 26-30,-1 0 0,0 0 0,1 0 0,-1 0 0,0 0 0,1 0 0,-1 0 0,1 0 0,-1 0 1,0 0-1,1 0 0,-1 0 0,0 0 0,1 1 0,-1-1 0,0 0 0,1 0 0,-1 0 0,0 0 0,1 1 0,-1-1 0,0 0 1,0 0-1,1 1 0,-1-1 0,0 0 0,0 0 0,1 1 0,-1-1 0,0 0 0,0 1 0,0-1 0,0 0 0,0 1 1,1-1-1,-1 0 0,0 1 0,0-1 0,0 1 0,0-1 0,0 0 0,0 1 0,0-1 0,0 0 0,0 1 0,0-1 0,0 0 1,0 1-1,-1-1 0,1 1 0,-4 24 29,2-20-22,1 3-6,-2 18-52,3-25 47,0 0-1,1 0 0,-1 0 0,0 0 1,1 0-1,-1-1 0,1 1 0,-1 0 1,1 0-1,-1 0 0,1 0 1,0-1-1,-1 1 0,1 0 0,0-1 1,0 1-1,0-1 0,-1 1 0,1-1 1,0 1-1,0-1 0,0 1 0,0-1 1,0 0-1,0 1 0,1-1 0,7 2 1,0-1-1,1 1 1,-1-2-1,1 1 1,-1-2-1,1 1 1,-1-1 0,18-4-1,1-2 11,43-18 0,-12 3 23,-4 3 30,-2-3-1,62-35 1,-110 54-55,-2 2 0,0-1 1,0 0-1,0 0 0,0 0 1,0 0-1,0-1 0,-1 1 0,4-5 1,-6 7-7,0 0 0,0 0 1,0 0-1,0-1 1,0 1-1,0 0 0,0 0 1,0 0-1,0 0 1,0-1-1,0 1 0,0 0 1,0 0-1,-1 0 1,1 0-1,0 0 0,0-1 1,0 1-1,0 0 0,0 0 1,0 0-1,0 0 1,0 0-1,-1-1 0,1 1 1,0 0-1,0 0 1,0 0-1,0 0 0,0 0 1,-1 0-1,1 0 0,0 0 1,0 0-1,0 0 1,0 0-1,-1 0 0,1 0 1,0 0-1,0 0 1,0 0-1,0 0 0,-1 0 1,1 0-1,0 0 0,0 0 1,0 0-1,0 0 1,-1 0-1,1 0 0,0 0 1,0 0-1,0 0 1,0 0-1,-1 0 0,1 1 1,0-1-1,0 0 1,0 0-1,-16 3 3,15-2-3,-12 3 6,1 0-1,-1 1 0,1 1 1,0 0-1,0 1 1,1 0-1,0 1 0,0 0 1,-12 12-1,15-12-12,0 1 0,0-1 0,1 1-1,0 1 1,1-1 0,0 1 0,0 0 0,1 0 0,0 1 0,1 0 0,-4 16-1,7-24 6,0 1 0,1-1 0,-1 1-1,1 0 1,0-1 0,0 1 0,0-1-1,1 1 1,-1 0 0,1-1 0,0 1-1,0-1 1,0 1 0,0-1 0,1 0-1,-1 1 1,1-1 0,4 6 0,-4-7 3,0 0 0,0 0 1,1 0-1,-1-1 1,0 1-1,1 0 0,0-1 1,-1 0-1,1 0 0,0 1 1,-1-2-1,1 1 1,0 0-1,0 0 0,0-1 1,0 0-1,-1 1 1,1-1-1,0 0 0,0-1 1,0 1-1,0 0 1,0-1-1,3 0 0,2-2 2,0 0 0,0 0 0,0-1 0,0 0 0,0 0 0,-1-1 0,0 0 0,0-1 0,8-7 0,54-61 48,-62 66-41,23-26 21,-1-2 0,39-67 0,-64 92 11,-5 11-40,1 0 1,0 0 0,-1 0-1,1 0 1,-1 0-1,1 0 1,0 0-1,-1 0 1,1 0-1,-1 0 1,1 0-1,0 0 1,-1 0-1,1 1 1,-1-1-1,1 0 1,0 0-1,-1 0 1,1 1 0,0-1-1,-1 0 1,1 0-1,0 1 1,0-1-1,-1 0 1,1 1-1,0-1 1,0 0-1,-1 1 1,1 0-1,-25 26 77,2 1 1,0 1-1,-29 53 0,36-56-36,-46 73 0,-17 28-1,-132 166 0,206-288-42,-14 19 0,-1-1 0,-2-1 0,0 0 0,-44 31 0,51-47 0,15-6 0,0 0 0,0 0 0,-1-1 0,1 1 0,0 0 0,0 0 0,0 0 0,-1 0 0,1 0 0,0 0 0,0 0 0,0 0 0,-1-1 0,1 1 0,0 0 0,0 0 0,0 0 0,-1 0 0,1-1 0,0 1 0,0 0 0,0 0 0,0 0 0,0-1 0,0 1 0,0 0 0,0 0 0,-1 0 0,1-1 0,0 1 0,0 0 0,0 0 0,0-1 0,0-1 0,1 0 0,-1 0 0,0 0 0,1 0 0,-1 0 0,1 0 0,0 0 0,0 0 0,0 0 0,0 0 0,1-1 0,12-18 0,1 2 0,1 0 0,1 1 0,0 0 0,25-18 0,-1 4 0,66-38 0,49-7 0,-35 19 0,-114 55 622,4-2-984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3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64 5016,'0'0'19741,"-6"10"-19456,1-2-231,0 0 0,1 0 0,0 1 0,0 0 1,1 0-1,1 0 0,-1 0 0,2 0 0,-2 11 0,2 169 1036,1-104 20,0-84-1013,0-16 246,19-307 545,-19 320-884,1-18 192,1 1-1,10-38 1,-12 46 185,0 11-467,0 0 0,0 0 1,0 0-1,0 0 0,-1 0 1,1 0-1,0 0 0,0 0 1,0 0-1,0 0 0,0 0 1,-1 0-1,1 0 0,0 0 0,0 0 1,0 0-1,0 0 0,0 0 1,-1 0-1,1 0 0,0 0 1,0 0-1,0 0 0,0 0 0,0 0 1,-1 0-1,1 0 0,0 0 1,0 0-1,0 0 0,0 1 1,0-1-1,0 0 0,0 0 0,-1 0 1,1 0-1,0 0 0,0 0 1,0 0-1,0 1 0,0-1 1,0 0-1,0 0 0,0 0 1,0 0-1,0 0 0,0 1 0,0-1 1,0 0-1,0 0 0,0 0 1,0 0-1,0 1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8:34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0 173 16575,'0'0'6148,"4"-13"-5936,-3 8-195,3-12 110,1 1-1,12-29 1,-14 39-49,0 1 0,0-1 0,1 1 0,-1 0 0,1 0 0,0 0 0,1 0 0,-1 1 0,1-1 0,0 1-1,0 0 1,0 1 0,6-4 0,-9 6-44,-1 0-1,1 0 1,0 1-1,-1-1 1,1 0 0,0 1-1,0-1 1,0 1-1,0-1 1,0 1-1,-1 0 1,1 0-1,0 0 1,0 0-1,0 0 1,3 1-1,-3 0-9,0 0-1,0 0 1,0 1-1,0-1 0,-1 1 1,1-1-1,0 1 0,-1-1 1,1 1-1,-1 0 0,0 0 1,1 0-1,0 3 1,3 3 16,-1 0 1,-1 0-1,1 0 1,-1 1 0,-1-1-1,0 1 1,0 0-1,-1 0 1,0 0 0,0-1-1,-1 1 1,0 0-1,0 0 1,-4 14 0,-1 1 44,-1-1 1,-1-1 0,-1 1-1,-14 25 1,15-35-10,0-1 0,-14 18-1,-10 18 803,62-48-130,36-2-283,-36 0-220,41 3 0,-25 3-124,21 2 272,-28-5-3904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11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8240,'0'0'13975,"13"1"-13848,19 1 108,60-4 1,-35-2 18,20-1 44,-44 1-165,39 0 1,7-1 9,-40-5-47,-34 8-77,1 0 0,0 1 0,1-1 0,-1 1 0,10 0 0,44-1 315,-57 1-232,1-1 1,-6 6 11,-5 16 166,-3-11-168,-1-1 0,-16 11 0,16-12-1354,1 0 1,-14 13-1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12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 10656,'0'0'9259,"11"-1"-8871,15-2-27,1-1 0,42-13 0,-4-5 500,131-24-1,-169 42-617,0 1 0,0 1-1,48 3 1,-59-1-36,-1 2 0,0 0 0,0 0 0,0 1 0,0 1 1,-1 1-1,1 0 0,22 11 0,-26-13 204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19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202 212 9944,'0'0'9398,"-10"5"-9107,-33 18 3,17-8 807,25-14-1008,-1 0 0,1 0 0,-1 0 0,1 0 1,-1 0-1,0 0 0,1-1 0,-1 1 0,0-1 0,1 0 0,-1 1 0,0-1 1,0 0-1,0 0 0,-3 0 0,3 2-5,-1-1 0,1 1 0,0 0 0,-1 0-1,1 0 1,0 0 0,0 1 0,-3 4 0,-2 1 76,1-2-74,0 1 1,1-1-1,-1 2 0,1-1 1,1 0-1,-1 1 1,2 0-1,-1 0 1,-4 16-1,4-10-8,2 0 0,0 0 0,0 0 0,1 0 0,2 19 0,-1-28-66,1-1 0,-1 1 0,1-1 0,0 1 0,1-1-1,-1 0 1,1 1 0,0-1 0,0 0 0,0 0 0,1 0 0,-1-1 0,1 1 0,0 0 0,0-1 0,0 0 0,0 0 0,1 0 0,5 4 0,-6-5-9,0 0 0,0-1 0,0 1 0,1-1 0,-1 1 0,0-1-1,1 0 1,-1 0 0,1-1 0,-1 1 0,1-1 0,-1 0 0,1 0 0,0 0 0,-1 0-1,1 0 1,-1-1 0,1 0 0,-1 0 0,1 0 0,-1 0 0,0 0 0,0-1-1,1 1 1,3-4 0,6-4 9,-1-1-1,0-1 0,-1 0 1,0 0-1,0-1 0,-1-1 1,-1 0-1,0 0 0,-1-1 1,0 0-1,-1 0 0,-1-1 1,7-22-1,-6 19 24,-5 12 1,1-1 0,-1 1 1,0-1-1,-1 0 1,1 0-1,0-13 0,-3 42 19,2 0-1,1 0 1,0-1 0,7 28-1,-7-42-54,0-1-1,0 1 0,1-1 1,0 0-1,0 0 1,0 0-1,1 0 1,0-1-1,0 1 0,0-1 1,1 0-1,-1 0 1,1 0-1,1-1 1,-1 0-1,1 0 0,10 6 1,-13-8-8,1-1 0,0 1 1,-1-1-1,1 1 0,0-1 1,0 0-1,0-1 0,0 1 1,0-1-1,0 0 0,0 0 1,0 0-1,0 0 0,0-1 1,0 1-1,0-1 0,0 0 0,0 0 1,0-1-1,-1 1 0,1-1 1,0 0-1,-1 0 0,7-4 1,2-5 5,0 0 1,0-1 0,-1 0 0,18-26 0,9-10 27,-32 41-16,0 0-1,0 0 1,-1 0-1,0-1 1,0 0 0,-1 0-1,0 0 1,0 0 0,-1-1-1,0 0 1,0 1-1,-1-1 1,0 0 0,-1 0-1,0 0 1,0-1 0,-1-13-1,0 15 16,0-1 0,-1 1 0,1-1 0,-2 1 0,1-1-1,-1 1 1,0 0 0,-1 0 0,0 0 0,0 0 0,-1 0 0,0 1-1,0-1 1,-1 1 0,0 0 0,-11-12 0,-32-31 296,46 47-295,0 1 0,-1-1 0,1 0 0,-1 1 0,1-1 0,-1 1 0,0 0 0,0 0 0,0 0 0,0 0 0,0 0 0,-1 1 0,1 0 0,-5-2-1,8 3-38,0 0-1,-1 0 1,1 0-1,0 0 1,0 0-1,-1 0 0,1 0 1,0 0-1,0 1 1,0-1-1,-1 0 0,1 0 1,0 0-1,0 0 1,0 0-1,-1 0 0,1 1 1,0-1-1,0 0 1,0 0-1,0 0 0,-1 1 1,1-1-1,0 0 1,0 0-1,0 0 0,0 1 1,0-1-1,0 0 1,0 0-1,0 1 0,0-1 1,0 0-1,0 1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0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1 176 11048,'0'0'7522,"10"15"-7101,0-3-314,0 1 16,0 1 1,-1 0-1,0 0 0,-1 1 1,7 19-1,40 140 1894,-43-147-1569,1 9 694,-9-25-392,-1-11-84,-2-21-164,-16-70-102,-12-92 271,26 161-550,0-1-1,2 0 1,0 1 0,1 0 0,2-1-1,6-23 1,-9 41-83,1 0 0,-1 1-1,1-1 1,0 0 0,1 1-1,-1-1 1,1 1 0,0 0-1,0 0 1,0 0 0,0 0-1,6-5 1,-5 7-9,-1 0 1,0 0-1,1 0 0,-1 1 0,1-1 0,0 1 1,-1 0-1,1 0 0,0 0 0,0 0 1,0 1-1,0 0 0,-1 0 0,1 0 0,0 0 1,4 1-1,-2 0-7,-1 0 1,0 1 0,0-1-1,0 1 1,-1 0-1,1 1 1,0-1 0,-1 1-1,1 0 1,-1 0-1,0 0 1,0 1 0,0-1-1,-1 1 1,4 5-1,-2-3 8,0 0-1,-1 0 0,0 1 0,0-1 0,0 1 0,-1 0 0,0 1 0,-1-1 0,4 13 0,-6-17-10,0 0 1,0-1-1,0 1 0,0 0 1,0-1-1,-1 1 0,1 0 1,-1-1-1,1 1 0,-1-1 1,0 1-1,0 0 0,0-1 1,-1 0-1,1 1 1,0-1-1,-1 0 0,0 0 1,1 0-1,-1 0 0,0 0 1,0 0-1,0 0 0,0-1 1,-1 1-1,-2 1 0,1 0 17,-1-1 0,0 1-1,0-1 1,0 0-1,0-1 1,0 1 0,0-1-1,-1 0 1,1 0-1,0-1 1,-1 0 0,-6 0-1,-77-18 485,89 18-518,-1 0-1,1 0 1,-1 0 0,1 0-1,-1 0 1,1 0 0,-1-1-1,1 1 1,-1 0-1,0 0 1,1 0 0,-1-1-1,1 1 1,0 0 0,-1-1-1,1 1 1,-1 0 0,1-1-1,-1 1 1,1 0-1,0-1 1,-1 1 0,1-1-1,0 1 1,-1-1 0,1 1-1,0-1 1,0 1 0,0-1-1,-1 1 1,1-1-1,0 1 1,0-1 0,0 0-1,6-16-4364,-6 16 4101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1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9848,'0'0'10829,"11"-9"-10451,39-28-7,-47 36-336,0 0 0,0 0 0,0 0 0,0 0 0,-1 1 0,1-1 0,0 1 0,0 0-1,0 0 1,0 0 0,0 0 0,0 1 0,0-1 0,0 1 0,0-1 0,0 1 0,0 0 0,0 0 0,-1 0 0,1 1 0,0-1 0,-1 1 0,1-1 0,-1 1 0,0 0 0,0 0-1,1 0 1,1 3 0,2 1 39,-1 0-1,1 1 0,-1-1 0,-1 1 1,1 1-1,-1-1 0,0 0 1,-1 1-1,0 0 0,0 0 0,-1 0 1,0 0-1,0 1 0,0-1 0,-1 0 1,-1 1-1,0-1 0,0 1 1,0-1-1,-3 14 0,0-6 23,0 1-1,-1-1 0,-1 1 1,-1-1-1,0-1 1,-1 1-1,0-1 1,-2 0-1,-12 18 1,-30 20 1181,52-53-1262,-1 0 0,0 1 1,0-1-1,0 1 0,0-1 1,0 0-1,0 1 0,1-1 0,-1 0 1,0 1-1,0-1 0,0 0 1,1 1-1,-1-1 0,0 0 0,1 1 1,-1-1-1,0 0 0,1 0 1,-1 1-1,0-1 0,1 0 0,-1 0 1,0 0-1,1 0 0,-1 1 1,0-1-1,1 0 0,-1 0 0,1 0 1,-1 0-1,1 0 0,17 6 143,-16-6-119,16 3 186,-1 0-1,1-1 1,0-1 0,0-1-1,25-3 1,-35 2-149,-1 0 0,0 0 0,0 0 0,0-1-1,0-1 1,-1 1 0,1-1 0,6-3 0,11-10-3785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2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132 205 9648,'0'0'10753,"-10"11"-10359,-2 0-271,3-3 17,1 0 1,-1 0 0,1 1 0,1 0 0,0 1 0,-11 18-1,5-3 196,7-14-143,1-1-1,0 1 0,1 0 0,-7 20 1,11-27-127,0 0 1,0-1 0,0 1 0,1 0-1,-1 0 1,1-1 0,0 1-1,0 0 1,0-1 0,0 1 0,1-1-1,-1 1 1,1-1 0,0 0 0,3 4-1,-4-5-6,1 1-1,0 0 1,0-1-1,1 0 0,-1 1 1,0-1-1,1 0 1,-1 0-1,1 0 1,0-1-1,0 1 0,-1-1 1,1 1-1,0-1 1,0 0-1,0 0 0,6 1 1,-5-2 3,1-1 1,0 1-1,0-1 1,-1 0-1,1 0 1,0 0-1,-1-1 1,1 0-1,-1 0 1,0 0-1,1 0 1,-1-1-1,0 1 1,0-1-1,-1 0 1,6-6 0,7-7 158,-1 0 1,17-25 0,-15 19 42,-12 14-128,-4 7-83,-1 0-1,1 0 0,-1 0 0,1 0 0,0 0 0,-1 0 0,1 0 0,0 0 0,0 0 0,0 0 0,0 0 0,0 1 1,0-1-1,0 0 0,1 0 0,-2 2-25,-1-1 0,1 1-1,-1-1 1,1 1 0,0 0 0,0-1 0,-1 1 0,1 0 0,0-1 0,0 1 0,0 0-1,0-1 1,0 1 0,0 0 0,0-1 0,0 1 0,0 0 0,0-1 0,0 1 0,1 1-1,1 17 130,1-6-86,0-1 0,0 0 0,1-1-1,1 1 1,9 16 0,-11-23-53,0 0 0,0 0 0,1 0 0,-1 0 0,1 0 1,0-1-1,1 0 0,-1 0 0,1 0 0,0 0 1,0-1-1,0 0 0,7 3 0,-8-5-1,0 0 0,0 0 0,0 0-1,0-1 1,0 0 0,0 0 0,1 0 0,-1 0 0,0 0-1,0-1 1,0 0 0,0 0 0,0 0 0,0 0-1,0-1 1,0 0 0,-1 1 0,1-1 0,0-1 0,-1 1-1,0 0 1,7-7 0,-1 1 34,0 0 0,-1-1 0,1-1-1,-2 0 1,1 0 0,7-15 0,-7 9 24,-1 0 0,0-1 0,-1 0 0,-1-1 0,-1 1 0,0-1 0,1-26 0,-3 11 113,-2 0 1,-1-1 0,-6-36-1,-4 22 135,10 44-267,0 0 0,-1 0 0,0 1 0,1-1 0,-1 0 0,0 1 0,-1-1 0,1 1 0,-5-5 0,7 7-55,-1 1-1,1-1 1,-1 1-1,1-1 1,-1 1 0,1 0-1,-1-1 1,0 1-1,1 0 1,-1-1 0,0 1-1,1 0 1,-1 0-1,0-1 1,1 1 0,-1 0-1,0 0 1,1 0-1,-1 0 1,0 0 0,0 0-1,1 0 1,-1 0-1,0 1 1,1-1-1,-1 0 1,0 0 0,0 1-1,-1 0 1,1 0-1,0 0 1,0 0-1,0 0 1,0 1-1,0-1 1,0 0-1,0 0 1,1 1-1,-1-1 1,0 1 0,0 1-1,-1 5-6,0-1-1,0 1 1,0 0-1,1 8 1,0 15-4182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3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 11256,'0'0'10525,"-10"6"-10081,2-2-390,-6 4 221,1 1 0,-17 13-1,26-19-129,0 1-1,0 0 1,1 0-1,-1 0 1,1 0-1,0 0 1,0 1-1,0-1 1,1 1-1,-1 0 1,1 0-1,-2 8 1,2-6 55,1 1 1,0-1-1,1 0 1,0 11-1,0-15-130,0-1 0,0 0 0,1 1 0,-1-1-1,1 1 1,0-1 0,-1 0 0,1 1 0,0-1 0,0 0 0,1 0 0,-1 0-1,0 1 1,1-1 0,-1-1 0,1 1 0,3 3 0,-1-2 14,0 1 10,1 0-1,1 0 1,-1-1-1,0 0 0,1 1 1,0-2-1,-1 1 1,1-1-1,0 0 0,1 0 1,6 1-1,-4-2 48,1-1 0,0 0-1,0 0 1,0-1 0,-1 0-1,1-1 1,0 0 0,13-4-1,-9 0-17,0 0 0,0-1 0,-1 0 0,23-17 0,-28 18-469,18-14 543,-11 8-4487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4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1113 1 10752,'0'0'6502,"-7"12"-6101,-17 27 22,-1-1 0,-38 42-1,-21 19 300,-172 191 735,-111 44 274,95-88 334,268-242-1963,3-3-62,0-1 1,0 1-1,0-1 0,1 1 1,-1 0-1,0 0 1,1-1-1,-1 1 1,1 0-1,-1 0 1,1 0-1,-1 0 0,1 0 1,-1 0-1,1 0 1,0 0-1,0 0 1,-1 0-1,1 1 1,13-10 431,96-79-165,-32 24-325,-31 27-3329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5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147 123 10040,'0'0'8466,"-11"12"-7863,-1 1-440,-12 12 649,-35 51-1,53-69-639,2 1 0,-1-1 0,1 1 0,0 0 0,1 0 0,0 0 0,0 1 0,1-1 0,0 1 0,0-1 0,1 1 0,0 0 0,1-1 0,0 1 0,0 0 0,1 0 0,3 16 0,-4-22-108,1-1 1,0 1-1,-1-1 0,1 0 0,0 1 0,0-1 1,0 0-1,0 0 0,1 1 0,-1-1 0,1 0 1,-1 0-1,1-1 0,0 1 0,0 0 0,0 0 0,-1-1 1,2 1-1,3 1 0,-3-2 7,0 0-1,0 0 1,0 0 0,0-1-1,0 1 1,1-1 0,-1 0-1,0 0 1,0 0 0,0-1-1,0 1 1,1-1 0,4-1-1,2-2 43,-1 0 0,1 0 0,-1-1-1,0 0 1,0 0 0,0-1 0,-1 0-1,11-11 1,3-8 147,-17 19-117,1 0-1,-1 0 1,1 0-1,0 0 1,0 1-1,1 0 1,8-4-1,-14 8-110,0 1 0,0 0 0,0 0-1,0 0 1,0 0 0,0 0 0,0 0 0,0 0-1,0 0 1,0 0 0,0 1 0,0-1 0,0 0 0,1 1-1,-1-1 1,-1 1 0,1-1 0,0 1 0,0-1-1,0 1 1,1 1 0,22 18 256,-19-15-227,-1-1-24,57 49 284,-54-48-276,0 0 0,0 0 1,0-1-1,0 0 0,1-1 0,0 1 0,13 3 0,-17-7-19,0 0 1,1 0-1,-1 0 1,0 0-1,1 0 0,-1-1 1,0 0-1,0 0 0,0 0 1,0 0-1,0-1 1,0 1-1,0-1 0,0 0 1,0 0-1,-1-1 0,1 1 1,-1-1-1,3-3 1,5-3 63,-1-1-1,0-1 1,-1 0 0,10-16 0,-12 15-37,0 1-1,-1-1 0,-1-1 0,1 1 0,-2-1 0,0 0 1,-1 0-1,0 0 0,-1-1 0,0 1 0,-1 0 0,-1-1 1,-1-14-1,1 20-28,-1 0 0,0 0 0,-1 1 0,0-1 1,0 1-1,0 0 0,-1-1 0,0 1 0,-1 0 0,0 1 1,0-1-1,0 0 0,-1 1 0,0 0 0,0 0 0,0 1 1,-1 0-1,0-1 0,0 2 0,0-1 0,0 1 0,-1 0 1,0 0-1,-8-3 0,12 6 21,0 0 0,0 0-1,0 0 1,-1 0 0,1 1 0,0-1-1,0 1 1,0 0 0,-1 0 0,1 0 0,0 0-1,0 0 1,-1 1 0,1 0 0,0-1-1,0 1 1,0 1 0,-4 1 0,3-1-644,1 0 0,-1 0 1,1 1-1,0-1 0,0 1 1,0 0-1,-5 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3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4120,'0'0'20463,"14"1"-20228,203-3 652,-150-2-569,170-7 1137,-119 17 1065,-120-8-2567,1 1-1,-1 0 1,0 0 0,1-1 0,-1 1 0,1-1 0,-1 0-1,1 1 1,0-1 0,0 0 0,0 0 0,-1-1 0,-3-5-242,-2-1-3656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6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0 10344,'0'0'7281,"-7"13"-6745,-49 88 1016,39-70-883,1 1 0,2 1 0,-19 60 0,-15 109 732,47-194-1336,-62 358 1883,59-322-1630,2 0 0,1 0 0,3 0 0,1 1 0,3-1 0,14 58-1,-16-88-184,0 0-1,1 0 1,1-1-1,0 0 1,1 0-1,1 0 1,0-1-1,11 14 1,-14-20-69,0-1 1,1 0 0,-1 0-1,1 0 1,0 0 0,0-1 0,1 0-1,-1-1 1,1 0 0,0 0 0,0 0-1,0 0 1,0-1 0,1-1 0,-1 1-1,0-1 1,13 0 0,5-1 9,-1-2 0,1-1 0,39-9 0,-18-1-3829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7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10040,'0'0'10333,"10"17"-9891,131 176 748,-98-138-904,-2 3 1,-3 1-1,-3 2 1,-2 1-1,-3 1 1,-3 2-1,25 91 1,-43-124-177,-1-1 0,-2 2 0,-2-1 0,1 44 0,-5-56-35,-1 1 1,-1-1 0,-1 0-1,-1 1 1,-1-1-1,0-1 1,-2 1 0,-10 22-1,-10 12 363,-35 51-1,54-93-221,-1-1 0,-16 19 0,23-28-138,-1 0 1,1 1-1,0-1 0,-1 0 0,0 0 0,1 0 1,-1-1-1,0 1 0,0 0 0,0-1 0,0 0 1,0 0-1,0 0 0,0 0 0,0 0 0,0-1 1,-7 1-1,9-1-80,1-1 0,-1 1 0,0 0 0,0-1 0,1 1 0,-1-1 0,0 1 0,1-1 0,-1 1 0,0-1 0,1 0 0,-1 1 0,1-1 0,-1 0 0,1 1 0,-1-1 0,1 0 0,0 1 0,-1-1 0,1 0 0,0 0 0,-1 0 0,1-1 0,-4-22-126,3 21 112,-1-29-3635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39:28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11352,'0'0'9001,"16"-6"-8563,4-1-301,109-32 918,-119 37-843,2-1 0,-1 2-1,0 0 1,0 0 0,18 2-1,-26-1-148,-1 0-1,1 1 1,0 0 0,0 0-1,0 0 1,0 0-1,-1 0 1,1 0 0,0 0-1,-1 1 1,1 0-1,-1-1 1,0 1-1,1 0 1,-1 0 0,0 0-1,0 1 1,0-1-1,0 0 1,-1 1 0,1-1-1,-1 1 1,1 0-1,-1-1 1,0 1 0,1 3-1,-1-2 5,-1 1-1,1 0 0,-1 0 1,0-1-1,0 1 1,0 0-1,-1 0 0,1 0 1,-1-1-1,0 1 0,-1-1 1,1 1-1,-1-1 1,0 1-1,0-1 0,-4 7 1,-6 7 152,0 0 1,-19 20 0,25-30-150,-90 95 1024,95-102-1072,1 0-1,-1-1 1,0 1-1,0 0 1,1 0-1,-1 0 1,0-1 0,1 1-1,-1 0 1,1 0-1,-1 0 1,1 0-1,-1 0 1,1 0-1,0 0 1,-1 0-1,1 0 1,0 0 0,0 0-1,0 0 1,0 1-1,0-1 1,0 0-1,0 0 1,0 0-1,1 1 1,0 0 3,-1-1 0,1 1 0,1-1 0,-1 0 0,0 0 0,0 1 0,0-1 0,1 0 0,-1 0 0,1 0 0,-1 0 0,0 0-1,1-1 1,2 2 0,5 1 66,0 0 0,0 0-1,0-1 1,15 2-1,-8-3 155,0 0-1,1-1 0,22-2 1,-32 1-633,0-1 1,0 1 0,0-1 0,0 0 0,0-1 0,-1 0-1,1 0 1,-1 0 0,11-8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2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0 368 7736,'0'0'10057,"11"6"-9764,36 19-4,-42-23-185,0 1 0,0-1-1,0 0 1,1-1-1,-1 0 1,0 1 0,0-2-1,1 1 1,-1 0-1,1-1 1,-1 0 0,0-1-1,7 0 1,11-1 344,1 1 252,45-9-1,-28 4-254,48-6 110,101-17 147,-44 8-318,-17 4-4,-79 12-205,-1 2 0,1 1-1,74 9 1,-45-2-102,-44-3-48,24 1 56,71-5 0,7-7 34,157-19 185,-144 14-187,612-81 296,-651 85-371,84-9 11,-159 15-23,0 2-1,44 2 1,-50 0 9,46-5 0,6 0 23,167 9 21,-217-5-76,-1-1 0,0-1 0,38-9 0,-34 5 2,66-4 1,72 17 69,-101-2-26,91-6 1,-69-7 5,93-21 0,-128 20 48,1 3 0,69 0 0,57-6 218,-149 10-196,54 2 0,15-1 145,-87 1-140,0 0 0,0 2 0,23 3 0,-41-4-108,1 0 1,-1 1-1,1-1 0,-1 0 0,0 0 1,1 0-1,-1 0 0,1-1 0,-1 1 1,0 0-1,1-1 0,-1 1 0,0 0 0,1-1 1,-1 0-1,0 1 0,0-1 0,1 0 1,-1 0-1,0 1 0,0-1 0,0 0 1,0 0-1,1-2 0,6-9-3982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3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24 9344,'0'0'10258,"-10"8"-9763,-10 8-78,1 1 1,-27 32 0,39-40-205,-1 0 1,2 0-1,-1 1 0,1 0 1,1 0-1,0 1 0,0-1 1,1 1-1,-5 19 0,8-22-72,0 0-1,1 0 1,-1 0-1,1 0 1,1 0 0,0 0-1,0 0 1,0-1-1,1 1 1,0 0-1,1-1 1,5 12-1,-7-16-82,1 0 0,0 0 0,0 0 0,1 0 0,-1 0 0,1 0 0,0 0 0,-1-1 0,1 1 0,0-1-1,0 0 1,1 0 0,-1 0 0,0 0 0,1-1 0,-1 1 0,1-1 0,-1 0 0,1 0 0,0 0 0,-1-1-1,1 1 1,0-1 0,0 0 0,-1 0 0,1 0 0,0 0 0,5-2 0,4 0 48,0-2 0,1 1 0,-2-1 0,1-1 0,0 0 0,-1-1 0,0-1 0,0 1 0,10-10 0,9-8 339,49-52 0,-63 59-283,-6 7-57,-8 8-10,0-1-1,0 1 1,-1-1 0,1 0 0,-1 0 0,3-3 0,-4 5 49,-1 28 432,3-14-501,1 0 1,0 0-1,1-1 0,0 1 1,1-1-1,0-1 0,1 1 1,0-1-1,12 14 0,-17-23-55,0 0-1,0-1 0,0 1 0,0-1 0,0 1 1,0-1-1,1 0 0,-1 0 0,0 0 0,1 0 1,-1 0-1,0-1 0,1 1 0,-1-1 1,1 1-1,-1-1 0,1 0 0,-1 0 0,1 0 1,0-1-1,-1 1 0,1 0 0,-1-1 0,4-1 1,5-1 34,-1 0 0,1-1 1,-1-1-1,11-6 0,-5 1 8,-1 0 0,1-1 0,-2-1-1,0 0 1,21-24 0,-26 27-33,-2-1 0,0 1 0,0-1 1,0-1-1,-2 1 0,1-1 0,-1 0 1,-1-1-1,6-20 0,-9 28-29,0 0 0,-1 1 0,0-1 0,0 0 0,0 0 0,0 1 0,-1-1 0,1 0 0,-1 1 0,0-1 0,0 1 0,-1-5 0,-2 1 0,0 0 0,-1 0 0,1 0 0,-8-8 0,10 13 0,0 1 0,0-1 0,0 0 0,0 1 0,-1 0 0,1-1 0,0 1 0,-1 0 0,1 0 0,-1 0 0,1 1 0,-1-1 0,1 1 0,-1-1 0,-4 1 0,1-1 0,0 1 0,-1 0 0,1 1 0,0 0 0,-10 2 0,16-3 17,0 0 0,0 1-1,-1-1 1,1 0 0,0 0 0,0 0 0,0 0-1,-1 0 1,1 0 0,0 1 0,0-1-1,0 0 1,-1 0 0,1 0 0,0 0 0,0 0-1,0 0 1,-1 0 0,1 0 0,0 0 0,0 0-1,0 0 1,-1 0 0,1 0 0,0 0 0,0 0-1,-1 0 1,1 0 0,0 0 0,0 0-1,0-1 1,-1 1 0,1 0 0,0 0 0,0 0-1,0 0 1,0 0 0,-1 0 0,1-1 0,0 1-1,0 0 1,0 0 0,0 0 0,0-1-1,-1 1 1,1 0 0,0 0 0,0 0 0,0-1-1,0 1 1,0 0 0,4-6-4931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4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13168,'0'0'5797,"12"-2"-5328,2 1-275,0-1-1,0 2 1,0 0-1,0 0 1,-1 2 0,1 0-1,0 0 1,-1 1-1,24 9 1,-32-10-74,0 1 0,0 0 0,0 0-1,-1 0 1,0 1 0,1-1 0,-1 1 0,-1 0 0,1 0 0,0 1-1,-1-1 1,0 1 0,0-1 0,-1 1 0,1 0 0,1 6 0,-3-8-48,0 0 0,0 1 1,0-1-1,-1 0 0,0 0 1,0 1-1,0-1 0,0 0 1,0 0-1,0 1 1,-1-1-1,0 0 0,1 0 1,-1 1-1,-1-1 0,1 0 1,0 0-1,-1 0 1,1-1-1,-1 1 0,0 0 1,0 0-1,0-1 0,0 1 1,-1-1-1,1 0 1,-5 4-1,-20 10 1888,28-17-1905,0 0 0,0 1 0,0-1 1,0 0-1,1 1 0,-1 0 0,0-1 1,0 1-1,1 0 0,-1-1 0,0 1 0,1 0 1,-1 0-1,0 0 0,0 0 0,1 0 1,1 1-1,28 3 388,-26-3-338,39 8 588,-34-6-601,0 0 1,0-1-1,0 0 1,0-1-1,0-1 1,0 1-1,0-1 1,0-1-1,14-2 1,2-4-3996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5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11152,'0'0'13570,"10"2"-13162,24 3 135,0-1 1,1-1-1,39-3 0,-61-1-201,-1 1 1,1 0-1,-1 1 0,0 0 1,1 0-1,-1 2 0,18 5 1,-23-5 225,-5-3-885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7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106 165 9440,'0'0'11609,"-10"9"-11064,-32 28 8,37-32-423,-1 1 0,1 1 0,1-1 0,-1 1-1,1-1 1,0 1 0,1 1 0,-1-1 0,1 0 0,1 1-1,0-1 1,0 1 0,0 0 0,1 0 0,-1 11 0,2-12-42,1 0 0,-1 1 1,1-1-1,1 0 0,-1 0 1,1 0-1,0 0 0,1 0 1,0 0-1,0 0 0,0-1 1,1 1-1,0-1 0,0 0 1,0 0-1,10 9 1,-7-8 0,0 0 1,0-1 0,0 0 0,1 0-1,0-1 1,0 0 0,0 0 0,0-1 0,1 0-1,0-1 1,0 1 0,14 2 0,-16-5-36,0-1 0,-1 1 0,1-1 0,-1 0 0,1 0 0,0-1 0,-1 0 0,1 0 0,-1-1 0,1 0 0,-1 0 0,0 0 0,0-1-1,11-6 1,-6 1 40,-1 0-1,0 0 1,0-1-1,-1 0 1,0-1-1,12-17 1,-12 15 44,-1-1 1,0 1-1,-1-1 0,0-1 1,-1 1-1,0-1 1,-1 0-1,-1 0 1,0-1-1,3-25 0,-7 39-111,0 1-1,0-1 0,0 1 0,0-1 0,0 1 0,0-1 1,0 1-1,0-1 0,0 0 0,0 1 0,0-1 0,0 1 1,0-1-1,0 1 0,0-1 0,-1 1 0,1-1 0,0 1 0,0-1 1,-1 1-1,1-1 0,0 1 0,-1-1 0,1 1 0,0-1 1,-1 1-1,0-1 0,1 1-4,-1 0-1,1 1 1,-1-1 0,1 0-1,-1 0 1,1 0 0,-1 0-1,1 1 1,-1-1 0,1 0-1,0 1 1,-1-1 0,1 0-1,0 1 1,-1-1 0,1 0-1,0 1 1,-1-1 0,1 1-1,0-1 1,-1 0 0,1 1-1,0-1 1,0 1 0,0-1-1,0 1 1,-1-1 0,1 1-1,0 0 1,-3 10 56,0-1 0,1 1 1,0 0-1,1-1 0,0 1 0,1 0 0,1 20 1,0-24-54,0 0 0,1 0 0,-1 0 0,1 0 1,1 0-1,-1 0 0,1-1 0,0 1 1,1-1-1,0 0 0,0 0 0,0 0 0,7 6 1,-9-9-18,0-1 0,1 0 0,-1 0 1,0-1-1,1 1 0,0-1 1,-1 1-1,1-1 0,0 0 0,0 0 1,0 0-1,0 0 0,0 0 0,0-1 1,0 1-1,0-1 0,0 0 0,0 0 1,0 0-1,0 0 0,0-1 0,0 1 1,0-1-1,0 0 0,0 0 0,0 0 1,0 0-1,-1 0 0,1-1 1,0 1-1,-1-1 0,3-1 0,4-4 23,0 0 0,-1 0-1,0-1 1,0 1-1,-1-2 1,0 1-1,10-17 1,-6 6-31,0-1 0,-1-1 0,-2 0 0,0 0 0,-1-1 0,-1 0 0,-1 0 0,-1 0 0,-1-1 0,-1 0 0,-1 1 0,-3-36 0,2 52 0,-2 1 0,1-1 0,0 0 0,-1 1 0,-5-11 0,7 14 0,-1 1 0,1 0 0,-1 0 0,1-1 0,-1 1 0,0 0 0,0 0 0,0 0 0,1 0 0,-1 0 0,0 0 0,0 0 0,0 0 0,-1 1 0,1-1 0,0 0 0,0 0 0,0 1 0,-1-1 0,1 1 0,0-1 0,0 1 0,-1 0 0,1-1 0,0 1 0,-1 0 0,1 0 0,-1 0 0,1 0 0,0 0 0,-3 1 0,2 0 45,1 0 0,-1 0 0,0 0 0,0 0 0,1 1 0,-1-1 0,1 1 0,-1-1 0,1 1 0,0 0 0,0-1 0,0 1-1,0 0 1,0 0 0,0 0 0,0 0 0,0 0 0,1 0 0,-1 0 0,1 0 0,-1 3 0,-4 44-3223,5-44 1323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7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16072,'0'0'4489,"1"14"-3867,20 176 830,-13-97-676,-8-71-313,2-1 1,0 1-1,1-1 0,1 0 1,9 25-1,-13-45-437,0-1 0,0 1-1,0-1 1,0 1 0,0-1 0,0 1-1,1-1 1,-1 0 0,0 1 0,0-1 0,0 1-1,1-1 1,-1 1 0,0-1 0,1 0-1,-1 1 1,0-1 0,1 0 0,-1 1-1,0-1 1,1 0 0,-1 0 0,1 1-1,-1-1 1,0 0 0,1 0 0,-1 0-1,1 0 1,-1 1 0,1-1 0,-1 0-1,1 0 1,-1 0 0,1 0 0,-1 0-1,1 0 1,-1 0 0,1 0 0,-1 0-1,1 0 1,-1-1 0,0 1 0,1 0-1,-1 0 1,1 0 0,-1 0 0,1-1-1,-1 1 1,0 0 0,1-1 0,-1 1-1,0 0 1,1-1 0,-1 1 0,0 0-1,1-1 1,-1 1 0,0 0 0,0-1 0,1 1-1,-1-1 1,0 1 0,1-2-1,19-36 217,-15 28-137,79-142 684,-83 151-772,-1 0 0,0 0 0,1 0 0,-1 0 0,1 1 0,0-1 0,-1 0-1,1 0 1,0 0 0,0 0 0,-1 1 0,1-1 0,0 0 0,0 1 0,0-1 0,0 0 0,0 1 0,0-1 0,0 1-1,0 0 1,0-1 0,0 1 0,0 0 0,0 0 0,0-1 0,0 1 0,1 0 0,-1 0 0,0 0 0,0 1 0,2-1-1,-1 1 27,-1 0 0,1 0 0,-1 0-1,1 0 1,-1 1 0,1-1 0,-1 0-1,0 1 1,1-1 0,-1 1 0,0 0-1,0-1 1,0 1 0,0 0 0,-1-1-1,1 1 1,1 4 0,0 2-19,33 113 1310,-29-97-1055,-2-1 0,-1 1-1,1 31 1,8-95-856,-10 34-2931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8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70 9240,'0'0'5665,"-11"1"-5338,-72-2 2378,82 1-2655,1 0-1,0 0 1,0 0 0,-1 0 0,1 0 0,0 0 0,0 0-1,0-1 1,-1 1 0,1 0 0,0 0 0,0 0 0,0 0-1,0-1 1,0 1 0,-1 0 0,1 0 0,0-1-1,0 1 1,0 0 0,0 0 0,0 0 0,0-1 0,0 1-1,0 0 1,0 0 0,0-1 0,0 1 0,0 0 0,0 0-1,0-1 1,0 1 0,0 0 0,0 0 0,0-1 0,0 1-1,0 0 1,0 0 0,0-1 0,1 1 0,-1 0 0,0 0-1,0 0 1,0-1 0,0 1 0,0 0 0,1 0-1,-1 0 1,0 0 0,9-13 821,-1 7-585,0 0-1,1 1 0,-1 0 0,1 1 0,0 0 1,0 0-1,1 1 0,-1 0 0,1 1 0,-1 0 1,16-1-1,-23 3-193,1-1 1,-1 2-1,0-1 1,1 0-1,-1 0 1,0 1-1,1 0 1,-1-1-1,0 1 0,1 0 1,-1 0-1,0 0 1,0 0-1,0 1 1,0-1-1,0 0 1,0 1-1,-1-1 1,4 5-1,-3-3 9,0 0 1,0 0-1,-1 0 0,1 1 1,-1-1-1,0 1 0,0-1 1,0 1-1,0-1 0,-1 1 0,1 6 1,-2 3 125,1 0 0,-2 0 1,0-1-1,0 1 0,-1-1 0,-7 19 1,-2-10 206,10-19-322,1 1 0,-1 0 0,0-1 1,1 1-1,-1 0 0,1 0 0,0 0 0,0 0 1,0 0-1,0 1 0,0-1 0,1 0 0,0 0 1,0 1-1,0 3 0,2-6-39,0 1 0,0-1 0,0 0 0,0 0 0,1-1-1,-1 1 1,0 0 0,1-1 0,-1 0 0,0 1 0,1-1 0,-1 0 0,4 0 0,5 1 58,4 0-131,-1-1 0,0 0 0,25-3 0,-24 1 0,-1 1 0,0 1 0,23 1 0,-12 0 903,-10-4-4970,-14 3 3291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7:3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10752,'0'0'5284,"12"-3"-4831,192-28 2004,-90 24-758,-37 4-521,-25-2 390,78-17 0,-57 1-3620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09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0 11448,'0'0'6617,"-2"10"-6033,-11 53 431,-3-1 1,-36 92-1,32-97-168,-16 74-1,33-118-737,-5 23 192,2 1 1,1 0 0,2 1-1,2-1 1,2 1-1,1-1 1,1 0 0,3 0-1,1 0 1,1-1 0,2 0-1,28 66 1,-21-72 79,0 0 0,3-1 0,0-1 0,1 0 0,2-2 0,1-1 0,49 41 0,-42-43 680,65 36 0,-91-55-1054,1-1-1,0 0 1,0 0 0,0 0-1,0-1 1,0 0-1,1 0 1,-1-1-1,1 1 1,-1-1 0,1-1-1,-1 1 1,1-1-1,-1-1 1,1 1-1,0-1 1,-1 0-1,1 0 1,-1-1 0,0 0-1,0 0 1,1-1-1,-1 1 1,-1-1-1,12-8 1,18-14 420,46-43-1,-23 10-5228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10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12256,'0'0'2433,"15"10"-1410,27 20-1,0 3 0,43 43 0,-59-45-264,-1 1-1,39 65 1,28 77 964,-85-160-1606,9 20 293,-2 0 0,-2 1-1,11 49 1,9 111 990,-30-165-1111,-1 1 0,-1-1 1,-2 0-1,0 0 0,-13 52 0,10-62-63,-1 1 0,-1-1 0,-1-1 0,0 0 0,-2 0 0,0 0 0,-1-1 0,-1-1 0,-14 17 0,17-25-20,1 0 1,-2 0 0,1-1-1,-1 0 1,-1-1-1,1 0 1,-1-1 0,-1 0-1,-21 8 1,31-14-195,0 1 1,0-1-1,0 1 1,0-1-1,0 0 1,0 0-1,0 0 1,0 0-1,0-1 1,0 1-1,0 0 1,0-1-1,0 1 1,0-1-1,0 0 1,0 0-1,-2-1 1,-7-8-4219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1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431 0 9848,'0'0'6975,"-14"8"-6655,1-1-233,-73 37 465,-38 21 979,113-59-1359,1 0-1,-1 1 1,2 0 0,-1 1 0,1 0 0,-9 10-1,-27 22 715,39-35-777,0 0 0,0 0 0,1 1 0,0-1 0,0 1 0,0 1 0,1-1 1,0 1-1,0-1 0,1 1 0,0 0 0,0 0 0,0 1 0,1-1 0,0 1 1,0-1-1,1 1 0,0 0 0,1-1 0,-1 1 0,1 0 0,1-1 0,0 1 0,2 12 1,40 163 807,-25-112-560,16 113 1,-17 88 162,-7-95-224,-8-141-242,38 446 602,-27-337-507,10 76 17,44 275 122,-56-315-173,-7-102-80,-4 194 118,-3-166-90,2-61 21,-2 0 0,-2 0 0,-10 46 0,14-89-65,-1 1-1,2 0 1,-1 1-1,0-1 1,1 0-1,0 0 1,0 0-1,0 0 0,1 5 1,0-7-8,-1-1-1,1 1 1,0-1-1,0 1 1,0-1 0,0 0-1,0 1 1,0-1-1,0 0 1,0 0 0,0 1-1,1-1 1,-1 0-1,1 0 1,-1-1 0,1 1-1,-1 0 1,1 0-1,-1-1 1,1 1 0,-1-1-1,1 1 1,0-1-1,-1 0 1,1 1 0,3-1-1,73 6 193,82-2 0,76 5 172,-175 0-236,-32-4 7,1-1 0,56 0-1,-81-4-127,1-1 0,-1 0 0,1 0 0,-1 0 0,1-1 0,-1 1 0,0-1 0,0-1 0,0 1 0,0-1 0,0 0 0,-1 0 0,9-7 0,10-16-3921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3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1 9440,'0'0'8233,"-10"11"-7765,-22 22 182,1 1 0,-50 77 0,66-83-416,0 0 0,3 2 0,0-1 0,2 1 0,1 1 0,1-1 0,2 2 0,1-1 0,2 0 0,0 1 0,3 0 0,0 0 0,2-1 0,2 1 0,0-1 0,3 0 0,10 36 0,-1-24 290,37 74 0,-38-87-330,-9-18-64,0 0 1,1 0 0,0 0-1,1-1 1,15 17 0,0-2 197,-18-20-191,0 0 1,0-1-1,0 1 1,1-1-1,0 0 1,0-1-1,7 5 0,-8-6-80,-4-2 7,1 0 1,0 0-1,0 0 0,0 0 0,0 0 1,0 0-1,1-1 0,-1 1 0,2 0 1,-2-1-70,-1-1 0,0 1 0,0 0 0,0-1 0,1 1 1,-1-1-1,0 1 0,0-1 0,0 1 0,0-1 1,0 0-1,0 0 0,0 1 0,0-1 0,0 0 0,-1 0 1,1 0-1,0 0 0,0-2 0,18-23-544,-11 12-2797,-8 14 3211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4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95 11952,'0'0'7555,"-11"12"-7092,-7 7-264,-56 61 1029,65-67-941,0 0 0,1 1 1,1 0-1,0 0 0,1 0 1,0 1-1,1 0 0,1 0 1,-3 19-1,5-24-129,1-1 0,0 1 0,1 0 1,0-1-1,0 1 0,1 0 0,0-1 0,0 1 0,1-1 1,1 1-1,0-1 0,0 0 0,1 0 0,0 0 0,9 16 1,-11-23-97,1 1 0,-1 0 0,0-1 1,1 0-1,0 1 0,-1-1 1,1 0-1,0 0 0,0-1 1,0 1-1,0 0 0,0-1 1,0 0-1,1 0 0,-1 0 1,0 0-1,1 0 0,-1-1 1,1 0-1,-1 1 0,1-1 1,-1-1-1,0 1 0,7-1 1,-3-1-9,-1 0 0,0 1 0,0-2 0,1 1 0,-1-1 0,-1 0 1,1 0-1,0-1 0,-1 0 0,0 0 0,9-8 0,-5 2 9,-1 0 0,0 0-1,0-1 1,-1 0-1,-1 0 1,0-1 0,5-14-1,1-8 283,9-48-1,-18 66-64,-3 14 86,0 5-43,1 7-176,0-6-125,-1 1 1,1 0-1,0 0 1,1-1-1,-1 1 1,1-1-1,0 1 1,0-1-1,0 1 1,1-1-1,-1 0 1,1 0-1,0 0 1,0-1 0,1 1-1,6 5 1,-7-7-1,0 0 1,0 0 0,0 0 0,0 0 0,0-1 0,1 1 0,-1-1 0,1 0 0,-1 0-1,1 0 1,-1-1 0,1 1 0,0-1 0,-1 0 0,1 0 0,0 0 0,-1 0 0,1-1-1,-1 0 1,1 1 0,0-1 0,5-3 0,2-1 10,-1-1 1,0 0-1,0 0 0,0-1 1,-1 0-1,0-1 0,0 0 1,12-14-1,-3-2 46,0 0-1,17-31 1,-32 50-79,-1 1 0,0-1 0,0 1 0,-1-1 0,1 0 0,-1 1 0,0-1 0,0 0 0,-1 0 0,1 0 0,-1 0 0,0 0 0,0 0 0,-1 0 0,0 0 0,0 1 0,0-1 0,0 0 0,-1 0 0,-2-5 0,0 2 0,0 0 0,0 1 0,-1 0 0,0 0 0,0 0 0,-1 1 0,0 0 0,0 0 0,-1 0 0,-12-8 0,16 11 0,-2 0 0,1 1 0,0 0 0,0 0 0,-1 0 0,1 0 0,-1 0 0,1 1 0,-1 0 0,0 0 0,0 0 0,-7 1 0,9 0 0,0 1 0,-1-1 0,1 1 0,0 0 0,0 0 0,-1 0 0,1 0 0,0 1 0,0-1 0,1 1 0,-1 0 0,0 0 0,0 0 0,1 0 0,0 0 0,-1 1 0,1-1 0,-3 5 0,2-4 733,0 0-1300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4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11152,'0'0'9595,"1"9"-9053,-1-2-399,0-4-105,0-1 1,0 0 0,0 1-1,0-1 1,0 0 0,1 1-1,-1-1 1,1 0 0,-1 0-1,1 1 1,0-1-1,0 0 1,0 0 0,0 0-1,0 0 1,1 0 0,-1 0-1,1 0 1,-1-1 0,1 1-1,0 0 1,3 1 0,-1 0 52,-1-1 0,1 1 0,0 0 1,-1 0-1,1 1 0,-1-1 0,0 0 1,0 1-1,-1 0 0,1 0 1,-1 0-1,0 0 0,1 0 0,-2 0 1,1 0-1,-1 1 0,1-1 0,-1 1 1,0-1-1,-1 1 0,1 0 0,-1-1 1,0 1-1,0 0 0,-1 6 1,-1 0 77,0 0 1,-1 0-1,0 0 1,-1 0 0,0-1-1,-1 1 1,0-1 0,-1 0-1,-9 12 1,12-17-188,2-3 140,-1-1 0,1 1 0,0-1 0,0 1 0,0 0 0,0 0 1,0-1-1,0 1 0,1 0 0,-2 3 0,3-5-75,-1 1 0,0 0 0,1 0 0,-1-1 0,1 1 0,-1 0 0,1-1 0,-1 1 0,1 0 0,-1-1 0,1 1 0,-1-1 0,1 1 0,0-1 0,-1 1 0,1-1 0,0 0 0,0 1 0,-1-1 0,1 0 0,0 1 0,0-1 0,0 0 0,-1 0 0,1 0 0,0 0 0,1 0 0,20 5 290,-12-2-200,1-1 0,0 1 0,-1 1 1,12 5-1,67 29 913,-51-13-1166,-26-13-4109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5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14464,'0'0'7346,"14"5"-6618,1 2-508,-6-3-61,0-1 0,1 1-1,-1-1 1,1-1 0,0 0 0,-1 0 0,21 0 0,3 0 484,-23-1-277,1 0-1,0-1 1,0 0 0,-1 0-1,1-1 1,0-1 0,-1 0-1,1 0 1,14-6-1,38-15 278,-25 9-4473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6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30 11952,'0'0'7102,"-8"11"-6411,-68 99 861,66-94-1231,1 0 0,1 1 0,0 1-1,1-1 1,-9 37 0,13-43-109,2 0 1,-1 1-1,1-1 1,1 0-1,1 20 1,0-28-152,-1 0 1,1 0-1,0-1 0,0 1 1,0 0-1,0 0 1,1 0-1,-1 0 1,1-1-1,-1 1 0,1-1 1,0 1-1,0-1 1,0 0-1,0 0 1,0 0-1,1 0 0,-1 0 1,1 0-1,-1-1 1,1 1-1,0-1 0,0 1 1,-1-1-1,1 0 1,4 1-1,-1-1 16,0 0-1,-1 0 0,1 0 1,0-1-1,0 0 1,0 0-1,0 0 0,0-1 1,0 0-1,-1 0 1,1 0-1,0-1 0,-1 0 1,1 0-1,-1-1 1,9-4-1,3-4 180,-1-1 1,0 0-1,21-22 1,-6 5 255,-15 10 63,-12 14 331,-4 21-492,-1-11-398,1 0 1,0 1-1,-1-1 0,2 0 1,-1 0-1,1 0 0,0 0 0,0 1 1,0-1-1,1 0 0,-1-1 1,1 1-1,0 0 0,1 0 0,-1-1 1,1 1-1,0-1 0,0 0 1,0 0-1,1 0 0,0 0 0,-1-1 1,1 0-1,1 1 0,-1-1 1,0-1-1,1 1 0,-1 0 0,1-1 1,0 0-1,0 0 0,-1-1 1,2 1-1,-1-1 0,0 0 0,10 0 1,-8 0-3,0-1-1,0 0 1,0 0 0,0-1 0,0 0 0,0 0-1,0-1 1,-1 0 0,1 0 0,0 0 0,-1-1 0,0 0-1,0 0 1,11-8 0,-10 5 30,1 0-1,-1-1 1,0 0-1,-1 0 1,0 0-1,0-1 1,-1 0-1,0 0 1,8-18-1,-7 14-6,-2 0 0,0-1 0,0 0 0,-1 1 0,-1-1 0,0 0-1,0 0 1,-2-1 0,1 1 0,-2 0 0,0 0 0,0 0 0,-1 0-1,-1 0 1,0 0 0,-6-13 0,-2 0-37,-17-27 0,27 51 0,0 1 0,-1-1 0,1 1 0,0-1 0,-1 1 0,1 0 0,-1-1 0,1 1 0,-1 0 0,0 0 0,1 0 0,-1 0 0,0 1 0,0-1 0,0 0 0,0 1 0,1-1 0,-1 1 0,0 0 0,0-1 0,0 1 0,0 0 0,0 0 0,0 0 0,0 1 0,0-1 0,0 0 0,0 1 0,0-1 0,0 1 0,1 0 0,-1 0 0,0-1 0,-1 2 0,-5 2 0,1 0 0,0 0 0,1 0 0,-1 1 0,1 0 0,-11 10 0,15-12 73,0-1 0,0 1 0,0-1 0,0 1-1,1 0 1,-1 0 0,1 0 0,0 0 0,0 0 0,0 0 0,-1 3 0,1 21-5061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7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11952,'0'0'6203,"8"13"-5607,-3-3-469,1-1-14,-1 0 0,0 1 1,0-1-1,-1 1 0,-1 0 1,0 0-1,0 1 1,2 14-1,-3 78 2367,-2-81-1064,1-22-1327,0-1 1,0 1-1,0 0 1,0-1-1,0 1 0,0-1 1,0 1-1,-1-1 1,1 0-1,0 1 1,0-1-1,-1 0 0,1 0 1,0-1-1,24-36 528,32-66 0,-56 102-588,0 0 0,0 0 1,1 0-1,-1-1 1,1 1-1,-1 1 1,1-1-1,0 0 1,0 0-1,0 1 1,0-1-1,0 1 1,0-1-1,0 1 0,0 0 1,5-2-1,1 0 85,-7 3-82,1 1 0,0-1 0,0 1 0,-1-1 0,1 1 0,-1 0 0,1 0 0,-1 0 0,1 0 0,-1 0 0,1 0 0,-1 0 0,0 1 0,0-1 0,1 0 0,0 3 0,5 8 207,-1 1 0,-1 0 0,0 0 0,-1 0 0,0 0 0,2 17 0,-3-16 79,1-2 221,-3-19-838,2-5-3453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7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13864,'0'0'7481,"12"-5"-6808,36-13-52,-46 17-554,0 1-1,1-1 1,-1 1-1,0 0 1,1-1-1,-1 1 1,0 1-1,1-1 1,-1 0-1,0 0 1,1 1-1,-1-1 1,0 1 0,0 0-1,1 0 1,-1 0-1,0 0 1,0 0-1,0 0 1,0 0-1,0 1 1,-1-1-1,1 1 1,0 0-1,-1-1 1,1 1-1,-1 0 1,1 0-1,-1 0 1,0 0-1,0 0 1,0 0-1,0 0 1,0 0-1,0 0 1,-1 1-1,1-1 1,-1 0-1,1 1 1,-1-1-1,0 0 1,0 1-1,0-1 1,-1 4 0,-2 15 525,-11 39 0,2-10 159,12-48-701,0 0-1,-1 0 0,1 0 0,0 0 1,0 0-1,1 0 0,-1 0 0,0 0 0,1 0 1,-1 0-1,1 0 0,-1 0 0,1-1 0,0 1 1,0 0-1,0 0 0,0 0 0,0-1 0,0 1 1,1-1-1,-1 1 0,1-1 0,-1 1 1,1-1-1,-1 0 0,1 0 0,2 2 0,6 2 61,-1 0-1,1-1 1,0 0-1,12 3 0,2 1 126,0 1 110,0-1 0,0-1 0,1-1 0,47 6 0,-54-11-1871,0-1 0,19-2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1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2400,'0'0'3128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0:28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11856,'0'0'4073,"13"3"-3220,-4-1-743,0 0 0,-1 1 0,1 0-1,-1 0 1,0 1 0,0 0 0,0 1 0,-1 0-1,0 0 1,1 0 0,-2 1 0,1 0 0,8 10-1,18 24 407,-2 0-1,27 49 1,-41-60-257,-2 1 0,-1 1 0,-1 0 1,11 40-1,-12-15 197,-2 0 0,-2 1-1,-3 0 1,-2 0 0,-10 111 0,2-129-141,-2 0 1,-1 0 0,-2-1 0,-2-1-1,-1 1 1,-2-2 0,-1 0 0,-26 41-1,22-46-496,-1-1 0,-1-1 0,-1-1 0,-2-1 0,0-1 0,-2-1 0,-1-2 0,-56 37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3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 10656,'0'0'8570,"10"-5"-8235,84-37 615,4-8 550,-55 26-785,-40 22-654,0 0 1,0 1-1,0 0 1,0 0-1,0 0 1,0 0-1,0 0 1,1 1-1,-1-1 1,0 1-1,0 0 1,1 0-1,-1 0 1,0 1-1,0-1 1,0 1-1,0-1 1,1 1-1,-1 0 1,0 0-1,0 1 1,0-1-1,-1 1 0,1-1 1,0 1-1,3 3 1,2 4 6,-1 1 0,-1 0 0,0 0 0,0 0 0,-1 1 0,7 21-1,16 74 204,-22-78-210,19 102 236,10 195 0,-29-244-222,8 75 9,35 578 328,-26-387-236,-5-106-36,-17-214-129,6 259 146,-10-25-46,-3-61-1,0-44 3,6-110-73,2 85 81,0-110-107,1 0 0,0 0-1,2 0 1,7 23 0,11 32-67,-16-49 34,1 0 0,18 41 1,-21-57 17,-1 0 1,0 1 0,-1-1-1,3 17 1,8 28 0,-14-55 2,1 0 1,-1 0-1,1 1 0,-1-1 0,0 1 1,0-1-1,1 0 0,-1 1 0,0-1 1,0 0-1,0 1 0,-1-1 0,1 0 1,0 1-1,0-1 0,-1 0 0,1 1 1,-1-1-1,1 0 0,-1 0 0,0 1 0,0 0 1,-1 0 8,0 0 0,0 0 0,0 0 0,-1 0 1,1 0-1,0-1 0,-1 0 0,1 1 0,-1-1 1,-3 2-1,-4 0 34,1-1 0,-1 0 0,1 0 0,-1-1 0,-15 1 0,-5-4 202,0-1 0,-57-14 0,-2-1 343,58 15-386,12 1 37,-1-1 0,1 0-1,-34-12 1,49 14-201,-1-1-1,1 0 1,0 0-1,-1 0 0,1-1 1,0 0-1,0 1 1,1-1-1,-1-1 0,1 1 1,-1 0-1,1-1 1,0 0-1,0 0 0,1 0 1,-1 0-1,1 0 1,0 0-1,0-1 0,-2-7 1,2 3-7,1 1 1,0-1 0,1 1-1,0-1 1,0 0-1,0 1 1,1-1 0,1 1-1,0-1 1,4-11 0,2-3-1537,19-39 1,-23 54 279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0 10952,'0'0'10069,"-4"16"-9617,-4 36 72,-2 88 0,11 68 369,-1 22 100,-3-153-618,-14 204 1482,14-268-1698,0 2 515,6-16-264,3-9-28,1-6-321,-1-1 0,0-1 0,-1 1 0,-1-1-1,-1 0 1,2-18 0,5-25-3953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5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8840,'0'0'15207,"-4"10"-14973,-11 28-26,15-37-201,0-1 0,0 0 1,0 1-1,0-1 0,0 0 1,0 1-1,0-1 1,0 0-1,0 1 0,0-1 1,0 0-1,0 1 1,0-1-1,0 0 0,1 1 1,-1-1-1,0 0 0,0 1 1,0-1-1,0 0 1,0 0-1,1 1 0,-1-1 1,0 0-1,0 0 0,1 1 1,-1-1-1,0 0 1,0 0-1,1 0 0,-1 1 1,0-1-1,1 0 1,-1 0-1,0 0 0,1 0 1,-1 0-1,0 0 0,1 0 1,-1 0-1,0 0 1,1 1-1,-1-1 0,0-1 1,1 1-1,-1 0 0,0 0 1,1 0-1,20-2 136,-17 1-90,291 1 633,-167 4-573,407 15 44,-38-16-48,-336-6-99,50-10 0,-72 3-6,-96 10 8,0 1 0,-1 2-1,1 3 1,75 18 0,-87-14 47,51 23 0,-52-20 25,53 16-1,-49-19-26,-25-6-52,-1-1 0,1-1 0,0 0 1,0 0-1,0-1 0,0 0 1,0 0-1,1-1 0,15-2 1,-12-1-58,0 0 1,-1 0 0,0-1 0,20-10 0,-29 12-542,1 0 0,-1 0 0,1-1 0,-1 1 0,5-6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8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113 150 8336,'0'0'11623,"-10"7"-11191,1-1-303,0 0 1,1 1-1,0 0 0,0 0 0,1 1 0,0 0 0,0 0 0,1 1 0,-8 13 0,11-14 37,-1 1-1,1 0 1,1-1 0,-1 1-1,1 0 1,1 0 0,0 1-1,0-1 1,1 11 0,0-16-103,1 1-1,-1-1 1,1 1 0,0-1 0,0 1-1,0-1 1,0 0 0,1 1 0,0-1-1,0 0 1,0 0 0,0 0 0,1 0-1,0-1 1,0 1 0,0-1 0,0 0-1,0 1 1,0-1 0,7 4 0,-7-6-39,0 0-1,0 1 1,0-1 0,1 0 0,-1-1 0,1 1 0,-1 0 0,0-1 0,1 0 0,-1 0 0,1 0 0,-1 0 0,1-1 0,-1 1 0,6-3-1,2 0 24,-1 0-1,0-1 0,17-8 1,-12 4-5,0-1 1,-1 0 0,0-1 0,0-1 0,-1 0-1,0 0 1,-1-2 0,0 1 0,-1-2-1,12-18 1,-22 31-37,3-6 72,0-1 0,1 1 1,9-11-1,-14 18 18,1 13 32,0 1 0,1-1 0,4 18 0,-3-23-108,0 1 1,0-1 0,1 0-1,0 0 1,0-1 0,1 1-1,0-1 1,0 0 0,0 0-1,1-1 1,12 11-1,-13-12-13,1-1 0,-1-1 0,1 1-1,0-1 1,-1 0 0,1 0-1,1 0 1,-1-1 0,0 0-1,1 0 1,-1-1 0,1 0-1,-1 0 1,1 0 0,0-1-1,10-1 1,-12 0-2,1 0 0,0-1 0,-1 0 0,1 0 0,-1 0 0,1-1 0,-1 0 0,0 0 0,0 0 0,0 0 0,-1-1 0,1 0 0,6-8 0,2-3 38,0-1 0,17-28 0,-23 33 13,0-1 1,-1-1-1,0 1 0,-1-1 1,0 0-1,-1-1 0,-1 1 1,0-1-1,0 1 1,-2-1-1,1 0 0,-2 0 1,-1-17-1,1 20 34,-1 1 0,-1 0 0,0 0 0,0-1 0,-1 1-1,-4-10 1,6 18-60,0-1 0,0 1-1,-1 0 1,0 0 0,1-1-1,-1 1 1,0 0 0,0 0-1,0 0 1,0 1 0,0-1-1,0 0 1,-1 1 0,1-1-1,-1 1 1,1 0 0,-1 0-1,1 0 1,-1 0 0,0 0-1,1 1 1,-1-1 0,0 1-1,1 0 1,-1 0 0,0 0-1,-4 0 1,-30 6 619,35-5-793,1-1-1,0 0 1,0 0-1,0 1 1,0-1-1,0 1 1,0-1-1,0 1 1,0 0-1,0-1 1,0 1-1,0 0 1,0-1-1,0 1 1,0 0-1,0 0 1,0 0-1,1 0 1,-1 0-1,1 0 1,-1 0-1,0 0 0,1 0 1,0 0-1,-1 0 1,1 1-1,-1 0 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9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10040,'0'0'9929,"11"-9"-9508,36-27-33,-44 34-328,1 0-1,0 0 1,-1 0-1,1 0 1,0 1-1,0-1 1,0 1 0,0 0-1,0 0 1,0 1-1,0-1 1,0 1-1,1 0 1,-1 0 0,0 0-1,0 1 1,4 0-1,7 1 164,-12-3-179,-1 1 0,0 1 0,0-1 0,0 0 0,1 0 0,-1 1 0,0-1 0,0 1 0,0 0 0,0 0 0,0 0 0,0 0 0,0 0 0,0 0 0,0 0 0,0 0 0,-1 1 0,1-1 0,0 1 0,-1-1 0,3 4 0,-3-2-5,0-1 0,-1 1 0,1-1 0,0 1 0,-1-1 0,0 1 1,0 0-1,1-1 0,-1 1 0,-1 0 0,1-1 0,0 1 0,-1 0 0,1-1 0,-1 1 0,0-1 1,-2 5-1,-6 12 99,-1-2 1,-1 1-1,0-1 1,-27 29-1,32-38-88,-17 19 400,-38 36-1,61-63-435,-1 0 0,1 0 0,0 1 1,-1-1-1,1 0 0,0 0 0,0 1 0,-1-1 1,1 0-1,0 1 0,0-1 0,-1 0 0,1 1 1,0-1-1,0 0 0,0 1 0,0-1 0,-1 0 1,1 1-1,0-1 0,0 1 0,0-1 0,0 0 1,0 1-1,0-1 0,0 1 0,0-1 0,0 0 1,0 1-1,0-1 0,0 0 0,1 1 0,-1-1 1,0 1-1,0-1 0,0 0 0,0 1 0,1-1 0,-1 0 1,0 1-1,0-1 0,1 0 0,-1 0 0,0 1 1,1-1-1,-1 0 0,0 0 0,1 1 0,-1-1 1,0 0-1,1 0 0,-1 0 0,0 0 0,1 1 1,-1-1-1,1 0 0,30 8 280,-22-6-241,19 4 98,0-1 1,36 0-1,-10 0 132,-47-5-212,-1 0 0,0 0 0,1 0 0,7-2 1,14-1 16,-14 1-391,-9 0-3095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19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11856,'0'0'11403,"13"-2"-10992,259-30 1742,-169 11-1366,-45 9-166,-56 12-541,1-1 0,-1 1 1,0 0-1,0 0 0,1 0 0,-1 1 0,0-1 0,1 0 1,-1 1-1,0 0 0,3 0 0,-2 1 103,-3-2-166,0 0-1,0-1 0,0 1 0,-1 0 0,1 0 0,0 0 0,0 0 0,0 0 1,0 0-1,0 0 0,0 0 0,0 0 0,0 1 0,0-1 0,0 0 0,0 0 0,0 0 1,0 0-1,0 0 0,-1 0 0,1 0 0,0 0 0,0 0 0,0 0 0,0 0 0,0 0 1,0 0-1,0 0 0,0 0 0,0 0 0,0 0 0,0 0 0,0 0 0,0 0 0,0 0 1,0 1-1,0-1 0,0 0 0,0 0 0,0 0 0,0 0 0,0 0 0,0 0 1,0 0-1,0 0 0,0 0 0,0 0 0,0 0 0,0 0 0,0 0 0,0 1 0,-1-1-204,1-1-1,-1 1 0,1 0 1,-1 0-1,1 0 0,0 0 0,-1-1 1,1 1-1,-1 0 0,1 0 1,-1-1-1,1 1 0,0 0 0,-1-1 1,1 1-1,-1 0 0,1-1 0,0 1 1,0 0-1,-1-1 0,1 1 1,-1-1-1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20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113 114 11352,'0'0'6553,"-8"13"-6135,-6 8-268,-36 64 618,43-73-556,1 1 0,1 0 0,0 0 0,0 0 0,-3 21 0,6-22 16,1 0 0,0 1 0,1-1 0,0 1 0,3 18 0,-3-28-181,1 1 0,0-1 0,0 0 0,0 0 0,0 0 0,0 0 0,0 0 0,1 0 0,0 0 0,0 0 0,-1 0 1,2-1-1,-1 1 0,0-1 0,0 1 0,1-1 0,-1 0 0,1 0 0,0 0 0,0 0 0,-1-1 0,1 1 0,0-1 0,1 1 1,2 0-1,4 0 26,0 0 0,0-1 0,1-1 1,-1 1-1,0-1 0,0-1 1,0 0-1,0 0 0,0-1 0,0-1 1,0 1-1,-1-2 0,1 1 0,-1-1 1,0-1-1,0 1 0,0-1 1,-1-1-1,0 0 0,0 0 0,0-1 1,-1 0-1,13-14 0,-7 4 140,21-32-1,-31 44-141,0 0 0,-1-1 0,1 1 0,-1 0-1,0-1 1,0 0 0,-1 1 0,0-1 0,0 0-1,0 1 1,0-12 0,-1 17-60,0-1-1,0 1 1,0 0 0,0 0-1,0 0 1,0 0 0,0 0-1,0-1 1,0 1 0,0 0 0,0 0-1,0 0 1,0 0 0,0-1-1,0 1 1,0 0 0,0 0 0,-1 0-1,1 0 1,0 0 0,0-1-1,0 1 1,0 0 0,0 0-1,0 0 1,0 0 0,-1 0 0,1 0-1,0 0 1,0-1 0,0 1-1,0 0 1,0 0 0,-1 0-1,1 0 1,0 0 0,0 0 0,0 0-1,0 0 1,-1 0 0,1 0-1,0 0 1,0 0 0,0 0-1,-1 0 1,-7 7 324,-8 15-34,15-20-288,-4 5 47,1 0-1,0 1 1,0-1 0,1 1-1,0 0 1,0 0 0,1 1-1,-3 15 1,5-22-48,0 0 0,0 1 0,0-1 0,0 0 0,0 0-1,0 1 1,0-1 0,1 0 0,0 0 0,-1 1 0,1-1 0,0 0 0,0 0 0,0 0 0,0 0 0,0 0 0,0 0 0,1 0 0,-1 0 0,1-1 0,-1 1 0,1-1 0,0 1 0,-1-1 0,1 1-1,0-1 1,0 0 0,0 0 0,0 0 0,0 0 0,0 0 0,1 0 0,-1-1 0,0 1 0,0-1 0,1 1 0,-1-1 0,3 0 0,3 0-2,1 0 1,-1 0-1,1-1 0,-1 0 1,1-1-1,-1 0 1,0 0-1,0-1 0,0 0 1,0 0-1,13-8 0,4-4 28,-1 0 0,24-22 0,-24 18 20,0-1-1,-2-1 0,0-1 1,-1-1-1,-1-1 0,16-26 1,-17 20 44,-12 21-10,-1 0 0,0-1 0,-1 0 0,0 0 0,0 0 0,-1 0 0,6-23 0,-10 32-46,0 0 0,0 0 0,0 0 0,0 0 0,0 0 0,0-1 0,0 1 0,0 0 0,-1 0 0,1 0 0,0 0 0,-1 0 0,1 0-1,-1 0 1,1 0 0,-1 0 0,0 0 0,1 0 0,-1 0 0,0 0 0,1 0 0,-1 0 0,0 1 0,0-1 0,0 0 0,0 1 0,0-1-1,0 0 1,0 1 0,0-1 0,0 1 0,0 0 0,0-1 0,0 1 0,0 0 0,-1 0 0,0-1 0,-3 1 44,0 0-1,0-1 1,0 1 0,0 1 0,0-1 0,0 1 0,-9 2-1,0 2-27,1 1 0,-1 0 0,1 0 0,1 2 0,-16 10 0,-56 50-546,67-50-3792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21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12 10544,'0'0'7401,"-13"-3"-6979,5 1-349,3 1-30,0-1 0,-1 1 0,1 0 0,0 0 0,-1 1 0,1-1 0,0 1 0,-1 1 0,1-1 0,0 1 0,-1-1 0,1 2 0,0-1 0,0 0 0,0 1 0,0 0 0,-5 3 0,-9 7 338,-27 23-1,40-30-247,1 0-1,-1 0 1,1 1-1,0 0 1,0 0-1,1 0 0,0 0 1,-5 11-1,8-15-88,1-1 1,-1 1-1,1 0 0,-1 0 0,1-1 0,0 1 0,-1 0 0,1 0 0,0 0 0,0-1 0,0 1 1,1 0-1,-1 0 0,0 0 0,1-1 0,-1 1 0,1 0 0,0 0 0,-1-1 0,3 3 0,-1-1 17,0 0-1,0 0 0,1-1 0,-1 1 0,1-1 0,0 1 0,0-1 0,0 0 1,5 3-1,5 0 74,-1 0 1,1 0-1,-1-1 1,18 3-1,1 0 261,1-2-1,48 3 1,-71-8-286,1 0 0,0-1 1,0 0-1,-1 0 0,1-1 0,-1-1 1,1 1-1,-1-1 0,0-1 0,0 0 1,0 0-1,12-9 0,-17 10-73,0 0-1,-1-1 1,1 1 0,-1-1-1,0 0 1,0 0-1,-1 0 1,1 0 0,-1-1-1,4-8 1,1-9-3433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22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11256,'0'0'6234,"9"-4"-5621,12-5-360,7-3 576,37-12 0,-58 21-655,0 1-1,1 1 1,-1-1 0,0 1-1,1 1 1,-1-1 0,1 1-1,-1 0 1,1 1 0,-1 0-1,12 2 1,-17-2-126,0 0 0,-1-1 0,1 1 0,0 0 0,-1 0 0,1 0-1,-1 0 1,1 0 0,-1 1 0,1-1 0,-1 0 0,0 1 0,0-1 0,0 1 0,0-1 0,0 1 0,0 0 0,0-1 0,1 3 0,-1-1 6,0 1 0,-1-1 1,1 1-1,-1-1 0,0 1 1,1-1-1,-2 1 0,1 0 1,-1 4-1,-2 6 73,-1-1 1,0 0-1,-12 25 1,-2-4 144,-1-1 1,-2 0 0,-26 30-1,27-37-15,9-14-79,10-11-94,-1 1 0,1-1 0,0 0 0,-1 1 1,1-1-1,0 1 0,0-1 0,0 1 1,0 0-1,0 1 0,4 4 392,13-2-171,-2-3-183,1 0-1,0-1 1,0-1 0,0-1 0,20-2 0,75-20 188,-45 8-191,-24 6-29,-8 1-805,-12 4-2788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1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3112,'0'0'19945,"-11"7"-19777,-38 26 6,43-28-104,0-1 0,1 1 0,-1 1 1,1-1-1,0 1 0,-8 11 0,-2 3 130,0-1-22,0 1-1,2 0 1,0 1-1,2 1 1,0 0 0,1 0-1,1 1 1,-8 33 0,15-44 64,0 1 0,0 24 0,1-34-207,1-1 0,1 1 1,-1 0-1,0 0 0,1-1 0,-1 1 0,1 0 0,0-1 0,0 1 0,0-1 1,0 1-1,0-1 0,1 1 0,-1-1 0,1 0 0,-1 0 0,1 1 0,0-1 1,0 0-1,0-1 0,0 1 0,0 0 0,0-1 0,1 1 0,-1-1 0,0 0 1,1 1-1,0-1 0,-1 0 0,1-1 0,-1 1 0,4 0 0,8 1 64,0 0 0,0-1-1,1-1 1,27-2 0,-23 1-20,0-2 62,1 0-1,0-2 1,-1 0-1,0-1 1,0-1-1,22-11 1,-15 7 162,-20 9-194,-2 0 12,0 0 0,0 0 0,0 1 0,0 0 1,7-1-1,-20-11-359,1 3-3749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1:23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10848,'0'0'8145,"12"3"-7572,24 6-13,0-1 1,40 2-1,19-5 335,158 13 1096,-190-11-1360,-1 4-1,62 18 1,-103-24-347,0 0 1,0-2-1,29 2 1,-2-4-3159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2:22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0 9744,'0'0'9081,"-2"10"-8864,-7 32 14,8-40-164,1 0 1,-1 0-1,1 0 1,-1-1-1,0 1 1,0 0-1,0 0 1,0-1 0,0 1-1,-1-1 1,1 1-1,0-1 1,-1 1-1,1-1 1,-1 0-1,1 1 1,-1-1-1,0 0 1,1 0-1,-1 0 1,-2 0-1,-4 3 272,8-3-240,-1 0-1,1 0 1,0 0 0,0 0 0,0-1 0,0 1 0,0 0 0,0 0-1,0 0 1,0 0 0,0 0 0,0 0 0,0 0 0,1-1 0,-1 1-1,0 0 1,0 0 0,1 0 0,-1 0 0,1-1 0,-1 1 0,1 0-1,-1 0 1,1-1 0,0 1 0,-1 0 0,1-1 0,0 1 0,-1-1-1,1 1 1,0-1 0,0 1 0,-1-1 0,1 0 0,0 1 0,0-1-1,0 0 1,0 1 0,-1-1 0,3 0 0,27-2 307,-1-1 1,47-11 0,-16 3-155,23-8 65,-51 10-147,36-4 0,-55 13-88,0 0 1,0 0-1,0 1 0,-1 1 0,1 0 1,0 1-1,-1 1 0,20 7 0,-26-9-39,-5-1-35,0-1 0,0 0 0,0 1 0,-1-1 0,1 0 0,0 0 0,0 0-1,0 1 1,0-1 0,0 0 0,0 0 0,0 0 0,0 0 0,0-1 0,0 1 0,0 0 0,0 0 0,0-1 0,0 1 0,-1 0 0,1-1 0,0 1 0,0-1 0,0 1 0,0-1 0,-1 1 0,1-1 0,0 0 0,-1 1 0,1-1-1,0 0 1,-1 0 0,1 1 0,-1-1 0,1 0 0,0-1 0,0-2-489,0 1 1,0-1-1,0 1 0,-1-1 0,1 1 0,-1-1 1,0-4-1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2 7936,'0'0'13518,"-6"0"-13254,-20-2-8,24 2-210,0 0 0,0 1 0,0-1 0,0 0 0,0 0 0,0 1 0,0-1 1,1 1-1,-1 0 0,0 0 0,-2 1 0,-5 2 176,2-1-62,1 0 0,-1 1 0,1-1 0,0 2 0,0-1 0,0 1 0,0 0 0,1 0 1,0 0-1,0 1 0,-8 12 0,-4 23 432,16-39-547,-1 1 1,1-1-1,0 1 0,0-1 1,1 1-1,-1-1 0,1 1 1,-1 0-1,1-1 0,0 1 1,0 0-1,0 0 0,0-1 1,0 1-1,1 0 0,-1-1 1,1 1-1,-1-1 0,1 1 1,0-1-1,0 1 0,1-1 1,-1 1-1,0-1 0,4 4 1,1 4 71,-4-7-75,0 0 0,0 0 0,0 0 0,0 0 0,1-1-1,-1 1 1,1-1 0,4 4 0,12 6 291,27 13-1,-39-21-195,0-2 0,0 1 0,0-1 0,0 0 0,1 0 0,-1-1 0,15 1 0,-12-1-125,-9-1 61,0 0 1,1 0-1,-1 0 1,0 0-1,0 0 1,0 0-1,1 0 1,-1 0-1,0 0 1,2-1-1,-2 0-310,0 1 1,-1 0-1,1-1 0,-1 1 1,1-1-1,-1 1 0,0-1 0,1 1 1,-1-1-1,1 1 0,-1-1 0,0 1 1,1-1-1,-1 0 0,0 0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11552,'0'0'9865,"8"-5"-9468,28-12-34,-34 15-299,1 2-1,0-1 1,0 0 0,0 0 0,0 1 0,0 0 0,0 0 0,0 0 0,0 0 0,0 0 0,1 0 0,-1 1 0,0-1 0,-1 1-1,1 0 1,0 0 0,3 2 0,-4-2-14,1-1-12,-1 1 0,0 0 1,0 1-1,1-1 0,-1 0 1,0 1-1,0-1 0,0 1 1,0-1-1,-1 1 0,1 0 1,0 0-1,-1 0 1,1 0-1,-1 0 0,0 0 1,0 0-1,0 1 0,0-1 1,0 0-1,0 1 0,0-1 1,-1 0-1,1 1 0,-1-1 1,0 1-1,0 2 0,0 1 12,0 0-1,-1-1 0,0 1 0,0 0 0,0-1 0,-1 1 1,0-1-1,0 0 0,0 0 0,-6 9 0,-1 5 135,7-15-135,1-1-1,-1 0 1,1 0 0,-1 1 0,0-1 0,0 0 0,-4 3 0,6-5-22,-1-1 0,0 1 0,1-1 0,-1 1-1,1 0 1,-1-1 0,1 1 0,-1 0 0,1-1 0,-1 1 0,1 0 0,0 0 0,-1 0 0,1-1 0,0 1-1,0 0 1,0 0 0,-1 0 0,1-1 0,0 1 0,0 0 0,1 1 0,-1 0 6,0-1 0,1 0 0,-1 0 0,1 0 0,0 0 0,-1 0 0,1 0-1,0 1 1,-1-1 0,1-1 0,0 1 0,0 0 0,1 1 0,3 1 27,-1 0-1,0 0 1,0-1-1,1 0 1,0 0 0,7 3-1,48 6 534,-47-8-252,19 3 0,-15-4-4322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12664,'0'0'6311,"1"10"-5928,16 150 1168,3 105 1321,-18-203-342,-3-60-2101,-1-4-90,-1-4 54,0-7-253,0 0-1,1 0 1,0 0-1,1-1 0,0 1 1,1 0-1,1-1 1,0 1-1,1 0 0,5-22 1,-6 30-105,1 1 0,0-1 0,0 1 0,0 0 0,0-1 0,0 1 0,1 0 0,0 0 0,0 1 0,0-1 1,5-4-1,-7 7-24,0 0 0,1 0 0,-1 0 0,1 0 0,-1 0 0,1 0 1,-1 1-1,1-1 0,0 0 0,-1 1 0,1-1 0,0 1 0,0-1 0,-1 1 1,1 0-1,0 0 0,0 0 0,0 0 0,-1 0 0,1 0 0,0 1 0,0-1 1,-1 1-1,1-1 0,0 1 0,-1-1 0,1 1 0,0 0 0,-1 0 0,1 0 1,-1 0-1,2 1 0,-2-1-3,0-1 1,0 1-1,0 0 1,-1 0-1,1-1 1,0 1-1,-1 0 1,1 0-1,0 0 1,-1 0-1,1 0 1,-1-1-1,1 1 1,-1 0-1,0 0 1,1 0-1,-1 1 1,0-1-1,0 0 1,1 0-1,-1 1 1,-1 0 4,1-1 1,0 1-1,-1 0 1,0 0-1,1-1 1,-1 1-1,0 0 1,0-1-1,0 1 1,0-1 0,-1 3-1,-6 8 91,7-10-73,-1 1-1,1-1 1,0 0 0,-1 0-1,0 0 1,1 0 0,-1 0-1,0-1 1,0 1 0,0 0-1,0-1 1,-4 3 0,6-4-23,-1 0 1,1 0-1,0 0 1,-1 1 0,1-1-1,-1 0 1,1 0-1,0 1 1,-1-1-1,1 0 1,0 0-1,0 1 1,-1-1 0,1 0-1,0 1 1,0-1-1,-1 0 1,1 1-1,0-1 1,0 0 0,0 1-1,0-1 1,0 1-1,0-1 1,-1 0-1,1 1 1,0-1-1,0 1 1,0-1 0,0 0-1,0 1 1,0-1-1,1 1 1,-1-1-1,0 0 1,0 1 0,0-1-1,0 1 1,0-1-1,1 0 1,-1 1-1,0-1 1,1 1-1,11 15 117,29 21-21,4 3 119,-5-4 438,-40-36-658,0 0-1,0 1 1,0-1 0,1 0-1,-1 0 1,0 0 0,0 0-1,0 0 1,0 0 0,1 0-1,-1 0 1,0 1 0,0-1-1,0 0 1,0 0 0,1 0-1,-1 0 1,0 0 0,0 0-1,0 0 1,1 0 0,-1 0-1,0 0 1,0 0 0,0 0-1,0 0 1,1 0 0,-1-1-1,0 1 1,0 0 0,0 0-1,0 0 1,1 0 0,-1 0-1,0 0 1,0 0 0,0 0-1,0-1 1,0 1 0,1 0-1,-1 0 1,0 0 0,0 0-1,0 0 1,0-1 0,0 1 0,0 0-1,0 0 1,0 0 0,0 0-1,0-1 1,0 1 0,0 0-1,1 0 1,-1 0 0,0-1-1,0 1 1,0 0 0,-1 0-1,1 0 1,0 0 0,0-1-1,1-12-3130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39 11856,'0'0'7774,"-2"-7"-7282,-5-18 11,7 25-488,0 0 1,0 0 0,-1 0 0,1-1-1,0 1 1,0 0 0,0 0 0,0 0-1,0-1 1,0 1 0,0 0 0,0 0-1,0 0 1,0 0 0,0-1-1,0 1 1,0 0 0,0 0 0,0 0-1,0 0 1,0-1 0,0 1 0,0 0-1,1 0 1,-1 0 0,0 0 0,0-1-1,0 1 1,0 0 0,0 0 0,0 0-1,0 0 1,1 0 0,-1-1-1,0 1 1,0 0 0,0 0 0,0 0-1,0 0 1,1 0 0,-1 0 0,0 0-1,0 0 1,0 0 0,0 0 0,1 0-1,-1 0 1,0 0 0,0 0-1,0 0 1,1 0 0,-1 0 0,0 0-1,0 0 1,0 0 0,0 0 0,1 0-1,-1 0 1,0 0 0,0 0 0,0 0-1,0 0 1,1 0 0,9 6 388,-9-5-343,4 2 53,-1 0 1,0 0 0,1 1 0,-1 0-1,-1 0 1,1 0 0,0 0 0,-1 1-1,0-1 1,0 1 0,0 0 0,-1 0 0,0 0-1,0 0 1,0 0 0,0 0 0,1 12-1,-2-11 14,0 1-1,-1-1 0,0 1 1,0-1-1,-1 1 0,1 0 1,-1-1-1,-1 1 0,1-1 1,-1 0-1,0 0 0,-1 1 1,0-1-1,-6 11 1,8-17-89,1 1 0,-1 0 0,1 0 0,-1 0 0,1 0 0,-1-1 1,1 1-1,0 0 0,-1 0 0,1 0 0,0 0 0,0 0 0,0 0 1,0 0-1,0 0 0,0 0 0,0 0 0,0 0 0,0 0 0,0 0 1,1 0-1,-1 0 0,0 0 0,0 0 0,1 0 0,-1 0 1,1-1-1,-1 1 0,1 0 0,-1 0 0,1 0 0,0-1 0,-1 1 1,1 0-1,0-1 0,0 1 0,-1 0 0,1-1 0,0 1 0,2 0 1,1 2 110,1-1 0,1 0 0,-1 0 0,0 0 0,11 1 0,-8-1-78,1 0 139,0 0 0,0-1 0,0 0 0,0 0 0,1-1 0,15-1 0,-11 0-85,-9 2-2691,-3 0 844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42 9344,'0'0'11215,"-6"-1"-10703,-19-1-4,20 2-33,7 2 808,5 0 586,14 0-1305,0-1 0,0-1 0,31-5 1,-8 2 11,157-1 1104,-42 10-904,-108-7-461,57-7 1,-86 5-130,0-1 0,0-1 1,30-11-1,-38 13 636,-14 3-850,1 0 0,-1 0 0,0 0 0,0 0 0,0 0 1,1 0-1,-1 1 0,0-1 0,0 0 0,0 0 0,1 0 0,-1 0 1,0 0-1,0 0 0,0 0 0,0 1 0,1-1 0,-1 0 0,0 0 1,0 0-1,0 1 0,0-1 0,0 0 0,1 0 0,-1 1 0,0 4-3461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29 11256,'0'0'9074,"-7"4"-8554,0-1-383,-2 2 247,-1 0 0,1 1 0,-14 10 0,14-6 148,0 0 0,0 1 0,1 0 0,1 0-1,0 1 1,0 0 0,1 0 0,-5 15 0,9-23-392,1 1-1,0-1 1,0 0 0,0 1-1,0-1 1,1 1 0,-1 0-1,1-1 1,0 1 0,1-1-1,-1 1 1,1-1 0,0 1-1,0-1 1,0 0 0,1 1 0,0-1-1,-1 0 1,2 0 0,-1 0-1,0 0 1,1 0 0,-1-1-1,1 1 1,4 3 0,-6-6-99,0 0 1,0 0 0,1-1-1,-1 1 1,0 0-1,0-1 1,1 1 0,-1-1-1,1 1 1,-1-1-1,0 1 1,1-1 0,-1 0-1,1 0 1,-1 0-1,1 0 1,1 0 0,0 0 6,0-1 0,-1 0-1,1 0 1,0 0 0,-1 0 0,1 0 0,-1 0 0,4-3 0,3-3 55,-1 0 0,0 0 1,12-15-1,-16 18-50,3-3-34,-1-1 0,0 0 0,0 0 0,-1 0 0,0 0 0,-1-1 0,0 0 0,6-17 0,-10 26-19,2-5 0,-2 5 0,0 0 0,0 0 0,0 0 0,0-1 0,0 1 0,0 0 0,0 0 0,0 0 0,0 0 0,0 0 0,0 0 0,0 0 0,0 0 0,0-1 0,0 1 0,0 0 0,0 0 0,0 0 0,0 0 0,0 0 0,0 0 0,0 0 0,0-1 0,0 1 0,0 0 0,0 0 0,0 0 0,0 0 0,0 0 0,0 0 0,0 0 0,0 0 0,0 0 0,-1 0 0,1 0 0,0-1 0,0 1 0,0 0 0,0 0 0,0 0 0,0 0 0,0 0 0,0 0 0,-1 0 0,1 0 0,0 1 0,-1 0 0,1-1 0,-1 1 0,1 0 0,0 0 0,-1 0 0,1-1 0,0 1 0,0 0 0,-1 0 0,1 0 0,0 0 0,0 0 0,0 0 0,0 0 0,0 4 0,1 0 0,-1 0 0,1 0 0,0 0 0,0-1 0,0 1 0,1 0 0,0-1 0,0 1 0,0-1 0,0 0 0,1 0 0,5 7 0,-6-8 0,0-1 0,0 0 0,0 0 0,0 0 0,1-1 0,-1 1 0,0-1 0,1 1 0,-1-1 0,1 0 0,0 1 0,0-1 0,-1-1 0,1 1 0,0 0 0,0-1 0,0 1 0,-1-1 0,1 0 0,0 0 0,0 0 0,0 0 0,0-1 0,0 1 0,2-2 0,-1 1 0,0-1 0,0 0 0,0 0 0,0 0 0,0 0 0,-1 0 0,1-1 0,-1 0 0,0 0 0,0 0 0,0 0 0,4-5 0,3-5 0,14-28 0,-22 38 0,1-4 0,1 0 0,-1-1 0,0 0 0,-1 1 0,0-1 0,0 0 0,-1 0 0,1-11 0,-2 14 0,0 1 0,0 0 0,-1 0 0,1 0 0,-1 0 0,0 0 0,0 0 0,-2-4 0,2 5 0,0 1 0,-1 0 0,1 0 0,-1 0 0,1 0 0,-1 0 0,0 0 0,0 0 0,1 0 0,-1 0 0,-1 1 0,1-1 0,-4-1 0,-7 0 0,12 3 0,0 0 0,1 0 0,-1 0 0,0 0 0,0 0 0,0 0 0,0 0 0,0-1 0,0 1 0,1 0 0,-1-1 0,0 1 0,0 0 0,0-1 0,1 1 0,-1-1 0,-1-1 0,2 2 22,0 0 0,0 0 1,0 0-1,-1 0 0,1 0 0,0 0 1,0 0-1,0 0 0,0 0 0,0 0 1,0 0-1,0 0 0,0 0 0,0 0 0,0-1 1,0 1-1,0 0 0,0 0 0,0 0 1,0 0-1,0 0 0,0 0 0,0 0 1,0 0-1,0 0 0,0 0 0,0-1 0,0 1 1,0 0-1,0 0 0,0 0 0,0 0 1,0 0-1,0 0 0,0 0 0,0 0 1,0 0-1,1 0 0,-1 0 0,0 0 0,0 0 1,0 0-1,0-1 0,0 1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12360,'0'0'12505,"7"-1"-12081,3-1-222,-1 1 1,0 1-1,0-1 0,1 1 1,9 2-1,-16-2-95,0 1 0,0 0 0,0-1 0,0 1-1,-1 0 1,1 1 0,0-1 0,-1 0 0,1 1-1,3 2 1,-5-3-51,0 0 0,1 1 0,-1-1 0,0 1-1,0-1 1,0 1 0,0-1 0,0 1 0,0 0 0,-1-1-1,1 1 1,0 0 0,-1 0 0,0 0 0,1-1 0,-1 1-1,0 0 1,0 3 0,0 0 46,-1 0-1,0 0 0,-1-1 1,1 1-1,-1 0 1,0-1-1,-4 9 0,2-5-13,1-3-13,1 0-1,-1 0 1,0 0 0,0-1 0,0 1-1,-1-1 1,0 1 0,1-1 0,-2 0 0,-5 4-1,-7 7 531,0 0 17,17-15-614,0 0-1,0 0 1,0 0-1,0 0 1,0 0-1,0 0 1,0 0-1,0 0 1,0 0-1,-1 0 1,1 1-1,0-1 1,0 0 0,0 0-1,0 0 1,0 0-1,0 0 1,0 0-1,0 0 1,0 0-1,1 0 1,-1 0-1,0 0 1,0 0-1,0 0 1,0 0-1,0 1 1,0-1 0,0 0-1,0 0 1,0 0-1,0 0 1,0 0-1,0 0 1,0 0-1,0 0 1,0 0-1,0 0 1,0 0-1,0 0 1,0 0 0,0 0-1,0 0 1,0 0-1,0 0 1,1 0-1,-1 0 1,0 0-1,0 0 1,0 0-1,0 0 1,0 0-1,0 0 1,0 0-1,0 0 1,8 3 287,9 1-25,-3-3-234,19-1 1,-20-1-31,25 3 0,-32-2 247,-1 1 0,1-1 0,6 0 1,-10 0-616,0-1 0,0 1 1,-1 0-1,1-1 0,0 1 1,0-1-1,-1 1 0,1-1 1,0 0-1,-1 0 0,1 0 1,-1 0-1,2-1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8240,'0'0'13975,"7"1"-13848,13 0 108,35-3 1,-21 1 18,13-3 44,-27 2-165,23-1 1,4 1 9,-24-4-47,-19 4-77,0 1 0,-1 0 0,1 0 0,0 1 0,5-1 0,28 0 315,-36 0-232,2 0 1,-5 4 11,-2 9 166,-2-7-168,0 0 0,-11 6 0,11-7-1354,0 1 1,-8 6-1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2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10 7328,'0'0'5857,"-10"1"-5388,3-1-407,-33 4 548,37-4-462,0 1 0,-1 0 0,1 0 0,0 0 0,0 0 0,0 0 0,0 0 0,0 1 0,0 0 0,0 0 0,-3 2 0,-3 5 428,6-7-374,1 0 0,-1 0-1,1 1 1,0-1 0,0 0 0,0 1 0,0 0-1,1-1 1,-1 1 0,1 0 0,-2 3-1,3-5-163,0 0-1,0-1 0,0 1 0,0-1 1,0 1-1,-1 0 0,1-1 0,0 1 1,0-1-1,1 1 0,-1 0 1,0-1-1,0 1 0,0-1 0,0 1 1,0-1-1,1 1 0,-1 0 0,0-1 1,1 1-1,-1-1 0,0 1 0,1-1 1,-1 1-1,0-1 0,1 0 0,-1 1 1,1-1-1,-1 1 0,1-1 0,-1 0 1,1 1-1,-1-1 0,1 0 0,0 0 1,-1 1-1,1-1 0,-1 0 0,1 0 1,-1 0-1,1 0 0,0 0 0,-1 0 1,1 0-1,0 0 0,-1 0 0,1 0 1,-1 0-1,1 0 0,0-1 1,4 1 143,-1 0 0,1-1 0,-1 0 1,0 0-1,8-2 0,-10 2-117,-1 0 0,1-1 0,0 1 0,0 0 0,-1 0 0,1-1 0,-1 0 0,1 1 0,-1-1 0,1 1 0,-1-1 0,0 0 0,0 0 0,0 0 0,0 0 0,0 0-1,-1 0 1,1 0 0,-1 0 0,1 0 0,-1 0 0,1 0 0,-1-1 0,0 1 0,0 0 0,-1-3 0,1 4-45,0 1 1,0 0-1,-1 0 1,1-1-1,0 1 0,0 0 1,-1 0-1,1-1 0,0 1 1,-1 0-1,1 0 1,0 0-1,-1-1 0,1 1 1,0 0-1,-1 0 1,1 0-1,0 0 0,-1 0 1,1 0-1,0 0 1,-1 0-1,1 0 0,-1 0 1,1 0-1,0 0 0,-1 0 1,1 0-1,0 0 1,-1 0-1,1 0 0,0 1 1,-1-1-1,1 0 1,0 0-1,-1 0 0,1 1 1,-14 4 195,3 3 18,18-11 175,-3 1-367,-1 0 1,0 0-1,-1 0 0,1-1 0,0 1 0,-1-1 0,1 0 0,-1 0 0,0 0 1,0 0-1,0 0 0,0 0 0,1-6 0,-3 9-39,-1 1-1,1-1 0,-1 0 1,1 0-1,-1 0 1,1 0-1,-1 0 1,1 0-1,-1 1 0,1-1 1,0 0-1,-1 0 1,1 1-1,-1-1 0,1 0 1,0 1-1,-1-1 1,1 0-1,-1 1 0,1-1 1,0 1-1,0-1 1,-1 0-1,1 1 1,0-1-1,0 1 0,0-1 1,-1 1-1,1-1 1,0 1-1,0-1 0,0 1 1,0 0-1,3 4-3409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 10656,'0'0'9259,"6"-1"-8871,10-1-27,0 0 0,26-8 0,-3-3 500,78-15-1,-100 25-617,-1 2 0,0-1-1,30 3 1,-37-1-36,0 1 0,0 0 0,0 1 0,0 0 0,0 0 1,0 1-1,-1 0 0,15 7 0,-17-8 204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121 127 9944,'0'0'9398,"-6"4"-9107,-19 9 3,9-3 807,15-10-1008,0 1 0,1-1 0,-1 1 0,0-1 1,0 1-1,0-1 0,0 1 0,0-1 0,0 0 0,-1 0 0,1 1 0,0-1 1,0 0-1,0 0 0,-2 0 0,2 1-5,-1 0 0,1 0 0,-1 0 0,1 0-1,0 0 1,-1 1 0,1-1 0,-2 4 0,-1-1 76,0 0-74,1 0 1,-1 0-1,1 0 0,0 1 1,1-1-1,-1 1 1,1 0-1,-1 0 1,-2 9-1,3-6-8,1 1 0,0-1 0,0 1 0,0-1 0,1 12 0,1-17-66,-1 0 0,0-1 0,1 1 0,0 0 0,-1-1-1,1 1 1,0-1 0,1 1 0,-1-1 0,0 1 0,1-1 0,-1 0 0,1 0 0,-1 1 0,1-1 0,0 0 0,0-1 0,0 1 0,4 2 0,-4-3-9,-1 1 0,1-1 0,0-1 0,0 1 0,0 0 0,0 0-1,0-1 1,0 1 0,1-1 0,-1 1 0,0-1 0,0 0 0,0 0 0,0 0 0,0 0-1,1-1 1,-1 1 0,0 0 0,0-1 0,0 0 0,0 1 0,0-1 0,0 0-1,0 0 1,2-2 0,4-2 9,-1-1-1,0-1 0,0 1 1,0-1-1,-1 0 0,0-1 1,0 0-1,-1 0 0,0 0 1,0 0-1,-1-1 0,0 0 1,4-14-1,-5 13 24,-1 6 1,0 0 0,-1 0 1,0 0-1,0 0 1,0 0-1,0-8 0,-1 25 19,0 0-1,1 0 1,1 0 0,3 17-1,-4-26-54,0 0-1,1-1 0,-1 1 1,1 0-1,0 0 1,0-1-1,0 1 1,0-1-1,1 0 0,-1 0 1,1 0-1,0 0 1,0 0-1,0 0 1,0-1-1,1 1 0,5 2 1,-6-3-8,-1-1 0,0 0 1,0-1-1,1 1 0,-1 0 1,0-1-1,1 1 0,-1-1 1,0 0-1,1 0 0,-1 0 1,1 0-1,-1 0 0,1 0 1,-1-1-1,0 1 0,1-1 0,-1 1 1,0-1-1,1 0 0,-1 0 1,0 0-1,0 0 0,4-3 1,1-3 5,1 0 1,-2 0 0,1 0 0,10-16 0,6-6 27,-19 25-16,0 0-1,-1 0 1,0-1-1,1 1 1,-2-1 0,1 0-1,-1 0 1,1 0 0,-1 0-1,-1 0 1,1 0-1,-1-1 1,0 1 0,0-1-1,0 1 1,-1-1 0,0-8-1,0 9 16,0 0 0,0 0 0,-1 0 0,1 0 0,-1 0-1,0 0 1,-1 0 0,1 0 0,-1 0 0,0 1 0,0-1 0,-1 0-1,1 1 1,-1 0 0,0 0 0,-7-8 0,-19-18 296,28 28-295,0 1 0,-1-1 0,1 0 0,-1 1 0,1-1 0,-1 1 0,0 0 0,0-1 0,1 1 0,-1 0 0,0 0 0,0 0 0,0 1 0,-3-2-1,5 2-38,0 0-1,0 0 1,-1 0-1,1 0 1,0 0-1,0 0 0,0 0 1,0 0-1,0 0 1,-1 0-1,1 0 0,0 1 1,0-1-1,0 0 1,0 0-1,0 0 0,0 0 1,0 0-1,-1 0 1,1 0-1,0 0 0,0 1 1,0-1-1,0 0 1,0 0-1,0 0 0,0 0 1,0 0-1,0 0 1,0 1-1,0-1 0,0 0 1,0 0-1,0 0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11048,'0'0'7522,"7"9"-7101,-2-2-314,2 1 16,-1 0 1,-1 1-1,0-1 0,0 1 1,5 12-1,23 84 1894,-27-89-1569,2 5 694,-5-14-392,-1-7-84,-2-13-164,-9-41-102,-7-57 271,15 98-550,1-1-1,0 1 1,1-1 0,0 1 0,1-1-1,5-13 1,-7 24-83,1 0 0,0 0-1,0 0 1,1 0 0,-1 1-1,0-1 1,1 0 0,0 1-1,0-1 1,-1 1 0,2 0-1,2-4 1,-3 5-9,0 0 1,0 0-1,0 0 0,0 0 0,0 0 0,1 0 1,-1 0-1,0 1 0,0-1 0,1 1 1,-1 0-1,0-1 0,1 1 0,-1 0 0,1 1 1,1-1-1,0 1-7,-1-1 1,0 1 0,0 0-1,0 1 1,-1-1-1,1 0 1,0 1 0,0-1-1,-1 1 1,1 0-1,-1 0 1,1 0 0,-1 0-1,0 1 1,2 2-1,-1-2 8,0 1-1,0 0 0,-1 0 0,1 0 0,-1 0 0,0 0 0,-1 0 0,1 1 0,1 7 0,-3-10-10,0-1 1,0 1-1,0 0 0,0-1 1,0 1-1,0-1 0,0 1 1,-1 0-1,1-1 0,-1 1 1,1-1-1,-1 1 0,1-1 1,-1 1-1,0-1 1,0 0-1,0 1 0,0-1 1,0 0-1,0 0 0,0 1 1,0-1-1,-1 0 0,1 0 1,0 0-1,-2 0 0,0 1 17,0 0 0,0-1-1,0 0 1,0 0-1,0 0 1,0 0 0,0 0-1,0 0 1,-1-1-1,1 0 1,0 1 0,-5-2-1,-45-10 485,53 11-518,0 0-1,-1 0 1,1 0 0,0 0-1,-1 0 1,1 0 0,0 0-1,-1 0 1,1 0-1,0 0 1,-1 0 0,1 0-1,0-1 1,0 1 0,-1 0-1,1 0 1,0 0 0,0-1-1,-1 1 1,1 0-1,0 0 1,0-1 0,-1 1-1,1 0 1,0-1 0,0 1-1,0 0 1,0 0 0,0-1-1,-1 1 1,1 0-1,0-1 1,0 1 0,0-1-1,4-9-4364,-4 10 4101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9848,'0'0'10829,"6"-5"-10451,25-18-7,-30 23-336,1-1 0,0 0 0,-1 1 0,1-1 0,0 1 0,0 0 0,-1 0 0,1 0-1,0 0 1,0 0 0,0 0 0,-1 0 0,1 0 0,0 1 0,0-1 0,-1 0 0,1 1 0,0 0 0,-1-1 0,1 1 0,-1 0 0,1 0 0,0 0 0,-1 0 0,0 0 0,1 0-1,-1 1 1,1 0 0,2 2 39,-1 0-1,1 0 0,-1 0 0,-1 0 1,1 0-1,0 1 0,-1-1 1,0 1-1,0 0 0,-1 0 0,1-1 1,-1 1-1,0 0 0,0 0 0,0 0 1,-1 0-1,0 1 0,0-1 1,0 0-1,-2 8 0,0-3 23,0 0-1,0 0 0,-1-1 1,0 1-1,-1-1 1,0 1-1,-1-1 1,0 0-1,-8 11 1,-17 11 1181,30-30-1262,0-1 0,0 0 1,0 0-1,0 1 0,0-1 1,0 0-1,1 0 0,-1 1 0,0-1 1,0 0-1,0 0 0,0 0 1,0 1-1,1-1 0,-1 0 0,0 0 1,0 0-1,0 0 0,0 0 1,1 1-1,-1-1 0,0 0 0,0 0 1,1 0-1,-1 0 0,0 0 1,0 0-1,0 0 0,1 0 0,-1 0 1,0 0-1,1 0 0,10 4 143,-10-4-119,9 2 186,1 0-1,0-1 1,-1-1 0,1 0-1,15-1 1,-21 0-149,-1 1 0,0-1 0,0 0 0,1 0-1,-1 0 1,0-1 0,0 0 0,4-2 0,6-5-3785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80 123 9648,'0'0'10753,"-7"7"-10359,0-1-271,2-1 17,0 0 1,0 0 0,0 0 0,0 1 0,1 0 0,-6 11-1,2-2 196,4-9-143,1 0-1,0 1 0,0-1 0,-3 13 1,6-16-127,0-1 1,0 0 0,0 0 0,0 1-1,1-1 1,-1 0 0,1 0-1,-1 0 1,1 1 0,0-1 0,0 0-1,0 0 1,0 0 0,0 0 0,2 2-1,-2-3-6,0 1-1,0-1 1,0 1-1,1-1 0,-1 1 1,0-1-1,1 0 1,-1 0-1,1 1 1,0-1-1,-1 0 0,1-1 1,0 1-1,0 0 1,0 0-1,-1-1 0,4 1 1,-2-1 3,0 0 1,0 0-1,0-1 1,0 1-1,-1-1 1,1 0-1,0 0 1,0 0-1,-1 0 1,1 0-1,-1-1 1,1 1-1,-1-1 1,1 0-1,-1 1 1,3-4 0,5-5 158,-1 0 1,10-14 0,-9 10 42,-7 9-128,-2 5-83,-1-1-1,0 0 0,1 1 0,-1-1 0,0 1 0,1-1 0,-1 0 0,1 1 0,-1-1 0,1 1 0,-1-1 0,1 1 1,0 0-1,-1-1 0,2 0 0,-3 2-25,1-1 0,0 0-1,0 1 1,-1-1 0,1 1 0,0-1 0,0 0 0,0 1 0,0-1 0,0 1 0,0-1-1,0 0 1,0 1 0,0-1 0,0 1 0,0-1 0,0 0 0,0 1 0,0-1 0,0 1-1,2 11 130,-1-5-86,1 1 0,0-1 0,1 0-1,-1 0 1,7 10 0,-8-14-53,1 0 0,0 0 0,0 0 0,1 0 0,-1-1 1,1 1-1,-1 0 0,1-1 0,0 0 0,0 1 1,0-1-1,0-1 0,4 3 0,-5-3-1,1-1 0,-1 1 0,1-1-1,-1 0 1,1 1 0,-1-1 0,1 0 0,-1-1 0,1 1-1,-1 0 1,0-1 0,1 1 0,-1-1 0,1 0-1,-1 0 1,0 0 0,0 0 0,1 0 0,-1 0 0,0-1-1,0 1 1,4-4 0,-1 0 34,0 0 0,1-1 0,-2 1-1,1-1 1,-1 0 0,6-9 0,-5 5 24,-1 0 0,0 0 0,0 0 0,-1-1 0,-1 1 0,0-1 0,2-15 0,-3 6 113,-1 0 1,-1 0 0,-3-23-1,-3 14 135,7 27-267,-1 0 0,0-1 0,0 1 0,0 0 0,0 0 0,-1-1 0,1 1 0,0 0 0,-3-2 0,3 3-55,1 1-1,0 0 1,-1-1-1,1 1 1,0 0 0,-1 0-1,1-1 1,0 1-1,-1 0 1,1 0 0,-1 0-1,1 0 1,0-1-1,-1 1 1,1 0 0,-1 0-1,1 0 1,-1 0-1,1 0 1,0 0 0,-1 0-1,1 0 1,-1 0-1,1 0 1,0 0-1,-1 1 1,1-1 0,-1 0-1,0 1 1,0-1-1,1 1 1,-1 0-1,0-1 1,1 1-1,-1 0 1,1 0-1,-1-1 1,1 1-1,-1 0 1,1 0 0,-1 1-1,0 3-6,-1-1-1,1 1 1,1 0-1,-1 4 1,0 10-4182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11256,'0'0'10525,"-6"4"-10081,2-1-390,-5 2 221,1 0 0,-9 8-1,14-11-129,1 0-1,-1 1 1,1-1-1,0 0 1,0 1-1,0-1 1,0 1-1,1 0 1,-1 0-1,1 0 1,0 0-1,-2 5 1,2-4 55,0 0 1,1 1-1,-1-1 1,1 7-1,1-10-130,-1 1 0,0-1 0,0 1 0,0-1-1,1 1 1,-1-1 0,1 1 0,-1-1 0,1 0 0,-1 1 0,1-1 0,0 0-1,0 0 1,0 1 0,0-1 0,0 0 0,1 2 0,1-2 14,0 2 10,0-1-1,0 1 1,0-1-1,0 0 0,1-1 1,-1 1-1,1 0 1,-1-1-1,1 0 0,-1 0 1,5 1-1,-2-1 48,0-1 0,0 0-1,0 0 1,0-1 0,0 1-1,-1-1 1,1-1 0,8-2-1,-5 1-17,-1-1 0,0 0 0,0 0 0,14-11 0,-17 12-469,11-9 543,-8 4-4487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669 0 10752,'0'0'6502,"-4"8"-6101,-10 15 22,-1 0 0,-23 25-1,-12 12 300,-105 114 735,-65 27 274,56-53 334,161-146-1963,3-1-62,-1-1 1,1 1-1,-1-1 0,1 0 1,0 1-1,-1-1 1,1 1-1,-1-1 1,1 1-1,0-1 1,0 1-1,-1-1 0,1 1 1,0 0-1,0-1 1,-1 1-1,1-1 1,0 1-1,0 0 1,8-5 431,57-49-165,-18 15-325,-20 17-3329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74 10040,'0'0'8466,"-6"7"-7863,-1 1-440,-8 7 649,-21 31-1,33-42-639,0 1 0,1-1 0,-1 1 0,1 0 0,0-1 0,0 1 0,1 0 0,-1 1 0,1-1 0,0 0 0,0 0 0,1 0 0,-1 1 0,1-1 0,1 0 0,-1 0 0,3 11 0,-3-15-108,0 1 1,1-1-1,-1 1 0,0-1 0,1 0 0,0 1 1,-1-1-1,1 1 0,0-1 0,0 0 0,0 0 1,0 0-1,0 1 0,0-1 0,0 0 0,0 0 0,0 0 1,0-1-1,3 3 0,-2-3 7,0 1-1,0-1 1,0 1 0,-1-1-1,1 0 1,0 0 0,0 0-1,0 0 1,0 0 0,0 0-1,0 0 1,0-1 0,3 0-1,1-1 43,-1 0 0,1-1 0,0 0-1,-1 0 1,1 0 0,-1-1 0,0 0-1,6-6 1,3-5 147,-11 12-117,0-1-1,0 0 1,0 1-1,1 0 1,0-1-1,0 2 1,5-4-1,-9 5-110,1 1 0,0 0 0,-1 0-1,1 0 1,0 0 0,-1 0 0,1 0 0,0 0-1,-1 0 1,1 0 0,-1 1 0,1-1 0,0 0 0,-1 0-1,1 1 1,-1-1 0,1 0 0,0 0 0,-1 1-1,1-1 1,0 1 0,13 12 256,-11-11-227,0 1-24,34 29 284,-34-29-276,2 0 0,-1 0 1,0-1-1,1 1 0,-1-1 0,1 0 0,8 2 0,-11-4-19,1 0 1,-1 0-1,1 0 1,-1 0-1,1 0 0,0 0 1,-1-1-1,1 1 0,-1-1 1,1 0-1,-1 0 1,0 0-1,1 0 0,-1 0 1,0 0-1,0-1 0,0 1 1,0-1-1,2-1 1,3-3 63,-1 0-1,-1-1 1,1 1 0,5-11 0,-6 10-37,-1 0-1,-1 0 0,1 0 0,-1-1 0,0 0 0,-1 1 1,0-1-1,0 0 0,-1 0 0,0 0 0,0 0 0,-1 0 1,-1-10-1,1 14-28,-1-1 0,1 0 0,-1 1 0,0-1 1,-1 1-1,1-1 0,-1 1 0,0 0 0,0 0 0,0 0 1,-1 0-1,1 0 0,-1 0 0,0 0 0,0 1 0,0 0 1,-1-1-1,1 1 0,-1 0 0,0 1 0,0-1 0,0 1 1,0-1-1,-5-1 0,7 4 21,0-1 0,1 0-1,-1 1 1,0-1 0,0 1 0,0 0-1,0-1 1,0 1 0,0 0 0,0 0 0,0 1-1,0-1 1,0 0 0,0 1 0,1-1-1,-1 1 1,0-1 0,-2 2 0,1-1-644,1 1 0,0-1 1,0 1-1,0-1 0,1 1 1,-1 0-1,-3 3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0 10344,'0'0'7281,"-4"8"-6745,-29 52 1016,22-41-883,2 1 0,0-1 0,-10 37 0,-10 66 732,28-118-1336,-37 216 1883,36-193-1630,0 0 0,2-1 0,1 1 0,1-1 0,1 1 0,10 34-1,-11-52-184,1-1-1,0 0 1,0 1-1,1-1 1,0-1-1,0 1 1,1-1-1,7 9 1,-9-13-69,0 1 1,0-1 0,1 0-1,-1 0 1,1-1 0,0 1 0,-1-1-1,1 0 1,1 0 0,-1 0 0,0 0-1,0-1 1,0 0 0,1 0 0,-1 0-1,1 0 1,7 0 0,2-2 9,1 0 0,0 0 0,23-7 0,-10 0-3829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10040,'0'0'10333,"6"10"-9891,78 106 748,-58-82-904,-1 0 1,-2 2-1,-2 0 1,-1 2-1,-2 0 1,-2 1-1,15 55 1,-25-75-177,-2 0 0,0 0 0,-1 1 0,0 25 0,-3-33-35,-1 1 1,0-1 0,-1 0-1,0 0 1,-1 0-1,-1 0 1,1 0 0,-8 13-1,-5 8 363,-22 30-1,34-56-221,-1 0 0,-11 11 0,15-17-138,-1 1 1,1-1-1,0 0 0,-1 0 0,1 1 0,-1-1 1,0 0-1,1 0 0,-1 0 0,0-1 0,0 1 1,0 0-1,1-1 0,-1 1 0,0-1 0,0 1 1,-4-1-1,6 0-80,-1 0 0,1 0 0,-1-1 0,1 1 0,-1 0 0,1 0 0,0-1 0,-1 1 0,1 0 0,-1-1 0,1 1 0,0-1 0,-1 1 0,1 0 0,0-1 0,0 1 0,-1-1 0,1 1 0,0-1 0,0 1 0,0-1 0,-1 1 0,1-1 0,-2-14-126,1 13 112,0-17-3635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2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46 5016,'0'0'9033,"-10"-2"-8668,-2 0-159,1 0-1,-1 1 1,0 1-1,0 0 1,1 1-1,-17 2 1,21-1-52,1 0 1,0 1-1,0-1 1,0 1 0,0 0-1,0 1 1,0 0-1,1 0 1,0 0-1,0 0 1,0 1-1,0 0 1,1 0-1,-8 11 1,2-3 115,2 1 0,0 1 1,1-1-1,0 1 0,-5 17 1,6-13-25,0-1 1,1 0 0,1 1-1,1 0 1,0 0 0,2 0-1,0 23 1,1-38-201,1-1 0,-1 0 0,1 0-1,0 0 1,0 0 0,0 0 0,1 0 0,-1 0 0,1-1-1,-1 1 1,1 0 0,0-1 0,0 1 0,0-1 0,0 0-1,1 0 1,-1 0 0,1 0 0,-1 0 0,1 0 0,-1 0 0,1-1-1,0 0 1,0 1 0,0-1 0,0 0 0,0 0 0,0-1-1,0 1 1,0-1 0,1 1 0,3-1 0,2 0 12,0 0 0,0 0 0,0-1 1,0 0-1,0 0 0,0-1 0,0-1 1,-1 1-1,1-2 0,8-3 0,-7 2-10,-1 0-1,0-1 1,0 0-1,-1 0 1,0-1 0,0 0-1,0-1 1,-1 0-1,0 0 1,-1 0-1,1-1 1,-2 0-1,1 0 1,4-12 0,-4 9 38,-3 8-35,-1 0 0,1 0 1,-1 0-1,-1-1 0,1 1 0,0 0 0,-1-1 0,0 1 0,0-1 0,0 1 0,-1-1 0,0 0 0,1 1 0,-2-1 0,0-6 1,1 10-48,0 1 0,0 0 0,0 0 0,0 0 0,0 0 0,0-1 0,0 1 0,0 0 0,0 0 0,0 0 0,0 0 0,0-1 0,0 1 0,0 0 0,0 0 0,0 0 0,0 0 0,-1 0 0,1 0 0,0-1 0,0 1 0,0 0 0,0 0 0,0 0 0,0 0 0,-1 0 0,1 0 0,0 0 0,0 0 0,0 0 0,0 0 0,0 0 0,-1-1 0,1 1 0,0 0 0,0 0 0,0 0 0,0 0 0,-1 0 0,1 0 0,0 0 0,0 0 0,0 1 0,0-1 0,-1 0 0,-5 8 97,0 15-17,8-11-60,1-1 0,0 1 0,0-1 1,1 0-1,1 0 0,0 0 0,0 0 0,1-1 1,1 0-1,14 18 0,-18-24-13,1 0 0,0 0 0,0 0 0,0-1 0,0 1 0,0-1 0,1 0 1,0 0-1,0-1 0,-1 1 0,1-1 0,1 0 0,-1-1 0,0 1 0,0-1 0,1 0 0,-1 0 0,1-1 1,-1 1-1,0-1 0,1 0 0,-1-1 0,1 1 0,-1-1 0,1 0 0,4-3 0,3 0 13,0-1 1,-1-1-1,0 0 0,0-1 1,-1 0-1,0-1 0,0 0 0,-1-1 1,0 0-1,0 0 0,-1-1 0,0-1 1,-1 0-1,0 0 0,-1 0 0,0-1 1,-1 0-1,0 0 0,-1 0 0,0-1 1,-1 0-1,0 0 0,-1 0 1,2-26-1,-4 32 3,-1 0 0,0 0 0,-1 0 0,1-1 0,-1 1 0,-1 0 0,1 0 0,-1 1 0,-4-10 0,4 12-2,0 0-1,-1-1 1,1 1 0,-1 0 0,0 0-1,0 0 1,-1 1 0,1-1 0,-1 1-1,1 0 1,-1 0 0,0 0 0,-1 0-1,-4-2 1,-29-10 148,36 14-203,-1 0 1,0 1 0,1-1-1,-1 1 1,0 0 0,1 0-1,-1 0 1,0 0-1,1 0 1,-1 0 0,0 1-1,-4 1 1,6 2-1358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11352,'0'0'9001,"10"-3"-8563,2-2-301,66-18 918,-72 21-843,1 1 0,-1 0-1,1 0 1,0 1 0,10 0-1,-15 1-148,0-1-1,-1 0 1,1 1 0,0-1-1,0 1 1,-1-1-1,1 1 1,-1 0 0,1 0-1,0 0 1,-1 0-1,1 0 1,-1 0-1,0 0 1,1 0 0,-1 0-1,0 1 1,0-1-1,0 1 1,0-1 0,0 1-1,0-1 1,0 1-1,-1-1 1,1 1 0,0 2-1,0-2 5,-1 1-1,1 0 0,-1 0 1,0 0-1,0 0 1,0 0-1,-1-1 0,1 1 1,-1 0-1,1 0 0,-1 0 1,0-1-1,0 1 1,0 0-1,-1-1 0,-1 5 1,-4 4 152,-1-1 1,-10 13 0,14-18-150,-53 57 1024,56-61-1072,1-1-1,-1 1 1,1-1-1,-1 0 1,1 1-1,-1-1 1,1 1 0,0-1-1,-1 1 1,1 0-1,0-1 1,-1 1-1,1-1 1,0 1-1,0 0 1,0-1-1,-1 1 1,1-1 0,0 1-1,0 0 1,0-1-1,0 1 1,0 0-1,0-1 1,0 1-1,1 0 1,-1 0 3,1 0 0,-1 0 0,1 0 0,0 0 0,0-1 0,-1 1 0,1 0 0,0-1 0,0 1 0,0 0 0,-1-1 0,1 1-1,0-1 1,2 1 0,2 1 66,0 0 0,1-1-1,-1 1 1,9 0-1,-4-1 155,0-1-1,0 1 0,14-3 1,-20 1-633,0 1 1,0-1 0,0-1 0,1 1 0,-1 0 0,0-1-1,0 0 1,-1 0 0,7-4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0 221 7736,'0'0'10057,"7"4"-9764,21 11-4,-25-14-185,0 1 0,0-1-1,0 0 1,0 0-1,0 0 1,1 0 0,-1-1-1,0 0 1,0 1-1,1-1 1,-1 0 0,0 0-1,4-1 1,7 0 344,0 0 252,28-5-1,-18 2-254,30-3 110,60-10 147,-26 4-318,-10 3-4,-49 7-205,1 1 0,0 1-1,45 5 1,-28-1-102,-26-2-48,15 1 56,42-3 0,5-4 34,93-12 185,-85 8-187,367-48 296,-391 51-371,50-5 11,-95 8-23,0 2-1,25 1 1,-28 0 9,26-3 0,4 0 23,101 5 21,-131-2-76,0-1 0,0-1 0,22-5 0,-19 2 2,38-1 1,44 9 69,-61 0-26,56-5 1,-43-3 5,57-13 0,-78 12 48,1 2 0,41 0 0,36-4 218,-91 6-196,32 1 0,11 0 145,-54 0-140,0 1 0,1 0 0,13 3 0,-24-3-108,0 0 1,-1 0-1,1 0 0,0 0 0,0 0 1,0 0-1,0 0 0,0 0 0,-1 0 1,1 0-1,0 0 0,0-1 0,0 1 0,-1 0 1,1-1-1,0 1 0,0 0 0,-1-1 1,1 1-1,0-1 0,-1 1 0,1-1 1,0 0-1,0 0 0,3-7-3982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14 9344,'0'0'10258,"-6"5"-9763,-6 5-78,1 0 1,-17 20 0,24-25-205,-1 0 1,1 1-1,0 0 0,1 0 1,0 0-1,0 0 0,0 1 1,0-1-1,-2 12 0,4-13-72,1 0-1,-1 0 1,1-1-1,0 1 1,1 0 0,-1 0-1,1-1 1,0 1-1,0 0 1,0-1-1,1 1 1,2 6-1,-3-9-82,0 0 0,1 0 0,-1 0 0,0-1 0,1 1 0,-1 0 0,1-1 0,0 1 0,-1-1 0,1 1-1,0-1 1,0 0 0,0 0 0,0 0 0,0 0 0,0 0 0,0 0 0,0 0 0,1-1 0,-1 1 0,0-1-1,0 0 1,1 0 0,-1 0 0,0 0 0,0 0 0,1 0 0,2-1 0,3 0 48,0-1 0,0 0 0,0-1 0,-1 0 0,1 0 0,-1 0 0,0-1 0,1 0 0,5-6 0,6-4 339,28-32 0,-36 36-283,-4 4-57,-6 5-10,1-1-1,0 1 1,-1-1 0,1 0 0,0 1 0,0-3 0,-1 3 49,-1 17 432,2-8-501,0 0 1,1 0-1,-1-1 0,1 1 1,1-1-1,0 0 0,0 0 1,0 0-1,8 8 0,-11-14-55,0 0-1,0 0 0,0 0 0,1 0 0,-1-1 1,0 1-1,0 0 0,1-1 0,-1 1 0,1-1 1,-1 1-1,1-1 0,-1 1 0,1-1 1,-1 0-1,1 0 0,-1 0 0,1 0 0,-1 0 1,1 0-1,-1 0 0,1 0 0,-1-1 0,3 0 1,2-1 34,1 0 0,-1 0 1,0-1-1,6-4 0,-2 2 8,0-2 0,-1 1 0,0-1-1,-1-1 1,13-14 0,-16 17-33,0-1 0,-1 0 0,0 0 1,0 0-1,-1 0 0,1-1 0,-1 1 1,-1-1-1,4-13 0,-5 18-29,-1 0 0,0-1 0,0 1 0,1 0 0,-2 0 0,1 0 0,0-1 0,0 1 0,-1 0 0,1 0 0,-1 0 0,-1-3 0,0 1 0,0 0 0,-1-1 0,0 1 0,-4-5 0,6 8 0,0 0 0,0 0 0,-1 0 0,1 0 0,0 1 0,-1-1 0,1 0 0,-1 1 0,1-1 0,0 0 0,-1 1 0,1 0 0,-1-1 0,0 1 0,-2 0 0,0 0 0,1 0 0,-1 0 0,0 0 0,1 0 0,-7 2 0,10-1 17,0-1 0,0 0-1,-1 0 1,1 0 0,0 0 0,0 0 0,0 0-1,0 0 1,0 0 0,0 0 0,0 0-1,-1 0 1,1 1 0,0-1 0,0 0 0,0 0-1,0 0 1,0 0 0,-1 0 0,1 0 0,0 0-1,0 0 1,0 0 0,0 0 0,0 0 0,0 0-1,-1-1 1,1 1 0,0 0 0,0 0-1,0 0 1,0 0 0,0 0 0,0 0 0,-1 0-1,1 0 1,0 0 0,0 0 0,0 0 0,0 0-1,0-1 1,0 1 0,0 0 0,0 0-1,0 0 1,0 0 0,0 0 0,-1 0 0,1-1-1,0 1 1,0 0 0,3-4-4931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13168,'0'0'5797,"8"0"-5328,0-1-275,1 0-1,-1 0 1,0 1-1,1 1 1,-1 0 0,0 0-1,0 0 1,1 1-1,13 5 1,-19-5-74,0-1 0,0 1 0,-1 0-1,1 0 1,0 0 0,-1 0 0,1 0 0,-1 1 0,0-1 0,0 1-1,0 0 1,0-1 0,0 1 0,-1 0 0,1 0 0,1 4 0,-3-6-48,1 1 0,-1 0 1,1 0-1,-1 0 0,0 0 1,0 0-1,0 0 0,0 0 1,0 0-1,0 0 1,-1 0-1,1 0 0,-1 0 1,1 0-1,-1 0 0,0-1 1,0 1-1,1 0 1,-1 0-1,0-1 0,-1 1 1,1 0-1,0-1 0,0 1 1,-1-1-1,1 0 1,-3 3-1,-13 5 1888,18-9-1905,-1-1 0,1 1 0,0 0 1,0-1-1,-1 1 0,1 0 0,0 0 1,0-1-1,-1 1 0,1 0 0,0 0 0,0 0 1,-1 0-1,1 0 0,0 0 0,0 0 1,1 0-1,16 3 388,-15-3-338,24 6 588,-21-4-601,0-1 1,0 1-1,0-1 1,0-1-1,0 1 1,0-1-1,0 0 1,0 0-1,9-2 1,0-3-3996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11152,'0'0'13570,"6"2"-13162,14 1 135,1-1 1,0 0-1,24-2 0,-38 0-201,1-1 1,-1 1-1,1 1 0,-1-1 1,0 1-1,1 1 0,10 3 1,-14-4 225,-3 0-885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99 9440,'0'0'11609,"-5"5"-11064,-20 18 8,21-20-423,1 1 0,0-1 0,0 1 0,1 0-1,-1 0 1,1 1 0,0-1 0,0 0 0,0 1 0,0-1-1,1 1 1,0 0 0,0-1 0,0 1 0,0 6 0,1-6-42,0-1 0,1 0 1,-1 1-1,1-1 0,0 1 1,0-1-1,1 0 0,-1 0 1,1 0-1,0 0 0,0 0 1,0 0-1,0 0 0,1-1 1,-1 1-1,7 5 1,-5-5 0,0 0 1,0 0 0,1 0 0,-1-1-1,1 0 1,0 0 0,0 0 0,0 0 0,0-1-1,0 0 1,1 0 0,8 2 0,-10-4-36,0 1 0,0-1 0,0 0 0,0 0 0,0 0 0,0-1 0,0 1 0,0-1 0,0 0 0,-1 0 0,1 0 0,0-1 0,0 1-1,6-5 1,-4 2 40,0-1-1,0 0 1,0 0-1,0-1 1,-1 0-1,8-10 1,-8 8 44,0 1 1,0-1-1,-1 1 0,0-1 1,0-1-1,-1 1 1,0 0-1,0-1 1,-1 0-1,2-15 0,-4 24-111,0 0-1,0-1 0,1 1 0,-1 0 0,0-1 0,0 1 1,0 0-1,0-1 0,0 1 0,0-1 0,0 1 0,0 0 1,-1-1-1,1 1 0,0 0 0,0 0 0,0-1 0,0 1 0,0 0 1,-1-1-1,1 1 0,0 0 0,0 0 0,0-1 0,-1 1 1,1 0-1,0-1 0,-1 1-4,1 0-1,0 0 1,-1 1 0,1-1-1,0 0 1,0 0 0,-1 0-1,1 0 1,0 0 0,-1 1-1,1-1 1,0 0 0,0 0-1,0 0 1,-1 1 0,1-1-1,0 0 1,0 0 0,0 1-1,-1-1 1,1 0 0,0 0-1,0 1 1,0-1 0,0 0-1,0 0 1,0 1 0,0-1-1,0 1 1,-2 5 56,0 1 0,1-1 1,0 0-1,0 1 0,0-1 0,1 1 0,1 11 1,-1-13-54,1-1 0,0 0 0,0 0 0,0 1 1,1-1-1,-1 0 0,1 0 0,0 0 1,0-1-1,0 1 0,1 0 0,-1-1 0,5 5 1,-6-7-18,0 0 0,1 0 0,-1 1 1,1-1-1,-1 0 0,1 0 1,0-1-1,-1 1 0,1 0 0,0 0 1,-1-1-1,1 1 0,0-1 0,0 0 1,0 1-1,-1-1 0,1 0 0,0 0 1,0 0-1,0 0 0,0-1 0,-1 1 1,1 0-1,0-1 0,0 1 0,-1-1 1,1 0-1,0 0 0,-1 1 1,1-1-1,0 0 0,1-2 0,2 0 23,0-2 0,0 1-1,0 0 1,0-1-1,-1 0 1,0 0-1,6-10 1,-3 3-31,0 0 0,-2 0 0,1-1 0,-2 0 0,0 0 0,0 0 0,-1 0 0,-1-1 0,0 1 0,-1-1 0,0 0 0,-2-20 0,1 30 0,-1 1 0,0-1 0,0 1 0,0 0 0,-3-7 0,4 9 0,0 1 0,-1-1 0,1 0 0,0 0 0,-1 1 0,1-1 0,-1 0 0,1 1 0,-1-1 0,1 0 0,-1 1 0,0-1 0,1 1 0,-1-1 0,0 1 0,1-1 0,-1 1 0,0 0 0,0-1 0,1 1 0,-1 0 0,0 0 0,0-1 0,1 1 0,-1 0 0,0 0 0,0 0 0,0 0 0,0 0 0,1 0 0,-3 0 0,2 1 45,0 0 0,0-1 0,0 1 0,0 0 0,0 0 0,0 0 0,0-1 0,1 1 0,-1 0 0,0 0 0,0 0 0,1 1-1,-1-1 1,0 0 0,1 0 0,0 0 0,-1 0 0,1 0 0,-1 1 0,1-1 0,0 2 0,-3 27-3223,2-27 1323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16072,'0'0'4489,"1"8"-3867,12 106 830,-8-58-676,-5-43-313,1 0 1,0 0-1,1 0 0,0 0 1,6 14-1,-8-26-437,0-1 0,0 0-1,0 1 1,0-1 0,0 0 0,0 0-1,0 1 1,1-1 0,-1 0 0,0 0 0,0 1-1,0-1 1,0 0 0,0 0 0,1 1-1,-1-1 1,0 0 0,0 0 0,0 0-1,1 1 1,-1-1 0,0 0 0,0 0-1,1 0 1,-1 0 0,0 0 0,1 1-1,-1-1 1,0 0 0,0 0 0,1 0-1,-1 0 1,0 0 0,1 0 0,-1 0-1,0 0 1,0 0 0,1 0 0,-1 0-1,0 0 1,0 0 0,1-1 0,-1 1-1,0 0 1,1 0 0,-1 0 0,0 0-1,0 0 1,1 0 0,-1-1 0,0 1-1,0 0 1,0 0 0,1 0 0,-1-1-1,0 1 1,0 0 0,0 0 0,0-1 0,1 1-1,-1 0 1,0 0 0,0-1-1,12-22 217,-9 17-137,48-86 684,-51 92-772,0-1 0,1 1 0,-1-1 0,0 0 0,1 1 0,-1-1 0,1 1-1,-1-1 1,0 1 0,1-1 0,-1 1 0,1-1 0,-1 1 0,1 0 0,-1-1 0,1 1 0,0 0 0,-1-1 0,1 1-1,-1 0 1,1 0 0,0 0 0,-1-1 0,1 1 0,0 0 0,-1 0 0,1 0 0,0 0 0,-1 0 0,1 0 0,1 1-1,-1-1 27,0 1 0,0-1 0,0 1-1,0 0 1,0 0 0,-1-1 0,1 1-1,0 0 1,0 0 0,-1 0 0,1 0-1,0 0 1,-1 0 0,1 0 0,-1 0-1,1 0 1,-1 2 0,2 2-19,19 68 1310,-18-59-1055,0 1 0,-1-1-1,0 19 1,5-57-856,-5 21-2931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42 9240,'0'0'5665,"-7"1"-5338,-43-2 2378,50 1-2655,-1 0-1,1 0 1,0 0 0,0 0 0,0 0 0,0 0 0,0 0-1,0 0 1,-1 0 0,1 0 0,0-1 0,0 1 0,0 0-1,0 0 1,0 0 0,0 0 0,0 0 0,0 0-1,0-1 1,0 1 0,0 0 0,0 0 0,0 0 0,-1 0-1,1 0 1,0-1 0,0 1 0,0 0 0,0 0 0,0 0-1,0 0 1,1 0 0,-1-1 0,0 1 0,0 0 0,0 0-1,0 0 1,0 0 0,0 0 0,0-1 0,0 1 0,0 0-1,0 0 1,0 0 0,0 0 0,0 0 0,1 0-1,-1 0 1,0-1 0,5-6 821,0 3-585,0 1-1,0 0 0,0 0 0,1 0 0,-1 1 1,0 0-1,1 0 0,0 0 0,0 0 0,-1 1 1,10-1-1,-13 2-193,-1 0 1,0 0-1,1 0 1,-1 1-1,1-1 1,-1 0-1,1 1 1,-1-1-1,0 0 0,1 1 1,-1 0-1,0-1 1,0 1-1,1 0 1,-1 0-1,0-1 1,0 1-1,0 0 1,2 2-1,-2-1 9,0 0 1,0 0-1,0 0 0,0 0 1,0 0-1,0 0 0,-1 0 1,1 1-1,-1-1 0,0 0 0,1 4 1,-1 2 125,-1 0 0,0-1 1,0 1-1,-1-1 0,1 1 0,-5 10 1,-1-5 206,6-12-322,0 1 0,-1-1 0,1 1 1,1 0-1,-1 0 0,0-1 0,0 1 0,1 0 1,-1 0-1,1 0 0,-1 0 0,1 0 0,0 0 1,0 0-1,0 2 0,1-3-39,0 0 0,1-1 0,-1 1 0,0 0 0,1-1-1,-1 0 1,0 1 0,1-1 0,-1 0 0,1 0 0,-1 1 0,1-1 0,1-1 0,4 2 58,2 0-131,-1-1 0,1 0 0,14-2 0,-14 1 0,-1 0 0,1 1 0,13 1 0,-7-1 903,-6-1-4970,-8 1 3291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11448,'0'0'6617,"-1"6"-6033,-7 32 431,-1-1 1,-23 56-1,20-59-168,-10 45-1,21-71-737,-4 14 192,1 0 1,2 0 0,0 1-1,1-1 1,1 1-1,2-1 1,0 0 0,1 1-1,1-1 1,1 0 0,1-1-1,17 40 1,-13-42 79,1-1 0,0-1 0,2 0 0,-1 0 0,2-2 0,0 1 0,30 23 0,-25-25 680,39 22 0,-55-34-1054,0 0-1,1 0 1,0-1 0,-1 1-1,1-1 1,0 1-1,0-1 1,-1 0-1,1-1 1,0 1 0,0-1-1,0 0 1,0 0-1,0 0 1,0 0-1,0 0 1,0-1-1,0 0 1,0 0 0,-1 0-1,1 0 1,0-1-1,-1 0 1,1 1-1,6-6 1,11-8 420,28-26-1,-14 6-5228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12256,'0'0'2433,"9"7"-1410,17 11-1,-2 1 0,27 27 0,-35-27-264,-1 0-1,24 39 1,16 47 964,-51-97-1606,6 13 293,-2-1 0,0 2-1,6 28 1,4 67 990,-16-98-1111,-1-1 0,-2 0 1,1 0-1,-2 0 0,-7 31 0,6-36-63,-1-1 0,0 0 0,0 0 0,-1-1 0,-1 1 0,0-1 0,-1-1 0,0 1 0,-9 9 0,11-14-20,0-1 1,-1 0 0,0 0-1,0 0 1,0-1-1,0 0 1,-1 0 0,0 0-1,-13 4 1,19-7-195,0-1 1,-1 0-1,1 0 1,0 0-1,0 0 1,0 0-1,-1 0 1,1 0-1,0 0 1,0 0-1,0 0 1,-1-1-1,1 1 1,0 0-1,0-1 1,0 1-1,-2-2 1,-3-3-4219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2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72 3808,'0'0'8298,"-10"-1"-7820,-2-1-178,-7-1-165,-3 3 4888,22 7-4392,30 204 1538,-26-189-1725,0-1 1,9 26-1,4 15 767,-11-37-352,-8-36-725,0-1 0,0 0 0,1 1 0,1-1 1,0 0-1,2-16 0,14-79-104,-13 88-24,2 1 0,0-1 0,1 1 0,1 0 0,1 0 0,0 0-1,1 1 1,1 1 0,1-1 0,18-20 0,-26 33-10,0 1-1,1-1 1,-1 1-1,1 0 0,0 0 1,-1 1-1,2-1 1,-1 1-1,0 0 1,0 0-1,9-3 1,-10 4-1,0 0 1,-1 0-1,1 0 1,0 1-1,0 0 1,0-1-1,0 1 1,0 0-1,-1 0 1,6 1-1,-6-1 8,0 1 0,-1 0 0,1 0 0,0-1 0,-1 1 0,1 0 0,-1 0 0,1 1 0,-1-1 0,1 0 0,-1 0 0,0 1 0,0-1 0,0 1 0,1-1 1,-1 1-1,-1-1 0,3 4 0,5 17 51,0 1 1,-1-1 0,-1 1 0,-1 1 0,-2-1 0,2 31 0,1 3 127,-4-24-110,-2-24 0,0 0-1,0 0 1,4 17 0,-2-5 33,-2-19-82,0 0 0,0 1 1,0-1-1,1 0 0,-1 1 0,0-1 1,1 0-1,0 0 0,0 3 0,-4 26 553,3-29-553,0-1-1,0 1 0,0 0 1,0-1-1,1 1 1,-1 0-1,1-1 0,-1 1 1,1 0-1,-1-1 1,1 1-1,0-1 1,0 1-1,0-1 0,1 2 1,-1-2 163,-9-19-284,4 10-225,-4-6 268,6 2-4020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0 9848,'0'0'6975,"-8"5"-6655,0-1-233,-44 23 465,-23 12 979,69-36-1359,0 1-1,0 0 1,0 0 0,0 1 0,1 0 0,-6 5-1,-16 15 715,23-22-777,1 0 0,-1 0 0,1 0 0,0 1 0,0-1 0,0 1 0,0 0 1,1 0-1,0 0 0,0 0 0,0 0 0,0 1 0,0-1 0,1 0 0,0 1 1,0-1-1,0 1 0,1 0 0,-1-1 0,1 1 0,0 0 0,1-1 0,-1 1 0,2 7 1,24 98 807,-15-68-560,9 69 1,-9 53 162,-6-58-224,-3-84-242,22 268 602,-16-203-507,6 46 17,25 166 122,-31-190-173,-6-62-80,-3 117 118,0-100-90,0-36 21,-1 0 0,0 0 0,-8 26 0,10-51-65,-1-1-1,0 1 1,1-1-1,0 1 1,-1-1-1,1 0 1,0 1-1,0-1 0,1 4 1,-1-5-8,1 0-1,-1 0 1,1-1-1,-1 1 1,1 0 0,-1 0-1,1 0 1,0 0-1,-1-1 1,1 1 0,0 0-1,0-1 1,0 1-1,-1 0 1,1-1 0,0 1-1,0-1 1,0 0-1,0 1 1,0-1 0,0 0-1,0 1 1,0-1-1,0 0 1,0 0 0,2 0-1,44 4 193,49-2 0,46 4 172,-106-1-236,-18-2 7,0 0 0,34-1-1,-49-2-127,0 0 0,1-1 0,-1 0 0,0 1 0,0-1 0,1 0 0,-1-1 0,0 1 0,0 0 0,0-1 0,-1 0 0,1 0 0,5-4 0,6-9-3921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0 9440,'0'0'8233,"-6"7"-7765,-13 13 182,1 1 0,-32 45 0,41-49-416,1 0 0,0 1 0,1 0 0,1 0 0,1 0 0,0 0 0,1 1 0,1 0 0,1 0 0,1 0 0,0 0 0,2 0 0,0 0 0,1 0 0,1 0 0,1 0 0,6 21 0,-1-14 290,24 44 0,-24-52-330,-6-11-64,1 1 1,0-1 0,0 0-1,1 0 1,9 10 0,0-2 197,-11-11-191,0-1 1,0 1-1,0-1 1,0 0-1,1 0 1,-1 0-1,5 2 0,-5-3-80,-2-2 7,0 1 1,1 0-1,-1-1 0,0 1 0,0-1 1,0 1-1,1-1 0,-1 1 0,2-1 1,-2 0-70,-1 0 0,1 0 0,0-1 0,-1 1 0,1 0 1,0 0-1,-1-1 0,1 1 0,0-1 0,-1 1 1,1 0-1,0-1 0,-1 1 0,1-1 0,-1 1 0,1-1 1,-1 0-1,1 1 0,-1-2 0,11-14-544,-6 8-2797,-5 8 3211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57 11952,'0'0'7555,"-7"7"-7092,-4 5-264,-33 36 1029,38-40-941,1 0 0,0 0 1,1 0-1,0 1 0,0-1 1,1 1-1,0 0 0,0 0 1,-1 12-1,3-15-129,0-1 0,1 1 0,-1 0 1,1 0-1,1 0 0,-1-1 0,1 1 0,0 0 0,0 0 1,0-1-1,1 1 0,0-1 0,0 1 0,1-1 0,5 10 1,-7-13-97,0-1 0,1 1 0,-1-1 1,1 1-1,-1-1 0,1 0 1,0 1-1,-1-1 0,1 0 1,0 0-1,0 0 0,0-1 1,0 1-1,0 0 0,0-1 1,0 1-1,0-1 0,0 0 1,0 1-1,0-1 0,0 0 1,0 0-1,0 0 0,4-1 1,-2 0-9,0 0 0,0 0 0,-1-1 0,1 1 0,0-1 0,-1 0 1,1 0-1,-1 0 0,0 0 0,0-1 0,6-4 0,-4 1 9,0 0 0,0 0-1,-1-1 1,0 1-1,0-1 1,0 0 0,3-9-1,0-4 283,5-29-1,-10 39-64,-2 9 86,0 2-43,1 5-176,-1-3-125,0 0 1,1 0-1,0 0 1,-1-1-1,1 1 1,0 0-1,0 0 1,1-1-1,-1 1 1,1-1-1,-1 1 1,1-1-1,0 0 1,0 1 0,0-1-1,4 3 1,-5-3-1,1-1 1,0 0 0,0 0 0,0 0 0,0 0 0,0 0 0,0 0 0,0-1 0,0 1-1,0-1 1,1 1 0,-1-1 0,0 0 0,0 0 0,0 0 0,1 0 0,-1 0 0,0 0-1,0-1 1,0 1 0,0-1 0,4-1 0,0-1 10,1 0 1,-1-1-1,0 0 0,0 0 1,-1 0-1,1-1 0,-1 0 1,7-8-1,0-2 46,-2 1-1,11-19 1,-19 30-79,-1 0 0,0 1 0,1-1 0,-1 0 0,-1 0 0,1 0 0,0 0 0,-1 1 0,1-1 0,-1 0 0,0 0 0,0 0 0,0 0 0,-1 0 0,1 0 0,-1 0 0,1 0 0,-1 0 0,0 0 0,-2-3 0,1 1 0,0 1 0,-1-1 0,0 1 0,0 0 0,0 0 0,-1 0 0,1 0 0,-1 1 0,0-1 0,-7-4 0,9 6 0,-1 0 0,1 1 0,-1 0 0,0-1 0,1 1 0,-1 0 0,0 0 0,0 0 0,1 1 0,-1-1 0,0 1 0,-4-1 0,5 2 0,0-1 0,0 0 0,0 1 0,0-1 0,0 1 0,0 0 0,0-1 0,0 1 0,1 0 0,-1 0 0,0 0 0,0 1 0,1-1 0,-1 0 0,1 0 0,0 1 0,-1-1 0,-1 3 0,1-2 733,1 0-1300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11152,'0'0'9595,"1"6"-9053,-1-2-399,0-2-105,0-1 1,0 1 0,0-1-1,0 0 1,0 1 0,1-1-1,-1 1 1,0-1 0,1 0-1,-1 1 1,1-1-1,-1 0 1,1 0 0,0 1-1,-1-1 1,1 0 0,0 0-1,0 0 1,0 0 0,0 0-1,0 0 1,2 2 0,-1-2 52,1 1 0,-1-1 0,0 1 1,0 0-1,0 0 0,0 0 0,0 0 1,-1 0-1,1 0 0,0 1 1,-1-1-1,0 1 0,1-1 0,-1 1 1,0-1-1,0 1 0,-1 0 0,1-1 1,-1 1-1,1 0 0,-1 0 0,0-1 1,0 1-1,0 0 0,0 4 1,-2 0 77,1-1 1,-1 1-1,0-1 1,0 1 0,0-1-1,-1 0 1,0 0 0,-1 0-1,-5 8 1,7-11-188,2-2 140,-1 0 0,0 0 0,0 0 0,1 0 0,-1 0 0,1 0 1,-1 0-1,1 0 0,-1 0 0,0 2 0,2-3-75,-1 1 0,0-1 0,0 1 0,0-1 0,1 0 0,-1 1 0,0-1 0,1 1 0,-1-1 0,0 0 0,1 1 0,-1-1 0,0 0 0,1 1 0,-1-1 0,1 0 0,-1 0 0,1 1 0,-1-1 0,1 0 0,-1 0 0,1 0 0,-1 0 0,0 0 0,1 1 0,-1-1 0,2 0 0,11 3 290,-7-2-200,1 0 0,-1 1 0,0 0 1,7 4-1,41 17 913,-31-8-1166,-16-8-4109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14464,'0'0'7346,"9"4"-6618,0-1-508,-3 0-61,-1-1 0,1 0-1,-1 0 1,1-1 0,0 1 0,0-1 0,12 0 0,1 0 484,-12 0-277,-1-1-1,1 1 1,-1-2 0,1 1-1,-1 0 1,1-1 0,-1-1-1,0 1 1,10-4-1,21-9 278,-14 6-4473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18 11952,'0'0'7102,"-5"7"-6411,-41 59 861,40-57-1231,1 1 0,0 1 0,0-1-1,1 1 1,-6 21 0,9-26-109,0 1 1,0 0-1,0 0 1,1 0-1,1 11 1,-1-16-152,0 0 1,1-1-1,-1 1 0,1 0 1,0 0-1,-1-1 1,1 1-1,0 0 1,0-1-1,0 1 0,0-1 1,0 1-1,0-1 1,1 0-1,-1 1 1,0-1-1,1 0 0,-1 0 1,1 0-1,-1 0 1,1 0-1,0 0 0,-1 0 1,1-1-1,0 1 1,2 0-1,-1 0 16,1 0-1,-1-1 0,1 0 1,-1 1-1,1-1 1,-1 0-1,1-1 0,-1 1 1,1 0-1,-1-1 1,1 0-1,-1 0 0,1 0 1,-1 0-1,0-1 1,5-2-1,2-3 180,0 0 1,0-1-1,12-12 1,-3 3 255,-10 5 63,-6 9 331,-3 13-492,-1-7-398,1 0 1,0 0-1,0 0 0,0 1 1,0-1-1,1 0 0,-1 0 0,1 0 1,0 0-1,0 0 0,0 0 1,0 0-1,0 0 0,1-1 0,-1 1 1,1 0-1,0-1 0,-1 1 1,1-1-1,0 1 0,1-1 0,-1 0 1,0 0-1,1 0 0,-1 0 1,1-1-1,0 1 0,-1-1 0,1 1 1,0-1-1,0 0 0,0 0 1,0 0-1,0 0 0,0-1 0,7 1 1,-6-1-3,0 0-1,0 0 1,0 0 0,0 0 0,1-1 0,-1 1-1,0-1 1,0 0 0,0-1 0,0 1 0,0-1 0,0 0-1,-1 0 1,7-4 0,-5 2 30,-1 1-1,0-1 1,0-1-1,0 1 1,0 0-1,-1-1 1,1 0-1,-1 0 1,4-10-1,-3 7-6,-2 1 0,1-1 0,-1 1 0,0-1 0,-1 0 0,1 1-1,-2-1 1,1 0 0,-1 0 0,0 0 0,-1 0 0,0 0 0,0 0-1,-1 1 1,0-1 0,-3-8 0,-2 1-37,-9-17 0,15 31 0,0 0 0,1 0 0,-1 0 0,0 0 0,0 0 0,0 0 0,0 1 0,0-1 0,0 0 0,0 1 0,0-1 0,0 1 0,0-1 0,0 1 0,0-1 0,0 1 0,0 0 0,-1 0 0,1-1 0,0 1 0,0 0 0,0 0 0,-1 0 0,1 0 0,0 0 0,0 1 0,0-1 0,0 0 0,0 0 0,-1 1 0,1-1 0,0 1 0,0-1 0,-1 1 0,-2 2 0,0-1 0,-1 0 0,1 1 0,0 0 0,1 0 0,-7 6 0,8-7 73,1-1 0,0 1 0,0-1 0,0 1-1,0-1 1,0 1 0,0 0 0,0 0 0,1 0 0,-1-1 0,0 3 0,1 12-5061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11952,'0'0'6203,"4"9"-5607,0-4-469,-1 1-14,0-1 0,0 1 1,0 0-1,-1 0 0,0 0 1,0 0-1,0 0 1,1 9-1,-2 47 2367,-1-48-1064,1-15-1327,-1 1 1,1 0-1,0 0 1,-1-1-1,1 1 0,-1 0 1,1-1-1,-1 1 1,1 0-1,-1-1 1,0 1-1,1-1 0,-1 1 1,1-1-1,14-22 528,19-40 0,-33 62-588,-1 0 0,1-1 1,0 1-1,0 0 1,0 0-1,0-1 1,0 1-1,0 0 1,0 0-1,0 0 1,1 0-1,-1 1 1,0-1-1,0 0 0,1 0 1,2 0-1,0-1 85,-3 2-82,0 0 0,0 0 0,0 1 0,0-1 0,0 1 0,0-1 0,0 1 0,0-1 0,0 1 0,0 0 0,0-1 0,0 1 0,-1 0 0,1-1 0,0 1 0,0 2 0,3 4 207,0 0 0,-1 1 0,0 0 0,0 0 0,-1 0 0,1 10 0,-1-10 79,1-1 221,-3-10-838,2-5-3453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13864,'0'0'7481,"7"-2"-6808,22-9-52,-28 10-554,1 1-1,-1 0 1,1-1-1,-1 1 1,0 0-1,1 0 1,-1 0-1,1 0 1,-1 1-1,0-1 1,1 0-1,-1 0 1,0 1 0,1-1-1,-1 1 1,0-1-1,1 1 1,-1 0-1,0-1 1,0 1-1,0 0 1,0 0-1,0 0 1,0 0-1,0 0 1,0 0-1,0 0 1,0 0-1,0 0 1,0 1-1,-1-1 1,1 0-1,-1 0 1,1 1-1,-1-1 1,1 0-1,-1 1 1,0-1-1,0 1 1,1-1-1,-1 0 1,0 1-1,0-1 1,-1 3 0,-1 9 525,-6 23 0,1-6 159,6-29-701,1 0-1,0 0 0,0 0 0,0 1 1,0-1-1,0 0 0,0 0 0,1 0 0,-1 1 1,0-1-1,1 0 0,-1 0 0,0 0 0,1 0 1,0 0-1,-1 0 0,1 0 0,-1 0 0,1 0 1,0 0-1,0 0 0,0 0 0,0 0 1,-1 0-1,1-1 0,0 1 0,2 1 0,3 1 61,0 0-1,-1-1 1,1 1-1,8 1 0,0 0 126,0 2 110,1-1 0,0-1 0,0 0 0,28 3 0,-32-7-1871,-1 0 0,13-1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11856,'0'0'4073,"8"2"-3220,-2-1-743,-1 1 0,0 0 0,0-1-1,0 1 1,0 1 0,0-1 0,-1 1 0,1 0-1,-1 0 1,0 0 0,0 1 0,0-1 0,5 7-1,11 14 407,-1 0-1,16 30 1,-25-37-257,-1 1 0,0 1 0,-2-1 1,7 25-1,-6-9 197,-2-1 0,-1 2-1,-2-1 1,-2 0 0,-5 67 0,1-77-141,-1-1 1,-1 0 0,-1 0 0,-1 0-1,-1-1 1,-1 0 0,-1 0 0,-15 24-1,13-27-496,0-1 0,-1-1 0,-1 0 0,-1-1 0,-1 0 0,0-1 0,0-1 0,-35 22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10656,'0'0'8570,"6"-4"-8235,50-21 615,3-5 550,-33 15-785,-24 14-654,0 0 1,-1 1-1,1-1 1,0 0-1,0 1 1,0-1-1,0 1 1,0 0-1,0-1 1,-1 1-1,1 0 1,0 0-1,0 0 1,0 0-1,0 1 1,0-1-1,0 0 1,0 1-1,0 0 1,-1-1-1,1 1 1,0 0-1,0 0 0,-1 0 1,1 0-1,2 2 1,0 2 6,1 1 0,-2 0 0,1 0 0,-1 0 0,1 1 0,3 12-1,10 45 204,-14-47-210,12 61 236,6 117 0,-17-146-222,4 45 9,22 347 328,-16-232-236,-4-64-36,-9-129-129,3 156 146,-5-15-46,-3-36-1,0-28 3,4-65-73,2 51 81,-1-66-107,0-1 0,1 1-1,1-1 1,5 15 0,5 19-67,-9-30 34,1 0 0,11 25 1,-13-34 17,0 0 1,-1-1 0,0 1-1,1 10 1,6 16 0,-9-32 2,0 0 1,0 0-1,1 0 0,-1-1 0,0 1 1,0 0-1,0 0 0,0 0 0,0-1 1,0 1-1,0 0 0,0 0 0,0 0 1,0 0-1,0-1 0,-1 1 0,1 0 1,0 0-1,-1-1 0,1 1 0,0 0 0,-1 1 1,-1-1 8,1 0 0,0 0 0,0 0 0,-1 0 1,1 0-1,0 0 0,-1 0 0,1 0 0,-1 0 1,-2 0-1,-1 1 34,-1-1 0,0 1 0,0-1 0,1 0 0,-10-1 0,-3-1 202,-1-1 0,-33-8 0,-1 0 343,34 8-386,7 0 37,1 1 0,-1-1-1,-20-7 1,30 8-201,-1 0-1,0 0 1,1 0-1,-1-1 0,1 1 1,-1-1-1,1 0 1,0 1-1,0-1 0,-1 0 1,1 0-1,1-1 1,-1 1-1,0 0 0,0-1 1,1 1-1,0-1 1,-1 1-1,1-1 0,-1-4 1,1 2-7,0-1 1,0 1 0,1 0-1,0 0 1,0 0-1,1 0 1,-1-1 0,1 1-1,0 0 1,3-7 0,1-2-1537,11-23 1,-13 32 279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2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176 104 6824,'0'0'9297,"-11"-8"-8937,-34-26-16,43 33-283,1 0 0,0 0 0,-1 0 0,1 0 0,-1 0 0,0 0 0,1 1 0,-1-1-1,1 1 1,-1-1 0,0 1 0,0-1 0,1 1 0,-1 0 0,-2 0 0,3 0-12,0 1 0,0-1 0,0 0 0,0 1 0,0-1 0,0 1 0,0 0-1,0-1 1,0 1 0,0 0 0,0-1 0,0 1 0,0 1 0,-10 6 644,-41 24 714,52-32-1386,-1 0 0,0 0 0,0 0-1,1 1 1,-1-1 0,0 0 0,1 1 0,-1-1 0,0 0 0,1 1 0,-1-1 0,1 1 0,-1-1 0,1 1 0,-1-1 0,1 1 0,-1-1 0,1 1 0,-1 0 0,1-1 0,-1 1 0,1 0-1,0-1 1,0 1 0,-1 0 0,1 0 0,0-1 0,0 1 0,0 0 0,0 0 0,0-1 0,0 1 0,0 0 0,0 0 0,0-1 0,0 1 0,0 0 0,0-1 0,1 1 0,-1 0 0,0 0-1,0-1 1,1 1 0,-1 0 0,1-1 0,-1 1 0,0-1 0,1 1 0,-1 0 0,2 0 0,2 4 143,1-1 0,0 1 0,0-1 0,10 6 0,-9-8-87,1 1 0,0-1 0,0 1 0,0-2 0,13 3 0,-5-2 13,2 1 5,1 0 0,-1-1 1,1-2-1,0 1 0,-1-2 1,1-1-1,-1 0 0,1-1 1,-1 0-1,0-2 0,0 0 1,0-1-1,30-16 0,-45 21-78,1 0 1,-1-1-1,0 1 0,0-1 0,0 0 0,0 1 0,-1-1 0,1 0 1,0 0-1,-1 0 0,1-1 0,-1 1 0,0 0 0,0 0 0,0-1 1,0 1-1,0-1 0,0 1 0,-1-1 0,1 1 0,-1-1 0,0 1 1,0-1-1,0 0 0,0 1 0,0-1 0,-1-4 0,0 4 3,0-1-1,0 1 0,0 0 1,-1-1-1,1 1 1,-1 0-1,0 0 0,0 0 1,0 0-1,-1 0 1,1 0-1,-1 1 0,1-1 1,-1 1-1,0 0 1,0 0-1,0 0 0,0 0 1,-5-2-1,1 1 16,-1 1 0,1-1 0,-1 2 0,0-1 0,0 1 0,0 0 0,1 1 0,-1 0 0,0 0 0,0 1 0,0 0 1,0 0-1,-12 4 0,6-1 27,1 1 1,0 0 0,0 1 0,1 1 0,-1 0 0,-19 15 0,30-20-44,-1 0 0,1-1 0,0 0 1,0 0-1,0 0 0,-1 0 0,1 0 0,-1 0 1,1 0-1,-1-1 0,1 1 0,-1-1 0,1 0 1,-1 1-1,1-1 0,-1-1 0,1 1 0,-1 0 1,0-1-1,1 1 0,0-1 0,-1 1 0,1-1 1,-4-2-1,6 2-86,0 0 0,0 0 1,1 0-1,-1 0 0,0 0 1,1 0-1,-1 0 0,0 0 1,1 0-1,-1 0 0,1 0 1,0 1-1,-1-1 0,2-1 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10952,'0'0'10069,"-2"10"-9617,-3 21 72,-1 53 0,7 41 369,-1 14 100,-2-93-618,-8 123 1482,8-161-1698,0 1 515,4-10-264,1-5-28,2-4-321,-2 0 0,1 0 0,-1-1 0,-1 1-1,0-1 1,1-11 0,3-15-3953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8840,'0'0'15207,"-2"6"-14973,-7 18-26,9-24-201,0 0 0,0 0 1,0 1-1,0-1 0,0 0 1,0 0-1,0 0 1,0 1-1,0-1 0,0 0 1,0 0-1,0 0 1,0 1-1,0-1 0,0 0 1,0 0-1,0 0 0,0 0 1,0 1-1,0-1 1,0 0-1,1 0 0,-1 0 1,0 0-1,0 1 0,0-1 1,0 0-1,0 0 1,1 0-1,-1 0 0,0 0 1,0 0-1,0 0 1,1 0-1,-1 1 0,0-1 1,0 0-1,0 0 0,1 0 1,-1 0-1,0 0 1,0 0-1,0 0 0,1 0 1,-1 0-1,0 0 0,0 0 1,1 0-1,11-2 136,-9 2-90,174-1 633,-100 4-573,245 9 44,-23-11-48,-203-2-99,32-7 0,-45 2-6,-57 6 8,0 0 0,-1 2-1,1 1 1,45 12 0,-52-9 47,30 14 0,-31-12 25,32 10-1,-29-12-26,-16-4-52,0-1 0,0 1 0,1-1 1,-1 0-1,0 0 0,1-1 1,-1 1-1,1-1 0,9-1 1,-7-1-58,0 0 1,-1 0 0,0 0 0,12-6 0,-17 6-542,1 1 0,-1 0 0,0-1 0,0 1 0,3-4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90 8336,'0'0'11623,"-6"4"-11191,0 0-303,1 0 1,0 0-1,1 0 0,-1 0 0,1 1 0,-1 0 0,1 0 0,1 0 0,-6 8 0,7-8 37,0 1-1,0-1 1,1 0 0,-1 0-1,1 1 1,0-1 0,1 1-1,-1-1 1,1 7 0,0-9-103,0 0-1,1 0 1,-1-1 0,1 1 0,-1 0-1,1-1 1,0 1 0,0-1 0,0 1-1,0-1 1,0 1 0,1-1 0,-1 0-1,1 1 1,0-1 0,0 0 0,-1 0-1,1 0 1,0-1 0,4 4 0,-4-5-39,0 1-1,0 0 1,0 0 0,0-1 0,0 1 0,0-1 0,0 0 0,0 1 0,0-1 0,0 0 0,0 0 0,0-1 0,0 1 0,0 0 0,4-2-1,0 1 24,0-1-1,1-1 0,9-4 1,-7 2-5,0 0 1,-1-1 0,1 0 0,-1 0 0,0-1-1,0 0 1,-1 0 0,0-1 0,-1 0-1,8-11 1,-13 18-37,1-3 72,1-1 0,0 1 1,5-7-1,-7 11 18,-1 8 32,1 0 0,0 0 0,2 11 0,-1-14-108,0 0 1,0 0 0,0 0-1,0-1 1,1 1 0,0-1-1,0 1 1,0-1 0,0 0-1,1 0 1,7 6-1,-8-7-13,0-1 0,0 0 0,1 1-1,-1-1 1,1-1 0,-1 1-1,1 0 1,0-1 0,-1 0-1,1 0 1,0 0 0,0 0-1,0-1 1,0 1 0,0-1-1,6-1 1,-6 1-2,-1-1 0,1 0 0,-1 0 0,0-1 0,1 1 0,-1 0 0,0-1 0,0 0 0,0 0 0,0 0 0,0 0 0,-1-1 0,5-4 0,1-2 38,0 0 0,10-18 0,-14 20 13,0 0 1,0 0-1,-1-1 0,1 0 1,-2 0-1,1 0 0,-1 0 1,0 0-1,-1 0 1,0 0-1,0-1 0,-1 1 1,-1-11-1,1 13 34,0 0 0,-1-1 0,0 1 0,-1 0 0,1 0-1,-4-6 1,5 11-60,-1-1 0,0 1-1,0-1 1,0 1 0,0 0-1,0-1 1,0 1 0,0 0-1,0 0 1,-1 0 0,1 0-1,0 0 1,-1 0 0,1 0-1,-1 0 1,1 1 0,-1-1-1,1 0 1,-1 1 0,1-1-1,-1 1 1,0 0 0,1 0-1,-1-1 1,0 1 0,1 0-1,-4 1 1,-17 2 619,21-2-793,1-1-1,-1 0 1,0 0-1,1 0 1,-1 1-1,0-1 1,1 0-1,-1 1 1,0-1-1,1 0 1,-1 1-1,1-1 1,-1 1-1,1-1 1,-1 1-1,1-1 1,-1 1-1,1-1 1,-1 1-1,1 0 1,0-1-1,-1 1 0,1 0 1,0-1-1,0 1 1,-1 0-1,1 0 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10040,'0'0'9929,"6"-6"-9508,22-15-33,-25 19-328,-1 1-1,0 0 1,0 0-1,0 0 1,1 0-1,-1 0 1,0 0 0,1 1-1,-1-1 1,1 1-1,-1 0 1,1 0-1,-1-1 1,1 2 0,-1-1-1,1 0 1,2 1-1,4 0 164,-8-1-179,0 0 0,1 0 0,-1 0 0,0 0 0,1 0 0,-1 0 0,0 1 0,1-1 0,-1 1 0,0-1 0,0 1 0,1-1 0,-1 1 0,0 0 0,0-1 0,0 1 0,0 0 0,0 0 0,0 0 0,0 0 0,1 2 0,-1-2-5,-1 1 0,1-1 0,-1 1 0,0-1 0,1 1 0,-1-1 1,0 1-1,0 0 0,0-1 0,0 1 0,0-1 0,0 1 0,-1 0 0,1-1 0,-1 1 0,1-1 1,-2 4-1,-3 6 99,-1-1 1,-1 1-1,0-1 1,-15 18-1,18-23-88,-10 11 400,-23 21-1,37-36-435,0-1 0,0 0 0,0 0 1,-1 0-1,1 0 0,0 0 0,0 1 0,0-1 1,0 0-1,-1 0 0,1 0 0,0 1 0,0-1 1,0 0-1,0 0 0,0 0 0,0 1 0,0-1 1,0 0-1,0 0 0,0 1 0,-1-1 0,1 0 1,0 0-1,0 1 0,0-1 0,1 0 0,-1 0 1,0 0-1,0 1 0,0-1 0,0 0 0,0 0 1,0 1-1,0-1 0,0 0 0,0 0 0,0 0 0,1 1 1,-1-1-1,0 0 0,0 0 0,0 0 0,0 1 1,1-1-1,-1 0 0,0 0 0,0 0 0,0 0 1,1 0-1,-1 0 0,0 0 0,0 1 0,0-1 1,1 0-1,-1 0 0,19 5 280,-13-4-241,10 3 98,1-2 1,21 2-1,-5-1 132,-29-3-212,0 0 0,0 0 0,-1-1 0,6 0 1,8-1 16,-9 1-391,-5 0-3095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11856,'0'0'11403,"8"-1"-10992,156-18 1742,-102 6-1366,-27 6-166,-34 6-541,1 1 0,-1 0 1,0 0-1,1 0 0,-1 0 0,1 0 0,-1 1 0,0-1 1,1 0-1,-1 1 0,2 0 0,-1-1 103,-2 0-166,0 0-1,-1 0 0,1 0 0,0 0 0,0 0 0,0 0 0,0 0 0,0 0 1,0 0-1,0 0 0,0 0 0,0 0 0,0 0 0,0 0 0,0 0 0,0 0 0,0 0 1,0 0-1,0 0 0,0 0 0,0 0 0,0 0 0,0 1 0,0-1 0,0 0 0,0 0 1,0 0-1,0 0 0,0 0 0,0 0 0,0 0 0,-1 0 0,1 0 0,0 0 0,0 0 1,0 0-1,0 0 0,0 0 0,0 0 0,0 0 0,0 0 0,0 0 0,0 0 1,0 0-1,0 0 0,0 0 0,0 0 0,0 0 0,0 0 0,0 0 0,0 1 0,0-1-204,0-1-1,0 1 0,-1 0 1,1 0-1,0 0 0,-1 0 0,1 0 1,0 0-1,0 0 0,-1-1 1,1 1-1,0 0 0,0 0 0,-1 0 1,1-1-1,0 1 0,0 0 0,0 0 1,-1 0-1,1-1 0,0 1 1,0-1-1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68 11352,'0'0'6553,"-5"8"-6135,-3 5-268,-23 38 618,27-43-556,1-1 0,0 1 0,0 0 0,0 0 0,-2 12 0,4-13 16,0 1 0,1-1 0,-1 1 0,2-1 0,0 12 0,0-17-181,-1 0 0,0 0 0,1 0 0,0 0 0,-1 0 0,1 0 0,0-1 0,0 1 0,0 0 0,0 0 0,0-1 1,0 1-1,1-1 0,-1 1 0,0-1 0,1 0 0,-1 1 0,1-1 0,0 0 0,-1 0 0,1 0 0,0 0 0,0 0 0,0 0 1,2 0-1,2 0 26,0 0 0,0 0 0,0-1 1,0 1-1,0-1 0,0-1 1,0 1-1,0-1 0,0 0 0,0-1 1,0 1-1,0-1 0,-1-1 0,1 1 1,0-1-1,-1 1 0,0-2 1,0 1-1,0 0 0,0-1 0,0 0 1,-1 0-1,8-9 0,-4 3 140,12-20-1,-18 27-141,0 0 0,-1 0 0,1-1 0,-1 1-1,0 0 1,0 0 0,0-1 0,0 1 0,-1-1-1,1 1 1,-1-7 0,0 10-60,0-1-1,0 1 1,0 0 0,0 0-1,0 0 1,0 0 0,0 0-1,0 0 1,0 0 0,0 0 0,0 0-1,0-1 1,0 1 0,0 0-1,0 0 1,0 0 0,0 0 0,0 0-1,0 0 1,0 0 0,0 0-1,0 0 1,0-1 0,0 1-1,0 0 1,-1 0 0,1 0 0,0 0-1,0 0 1,0 0 0,0 0-1,0 0 1,0 0 0,0 0-1,0 0 1,0 0 0,0 0 0,-1 0-1,1 0 1,0 0 0,0 0-1,0 0 1,0 0 0,0 0-1,0 0 1,-5 4 324,-5 9-34,9-12-288,-2 4 47,1-1-1,-1 0 1,1 1 0,0 0-1,0 0 1,1 0 0,-1-1-1,0 11 1,1-14-48,1 1 0,0-1 0,0 0 0,0 1 0,0-1-1,1 1 1,-1-1 0,0 0 0,0 1 0,1-1 0,-1 0 0,1 1 0,-1-1 0,1 0 0,0 0 0,-1 0 0,1 1 0,0-1 0,0 0 0,0 0 0,0 0 0,0 0 0,0 0 0,0-1 0,0 1-1,0 0 1,0 0 0,0-1 0,1 1 0,-1 0 0,0-1 0,0 0 0,1 1 0,-1-1 0,1 0 0,-1 1 0,0-1 0,2 0 0,2 0-2,0 0 1,1 0-1,-1-1 0,0 1 1,0-1-1,0-1 1,0 1-1,0 0 0,-1-1 1,1 0-1,8-5 0,2-2 28,-1 0 0,15-13 0,-14 11 20,-1-2-1,-1 1 0,0-1 1,0-1-1,-1-1 0,10-15 1,-11 12 44,-7 13-10,0-1 0,-1 0 0,1 0 0,-1 0 0,0 0 0,-1 0 0,4-14 0,-6 20-46,0-1 0,0 0 0,0 1 0,0-1 0,0 0 0,0 1 0,0-1 0,0 0 0,0 1 0,-1-1 0,1 0 0,0 1 0,0-1-1,-1 0 1,1 1 0,0-1 0,-1 1 0,1-1 0,-1 1 0,1-1 0,-1 1 0,1-1 0,-1 1 0,1-1 0,-1 1 0,1-1 0,-1 1-1,1 0 1,-1-1 0,0 1 0,1 0 0,-1 0 0,0-1 0,1 1 0,-1 0 0,0 0 0,0 0 0,-2 0 44,0-1-1,0 1 1,0 0 0,0 0 0,0 1 0,0-1 0,-5 2-1,-1 1-27,1 0 0,0 1 0,0 0 0,0 0 0,-8 7 0,-34 30-546,39-30-3792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7 10544,'0'0'7401,"-8"-2"-6979,3 1-349,2 0-30,0 0 0,0 1 0,0-1 0,0 1 0,0-1 0,-1 1 0,1 0 0,0 0 0,0 1 0,-1-1 0,1 0 0,0 1 0,0 0 0,0 0 0,0 0 0,0 0 0,-3 2 0,-5 4 338,-17 14-1,24-18-247,1 0-1,0 0 1,0 1-1,0-1 1,0 1-1,0 0 0,1 0 1,-4 6-1,6-9-88,0 0 1,-1 0-1,1 0 0,0 0 0,-1 0 0,1 0 0,0 0 0,0 0 0,0 0 0,0 0 0,0 0 1,0 0-1,1 1 0,-1-1 0,0 0 0,0 0 0,1 0 0,-1 0 0,1 0 0,0 1 0,0 0 17,1 0-1,-1-1 0,1 1 0,-1-1 0,1 1 0,-1-1 0,1 1 0,0-1 1,3 2-1,2 0 74,1 0 1,-1 0-1,1-1 1,10 3-1,1-1 261,0-1-1,29 1 1,-42-4-286,0 0 0,-1 0 1,1-1-1,0 0 0,0 0 0,-1 0 1,1-1-1,0 1 0,-1-2 0,0 1 1,1 0-1,7-6 0,-11 6-73,0 0-1,0 0 1,0 0 0,0-1-1,0 1 1,0 0-1,-1-1 1,1 1 0,-1-1-1,3-5 1,0-5-3433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11256,'0'0'6234,"6"-2"-5621,7-4-360,3-1 576,24-7 0,-36 12-655,0 1-1,1 0 1,-1 0 0,0 0-1,1 1 1,-1 0 0,1 0-1,-1 0 1,1 0 0,-1 1-1,8 1 1,-11-2-126,0 1 0,0-1 0,0 1 0,0-1 0,0 1 0,0-1-1,0 1 1,0 0 0,-1-1 0,1 1 0,0 0 0,0 0 0,0 0 0,-1 0 0,1 0 0,-1 0 0,1 0 0,0 0 0,-1 1 0,1 0 6,0 0 0,-1 0 1,0 0-1,1 0 0,-1 0 1,0 1-1,0-1 0,0 0 1,-1 3-1,-1 3 73,0 0 1,-1 0-1,-6 15 1,-2-2 144,-1-2 1,0 1 0,-17 18-1,18-23-15,4-7-79,6-7-94,0-1 0,0 1 0,1 0 0,-1 0 1,0 0-1,0 0 0,1 0 0,-1-1 1,1 1-1,-1 2 0,3 1 392,7-1-171,0-2-183,0 0-1,0 0 1,0-1 0,0-1 0,12-1 0,45-12 188,-27 5-191,-14 4-29,-5 1-805,-8 1-2788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10848,'0'0'8145,"7"2"-7572,14 3-13,1-1 1,24 3-1,11-4 335,95 7 1096,-114-5-1360,-1 1-1,38 12 1,-63-15-347,1 0 1,0-1-1,17 0 1,-1-1-3159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6:10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9744,'0'0'9081,"-1"6"-8864,-5 19 14,6-24-164,0 1 1,-1-1-1,1 0 1,0 0-1,-1 0 1,0 0-1,1 0 1,-1 0 0,0 0-1,1 0 1,-1 0-1,0 0 1,0 0-1,0-1 1,0 1-1,0 0 1,0 0-1,0-1 1,0 1-1,0-1 1,-1 1-1,-3 2 272,5-3-240,0 1-1,0-1 1,0 1 0,-1-1 0,1 1 0,0-1 0,0 1 0,0-1-1,0 1 1,0 0 0,1-1 0,-1 1 0,0-1 0,0 1 0,0-1-1,0 1 1,0-1 0,1 1 0,-1-1 0,0 1 0,1-1 0,-1 0-1,0 1 1,1-1 0,-1 1 0,0-1 0,1 0 0,-1 1 0,1-1-1,-1 0 1,0 1 0,1-1 0,-1 0 0,1 0 0,-1 1 0,1-1-1,-1 0 1,1 0 0,0 0 0,0 0 0,17-1 307,0-1 1,27-6 0,-9 1-155,14-4 65,-31 6-147,23-3 0,-35 7-88,1 2 1,0-1-1,-1 1 0,1 0 0,0 0 1,-1 1-1,1 0 0,11 5 0,-15-6-39,-4-1-35,1 0 0,-1 0 0,1 1 0,-1-1 0,1 0 0,-1 0 0,1 0-1,0 0 1,-1 0 0,1 0 0,-1 0 0,1 0 0,-1 0 0,1 0 0,0 0 0,-1 0 0,1 0 0,-1 0 0,1-1 0,-1 1 0,1 0 0,-1 0 0,1-1 0,-1 1 0,1 0 0,-1-1 0,1 1 0,-1 0 0,0-1 0,1 1-1,-1-1 1,1 1 0,-1-1 0,0 1 0,1-1 0,-1 0 0,1-1-489,-1 0 1,1 0-1,-1 0 0,1-1 0,-1 1 0,0 0 1,0-3-1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30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44 144 5016,'0'0'14266,"11"9"-14005,38 27-9,-45-33-206,0-1-1,0 0 0,1 0 0,0-1 0,-1 1 0,1-1 0,0 0 1,-1-1-1,1 1 0,0-1 0,9 0 0,0 0 92,8 0 284,0-1 0,25-4 0,4-1 469,-48 6-809,0-1-1,0 0 1,0 0-1,0 0 1,-1 0-1,1 0 0,0-1 1,5-2-1,18-8 547,-24 11-592,-1 0-1,1 0 1,0 0 0,-1 1-1,1-2 1,-1 1 0,1 0-1,-1 0 1,0 0 0,0-1-1,1 1 1,-1 0 0,0-1-1,0 1 1,0-1 0,0 0-1,0 1 1,-1-1 0,1 0-1,-1 1 1,1-1 0,-1 0 0,1 0-1,-1 1 1,0-1 0,0-2-1,1 0 23,-1-1-1,0 1 1,0 0 0,0-1-1,0 1 1,-1 0-1,0 0 1,0 0-1,0-1 1,-2-4 0,0 5-26,0 0 1,-1 0 0,0 1-1,1-1 1,-1 1 0,0 0-1,-1 0 1,1 0 0,-1 1-1,-8-5 1,-4-2 66,10 5-66,0 1 1,0-1-1,0 1 0,0 0 0,0 1 1,-1 0-1,1 0 0,-1 1 0,0 0 1,-10-1-1,-50 13 159,61-11-177,1 0 0,0 1 1,0 0-1,-1 0 0,1 1 1,0 0-1,0 0 1,0 0-1,0 0 0,1 1 1,-1 0-1,1 1 1,0-1-1,-1 1 0,2 0 1,-1 0-1,0 0 0,-4 7 1,-7 8 32,11-15-25,2 0 1,-1 0-1,0 1 1,1 0-1,0 0 1,0 0-1,0 0 1,1 0-1,-4 10 1,5-11-13,-1 0 8,1 0 0,-1 0 0,1 0 0,0 1-1,1-1 1,-1 0 0,1 0 0,-1 1 0,1-1 0,1 0 0,-1 1 0,0-1-1,1 0 1,0 1 0,0-1 0,0 0 0,3 6 0,13 22 220,1 0 0,26 33 0,-38-59-202,-1-1 0,1 1 1,-1-1-1,1 0 0,1-1 0,7 5 0,16 12 135,-25-18-132,1 0 0,0 0 0,0 0 0,0 0 0,0-1 0,0 0-1,0-1 1,1 1 0,-1-1 0,1-1 0,-1 1 0,12-1-1,-7 0-15,1 1-1,-1 1 1,12 2-1,-13-2-2,0 0-1,1-1 1,-1 0-1,0 0 1,1-1-1,-1-1 1,20-2 0,-8 0 27,64-5 169,-29 2 8,-50 5-162,-1-2 35,-5 1-222,0-1 1,0 1 0,0-1 0,-1 1-1,1-1 1,-1 1 0,1-1 0,-1 1-1,0-1 1,0 1 0,0-1 0,-1 1-1,1-1 1,-1-2 0,1 1-2096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8:15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8744,'0'0'11273,"12"1"-11067,88 4 410,59-15 739,-158 10-1348,12 0 182,1 0 0,-1 0 0,1-1 0,-1-1 0,1 0 0,-1-1 0,22-7 0,-27 8 67,-4 1-3084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8:15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9240,'0'0'10694,"14"-3"-10290,107-28 789,-76 21-501,1 2 0,0 2-1,-1 2 1,63 2 0,-100 3-848,39 1 1104,-17-5-4409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8:23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7736,'0'0'11731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8:38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6728,'0'0'21532,"3"14"-21294,16 104 518,5 232 1990,-21-305-2455,-1-32-198,-2-1 1,1 1 0,-2-1-1,-1 18 1,-3 4-94,3 1 0,0 37 0,-2-24 0,-4-106 0,2 17 923,0 7-2013,8 13-2707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8:49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7736,'0'0'17138,"10"-5"-17033,31-15-13,-36 17-18,0 1-1,0 0 1,1 0-1,-1 0 1,8 0-1,1-2 70,-2 1 57,1 1-1,-1 0 0,0 1 1,24 1-1,-33 0-172,75 6 830,-57-4-561,-19-1-243,1 0 0,-1-1-1,1 0 1,0 1 0,-1-1 0,1 0 0,-1 0 0,1-1-1,0 1 1,-1 0 0,3-2 0,-1 2 20,-1-1 1,1 1-1,-1 0 1,1 0 0,0 0-1,-1 0 1,1 1-1,-1-1 1,1 1-1,-1 0 1,7 2-1,-1-2-1217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27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7832,'0'0'16137,"0"10"-15921,-1 0-154,2-1 0,0 0 1,0 1-1,0-1 0,1 0 1,1 0-1,-1 0 1,5 10-1,13 29 192,-3 1 1,-2 1-1,-2 1 0,7 52 1,18 202 441,-38-289-624,0 1 1,-1-1-1,-1 1 0,-1-1 1,0 0-1,-1 0 1,-8 21-1,8-26 16,-1 0-1,0 0 1,0 0-1,-1-1 1,-1 0 0,0 0-1,0-1 1,-1 1-1,0-1 1,-16 13-1,-41 19 435,60-39-616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2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1 8744,'0'0'12143,"-12"7"-11813,2-1-242,6-4-53,-1 1 0,1-1 0,0 1 0,0 0 0,0 0-1,0 0 1,0 1 0,1-1 0,-1 1 0,1 0 0,0 0 0,0 0 0,1 1 0,-1-1-1,-2 7 1,-15 50 818,-19 107-1,7-23-118,21-103-403,2 0 0,-6 64 0,14-87-223,0-1 1,2 1-1,0 0 1,1 0-1,1-1 1,1 1-1,1-1 1,8 21-1,-7-22 6,1-1 0,0-1 0,1 1 0,16 20-1,-21-31-69,1 0 0,0-1 0,0 1-1,1-1 1,-1 0 0,1 0 0,0-1 0,0 0-1,0 0 1,1 0 0,-1 0 0,1-1-1,-1 0 1,1 0 0,0 0 0,11 1-1,-8-2-20,0-1-1,0 0 0,0-1 0,0 0 0,-1 0 0,15-4 1,2-6-3605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08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9440,'0'0'12946,"11"3"-12542,-2-1-303,-2 0-32,-1-1-1,1 0 1,0 0 0,0 0-1,0-1 1,-1 0 0,1 0 0,0-1-1,7-1 1,60-9 693,0 3 1,1 3-1,122 9 0,-185-4-922,20 2 692,48-4 1,-37-7-3752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4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3 9536,'0'0'13711,"-12"5"-13451,-39 17-16,46-20-187,1 1 1,0 0-1,-1 1 0,1-1 0,0 1 0,0-1 0,1 1 0,-1 0 0,1 1 1,0-1-1,0 1 0,0-1 0,1 1 0,-1 0 0,1 0 0,1 0 1,-1 0-1,1 0 0,-2 8 0,2-9 5,1 0-1,-1 0 1,1 1 0,0-1-1,0 0 1,0 0 0,1 0-1,-1 0 1,1 0 0,0 0 0,0 0-1,1 0 1,-1 0 0,1 0-1,0 0 1,0-1 0,0 1-1,4 5 1,-3-6-18,0 0-1,1-1 1,-1 1 0,1 0 0,0-1-1,-1 0 1,1 0 0,0 0-1,0-1 1,0 1 0,1-1-1,-1 0 1,0 0 0,0 0-1,1-1 1,-1 1 0,7-1 0,-3-1 21,1 0 0,-1 0 1,0-1-1,1 0 0,-1 0 1,0-1-1,-1 0 0,1 0 1,10-7-1,-4 2 123,-1 0 0,-1-1 0,0-1 0,14-13 0,-25 22-120,1-1 0,-1 0 0,0 1 0,0-1 0,0 0 0,0 0 0,0 0 0,0 0 0,0 0 0,-1 0 0,1 0 0,-1 0 0,1 0 0,-1 0 0,0-2 0,-1 4-44,1 0 1,-1 1 0,0-1 0,1 0-1,-1 1 1,1-1 0,-1 0-1,0 1 1,1-1 0,-1 1 0,1-1-1,-1 1 1,1-1 0,0 1-1,-1 0 1,0 0 0,1 1-15,-1 0-1,1 0 1,-1 0 0,1 0 0,0 0 0,-1 0 0,1 0 0,0 0 0,0 0-1,1 0 1,-1 0 0,0 0 0,1 0 0,-1 0 0,1 0 0,0 0-1,0 2 1,2 0-5,-1 0 0,0 0 0,1-1-1,0 1 1,0-1 0,0 0 0,5 5 0,3 0 4,0 0 0,1-1 1,-1-1-1,16 7 0,-19-10 47,0 0-1,0-1 0,0 0 0,1-1 0,-1 1 1,0-2-1,1 1 0,-1-1 0,0 0 0,1-1 1,-1 0-1,0-1 0,1 1 0,-1-2 0,0 1 1,0-1-1,-1 0 0,1 0 0,-1-1 0,1 0 1,-1-1-1,0 0 0,-1 0 0,1 0 0,-1-1 1,0 0-1,0 0 0,-1 0 0,8-12 0,-9 12 0,0 0 0,-1 0-1,0 0 1,0 0 0,0 0 0,-1-1-1,0 1 1,2-11 0,-4 12-22,0 0-1,0 0 1,0-1 0,-1 1 0,1 0 0,-1 0 0,-1 0 0,1 0-1,-1 0 1,0 0 0,-4-8 0,-8-6 852,14 19-989,0-1 0,0 1 1,-1 0-1,1-1 0,0 1 1,-1 0-1,1-1 0,0 1 1,-1 0-1,1-1 0,0 1 1,-1 0-1,1 0 0,-1 0 1,1-1-1,0 1 0,-1 0 1,1 0-1,-1 0 0,1 0 1,-1 0-1,1 0 0,0 0 1,-1 0-1,1 0 0,-1 0 1,1 0-1,-1 0 0,1 0 1,-1 0-1,1 0 0,0 1 1,-1-1-1,1 0 0,-1 0 1,1 0-1,0 1 0,-1-1 1,1 0-1,0 1 0,-1-1 1,1 0-1,0 1 0,-1-1 1,1 0-1,0 1 0,0-1 1,-1 0-1,1 1 0,0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5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13560,'0'0'4577,"5"10"-3945,-2-5-546,4 8 164,-1 0 0,0 1-1,6 23 1,9 36 708,-10-37 148,13 75-1,-18-62 1193,-6-46-560,-1-22-1175,-7-36 1,5 38-395,0 0 1,2 0 0,-1-24-1,3 28-82,-1-7 97,2 1 0,0-1 0,1 1 0,0 0 0,2 0 0,7-19 0,-11 35-127,1 0 0,0 1 0,0-1 0,0 1 0,0-1 0,1 1 0,-1 0 0,0 0 0,1 0-1,0 0 1,-1 0 0,1 1 0,0-1 0,0 1 0,0 0 0,0 0 0,0 0 0,0 0 0,0 0 0,0 1 0,0-1 0,1 1 0,-1 0 0,0 0 0,0 0-1,0 0 1,1 1 0,-1-1 0,0 1 0,0 0 0,0 0 0,0 0 0,0 0 0,0 1 0,0-1 0,-1 1 0,1-1 0,0 1 0,-1 0 0,1 0 0,-1 0-1,0 1 1,3 3 0,-2-1-56,-1 0 0,1 0 0,-1 0 0,-1 0-1,1 1 1,-1-1 0,0 0 0,0 1 0,-1-1-1,1 1 1,-1-1 0,-1 1 0,1 0 0,-1-1 0,0 0-1,0 1 1,-2 5 0,2-9-1,0 1 0,0-1 0,0 0 0,-1 0 0,1 0 0,-1 0 0,1 0 0,-1 0 0,0 0 0,0-1 0,0 1 0,0-1 0,0 1 0,0-1 0,0 0 0,0 1 0,-5 0 0,1 0 0,1 0 0,-1 0 0,1-1 0,-1 0 0,0 0 0,-9 0 0,-57-3 0,71 3 402,-3-2-327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25623,'0'0'5360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32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5224,'0'0'12795,"5"-11"-12389,18-34-12,-22 43-349,1 0-1,0 0 1,-1 0-1,1 1 0,0-1 1,0 1-1,0-1 0,0 1 1,0 0-1,0-1 0,0 1 1,1 0-1,-1 1 0,0-1 1,1 0-1,-1 1 1,1-1-1,3 0 0,6-1 212,-9 1-178,0 0 0,0 1 0,0-1 0,1 1 0,-1 0 0,0 0 0,0 0 0,1 0 1,-1 0-1,0 1 0,0 0 0,0-1 0,1 1 0,-1 0 0,0 1 0,0-1 0,0 0 0,-1 1 0,1 0 0,0 0 0,-1 0 0,4 2 0,-3-1-3,0 1-1,1 0 0,-1 0 1,0 0-1,-1 0 0,1 0 1,-1 0-1,0 1 1,0-1-1,0 1 0,0 0 1,-1-1-1,0 1 0,1 7 1,0 15 125,-1-1 0,-2 1 0,0 0 0,-2 0 1,-1 0-1,-8 29 0,11-49-128,0 1 1,0-1 0,1 1-1,-1-1 1,2 1-1,-1-1 1,1 1-1,0-1 1,0 1 0,1-1-1,0 0 1,1 0-1,0 0 1,5 10-1,-6-13-40,-1-1 0,2 0 0,-1 0 0,0 0 0,0 0-1,1 0 1,0 0 0,0-1 0,-1 1 0,1-1 0,1 0 0,-1 0-1,0 0 1,1 0 0,-1 0 0,0-1 0,1 0 0,0 1 0,-1-1-1,1-1 1,0 1 0,0 0 0,-1-1 0,1 0 0,0 0-1,0 0 1,0 0 0,-1-1 0,8-1 0,1-3 29,0 0 0,0-1 0,0 0 0,-1-1 0,0 0-1,0-1 1,-1 0 0,0 0 0,18-20 0,-21 19-21,0 0 0,0 0-1,-1 0 1,0-1 0,-1 0 0,7-17 0,17-67 132,-24 78-132,4-17 30,18-71 277,-26 100-324,0-2 21,0-1-1,1 1 1,0-1 0,0 1 0,0 0 0,5-7 0,-7 11-38,1 1-1,0 0 1,0 0 0,0-1 0,1 1 0,-1 0 0,0 0 0,0 0 0,0 0 0,1 1 0,-1-1 0,0 0 0,1 1 0,-1-1 0,1 0 0,-1 1 0,1 0-1,-1-1 1,1 1 0,-1 0 0,1 0 0,0 0 0,-1 0 0,1 0 0,-1 0 0,1 0 0,-1 0 0,1 1 0,-1-1 0,1 1 0,-1-1 0,3 2-1,74 31 199,-68-29-53,-1 0 0,1 1 0,15 9 0,-23-15 701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6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12256,'0'0'8409,"10"-4"-7953,-10 4-454,12-6 300,1 1-1,0 1 1,-1 0-1,2 0 1,-1 1-1,0 1 1,23-2-1,-34 5-249,0-1 1,0 0-1,0 1 0,0-1 0,-1 1 0,1 0 0,0 0 0,-1 0 1,1-1-1,0 2 0,-1-1 0,1 0 0,-1 0 0,0 0 0,1 1 0,-1-1 1,0 0-1,0 1 0,0-1 0,0 1 0,0 0 0,0-1 0,0 1 1,0 0-1,-1 0 0,1-1 0,-1 1 0,1 0 0,-1 0 0,0 0 1,1 0-1,-1-1 0,0 4 0,0 2 60,0 1 1,0 0-1,-1 0 1,0 0-1,-1 0 1,-2 11-1,0-9-12,-1 0 0,0-1 1,0 0-1,-1 0 0,0 0 0,0 0 0,-10 9 0,6-7 95,0 1 1,-13 23-1,22-34-170,0 0 1,1 0-1,-1 0 1,0 0-1,1 0 1,-1 0-1,1 0 1,-1 0-1,1 0 1,0 1-1,-1-1 1,1 0-1,0 0 1,0 0-1,0 1 1,0-1-1,0 0 1,0 0-1,0 1 1,1 0-1,1 0 16,-1 0 0,1 0-1,0 0 1,1-1 0,-1 1 0,0-1-1,0 1 1,1-1 0,3 2 0,-5-3-39,10 5 136,1 0 0,0-1 0,0-1-1,23 5 1,-18-5 234,-1 0 0,25 10 0,-1 4 1388,-23-8-5430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17 10952,'0'0'9937,"-6"10"-9376,-5 12-135,1 1-1,1 0 1,1 0-1,-6 31 1,11-39 11,0 1 1,1-1-1,1 0 1,1 1-1,0-1 1,1 1-1,1-1 0,0 1 1,1-1-1,7 23 1,-9-37-395,-1 0 1,0 0 0,0-1-1,1 1 1,-1 0 0,1 0-1,-1 0 1,1 0 0,-1 0-1,1 0 1,-1 0 0,1-1-1,0 1 1,-1 0 0,1-1-1,0 1 1,0 0 0,0-1 0,0 1-1,-1-1 1,1 1 0,0-1-1,0 1 1,0-1 0,0 0-1,0 0 1,0 1 0,0-1-1,0 0 1,0 0 0,0 0-1,0 0 1,0 0 0,0 0-1,0 0 1,0 0 0,0-1-1,0 1 1,0 0 0,0-1-1,0 1 1,0 0 0,0-1-1,0 1 1,0-1 0,0 0-1,-1 1 1,1-1 0,1-1-1,4-2 75,-1-1-1,1 0 0,-1 0 1,0 0-1,8-11 1,5-12 418,18-38 0,-35 61-403,-1 5-121,0-1 0,0 1 0,0-1 0,0 1 0,0-1 0,0 0 0,0 1 0,1-1 0,-1 1 0,0-1 0,0 1 0,0-1 0,1 1 0,-1-1 0,0 1 0,1-1 0,-1 1 0,0 0 0,1-1 0,-1 1 0,0-1 0,1 0 0,0 2-12,0-1 0,-1 0 0,1 0 0,0 0 0,-1 0 0,1 1 0,-1-1 0,1 0 0,0 1 0,-1-1 0,1 0 0,-1 1 0,1-1 0,-1 1 0,1-1 0,-1 1 0,0-1 0,1 1 0,-1-1 0,0 1 0,1-1 0,-1 1 0,0-1 0,1 1 0,-1 0 0,0-1 0,0 2 0,3 3 0,9 10 0,0 0 0,2-1 0,-1 0 0,2-1 0,0 0 0,0-1 0,1-1 0,34 18 0,-46-28 0,1 0 0,-1 0 0,0 0 0,1-1 0,-1 1 0,1-1 0,-1 0 0,0 0 0,1 0 0,-1-1 0,1 0 0,-1 0 0,0 0 0,0 0 0,1-1 0,-1 1 0,0-1 0,5-3 0,4-3 0,-1 0 0,0 0 0,-1-1 0,13-13 0,-18 16 0,0 0 0,-1-1 0,1 0 0,-2 0 0,1 0 0,-1-1 0,0 1 0,0-1 0,-1 0 0,0 0 0,-1-1 0,1 1 0,-2 0 0,1-1 0,0-10 0,-2 8 0,0 0 0,-1 0 0,0 0 0,0 1 0,-1-1 0,0 0 0,-1 1 0,-1-1 0,1 1 0,-2 0 0,-8-16 0,11 22 0,0 1 0,0 0 0,-1 0 0,1 0 0,-1 0 0,1 0 0,-1 1 0,0-1 0,0 1 0,-4-3 0,5 5 0,1-1 0,0 1 0,0-1 0,-1 1 0,1-1 0,0 1 0,-1 0 0,1 0 0,0 0 0,-1 0 0,1 0 0,-1 0 0,1 0 0,0 0 0,-1 0 0,1 1 0,0-1 0,-1 0 0,1 1 0,0-1 0,0 1 0,-1 0 0,1-1 0,0 1 0,0 0 0,0 0 0,0 0 0,0 0 0,0 0 0,0 0 0,-1 1 0,-5 7-3987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8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13672,'0'0'8021,"-10"7"-7337,2-2-569,-1 0 287,-1 1 0,1 0 0,1 1-1,-1 0 1,1 0 0,-11 14 0,16-16-174,1 0 0,0 0 0,0 0 0,0 0 0,0 0 0,1 1 0,0-1 0,0 0 0,1 1 0,-1-1 0,1 1 0,0-1 0,2 8 0,-1 0 110,2-1-1,-1 0 1,1 0 0,8 19 0,-9-28-280,-1 0 0,1 1 1,0-1-1,0 0 0,0 0 0,0 0 1,1 0-1,-1-1 0,1 1 0,0-1 1,0 1-1,-1-1 0,2 0 0,-1 0 1,0 0-1,0-1 0,0 1 1,1-1-1,-1 1 0,1-1 0,-1 0 1,1-1-1,0 1 0,5 0 0,4-1 128,0 0 1,0-1-1,0-1 0,-1 0 0,21-6 0,-27 6-90,1 0-1,-1-1 1,0 1-1,0-1 1,-1-1-1,1 1 1,-1-1-1,8-6 1,17-20-4937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8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513 0 11256,'0'0'4566,"-9"15"-3893,-132 207 1958,61-86-1097,-93 162 1640,140-233-1907,-35 96 1,66-156-1183,-4 19 783,10-19-539,9-7-349,9-9-317,-12 4-3008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2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8 15472,'0'0'7031,"-7"10"-6379,3-5-605,-9 13 1025,1-1-1,-19 39 1,28-48-615,0 0 1,1 0 0,0 1 0,0-1 0,1 1 0,0 0 0,0-1 0,1 1 0,0 0 0,2 11 0,-2-19-443,0 0 0,0-1 0,0 1 0,0-1 0,0 1 0,1-1 0,-1 1 0,0 0 1,0-1-1,1 1 0,-1-1 0,0 1 0,1-1 0,-1 1 0,0-1 0,1 1 0,-1-1 0,1 0 0,-1 1 1,1-1-1,-1 0 0,1 1 0,-1-1 0,1 0 0,-1 0 0,1 1 0,-1-1 0,1 0 0,-1 0 0,1 0 1,0 0-1,-1 0 0,1 0 0,-1 1 0,1-2 0,0 1 0,-1 0 0,1 0 0,-1 0 0,1 0 0,0 0 1,-1 0-1,1-1 0,-1 1 0,1 0 0,-1 0 0,1-1 0,-1 1 0,1 0 0,0-1 0,26-17 521,7-14-536,-22 20 0,26-20 0,-36 31 0,0-1 0,0 1 0,0-1 0,0 0 0,0 0 0,0 0 0,2-4 0,-4 6 0,1 0 0,-1 0 0,0 0 0,1 0 0,-1-1 0,0 1 0,1 0 0,-1 0 0,0 0 0,1 0 0,-1 0 0,0 0 0,1 0 0,-1 0 0,0 0 0,1 0 0,-1 0 0,0 0 0,1 0 0,-1 0 0,0 1 0,1-1 0,-1 0 0,0 0 0,0 0 0,1 0 0,-1 1 0,0-1 0,1 0 0,-1 0 0,0 0 0,0 1 0,1-1 0,-1 0 0,0 0 0,0 1 0,0-1 0,1 1 0,8 10 0,-2 2 0,2 1 0,-1 0 0,2 0 0,13 15 0,-20-26 0,1 1 0,0-1 0,-1 0 0,1 0 0,0 0 0,1 0 0,-1-1 0,0 1 0,1-1 0,-1 0 0,1-1 0,0 1 0,0-1 0,-1 0 0,9 1 0,-7-2 0,-1-1 0,1 1 0,-1-1 0,1 0 0,-1 0 0,0 0 0,1-1 0,-1 0 0,0 0 0,0-1 0,0 1 0,0-1 0,-1 0 0,1 0 0,-1 0 0,0-1 0,4-4 0,0 1 0,-1-1 0,0 0 0,-1-1 0,0 0 0,0 0 0,-1 0 0,0 0 0,4-12 0,-8 16 0,0 1 0,1 0 0,-1-1 0,-1 1 0,1-1 0,-1 1 0,1-1 0,-1 1 0,-1-1 0,1 1 0,-1-1 0,1 1 0,-4-9 0,3 10 0,0 0 0,0 0 0,-1 1 0,1-1 0,-1 0 0,0 1 0,0-1 0,0 1 0,0 0 0,0-1 0,-1 1 0,1 0 0,-1 0 0,1 1 0,-1-1 0,0 0 0,1 1 0,-1 0 0,0-1 0,-4 0 0,-35-5 850,19 6-5635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30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10544,'0'0'8099,"-9"15"-7479,0 0-456,-2 2 51,1 1 0,1 0 0,1 0 0,-8 24 0,6-6 154,2 0-1,2 0 1,1 1 0,2-1-1,1 1 1,2 0 0,5 46-1,3-30 177,1 0 0,3 0 0,2-2 1,29 71-1,-34-99-301,2 0 1,1-1-1,0 0 1,2 0-1,21 25 1,-24-34-91,1-1 1,0-1-1,1 0 0,0 0 1,0-1-1,1-1 0,0 0 0,1-1 1,16 6-1,-12-6 113,1-1 0,0-1 1,41 7-1,-48-12-775,-1 0 0,1-1 1,-1 0-1,1 0 0,-1-2 0,0 1 1,19-6-1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31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12256,'0'0'4009,"6"11"-3161,40 63 778,-38-62-1347,20 29 774,-1 1 1,37 79-1,-45-71-598,-3 0 0,-1 1 1,-3 1-1,-2 0 0,-2 1 0,0 57 1,-8-80-218,-2 0-1,0 0 1,-2 0 0,-12 42 0,-44 116 1158,30-100-532,27-76-713,-1 1 291,0 0 1,-1-1-1,0 0 0,-14 23 0,14-30-53,2-7-181,2-15-163,2 12-83,0-67-363,1 35-3564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32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 14872,'0'0'9638,"11"11"-9197,-3-4-332,-5-4-77,0-1 0,0 1 0,0 0 1,0-1-1,0 1 0,0 1 0,-1-1 0,0 0 0,1 1 0,-1-1 0,0 1 1,-1-1-1,1 1 0,-1 0 0,0 0 0,0 0 0,0 0 0,0 0 1,-1 0-1,1 0 0,-1 0 0,0 5 0,-4 10 228,-1-1 0,0 0 0,-1 0 0,-1-1 0,0 1 0,-2-2 0,0 1 0,-1-1 0,-23 29 0,30-42-107,1 0 0,-1 1 1,1-1-1,-1 0 0,1 1 0,1 0 0,-1-1 1,-2 7-1,4-10-117,0 1 0,0 0 0,0-1 0,0 1 0,0 0 0,0-1 1,0 1-1,0-1 0,0 1 0,1 0 0,-1-1 0,0 1 0,0-1 0,0 1 1,1 0-1,-1-1 0,0 1 0,1-1 0,-1 1 0,1-1 0,-1 1 0,1 0 0,1 0 18,0 0 0,-1 0-1,1 0 1,0 0-1,0-1 1,0 1-1,0 0 1,0-1 0,0 1-1,3-1 1,29 3 350,0-1 1,41-4 0,-3 0-58,-54 0 389,-7 0-5817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34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0 218 8536,'0'0'12001,"12"-6"-11640,-3 1-293,0 0 79,0 0 1,1 0-1,0 1 0,0 1 0,0-1 0,0 2 0,19-4 0,-8 4 220,1-2-1,-1 0 1,30-10-1,-31 7-128,0 2 1,1 0-1,40-4 0,56-4 309,-80 7-236,57-1 0,-58 6-41,1 2 0,-1 2 0,0 1 0,43 11 0,-1 1-17,-59-15-211,0 0-1,20-1 1,-22-1-3,0 1-1,-1 1 1,22 4 0,109 15 49,-115-17-78,56 1-4,10 1 20,-62-2 3,0-2 0,0-2 0,48-6-1,-63 5-21,12 1 4,54 4 0,-10 1-27,251 1 15,-308-4 1,65 2 0,88-9 0,30-9 0,-84 10 4,-5 1 11,323-42 827,-351 35-574,94 0 0,164 1 596,-272 3-571,-1-3 0,124-33 0,-135 31-1102,-47 10-2471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39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172 127 11856,'0'0'11865,"-11"4"-11619,-1 1-218,0-1 90,1 0 0,0 1 1,0 0-1,0 1 0,0 0 0,1 0 0,0 1 0,1 1 0,-10 9 1,15-12-31,0 0 1,0 1 0,1 0 0,0 0 0,0 0 0,1 0-1,0 0 1,0 0 0,0 1 0,1-1 0,-2 12 0,3-15-51,0 0-1,-1 0 1,2 0 0,-1 0 0,0 0 0,0-1 0,1 1-1,0 0 1,-1 0 0,1-1 0,0 1 0,0 0 0,1-1-1,-1 1 1,0-1 0,1 1 0,0-1 0,-1 0 0,1 0-1,0 0 1,0 0 0,0 0 0,0 0 0,1 0 0,-1-1-1,0 1 1,1-1 0,0 1 0,3 1 0,1-1 8,-1-1 1,0 1 0,1-1-1,-1 0 1,1 0 0,0-1-1,-1 1 1,1-2 0,-1 1-1,1-1 1,0 0 0,-1 0-1,0-1 1,1 0 0,9-4-1,-3-1 98,1 0 0,-2-1 0,1 0 0,-1-1-1,20-19 1,-29 25-87,0 0 1,-1 0-1,1-1 0,-1 1 1,1 0-1,-1-1 0,0 1 1,-1-1-1,1 0 0,2-6 1,-12 34 536,4-14-569,1-1 0,0 1-1,-2 14 1,4-19-15,0 0 1,1 0-1,0 0 0,0 0 0,0 0 0,1 0 1,0 0-1,-1 0 0,2 0 0,-1 0 0,1 0 1,0 0-1,0 0 0,0-1 0,0 1 0,1-1 1,0 0-1,0 0 0,0 0 0,0 0 0,1 0 1,0 0-1,-1-1 0,1 0 0,0 0 0,1 0 1,-1 0-1,8 3 0,-8-4 15,0-1-1,0 1 1,0-1 0,0 0-1,1 0 1,-1 0 0,0 0-1,1-1 1,-1 0-1,1 0 1,-1 0 0,0 0-1,1-1 1,-1 0 0,0 0-1,0 0 1,1 0 0,-1-1-1,0 1 1,0-1 0,0 0-1,0 0 1,-1-1-1,5-3 1,5-2 33,-2-1 0,1 0 0,-1-1 1,0 0-1,-1-1 0,-1 0 0,1-1 0,-2 0 0,0 0 0,0-1 1,-1 0-1,-1 0 0,8-22 0,-8 15 14,0 0 0,-2 0 1,0 0-1,-2-1 0,0 1 0,-1-1 0,-1 0 1,-1 1-1,-4-25 0,-3 22-72,8 23 0,0-1 0,-1 1 0,1-1 0,0 1 0,0 0 0,-1-1 0,1 1 0,0 0 0,-1 0 0,1-1 0,-1 1 0,1 0 0,0 0 0,-1-1 0,1 1 0,-1 0 0,1 0 0,-1 0 0,1 0 0,0 0 0,-1 0 0,1 0 0,-1 0 0,1 0 0,-1 0 0,1 0 0,-1 0 0,1 0 0,0 0 0,-1 0 0,1 0 0,-1 0 0,1 0 0,-1 1 0,1-1 0,0 0 0,-1 0 0,1 1 0,-1-1 0,1 0 0,0 0 0,-1 1 0,1-1 0,0 0 0,0 1 0,-1-1 0,1 1 0,0-1 0,0 0 0,-1 1 0,1 0 0,-9 11 291,0 0 0,-11 23 0,2 6-5205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3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47 114 4416,'0'0'11482,"11"4"-11091,4 0-111,-1 0 0,0-1 0,1 0 0,28 1 0,-37-4-122,1 0-1,-1 0 1,1-1 0,-1 0 0,1-1 0,-1 1 0,1-1-1,-1 0 1,6-3 0,-10 4-100,0 0 1,-1 0-1,1-1 0,-1 1 1,1 0-1,-1-1 1,1 1-1,-1-1 0,0 1 1,1-1-1,-1 1 0,0-1 1,0 0-1,-1 0 1,1 0-1,0 1 0,0-1 1,-1 0-1,1 0 0,-1 0 1,0 0-1,1 0 1,-1 0-1,0 0 0,0 0 1,0 0-1,-1 0 0,1 0 1,0 0-1,-1 0 1,1 0-1,-1 0 0,0 0 1,-1-2-1,1 1-20,0 1 1,-1-1-1,1 1 0,-1-1 1,1 1-1,-1-1 0,0 1 1,0 0-1,0 0 0,-1 0 1,1 0-1,0 0 1,-1 1-1,1-1 0,-1 0 1,1 1-1,-6-2 0,-4-1 53,0 1 0,0 0 0,-13-1 0,2 0 31,17 3-66,0 1 0,0-1 0,1 1-1,-1 1 1,0-1 0,0 1 0,1 0 0,-8 2 0,11-2-27,-1-1 0,0 1 0,0 0 0,0 1 0,1-1 0,-1 0-1,0 1 1,1-1 0,-1 1 0,1 0 0,0 0 0,0 0 0,0 0 0,0 0 0,0 0 0,0 1 0,-2 2 0,1 2 38,0 1 0,0-1-1,1 1 1,0-1 0,0 1 0,1 0 0,0 0-1,0 0 1,1 0 0,0 0 0,0 0 0,1 0-1,0 0 1,0 0 0,1-1 0,0 1 0,1 0-1,-1-1 1,8 14 0,-8-17-20,1 0 0,-1 0 1,1-1-1,0 1 0,-1-1 1,2 0-1,-1 0 0,0 0 0,1 0 1,-1 0-1,1-1 0,0 1 1,0-1-1,0 0 0,0 0 0,0-1 1,8 3-1,-7-2-9,0-1-11,0-1-1,0 1 0,0-1 0,0 0 1,0 0-1,1-1 0,-1 1 1,0-1-1,0 0 0,0-1 1,9-3-1,6-1 52,16-3 280,59-24 1,-92 32-318,0 0-1,0 0 1,0 1 0,1-1-1,-1 1 1,0 0 0,0 0-1,0 0 1,0 0 0,0 1-1,4 0 1,9 1-3832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1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9944,'0'0'14934,"11"-5"-14651,33-14-3,-43 19-250,-1-1 0,1 1 0,0 0 0,0-1 0,0 1 0,0 0 1,0-1-1,-1 1 0,1 0 0,0 0 0,0 0 0,0 0 0,0 0 1,0 0-1,0 0 0,0 0 0,0 0 0,0 1 0,0-1 0,-1 0 1,1 0-1,0 1 0,0-1 0,0 1 0,0-1 0,-1 1 0,1-1 1,0 1-1,0-1 0,-1 1 0,1 0 0,0-1 0,-1 1 0,1 0 1,-1 0-1,1-1 0,-1 1 0,1 0 0,-1 0 0,0 0 0,1 1 1,0 2 23,0 0 1,-1 0-1,1 0 1,-1 0-1,0 0 1,0 6-1,-1 1-2,-1 10 168,-7 37 1,7-52-159,1 1 0,-1-1 0,-1 0 0,1 0 0,-1-1 0,0 1 0,-1-1 0,1 1 0,-1-1 0,-6 7 0,9-12-54,1 0 0,0 0 0,0 0 0,-1 1 0,1-1 0,0 0 0,0 0 0,0 1 0,-1-1 0,1 0 0,0 0 0,0 1 0,0-1-1,0 0 1,0 0 0,0 1 0,0-1 0,-1 0 0,1 0 0,0 1 0,0-1 0,0 0 0,0 1 0,0-1 0,0 0 0,0 1 0,0-1 0,0 0 0,1 0 0,-1 1 0,0-1 0,0 0 0,0 0 0,0 1-1,0-1 1,1 1 0,11 5 165,27-1 74,-29-4-97,51 2 537,-42-3 434,31 4 0,-43-2-472,-1 1-947,1-3-3441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2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10656,'0'0'15015,"13"1"-14504,103 3 981,-91-4 47,44 6 0,-61-2-926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3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11656,'0'0'10481,"-10"12"-10025,6-7-408,-6 5 86,1 1 0,1 0 1,0 0-1,1 0 1,0 1-1,1 0 0,0 1 1,-5 13-1,7-6 315,-4 34 0,7-45-279,0-1 1,1 0 0,1 0-1,-1 1 1,1-1-1,1 0 1,2 10 0,-4-16-119,1 0 0,0 0 1,0-1-1,-1 1 1,1 0-1,1 0 1,-1-1-1,0 1 0,0-1 1,0 1-1,1-1 1,-1 1-1,1-1 1,-1 0-1,1 0 0,0 0 1,-1 0-1,1 0 1,0 0-1,0 0 1,0 0-1,0-1 1,0 1-1,-1-1 0,1 1 1,0-1-1,0 0 1,0 0-1,0 0 1,0 0-1,0 0 0,0 0 1,0-1-1,0 1 1,0-1-1,0 1 1,3-2-1,3-1 89,0 0-1,-1-1 1,1 0-1,-1 0 1,1-1 0,-1 0-1,9-8 1,8-11 692,23-28 0,-41 43-215,-7 9 85,0 1-667,0 0 1,0 1-1,0-1 1,1 0-1,-1 1 0,1-1 1,-1 0-1,1 1 1,0-1-1,-1 1 1,1-1-1,0 1 1,0 1-1,0 2-34,0-1-1,0 1 1,1-1-1,0 1 1,0-1-1,0 0 1,0 1-1,1-1 1,0 0-1,-1 0 1,2 0-1,-1 0 1,0 0-1,1 0 1,0-1-1,0 1 1,0-1-1,0 0 1,0 0-1,8 6 1,-8-8-2,0 1 0,0 0 0,0-1 0,0 0 0,1 0 0,-1 0 0,0 0 0,1-1 0,-1 1 0,1-1 0,-1 0 0,1 0 0,-1 0 0,1 0 0,-1 0 0,1-1 0,-1 0 0,0 0 0,1 0 0,-1 0 0,0 0 0,0-1 0,1 1 0,-1-1 0,0 0 0,-1 0 0,6-4 0,3-4 0,-1 0 0,1-1 0,-2 0 0,0 0 0,0-1 0,-1-1 0,0 1 0,-1-1 0,-1-1 0,0 1 0,5-18 0,-9 25 0,-1 0 0,1 0 0,-1-1 0,0 1 0,-1-1 0,0 1 0,0 0 0,0-1 0,-1 1 0,1-1 0,-2 1 0,1 0 0,-1-1 0,-2-5 0,4 11 20,0 1 0,-1-1 1,1 0-1,0 0 0,0 1 0,-1-1 0,1 1 1,-1-1-1,1 0 0,0 1 0,-1-1 0,1 1 1,-1-1-1,0 1 0,1-1 0,-1 1 1,1-1-1,-1 1 0,0 0 0,1-1 0,-1 1 1,0 0-1,1-1 0,-1 1 0,0 0 0,0 0 1,1 0-1,-1 0 0,0 0 0,0 0 0,1 0 1,-1 0-1,0 0 0,0 0 0,1 0 0,-1 0 1,0 0-1,1 1 0,-1-1 0,0 0 0,1 1 1,-1-1-1,0 0 0,1 1 0,-1-1 0,0 1 1,0 0-1,-4 3-617,1 0-1,-1 0 1,1 1 0,-5 6 0,6-7-1368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4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14464,'0'0'7410,"1"11"-6857,-1-11-547,13 200 3026,-9-170-2028,-4-30-975,0 1 0,0-1 0,0 1 0,0-1 0,0 1 0,0-1 0,0 1 0,0-1 0,1 0 0,-1 1 0,0-1 0,0 1 0,1-1-1,-1 1 1,0-1 0,0 0 0,1 1 0,-1-1 0,1 0 0,-1 1 0,0-1 0,1 0 0,-1 1 0,0-1 0,1 0 0,-1 0 0,1 0-1,-1 1 1,1-1 0,-1 0 0,1 0 0,-1 0 0,1 0 0,-1 0 0,1 0 0,-1 0 0,1 0 0,-1 0 0,1 0 0,-1 0 0,1 0-1,-1 0 1,1 0 0,-1 0 0,0-1 0,1 1 0,-1 0 0,1 0 0,-1-1 0,1 1 0,-1-1 0,23-14 268,-1-2 0,-1-1 1,24-25-1,-45 42-270,1 0 0,0 0 0,0 0 0,0 0 0,0 0 0,0 0 0,0 1 0,0-1 0,0 0 0,0 1 0,0-1 0,0 1 0,1-1 0,1 0 0,-3 1-6,1 0 0,-1 0-1,1 0 1,0 0 0,-1 0 0,1 1-1,-1-1 1,1 0 0,-1 0 0,1 0-1,0 1 1,-1-1 0,1 0 0,-1 1-1,1-1 1,-1 0 0,1 1 0,-1-1-1,1 0 1,-1 1 0,1 0 0,1 3 104,1 0 0,-1 1 0,0-1 0,0 1 1,0-1-1,1 6 0,2 5 174,-4-12-199,0 0 0,-1 0 0,1 0 0,-1 0-1,0 0 1,0 0 0,0 4 0,0-5-31,-1 0 0,1 1 0,0-1 0,1 0 0,-1 1 1,0-1-1,1 0 0,-1 0 0,1 1 0,1 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5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9536,'0'0'13838,"10"-6"-13365,3-3-314,-5 3 24,0-1 0,1 2 0,0-1-1,1 1 1,17-6 0,-27 10-145,1 1 0,0-1-1,-1 1 1,1 0 0,0 0-1,0-1 1,-1 1 0,1 0 0,0 0-1,0 0 1,-1 0 0,1-1-1,0 1 1,0 0 0,-1 1 0,1-1-1,0 0 1,0 0 0,-1 0-1,1 0 1,0 1 0,0-1 0,-1 0-1,1 0 1,0 1 0,-1-1-1,1 1 1,0-1 0,-1 1 0,1-1-1,-1 1 1,1-1 0,-1 1-1,1-1 1,0 2 0,-1 1 74,1 0 1,-1 0-1,0 0 0,0 0 1,0 0-1,0 1 1,-2 5-1,2-6-121,-3 8 151,0 0 0,-1 1 0,0-1 0,0-1 0,-9 16 0,8-18-13,0 1 1,1 0-1,0 0 0,1 0 0,0 0 0,0 1 1,1-1-1,0 1 0,0 10 0,2-18-97,0-1 0,1 0-1,-1 1 1,0-1 0,1 0 0,-1 0 0,1 1-1,-1-1 1,1 0 0,-1 0 0,1 0-1,0 1 1,0-1 0,0 0 0,0 0 0,0 0-1,-1-1 1,2 1 0,-1 0 0,0 0-1,0 0 1,0-1 0,0 1 0,0-1 0,1 1-1,-1-1 1,0 1 0,0-1 0,3 1-1,5 1 73,0-1-1,0 0 0,13 1 0,-9-2 46,-3 1-92,11 1 231,-1 0 1,1-2-1,0 0 0,26-4 0,-35 3-1626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5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12160,'0'0'6106,"-5"16"-5237,-7 27-358,-36 138 1214,43-147-1346,1 1-1,2 0 0,1 0 0,5 46 0,-1-58-129,1 0 0,1 0 0,0-1-1,2 0 1,1 0 0,0 0 0,18 29 0,-19-39-114,1-1 1,1 0 0,0-1 0,0 0 0,0 0 0,2-1 0,-1 0 0,1-1 0,0 0 0,1-1 0,0 0 0,0-1 0,21 8 0,-10-6-565,0-1 1,0-1 0,1-1 0,0-1 0,0-2 0,31 1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6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10152,'0'0'6559,"13"13"-5959,-12-12-579,15 17 198,0 0 0,-1 1 0,-1 1-1,14 27 1,13 31 430,48 101 716,-76-147-1006,-1-1-1,-2 2 1,12 63-1,-6 53 853,-15-127-784,-1-1-1,-1 0 1,-1 1 0,0-1 0,-7 22 0,4-30 38,1-12 576,-1-18-4328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7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0 12864,'0'0'5786,"-13"14"-5094,6-6-591,-7 5 169,2 2 1,-1-1-1,2 1 1,0 1 0,1 0-1,-15 32 1,17-23 140,1 1 1,1 0-1,1 0 1,1 1-1,2-1 0,1 47 1,4-26 396,2-1 0,22 90 0,-21-115-432,0 0 1,17 34-1,-19-47-209,0 1 0,1-1 0,0 0-1,1 0 1,0 0 0,0-1 0,1 0-1,11 9 1,-17-15-144,0 0 0,1 0 0,-1 0-1,1 0 1,-1-1 0,0 1 0,1 0 0,0-1 0,-1 1 0,1-1-1,-1 0 1,1 0 0,0 1 0,-1-1 0,1 0 0,-1 0 0,1 0-1,0-1 1,-1 1 0,1 0 0,-1-1 0,1 1 0,-1-1 0,1 1-1,-1-1 1,1 0 0,-1 0 0,1 1 0,-1-1 0,0 0-1,1 0 1,1-2 0,10-13-3903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8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85 11656,'0'0'6986,"-10"8"-6293,-4 3-374,0 1 0,0 1-1,1 0 1,1 1 0,-13 20-1,19-25-64,0 1 1,1 0-1,1 0 0,-1 0 0,2 0 0,-6 20 0,9-27-186,-1 0-1,1 0 1,-1 0-1,1-1 1,0 1-1,0 0 1,0 0 0,1 0-1,-1-1 1,1 1-1,-1 0 1,1 0-1,0-1 1,0 1-1,0-1 1,0 1-1,1-1 1,-1 1 0,1-1-1,-1 1 1,1-1-1,0 0 1,0 0-1,0 0 1,0 0-1,0 0 1,1-1-1,-1 1 1,0-1 0,1 1-1,-1-1 1,4 1-1,-1 0 23,0-1 0,1 1 0,0-1 0,-1-1 0,1 1 0,-1-1 0,1 0-1,0 0 1,-1-1 0,1 1 0,-1-1 0,1-1 0,-1 1 0,1-1 0,-1 0 0,0 0 0,10-6 0,5-3 372,0-2 1,34-29-1,-43 33-243,38-35 2356,-42 67-1603,-6-20-956,1 0 1,0 0-1,0 0 0,0 0 0,0-1 1,0 1-1,1 0 0,-1-1 0,1 0 1,0 1-1,-1-1 0,1 0 0,0 0 1,0-1-1,1 1 0,-1-1 1,0 1-1,0-1 0,1 0 0,-1 0 1,1-1-1,-1 1 0,1-1 0,-1 1 1,1-1-1,-1 0 0,1-1 0,-1 1 1,1 0-1,-1-1 0,1 0 1,-1 0-1,0 0 0,1 0 0,-1-1 1,0 1-1,0-1 0,0 0 0,0 0 1,0 0-1,0 0 0,-1 0 1,1-1-1,3-4 0,2-1-16,-1-1 0,0-1 0,-1 1 0,0-1 0,-1-1 0,9-19 0,-12 22 0,1 1 0,-1-1 0,-1 1 0,1-1 0,-1 0 0,-1 0 0,1 0 0,-2 0 0,1 0 0,-3-15 0,1 13 0,-1 0 0,-7-17 0,9 26 0,1-1 0,-1 1 0,1-1 0,-1 1 0,0-1 0,0 1 0,1 0 0,-1 0 0,0-1 0,0 1 0,0 0 0,0 0 0,-1 0 0,1 0 0,0 0 0,0 0 0,-1 0 0,1 0 0,0 1 0,-1-1 0,1 0 0,-1 1 0,1 0 0,-1-1 0,1 1 0,-1 0 0,1-1 0,-1 1 0,-1 0 0,1 1 153,-7-1 384,3-3-5282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9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16983,'0'0'8256,"7"12"-7746,21 39-41,-28-48-428,1-1 1,0 0-1,-1 1 0,1-1 1,-1 1-1,0-1 1,0 1-1,0-1 0,0 1 1,0-1-1,-1 1 1,1-1-1,-1 0 0,1 1 1,-1-1-1,-1 3 1,-20 30 688,14-24-351,7-10-323,0 0-1,1-1 1,-1 1-1,0 0 1,1 0 0,-1 0-1,1 0 1,-1 0-1,1 0 1,-1 0 0,1 1-1,0-1 1,-1 0-1,1 0 1,0 0 0,0 0-1,0 0 1,0 1-1,0-1 1,0 0-1,0 0 1,0 0 0,1 0-1,-1 0 1,0 0-1,1 1 1,-1-1 0,1 0-1,-1 0 1,1 0-1,-1 0 1,1 0 0,0-1-1,0 1 1,-1 0-1,1 0 1,0 0-1,0 0 1,0-1 0,0 1-1,0 0 1,0-1-1,0 1 1,0-1 0,0 1-1,0-1 1,0 0-1,0 1 1,0-1 0,2 0-1,6 3 220,1-2 0,-1 1 0,1-1 1,16 0-1,57-4 306,-49-2-4866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3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9144,'0'0'6528,"1"11"-5851,7 169 1964,-10-144-1947,1-28-389,0 0 1,1 0-1,0 0 1,0 0-1,1-1 1,3 16-1,-2-11 339,-2-11-578,-1 1 1,1-1 0,0 0 0,0 0-1,0 0 1,1 0 0,-1 0-1,0 0 1,0 0 0,0 0 0,1 0-1,-1 0 1,1 0 0,-1 0 0,1 0-1,-1 0 1,1 0 0,-1 0-1,1-1 1,0 1 0,-1 0 0,1 0-1,0 0 1,0-1 0,0 1-1,-1-1 1,3 2 0,-3-3-135,1 1 0,0 0 1,0 0-1,-1-1 0,1 1 0,-1-1 1,1 1-1,0-1 0,-1 1 0,1-1 1,-1 1-1,1-1 0,-1 1 0,1-1 0,-1 0 1,1 1-1,-1-1 0,0 0 0,1 1 1,-1-1-1,0 0 0,0 1 0,1-1 1,-1 0-1,0-1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49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11952,'0'0'9465,"14"4"-8461,-8-3-889,7 3 323,1 0-1,0-1 1,-1-1 0,1 0 0,0-1-1,0-1 1,23-1 0,-29-1-341,19-4 1615,-13-1-4745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50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16 13968,'0'0'5017,"-9"11"-4077,-29 37 165,3 2-1,-46 86 1,76-126-920,1 0-1,0 1 1,1-1-1,0 1 1,0 0-1,1-1 1,0 13 0,1-20-113,1 0 0,0 0 1,0 1-1,0-1 1,1 0-1,-1 1 0,1-1 1,-1 0-1,1 0 1,0 0-1,1 0 1,-1 0-1,0 0 0,1 0 1,-1 0-1,1 0 1,0-1-1,0 1 0,0-1 1,1 1-1,-1-1 1,0 0-1,1 0 1,0 0-1,-1 0 0,1 0 1,5 2-1,-4-3 18,1 0-1,-1 0 1,0 0-1,1 0 1,-1-1-1,1 0 1,-1 0 0,1 0-1,-1 0 1,1-1-1,-1 0 1,0 0-1,1 0 1,-1 0-1,0-1 1,0 0 0,1 1-1,-1-2 1,-1 1-1,1 0 1,0-1-1,5-4 1,4-4 258,0-1 1,-1 0 0,0-1-1,13-19 1,-8 6 338,-13 19-386,0 1 1,1-1-1,0 1 1,9-10-1,-7 12-279,-7 11-21,0 5-5,1-5 4,1-1 0,-1 1 0,1 0 0,0-1 0,1 0 0,0 0 0,0 1 0,0-2 0,1 1 0,0 0 0,0-1 0,0 1 0,0-1 0,1-1 0,10 9 0,-11-10 0,0 0 0,0 0 0,1-1 0,-1 0 0,1 0 0,-1 0 0,1-1 0,-1 1 0,1-1 0,0 0 0,0-1 0,0 1 0,-1-1 0,1 0 0,0 0 0,0 0 0,0-1 0,0 1 0,-1-1 0,1 0 0,0-1 0,8-3 0,-7 2 0,1-1 0,-1 0 0,0-1 0,-1 1 0,1-1 0,-1 0 0,0 0 0,0-1 0,0 1 0,-1-1 0,0 0 0,0 0 0,0-1 0,-1 1 0,0-1 0,0 0 0,3-12 0,-2 0 0,1 0 0,-2 0 0,-1-1 0,0 1 0,-2-30 0,0 33 0,-2 0 0,-5-29 0,6 41 0,0 0 0,0 0 0,-1 0 0,1 0 0,-1 0 0,0 1 0,0-1 0,0 0 0,-1 1 0,1-1 0,-1 1 0,0 0 0,1 0 0,-2 0 0,-4-4 0,7 7 36,0-1 0,0 1 1,0 0-1,0-1 0,1 1 0,-1 0 1,0 0-1,0 0 0,0 0 0,0-1 1,0 1-1,0 1 0,0-1 0,0 0 1,0 0-1,0 0 0,1 0 0,-1 1 1,0-1-1,0 0 0,0 1 0,0-1 1,0 1-1,1-1 0,-1 1 0,-1 0 1,-15 17-3667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50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0 17079,'0'0'4778,"-12"11"-4348,-32 27-51,-47 42 594,76-66-507,0 1-1,2 0 1,-22 33 0,33-46-325,0 1-1,1 0 1,-1-1 0,1 1 0,0 0 0,-1 0-1,1 0 1,1 0 0,-1 0 0,0 1-1,1-1 1,0 0 0,-1 0 0,1 0 0,1 4-1,0-5-54,-1 0-1,1 0 1,0-1-1,0 1 0,1 0 1,-1 0-1,0 0 1,0-1-1,1 1 1,-1-1-1,1 1 0,0-1 1,-1 0-1,1 1 1,0-1-1,0 0 1,0 0-1,0 0 0,0-1 1,0 1-1,0 0 1,4 0-1,4 2 57,-1-1-1,1-1 1,0 0 0,0 0-1,1-1 1,-1 0 0,0 0-1,0-1 1,0-1 0,0 0-1,15-4 1,-1-3 193,1 0 0,-1-2 0,27-16 0,-19 4 542,-18 9-5815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51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15072,'0'0'5513,"15"-1"-4835,-9 1-562,8-1 176,0 0 1,-1 2-1,1-1 1,-1 2-1,1 0 1,15 4-1,-27-6-207,-1 1 1,1-1-1,-1 1 0,1 0 0,-1-1 1,1 1-1,-1 0 0,0 0 0,1 0 1,-1 0-1,0 0 0,0 0 1,0 1-1,0-1 0,0 0 0,0 1 1,0-1-1,0 0 0,0 1 1,-1-1-1,1 1 0,0-1 0,-1 1 1,1-1-1,-1 1 0,0 0 1,0-1-1,1 1 0,-1 0 0,0-1 1,0 1-1,-1-1 0,1 1 1,0 0-1,-1 1 0,-2 7 230,0-1-1,0 0 0,-1 0 1,-9 16-1,5-8 116,4-9-350,2-4 114,0-1-1,0 1 0,1 0 0,0-1 1,-1 1-1,1 0 0,0 5 0,1-8-143,0-1 0,0 1 0,0-1 0,0 1 0,0 0 0,0-1-1,1 1 1,-1-1 0,0 1 0,0-1 0,1 1 0,-1-1 0,0 1-1,0-1 1,1 1 0,-1-1 0,1 1 0,-1-1 0,0 1 0,2 0-1,-1 0 25,0-1-1,1 1 0,-1-1 1,1 1-1,-1-1 0,1 1 1,-1-1-1,1 0 0,-1 0 0,1 0 1,2 0-1,22-1 56,0-2 0,-1-1 0,27-7 0,-26 5-81,-1 1 0,1 1 0,28 0 0,-51 4 435,4 0-570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8:59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69 8744,'0'0'9477,"-12"-2"-9192,9 1-259,-5-1 95,0 1-1,0-1 0,-1 1 1,1 1-1,0 0 0,0 0 1,-1 0-1,1 1 0,-15 4 0,10 0 82,-1 1 0,2 0 0,-1 1 0,1 0 0,0 1 0,0 1 0,1 0 0,0 0 0,1 1 0,0 1 0,0-1 0,-12 21 0,20-28-151,0 0 1,0 0 0,1 0-1,-1 1 1,1-1 0,0 1 0,0-1-1,0 1 1,0 0 0,1-1-1,0 1 1,-1 0 0,1-1 0,1 1-1,-1 0 1,1 4 0,0-2 13,1 0 0,0-1 0,0 1 0,0 0 0,1-1 1,0 1-1,0-1 0,0 0 0,7 8 0,-6-8-1,0 0 0,1 0 0,0-1 0,0 0-1,0 0 1,1 0 0,0 0 0,10 4 0,-12-6-21,-1-1 0,1 1 0,0-1 1,0 0-1,-1-1 0,1 1 0,0-1 0,0 1 1,0-1-1,0 0 0,0-1 0,0 1 0,0-1 1,7-1-1,1-3 100,-1 0 0,1 0-1,-1-1 1,0-1 0,0 0 0,0 0 0,18-19 0,-12 9 188,0-1 0,-2-1 0,16-24-1,-31 42-319,0 1-1,0 0 0,0 0 0,1 0 0,-1 0 0,0 0 1,0 0-1,0 0 0,0 0 0,0 0 0,0 0 0,0 0 1,0 0-1,0-1 0,0 1 0,1 0 0,-1 0 0,0 0 1,0 0-1,0 0 0,0 0 0,0 0 0,0 0 0,0 0 1,0 0-1,1 0 0,-1 0 0,0 0 0,0 0 0,0 0 1,0 0-1,0 0 0,0 0 0,0 0 0,0 0 0,1 0 1,-1 0-1,0 1 0,0-1 0,0 0 0,0 0 0,0 0 1,0 0-1,0 0 0,0 0 0,0 0 0,0 0 0,0 0 1,1 0-1,-1 0 0,0 1 0,0-1 0,0 0 0,0 0 1,0 0-1,0 0 0,0 0 0,0 0 0,0 0 0,0 0 1,0 1-1,0-1 0,0 0 0,0 0 0,4 15 186,-3-11-196,0 1 0,0-1 0,1 1 0,-1-1 0,1 0 0,0 0 0,0 0 0,5 6-1,-4-7 4,0 0-1,1 0 0,-1 0 1,1 0-1,0-1 0,-1 1 0,1-1 1,0 0-1,1 0 0,-1-1 1,0 1-1,0-1 0,1 0 0,-1 0 1,1 0-1,7-1 0,-7 0 16,1 0 0,-1-1-1,0 0 1,0-1 0,0 1 0,0-1 0,0 0-1,-1 0 1,1 0 0,0-1 0,-1 0-1,0 1 1,1-2 0,4-4 0,-1 1 45,0-1 0,-1 0 0,1 0 1,-2-1-1,0 0 0,0 0 0,0-1 0,-1 1 0,-1-1 1,1 0-1,4-19 0,-8 24-12,0-1 0,0 1 0,0-1 0,-1 1 0,0-1 0,0 1 0,0-1 0,-1 1 0,0-1 1,0 1-1,0-1 0,0 1 0,-1 0 0,0-1 0,0 1 0,-1 0 0,0 0 0,1 1 0,-2-1 0,1 0 0,0 1 0,-1 0 0,0 0 0,-6-6 0,9 9-48,0 1-1,0-1 0,-1 1 1,1 0-1,0-1 0,0 1 0,0 0 1,0-1-1,0 1 0,0 0 1,-1 0-1,1 0 0,0 0 0,0 0 1,0 0-1,0 0 0,-1 1 1,1-1-1,0 0 0,0 1 0,0-1 1,0 1-1,0-1 0,0 1 1,0-1-1,0 1 0,0 0 0,0-1 1,0 1-1,0 0 0,1 0 1,-1 0-1,0 0 0,0 1 0,-4 2-138,1 2 0,0-1 0,0 0-1,-5 11 1,1 2-3948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00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54 192 12760,'0'0'3572,"0"-10"-2985,0-46 1921,10 220-9,4 35-666,-7-170-1272,0 10 1305,-13-64-1122,-18-134 67,-14-76 264,35 223-933,1 0-1,1 0 0,0-1 0,2-20 0,-1 30-113,0 1 1,0 0-1,0-1 0,1 1 0,-1 0 0,1-1 0,0 1 1,-1 0-1,1 0 0,0 0 0,0 0 0,1 0 1,-1 0-1,0 0 0,1 0 0,-1 0 0,1 0 1,-1 1-1,1-1 0,0 0 0,0 1 0,0 0 1,0-1-1,0 1 0,0 0 0,0 0 0,0 0 0,0 0 1,1 1-1,-1-1 0,0 0 0,3 1 0,-1 0 8,0 0-1,0 1 1,0-1-1,0 1 1,0 0-1,0 0 0,0 1 1,0-1-1,0 1 1,-1 0-1,1 0 0,-1 0 1,1 0-1,-1 1 1,0-1-1,5 5 1,-1 0 52,-1 0 1,1 0-1,-1 1 1,-1-1-1,10 17 1,-14-21-68,0-1 0,1 0 1,-1 1-1,0-1 0,0 1 0,-1 0 1,1-1-1,0 1 0,-1 0 1,0-1-1,1 1 0,-1 0 0,0-1 1,-1 1-1,1 0 0,0-1 1,-1 1-1,1 0 0,-1-1 0,0 1 1,0-1-1,0 1 0,0-1 1,0 1-1,-1-1 0,1 0 0,-1 0 1,0 0-1,-2 3 0,0-1 15,0-1 0,0-1-1,-1 1 1,1 0 0,-1-1-1,1 0 1,-1 0-1,0-1 1,0 1 0,0-1-1,0 0 1,0 0 0,0-1-1,-9 1 1,5-1-36,0 0 0,1 1 0,-17 4 0,22-5 0,0 1 0,1 0 0,-1 0 0,1 0 0,-1 0 0,1 0 0,0 0 0,0 1 0,-1-1 0,1 1 0,0-1 0,0 1 0,0 0 0,0 0 0,1 0 0,-4 4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00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10248,'0'0'10343,"13"-7"-9837,41-21-2,-52 28-472,-1-1 0,1 1 0,0 0 0,0-1 0,-1 1 0,1 0 0,0 0 0,-1 1 0,1-1 0,0 0 0,0 0 0,-1 1 0,1-1 0,0 1 0,-1-1 0,1 1 0,-1 0 0,1 0 0,-1 0 0,1 0 0,-1 0 0,3 1 0,18 26 611,-21-28-622,1 3 46,0 1-1,-1-1 1,1 1 0,-1-1 0,0 1 0,0 0 0,0 0 0,0-1 0,0 1-1,-1 0 1,0 0 0,0 0 0,0-1 0,0 1 0,-1 0 0,1 0 0,-1 0-1,0-1 1,0 1 0,0 0 0,-1-1 0,1 1 0,-3 3 0,-3 4 150,0 0 1,0 0-1,-1 0 1,0-1 0,-13 12-1,15-17 9,2 1 383,14-1-120,50 6 616,-49-10-900,-1 0 1,1 1 0,-1 0 0,0 1 0,0 0 0,0 0 0,0 1 0,11 6-1,-6 6-154,-11-10-3476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49:02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10152,'0'0'12378,"13"-3"-12107,-5 1-218,6-2 64,0 1-1,0 1 0,0 0 1,0 1-1,18 1 1,195 0 1227,-100-3-506,-13-3 166,-65 3-560,-1-2 0,52-12 0,-73 11-301,-18 3-86,1 1-1,-1 0 1,18 0-1,82-3 239,-68 1-223,1 3 0,49 4 0,-75-2-35,0-1 0,27-3-1,9 0 17,-46 3-53,54-1 15,99 13 0,-74-2 320,-64-7-152,-2 0 94,-14-3-1488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6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8936,'0'0'8462,"-8"13"-8099,-70 99 687,74-108-986,-2 5 114,0-1-1,1 1 1,-6 10 0,10-17-135,0 1 1,0-1-1,0 1 1,1-1-1,-1 1 0,0 0 1,1-1-1,0 1 1,0 0-1,0-1 1,0 1-1,0 0 0,0-1 1,1 1-1,-1-1 1,1 1-1,1 3 0,1 3 139,1-1-1,1 1 0,-1-1 0,1 1 1,1-1-1,8 10 0,-12-16-141,-1-1 1,1 1-1,0-1 0,-1 1 1,1-1-1,0 0 0,0 0 1,0 0-1,0 0 0,0 0 1,0 0-1,0-1 0,0 1 1,0 0-1,1-1 0,-1 0 1,0 0-1,0 1 0,0-1 1,1 0-1,-1-1 0,0 1 1,0 0-1,0-1 0,1 1 1,-1-1-1,0 0 0,0 0 1,0 1-1,0-1 0,0-1 1,0 1-1,2-2 0,7-6 163,-1-1 0,0 0 1,0 0-1,-1-1 0,-1 0 0,12-20 0,-12 19 170,-8 14-311,-1 1 0,1-1 1,0 0-1,0 0 0,0 0 0,0 0 1,1 0-1,-1 0 0,1 1 0,-1-1 0,1 0 1,0 0-1,-1 0 0,1 0 0,0 0 1,0-1-1,0 1 0,2 2 0,2 3-39,-1 0 0,1 0-1,0-1 1,12 12 0,-14-14-5,1-1 0,0 0 1,1 1-1,-1-1 0,0-1 1,1 1-1,0-1 0,0 0 1,-1 0-1,1 0 0,0 0 1,0-1-1,1 0 0,-1 0 1,0-1-1,0 1 0,1-1 0,-1 0 1,0-1-1,0 1 0,0-1 1,1 0-1,-1 0 0,0 0 1,0-1-1,0 0 0,-1 0 1,1 0-1,9-6 0,-8 3 17,0 0 0,0 0 0,-1-1-1,0 1 1,0-1 0,0 0 0,0-1 0,-1 1-1,0-1 1,0 0 0,-1 0 0,0 0 0,2-8-1,-2 5 45,-1 0-1,0 0 1,0-1-1,-1 1 1,0 0-1,-1 0 1,-1-1-1,1 1 1,-4-15-1,3 21-25,0 0 0,-1-1-1,0 1 1,1 0 0,-2 0-1,1 0 1,0 0 0,-1 0 0,0 1-1,1-1 1,-5-3 0,5 5-25,0 0-1,0 0 1,0 0 0,-1 1 0,1-1 0,0 1 0,-1-1-1,1 1 1,-1 0 0,0 0 0,1 0 0,-1 0 0,0 0-1,0 1 1,1-1 0,-1 1 0,0 0 0,-4 0-1,-7 7-210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6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12456,'0'0'8034,"11"-2"-7573,-7 1-416,17-3 259,1 1 0,31-1 1,-47 4-209,0 0 0,1 0-1,-1 1 1,0 0 0,0 0 0,0 0 0,0 1 0,0 0 0,0 0 0,-1 0 0,1 1 0,0 0 0,-1 0-1,0 0 1,8 6 0,-11-5-42,1 0-1,0-1 1,-1 1 0,1 0-1,-1 0 1,0 1-1,-1-1 1,1 0 0,-1 1-1,1-1 1,-1 1-1,-1-1 1,1 1 0,-1 0-1,0-1 1,0 1-1,0-1 1,-1 8 0,-1 1 62,-1-1 1,1 0-1,-2 0 1,0 0-1,-10 20 1,3-11 238,-22 27 0,12-18 432,22-29-750,1 0 0,-1-1 0,1 0 1,0 1-1,-1-1 0,1 0 0,0 0 0,-1 0 1,1 0-1,0 0 0,-1 0 0,1-1 0,3 0 0,5 0 68,44 0 128,-33-1-223,1 2 0,-1 0 0,0 1 0,0 1-1,42 10 1,-33-2-3559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3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 5120,'0'0'8454,"-10"-1"-7918,-29-3-8,38 4-427,0 0 1,1-1-1,-1 1 0,0 0 0,1 0 0,-1 0 0,0 0 0,1 0 1,-1 0-1,0 1 0,1-1 0,-1 0 0,0 0 0,1 0 0,-1 1 0,0-1 1,1 0-1,-1 0 0,1 1 0,-1-1 0,0 1 0,1 0-47,0-1-1,0 0 0,0 1 0,0-1 0,0 1 1,0-1-1,0 1 0,0-1 0,0 0 1,0 1-1,0-1 0,0 1 0,0-1 0,1 0 1,-1 1-1,0-1 0,0 0 0,0 1 0,1-1 1,-1 0-1,0 1 0,1-1 0,-1 1 1,20 14 1118,40-1 46,76 8 1,-43-9-627,-38-4-172,0-3-1,1-2 1,65-4 0,-80-2-145,1-2 0,-1-2 1,72-19-1,-105 21-227,-7 4-45,-1-1 0,1 1-1,-1-1 1,1 1 0,0 0 0,-1-1 0,1 1 0,-1 0 0,1 0-1,0-1 1,-1 1 0,1 0 0,0 0 0,0 0 0,-1 0 0,1 0-1,0-1 1,-1 1 0,1 1 0,0-1 0,-1 0 0,1 0 0,0 0-1,0 0 1,-1 0 0,1 1 0,0-1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7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15272,'0'0'4055,"82"-25"-3543,-54 23-112,-1 2 8,-3 0 0,4 6 8,-4-4-104,-4 4 0,-2 0-208,-1-1-8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7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6 13360,'0'0'4547,"-11"15"-3837,-36 54-46,38-56-443,2 0 0,-1 0 0,2 0 0,0 1 0,-5 16 0,9-22-51,0 1 1,1-1-1,0 0 0,0 1 0,1-1 0,0 1 0,0-1 0,4 17 0,-4-23-116,1 1 1,0 0-1,-1-1 1,1 1-1,0-1 1,1 1-1,-1-1 1,0 0-1,1 1 1,-1-1-1,1 0 0,0 0 1,0 0-1,0 0 1,0-1-1,0 1 1,0 0-1,0-1 1,0 1-1,1-1 1,-1 0-1,0 0 1,1 0-1,-1 0 0,1 0 1,4 0-1,-4 0 3,1-1 0,-1 1 0,1-1 0,-1-1 0,1 1 0,-1 0-1,1-1 1,-1 0 0,1 1 0,-1-1 0,1-1 0,-1 1 0,0 0 0,0-1 0,1 0-1,-1 0 1,0 0 0,-1 0 0,6-5 0,3-6 98,-2 0 0,1-1 0,-2 0 0,1 0 0,-2-1 0,7-19 0,-6 16 135,-6 12-52,1 1 213,-3 7-99,-2 21-58,4-13-234,0 1 0,1 0 0,-1-1-1,2 0 1,8 18 0,-11-25-47,1 0-1,-1-1 1,1 1 0,0-1 0,0 1 0,0-1-1,1 1 1,-1-1 0,0 0 0,6 3 0,-7-4-6,1 0 1,-1-1-1,1 1 0,0-1 1,-1 1-1,1-1 1,0 0-1,0 0 1,-1 1-1,1-1 0,0 0 1,0 0-1,-1-1 1,1 1-1,0 0 1,-1-1-1,1 1 0,0-1 1,-1 1-1,1-1 1,1-1-1,2-1 24,0 0-1,-1 0 0,1-1 1,-1 0-1,0 0 0,0 0 1,-1 0-1,1-1 1,-1 1-1,0-1 0,0 0 1,4-10-1,2-7 157,11-38-1,-16 48-122,-1 0 42,0 0 0,-1-1 0,2-17 0,-4 25-16,0-1-1,0 0 1,0 1 0,-1-1 0,0 0 0,0 1 0,0-1 0,-1 1 0,-4-10 0,6 15-85,0 0 0,0 0 0,0 0 1,0-1-1,0 1 0,0 0 0,0 0 0,0 0 1,0 0-1,0-1 0,0 1 0,0 0 0,0 0 1,0 0-1,-1 0 0,1 0 0,0-1 0,0 1 1,0 0-1,0 0 0,0 0 0,0 0 0,-1 0 1,1 0-1,0 0 0,0 0 0,0 0 0,0-1 1,-1 1-1,1 0 0,0 0 0,0 0 1,0 0-1,0 0 0,-1 0 0,1 0 0,0 0 1,0 0-1,0 0 0,0 0 0,-1 0 0,1 0 1,0 0-1,0 1 0,0-1 0,0 0 0,-1 0 1,1 0-1,0 0 0,0 0 0,-5 8-2087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8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14168,'0'0'5605,"2"15"-5137,1 9-297,9 56 999,1 125 1,-14-191-907,0-12-178,1 0-1,-1 0 1,1 0-1,0 0 1,0 0-1,0 0 1,0 1-1,0-1 1,0 0-1,1 0 1,-1 0 0,1 0-1,0 0 1,-1 0-1,1 0 1,2 3-1,10-25 763,31-70-153,-2 4-179,-40 82-457,0 0 1,0 1 0,1 0-1,-1-1 1,1 1-1,0 0 1,6-4-1,-8 6-48,-1 1 1,1 0-1,-1-1 0,1 1 0,0 0 0,-1-1 1,1 1-1,-1 0 0,1 0 0,0 0 0,-1-1 1,1 1-1,0 0 0,-1 0 0,1 0 0,0 0 0,-1 0 1,1 0-1,0 0 0,-1 1 0,1-1 0,0 0 1,-1 0-1,1 0 0,-1 1 0,1-1 0,0 0 0,-1 1 1,1-1-1,-1 0 0,1 1 0,-1-1 0,1 1 1,-1-1-1,1 1 0,-1-1 0,0 1 0,1-1 1,-1 1-1,1 0 0,-1-1 0,0 1 0,0-1 0,1 1 1,-1 0-1,0-1 0,0 1 0,0 0 0,0-1 1,0 1-1,0 0 0,0 0 0,4 14-187,9 31 667,5 50-1,-13-33-3855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9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13768,'0'0'6603,"9"-2"-6205,30-1-33,-37 4-346,-1-1-1,0 1 0,0-1 1,1 1-1,-1-1 1,0 1-1,0 0 1,0-1-1,1 1 1,-1 0-1,0 0 1,0 0-1,0 0 1,-1 0-1,1 0 1,0 0-1,0 0 1,0 0-1,-1 1 1,1-1-1,-1 0 1,1 0-1,-1 1 1,1-1-1,-1 0 1,0 1-1,0-1 1,1 0-1,-1 1 1,0 1-1,1 3 46,2 15 138,-2-1-1,0 1 1,-1 0-1,0-1 1,-2 1-1,-6 29 1,7-49-175,1 0 0,0 0 1,0 0-1,0 0 0,0 0 0,0 0 1,0 0-1,0 0 0,0 0 0,0-1 1,0 1-1,1 0 0,-1 0 0,0 0 1,1 0-1,-1 0 0,0 0 0,1 0 0,-1-1 1,1 1-1,-1 0 0,1 0 0,0-1 1,-1 1-1,1 0 0,0-1 0,0 1 1,-1 0-1,1-1 0,0 1 0,0-1 1,0 1-1,0-1 0,0 0 0,-1 1 1,1-1-1,0 0 0,0 0 0,0 0 0,0 0 1,2 0-1,5 1 87,-1-1-1,1-1 1,-1 0-1,12-2 1,-5 1 43,15-1-219,77-6 1232,-92 9-2275,0 1-1,22 2 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39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12056,'0'0'3982,"14"14"-3318,33 33 73,63 78 1,-87-91-491,-1 1 0,-2 0 0,-1 2 1,-2 0-1,-1 1 0,-3 1 0,0 0 0,-3 1 1,8 59-1,-13-54 51,-2 0 0,-2 0 0,-9 83 0,-35 132 818,23-160-616,15-70-218,1 0 1,-1 53 0,6-69-1182,0 0 0,4 17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40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15376,'0'0'7583,"68"0"-6687,-19-2-160,7-6 8,3-4-104,-5-2 0,1 2-216,-11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3:50:44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13 10152,'0'0'6367,"-9"-2"-5796,-2-1-306,-9-3-91,0 5 2843,19 3-2784,0 0-1,0 0 1,1 1 0,-1-1-1,1 0 1,-1 0 0,1 1-1,0-1 1,0 0 0,0 1-1,0-1 1,1 3 0,-1-2 279,0-2-427,1 1 0,-1 0 0,1-1 0,0 1-1,0-1 1,0 1 0,0-1 0,0 1 0,0-1-1,0 0 1,0 1 0,0-1 0,1 0 0,-1 0 0,0 0-1,1 0 1,-1 0 0,1 0 0,-1 0 0,1-1-1,0 1 1,-1 0 0,3 0 0,44 13 731,-17-9-376,1-1 0,31-1 0,-49-3-285,48 1 438,-33-1-202,0 1-1,48 7 1,26 9 448,80 15 153,-82-16-620,-71-12-234,35-1 1,-7 0-35,-20-2-104,0-2 0,39-5 0,-34 2 0,18-3 0,55-2 0,2 1 0,9 2 0,120 2 0,-217 2 0,0-1 0,47-10 0,-49 7 0,-9 4 0,30-1 0,7-1 0,-33 3 0,-1 0 0,0 1 0,30 5 0,1-1 0,30-3 0,33 3 0,-102-3 0,-1-1 0,22-3 0,11 0 0,19 2 0,-22-1 0,0 3 0,57 7 0,-44 0 486,29 5-191,-75-10-973,-1-1-1,1 1 0,-1 1 1,0 0-1,0 0 0,10 7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0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8840,'0'0'12762,"9"-4"-12498,3 0-166,2-1 108,0-1-1,13-9 1,-22 13-106,0 1 0,-1-1 0,1 1 0,0 0 0,0 0 0,8 0 0,12-2 112,-6-2-93,1 0 32,0 1 0,0 0-1,37 0 1,172 15 2148,-224-14-1874,-1 1-573,-4 6-3120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0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10952,'0'0'12006,"10"-2"-11611,28-5 391,59-4 0,117 10 651,-137 7-456,-45-1 708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1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8336,'0'0'11327,"4"10"-10760,3 18-161,0 2 1,-2-1-1,0 1 1,-1 31-1,-4-55-344,17 206 1747,-9-151-939,22 86 0,-26-131-703,10 32 556,-12-45-621,-1 1-1,1-1 1,-1 1 0,1-1 0,0 0-1,0 0 1,1 0 0,-1 0-1,1-1 1,3 4 0,0-2 1229,2-7-5381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38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4312,'0'0'4706,"10"-4"-4344,-6 2-422,18-6 841,0 0 0,40-8-1,-32 11-254,-4 1 3,-1 1 1,1 1-1,28 1 0,33-1 525,-16-1-464,21 10-7,17 0 50,-77-7-480,114 3 370,-11 3-155,-101-6-212,1-1-1,35-6 1,-5 0 38,185-23 325,-157 21-325,-43 3-55,1 2-1,85 5 1,35 2 52,6 0-107,-7 0 3,-89-4-29,-56 0-12,49 3 0,25 4 68,-88-6-104,0 0 1,19-3-1,11 0 24,28-2 41,-47 2-53,42 1 0,-54 2-21,0-1 1,0 0-1,0-1 1,0 1-1,14-6 1,-13 4-1,1 0 1,0 0-1,13 0 0,14 0 58,-1-3-1,72-19 0,-35 16 30,-62 8-65,0-1 0,0 2 0,22 1 0,20-2 13,-43 1-30,0 0 0,0 1 0,0 0 0,12 3 0,31 2 4,-9-5 13,-31 0-13,-1 0 0,0-1 1,0-1-1,1 0 0,-1-1 0,0 0 0,0-2 1,14-4-1,-6 1-42,0 1 0,29-5-1,-32 7 8,-4-1-3,-14 5 29,0-1 0,-1 0-1,1 1 1,0-1 0,0 1 0,0 0 0,0-1 0,0 1 0,1 0 0,-1 0-1,0 0 1,0-1 0,0 1 0,0 0 0,0 0 0,0 1 0,0-1 0,0 0-1,0 0 1,0 0 0,0 1 0,0-1 0,0 0 0,2 2 0,27-6-96,39 10 68,-30-12 117,-27 5 187,-17-2-504,-2 0-2177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12056,'0'0'12581,"10"-1"-12281,46-5 142,14-2 497,113 2-1,-168 8-822,-1 1 0,0 0 0,0 1 0,0 0 0,14 7 0,19 6 563,-42-15-526,1 0 0,-1 0 0,0 0 0,0 1-1,0 0 1,6 4 0,1 7-3619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17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58 5016,'0'0'5030,"0"-9"-4660,0-39 638,0 48-983,0 0 1,0 0 0,0 0-1,0 0 1,0 0 0,0 0-1,0 0 1,0 0 0,0 0-1,-1 1 1,1-1 0,0 0-1,0 0 1,0 0 0,0 0-1,0 0 1,0 0 0,0 0 0,0 0-1,0 0 1,0 0 0,0 0-1,0 0 1,0 1 0,0-1-1,-1 0 1,1 0 0,0 0-1,0 0 1,0 0 0,0 0-1,0 0 1,0 0 0,0 0-1,0 0 1,0 0 0,-1 0-1,1 0 1,0 0 0,0 0-1,0 0 1,0 0 0,0 0-1,0 0 1,0 0 0,0 0-1,0 0 1,-1 0 0,1-1-1,0 1 1,0 0 0,0 0 0,0 0-1,0 0 1,0 0 0,0 0-1,0 0 1,0 0 0,0 0-1,0 0 1,0 0 0,-10 21 227,2 0 1,0 1 0,2 0-1,0 1 1,1-1 0,2 1-1,-2 41 1,4-39 36,2 38 0,0-56-230,0 0 0,0 0 0,0 0 0,1-1 0,0 1 0,0 0 0,1-1 0,0 0 0,0 1 0,7 8 0,-9-13-37,1 0-1,0 1 1,-1-1 0,1 0 0,0-1 0,0 1-1,1 0 1,-1 0 0,0-1 0,1 0-1,-1 1 1,0-1 0,1 0 0,0 0 0,-1 0-1,1 0 1,0-1 0,-1 1 0,1-1 0,0 0-1,-1 1 1,1-1 0,0-1 0,0 1-1,-1 0 1,1-1 0,0 1 0,0-1 0,-1 0-1,1 0 1,-1 0 0,1 0 0,-1 0 0,1 0-1,3-4 1,8-4 52,-1-2-1,-1 1 1,1-2 0,18-22-1,-21 23-17,15-18 181,-2 0 0,-1-2 0,-1-1 0,-2 0-1,24-54 1,-40 74 40,-4 25-120,1 27-111,2-1-1,2-1 1,2 1 0,1-1-1,18 56 1,-24-90-34,1 1 0,-1-1 1,1 1-1,1-1 0,-1 0 0,1 0 1,-1 0-1,1-1 0,0 1 0,1 0 0,-1-1 1,0 0-1,1 0 0,0 0 0,0 0 0,5 2 1,-6-4-2,0 1 1,1-1 0,-1 0-1,1-1 1,-1 1 0,1 0 0,0-1-1,-1 0 1,1 0 0,-1 0-1,1 0 1,0-1 0,-1 0-1,1 1 1,-1-1 0,1 0 0,-1-1-1,0 1 1,1-1 0,-1 1-1,5-4 1,-1-1 7,1 1-1,-1-1 1,-1 0 0,1-1 0,-1 1-1,0-1 1,7-11 0,31-59 123,-29 48-91,93-170 328,-106 195-358,0 1-1,0 0 0,0-1 1,0 1-1,1 0 0,5-5 1,-8 8-18,0 0 0,0 0 1,1-1-1,-1 1 0,0 0 0,1 0 1,-1 0-1,0 0 0,1 0 1,-1-1-1,1 1 0,-1 0 0,0 0 1,1 0-1,-1 0 0,0 0 1,1 0-1,-1 0 0,0 0 0,1 0 1,-1 1-1,1-1 0,-1 0 0,0 0 1,1 0-1,-1 0 0,0 0 1,1 1-1,0 0 1,0 0-1,0 0 1,0 0 0,-1 0 0,1 1 0,0-1 0,-1 0-1,1 0 1,0 1 0,-1-1 0,0 0 0,1 3-1,8 43 47,-2 1 0,-2 0-1,-3 0 1,-5 74 0,-3-56 18,5-61-56,0 0 1,0 0-1,0 0 0,-1-1 1,0 1-1,0 0 0,0-1 1,0 1-1,-1-1 0,-5 8 1,7-12-10,0 1 1,1-1-1,-1 1 1,0-1 0,1 0-1,-1 0 1,0 1-1,0-1 1,1 0-1,-1 0 1,0 0 0,0 0-1,1 0 1,-1 0-1,0 0 1,0 0-1,0 0 1,1 0 0,-1 0-1,0 0 1,1-1-1,-1 1 1,0 0-1,0-1 1,1 1 0,-1 0-1,0-1 1,1 1-1,-1-1 1,1 1-1,-1-1 1,0 1 0,1-1-1,-1 1 1,1-1-1,0 0 1,-1 1-1,0-2 1,-18-27 118,19 29-119,-12-23 173,1-1 1,-13-45-1,21 55-44,6 11-21,12 18 18,1 0-164,-8-9 20,0-1 1,0-1-1,0 1 0,1-2 0,-1 1 0,1-1 0,0 0 0,0-1 1,0 0-1,0 0 0,1-1 0,-1 0 0,0 0 0,1-1 0,-1-1 1,0 0-1,1 0 0,-1-1 0,0 0 0,0 0 0,0-1 0,0 0 1,-1-1-1,1 0 0,-1 0 0,0-1 0,11-7 0,-4 1 29,-1-1 0,0-1 0,-1 0 0,0 0 0,-1-1 0,-1-1 0,0 0 0,17-32 0,-7 15 7,-17 27-9,-1 0 1,1 0-1,-1-1 0,5-9 0,-7 13-10,0 8-5,-2 17-12,0 5-25,2-15 26,1 1 0,1-1 0,0 0 0,5 12 0,-6-19 21,0-1 0,0 0 0,1 0 0,0 0-1,0 0 1,0 0 0,0-1 0,1 1 0,0-1 0,0 0 0,0 0-1,5 3 1,-8-6-2,0-1 0,1 1 0,-1-1 0,0 1 0,1-1 0,-1 1 0,1-1 0,-1 0 0,1 0 0,-1 0 0,1 0 0,-1 0 1,1 0-1,-1 0 0,1-1 0,-1 1 0,0 0 0,1-1 0,-1 1 0,1-1 0,-1 1 0,0-1 0,1 0 0,1-1 0,30-25 77,-29 22-59,21-17 62,32-33 100,-57 54-184,28-28 119,-26 27-111,-1 1 0,1-1-1,0 1 1,0-1 0,0 1-1,0 0 1,0 0-1,1 0 1,-1 0 0,0 0-1,0 0 1,1 1 0,2-1-1,-4 1-8,-1 0 0,1 0 0,-1 1 0,1-1 0,-1 1 0,0-1 1,1 0-1,-1 1 0,0-1 0,1 1 0,-1-1 0,0 1 0,1-1 0,-1 1 0,0-1 0,0 1 0,0-1 0,1 1 0,-1-1 0,0 1 0,0-1 0,0 1 0,0 0 0,0-1 0,0 1 0,0 0 0,0 20 5,0-18-1,-1 24 33,2 32 172,-1-59-203,0 1 0,0-1 0,0 1 0,0-1 0,0 0 1,0 1-1,1-1 0,-1 1 0,0-1 0,0 1 0,0-1 0,1 0 0,-1 1 0,0-1 0,0 1 0,1-1 1,-1 0-1,0 1 0,1-1 0,-1 0 0,0 0 0,1 1 0,-1-1 0,0 0 0,1 0 0,-1 1 0,1-1 1,-1 0-1,1 0 0,15-4 108,19-21-25,-25 18-56,28-23 36,-26 20-31,0 0 0,0 1 0,1 1 1,0 0-1,1 0 0,28-10 0,-41 17-36,1 1 1,0-1-1,-1 1 0,1-1 1,0 1-1,0 0 0,0 0 1,-1 0-1,1 0 0,0 0 1,0 0-1,-1 1 0,1-1 1,0 0-1,0 1 0,-1 0 1,1-1-1,0 1 0,-1 0 1,1 0-1,-1 0 0,1 0 1,-1 0-1,1 0 0,-1 0 1,0 0-1,1 1 0,-1-1 1,2 3-1,1 4 7,0-1 0,-1 1 0,0 0 0,0 0-1,2 12 1,-3-12-1,0 0 0,1 0-1,-1-1 1,6 9 0,-5-10 3,2 1 1,-1-1-1,1 0 1,-1-1 0,2 1-1,-1-1 1,1 0-1,9 7 1,-11-10-7,-1-1 1,0 1-1,1-1 0,-1 1 1,1-1-1,0 0 0,-1-1 1,1 1-1,0 0 0,-1-1 1,1 0-1,0 0 0,0 0 1,-1 0-1,1-1 0,0 0 1,-1 1-1,1-1 0,4-2 1,9-5 32,0-1 0,-1 0 0,0-1 1,29-25-1,-28 22 19,1-4 21,5-4 68,-20 19-88,-4 2-17,-8 8-10,-1 7-29,0-1 0,1 1 0,0 1 0,1-1 1,1 1-1,1 1 0,0-1 0,1 1 0,1 0 0,-3 21 1,7-37-3,0 1 0,0-1 0,0 1 0,0-1 0,0 0 0,0 1 0,0-1 0,0 1 1,0-1-1,1 0 0,-1 1 0,1-1 0,-1 1 0,1-1 0,-1 0 0,1 0 1,0 1-1,0-1 0,-1 0 0,1 0 0,0 0 0,0 0 0,0 0 0,0 0 0,0 0 1,1 0-1,1 1 0,-1-2 2,0 1 0,0-1 0,0 0 0,0 1 1,0-1-1,0 0 0,1 0 0,-1 0 0,0-1 0,0 1 0,0-1 1,0 1-1,0-1 0,0 1 0,0-1 0,0 0 0,3-2 1,8-5 20,0-1 0,-1 0 0,0-1 0,-1 0 0,0-1 0,10-12 0,-11 10 37,1 2 0,1-1 0,0 2 0,0-1 0,20-11 0,-31 21-58,0 1 0,0 0 0,0-1 0,0 1 0,0 0 0,0-1-1,0 1 1,0 0 0,0 0 0,0 0 0,0 0 0,0 0 0,0 0 0,0 0 0,0 0-1,0 0 1,0 1 0,0-1 0,0 0 0,0 1 0,0-1 0,0 1 0,0-1-1,0 1 1,-1-1 0,1 1 0,0-1 0,0 1 0,0 0 0,-1 0 0,1-1 0,0 1-1,-1 0 1,1 0 0,-1 0 0,1 0 0,-1 0 0,1 1 0,3 6 10,-1-1 1,0 1 0,3 15-1,-4-18-10,6 33 15,-1 0 0,-2 0 0,-1 1 1,-2 0-1,-5 61 0,-4-34 14,-3 1-1,-25 89 1,28-133-17,0 0 0,-12 25 0,18-47-12,1 1 1,-1-1-1,1 0 1,-1 1-1,0-1 0,1 0 1,-1 0-1,0 0 1,0 0-1,0 0 1,0 0-1,0 0 1,0 0-1,0 0 0,0-1 1,0 1-1,-1 0 1,1-1-1,0 1 1,-2 0-1,2-1 2,-1 0-1,1 0 1,0 0-1,0 0 1,0 0-1,0-1 1,0 1 0,-1 0-1,1-1 1,0 1-1,0-1 1,0 1-1,0-1 1,0 0 0,0 1-1,0-1 1,1 0-1,-3-1 1,-1-3 12,0 0-1,1 0 1,-1 0 0,1 0 0,0 0 0,1-1-1,-5-10 1,0-7 12,1-1 0,1 1 0,1-1-1,1 0 1,1 0 0,1-1 0,1 1 0,1 0-1,8-45 1,-8 64-31,1 0 1,0 0-1,0 0 0,0 0 0,0 0 0,1 1 1,0-1-1,0 1 0,0 0 0,0 0 0,1 0 0,-1 0 1,1 0-1,0 1 0,1 0 0,-1 0 0,0 0 1,1 0-1,0 0 0,-1 1 0,1 0 0,0 0 1,0 1-1,0-1 0,1 1 0,-1 0 0,6 0 1,-3 0-4,-1 1 1,1 0-1,0 0 1,0 0 0,-1 1-1,1 1 1,0-1 0,-1 1-1,1 0 1,-1 1 0,0 0-1,0 0 1,0 1 0,0-1-1,-1 2 1,1-1 0,-1 1-1,6 5 1,-9-7-31,-1 0-1,1 1 1,-1-1 0,0 1 0,0-1-1,0 1 1,-1 0 0,1 0 0,-1 0-1,0 0 1,0 0 0,0 0 0,0 0-1,-1 8 1,0 15-3683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1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13056,'0'0'1896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1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61 7024,'0'0'7873,"-10"8"-7457,-7 5-59,0 1 1,1 1-1,-16 19 0,25-24-205,0 1-1,1-1 0,0 2 1,0-1-1,1 0 1,1 1-1,0 0 1,0 0-1,2 1 1,-4 21-1,5-17-43,0 0 0,1 1 0,1-1 0,1 0 0,0 0 0,1 0-1,7 20 1,-10-34-87,1 0 0,0 0 0,1 0 0,-1 0 0,0-1 0,1 1 0,-1-1 0,1 1 0,0-1 0,0 1 0,0-1 0,0 0 0,1 0 0,-1 0 0,0 0 0,1-1 0,-1 1 0,1-1 0,0 1 0,-1-1 0,1 0 0,0 0 0,3 1 0,-2-1 3,0-1 0,0 0 0,0 0 0,0 0-1,0 0 1,0-1 0,0 1 0,0-1 0,0 0 0,0 0 0,0 0 0,-1-1 0,1 1 0,0-1 0,-1 0 0,1 0 0,4-5 0,10-7 60,-2-2-1,1 0 0,16-22 1,39-59 351,-72 97-428,0 0-1,0 0 1,1-1-1,-1 1 1,0 0-1,0-1 1,0 1-1,0 0 1,0-1-1,0 1 1,1 0-1,-1 0 1,0-1-1,0 1 1,0 0-1,1 0 1,-1-1-1,0 1 1,0 0-1,1 0 1,-1 0-1,0 0 1,1-1-1,-1 1 0,0 0 1,0 0-1,1 0 1,-1 0-1,0 0 1,1 0-1,-1 0 1,0 0-1,1 0 1,-1 0-1,0 0 1,1 0-1,-1 0 1,0 0-1,1 0 1,-1 0-1,4 15 138,0 6-87,2-6-42,1 1 0,0-1-1,1 0 1,0-1 0,2 0 0,-1-1-1,19 21 1,-23-30-14,-1 0 0,1 0 0,0 0 0,0 0 0,0-1 0,0 1 0,1-1 0,-1-1 0,1 1 0,0-1 0,0 0 0,0 0 0,0-1 0,0 1 0,0-2 0,0 1 1,0-1-1,1 1 0,-1-2 0,0 1 0,0-1 0,0 0 0,10-3 0,-1 0 43,-1-2 0,0 0 0,0-1 0,-1 0 1,0-1-1,0-1 0,-1 0 0,0-1 0,0 0 1,-1 0-1,15-19 0,-13 12 30,0-1 0,-1 0 0,-1-1 0,0 0 0,-2-1 0,0 0 0,9-32 0,-15 40-31,-1 1 1,0-1-1,-1 0 0,0 0 0,-1 0 0,0 0 0,-1 0 1,0 0-1,-1 0 0,-4-14 0,5 22-22,-1 0 0,0 0 1,-1-1-1,1 2 0,-1-1 0,0 0 1,0 0-1,0 1 0,0-1 1,0 1-1,-1 0 0,0 0 0,1 1 1,-1-1-1,0 1 0,-8-4 0,10 6-29,1 0 0,-1 0-1,1 0 1,0 1 0,-1-1-1,1 0 1,0 1-1,-1-1 1,1 1 0,0 0-1,-1-1 1,1 1 0,0 0-1,0 0 1,0 0 0,0 0-1,0 0 1,0 0 0,0 0-1,0 0 1,-1 1-1,-18 27-372,4 4-311,12-22-1984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2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8840,'0'0'2721,"0"13"-2325,-1-1-272,5 63 589,3 34 557,-4-54-281,1 0 1,22 96 0,-25-149-917,-1 1 1,1-1-1,-1 0 1,1 0-1,0 1 1,0-1-1,0 0 0,0 0 1,1 0-1,-1 0 1,2 2-1,-3-4-52,1 0 0,-1 0 0,0 1 0,1-1 0,-1 0-1,0 0 1,1 0 0,-1 0 0,1 0 0,-1 0 0,0 1 0,1-1 0,-1 0-1,1 0 1,-1 0 0,1-1 0,-1 1 0,0 0 0,1 0 0,-1 0-1,1 0 1,-1 0 0,1-1 0,13-10 213,-7 1-180,0 1 1,-1-1 0,-1 0-1,1-1 1,-2 1-1,1-1 1,-2 0 0,6-23-1,-7 23 2,1-1-1,1 1 0,0 0 1,0 0-1,1 0 0,0 0 0,1 1 1,11-16-1,-9 12 72,3-2 21,-11 15-144,0 1 0,1 0 1,-1 0-1,0 0 1,1-1-1,-1 1 1,0 0-1,1 0 1,-1 0-1,0 0 1,1 0-1,-1 0 1,1 0-1,-1 0 1,0 0-1,1 0 1,-1 0-1,0 0 1,1 0-1,-1 0 1,0 0-1,1 0 1,-1 1-1,1-1 1,-1 0-1,0 0 1,0 0-1,1 0 1,-1 1-1,0-1 1,1 0-1,-1 0 1,0 1-1,0-1 1,1 0-1,-1 1 1,0-1-1,0 0 1,0 0-1,1 1 1,-1-1-1,0 0 1,0 2-1,7 10 72,-1 2 1,-1-1-1,0 1 1,-1-1-1,0 1 0,-1 0 1,-1 1-1,0-1 1,-1 17-1,1-1 96,0-5-4,-2 28 0,-1-46-103,1 0 0,-1 0-1,-1-1 1,1 1 0,-1 0 0,0-1 0,-1 1 0,-5 10 0,3-11-44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2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8240,'0'0'3950,"9"-11"-3610,34-32-17,-41 41-287,0 0 0,0 0 0,0 0 1,0 0-1,0 1 0,0-1 0,1 1 0,-1 0 0,1-1 0,-1 1 1,1 0-1,-1 0 0,1 1 0,0-1 0,-1 0 0,1 1 0,0 0 1,-1 0-1,1-1 0,0 2 0,-1-1 0,1 0 0,0 0 0,0 1 1,-1 0-1,1-1 0,3 3 0,-4-2 11,1 1-1,0 0 1,-1-1 0,0 1 0,1 1-1,-1-1 1,0 0 0,0 1-1,0-1 1,0 1 0,-1-1 0,1 1-1,-1 0 1,0-1 0,1 1 0,-1 0-1,0 0 1,-1 0 0,1 0-1,0 4 1,0 5 93,-2 1 0,1-1 0,-1 0 0,-1 1 0,0-1 0,-1 0 0,0 0 0,-1 0 0,-6 13 0,9-24-106,1 0 0,0 0 0,0 0 0,-1-1 0,1 1 0,0 0 0,0 0 0,0 0 0,0 0 0,0 0 0,0 0 0,0 0 0,0-1 0,0 1 0,0 0 0,0 0 0,1 0 0,-1 0 0,0 0 0,1-1 0,-1 1 0,0 0 0,2 1 0,-1-1 12,1 1 0,-1 0-1,1-1 1,0 1 0,-1-1 0,1 0 0,0 1-1,0-1 1,3 1 0,6 2 92,0 0 1,23 5-1,-23-7-16,8 2 90,1-1 1,0-1-1,25 0 1,-10-1-67,-6 6-2564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2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8840,'0'0'4985,"13"0"-4640,30 0 108,0 3 0,65 11 0,48 24 1747,-153-38-2348,8 3 1215,-10-1-1497,-6 1-1851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2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10656,'0'0'1104,"67"-16"-728,-15 9-40,7-3 8,-2 1 24,-3 3 0,-3 6 0,-7 0 8,-7 0 32,-9 4-8,-9 1-32,-3 1 8,-9 0-56,-3 0-1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2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165 193 6824,'0'0'9518,"-14"8"-9429,0-1-61,8-4-16,-1 1 0,1-1 1,-1 1-1,1 0 1,0 1-1,1 0 0,-1 0 1,1 0-1,0 0 1,0 1-1,-4 7 0,-1 3 63,0 0-1,1 0 1,1 1 0,-7 23-1,12-31-12,0 1 0,1-1-1,1 1 1,-1-1 0,2 1 0,-1 0 0,1 0 0,1-1-1,2 20 1,-2-26-40,0 0 1,0 0-1,0-1 0,0 1 1,0 0-1,0 0 0,1-1 1,0 1-1,-1-1 1,1 1-1,0-1 0,0 0 1,0 1-1,0-1 0,1 0 1,-1-1-1,0 1 0,1 0 1,0-1-1,-1 1 0,1-1 1,0 0-1,0 0 0,-1 0 1,1 0-1,0 0 0,0-1 1,0 1-1,0-1 0,5 0 1,2 0 15,0 0 0,0-1 0,0-1 0,0 1 0,-1-2 1,1 1-1,-1-1 0,11-5 0,18-12 100,-1-1 0,-1-2 0,-1-1 1,34-31-1,-53 42-44,80-72 672,-101 91-729,1 0 0,-1 0 0,1 1 1,0 0-1,1-1 0,-1 1 1,1 1-1,-3 12 0,2-4-37,0-1 0,2 0 1,-2 24-1,4-34 3,0 1 0,0-1 0,1 1 0,0 0 0,0-1 0,0 0 0,1 1 0,0-1 0,0 0 0,0 0 0,1 0 0,3 6 0,-4-9 7,0 1 0,-1-1 0,1 1 0,1-1-1,-1 0 1,0 0 0,0 0 0,1 0 0,-1 0 0,1-1 0,0 1 0,-1-1 0,1 1 0,0-1 0,0 0 0,0 0 0,0 0 0,0-1 0,0 1 0,0-1 0,0 0 0,0 1 0,4-2 0,2 0 25,0-1 0,0 0-1,-1-1 1,1 0 0,-1-1-1,1 1 1,-1-2-1,0 1 1,-1-1 0,1 0-1,-1-1 1,0 0 0,0 0-1,9-11 1,0-1 37,-2-1 0,0 0 0,-1-1 0,15-30 0,-26 45-60,52-111 218,-47 98-183,-1 0 0,-1 0 0,0-1 0,3-30 1,-8 44-30,0-1-1,0 1 1,0-1 0,-1 1 0,0-1 0,0 1 0,-1-1 0,1 1 0,-1 0-1,0 0 1,-1 0 0,-2-5 0,4 7-4,-1 1 0,0-1 1,1 1-1,-1 0 0,0-1 0,0 1 0,0 0 0,-1 0 1,1 1-1,0-1 0,-1 0 0,1 1 0,-1-1 0,1 1 1,-1 0-1,0 0 0,0 0 0,1 0 0,-1 1 0,0-1 1,0 1-1,0-1 0,0 1 0,-3 0 0,3 1-6,-1 0 0,1 0-1,0 1 1,0-1 0,0 1-1,0-1 1,0 1 0,0 0-1,1 0 1,-1 0 0,0 1-1,1-1 1,0 1 0,0-1-1,-4 6 1,4-5-391,-1 1 1,0 0-1,1 0 1,0 0-1,0 0 1,0 0-1,0 1 1,1-1-1,0 0 1,-2 10-1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1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37 4616,'0'0'10672,"-8"-7"-10403,2 2-210,4 3-42,0 0 0,1 0 0,-1 0 0,0 0 0,0 1-1,-1-1 1,1 1 0,0-1 0,0 1 0,-1 0 0,1 0 0,-1 0 0,1 0 0,-1 0 0,1 0 0,-1 1 0,0 0 0,1-1 0,-1 1 0,0 0 0,1 0 0,-1 0 0,0 1 0,1-1 0,-4 1 0,-14 6 147,0 1 0,1 1 0,0 1 0,1 0 0,0 2 0,1 0 0,-26 23 0,27-20-53,10-10-43,1 0 0,0 0 0,0 0 1,0 1-1,0 0 0,-4 8 1,8-13-53,1 1 1,-1 0-1,0 0 1,1-1-1,-1 1 1,1 0-1,0 0 1,0 0 0,0 0-1,0 0 1,0 0-1,0-1 1,0 1-1,0 0 1,1 0-1,-1 0 1,1 0 0,-1-1-1,1 1 1,0 0-1,0 0 1,0-1-1,0 1 1,0-1-1,0 1 1,0-1-1,0 1 1,1-1 0,1 2-1,3 2 21,0 0 0,0-1-1,1 0 1,-1 0 0,1-1 0,0 0 0,0 0-1,0-1 1,0 1 0,0-1 0,0-1 0,1 0-1,-1 0 1,14 0 0,10-1 126,-1-1 1,36-7-1,-61 8-132,38-10 220,-37 7-186,0 1 0,1 0 0,-1 1 0,1 0 0,-1 0 1,1 0-1,0 1 0,-1 0 0,1 0 0,0 1 0,8 1 0,15 9 20,-19-4-2951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40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0 6016,'0'0'8792,"-11"5"-8367,9-4-419,-20 8 554,-1-1-1,-47 9 1,39-10 78,1 1 1,0 1-1,0 2 0,-46 23 0,53-23-284,-3 3 14,2 2 0,0 0 1,1 1-1,-34 33 0,18-16 129,32-27-408,1 0 0,0 0 0,0 0 0,0 0 0,1 1 0,0 0 0,1 0 0,0 1 0,0-1 0,1 1 0,0 0 0,0-1 0,1 1 1,-2 15-1,3-20-52,1 1 1,-1 0 0,1 0-1,0-1 1,0 1 0,1 0 0,-1-1-1,1 1 1,0 0 0,0-1-1,1 1 1,-1-1 0,1 1 0,0-1-1,0 0 1,0 0 0,1 0-1,0 0 1,-1 0 0,6 5 0,1-1 15,0 0 0,1-1 0,-1 0 0,2 0 0,-1-1 0,1 0 0,-1-1 0,2 0 0,-1-1 0,0 0 0,1 0 0,0-2 0,0 1 0,21 0 0,-9-1 34,1-2 1,0-1 0,-1-1 0,0 0-1,1-2 1,29-9 0,-36 8-44,22-7 108,55-8 0,-85 18-118,0 0 0,0 0 1,0-1-1,0 0 0,0-1 0,0 0 0,-1 0 1,14-10-1,-10 8 6,-4 1 56,-9 5-98,0-1 1,0 1-1,0 0 1,0-1 0,0 1-1,1 0 1,-1-1 0,0 1-1,0 0 1,-1-1 0,1 1-1,0 0 1,0-1-1,0 1 1,0 0 0,0 0-1,0-1 1,0 1 0,0 0-1,-1-1 1,1 1 0,0 0-1,0 0 1,0-1-1,-1 1 1,1 0 0,0 0-1,0-1 1,0 1 0,-1 0-1,1 0 1,-4-6-498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5920,'0'0'8241,"9"-9"-8016,29-29-19,-35 35-157,0 0 0,1 0 1,-1 1-1,1-1 1,0 1-1,0-1 1,0 1-1,0 1 1,0-1-1,5-1 1,7-3 126,-10 3-107,0 1 1,1-1-1,-1 1 1,1 0-1,0 1 1,-1-1-1,1 1 1,0 1 0,0-1-1,8 1 1,-13 1-49,0-1 1,0 0 0,0 1 0,0-1 0,-1 1 0,1 0-1,0 0 1,0 0 0,0 0 0,-1 0 0,1 0 0,0 0-1,-1 0 1,1 0 0,2 4 0,-3-3-3,0 0 0,1 0 0,-1 1 1,0-1-1,0 1 0,0-1 0,-1 1 1,1-1-1,0 1 0,-1 0 0,0-1 0,0 1 1,0 0-1,0 4 0,-1 0 21,0-1 1,-1 0-1,0 0 0,0 0 0,0-1 0,0 1 1,-1 0-1,0-1 0,-5 7 0,4-5 29,0 0 0,0 0 0,1 0 0,0 0 0,-4 12 0,7-18-53,0 0 1,0 1-1,0-1 0,0 0 0,1 0 0,-1 1 1,0-1-1,1 0 0,-1 0 0,0 0 0,1 0 1,0 1-1,-1-1 0,1 0 0,0 0 0,-1 0 1,1 0-1,0 0 0,0 0 0,0 0 0,0-1 1,0 1-1,0 0 0,0 0 0,0-1 0,0 1 1,0-1-1,0 1 0,0-1 0,1 1 0,1-1 1,6 4 74,1-1 0,18 3 0,-24-6-67,21 4 129,0-2 0,1-1-1,-1-1 1,29-3 0,16-10 58,-28 6-3034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6824,'0'0'7878,"10"-8"-7570,-7 6-280,3-4 21,0 1-1,1 1 0,-1-1 1,1 1-1,0 0 0,0 0 1,1 1-1,-1 0 0,1 0 1,8-1-1,98-18 553,96-20 318,-120 28-454,-46 8 29,-36 6-271,-14 2 306,-11 3-3020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10832,'0'0'1206,"3"10"-770,9 34 547,9 67 0,-10-12 47,19 118 1517,-30-214-2422,1 0 0,0 1 1,0-1-1,0 0 0,0 0 1,1 1-1,-1-1 0,3 3 1,-4-6-178,1 1 1,-1-1 0,1 1 0,-1-1 0,1 0 0,-1 1-1,1-1 1,-1 0 0,1 1 0,0-1 0,-1 0 0,1 0-1,-1 0 1,1 1 0,0-1 0,-1 0 0,1 0-1,0 0 1,-1 0 0,1 0 0,0 0 0,-1 0 0,1 0-1,0 0 1,-1-1 0,1 1 0,0 0 0,-1 0 0,1-1-1,-1 1 1,1 0 0,0-1 0,-1 1 0,1 0-1,-1-1 1,1 1 0,-1-1 0,0 1 0,1-1 0,-1 1-1,1-1 1,-1 1 0,1-2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41 6728,'0'0'5438,"-7"9"-4907,-20 27 661,-39 73 0,55-81-739,0 0 1,1 1-1,2-1 1,1 2 0,-6 55-1,13-83-427,0-1-1,-1 0 1,1 0-1,0 0 1,0 0 0,0 0-1,0 1 1,0-1-1,0 0 1,0 0-1,0 0 1,0 0 0,0 1-1,1-1 1,-1 0-1,0 0 1,1 0 0,-1 0-1,1 0 1,0 0-1,-1 0 1,1 0-1,0 0 1,-1 0 0,1 0-1,0-1 1,0 1-1,0 0 1,0 0-1,0-1 1,0 1 0,0-1-1,0 1 1,0-1-1,0 1 1,0-1-1,0 1 1,0-1 0,0 0-1,0 0 1,0 1-1,1-1 1,-1 0 0,0 0-1,0 0 1,0-1-1,0 1 1,1 0-1,-1 0 1,0 0 0,0-1-1,2 0 1,6-2 56,0 0 0,-1 0 0,1-1 0,-1 0 0,9-6 0,35-28 209,-35 25-78,31-19 0,-47 31-195,1 0-1,-1 0 1,1 0-1,0 0 1,-1 0-1,1 1 1,0-1-1,-1 0 1,1 1-1,0 0 1,0-1-1,2 1 0,-2 0-8,-1 1-1,0 0 1,0 0-1,-1 0 0,1 0 1,0 0-1,0-1 0,0 2 1,0-1-1,-1 0 0,1 0 1,-1 0-1,1 0 0,-1 0 1,1 0-1,-1 1 0,1 1 1,4 10 24,-2-4 1,0 0 1,0-1 0,1 0-1,0 0 1,1 0-1,0 0 1,0-1-1,10 11 1,-10-13 14,0 1 0,1-1 0,0 0 0,0-1 1,1 1-1,12 6 0,-15-10-21,0 1 1,1-1-1,-1 0 1,0-1-1,1 1 1,-1-1-1,1 1 1,-1-1-1,0-1 1,1 1-1,-1-1 0,0 1 1,9-4-1,14-4 91,-1-1 0,0-2-1,0 0 1,-1-2-1,0-1 1,25-19 0,-33 21-50,-1-1 0,-1 0 0,0-1 1,-1-1-1,0-1 0,-1 0 0,-1 0 0,0-1 1,10-22-1,-17 29-30,-1-2 0,0 1 0,0 0 1,-1-1-1,-1 1 0,2-19 0,-3 23-17,-1 0 0,0 0-1,-1 0 1,1 0 0,-1 0 0,0 0 0,-1 0-1,0 0 1,0 1 0,0-1 0,-1 1-1,-4-8 1,5 11-13,-1 0 0,1 1-1,-1-1 1,1 1 0,-1 0 0,0 0-1,0 0 1,0 0 0,0 0-1,0 1 1,0-1 0,0 1 0,-1 0-1,1 0 1,-1 0 0,1 0-1,0 1 1,-1-1 0,0 1 0,1 0-1,-4 0 1,-2 0-27,1 1 0,0 0 0,-1 0 0,1 1-1,0 0 1,0 0 0,-14 6 0,17-5-33,-1 1 0,1-1 0,-1 1 0,1 0-1,1 0 1,-1 0 0,0 1 0,1 0 0,0 0 0,0 0 0,1 0 0,-5 7 0,-9 21-3139,16-32 2995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35 147 10848,'0'0'1320,"-2"13"-832,-24 215 1241,19-22 1820,13-210-2752,0-3-479,3-9-164,-2 0 1,0-1-1,-1 1 1,-1-1 0,6-34-1,4-94 375,-9 60-112,5-48 418,-9 124-737,-2 3 22,1-1 0,0 1-1,1 0 1,3-10 0,-4 14-91,0 0 1,0 0-1,0 0 0,1 0 0,-1 1 1,1-1-1,-1 0 0,1 1 0,-1-1 1,1 1-1,0-1 0,0 1 0,0 0 1,0 0-1,0 0 0,4-1 0,0-1 6,0 2 0,1-1 0,-1 1 0,1 0 0,-1 0 0,1 1-1,0 0 1,-1 0 0,1 0 0,0 1 0,-1 0 0,12 3 0,-7 0 2,0 0 0,0 0 1,0 1-1,-1 1 0,0 0 1,14 10-1,-21-14-28,0 1 0,0 0 0,0 0 0,0 0 0,0 0 0,-1 1 0,1-1 0,-1 1 0,0-1 0,3 7 0,-5-8-5,1 0 1,0 0 0,-1-1 0,0 1-1,1 0 1,-1 0 0,0 0-1,0 0 1,0 0 0,0 0 0,0-1-1,0 1 1,-1 0 0,1 0-1,-1 0 1,1 0 0,-1 0 0,0-1-1,1 1 1,-1 0 0,0-1-1,0 1 1,0-1 0,0 1 0,-3 2-1,-3 3 15,-1-1-1,0 0 0,-1 0 0,0 0 1,0-1-1,0-1 0,-12 5 0,-73 20 187,61-19-93,11-6-38,18-4-78,1 0 0,-1 1 1,1-1-1,-1 1 0,1 0 0,0 0 0,-1 1 1,1-1-1,-6 4 0,0-2-190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3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6128,'0'0'7080,"11"-9"-6850,-1 0-156,-4 4-28,0-1 0,0 1 1,0 1-1,1-1 1,0 1-1,-1 0 0,2 1 1,-1-1-1,11-2 1,-1 1 210,-1 1 0,1 1 0,27-2 0,-36 5-80,0 0 0,0 0-1,-1 1 1,1 0 0,0 0 0,-1 1 0,1 0-1,-1 1 1,0-1 0,10 6 0,-16-7-140,-1-1 0,1 1 1,0 0-1,0 0 0,0-1 0,-1 1 0,1 0 1,0 0-1,-1 0 0,1 0 0,-1 0 1,1 0-1,-1 0 0,1 0 0,-1 0 1,0 1-1,1-1 0,-1 0 0,0 0 0,0 0 1,0 0-1,0 0 0,0 0 0,0 1 1,0-1-1,-1 0 0,1 0 0,0 0 1,0 0-1,-1 0 0,0 2 0,-18 36 416,16-34-367,-14 21 518,-37 46 1,46-63-426,7-8-139,1 0-1,-1 0 0,0 0 1,0 0-1,1 0 0,-1 0 1,1 0-1,-1 0 0,1 1 1,-1-1-1,1 0 0,0 0 1,0 0-1,0 1 0,-1-1 1,1 0-1,0 0 0,0 1 1,1-1-1,-1 0 0,0 0 1,1 2-1,0 0 9,0-1 0,0 0 0,0 0 1,1 1-1,-1-1 0,1 0 0,0 0 0,-1-1 0,1 1 0,3 2 1,5 3 95,0 0 0,0-1 0,18 8 1,-26-14-119,41 14 408,-37-13-370,0 0-1,0 1 0,0-1 1,-1 1-1,1 1 1,0-1-1,-1 1 0,1 0 1,-1 0-1,0 1 1,0-1-1,5 6 0,-3 10-156,-7-12-2567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28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10248,'0'0'12526,"9"7"-12407,29 18-13,-35-23-79,0-1-1,0 0 1,0 1-1,1-1 1,-1-1 0,1 1-1,-1 0 1,0-1-1,1 0 1,-1 1-1,1-2 1,-1 1-1,1 0 1,3-1-1,7 0 84,18-1 54,-19 1-68,1 1 0,21 2 0,-12 0 27,0-1-1,26-2 1,-29 0-1,1 1 1,0 1 0,24 3 0,-24 0 110,1 0 1,0-2-1,-1-1 0,23-1 1,-32-2-98,1 0 1,-1-1-1,0-1 1,0 0 0,0-1-1,0 0 1,-1-1-1,14-8 1,-5 2 65,-12 6-246,1 0 456,-9 6-488,0 0 0,1 0 0,-1 0 0,0 0 0,0 0 0,0 0 0,0 0 1,1 0-1,-1 0 0,0 0 0,0 0 0,0 0 0,0 0 0,1 0 0,-1 0 0,0 1 0,0-1 1,0 0-1,0 0 0,0 0 0,1 0 0,-1 0 0,0 0 0,0 0 0,0 1 0,0-1 0,0 0 0,0 0 1,0 0-1,0 0 0,0 0 0,0 1 0,1-1 0,-1 0 0,0 0 0,0 0 0,0 0 0,0 1 1,0-1-1,0 0 0,0 0 0,0 0 0,0 0 0,0 1 0,0-1 0,0 0 0,-1 0 0,1 0 0,0 0 1,0 1-1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11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39 7528,'0'0'11995,"-10"0"-11728,-34 1-16,41-1-213,1 1 0,-1-1 0,1 1 1,-1 0-1,1-1 0,-1 1 0,1 0 1,0 1-1,-1-1 0,1 0 0,0 1 1,0-1-1,0 1 0,-4 3 0,-10 7 313,12-9-256,-1 0 0,0-1 1,1 2-1,-1-1 1,1 1-1,0-1 0,0 1 1,1 0-1,-1 0 1,1 1-1,0-1 0,0 1 1,0 0-1,0 0 1,1 0-1,0 0 0,0 0 1,1 0-1,-3 10 1,4-11-51,-1 1 0,1 0 0,0 0 0,0 0 0,0 0 0,1-1 0,0 1 1,0 0-1,0 0 0,0-1 0,1 1 0,0-1 0,0 1 0,0-1 0,0 0 0,1 1 1,0-1-1,0-1 0,0 1 0,0 0 0,4 3 0,-2-3 10,1 0 0,-1 0 0,1-1 0,0 0 0,0 0 0,0 0-1,1-1 1,-1 1 0,1-2 0,-1 1 0,1-1 0,0 0 0,-1 0 0,11-1 0,-6 0-3,1-1 0,-1 0 0,0-1 0,0 0 0,0-1 0,0 0 0,-1-1 0,1 0 0,-1 0 0,0-1 0,0-1 0,0 0 0,-1 0 0,0-1 0,0 0 0,-1 0 0,12-14 0,-17 18-15,1 0 1,-1 0 0,1 0-1,0 0 1,6-3 0,-3 2 41,-7 4-75,0 0 1,0 1-1,0-1 0,0 0 1,0 0-1,0 0 0,0 0 1,0 0-1,0 0 0,0 0 1,0 1-1,0-1 1,1 0-1,-1 0 0,0 0 1,0 0-1,0 0 0,0 0 1,0 0-1,0 0 0,0 1 1,0-1-1,0 0 0,1 0 1,-1 0-1,0 0 1,0 0-1,0 0 0,0 0 1,0 0-1,0 0 0,1 0 1,-1 0-1,0 0 0,0 0 1,0 0-1,0 0 0,0 0 1,0 0-1,1 0 1,-1 0-1,0 0 0,0 0 1,0 0-1,0 0 0,0 0 1,0 0-1,0 0 0,1 0 1,-1-1-1,0 1 0,0 0 1,-1 11 28,1-1 2,1 0 1,0 1 0,0-1-1,5 20 1,-4-25-20,0 0 1,0 0 0,0 0 0,1-1 0,-1 1 0,1 0 0,0-1-1,1 0 1,-1 0 0,1 0 0,5 5 0,-6-6-5,1 0 0,0 0 0,0-1 0,0 1 1,0-1-1,0 0 0,0 0 0,1 0 0,-1-1 0,1 0 1,8 2-1,-7-3 5,1 0 1,0 0 0,0-1 0,-1 0 0,1 0-1,-1 0 1,13-5 0,-8 2 6,0-1 0,-1-1 0,0 1 0,0-2 0,0 1 0,-1-1 0,0-1 0,0 1 0,-1-2 0,0 1 1,0-1-1,-1 0 0,-1-1 0,1 0 0,-1 0 0,-1 0 0,0 0 0,0-1 0,-1 0 0,3-12 0,-6 17-3,0 0 0,0 0 0,-1 0 0,1 0 0,-1 0-1,0 0 1,-1 1 0,0-1 0,0 0 0,0 0 0,0 0 0,-1 0 0,0 1 0,-1-1-1,1 1 1,-1-1 0,-4-6 0,3 7 9,0 0 0,-1 0 1,1 1-1,-1-1 0,0 1 0,0 0 0,-7-5 0,9 8-24,1 0 1,0 0-1,-1 0 0,1 0 0,-1 0 0,1 0 0,-1 1 0,1-1 0,-1 1 0,1 0 0,-1 0 0,0-1 0,1 2 0,-1-1 0,1 0 0,-1 1 0,1-1 1,-1 1-1,1 0 0,-1-1 0,-3 3 0,-9 7-116,11-4-3575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12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10752,'0'0'8597,"10"-3"-8217,0-1-308,80-28 1155,-81 29-1079,1 1 1,-1 0 0,0 0 0,1 1 0,-1 0 0,1 1 0,-1 0-1,18 3 1,-22-2-69,1 1-1,-1 0 0,0 0 1,0 0-1,-1 0 1,1 1-1,0 0 0,6 5 1,-9-7-48,-1 0 0,1 1 0,-1-1 0,1 1 0,-1 0 0,0-1 0,0 1 0,1 0 0,-1 0 0,0 0 0,-1 0 0,1 0 0,0 0 0,0 0 0,-1 0 0,0 0 0,1 0 0,-1 0 0,0 0 0,0 0 0,0 1 0,0-1 0,0 0 0,-1 3 0,-3 8 78,0 0 0,0 0 1,-1-1-1,-1 0 0,0 0 1,-8 11-1,13-22-92,1 0 1,-1 0 0,0 0-1,1 0 1,-1 0-1,1 0 1,0 0-1,-1 0 1,1 0-1,0 0 1,-1 1-1,1-1 1,0 0-1,0 0 1,0 0 0,0 0-1,0 0 1,0 0-1,1 0 1,-1 0-1,0 1 1,0-1-1,1 0 1,-1 0-1,1 0 1,-1 0-1,1 0 1,-1 0 0,1 0-1,0-1 1,-1 1-1,1 0 1,0 0-1,0 0 1,-1-1-1,1 1 1,2 1-1,3 2 143,0 0 1,1-1-1,0 0 0,12 4 0,-3 0 342,-14-6-400,0-1-1,0 1 1,0-1 0,1 1-1,-1-1 1,0 0-1,0 0 1,0 0 0,0 0-1,0 0 1,1-1-1,1 0 1,-2 1-396,0-1 0,0 1-1,0 0 1,0 0 0,0 0 0,0 0 0,0 0 0,0 0 0,0 0 0,-1 0-1,5 2 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1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10656,'0'0'14285,"11"-4"-13985,-6 2-266,12-5 146,0 0-1,0 2 1,0 0-1,1 0 1,24-1 0,135 0 3378,-177 6-3157,0-1-387,1 1-1,-1 0 1,0 0-1,0 0 1,1 0-1,-1 0 1,0 0-1,0 0 1,0 0-1,1 0 1,-1 0-1,0 0 1,0 0-1,0 0 1,1 0-1,-1 0 1,0 0 0,0 0-1,1 0 1,-1 0-1,0 0 1,0 0-1,0 0 1,1 1-1,-1-1 1,0 0-1,0 0 1,0 0-1,0 0 1,1 0-1,-1 1 1,0-1-1,0 0 1,0 0-1,0 0 1,0 0-1,0 1 1,0-1-1,1 0 1,-1 0-1,0 0 1,0 1-1,0-1 1,0 0-1,0 0 1,0 1-1,0-1 1,0 0-1,0 0 1,0 1-1,-2 6-4465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4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6824,'0'0'10138,"12"-6"-9745,27-12 127,1 2-1,45-13 0,-48 21-41,0 1 0,1 2 0,57-1 0,-62 6 3,1-2 0,-1-1 0,54-11 0,-86 14-444,1-1 1,0 1-1,0-1 1,0 0 0,-1 1-1,1-1 1,-1 0-1,1 0 1,0 0 0,1-2-1,-2 3-16,-1-1 0,0 1 0,0-1 1,1 1-1,-1-1 0,0 0 0,0 1 0,0-1 0,1 1 0,-1-1 0,0 1 0,0-1 0,0 1 0,0-1 0,0 0 1,0 1-1,0-1 0,0 1 0,0-1 0,0 0 0,-1 1 0,1-1 0,0 1 0,0-1 0,0 1 0,-1-1 0,1 1 1,0-1-1,-1 1 0,1-1 0,0 1 0,-2-1 0,1-7-313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13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12 12552,'0'0'7969,"-11"10"-7504,-33 33 12,38-37-311,0 0-1,1 1 1,0 0-1,0 0 1,1 0-1,0 0 1,0 1-1,1 0 1,0 0-1,0 0 0,0 0 1,1 0-1,1 0 1,-1 1-1,2-1 1,-1 0-1,1 1 1,0-1-1,2 10 1,-2-14-84,0 0 1,0 1-1,1-1 1,0 1 0,0-1-1,0 0 1,0 1-1,1-1 1,-1 0-1,1 0 1,0 0 0,1 0-1,-1 0 1,1-1-1,0 1 1,-1-1 0,1 1-1,1-1 1,-1 0-1,0 0 1,1-1-1,0 1 1,0-1 0,-1 0-1,1 0 1,5 2-1,-3-2-10,0 0-1,0-1 1,0 0-1,0 0 0,0-1 1,0 1-1,0-1 1,1-1-1,-1 1 0,0-1 1,0 0-1,0 0 1,0-1-1,0 0 1,0 0-1,-1 0 0,1-1 1,6-4-1,13-9 156,-2-2-1,28-25 0,-7 5 286,-29 21 33,-13 16-231,-3 4-47,-3 12-111,2-2-116,0 0 0,1 1 0,1-1-1,0 0 1,0 0 0,2 0 0,-1 0 0,2 0-1,-1 0 1,2 0 0,7 19 0,-10-29-25,1-1-1,-1 0 1,0 1 0,1-1 0,0 0 0,-1 1 0,1-1 0,0 0 0,0 0-1,0-1 1,0 1 0,1 0 0,-1-1 0,0 1 0,1-1 0,-1 0-1,1 0 1,-1 0 0,1 0 0,0 0 0,-1 0 0,1-1 0,0 1 0,0-1-1,-1 0 1,1 0 0,0 0 0,0 0 0,-1-1 0,1 1 0,4-1-1,-1-1 47,0 0 0,1 0 0,-1-1-1,0 0 1,0 0 0,-1 0 0,1-1-1,-1 1 1,1-1 0,-1-1 0,0 1-1,5-6 1,7-15-35,0 0 1,-1-1-1,-2-1 0,0 0 0,-2-1 1,16-54-1,-25 75-26,-1-1 0,0 1 0,0-1 0,-1 0 0,0 1 0,0-1 0,-1 0 0,0 0 0,-1 0 0,1 1 0,-1-1 0,-3-10 0,3 17 29,1 0 0,0 1 0,-1-1 1,1 1-1,0-1 0,-1 0 0,1 1 0,-1-1 0,1 1 0,-1-1 0,1 1 1,-1-1-1,0 1 0,1 0 0,-1-1 0,0 1 0,1 0 0,-1-1 1,0 1-1,1 0 0,-1 0 0,0 0 0,1 0 0,-1-1 0,0 1 1,0 0-1,1 0 0,-1 0 0,0 0 0,1 1 0,-1-1 0,-1 0 1,-21 9-3079,20-8 1200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24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 0 8536,'0'0'5981,"-5"10"-5697,-17 34 287,-28 42-1,-71 103 801,101-155-1130,3 1 0,1 0 0,1 1 1,2 0-1,2 2 0,1-1 0,2 1 1,2 0-1,1 1 0,2 0 0,3 58 0,3-65 10,2 1-1,1-1 0,1 0 0,2-1 0,1 0 0,2 0 0,27 53 1,-24-59 74,31 39 0,-31-46-114,-2 0-1,0 1 0,-1 1 1,11 24-1,-17-28-55,0-3 126,0 1 0,-1 0 1,-1 0-1,4 23 1,-4-22 178,-1-6-3908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19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7832,'0'0'7649,"3"-9"-7462,1-3-125,-1 5-4,-1 0 1,0 0-1,0-1 1,0-8-1,1 3 890,-2 13 12,1 8-628,0 7-150,1-1-1,8 25 0,3 12 111,14 97 373,-25-137-612,-1 1 73,1-1 1,0 0 0,1 0-1,8 16 1,-6-19 282,-2-15 35,-2-1-457,16-49 235,-7 20-39,30-67 1,-33 87-132,-6 12-30,0 0-1,0 0 0,1 0 1,0 0-1,-1 0 1,2 1-1,-1-1 1,1 1-1,-1 0 0,1 0 1,0 0-1,0 0 1,8-4-1,-11 8-19,0 0 0,0 0 1,0 0-1,0 0 0,-1 0 0,1 1 1,0-1-1,0 0 0,0 1 0,-1-1 1,1 0-1,0 1 0,0-1 0,-1 1 1,1-1-1,0 1 0,-1 0 0,1-1 1,-1 1-1,1 0 0,0-1 0,-1 1 1,0 0-1,1-1 0,-1 1 0,1 0 0,-1 0 1,0 1-1,13 25 48,-13-27-50,9 24 111,-1 1 1,-1 0 0,-1 0 0,5 50-1,-11-68-33,1 0 0,0 0-1,0-1 1,1 1 0,0 0-1,0-1 1,5 9 0,-7-8-931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21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8840,'0'0'9066,"9"-9"-8869,27-30 3,-35 38-181,-1 0-1,1 0 0,0 0 1,0 0-1,0 0 0,0 0 0,0 1 1,0-1-1,1 0 0,-1 1 1,0-1-1,0 1 0,0-1 0,0 1 1,1 0-1,-1-1 0,0 1 1,0 0-1,1 0 0,-1 0 0,0 0 1,1 0-1,-1 0 0,0 0 1,0 0-1,1 1 0,-1-1 0,0 0 1,0 1-1,1-1 0,-1 1 1,0 0-1,0-1 0,0 1 0,0 0 1,0-1-1,1 2 0,0 0 16,0 0 0,0 0-1,0 0 1,-1 0 0,1 0-1,-1 1 1,0-1 0,1 1 0,-1-1-1,0 1 1,0-1 0,0 1-1,0 2 1,-1 5 28,0-1 1,0 1-1,-1 0 1,-1-1-1,0 1 0,0-1 1,0 0-1,-7 14 1,-3 5 377,-21 33 0,28-53-305,5-7-124,0-1 0,0 0 0,-1 0-1,1 0 1,0 1 0,0-1-1,0 0 1,0 0 0,0 0 0,0 1-1,0-1 1,0 0 0,0 0 0,0 1-1,0-1 1,0 0 0,0 0-1,0 1 1,0-1 0,0 0 0,0 0-1,0 1 1,0-1 0,0 0 0,0 0-1,0 1 1,0-1 0,0 0-1,1 0 1,-1 0 0,0 1 0,0-1-1,0 0 1,0 0 0,1 0 0,-1 0-1,0 1 1,0-1 0,0 0-1,1 0 1,-1 0 0,15 3 196,18-5-6,-33 2-200,44-7 253,-24 3-87,0 1 1,23 0-1,-8 0-25,-26 2 3,1 0 0,19 1 0,-25 1-496,-1-1 0,0 1 0,0 0 0,0-1 0,0 1 0,0 1-1,5 2 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2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18335,'0'0'498,"10"12"-274,1 2-145,-2-3 19,0 0 1,1 0-1,21 17 1,51 58 834,-53-59-694,-1 2-1,-2 0 0,-1 2 0,41 65 0,-52-69-120,-1 0 1,-1 2-1,-1-1 0,-1 1 1,-2 1-1,-1 0 0,-2 0 1,3 49-1,-5-13 148,-4 1 0,-17 122 0,13-156-165,-1-1 1,-1 0-1,-2 0 0,-2-1 1,0 0-1,-2 0 1,-2-2-1,0 0 1,-2 0-1,-31 39 1,42-61-68,-1 3 51,0-1 1,-1 0-1,0-1 1,0 0 0,-1 0-1,0-1 1,-18 12-1,27-19-75,-1 0-1,1 1 1,-1-1-1,1 0 1,-1 0-1,1 0 1,-1 0-1,1 1 1,-1-1-1,1 0 0,-1 0 1,0 0-1,1 0 1,-1 0-1,1 0 1,-1 0-1,1-1 1,-1 1-1,0 0 1,-1-4-3282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34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64 7432,'0'0'12341,"-9"-5"-12187,-30-14-6,37 18-136,1 1-1,-1 0 0,0-1 0,1 1 0,-1 0 1,1 0-1,-1 0 0,1 1 0,-1-1 1,0 0-1,1 0 0,-1 1 0,1-1 0,-1 1 1,1-1-1,0 1 0,-1 0 0,1 0 1,-2 1-1,-20 19 228,19-17-188,-4 7 69,0-1-1,0 1 1,1 1-1,1 0 1,0 0-1,1 0 1,0 0-1,0 1 1,1 0 0,1 0-1,0 0 1,1 0-1,1 0 1,-1 16-1,-4 20 289,4-41-339,0 1 0,1-1 0,0 1-1,0-1 1,1 1 0,0 0 0,1-1 0,0 1-1,3 12 1,-4-20-56,0-1-1,0 1 1,1-1-1,-1 1 1,0 0-1,1-1 0,-1 1 1,0-1-1,1 1 1,-1-1-1,0 1 1,1-1-1,-1 1 1,1-1-1,-1 1 1,1-1-1,0 1 0,-1-1 1,1 0-1,-1 1 1,1-1-1,0 0 1,-1 0-1,1 1 1,-1-1-1,1 0 1,0 0-1,1 0 0,0 0 13,0 0-1,0-1 1,0 1-1,-1-1 1,1 1-1,0-1 1,0 0-1,0 0 1,3-1 0,3-4 25,0 1 0,-1-1 0,8-7 0,-4 1 14,-1 1-1,0-2 1,10-16 0,-1 0 154,-18 27-171,1 0 0,0-1-1,-1 1 1,1 0 0,0 0-1,0 0 1,0 0 0,0 0-1,0 1 1,3-2 0,-4 2-37,0 1 0,0 0 1,0 0-1,1 0 1,-1 0-1,0 0 1,0 1-1,0-1 0,0 0 1,0 0-1,0 1 1,0-1-1,0 1 0,0-1 1,0 1-1,0-1 1,0 1-1,0 0 0,0-1 1,0 1-1,-1 0 1,1 0-1,0-1 0,-1 1 1,2 1-1,16 17 87,-8-8-42,-1-1 0,1 0 0,1-1 1,-1 0-1,2-1 0,-1 0 0,1 0 0,22 9 1,-29-16-32,1 1 0,-1-1 0,1-1 0,-1 1 0,1-1 0,0 0 0,-1 0 0,1-1 0,0 0 0,-1 0 0,1 0 0,-1 0 0,1-1 0,-1 0 0,0 0 0,0 0 1,0-1-1,5-3 0,5-4 46,0-1-1,-1 0 1,0-1 0,14-16 0,-18 17-19,0-2 0,-1 1-1,0-1 1,-1 0 0,9-19 0,-3-2 105,12-38 0,-25 68-130,0-1-1,0 0 0,0 0 0,0 1 0,-1-1 0,0 0 0,0 0 0,0 0 0,-1 1 0,0-1 0,0 0 0,0 1 0,0-1 0,-3-5 0,3 8-14,0 0 0,1 1 0,-2-1-1,1 0 1,0 1 0,0-1 0,0 0-1,-1 1 1,1 0 0,-1-1 0,1 1-1,-1 0 1,0 0 0,1-1 0,-1 1-1,0 1 1,0-1 0,1 0 0,-1 0-1,0 1 1,0-1 0,0 1 0,0-1-1,0 1 1,0 0 0,0 0 0,0 0-1,0 0 1,0 0 0,0 0-1,0 1 1,0-1 0,0 1 0,-4 1-1,1 0-21,0 0 0,1 0 0,-1 0 0,1 1 0,-1 0 0,1 0 0,0 0-1,0 0 1,0 1 0,1-1 0,-1 1 0,1 0 0,0 0 0,-6 9 0,8-9-567,-1-1 1,0 1 0,1 0 0,0 0 0,0 0 0,-1 6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34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7 228 14368,'0'0'1664,"2"13"-1135,9 49 373,4 101 1,-9-28 381,-4-101-839,-1-19 150,0-13-30,-1-3 245,-17-259 822,2 91-684,14 153-836,1 0 0,0-1 1,1 1-1,1 0 1,0 0-1,1 0 0,1 0 1,1 1-1,7-20 1,-10 32-82,0 0 1,0 1 0,-1-1 0,2 0 0,-1 1 0,0-1 0,0 1-1,1-1 1,0 1 0,-1 0 0,1 0 0,0 1 0,0-1 0,0 0 0,0 1-1,0 0 1,0-1 0,1 1 0,-1 1 0,0-1 0,1 0 0,-1 1-1,0 0 1,1-1 0,-1 1 0,0 1 0,1-1 0,-1 0 0,6 2 0,4 3 34,0 1 0,0 0 0,0 1 0,-1 0 0,0 1 0,11 10 0,-16-12-10,1 0 0,-2 0-1,1 1 1,-1 0 0,0 1 0,0 0-1,-1-1 1,0 2 0,0-1 0,3 10-1,-7-16-27,0 0-1,0 1 0,-1-1 0,1 1 0,-1-1 1,1 1-1,-1-1 0,0 1 0,0-1 0,0 1 1,0-1-1,-1 1 0,1-1 0,-1 1 0,1-1 1,-1 1-1,0-1 0,0 0 0,0 1 0,-1 1 0,-1-1 4,1 0-1,-1 0 0,1-1 0,-1 1 0,0-1 0,0 0 0,0 0 0,0 0 0,0 0 0,0-1 0,-1 1 0,1-1 0,-5 2 0,-9 1 128,0-1 0,1 0 0,-33 0 0,36-3-100,0 1 0,0 0 1,0 1-1,0 0 0,0 1 0,0 1 1,-18 7-1,29-10-41,-1 0 1,1 1-1,0-1 1,0 1 0,0 0-1,-1-1 1,1 1-1,1 0 1,-1 0-1,-2 3 1,3-4-207,1 0 1,-1 0 0,1 0-1,-1 0 1,1 0-1,0 0 1,-1 1-1,1-1 1,0 0-1,0 0 1,-1 0-1,1 0 1,0 0-1,0 0 1,0 0-1,1 1 1,-1-1-1,0 0 1,0 0 0,0 0-1,1 0 1,-1 0-1,1 0 1,0 1-1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37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8936,'0'0'10827,"9"-11"-10525,-5 7-271,5-6 73,1 1-1,15-12 1,-21 17-37,1 1 0,0 0 0,1 0 1,-1 0-1,0 0 0,1 1 0,0 0 0,-1 0 1,1 1-1,10-2 0,-15 3-56,7-1 120,1 0 0,-1 1 1,1 0-1,0 1 0,12 2 0,-20-3-108,1 0 0,-1 1 1,1-1-1,-1 1 0,0-1 0,1 1 0,-1 0 0,0-1 1,0 1-1,1 0 0,-1 0 0,0 0 0,0 0 0,0 0 1,0 0-1,0 0 0,0 0 0,-1 1 0,1-1 0,0 0 1,0 0-1,-1 1 0,1-1 0,-1 1 0,1-1 0,-1 0 1,0 1-1,0-1 0,1 1 0,-1-1 0,0 1 0,0-1 1,0 1-1,-1-1 0,1 0 0,0 1 0,0-1 0,-1 1 1,1-1-1,-2 3 0,0 2 34,-1 1 1,1-1-1,-1 1 0,-1-1 1,1 0-1,-1 0 0,0-1 1,-9 10-1,-2 0 131,-26 20-1,7-7 173,33-27-330,-1 0 1,1 0 0,0 1 0,0-1-1,0 0 1,0 0 0,0 0-1,0 1 1,1-1 0,-1 0 0,0 2-1,1-2-18,0-1 0,0 1 0,0-1 0,0 0 0,0 1 0,0-1 0,0 1 0,1-1 0,-1 1 0,0-1 1,0 0-1,1 1 0,-1-1 0,0 0 0,0 1 0,1-1 0,-1 0 0,0 1 0,1-1 0,-1 0 0,0 1 0,1-1 0,-1 0 0,1 0 0,-1 0 0,0 1 0,1-1 0,-1 0 0,1 0 0,-1 0 0,1 0 0,-1 0 0,1 0 0,-1 0 0,0 0 0,1 0 0,-1 0 0,1 0 0,22 4 153,11 1 406,55 3 0,-62-3 819,-27-4-1385,0-1 0,0 0 0,0 1 1,0-1-1,0 0 0,0 1 0,0-1 0,0 0 0,0 1 0,0-1 0,0 1 0,1-1 1,-1 0-1,0 0 0,0 1 0,0-1 0,1 0 0,-1 1 0,0-1 0,0 0 0,1 0 1,-1 1-1,0-1 0,0 0 0,1 0 0,-1 0 0,0 1 0,1-1 0,-1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38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41 11256,'0'0'6647,"-14"3"-6215,3 0-329,-2 0 7,1 1 0,0 0 0,0 0 0,0 1 0,1 1 0,-13 7-1,-4 5 497,-48 41 0,68-51-419,0 0 0,0 0 0,1 0 0,0 1 0,0 1 0,1-1 0,0 1 0,1 0 0,-7 17 0,11-25-121,0 1 0,1-1 0,-1 1 0,1-1 0,-1 1 0,1-1 0,0 1 0,0-1 0,0 1 0,0-1 0,0 1 0,1-1 0,-1 1 0,1-1 0,0 1 1,-1-1-1,1 0 0,0 1 0,0-1 0,1 0 0,-1 0 0,0 0 0,4 4 0,-3-4-9,1 0-1,-1 0 1,1 0 0,0 0-1,0 0 1,0-1 0,0 0 0,0 1-1,0-1 1,0 0 0,0 0-1,0-1 1,1 1 0,-1-1-1,0 1 1,0-1 0,1 0 0,2-1-1,21-2 354,47-12-1,3-1 331,-61 12-532,7 0 349,-22 5-534,0-1-1,0 0 1,-1 0 0,1 1-1,0-1 1,0 0 0,0 1-1,0-1 1,-1 1 0,1-1-1,0 1 1,0 0 0,-1-1-1,1 1 1,0 0 0,-1-1-1,1 1 1,-1 0 0,1 0-1,-1-1 1,1 1 0,-1 0-1,1 2 1,14 49 443,-13-42-393,1 1 0,0 0-1,1-1 1,0 0 0,9 18 0,-12-26-61,1 1 1,0-1 0,0 0-1,0 1 1,0-1 0,1 0-1,-1-1 1,0 1-1,1 0 1,-1-1 0,1 1-1,0-1 1,-1 0 0,1 0-1,0 0 1,0 0 0,0 0-1,0-1 1,0 1 0,0-1-1,0 0 1,0 0 0,0 0-1,-1 0 1,1 0-1,4-1 1,1-1 17,1-1 0,-1 1 0,0-1 0,0-1 0,-1 1-1,1-1 1,-1-1 0,0 1 0,0-1 0,0 0 0,-1-1 0,1 0 0,-1 0 0,9-13 0,5-7 103,-1-1 0,20-42 0,-27 47-13,-2 0 1,0-1-1,-2 0 0,0-1 1,-2 0-1,-1 0 0,5-43 1,-10 62-62,0-1 1,0 1 0,0-1-1,-3-9 1,3 14-48,0 0 1,0 0 0,0 0 0,-1 0-1,1 0 1,-1 0 0,1 0 0,0 0-1,-1 0 1,1 0 0,-1 0 0,0 0-1,1 1 1,-1-1 0,0 0 0,0 0 0,1 1-1,-1-1 1,0 1 0,0-1 0,0 0-1,0 1 1,0 0 0,0-1 0,1 1-1,-1 0 1,0-1 0,0 1 0,0 0-1,-2 0 1,0 0-25,0 0 0,0 0 0,1 0 0,-1 1 0,0-1 0,0 1 0,0 0 0,1 0 1,-1 0-1,0 0 0,1 0 0,-1 1 0,1-1 0,-1 1 0,1-1 0,0 1 0,0 0 0,0 0 0,0 0 0,0 0 0,0 1 0,-2 2 0,-9 23-5034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39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0 13056,'0'0'6521,"-13"10"-6136,-3 2-245,-1 0 72,0 0-1,-24 12 1,19-10 214,0 0 1,1 2 0,0 1-1,-23 25 1,43-41-400,1-1-1,-1 1 1,0-1 0,1 1-1,-1-1 1,1 1 0,-1-1-1,1 1 1,-1 0 0,1-1-1,0 1 1,-1 0-1,1-1 1,0 1 0,-1 0-1,1 0 1,0-1 0,0 1-1,0 0 1,0 0 0,0 0-1,0-1 1,0 1 0,0 0-1,0 0 1,0-1 0,0 1-1,0 0 1,0 0 0,1-1-1,-1 1 1,0 0 0,1 0-1,-1-1 1,0 1-1,1 0 1,-1-1 0,1 1-1,-1-1 1,1 1 0,-1 0-1,1-1 1,0 1 0,-1-1-1,1 0 1,0 1 0,-1-1-1,1 1 1,0-1 0,-1 0-1,1 0 1,0 1 0,1-1-1,5 3 90,0-1 0,0 0 0,1 0 0,7 0 0,11 0 185,1-1 0,-1-2 0,0-1 1,0-1-1,0-1 0,30-9 1,30-3 1180,-60 15-844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8:4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21 6520,'0'0'5362,"-12"6"-4875,4-2-391,-4 1 111,1 1-1,-1 1 1,1 0-1,0 1 0,0 0 1,-11 12-1,17-14-36,0 1 1,1 0-1,0 0 0,0 0 0,1 0 1,0 1-1,0 0 0,1-1 0,-3 12 1,4-14-80,0 0 0,0-1 1,1 1-1,-1-1 1,1 1-1,0 0 0,1-1 1,-1 1-1,1 0 1,0-1-1,0 1 1,0-1-1,0 1 0,1-1 1,0 0-1,0 1 1,4 5-1,0-4 26,0-1 0,0 1 0,1-1 0,0 0 0,0-1 0,0 1 0,0-2 0,1 1 0,-1-1 0,1 0 0,0 0 0,0-1 0,0 0 0,1 0 0,-1-1 0,0 0 0,1-1 0,-1 0 0,0 0 0,1-1 0,11-2 0,-13 2-15,1 0-1,0-1 0,-1 0 0,1 0 1,-1-1-1,0 0 0,1 0 0,-2-1 1,1 0-1,0 0 0,-1 0 0,1-1 0,-1 0 1,-1 0-1,1-1 0,-1 0 0,0 0 1,0 0-1,-1 0 0,1-1 0,-1 0 0,5-13 1,-8 17-34,0-1 1,0 0-1,0 0 1,0 0-1,-1 0 1,1 0-1,-1 0 1,0 0-1,0 0 1,-1 0-1,1 0 1,-1 0-1,0 0 1,0 0-1,-3-7 1,1 6-16,0 0 1,0 0-1,-1 1 1,1-1-1,-1 1 1,0 0-1,0 0 1,0 0-1,-1 0 1,-4-3-1,-6-2 36,0 1-1,-1 1 1,0 0 0,0 1 0,0 0-1,-21-3 1,0 3 79,29 5-119,-1 0-1,0 0 1,0-1 0,1-1 0,-13-4 0,21 7-50,0 0-1,-1 0 0,1 0 1,0 0-1,0 0 0,0-1 1,0 1-1,0 0 1,0 0-1,0 0 0,0 0 1,-1 0-1,1 0 0,0-1 1,0 1-1,0 0 1,0 0-1,0 0 0,0 0 1,0 0-1,0 0 0,0-1 1,0 1-1,0 0 1,0 0-1,0 0 0,0 0 1,0-1-1,0 1 0,0 0 1,0 0-1,0 0 1,0 0-1,0 0 0,0 0 1,0-1-1,0 1 0,0 0 1,1 0-1,-1 0 1,0 0-1,0 0 0,0 0 1,0-1-1,0 1 0,0 0 1,0 0-1,1 0 1,-1 0-1,0 0 0,8-6-1442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40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9648,'0'0'11167,"14"-6"-10735,-4 1-336,9-3 202,0-1 0,0 2 0,39-9 0,-57 16-292,6-1 234,1 0 0,-1 0 0,0 1-1,1 0 1,7 1 0,-14-1-198,0 0 0,0 0 1,0 0-1,0 1 0,1-1 0,-1 0 1,0 1-1,0-1 0,0 1 0,0-1 1,0 1-1,0 0 0,0-1 0,0 1 1,-1 0-1,1 0 0,0-1 0,0 1 1,-1 0-1,1 0 0,0 0 1,-1 0-1,1 0 0,-1 0 0,1 0 1,-1 0-1,1 0 0,-1 0 0,0 1 1,0-1-1,1 0 0,-1 0 0,0 0 1,0 0-1,0 0 0,0 1 0,-1-1 1,1 0-1,0 0 0,-1 1 1,0 5 33,-1-1 0,0 1 1,-1-1-1,1 0 1,-1 1-1,0-1 1,-1-1-1,0 1 0,1-1 1,-6 6-1,-7 7 271,-28 22 0,27-25-44,16-15-269,0 1 0,0 0 0,0 0 0,0-1 0,0 1 0,0 0 0,1 0 0,-1 0 0,0 0 0,0 0 0,1 0 0,-1 0 1,0 0-1,1 0 0,-1 0 0,1 0 0,-1 1 0,1-1 0,0 0 0,0 0 0,-1 0 0,1 1 0,0 0 0,1 0 1,0-1 0,0 0 0,0 0 0,1 0 0,-1 0 0,0-1 0,0 1 0,0 0 0,1 0 0,-1-1 0,0 1 0,1-1 0,-1 1 0,1-1 0,-1 0 0,1 1 0,-1-1 0,3 0 0,43 7 314,-29-5-112,-1 1 1,0 0-1,0 2 1,27 9-1,-43-13-216,1-1-1,-1 1 1,1-1-1,-1 1 1,0-1-1,1 1 1,-1 0-1,0 0 0,1 0 1,-1 0-1,0 0 1,0 0-1,0 0 1,0 0-1,0 1 0,0-1 1,0 0-1,-1 0 1,1 1-1,0-1 1,-1 1-1,1-1 1,-1 1-1,1-1 0,-1 2 1,-3 17-4184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1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0 599 9144,'0'0'2668,"9"-4"-1943,8-3-412,66-31 1564,-73 33-1725,0-1-1,0 0 0,0 0 0,-1-1 1,0-1-1,9-9 0,12-17 192,0 1-19,-1-2-1,-2-1 1,37-64-1,-52 77-133,-1-1 0,0 0 0,-2-1 0,-1 0-1,7-36 1,-13 51-113,1 1-1,7-19 0,1 0 287,-23 120 38,9-66-372,0 1-1,2 0 0,1 0 0,2 0 0,0 0 1,7 31-1,-7-53-9,-1-1 0,1 1 0,0 0 1,0-1-1,1 0 0,-1 1 0,1-1 1,0 0-1,6 7 0,-8-10-10,0 1-1,0-1 1,0 0 0,1 0-1,-1 0 1,0-1 0,0 1-1,0 0 1,1 0 0,-1-1 0,0 1-1,1 0 1,-1-1 0,1 1-1,-1-1 1,1 0 0,-1 0-1,1 1 1,-1-1 0,1 0-1,-1 0 1,1 0 0,-1-1-1,1 1 1,-1 0 0,0 0-1,1-1 1,-1 1 0,1-1-1,-1 1 1,0-1 0,1 0-1,-1 0 1,0 1 0,0-1-1,3-2 1,24-26 126,37-47 0,-49 54-72,2 0 1,0 2-1,1 0 0,1 1 0,38-27 0,-51 42-40,0 0 0,0 1 0,0 0 0,12-4 0,-18 7-21,0 0 0,0 0 1,0 0-1,-1 1 0,1-1 0,0 0 0,0 0 0,0 1 1,-1-1-1,1 0 0,0 1 0,0-1 0,-1 1 1,1-1-1,0 1 0,-1-1 0,1 1 0,0 0 0,-1-1 1,1 1-1,-1 0 0,1-1 0,-1 1 0,0 0 1,1 0-1,0 1 0,8 24 11,-8-10-6,0 1-1,-2-1 0,-4 32 1,-1 24 268,29-85 59,6-1-162,-24 12-126,0 0 0,0-1 1,0 1-1,-1-1 0,1 0 0,5-4 1,-10 6-42,0 1 0,0 0 0,0 0 0,1 0 0,-1 0 0,0 0 0,0 0 0,0 0-1,0 0 1,0 0 0,0 0 0,1-1 0,-1 1 0,0 0 0,0 0 0,0 0 0,0 0 0,0 0 0,1 0 0,-1 0 0,0 0 0,0 0 0,0 0 0,0 0 0,0 0 0,1 0 0,-1 1 0,0-1 0,0 0 0,0 0 0,0 0 0,0 0 0,0 0 0,1 0 0,-1 0 0,0 0 0,0 0 0,0 0 0,0 0 0,0 1 0,0-1 0,5 9 106,3 18-39,-6-18-40,24 107 121,-21-99-56,-5-15-86,1-1-1,0 1 1,-1 0 0,1-1 0,-1 1 0,0 0 0,0-1 0,0 1 0,1 0-1,-2 0 1,1-1 0,0 1 0,0 0 0,0 0 0,-2 2 0,2-3-206,0 3 463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1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12664,'0'0'2240,"73"-25"-1944,-39 36 8,8 16-352,-1 13 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1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1048 8640,'0'0'4806,"10"-8"-4614,4-1-124,0-1 45,0 0 1,0-1 0,12-14 0,17-14 328,-31 30-340,-2-1 1,1 0-1,17-22 1,-13 9 13,-1-1 1,-1 0-1,-1-1 0,-1 0 1,10-38-1,25-136 382,-40 169-433,9-60 211,-15 89-262,0-1-1,0 1 1,1 0 0,-1-1-1,0 1 1,0 0 0,-1-1-1,1 1 1,0 0 0,0 0-1,-1-1 1,1 1 0,0 0-1,-2-3 1,2 4-10,-1 0 0,1 0 0,0-1 0,-1 1 0,1 0 0,0 0 0,-1-1 0,1 1 0,0 0 0,-1 0 0,1 0 1,-1 0-1,1 0 0,-1 0 0,1 0 0,0 0 0,-1 0 0,1 0 0,-1 0 0,1 0 0,0 0 0,-1 0 0,1 0 0,-1 0 0,1 0 0,0 0 0,-1 0 0,1 1 0,-1-1 0,-2 2 2,0 0-1,0 0 1,0 0-1,0 1 1,0-1-1,0 1 1,1 0 0,-5 5-1,-1 5-2,0 1-1,0 1 0,2-1 1,-1 1-1,2 0 0,-7 31 1,7-21 11,1 1-1,1-1 1,1 43 0,3-41 8,1-1 0,1 0 0,2 0 1,0 0-1,2 0 0,15 37 0,-21-59-11,1 0 0,0 0 0,0 0 0,1 0 1,-1 0-1,1-1 0,-1 1 0,1-1 0,0 0 0,1 0 0,-1 0 0,0 0 1,1 0-1,5 3 0,-6-5-1,0-1 0,0 1 1,0 0-1,0-1 0,0 1 0,0-1 0,0 0 1,0 0-1,1 0 0,-1-1 0,0 1 1,0-1-1,0 0 0,0 1 0,0-2 0,0 1 1,0 0-1,-1 0 0,1-1 0,0 1 1,3-4-1,7-4 13,-1-1 0,0 0 1,0-1-1,-1 0 0,-1-1 0,0 0 0,-1-1 1,9-14-1,56-117 114,-51 94-102,2-1 16,-2 0 0,-2-2 0,22-85 0,-30 76 2,30-169 190,-41 211-140,-4 29-2,-6 19-89,-11 32 26,-13 54 32,10 11 59,-10 210 1,23-250-44,1 16 76,8-97-151,0-1 15,0 0-1,0 0 1,0 0-1,0-1 1,-1 1 0,1 0-1,-1 0 1,1 0-1,-1 0 1,0 0 0,0-1-1,-3 6 1,7-16 102,1 0 0,-1 0 0,-1 0 0,0 0-1,2-9 1,0-2-41,5-17 23,11-42 109,-17 69-151,0-1 0,1 1 0,1 0 0,-1 0 0,11-14-1,-15 23-54,0-1-1,0 1 1,1-1 0,-1 1-1,0-1 1,1 0-1,-1 1 1,0-1-1,1 1 1,-1-1 0,1 1-1,-1 0 1,1-1-1,-1 1 1,1-1-1,-1 1 1,1 0 0,-1 0-1,1-1 1,-1 1-1,1 0 1,0 0-1,-1-1 1,1 1 0,0 0-1,-1 0 1,1 0-1,-1 0 1,1 0-1,0 0 1,-1 0-1,2 0 1,-1 2 1,0-1-1,0 1 1,0-1-1,0 1 1,0 0 0,0 0-1,0-1 1,-1 1 0,2 3-1,-1-2-22,21 59 50,-7-17-64,23 45-1,-37-87 25,1 0-1,0 0 0,0 0 1,0-1-1,1 1 1,-1 0-1,1-1 0,-1 0 1,1 0-1,0 0 1,0 0-1,0 0 0,0 0 1,0-1-1,0 0 1,0 1-1,1-1 0,-1 0 1,0-1-1,5 2 0,1-1 19,0-1 0,0 1-1,0-1 1,0-1 0,0 0-1,14-3 1,-17 2 0,-1 0 0,1 0 1,-1-1-1,0 0 0,0 0 0,0 0 1,0-1-1,-1 1 0,1-1 0,-1 0 1,0 0-1,0-1 0,0 0 0,-1 1 1,1-1-1,-1 0 0,0 0 0,-1-1 1,1 1-1,-1-1 0,0 1 0,-1-1 1,1 0-1,-1 1 0,0-1 0,0 0 1,-1 0-1,0 0 0,-1-8 0,1 13-12,0 0 0,-1-1 0,1 1 0,-1 0 0,1 0 0,-1 0 0,0-1 0,0 1 0,1 0 0,-1 0 0,0 0 0,0 0 0,0 0 0,0 0 0,0 1 0,0-1 0,0 0 0,-1 0 0,1 1 0,0-1 0,0 1-1,0-1 1,-1 1 0,1 0 0,0-1 0,-1 1 0,1 0 0,0 0 0,-1 0 0,1 0 0,0 0 0,-1 0 0,1 0 0,0 0 0,-2 1 0,0-1-1,0 1-1,0-1 1,1 1 0,-1 0 0,0 0-1,1 0 1,-1 1 0,1-1 0,-1 0-1,1 1 1,0 0 0,-1-1-1,1 1 1,0 0 0,0 0 0,-2 4-1,0-1 4,2 0-1,-1 1 1,0-1-1,1 1 0,0 0 1,1-1-1,-1 1 1,1 0-1,0 0 1,0 12-1,1-14-1,0 0-1,1 0 1,-1-1-1,1 1 1,0 0-1,0-1 1,0 1-1,1 0 1,-1-1-1,1 0 1,0 1-1,0-1 1,0 0-1,0 0 0,1 0 1,-1 0-1,1 0 1,0-1-1,4 5 1,2-1 6,71 49 103,-71-50-94,0 0-1,0 0 1,1-1 0,0 0 0,-1-1 0,21 4-1,-16-5 6,-11-3-15,1 1-1,-1 0 1,0 1-1,1-1 0,-1 1 1,0-1-1,0 1 1,1 0-1,-1 0 0,0 0 1,0 1-1,0-1 1,5 4-1,-9-1-272,-6-5 245,-9-3-1681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1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13672,'0'0'1040,"76"-68"-760,-16 45 272,6 2 16,3 6-145,-10 7 1,1 4-64,1 8 8,-2 2-120,-4 1 0,-13 3-104,-7 3 8,-12 14-96,-10-6 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1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12 298 8336,'0'0'4408,"11"-5"-3990,1 0-304,-1-1 0,0-1-1,0 0 1,0 0 0,-1-1 0,11-11-1,111-118 1529,-98 94-1079,-23 28 165,22-24 0,-42 95 286,-15 31-733,-6 27-49,-13 54 206,16-67-71,24-86-270,1 1 0,1-1-1,0 18 1,1-16 316,-6 35-1,6-50-379,-1-1-1,0 1 0,0 0 0,0 0 1,0-1-1,0 1 0,0 0 1,-1-1-1,1 1 0,0-1 0,-1 0 1,1 1-1,-1-1 0,0 0 1,1 0-1,-4 1 0,-32 16 171,28-15-145,3-1-27,0 0 0,0 0 0,1-1 1,-1 0-1,0-1 0,-10 1 0,-24 3 188,37-2-206,-4 0 41,7-2-53,0 0 0,-1 0 1,1 0-1,0 0 0,0 0 0,0 0 1,0 0-1,0 0 0,0 0 0,0 0 1,0 0-1,0 0 0,-1 0 1,1 0-1,0 0 0,0 0 0,0 0 1,0 0-1,0 0 0,0 0 0,0 0 1,0 0-1,0 0 0,0 0 1,0 0-1,0 0 0,-1 0 0,1 0 1,0-1-1,0 1 0,0 0 0,0 0 1,0 0-1,0 0 0,0 0 1,0 0-1,0 0 0,0 0 0,0 0 1,0 0-1,0-1 0,0 1 0,0 0 1,0 0-1,0 0 0,0 0 1,0 0-1,0 0 0,0 0 0,0 0 1,0 0-1,0-1 0,0 1 1,0 0-1,0 0 0,0 0 0,0 0 1,1 0-1,-1 0 0,0 0 0,0 0 1,0 0-1,0 0 0,0 0 1,0 0-1,0 0 0,0-1 0,24-4 62,-11 3-51,38-12 15,59-7-1,-85 18-9,0 1-1,0 1 0,0 1 0,40 6 1,-42-3-10,-16-3-6,-1 0 1,1 1 0,-1 0-1,0 1 1,1-1-1,-1 1 1,11 5 0,-16-6 1,0 0 0,0-1 1,0 1-1,-1 0 0,1 0 1,0 0-1,0 0 1,-1 0-1,1 0 0,-1 0 1,1 0-1,-1 0 0,1 0 1,-1 0-1,1 0 1,-1 0-1,0 0 0,0 0 1,0 0-1,1 0 0,-1 1 1,-1 1-1,-4 29 193,0-5-128,6-11-349,-1-11-2398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2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2 11952,'0'0'3304,"-9"-1"-2918,-12 0-180,0 1 0,0 1-1,1 1 1,-1 1-1,1 1 1,-1 1 0,-20 7-1,40-12-182,0 0 0,0 0 0,1 0 0,-1 1 0,0-1 0,0 0 0,1 1-1,-1-1 1,0 0 0,1 1 0,-1-1 0,0 1 0,1-1 0,-1 1 0,1-1-1,-1 1 1,1-1 0,-1 1 0,1-1 0,-1 1 0,1 0 0,-1-1-1,1 1 1,0 0 0,-1 0 0,1-1 0,0 1 0,0 0 0,0 0 0,0-1-1,-1 1 1,1 0 0,0 0 0,0-1 0,0 1 0,1 0 0,-1 0-1,0 0 1,0-1 0,0 1 0,0 0 0,1-1 0,-1 1 0,0 0 0,1 0-1,-1-1 1,1 1 0,-1 0 0,0-1 0,1 1 0,1 0 0,3 5 111,1-1 0,0 0 0,1 0 0,9 5 0,-1 1-106,15 12 131,-20-17-64,0 1-1,-1 1 0,14 14 0,-22-21-80,-1-1-1,1 1 0,-1 0 0,1 0 0,-1 0 0,1 0 0,-1 0 0,1 0 1,-1 0-1,0 0 0,0 0 0,1 0 0,-1 0 0,0 0 0,0 1 0,0-1 0,0 0 1,0 0-1,-1 0 0,1 0 0,0 0 0,0 0 0,-1 0 0,1 0 0,0 0 1,-1 0-1,1 0 0,-1 0 0,0 0 0,1-1 0,-1 1 0,0 0 0,1 0 1,-1 0-1,0-1 0,0 1 0,0 0 0,1-1 0,-2 1 0,-4 4 23,0-1 0,0-1 1,-1 1-1,-9 3 0,-17 5 71,0-2 0,0-2 1,-53 8-1,38-7 208,42-6-377,7 0 445,8-1-3323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2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9040,'0'0'4880,"7"10"-4527,21 32 6,-27-40-328,0 0 1,0 0 0,0 0-1,0 0 1,0 0 0,-1 1 0,1-1-1,-1 0 1,1 0 0,-1 0-1,0 0 1,0 1 0,0-1 0,0 0-1,0 0 1,-1 0 0,0 5-1,-1 5 113,-2 20 166,-1 0-1,-2-1 1,-12 38-1,-41 89 768,13-38-123,44-111-699,0 0 0,0 1 0,1-1 0,0 0 0,0 18 0,2-26-237,0-1 0,0 1-1,0-1 1,0 0 0,1 1 0,-1-1 0,0 1 0,0-1 0,0 0 0,1 1 0,-1-1 0,0 0 0,1 1 0,-1-1-1,0 0 1,1 1 0,-1-1 0,0 0 0,1 0 0,-1 1 0,1-1 0,-1 0 0,0 0 0,1 0 0,-1 0 0,1 1-1,-1-1 1,1 0 0,-1 0 0,0 0 0,1 0 0,0 0 0,18 0 130,-16-1-107,76-4 228,102-1 98,-144 4-290,-30 1-51,0 1 1,0-1-1,0 1 0,0 1 0,0-1 0,0 1 1,0 0-1,9 3 0,-7-3 182,-2 0-186,-7 3-2740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2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12760,'0'0'1576,"53"-23"-968,-7 17-72,10-1 8,-3 1-160,-1 6-1,-7 6-111,-8-5 8,-9 3-16,-1-2 8,-2 8 0,4 3 0,-1 2-48,-9-3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2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1130 9648,'0'0'4986,"12"-13"-4668,227-225 804,-179 173-813,-4-2 0,56-86 0,-77 100-124,-1-1 0,-3-1 0,-3-2 0,-2-1 0,-2-1-1,20-81 1,-41 129-129,7-39 155,-9 47-177,-1-1-1,1 0 1,-1 1-1,0-1 0,0 1 1,-1-1-1,1 0 1,-1 1-1,0-1 1,-2-6-1,3 10-24,-1-1-1,1 0 1,0 1 0,-1-1 0,1 0-1,-1 1 1,1-1 0,-1 1-1,1-1 1,-1 1 0,1-1-1,-1 1 1,1-1 0,-1 1 0,0 0-1,1-1 1,-1 1 0,0 0-1,1 0 1,-1-1 0,0 1-1,1 0 1,-1 0 0,0 0 0,0 0-1,1 0 1,-2 0 0,-1 0 3,1 1 1,0-1-1,0 1 1,0 0-1,0 0 1,0 0-1,0 0 0,0 0 1,-3 2-1,-4 4 27,0 1-1,-13 14 1,22-21-35,-22 25 30,1 1-1,2 1 1,1 1 0,1 0-1,1 1 1,2 1-1,1 1 1,-16 59 0,18-50 29,-10 68-1,19-88 10,0-1 0,2 0 0,0 0-1,2 0 1,6 34 0,-6-47-38,1 0 1,0-1 0,0 1 0,1-1 0,0 0-1,0 0 1,0 0 0,1 0 0,0-1-1,0 0 1,0 0 0,1 0 0,0-1 0,0 1-1,0-2 1,0 1 0,0 0 0,1-1-1,0-1 1,-1 1 0,1-1 0,0 0 0,12 2-1,6-3 48,-10 1-38,1-1-1,-1-1 0,0-1 0,1 0 1,-1-1-1,0 0 0,20-6 0,-28 6-14,-1 0-1,1-1 0,-1 0 0,0 0 1,0 0-1,0-1 0,0 1 1,-1-1-1,1-1 0,-1 1 0,0-1 1,0 0-1,4-6 0,-8 7-9,0 1 0,-1-1-1,1 0 1,0 0-1,-1 1 1,0-1-1,0 0 1,0 0 0,-1 0-1,1 1 1,-1-1-1,0 0 1,0 0 0,0 1-1,0-1 1,-1 1-1,-2-6 1,2 7-10,1-1 0,-1 1 0,0 0 0,1 0 0,-1 0-1,0 0 1,0 0 0,0 0 0,0 1 0,-1-1 0,1 1 0,0 0 0,-1-1 0,1 1 0,-1 0-1,1 0 1,-1 1 0,0-1 0,1 0 0,-1 1 0,0 0 0,1-1 0,-1 1 0,0 0 0,0 1 0,1-1-1,-1 0 1,0 1 0,-3 0 0,1 1-1,0-1-1,0 1 0,0-1 1,1 1-1,-1 1 1,0-1-1,1 1 1,-1 0-1,1 0 0,0 0 1,0 0-1,0 1 1,0 0-1,-4 6 1,5-6-4,1 1 1,0 0 0,0 0 0,0 0-1,1 0 1,0 0 0,0 0-1,0 0 1,1 1 0,-1-1 0,1 0-1,0 0 1,1 0 0,-1 1 0,1-1-1,0 0 1,1 0 0,-1 0-1,1 0 1,0 0 0,0 0 0,5 8-1,-2-5 1,0 1-1,0-1 0,1 0 0,0-1 0,0 1 0,1-1 0,0-1 1,0 1-1,1-1 0,0 0 0,12 7 0,-14-10 3,1 0-1,-1 0 0,1-1 0,0 0 1,0 0-1,0 0 0,0-1 0,1 0 1,-1 0-1,0-1 0,0 0 0,1 0 1,-1-1-1,0 0 0,0 0 0,0-1 1,0 0-1,0 0 0,0 0 0,0-1 1,-1 0-1,1-1 0,-1 1 0,0-1 1,7-6-1,-2 2 39,0-1 1,-1 0-1,0-1 0,-1-1 1,0 1-1,0-1 0,-1-1 1,-1 1-1,12-24 0,-18 31-10,1 1-1,-1 0 1,0-1-1,0 1 1,0-1-1,0 0 1,-1 1-1,0-1 1,1 0-1,-1 1 1,0-1-1,-1 0 1,1 1-1,-1-1 1,1 1-1,-1-1 1,0 1-1,-1-1 1,1 1-1,0-1 1,-1 1-1,-2-3 1,4 5-28,0 1 1,-1 0-1,1 0 1,0 0-1,0 0 1,0-1-1,0 1 1,-1 0 0,1 0-1,0 0 1,0-1-1,0 1 1,0 0-1,0 0 1,0-1-1,0 1 1,0 0 0,-1 0-1,1 0 1,0-1-1,0 1 1,0 0-1,0 0 1,0-1-1,0 1 1,0 0-1,0 0 1,1-1 0,-1 1-1,0 0 1,0 0-1,0-1 1,0 1-1,0 0 1,0 0-1,0-1 1,1 1 0,-1 0-1,0 0 1,0 0-1,0-1 1,0 1-1,1 0 1,-1 0-1,0 0 1,0 0-1,0 0 1,1-1 0,-1 1-1,0 0 1,0 0-1,1 0 1,-1 0-1,0 0 1,0 0-1,1 0 1,-1 0 0,0 0-1,0 0 1,1 0-1,-1 0 1,0 0-1,1 0-2,0 0-1,0 0 0,0 1 0,-1-1 0,1 0 1,0 0-1,-1 1 0,1-1 0,0 0 1,-1 1-1,1-1 0,0 0 0,-1 1 0,1-1 1,0 1-1,-1 0 0,1-1 0,-1 1 1,1-1-1,-1 1 0,0 0 0,1-1 0,-1 1 1,1 1-1,1 9 8,-1 0 1,0 1 0,-1-1-1,0 0 1,0 1-1,-5 21 1,-9 32 22,9-47-2,0 1 1,2 0 0,-2 29-1,5-44-14,0 0 0,0 0 0,0-1 0,1 1 0,0 0 0,0-1 0,0 1 0,0 0 0,0-1 0,1 0 0,2 6 0,-3-7-10,0-1-1,0 0 1,0 0 0,0-1 0,0 1 0,0 0 0,1 0-1,-1 0 1,0-1 0,0 1 0,1 0 0,-1-1 0,0 1-1,1-1 1,-1 0 0,0 1 0,1-1 0,-1 0 0,0 0-1,1 0 1,-1 0 0,1 0 0,-1 0 0,0 0 0,1-1 0,-1 1-1,0 0 1,1-1 0,-1 1 0,0-1 0,1 1 0,-1-1-1,2-1 1,15-10 31,0 0-1,0-1 1,-2-1 0,0-1-1,20-21 1,-12 11 10,25-33 49,-37 42-51,1 1-1,0 0 0,17-14 0,-29 28-29,0 0 1,0 0-1,0 0 0,1 1 0,-1-1 1,0 0-1,0 1 0,0-1 0,1 0 1,-1 1-1,0-1 0,2 1 0,-2 0-11,-1 0 0,1 0-1,-1 1 1,1-1-1,-1 0 1,1 1-1,-1-1 1,0 1 0,1-1-1,-1 0 1,1 1-1,-1-1 1,0 1 0,1-1-1,-1 1 1,0-1-1,0 1 1,1-1-1,-1 1 1,0-1 0,0 1-1,0-1 1,0 1-1,0 0 1,0-1 0,0 1-1,0-1 1,0 1-1,0 1 1,1 17 32,-1 1 0,-1 0 1,0 0-1,-2-1 0,0 1 1,-10 31-1,12-50-34,1 0 6,0-1 0,0 1 1,0-1-1,-1 1 0,1-1 1,0 1-1,0-1 0,0 1 0,0-1 1,0 1-1,0 0 0,0-1 1,0 1-1,0-1 0,0 1 0,0-1 1,1 1-1,-1-1 0,0 1 1,0-1-1,0 1 0,1-1 0,-1 1 1,1 0-1,-1-1-4,1 0 0,-1 0-1,1 0 1,-1 0 0,1 1 0,0-1 0,-1 0-1,1 0 1,-1-1 0,1 1 0,0 0 0,-1 0 0,1 0-1,-1 0 1,1 0 0,-1-1 0,1 1 0,-1 0-1,1-1 1,34-23 65,-26 17-43,34-24 34,85-61 355,-111 86-314,-17 6-100,1 0-1,-1 0 1,0 0-1,0 0 0,1 0 1,-1 0-1,0 0 1,1 0-1,-1 0 0,0 0 1,0 0-1,1 1 0,-1-1 1,0 0-1,0 0 1,0 0-1,1 0 0,-1 1 1,0-1-1,0 0 1,0 0-1,1 1 0,-1-1 1,0 0-1,0 0 1,0 1-1,0-1 0,0 0 1,0 0-1,0 1 1,1-1-1,-1 4 8,0 0 1,0-1-1,0 1 1,-1 0-1,0-1 0,-1 6 1,2-5-27,-6 21 30,-1-1 0,-1-1 0,-1 1 0,-1-1 0,-18 29 0,27-51-9,1 0 0,-1 0 1,0 0-1,1 1 0,-1-1 1,0 0-1,1 1 0,0-1 1,-1 1-1,1-1 0,0 0 1,0 1-1,0-1 0,0 3 1,0-4-3,0 1 1,0-1-1,0 0 1,1 1-1,-1-1 1,0 0 0,0 1-1,1-1 1,-1 0-1,0 0 1,1 1 0,-1-1-1,0 0 1,1 0-1,-1 0 1,1 0-1,-1 1 1,0-1 0,1 0-1,-1 0 1,1 0-1,-1 0 1,0 0-1,1 0 1,-1 0 0,1 0-1,-1 0 1,0 0-1,1 0 1,-1 0 0,1-1-1,5 0 14,-1-1 0,0 0 0,1 0 0,-1 0 0,0-1 0,6-4-1,106-77 120,-15 9 13,-37 26-10,-64 49-139,-1 0 1,0-1-1,1 1 0,-1 0 0,0 0 0,1 0 1,-1-1-1,0 1 0,1 0 0,-1 0 1,0 0-1,1 0 0,-1 0 0,0 0 1,1 0-1,-1 0 0,0 0 0,1 0 0,-1 0 1,0 0-1,1 0 0,-1 0 0,1 0 1,-1 1-1,0-1 0,1 0 0,-1 0 0,0 0 1,0 0-1,1 1 0,-1-1 0,6 13 0,-4 21-24,-2-31 26,-1 22 1,2 1 0,0-1-1,2 0 1,8 37 0,-9-59 6,-1 1 0,1-1 0,0 1-1,0-1 1,0 0 0,0 0 0,1 0 0,-1 0 0,1 0 0,0 0 0,-1-1 0,1 1 0,1-1 0,-1 0 0,0 0 0,0 0 0,1 0-1,-1-1 1,1 1 0,0-1 0,-1 0 0,5 1 0,10 1 22,0 0 1,1-1-1,25 0 0,-16-2 8,-24 1-35,115 0-98,-105-2 23,1-1 1,-1 0-1,0-1 1,0 0-1,0-1 1,17-8-1,9-10-3764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34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19 19200,'0'-1'0,"1"1"0,-1 0 0,0-1 0,1 1 0,-1 0 0,1 0 0,-1-1 0,0 0 0,1 1 0,-1-1 0,1 0 0,-1 1 0,0-1 0,0 0 0,0 1 0,0-1 0,0 0 0,0 1 0,0-1 0,0 0 0,0 1 0,0-1 0,0 0 0,0 1 0,0-1 0,-1 0 0,1 1 0,-1 0 0,1-1 0,-1 0 0,0 1 0,1 0 0,-1 0 0,0 0 0,1 0 0,-1 0 0,0 0 0,0 0 0,0 0 0,1 0 0,-1 0 0,0 0 0,0 1 0,0 0 0,1-1 0,-1 0 0,0 1 0,0 0 0,0-1 0,1 1 0,-1 0 0,0-1 0,1 1 0,-1 0 0,0 0 0,1 0 0,-1-1 0,0 1 0,1 0 0,0 0 0,-1 0 0,0-1 0,1 1 0,0 0 0,-1 0 0,1 0 0,-1-1 0,1 1 0,0 0 0,0-1 0,-1 1 0,1 0 0,-1-1 0,1 1 0,0-1 0,0 1 0,0-1 0,0 0 0,1 0 0,0 1 0,-1-1 0,0 1 0,1-1 0,-1 0 0,1 0 0,-1 1 0,1-1 0,0 1 0,-1-1 0,1 0 0,0 1 0,-1 0 0,1-1 0,0 0 0,-1 1 0,2 0 0,-2-1 0,1 0 0,0 1 0,0-1 0,0 1 0,0-1 0,0 0 0,0 0 0,0 1 0,0-1 0,0 1 0,0-1 0,0 0 0,0 0 0,0 0 0,-1 0 0,2 0 0,-2 0 0,1-1 0,0 1 0,0 0 0,0-1 0,-1 1 0,0 0 0,1 0 0,0-1 0,-1 0 0,0 1 0,1-1 0,-1 0 0,1 1 0,-1-1 0,0 0 0,0 1 0,0-1 0,0 0 0,-1 1 0,1-1 0,0 0 0,-1 1 0,1-1 0,0 0 0,-1 1 0,0-1 0,1 0 0,0 1 0,-1 0 0,0-1 0,1 1 0,-1-1 0,0 1 0,1 0 0,-1 0 0,0 0 0,1 0 0,-1 0 0,1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24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16 124 9648,'0'0'5312,"-4"-11"-4790,-7-30-19,11 40-485,0 0 1,-1 1-1,1-1 1,0 0-1,0 0 1,0 1-1,0-1 1,0 0-1,1 1 1,-1-1-1,0 0 1,0 1-1,0-1 1,0 0-1,1 1 1,-1-1-1,0 0 1,1 1-1,-1-1 1,1 1-1,-1-1 1,0 1-1,1-1 1,-1 1-1,1-1 1,0 1-1,-1-1 1,1 1-1,-1-1 1,1 1-1,0 0 1,-1-1-1,1 1 1,-1 0-1,1 0 1,0 0-1,0-1 1,-1 1-1,1 0 1,0 0-1,-1 0 1,1 0-1,1 0 1,5-1 111,61-15 367,1 3 0,0 4 0,139-3 0,-68 16 84,141 23 0,-70 17-338,-157-31-228,-8-5-2549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45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8640,'0'0'10534,"13"-2"-10342,-11 1-190,22-5 163,-1 1 1,1 2 0,0 0 0,-1 1-1,27 2 1,-22 2 75,-1-1-1,36-3 1,-4 0 34,-25 2-163,-14-1-8,0 1 0,38 5 0,-35-2 29,0-2 0,0 0 0,45-5 0,8-1 143,-26 5-112,-26-2-26,0 2 0,0 1 0,-1 0 0,39 9 0,-23-2 90,57 5 0,-46-8-82,47 3 210,-57-15 48,-50 4-163,2 2-3366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46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78 16072,'0'0'4318,"-11"4"-4147,-33 12 10,41-14-138,-1 0 1,0 0-1,1 1 0,0 0 0,-1-1 1,1 1-1,0 0 0,1 1 0,-1-1 1,0 0-1,1 1 0,0-1 0,0 1 1,0 0-1,0 0 0,-1 6 0,-1-2 73,1 0 1,0-1 1,0 1 0,1 0 0,0-1 0,0 1-1,1 0 1,0 0 0,0 10 0,1-13-48,0 0 0,1 0 0,0-1 0,0 1 0,0 0 0,1-1 0,0 1 0,0-1 0,0 1 0,0-1 0,1 0 0,-1 0 0,1 0 0,6 6 0,-7-7-39,0-1 0,0 0 0,-1-1 0,2 1 0,-1 0 0,0 0 0,0-1 0,0 0 0,1 1 0,-1-1 0,1 0 0,-1 0 0,1 0 0,-1 0 0,1-1-1,0 1 1,-1-1 0,1 1 0,0-1 0,0 0 0,-1 0 0,1 0 0,0-1 0,-1 1 0,1-1 0,0 1 0,3-3 0,5 0 24,-1 0 1,1-1-1,-1 0 1,0-1-1,0 0 1,13-10-1,49-45 459,-52 42-323,-14 13-109,-5 5-29,0-1 0,-1 1 0,1-1 0,0 0 0,0 1 1,-1-1-1,1 0 0,0 1 0,-1-1 0,1 0 1,-1 0-1,1 1 0,-1-1 0,1 0 0,-1 0 0,1-1 1,-1 7-18,0 1 0,0-1 0,1 0 0,0 1 0,0-1 0,0 0 0,1 0 0,0 0 0,0 0 0,0 0 0,1 0 1,-1 0-1,1-1 0,0 0 0,0 1 0,1-1 0,-1 0 0,1 0 0,0-1 0,0 1 0,1-1 0,-1 0 0,0 0 1,1 0-1,0-1 0,0 1 0,0-1 0,0-1 0,0 1 0,0 0 0,8 0 0,-6-1 10,1-1-1,0 0 1,0 0 0,0-1-1,-1 0 1,1-1 0,0 1-1,-1-1 1,1-1 0,-1 1-1,0-1 1,0-1 0,0 1-1,0-1 1,-1-1 0,1 1-1,-1-1 1,0 0 0,0 0-1,-1-1 1,0 0 0,9-12-1,-9 11 18,0 0 0,0 0-1,-1-1 1,0 0-1,0 0 1,-1 0 0,0 0-1,-1-1 1,0 1 0,0-1-1,-1 1 1,0-1-1,0 0 1,-1 0 0,0 1-1,0-1 1,-1 0 0,-1 1-1,1-1 1,-5-11-1,5 17-28,-1 0-1,0 0 1,0 1-1,0-1 1,0 0-1,0 1 0,0-1 1,-4-2-1,-7-9 133,11 12-143,0 0 1,0 0-1,0 0 0,0 1 1,-1-1-1,1 1 0,-1-1 1,1 1-1,-1 0 0,1 0 1,-1 0-1,0 0 0,-4-1 1,6 2-26,0-1 1,0 1 0,1 0 0,-1 0-1,0 0 1,0 0 0,0 0-1,0 0 1,0 0 0,0 0-1,1 0 1,-1 0 0,0 0-1,0 1 1,0-1 0,0 0 0,0 1-1,1-1 1,-1 1 0,0-1-1,0 0 1,1 1 0,-1 0-1,0-1 1,1 1 0,-1-1 0,1 1-1,-1 0 1,0-1 0,1 1-1,0 0 1,-1 0 0,1-1-1,-1 1 1,1 0 0,0 0-1,0 0 1,-1 0 0,1 0 0,0-1-1,0 1 1,0 0 0,0 0-1,0 1 1,0 6-3953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47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17983,'0'0'4700,"11"-8"-4576,35-24-8,-43 31-93,1-1 0,-1 0 0,0 1-1,1 0 1,-1 0 0,1 0 0,0 0 0,-1 1-1,1-1 1,0 1 0,-1 0 0,1 0 0,0 1-1,6 0 1,5 0 121,-13-1-114,0 0 1,0 0-1,0 1 1,1-1 0,-1 0-1,0 1 1,0-1 0,0 1-1,0 0 1,0 0-1,0 0 1,0 0 0,0 0-1,0 0 1,0 0 0,0 1-1,0-1 1,-1 1-1,1-1 1,-1 1 0,1 0-1,-1-1 1,0 1 0,0 0-1,1 0 1,0 2-1,-1-1 8,0 1-1,0-1 1,0 0-1,-1 1 1,1-1-1,-1 1 1,0-1-1,0 1 1,0-1-1,0 0 1,-1 1-1,1-1 1,-1 1-1,0-1 1,-1 5-1,-2 0 6,0 0-1,0 0 1,-1-1-1,1 1 1,-2-1 0,1 0-1,-11 9 1,-4 3 96,-24 17 1,3-5 131,32-23 5,9-7 25,22-9-31,13 1-146,-3 0 54,46-5 0,-68 12-95,1-1-1,-1 1 0,1 1 0,-1 0 0,0 1 0,0 0 0,1 0 0,16 7 0,-23-7 1,1 1-1,0-1 1,0 1-1,-1 1 1,6 3-1,0 5-3610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45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1 275 8136,'0'0'4678,"10"-4"-4498,-2 1-146,4-2 42,0 0 0,0 1 0,0 0 1,1 1-1,0 0 0,14 0 0,34 1 427,-25 1-33,48 4 0,-44 2-72,-1-3 1,68-3 0,62-22 231,-105 12-378,0 3 1,102 1-1,59 7 319,100 8 373,-95 20-516,-179-18-296,0-2 0,1-3-1,0-2 1,0-2 0,87-10 0,37-1 183,-69 7-142,297-16 588,-326 14-655,-46 2-73,0 1 0,43 5 0,13 6 28,1-4-1,-1-3 0,95-11 1,22-17 113,213-17 210,-392 41-353,430-5 445,-58 7-220,-154-2-80,-8 1-75,671-45 371,424-20 26,-880 53-210,-355 9-190,56-4 109,-80 6-74,-68 3 261,-9 1-1,-7 0-4352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47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 8336,'0'0'9007,"-10"10"-8813,-10 9-104,-41 42 413,49-44-304,1 0 0,0 1 0,1 0 0,-12 31 1,20-43-152,-2 4 37,0-1-1,1 1 1,0 0 0,1 0 0,0 0-1,1 0 1,0 0 0,0 0-1,2 17 1,0-22-49,-1 0-1,1 1 1,0-1 0,1 0 0,-1 0-1,1 0 1,0 0 0,0 0-1,1-1 1,-1 1 0,1-1 0,0 1-1,1-1 1,-1 0 0,1 0-1,-1 0 1,1-1 0,0 1 0,9 5-1,-6-5-2,0-1 0,-1 0 0,1 0 0,1-1 0,-1 1 0,0-1 0,0-1 0,1 0 0,-1 0 0,1 0 0,0-1 0,7 0 1,-4-2 1,0 1 0,0-1 0,0-1 0,-1 0 0,1-1 0,-1 0 0,17-9 0,-11 4 20,-1-1-1,-1-1 1,0 0 0,0 0 0,-1-2-1,0 1 1,-1-2 0,-1 0 0,0 0 0,10-19-1,-20 32-46,13-29 181,-13 29-176,-1-1 0,1 1 0,-1 0 1,0 0-1,0 0 0,1-1 0,-1 1 0,0 0 0,0 0 0,0-1 0,0 1 0,0 0 0,0 0 0,-1 0 0,1-1 0,0 1 0,-1 0 1,1 0-1,-1 0 0,1 0 0,-1-1 0,1 1 0,-2-1 0,2 2-10,-1 0-1,1 0 1,0 0-1,-1 0 1,1-1-1,-1 1 1,1 0 0,-1 0-1,1 0 1,0 0-1,-1 0 1,1 0-1,-1 1 1,1-1 0,-1 0-1,1 0 1,0 0-1,-1 0 1,1 0-1,-1 1 1,1-1 0,0 0-1,-1 0 1,1 0-1,0 1 1,-1-1-1,1 0 1,0 1 0,-1 0-1,-12 12 12,9-9-6,0-1-9,1 1 1,-1-1 0,1 1-1,0 0 1,0 0 0,0 0-1,1 0 1,-1 0 0,1 1-1,0-1 1,0 1-1,-1 5 1,3-7-6,-1 0-1,1 0 1,0 1-1,0-1 1,0 0-1,1 0 1,-1 1-1,1-1 1,-1 0-1,1 0 1,0 0-1,0 0 1,1 0-1,-1 0 1,1 0-1,-1 0 1,1-1-1,0 1 0,3 3 1,-1-1 9,-1-1-1,1 0 1,1 0 0,-1-1-1,0 1 1,1-1 0,0 0 0,0 0-1,0 0 1,0 0 0,0-1-1,1 0 1,-1 0 0,1-1-1,-1 0 1,1 1 0,-1-2 0,1 1-1,0-1 1,0 0 0,-1 0-1,1 0 1,0-1 0,-1 0-1,1 0 1,0-1 0,-1 1-1,0-1 1,1 0 0,-1-1 0,0 1-1,0-1 1,0 0 0,0 0-1,-1-1 1,1 1 0,-1-1-1,0 0 1,0 0 0,0-1 0,-1 1-1,0-1 1,4-6 0,-1-1 21,0 0 1,-2 0 0,1 0 0,-1-1-1,-1 0 1,0 0 0,-1 0 0,-1 0-1,0 0 1,0-1 0,-1 1 0,-1 0-1,0 0 1,-1 0 0,-1 0-1,0 0 1,-9-25 0,8 28 9,0 0-1,-1 1 1,-10-16 0,12 12 42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48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9344,'0'0'7081,"12"3"-6880,114 18 495,-111-19-489,-11-2-147,-1 0 0,0 0 0,1 0 1,-1 1-1,0-1 0,1 1 0,-1 0 0,0 0 1,0 0-1,0 1 0,4 1 0,-7-2-49,0-1-1,1 0 0,-1 1 0,0-1 0,0 0 0,1 1 0,-1-1 0,0 1 0,0-1 1,0 0-1,1 1 0,-1-1 0,0 1 0,0-1 0,0 1 0,0-1 0,0 1 1,0-1-1,0 0 0,0 1 0,0-1 0,0 1 0,0-1 0,0 1 0,-1-1 0,1 1 1,0-1-1,0 0 0,0 1 0,-1-1 0,1 1 0,0-1 0,0 0 0,-1 1 1,1-1-1,-14 15 99,12-13-91,-23 21 100,-2-1-1,-35 23 0,4-4 202,58-41-310,-1 0 0,1 0-1,0 0 1,0 0 0,0 0-1,0 0 1,-1 0 0,1 0 0,0 0-1,0 0 1,0 0 0,-1 0 0,1 1-1,0-1 1,0 0 0,0 0 0,0 0-1,-1 0 1,1 0 0,0 0-1,0 1 1,0-1 0,0 0 0,0 0-1,0 0 1,0 0 0,-1 1 0,1-1-1,0 0 1,0 0 0,0 0 0,0 1-1,0-1 1,0 0 0,0 0 0,0 0-1,0 1 1,0-1 0,0 0-1,0 0 1,0 0 0,0 0 0,0 1-1,0-1 1,0 0 0,1 0 0,-1 0-1,0 1 1,0-1 0,0 0 0,0 0-1,0 0 1,0 0 0,1 1-1,14-1 195,27-6-75,-39 5-95,40-8 153,-24 4-56,0 2 1,0 0-1,26-1 1,-24 3 13,-17 0-114,0 1-1,0 0 0,0 0 1,1 0-1,-1 0 0,0 1 0,0 0 1,1 0-1,-1 0 0,8 3 1,0 2-2706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49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 10040,'0'0'8733,"10"-2"-8496,5-3-184,56-14 1042,-38 12-701,-1-2 1,37-16-1,-10 4-25,10-9 375,-69 30-734,0 1 0,0-1-1,0 0 1,0 0 0,0 0 0,0 0-1,0 0 1,0 0 0,0 0 0,0 0 0,0 0-1,0 0 1,0 0 0,0 0 0,0 0-1,0 1 1,0-1 0,0 0 0,0 0 0,0 0-1,0 0 1,0 0 0,0 0 0,0 0-1,0 0 1,0 0 0,0 0 0,0 0 0,0 0-1,0 0 1,0 0 0,0 0 0,0 0-1,0 0 1,0 1 0,1-1 0,-1 0 0,0 0-1,0 0 1,-6 4-3029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0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33 9144,'0'0'4930,"-11"10"-4456,-7 5-278,-4 3 372,-21 23 0,30-26-193,0-1 0,1 2 0,1-1 1,-16 30-1,22-35-197,1 0 1,0 0 0,1 0-1,0 0 1,0 0 0,1 1-1,1-1 1,0 1-1,0 0 1,1 11 0,1-19-125,-1-1-1,1 1 1,0 0 0,-1-1 0,1 1 0,0-1-1,0 1 1,1-1 0,-1 0 0,0 1 0,1-1-1,0 0 1,-1 0 0,1 0 0,0 0 0,0 0-1,0 0 1,0-1 0,1 1 0,-1-1 0,0 1 0,5 1-1,-2-1 22,0 0-1,0 0 1,0 0-1,1-1 1,-1 0-1,0 0 1,1 0-1,-1-1 1,1 0-1,6 0 1,-3-2 9,1 0 0,0-1 0,-1-1 0,0 1 0,0-1 0,0-1-1,0 0 1,0 0 0,-1 0 0,0-1 0,9-9 0,-2 3 232,27-16 0,-23 16 493,-18 18-792,0 0 0,0 1 0,1-1 1,-1 0-1,1 0 0,1 0 0,-1 0 0,1 0 0,0-1 1,0 1-1,1-1 0,0 0 0,0 0 0,0 0 0,0 0 0,1-1 1,0 0-1,0 0 0,0 0 0,0 0 0,1-1 0,6 4 1,-4-5-15,0 0 1,0-1-1,0 0 1,0 0 0,0-1-1,0 1 1,0-2 0,0 1-1,0-1 1,0-1-1,0 1 1,-1-1 0,1-1-1,0 0 1,-1 0 0,14-7-1,-6 1 21,-1 1 0,0-2 1,-1 0-1,0 0 0,0-2 0,-1 1 0,13-18 0,-19 21 0,0-1 0,-1 1 0,-1-1 0,1 0 0,-1 0 0,-1-1 1,0 1-1,3-13 0,-5 16-4,1-1 1,-2 1 0,1-1 0,-1 0 0,1 1 0,-2-1-1,1 0 1,-1 1 0,0-1 0,-1 1 0,1-1 0,-1 1-1,-5-10 1,0 5 21,-1 0-1,0 0 1,0 1-1,-1 0 1,-1 0-1,0 1 0,0 1 1,-1-1-1,-14-7 1,25 16-43,-1-1 1,1 1 0,0 0-1,-1 0 1,1-1-1,-1 1 1,1 0-1,0 0 1,-1 0-1,1-1 1,-1 1-1,1 0 1,-1 0 0,1 0-1,-1 0 1,1 0-1,-1 0 1,1 0-1,-1 0 1,1 0-1,-1 0 1,1 0-1,0 0 1,-1 0 0,1 1-1,-1-1 1,1 0-1,-1 0 1,1 0-1,-1 1 1,1-1-1,0 0 1,-1 1-1,1-1 1,0 0-1,-1 1 1,1-1 0,0 0-1,-1 1 1,-1 8-3406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1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9040,'0'0'7376,"-3"12"-7025,-29 210 2099,30-129-188,2-92-2242,0-1 0,0 0 0,0 0-1,0 0 1,0 0 0,0 1 0,0-1 0,0 0-1,0 0 1,0 0 0,0 0 0,0 0-1,0 1 1,1-1 0,-1 0 0,0 0 0,0 0-1,0 0 1,0 0 0,0 1 0,0-1-1,0 0 1,0 0 0,0 0 0,0 0-1,1 0 1,-1 0 0,0 0 0,0 1 0,0-1-1,0 0 1,0 0 0,1 0 0,-1 0-1,0 0 1,0 0 0,0 0 0,0 0 0,0 0-1,1 0 1,-1 0 0,0 0 0,0 0-1,0 0 1,0 0 0,1 0 0,-1 0 0,10-6 465,8-9-165,-4-1-65,20-28 0,-19 24-152,-14 19-97,0-1 0,1 1 0,-1-1 1,0 1-1,1 0 0,-1-1 0,1 1 0,-1 0 0,1 0 0,0 0 0,-1 0 0,1 1 0,0-1 0,0 0 0,0 1 0,-1-1 1,1 1-1,0-1 0,0 1 0,0 0 0,0 0 0,0 0 0,0 0 0,0 0 0,0 1 0,0-1 0,-1 0 0,1 1 0,0 0 0,0-1 1,0 1-1,-1 0 0,1 0 0,0 0 0,-1 0 0,1 0 0,0 0 0,-1 0 0,0 1 0,1-1 0,-1 0 0,0 1 0,0-1 1,1 1-1,-1 0 0,-1-1 0,1 1 0,0 0 0,0 0 0,0-1 0,-1 1 0,1 0 0,-1 4 0,6 19 26,-2-7 60,-1 1 1,1 32 0,-4-51-294,0 2 586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33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1 732 5520,'0'0'8641,"10"-3"-8198,10-2-55,1-1 1,-1-1 0,-1-1 0,0-1 0,0-1 0,31-21 0,-38 20-147,0 0-1,-1-1 0,-1-1 1,0 0-1,-1 0 0,11-20 1,-2-3 362,18-52 1,-22 40 48,-2-1 1,11-91 0,-18 102-247,-3 19-142,-1 1 0,-1-1 1,-1 0-1,0 0 0,-5-19 1,6 23 586,0 14-842,0 1-1,0 0 1,0 0 0,1 0-1,-1 0 1,0 0 0,0 0-1,0 0 1,0 0 0,1 0-1,-1 0 1,0 0 0,0 0 0,0 0-1,0 0 1,1 0 0,-1 0-1,0 0 1,0 0 0,0 0-1,0 0 1,1 0 0,-1 1 0,0-1-1,0 0 1,0 0 0,0 0-1,0 0 1,1 0 0,-1 0-1,0 0 1,0 1 0,0-1 0,0 0-1,0 0 1,0 0 0,0 0-1,0 0 1,0 1 0,1-1-1,15 28 203,27 81-24,-5 3 0,-4 1 0,26 160 0,-60-266-174,1-1 1,0 1-1,-1-1 1,0 1-1,-1-1 0,0 1 1,-1 6-1,2-11-6,-1 0 0,1 0-1,-1 0 1,0 0 0,0 0 0,0 0-1,0-1 1,0 1 0,0 0-1,0 0 1,0-1 0,-1 1 0,1-1-1,-1 1 1,1-1 0,-1 0-1,1 1 1,-1-1 0,0 0 0,0 0-1,0 0 1,0 0 0,1-1-1,-1 1 1,-4 0 0,-4 1 7,0-2 1,1 0-1,-1 0 1,0-1-1,0 0 1,0 0-1,0-1 0,1 0 1,-1-1-1,1 0 1,-10-5-1,-15-9 128,-50-31-1,57 32 9,-6-8 117,31 23-251,0 0 1,1-1-1,-1 1 0,1-1 1,0 1-1,0-1 0,-1 0 1,1 1-1,0-1 0,0 0 1,0 0-1,1 0 0,-1 0 1,0 0-1,1 0 0,-1-3 1,1 5-17,0 0 0,1-1 0,-1 1 0,1 0 0,-1-1 0,0 1 0,1 0 0,-1 0 0,1 0 0,-1-1 0,1 1 0,-1 0 0,1 0 0,-1 0 0,1 0 0,-1 0 0,1 0 0,-1 0 0,1 0 0,-1 0 0,1 0 0,-1 0 0,1 0 0,0 1 0,16 1-20,-16-2 19,47 10-35,-21-5 5,36 4-1,-28-6 18,0 0-8,39-2 0,-62-2 18,0 0 0,0-1 0,0 0 0,0-1 0,-1-1 0,1 1 0,11-7-1,-3 0 4,1-1-1,-1-1 1,36-28-1,-47 32 8,0-1-1,0 1 1,-1-1-1,0-1 1,-1 0-1,0 0 1,0 0-1,-1-1 1,5-13-1,-3 8 6,6-16 79,-14 30-79,1 1 0,-1-1 0,0 0 0,0 1 0,1-1 0,-1 0 0,0 1-1,0-1 1,-1 0 0,1 0 0,0 1 0,-1-1 0,1 1 0,-1-1 0,1 0 0,-2-2-1,2 4-6,-1-1 0,1 1-1,0-1 1,0 1 0,-1-1-1,1 1 1,0 0 0,-1-1-1,1 1 1,0 0-1,-1-1 1,1 1 0,-1 0-1,1-1 1,-1 1 0,1 0-1,-1 0 1,1 0-1,0 0 1,-1-1 0,1 1-1,-1 0 1,1 0 0,-1 0-1,1 0 1,-1 0-1,0 0 1,1 0 0,-1 0-1,1 0 1,-1 0 0,1 1-1,-1-1 1,-1 1 3,0 0 1,0 0 0,0 0-1,1 0 1,-1 1-1,0-1 1,1 1-1,-3 2 1,-26 38 36,28-38-38,-3 7-3,0 0-1,1 1 1,0-1-1,1 1 1,0 0-1,1 0 1,1 0-1,-1 23 1,0-8-19,2-24 13,0 1-1,0 0 0,1-1 1,-1 1-1,1 0 0,0-1 0,0 1 1,0 0-1,0-1 0,1 0 1,-1 1-1,1-1 0,0 0 0,3 4 1,-4-5 4,0 0-1,1 0 1,-1-1 0,1 1 0,-1-1 0,1 1 0,0-1 0,0 0 0,-1 1 0,1-1 0,0 0-1,0 0 1,0 0 0,0-1 0,1 1 0,-1 0 0,0-1 0,0 1 0,0-1 0,0 0 0,1 0-1,-1 0 1,0 0 0,4 0 0,6-4 10,-1 1-1,1-1 1,0-1 0,-1 0-1,0 0 1,-1-1-1,1-1 1,-1 0 0,10-9-1,2-3 45,-2-1-1,32-40 1,-40 46 3,24-23 1,-32 33-47,1 0 1,-1 1-1,1-1 1,-1 1-1,1 0 1,0 1 0,0-1-1,1 1 1,-1 0-1,6-2 1,-9 4-13,-1 1 1,0-1-1,0 0 1,0 1-1,0-1 1,0 0-1,0 1 1,0-1-1,0 1 1,0 0 0,0-1-1,0 1 1,0 0-1,0 0 1,-1-1-1,1 1 1,0 0-1,0 0 1,-1 0-1,1 0 1,-1 0-1,2 1 1,11 25 35,-10-16-26,-1 1 0,0 0 0,0-1 0,-1 1 0,-1 0 0,0 0 0,-2 18 0,0 14 79,-1-35-24,2-5 125,6-11-62,33-48 4,-15 22-42,1 0 0,35-37 0,-59 70-90,0 0-1,0 0 0,1 0 0,-1 0 0,0 0 1,1 0-1,-1 0 0,0 0 0,1 0 0,-1 0 1,0 0-1,0 1 0,1-1 0,-1 0 0,0 0 1,1 0-1,-1 0 0,0 0 0,0 1 0,1-1 1,-1 0-1,0 0 0,0 0 0,1 1 0,-1-1 1,0 0-1,0 0 0,0 1 0,0-1 0,1 0 1,-1 0-1,0 1 0,9 12 7,-8-10-6,4 4-4,-1 0 0,-1 0 1,5 13-1,-6-14 3,1 0 0,-1 0 1,1 0-1,0 0 0,1 0 0,-1-1 1,8 9-1,-9-13 6,0 0 0,0 1 0,1-1 0,-1 0 0,0 0-1,1 0 1,-1 0 0,1-1 0,-1 1 0,1-1 0,-1 0 0,1 1 0,-1-1 0,1 0 0,-1 0 0,1-1 0,-1 1 0,1 0 0,-1-1 0,4-1 0,2 0-4,-1 0 0,0-1 1,1 0-1,-1 0 0,10-6 0,22-14 39,1 1 0,76-28-1,-65 29-18,-49 21-23,0-1 0,0 0-1,0 1 1,0 0-1,0-1 1,-1 1-1,1 0 1,0 0 0,0 0-1,0 0 1,0 0-1,0 1 1,0-1-1,0 1 1,0-1 0,2 2-1,29 17-43,-7-3-3,-43-10 163,2-8-91,-1 1 1,0 1 0,0 1 0,1 0-1,-1 0 1,0 2 0,1 0 0,-20 7-1,11-4-4,18-5-12,0 1-1,0 0 0,0-1 0,0 2 0,-6 2 0,-4 3 3,15-7-12,-1 0 0,0 0 1,0 0-1,0 0 0,1 0 0,-1 0 1,1 0-1,-1 1 0,1-1 1,-1 0-1,1 1 0,0 0 0,-1-1 1,1 1-1,0 0 0,0-1 0,-1 4 1,1-2 3,0 0 1,0 0-1,0 0 0,1 0 1,-1 0-1,1 0 0,-1 0 1,1 0-1,0 1 1,0-1-1,1 0 0,-1 0 1,1 0-1,-1 0 1,1 0-1,0 0 0,0 0 1,0 0-1,1 0 0,-1 0 1,1-1-1,-1 1 1,1 0-1,4 4 0,4 5 15,1-1 0,0 0 0,22 15 0,-26-20-14,-2-1 0,2 0 0,-1-1 0,0 1 0,1-1 0,0 0 0,0-1 0,0 1 0,0-2 0,1 1 0,-1-1 0,1 0 0,0 0 0,-1-1 0,1 0 0,10 0 0,-3-2 1,0 0-1,0-1 0,0-1 0,0 0 0,-1-1 1,1 0-1,-1-1 0,0-1 0,20-11 0,22-12 50,-44 24-30,0-1 1,0 0 0,-1 0-1,1-1 1,-1-1 0,-1 0 0,1 0-1,-2-1 1,11-12 0,-12 12 6,-5 4-7,1 1 1,-1-1-1,0 0 1,4-9-1,-6 12-5,0 0 0,-1-1-1,1 1 1,-1-1 0,0 1 0,0-1 0,1 1 0,-2 0-1,1-1 1,0 1 0,0-1 0,-1 1 0,1-1 0,-2-3-1,0 1 5,0 0-1,0 0 1,-1 0-1,0 1 0,0-1 1,0 0-1,0 1 0,-6-6 1,8 8-20,-1 1 1,1-1-1,-1 1 0,1 0 1,-1 0-1,1 0 0,-1 0 1,0 0-1,1 0 1,-1 1-1,0-1 0,0 0 1,0 1-1,0-1 0,1 1 1,-1 0-1,0 0 1,0 0-1,0 0 0,0 0 1,0 0-1,0 0 0,0 0 1,1 1-1,-1-1 1,0 1-1,0-1 0,-2 2 1,-4 2-1,0 1 0,0 0 0,0 0 0,1 1 1,-1 0-1,1 0 0,-8 11 0,14-16-2,1 0 0,-1 0 0,1 0 0,0 1 0,-1-1 0,1 0 1,0 0-1,0 0 0,0 0 0,0 0 0,0 1 0,0-1 0,0 0 0,0 0 0,0 0 0,1 0 0,0 2 0,8 23-2,-6-18-2,-1-1-1,1 0 1,0 1 0,1-1 0,-1-1 0,1 1 0,0 0-1,1-1 1,0 0 0,0 0 0,0 0 0,1-1-1,-1 0 1,1 0 0,1 0 0,-1-1 0,1 0-1,-1 0 1,1-1 0,0 1 0,1-1 0,-1-1-1,0 0 1,1 0 0,-1 0 0,1-1 0,12 1-1,-8-2 63,0 0 0,0 0 0,0-1 0,-1-1 0,1 0 0,0-1 0,-1 0 0,1-1 0,-1 0 0,14-7 0,-14 7 52,-9 4-97,-1 0 0,0 0 1,0-1-1,0 1 0,0 0 0,0-1 1,1 1-1,-1-1 0,0 1 1,0-1-1,0 0 0,0 0 0,0 1 1,-1-1-1,3-1 0,-2 0 3,0 1 0,1 0-1,0-1 1,-1 1-1,1 0 1,0 0 0,0 0-1,0 0 1,-1 0 0,3 0-1,8-5-908,-3-2-3344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2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9944,'0'0'8303,"10"-3"-7960,14-2-178,123-36 1923,-146 40-2044,1 0 0,-1 1 0,1-1 0,-1 1 0,1-1 0,-1 1 0,1 0-1,0 0 1,-1-1 0,1 1 0,0 0 0,-1 0 0,1 1 0,-1-1 0,1 0-1,0 1 1,-1-1 0,1 1 0,-1-1 0,1 1 0,-1-1 0,1 1 0,-1 0-1,0 0 1,2 1 0,-2 0-13,0-1 0,0 1 0,0-1 0,0 1 0,0-1 0,-1 1-1,1-1 1,-1 1 0,1-1 0,-1 1 0,0 0 0,1-1 0,-1 1 0,0 0 0,0-1 0,0 1-1,-1 0 1,1-1 0,0 1 0,0 0 0,-1-1 0,1 1 0,-1-1 0,-1 3 0,-4 9 35,-1-1 1,0 0-1,-1-1 1,0 0 0,-1 0-1,-11 11 1,-10 12 120,14-19-21,14-14-140,1 0 0,-1 0 0,1 0-1,-1 0 1,1 0 0,0 1 0,-1-1-1,1 1 1,0-1 0,0 1 0,0-1 0,0 1-1,0 0 1,0-1 0,0 1 0,1 0-1,-1 0 1,0 2 0,1-4-15,1 1 0,-1-1 0,0 1 0,1-1 0,-1 0 0,0 0 0,1 1 0,-1-1 1,0 0-1,1 0 0,-1 1 0,0-1 0,1 0 0,-1 0 0,1 0 0,-1 1 0,1-1 0,-1 0 0,0 0 0,1 0 0,-1 0 0,1 0 1,-1 0-1,1 0 0,-1 0 0,1 0 0,-1 0 0,0 0 0,1-1 0,0 1 0,20-3 102,-17 2-64,51-5 195,-35 4-76,0-1 1,30-7 0,-38 10-261,-11 8 530,-10 9-3930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3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0 8936,'0'0'6897,"3"10"-6508,8 30-5,-10-37-297,-1 1-1,0 0 0,0-1 1,0 1-1,-1 0 0,1-1 1,-1 1-1,0 0 0,0-1 1,0 1-1,0-1 0,-1 1 1,1-1-1,-1 0 0,0 0 1,0 0-1,-4 5 1,-3 6 202,-61 91 1324,-1 2-311,63-92-1163,1 0 0,0 0 0,0 1 0,2 0 0,-6 26 0,8-22-7,1 1 0,0-1-1,2 1 1,0-1-1,2 1 1,0-1 0,1 0-1,1 0 1,10 29-1,-6-26 12,1 0-1,1 0 1,2-1-1,0-1 1,1 0-1,1-1 1,26 30-1,-28-38-32,1 0 0,0-1 0,1 0 0,18 10 0,64 33 642,-75-44-547,9 4 54,-24-13-181,-1 1 0,1 1 0,0-1 0,-1 1 0,0 0 0,0 0 0,1 0 0,-2 1-1,1 0 1,0 0 0,-1 0 0,0 0 0,0 1 0,5 7 0,-8-7-80,0 0 1,0 1-1,0-1 1,-1 1-1,1-1 1,-1 1 0,-1-1-1,1 1 1,-1-1-1,-1 7 1,-1 4-3162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4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81 10752,'0'0'5729,"0"-10"-5209,-4-32-90,4 41-377,0 0 0,0-1-1,-1 1 1,1-1 0,1 1-1,-1 0 1,0-1-1,0 1 1,0 0 0,1-1-1,-1 1 1,1 0-1,-1 0 1,1-1 0,-1 1-1,1 0 1,1-1-1,-2 1-26,1 1 0,0-1 0,-1 1 0,1 0 0,0-1 0,-1 1 0,1 0 0,0-1 0,0 1 0,-1 0 0,1 0 0,0 0 0,0 0 0,-1 0 0,1 0 0,0 0 0,0 0 0,-1 0 0,1 0 0,0 0 0,0 0 0,4 2 87,0 0 0,-1 0 1,1 0-1,-1 0 0,8 6 1,-10-7-69,11 9 205,-1 1 0,1 0-1,-2 1 1,0 0-1,11 14 1,45 73 979,-59-86-1073,5 10 5,0 0 1,-2 1 0,-1 0-1,-1 1 1,-1 0-1,-1 1 1,-1-1-1,-1 1 1,-2 0-1,0 0 1,-2 1-1,-2 36 1,-3-19 5,-2-1 1,-2 0-1,-2 0 0,-2-1 1,-1 0-1,-32 67 1,24-70 15,-2-1 1,-29 38-1,-7 12 260,38-59-377,17-24-17,0 0 0,0 0 0,0 1 1,-4 9-1,7-12-473,0 0 0,0 0 0,0 1 0,1-1 0,-1 0 0,1 1 0,0 3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5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70 9040,'0'0'7607,"7"-10"-7325,20-29 4,-27 39-264,1-1 0,0 0-1,-1 1 1,1-1 0,-1 0-1,1 0 1,-1 1 0,1-1-1,-1 0 1,1 0 0,-1 0-1,0 1 1,1-1 0,-1 0-1,0 0 1,0 0 0,0 0-1,0 0 1,0 0 0,0 1-1,0-3 1,-1 1 101,-37 22 2367,16-2-2127,1 1 1,1 1 0,-20 25-1,38-42-320,-12 14 154,2 1-1,1 1 1,0 0 0,1 1-1,-7 20 1,7-17 6,3-5-31,0 0 0,2 1 1,0 0-1,-3 29 1,-2 81 541,9-106-602,0 8 74,1 0 1,1 0 0,9 44 0,-6-56-81,0 0 0,2 0 0,0-1 0,1 1 0,1-1 0,16 27 0,-12-30-23,0 0 0,2-1 1,-1 0-1,1-1 0,1-1 0,18 12 1,19 7 378,-3-8 162,-49-21-591,1 0 1,-1 0-1,1 0 0,-1 0 1,0 0-1,0 0 0,1 0 1,-2 0-1,1 0 0,0 0 1,0 0-1,-1 0 0,1 0 1,-1 0-1,0 3 0,-9 16-94,5-13-3489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7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91 9440,'0'0'10631,"-8"9"-10297,-61 63 588,64-66-825,0 0 0,1 1 0,0 0 0,0-1 0,1 1 0,-1 0 0,2 1 0,-1-1 0,-2 15 0,2-7 31,2-1 0,-1 1 1,2 0-1,1 16 0,-1-25-78,1 0-1,0 0 1,1 0-1,-1 0 1,1 0 0,0 0-1,1-1 1,-1 1-1,1-1 1,0 1 0,0-1-1,1 0 1,0-1-1,-1 1 1,2 0 0,5 4-1,-7-6-25,0-1-1,0 0 0,0 0 0,1 0 1,-1 0-1,1 0 0,0-1 0,-1 0 1,1 1-1,0-1 0,0-1 0,0 1 1,-1-1-1,1 1 0,0-1 0,0 0 1,0 0-1,0-1 0,0 1 0,0-1 1,0 0-1,-1 0 0,1 0 0,0 0 1,6-4-1,3-3 32,0 0 0,-1-1-1,0 0 1,0-1 0,-1 0 0,-1 0 0,0-2 0,0 1-1,-1-1 1,0 0 0,-1-1 0,-1 0 0,0-1 0,0 1-1,4-18 1,-7 20 263,-4 14-118,-1 17-111,2-9-84,1 0 0,1 0 1,-1 0-1,2-1 0,-1 1 0,1-1 1,1 0-1,0 0 0,0 0 1,1-1-1,1 0 0,-1 0 0,1 0 1,1-1-1,0 0 0,0 0 0,0-1 1,1 0-1,10 6 0,-14-11-6,-1 0-1,1 0 0,0-1 1,1 1-1,-1-1 1,0 0-1,0 0 1,0-1-1,1 0 0,-1 0 1,0 0-1,1 0 1,-1-1-1,0 0 1,0 0-1,0 0 0,0-1 1,0 1-1,0-1 1,0-1-1,0 1 0,5-4 1,1-1 30,1 0 1,-1-1-1,0-1 0,-1 0 1,0 0-1,-1-1 0,12-15 1,-11 12 45,-1-1 0,0-1 1,-1 1-1,8-21 0,-12 25-20,-1 0 0,0-1 1,-1 1-1,0-1 0,0 1 0,-1-1 0,-1-18 0,-1 17 4,0-1-1,-1 1 1,0 0-1,-1 0 1,-6-16-1,7 22-5,-1 0-1,1 0 0,-1 1 1,-1-1-1,1 1 0,-1 0 1,0 0-1,0 0 1,0 1-1,-1-1 0,1 1 1,-7-4-1,3-1 99,8 9-147,-1-1 0,1 1 0,0-1-1,-1 1 1,1-1 0,0 1 0,-1-1-1,1 1 1,-1 0 0,1-1 0,-1 1 0,1-1-1,-1 1 1,1 0 0,-1-1 0,1 1-1,-1 0 1,1 0 0,-1 0 0,1-1 0,-1 1-1,0 0 1,1 0 0,-1 0 0,0 0-1,1 0 1,-1 0 0,1 0 0,-1 0 0,0 0-1,0 1 1,0 7-161,1-5-2275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7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77 152 11760,'0'0'2449,"3"-10"-1560,-2 10-888,4-17 708,2 2-1,13-26 1,-17 36-521,0-1 0,1 1 0,-1 0 0,1 1 0,0-1 0,1 1 0,-1 0 0,1 0 0,0 0 0,0 0 0,0 1 0,0 0 0,7-3 0,-7 5-82,-1-1 0,1 1 1,0 0-1,0 1 1,0-1-1,-1 1 0,1 0 1,0 0-1,0 0 0,0 1 1,0 0-1,6 2 0,-9-3-82,0 0-1,-1 1 1,1 0-1,0 0 1,-1-1-1,1 1 1,-1 0-1,1 0 1,-1 0-1,0 0 1,1 1-1,-1-1 0,0 0 1,0 0-1,0 1 1,0-1-1,0 1 1,0-1-1,0 1 1,0-1-1,-1 1 1,1 0-1,-1-1 1,1 1-1,-1 0 0,1-1 1,-1 1-1,0 0 1,0 0-1,0-1 1,0 1-1,0 0 1,0 0-1,-1-1 1,1 1-1,-1 0 1,1-1-1,-1 1 1,0 1-1,-4 9 18,0-1 1,-1 0-1,0 0 0,0-1 1,-1 0-1,-1 0 0,0 0 1,0-1-1,-1 0 1,0-1-1,-15 11 0,-7 3 160,-1-1 0,-50 23 0,78-42-155,-14 8 43,18-10-77,-1 0 1,1 1-1,-1-1 0,1 0 0,-1 1 0,1-1 1,-1 0-1,1 1 0,0-1 0,-1 1 0,1-1 1,0 1-1,-1-1 0,1 1 0,0-1 1,-1 1-1,1-1 0,0 1 0,0 0 0,0-1 1,0 1-1,0-1 0,0 1 0,0-1 0,0 1 1,0 0-1,0 0 0,1 0 6,1 0 1,-1 0-1,1 0 0,0 0 1,-1 0-1,1-1 0,0 1 1,0-1-1,-1 1 1,1-1-1,0 0 0,0 0 1,0 1-1,1-1 0,2 0 10,26 2 96,1-1 0,37-3 0,-33 0 48,47 3 1,-80-1-159,1 0 0,0 0 0,-1 1 1,1 0-1,-1 0 0,1 0 0,-1 0 0,0 0 1,4 2-1,-5-2-16,-1 1 1,0-1-1,0 0 0,0 0 1,0 1-1,0-1 1,0 0-1,0 1 0,-1-1 1,1 1-1,0-1 1,-1 1-1,1-1 0,-1 1 1,1-1-1,-1 1 1,0 0-1,0-1 0,0 1 1,0 0-1,0 2 1,-1 7-3134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8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9240,'0'0'10997,"9"-2"-10659,84 1 327,-56 1-258,63-5 0,58-17 804,-155 22-1145,0 0 0,-1 0 0,1 0 1,-1-1-1,1 1 0,-1-1 0,1 0 0,-1 0 1,1 0-1,-1 0 0,0 0 0,0-1 0,1 1 1,1-3-1,-3 4 453,-11 17-209,6-9-3491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2:59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149 185 10752,'0'0'6958,"-14"14"-6354,6-5-506,-11 11 202,1 0-1,0 1 1,2 1-1,-17 28 1,29-42-146,1 0-1,0 0 1,0 1-1,0-1 1,1 0 0,0 1-1,1 0 1,0-1-1,0 15 1,1-19-87,1 1-1,-1-1 1,1 1 0,0-1-1,0 0 1,0 0 0,1 1-1,0-1 1,0 0 0,0 0-1,0-1 1,0 1 0,1 0-1,-1-1 1,1 1 0,0-1-1,0 0 1,1 0 0,-1 0-1,5 3 1,-4-4-12,0 0 0,0-1 1,0 1-1,0-1 0,0 0 0,0 1 0,1-2 1,-1 1-1,0-1 0,1 1 0,-1-1 0,0 0 1,1-1-1,7 0 0,2-2 95,0-1 0,28-9 1,-22 4-35,-1 0 1,0-1-1,0-1 0,-1-1 1,20-16-1,-8 3 301,51-58 0,-65 63-117,-13 14 25,-13 14 12,6-4-299,0 0 0,0 0 0,0 1 0,1-1 0,-1 1 0,1 0 0,0 0 0,1 0 0,-1 1 0,1-1 0,-2 9 0,3-11-29,0-1 1,1 1-1,0 0 0,-1 0 0,1-1 0,0 1 0,0 0 0,1 0 0,-1-1 1,0 1-1,1 0 0,0-1 0,0 1 0,0 0 0,0-1 0,0 1 1,0-1-1,0 0 0,1 1 0,-1-1 0,1 0 0,0 0 0,0 0 0,0 0 1,0 0-1,4 3 0,0-2-4,0 1 1,1-1-1,-1-1 1,1 1-1,0-1 1,-1 0-1,1 0 1,0-1-1,0 0 1,0 0-1,0-1 1,0 0-1,0 0 1,0-1-1,0 0 1,0 0-1,0 0 1,0-1-1,0 0 1,11-5-1,-3 0 18,1 0-1,-1-1 1,-1-1-1,0 0 0,0-1 1,-1 0-1,21-21 0,-29 24 0,1-1-1,-1 1 0,0-1 0,-1 0 0,0 0 1,0-1-1,-1 1 0,0-1 0,0 0 0,-1 0 0,0 0 1,-1 0-1,1 0 0,-2 0 0,0-17 0,0 16 4,-1 0 1,0 0-1,-1 0 0,0 0 0,0 1 0,-1-1 0,0 1 0,-1 0 1,0 0-1,0 0 0,-1 0 0,0 0 0,-1 1 0,-10-12 0,10 14 1,0 0-1,-1 1 0,0 0 1,0 0-1,0 1 0,0-1 1,-1 2-1,0-1 0,1 1 1,-1 0-1,0 1 0,-1 0 1,1 0-1,0 0 0,-10 1 1,15 1-34,0 1 1,1-1 0,-1 1 0,1 0-1,-1 0 1,1 0 0,-1 0-1,1 0 1,0 1 0,-1-1-1,1 1 1,0-1 0,0 1-1,0 0 1,0 0 0,0 0-1,1 0 1,-1 0 0,1 0 0,-1 1-1,1-1 1,0 0 0,0 1-1,0-1 1,0 1 0,0-1-1,0 1 1,1 0 0,-1-1-1,1 1 1,0 0 0,0 3-1,4 37-653,-2-29-2651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00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22 10656,'0'0'4893,"-12"-5"-4361,12 5-526,-6-3 85,0 0 0,0 1-1,0 0 1,0 0-1,0 1 1,0-1 0,-1 1-1,1 1 1,0-1-1,-1 1 1,1 0 0,0 1-1,-1-1 1,1 1-1,0 0 1,-1 1 0,-6 2-1,11-3-23,-4 1 140,0 1 1,0-1-1,1 1 1,-1 1 0,1-1-1,0 1 1,0-1-1,0 1 1,-5 7 0,9-10-150,0 0 0,1 1 1,-1-1-1,1 0 0,0 1 0,-1-1 1,1 1-1,0-1 0,0 0 0,0 1 1,0-1-1,0 1 0,0-1 1,1 0-1,-1 1 0,0-1 0,1 1 1,-1-1-1,1 0 0,-1 1 0,1-1 1,0 0-1,-1 0 0,1 1 1,0-1-1,0 0 0,0 0 0,0 0 1,1 1-1,3 3 75,0-1-1,0 1 1,0-1 0,11 7 0,5-1 109,0 0 1,1-1 0,0-1-1,0-1 1,1-1 0,40 5-1,-56-10-107,0 0 0,0 1-1,0 0 1,0 0 0,12 7-1,-2 3-3200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01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10848,'0'0'5818,"9"-10"-5151,-4 4-560,2-2 17,0 0 1,0 0-1,1 1 0,0 0 0,0 1 0,1 0 0,10-6 0,-4 4 116,0 0 1,1 2-1,0 0 1,0 1-1,0 0 1,0 1-1,1 1 1,0 1 0,31-1-1,-46 3-213,-1 0 0,1 0-1,-1 0 1,1 0 0,-1 0 0,1 0 0,0 1-1,-1-1 1,1 0 0,-1 1 0,1-1 0,-1 1-1,0 0 1,1 0 0,-1-1 0,1 1 0,-1 0-1,0 0 1,0 0 0,0 0 0,0 0-1,1 0 1,-1 1 0,-1-1 0,1 0 0,0 1-1,0-1 1,0 0 0,-1 1 0,1-1 0,-1 1-1,1-1 1,-1 1 0,1-1 0,-1 1 0,0-1-1,0 1 1,0-1 0,0 1 0,0 0 0,0-1-1,0 1 1,-1 2 0,-1 4 22,-1 1 0,1-1 0,-2 0 0,1 1 0,-1-1 1,-6 9-1,0-1 21,-1-1 0,-1 0 1,0-1-1,-1 0 0,-21 18 1,-80 51 685,106-76-440,7-3 172,22-1-38,-20-3-460,21 1 138,-1-1-1,22-4 0,18 0 101,-25 4-59,-22-1-112,1 1 1,0 0-1,14 3 0,-24-2-71,0 0 0,0 1 0,0-1 0,-1 1-1,1 0 1,0 0 0,-1 1 0,0-1 0,1 1 0,-1 0 0,0 0-1,5 5 1,-2 0-3284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19799,'0'0'1768,"127"-40"-776,-18 15-8,36-3-240,2 10 0,-2 10-384,0 4 0,-1 4-168,-11 0 0,-19-2-120,-17 2 8,-16 0-64,-41-4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37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0 5520,'0'0'16839,"-5"10"-16572,-4 13-127,1 1 1,0 0-1,2 1 0,-4 28 0,-3 153 529,-2 17 305,7-122-290,7-96-641,1 20 189,-1-24-211,1 0 1,0 0-1,0 0 0,0 0 0,1 0 0,-1 0 1,0 0-1,0 0 0,0 0 0,1 0 1,-1 0-1,0-1 0,1 1 0,-1 0 1,1 0-1,-1 0 0,1-1 0,0 1 1,0 1-1,-1-2-14,0 0 1,0 0-1,-1 0 0,1 0 1,0 0-1,0 0 1,0 0-1,0 0 0,0 0 1,0 0-1,0 0 1,0 0-1,0 0 0,-1 0 1,1 0-1,0 0 1,0 0-1,0 0 1,0 0-1,0 0 0,0 1 1,0-1-1,0 0 1,0 0-1,0 0 0,0 0 1,0 0-1,0 0 1,0 0-1,0 0 0,0 0 1,0 1-1,0-1 1,0 0-1,0 0 0,0 0 1,0 0-1,0 0 1,0 0-1,0 0 0,0 0 1,0 0-1,0 1 1,0-1-1,0 0 0,0 0 1,0 0-1,0 0 1,0 0-1,0 0 0,0 0 1,0 0-1,0 0 1,0 0-1,0 1 0,1-1 1,-1 0-1,0 0 1,0 0-1,0 0 0,0 0 2,0 0 0,1 0 0,-1 1 0,0-1 0,0 0 0,0 0 0,1 0 0,-1 0 0,0 1-1,0-1 1,1 0 0,-1 0 0,0 0 0,1 0 0,-1 0 0,0 0 0,0 0 0,1 0 0,-1 0 0,0 0 0,1 0-1,-1 0 1,0 0 0,0 0 0,1 0 0,-1 0 0,0 0 0,0 0 0,1 0 0,-1 0 0,0-1 0,0 1-1,1 0 1,-1 0 0,0 0 0,0 0 0,1-1 0,-1 1 0,0 0 0,5-3 36,1 0-1,-1 0 1,0 1 0,1 0 0,-1 0 0,1 1 0,6-2-1,12-3 66,-5 0 18,0 1 0,35-5 0,-44 9-74,0 0 0,0 1 0,0 1 0,0 0 1,0 0-1,0 1 0,14 4 0,-17-4 0,1 0-1,0 0 1,-1-1-1,1 0 1,10 0-1,-17-1-41,0 0 0,0 0 0,-1 0 0,1 0 0,0 0 0,0 0 0,-1 0 0,1 1 0,0-1 0,-1 0 0,1 1 0,0-1 0,-1 0 0,1 1 0,0-1 0,-1 1-1,1 0 1,1 0-47,-1-7-212,-1-4-63,2-2-3500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3:01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12664,'0'0'4681,"16"10"-4171,188 142 970,-158-114-1152,117 99 788,-119-97-582,61 74 0,-86-89-331,0 0 1,-2 2-1,-1 0 1,21 46-1,-29-51-82,0 0-1,-1 1 1,-2 0-1,0 0 1,-1 0 0,-2 0-1,0 26 1,-2-32-41,0-1-1,-1 1 1,-1-1 0,-1 0 0,-1 1 0,0-1 0,-1-1 0,0 1 0,-1-1 0,-1 0 0,-1 0 0,0-1 0,-1 0 0,0 0 0,-1-1 0,-1 0-1,0-1 1,0 0 0,-15 11 0,-134 93 612,100-79-3849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4:00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8536,'0'0'11399,"11"9"-11216,32 28-7,-42-36-155,0 0-1,0 0 1,0 0-1,1 0 1,-1 0-1,0 0 1,1 0-1,-1-1 1,1 1-1,-1-1 1,1 1-1,-1-1 1,1 1-1,-1-1 1,1 0-1,0 0 1,-1 1-1,1-1 1,-1-1 0,1 1-1,0 0 1,2-1-1,4 0 84,77-7 439,113-9 354,-185 16-821,-1-1 0,24-6 1,-29 6-33,0 0 1,0 0 0,0 1 0,0-1 0,0 2 0,0-1 0,0 1 0,0 0 0,0 1 0,0-1 0,0 1-1,0 1 1,9 2 0,-5 0 19,13 6 134,0-1 1,26 5-1,16-11-14,-60-2-160,0-1 0,0 1 1,1-1-1,8-2 0,-9 1-9,0 1 1,1 0-1,-1 0 0,11 1 0,-5 0-6,1 0 0,-1-1-1,0 0 1,1-1 0,-1-1-1,0 0 1,0-1 0,13-4-1,39-6 42,-51 10-271,7 2 746,-19 1-654,0 0 1,-1 0 0,1 0-1,0 1 1,-1-1 0,1 0-1,-1 1 1,1-1 0,0 0-1,-1 1 1,1-1 0,-1 1-1,1-1 1,-1 1 0,1-1-1,-1 1 1,0-1 0,1 1-1,-1-1 1,1 1 0,-1 0-1,0-1 1,0 1 0,1-1-1,-1 2 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4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84 7024,'0'0'15023,"-10"7"-14609,0 0-369,-1-1 178,0 1 0,1 1 0,0 0 0,0 0 0,0 1 0,1 0 0,-10 13 0,17-17-140,-3 0 60,2 1-1,-1-1 1,1 1 0,-1 0-1,2 1 1,-1-1-1,1 0 1,0 1 0,0-1-1,0 1 1,1 0 0,0 13-1,1 1 50,2-1 1,0 1-1,6 20 0,-6-35-106,-1 0 0,1 0 0,1 0 0,-1 0-1,1 0 1,0 0 0,0-1 0,1 1 0,0-1 0,0 0-1,0 0 1,0 0 0,9 7 0,-10-11-60,-1 0-1,0 0 1,0 0 0,0 0 0,0-1 0,1 1-1,-1-1 1,0 1 0,0-1 0,1 0-1,-1 0 1,0 0 0,1 0 0,-1 0 0,0-1-1,1 1 1,-1-1 0,0 1 0,0-1-1,0 0 1,1 0 0,-1 0 0,3-2 0,1 0 19,0-1 0,-1 0 1,1 0-1,-1 0 0,0-1 0,8-8 1,-1-3 67,-1 0 0,11-24 0,-12 22 117,0 1 0,19-24 0,-28 40-204,9-8 356,-3 26-271,-2 0-85,1-1 0,1 0 0,1 0 0,0 0 0,20 27 0,-25-39-22,1 0-1,0 0 1,-1-1 0,1 1 0,0-1 0,1 0 0,-1 0 0,0 0-1,1-1 1,0 1 0,0-1 0,-1 0 0,1-1 0,0 1 0,1-1-1,-1 0 1,0 0 0,0 0 0,0-1 0,1 0 0,4 0 0,-3-1 1,-1 0 1,0 0 0,0-1 0,1 1 0,-1-1 0,0-1-1,-1 1 1,1-1 0,0 0 0,-1 0 0,0-1 0,1 0-1,-1 0 1,-1 0 0,1 0 0,8-10 0,26-34 60,27-35 252,-60 73-255,0 0 0,0 0 0,-1-1 0,0 0 0,-1 0 0,6-22 0,-9 25-27,0 0 1,-1 0-1,0 0 1,0-1-1,-1 1 1,0 0-1,-1 0 1,1 0-1,-1 0 0,-1 0 1,-4-10-1,5 14-19,1 0 0,-1 0-1,0 1 1,0-1 0,0 1-1,0 0 1,-1-1 0,0 1 0,1 0-1,-1 1 1,0-1 0,0 0-1,-1 1 1,1-1 0,0 1-1,-1 0 1,1 0 0,-1 1-1,0-1 1,0 1 0,0 0 0,1 0-1,-1 0 1,-8-1 0,11 2-18,-1 0 1,1 0-1,0 0 1,0 1-1,0-1 1,-1 0-1,1 0 1,0 1 0,0-1-1,0 0 1,0 1-1,0 0 1,0-1-1,0 1 1,0-1-1,0 1 1,0 0 0,0 0-1,0 0 1,0-1-1,0 1 1,0 0-1,1 0 1,-1 0-1,0 0 1,1 0-1,-1 1 1,1-1 0,-1 0-1,1 0 1,0 0-1,-1 0 1,1 0-1,0 1 1,0 1-1,0 0-428,0 1 0,0-1-1,0 0 1,0 0-1,1 1 1,-1-1 0,1 0-1,0 0 1,0 0-1,1 0 1,1 4-1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5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1 197 11760,'0'0'8839,"8"13"-8319,4 5-258,-1 1 1,-1 0-1,0 1 0,7 23 0,-14-35-127,12 40 1315,13 75 1,-24-114-953,-3-8-19,-3-4-235,1 0-180,0 0 0,0 0-1,0 0 1,0 0 0,1 0 0,0 0-1,-1-6 1,1 0 18,-39-198 638,30 161-600,0 7 141,-4-65-1,13 100-232,0 0-1,0 0 0,0 0 0,0 1 0,1-1 0,0 0 0,-1 0 0,1 0 0,1 1 0,-1-1 1,0 1-1,1-1 0,3-5 0,-3 7-14,-1 0 1,1 1-1,0-1 0,0 0 1,0 1-1,0-1 0,0 1 1,0 0-1,1-1 0,-1 1 1,0 0-1,1 0 1,-1 1-1,1-1 0,-1 0 1,1 1-1,-1 0 0,1-1 1,-1 1-1,1 0 0,-1 0 1,3 1-1,-2 0-3,1-1-1,-1 1 1,0 0-1,-1 0 0,1 0 1,0 1-1,0-1 1,0 1-1,-1 0 1,1-1-1,-1 1 1,1 0-1,-1 1 1,3 2-1,32 41 97,-20-22-61,-13-20-35,-1 1 0,0 0-1,0 0 1,0 0-1,0 0 1,-1 1-1,0-1 1,0 1-1,0-1 1,-1 1 0,2 8-1,-3-11 0,0-1 0,0 1-1,0-1 1,0 1 0,0-1 0,-1 1 0,1-1-1,-1 1 1,0-1 0,1 0 0,-1 1 0,0-1-1,0 0 1,-1 0 0,1 0 0,0 1-1,-1-1 1,1-1 0,-1 1 0,0 0 0,0 0-1,1-1 1,-1 1 0,0-1 0,0 1-1,-1-1 1,1 0 0,-4 2 0,-5 2 43,-1-1 1,1 0-1,-1-1 0,0 0 1,-1-1-1,-21 2 0,34-4-411,-4 0 833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1:06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10752,'0'0'10978,"8"-10"-10487,-3 5-448,7-10 443,29-27 0,-37 38-358,0 1 1,0-1 0,0 1 0,1 0 0,-1 0 0,1 1 0,0-1 0,0 1 0,0 0 0,0 1 0,0-1 0,0 1 0,10-1 0,-7 2 48,-6-1-135,0 1 0,0 0 0,0-1 0,-1 1 0,1 0 0,0 0 0,0 0-1,0 1 1,-1-1 0,1 0 0,0 1 0,0-1 0,-1 1 0,1-1 0,0 1 0,-1 0 0,1 0 0,0 0 0,-1 0 0,1 0 0,-1 0 0,0 0 0,1 1 0,-1-1 0,0 0 0,0 1 0,0-1 0,0 1 0,0-1 0,0 1 0,1 2 0,0 1 10,-1 0 1,1 1 0,-1-1 0,0 0 0,0 1 0,-1-1 0,0 0 0,0 1 0,0-1 0,0 1 0,-1-1 0,0 0 0,-2 9 0,0-6 34,0-1 0,0 1 0,0 0-1,-1-1 1,0 0 0,-1 1 0,1-2 0,-8 8 0,11-12-44,0-1 0,0 1 0,0-1 0,-1 1 0,1 0-1,1-1 1,-1 1 0,0 0 0,0 0 0,1 0 0,-1 3-1,1-5-25,0 1-1,0-1 1,0 1-1,0 0 1,0-1-1,0 1 0,0-1 1,0 1-1,1-1 1,-1 1-1,0 0 0,0-1 1,1 1-1,-1-1 1,0 1-1,1-1 1,-1 1-1,0-1 0,1 0 1,-1 1-1,1-1 1,-1 1-1,1-1 0,-1 0 1,1 1-1,-1-1 1,1 0-1,-1 0 1,1 0-1,0 1 0,-1-1 1,1 0-1,-1 0 1,1 0-1,-1 0 0,1 0 1,0 0-1,-1 0 1,2 0-1,184 3 976,-176-3-905,0 0 0,0-1 0,0 0 0,10-4 0,-9 3-941,1 0-1,19-1 1,-19 4-445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4:02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68 9144,'0'0'6814,"4"-9"-6515,2-4-193,13-27 333,-17 35 1853,-11 6-1223,5 2-958,-1-1-1,0 1 0,1 0 0,-1 1 1,1-1-1,0 1 0,-6 7 0,-7 5 156,6-7-147,1 1-1,0 0 1,1 0 0,0 1-1,1 0 1,0 0-1,1 1 1,0 0-1,0 0 1,-7 23-1,8-21-45,1-3-16,0 0 1,1 0 0,1 0-1,0 0 1,0 1 0,-2 22-1,4-11 8,0 2 23,1 0 0,4 28 0,-4-47-72,1 1 0,1-1 0,-1 1-1,1-1 1,1 1 0,-1-1 0,1 0 0,0 0 0,0 0-1,1-1 1,-1 1 0,10 9 0,-13-14-10,1-1 1,0 1-1,0 0 0,0-1 0,-1 1 1,1-1-1,0 1 0,0-1 0,0 0 1,0 1-1,0-1 0,0 0 1,0 1-1,0-1 0,0 0 0,0 0 1,0 0-1,0 0 0,0 0 1,0 0-1,0 0 0,0-1 0,0 1 1,0 0-1,0 0 0,0-1 1,0 1-1,0-1 0,0 1 0,1-2 1,26-21 47,-22 17-42,18-18 45,-1-1 0,25-35 1,-39 48-16,-1 0 1,-1 0-1,0-1 1,-1 0 0,0 0-1,-1-1 1,0 0-1,2-15 1,-6 18 160,-3 16-92,-4 19-90,3-5-48,1-1 0,1 1 0,1 0 0,1-1 0,1 1 0,4 23 1,-5-37 6,1-1 0,0 1 0,0-1 1,0 1-1,1-1 0,-1 1 0,1-1 1,0 0-1,0 0 0,7 6 0,-9-9 14,1 1 0,-1-1 0,1 0 0,0 1 0,0-1-1,-1 0 1,1 0 0,0 0 0,0-1 0,0 1 0,0 0 0,0-1-1,0 1 1,0-1 0,0 0 0,0 1 0,0-1 0,0 0 0,0 0-1,0-1 1,0 1 0,1 0 0,-1-1 0,0 1 0,0-1 0,-1 0-1,4 0 1,2-4 20,-1 1-1,1-1 1,-1 0-1,0-1 1,0 0-1,-1 1 0,1-2 1,-1 1-1,-1-1 1,1 1-1,5-14 1,-2 3 56,0-1 0,-2-1 0,9-34 0,-11 36-21,-1-1 0,-1 0 0,-1 1 0,-1-1 1,0 0-1,-1 0 0,-1 0 0,0 0 0,-2 1 1,-10-34-1,12 46-37,0 0-1,0-1 1,1 1 0,0-1 0,-1-6 0,-3 0 277,10 13-3913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4:03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0 128 10448,'0'0'6614,"5"-11"-6219,13-32-27,-15 37-238,1 1 0,-1 0 0,1 0 0,1 1 0,-1-1 0,0 1 0,1 0 0,0 0 0,0 0 0,0 1 0,1 0 0,9-5 0,-12 6-82,2 0 52,0 0 0,0 1 0,0-1 0,0 1 0,0 0 0,0 0 0,1 0 0,-1 1 0,0 0 0,0 0-1,0 0 1,1 1 0,-1-1 0,0 1 0,0 0 0,9 4 0,-1-2 21,-11-2-88,0-1 0,0 1-1,0 0 1,0-1 0,1 1-1,-1 0 1,0 0 0,0 1 0,-1-1-1,1 0 1,0 1 0,0-1-1,-1 1 1,1 0 0,0-1-1,-1 1 1,0 0 0,2 3-1,-1-1 3,-1-1 0,0 1 0,0-1 0,0 1 0,0 0 0,0-1 0,-1 1 0,0 0 0,0 0 0,0 5 0,-2 2 11,0 0-1,0-1 1,-1 1-1,0-1 1,-1 0 0,0 0-1,-6 10 1,-2 0 52,-1-1 0,-2-1 0,0 0 0,-34 31 0,0 0 156,36-39-159,11-9-74,0 0-1,1 0 0,-1 0 1,1 0-1,-1 0 1,1 0-1,-1 1 1,1-1-1,0 0 1,0 1-1,0-1 0,-1 1 1,0 3-1,4-4-11,0 0 0,0 0-1,1 0 1,-1 0 0,1-1-1,-1 1 1,0-1 0,1 1-1,-1-1 1,1 0 0,2 0-1,3 1 3,26 0 73,63-4 0,-86 1-61,0 1 1,0 1 0,0-1-1,0 2 1,18 2-1,-26-3-19,0 1-1,0 0 1,0 0-1,0 0 1,0 0-1,0 1 1,0-1 0,-1 1-1,1-1 1,0 1-1,-1 0 1,1 0-1,-1 1 1,0-1-1,0 0 1,0 1-1,0-1 1,0 1-1,0 0 1,-1-1 0,1 1-1,1 5 1,1 8-3067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1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8840,'0'0'11601,"10"3"-11389,16 2-15,-1-1 0,1-1 0,36-1 0,277-28 2175,-331 25-2217,1 1 0,-1 0 0,1 0 0,-1 1 1,14 3-1,23 1 1196,-44-4-1335,-1-1 0,0 1-1,0 0 1,0-1 0,0 1-1,0 0 1,0-1 0,0 1 0,-1 0-1,1-1 1,0 1 0,0-1-1,0 1 1,-1 0 0,1-1 0,0 1-1,-1-1 1,0 2 0,-1 2-3421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1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10952,'0'0'11235,"9"-2"-10927,38-13 163,1 3 0,1 2 0,0 2 0,0 2 0,0 2-1,73 4 1,-82 1-78,-26-1-49,0 1-1,19 2 0,-14-5 466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3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9040,'0'0'10375,"2"9"-10037,0-3-289,1 1 106,-1 0-1,0 0 0,-1 0 0,1 0 1,-1 0-1,-1 0 0,1 0 0,-1 0 0,-2 14 1,2-16-42,-1 0 0,0 0 0,1 0 1,0 0-1,0 0 0,1 0 0,-1 0 1,1 0-1,2 6 0,2 22 280,0 17 284,17 78-1,-8-58-341,-4-18-106,8 53 209,9 54 572,-14-94-556,-11-55-358,-2-6-16,0-1 0,1 1 0,0 0 0,-1 0 0,1-1 0,1 1 0,-1-1 0,2 5-1,-3-7-36,-7-3 556,-7-4-4475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38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12056,'0'0'5951,"11"2"-5453,3 1-317,-6-1-38,0 0 0,0-1-1,0 0 1,0-1-1,15 0 1,35 0 899,-36 1-332,41-3 1,-42-1-309,-14 1-198,1 1 1,-1 0 0,1 1 0,-1-1 0,1 2 0,9 0 0,-11 0-80,0 0 1,0-1 0,0 0 0,0 0 0,0-1 0,0 1 0,0-1-1,0 0 1,0-1 0,0 0 0,0 0 0,6-3 0,9-2 243,-17 5-569,6-2 9,-5-1-3117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3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9944,'0'0'12562,"14"0"-12366,64-1 54,-19-2 406,95 10-1,-115 2-94,-37-9-479,1 1 0,-1 0 0,0-1 1,0 1-1,0 0 0,1 1 0,-1-1 0,0 0 0,0 1 1,-1-1-1,1 1 0,0-1 0,0 1 0,1 2 1,-4-2 267,-3 5-286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5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154 118 9240,'0'0'10738,"-9"7"-10417,-1 1-241,-9 5 283,1 1 1,-19 21-1,31-30-218,1 0 1,0 1-1,0-1 1,1 1-1,-1 1 1,1-1-1,1 1 1,-1-1-1,1 1 1,0 0 0,1 0-1,-3 11 1,2-3 4,1-1 0,1 1 0,0-1 0,3 29 1,-2-38-109,1 0 0,0 1 0,1-1 0,0 0 0,-1 0 0,1 0 0,1 0 0,-1 0 0,1 0 1,0-1-1,0 1 0,0-1 0,1 0 0,0 0 0,-1 0 0,7 5 0,5 2 97,-7-3-18,1-2-1,0 1 1,18 9-1,-23-15-86,-1 1-1,0-1 1,1 0-1,-1 0 0,1 0 1,-1-1-1,1 1 1,0-1-1,-1 0 1,1 0-1,0 0 0,-1-1 1,1 1-1,-1-1 1,8-2-1,-4 1 13,0-1 0,-1-1 0,1 1 0,-1-1 0,1 0 0,-1-1 1,0 1-1,-1-1 0,1 0 0,5-8 0,5-7 164,21-36 1,-27 40-105,-7 12-26,-1-1 1,1 1-1,-1-1 1,0 0-1,0 0 1,0 0 0,-1 0-1,2-6 1,-3 10 0,9 11 106,-7-8-177,0 1 0,-1 0-1,0 0 1,1 0 0,-1 0 0,0 0 0,1 5 0,6 16 11,-3-16-19,-1-1 0,1 1 0,1-1 0,-1 0 0,1 0 0,0-1 0,1 0 0,0 0 0,0 0 0,0-1-1,9 5 1,-11-7 0,1 0-1,0-1 0,0 1 0,0-1 0,0-1 0,1 1 0,-1-1 0,0-1 0,1 1 0,-1-1 0,0 0 0,1 0 0,-1-1 0,0 1 0,1-2 0,9-2 0,-7 1 25,0-1 0,0 0 1,0-1-1,0 1 0,-1-2 0,1 1 0,-1-1 0,-1-1 0,1 1 0,-1-1 1,0-1-1,8-11 0,-4 3 41,0 0 1,-2-1 0,0 0-1,-1 0 1,9-29-1,-14 35-21,0-1 0,-1 1 0,-1 0 0,0-1-1,0 1 1,-1-1 0,0 1 0,-1-1 0,-1 1-1,-3-16 1,3 20-15,0 0 0,0 0 1,0 1-1,-1-1 0,0 0 0,0 1 0,-1 0 0,0-1 0,0 2 0,-1-1 1,1 0-1,-1 1 0,0 0 0,-1 0 0,1 0 0,-1 1 0,-10-7 0,-21 0 104,8 4-30,29 6-99,-1 1-1,1 0 1,-1 0-1,1 0 0,-1 0 1,1-1-1,0 1 1,-1 0-1,1 0 0,-1 0 1,1 0-1,-1 0 1,1 0-1,-1 0 0,1 0 1,-1 0-1,1 0 1,0 1-1,-1-1 0,1 0 1,-1 0-1,1 0 1,-1 0-1,1 1 1,0-1-1,-1 0 0,1 0 1,-1 1-1,1-1 1,0 0-1,0 1 0,-1-1 1,1 0-1,0 1 1,-1-1-1,1 1 0,0-1 1,0 0-1,0 1 1,-1-1-1,1 1 0,0 1-322,0-1-1,-1 0 1,1 0 0,0 1-1,0-1 1,0 0-1,0 0 1,0 0-1,1 1 1,-1-1 0,0 0-1,0 0 1,1 2-1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6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11048,'0'0'8130,"5"13"-7739,38 94 694,-39-95-914,5 11 839,6 30 1,-15-50-723,1-2 137,1-1-318,-1 0 76,-16-35 642,-21-94-17,33 117-729,1 0-1,1 0 1,0 0 0,1 0 0,0 0 0,1 0-1,0 0 1,1 0 0,0 0 0,5-13 0,-4 18-21,0 0 0,0 0 0,1 1 0,0-1 1,0 1-1,1 0 0,-1 1 0,1-1 1,1 1-1,-1 0 0,12-9 0,-12 13-17,0 1 1,0-1-1,0 1 0,0 0 0,-1 0 1,1 1-1,0 0 0,0-1 0,0 1 0,-1 1 1,1-1-1,6 4 0,-9-4-29,-1 0-1,1 0 1,-1 0 0,0 0-1,1 0 1,-1 0-1,0 0 1,0 0 0,0 1-1,0-1 1,0 1 0,0-1-1,-1 1 1,1-1-1,0 1 1,-1-1 0,1 1-1,-1-1 1,1 1-1,-1 3 1,0-3 12,0 1 1,0-1-1,-1 0 0,0 1 0,1-1 0,-1 1 1,0-1-1,0 0 0,0 0 0,0 0 0,0 1 1,-3 2-1,-1 1 59,-1 0 1,1 0-1,-1-1 0,0 0 0,0 0 1,0 0-1,-13 6 0,-22 4 332,34-14-333,0 1 1,1 1 0,-1-1 0,1 1 0,0 0 0,-1 0 0,1 1 0,-8 6-1,11-3 97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7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9144,'0'0'9713,"12"1"-9324,36 6-33,-45-6-308,0 0 0,-1-1 0,1 1 0,0 1 0,-1-1 0,1 0 0,0 1 0,-1-1 0,0 1 0,1 0 0,-1 0 0,0-1 0,0 2 0,0-1 0,0 0-1,0 0 1,0 1 0,-1-1 0,1 1 0,-1-1 0,0 1 0,0 0 0,0-1 0,0 1 0,0 0 0,0 0 0,-1 0 0,0 0 0,1 0 0,-1-1 0,0 1 0,0 0 0,-1 0 0,1 0 0,0 0 0,-1 0 0,0 0 0,-2 5 0,-5 6 167,0-1 0,-13 16 0,-7 10 322,21-28-341,6-11-159,1 1-1,-1-1 0,1 1 1,-1-1-1,1 1 0,0-1 1,-1 1-1,1-1 1,0 1-1,-1 0 0,1-1 1,0 1-1,0-1 0,0 1 1,-1 0-1,1-1 1,0 1-1,0-1 0,0 2 1,1-1 0,0 0 0,0 0 1,0 0-1,0 0 0,0 0 0,0 0 1,0 0-1,1 0 0,-1 0 0,0-1 1,0 1-1,3 0 0,5 3 85,1-1 0,-1 0 0,1-1 0,0 0 0,-1-1 0,15 1 0,-14-1 19,-1-1 1,0 1-1,0 1 1,0 0-1,0 0 1,0 1-1,-1 0 0,11 5 1,-14-4-828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8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10752,'0'0'9802,"10"1"-9450,151 6 654,0-6 0,172-23 1,138-59 75,-428 70-902,1 3-1,0 1 1,0 2-1,59 1 1,-99 4-144,-1 1 0,1-1 0,-1 1 0,0 0 0,1 0 0,-1 0 0,0 0 0,3 3 0,-5-4-26,0 1 0,0-1 0,0 1 0,0-1 1,0 1-1,-1-1 0,1 1 0,0 0 0,0-1 0,-1 1 0,1 0 0,-1 0 0,1 0 0,-1-1 0,1 1 0,-1 0 0,1 0 0,-1 0 0,0 0 0,1 0 1,-1 0-1,0 0 0,0 0 0,0 0 0,1 0 0,-1 0 0,0 0 0,-1 0 0,1 0 0,0 0 0,0 1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09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56 9648,'0'0'8870,"-12"7"-8403,2 0-353,-2 1 55,-1 0 0,1 2 0,1-1 0,-14 15-1,25-24-165,-19 20 461,1 1 0,1 0 1,-17 26-1,31-40-349,-1-1-1,1 1 1,-1 0-1,2-1 1,-1 1-1,1 1 1,0-1-1,1 0 1,-1 0-1,2 1 1,-1-1-1,1 1 1,0-1-1,0 0 1,1 1-1,2 11 1,-2-16-77,0-1-1,0 0 1,0 1-1,0-1 1,0 0 0,0 0-1,1 0 1,-1 0 0,1 0-1,-1 0 1,1 0 0,0-1-1,-1 1 1,1 0-1,0-1 1,0 0 0,0 1-1,0-1 1,1 0 0,-1 0-1,0 0 1,0 0 0,1-1-1,-1 1 1,1 0-1,-1-1 1,0 0 0,1 0-1,-1 0 1,1 0 0,2 0-1,5-1 55,1 0 0,-1-1 0,1 0 0,-1-1 0,17-6 0,-13 2-10,0 0 0,0-1 0,-1-1 0,0 0 0,-1 0 0,0-2 0,0 1 0,11-15 0,-12 14-13,10-5 84,-19 14-119,1 1 0,-1-1 0,1 0 0,-1 1 0,0-1 0,0 0 0,0-1 0,0 1 0,0 0 0,0 0 0,1-4 0,-4 9-14,0 1 1,0 0-1,0 0 0,1-1 1,-1 1-1,1 0 0,0 0 1,0 0-1,0 0 0,1-1 1,-1 1-1,1 0 0,0 0 1,0 0-1,0-1 0,1 1 1,-1-1-1,1 1 0,0-1 1,0 1-1,0-1 0,0 0 1,1 0-1,-1 0 0,1 0 1,0-1-1,-1 1 0,1-1 1,1 0-1,-1 1 0,0-1 1,0 0-1,1-1 0,-1 1 1,1-1-1,0 0 0,-1 1 1,1-2-1,6 2 0,-3-1-7,0-1 0,0 1 0,0-1-1,0-1 1,0 1 0,0-1 0,-1-1 0,1 1-1,0-1 1,-1 0 0,1-1 0,-1 1 0,0-1-1,0-1 1,0 1 0,0-1 0,0 0 0,-1 0-1,8-8 1,-8 7 2,10-8 40,-1-1 1,0 0-1,-1-1 1,0-1-1,-2 0 1,0 0-1,12-24 1,-20 32-5,1 0 0,-2 1 1,1-1-1,-1 0 0,0-1 0,-1 1 1,1-15-1,-2 19-19,0 0 0,-1-1 0,1 1 0,-1 0 0,0-1 0,0 1 0,-1 0-1,1 0 1,-1 0 0,0 0 0,0 0 0,0 1 0,-1-1 0,1 0 0,-1 1 0,-4-5 0,4 6-17,0 0 1,0 0-1,0 0 0,-1 1 1,1-1-1,-1 1 0,1-1 0,-1 1 1,0 0-1,1 1 0,-1-1 1,0 1-1,1-1 0,-6 1 0,9 0-188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1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12760,'0'0'8081,"10"-1"-7787,7-1-179,2 0 125,0 0-1,0 1 1,0 0 0,-1 2 0,35 5 0,-52-6-211,-1 0 1,1 1 0,0-1 0,0 0-1,0 1 1,-1-1 0,1 1 0,0-1-1,-1 0 1,1 1 0,0 0 0,-1-1-1,1 1 1,-1-1 0,1 1 0,-1 0-1,1-1 1,-1 1 0,1 0 0,-1 0-1,0-1 1,1 1 0,-1 0 0,0 0 0,0 0-1,1-1 1,-1 2 0,0 1 12,0-1-1,-1 1 1,1 0 0,0-1 0,-1 1 0,1-1-1,-1 1 1,0-1 0,-1 3 0,-3 4 61,1-1 0,-1 1-1,-12 14 1,-71 74 1019,88-97-1098,0 0 0,-1 0 1,1 1-1,0-1 0,0 0 1,-1 0-1,1 1 0,0-1 1,0 0-1,-1 1 0,1-1 1,0 0-1,0 0 0,0 1 1,0-1-1,0 1 0,-1-1 1,1 0-1,0 1 1,0-1-1,0 0 0,0 1 1,0-1-1,0 0 0,0 1 1,0-1-1,0 1 0,0-1 1,1 0-1,-1 1 0,0-1 1,0 0-1,0 1 0,13 6 290,18-2-81,184-23 982,-161 8-1328,-37 5-3161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15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1 8840,'0'0'8718,"-9"3"-8443,-31 12 5,38-14-188,-1 0 0,0 0 0,0 0 0,1 1 0,-1-1 1,1 1-1,-1 0 0,-2 2 0,-6 4 449,6-3-404,0-1-1,0 1 0,0 0 1,1 1-1,-1-1 0,1 1 0,1 0 1,-1 0-1,-3 7 0,6-11-109,-3 8 55,-1 0 0,2 1 1,-1-1-1,1 1 1,1 0-1,0 0 0,1 0 1,0 0-1,0 0 0,1 0 1,1 0-1,-1 0 1,2 0-1,4 16 0,-5-19-31,1 0-1,1 0 1,-1-1-1,1 1 1,1-1-1,0 0 1,0 0-1,0 0 1,0-1-1,1 1 1,0-1-1,1 0 1,0-1-1,-1 1 1,2-1-1,-1 0 1,0 0-1,1-1 1,0 0-1,13 5 1,-17-8-26,0 0 0,1-1 1,-1 0-1,1 1 1,-1-1-1,0-1 0,1 1 1,-1 0-1,1-1 1,-1 0-1,0 1 0,1-1 1,-1-1-1,0 1 1,0 0-1,4-3 1,5-3 59,-1 0 1,19-16 0,-18 14 7,0-1 0,-1-1 0,0 0 0,-1-1 0,16-21 1,-22 24 188,-6 10-9,1 0-255,1 0-1,-1 0 0,0 0 0,1 0 0,0 0 0,-1 0 1,1 0-1,-1 0 0,1 0 0,0 0 0,0 0 0,0 0 1,0 1-1,0 1 0,1 3 11,1 10 48,1 1 1,6 21 0,-7-32-59,1 0-1,-1-1 1,1 1 0,0-1-1,1 1 1,-1-1 0,1 0-1,0 0 1,9 8 0,-3-4 16,1 0 1,0-1 0,1 0 0,-1 0 0,2-1 0,13 5 0,-19-9 16,0 0 1,0-1-1,1 0 0,-1-1 0,0 0 0,1 0 0,-1 0 1,1-1-1,-1 0 0,1 0 0,-1-1 0,1 0 1,9-3-1,-13 2-4,1 0 1,-1 0-1,0 0 1,0-1-1,0 0 1,0 1 0,0-2-1,0 1 1,-1 0-1,1-1 1,-1 1-1,3-6 1,1-1 58,0 0 0,-1 0 0,8-20 0,-9 17-37,-1 0-1,-1 0 0,0-1 1,-1 0-1,0 1 0,-1-1 0,-1 0 1,0 1-1,-1-1 0,-1 0 0,1 1 1,-2-1-1,0 1 0,-1 0 0,0 0 1,-1 0-1,-1 0 0,0 1 1,-10-16-1,14 24-32,0 1-1,-1-1 1,0 1 0,1 0 0,-1 0 0,0 0 0,-1 0-1,1 0 1,-1 1 0,1-1 0,-1 1 0,0 0-1,1 0 1,-7-2 0,9 4-33,0 0 0,0 0 0,0 0 0,1 0-1,-1 0 1,0 0 0,0 0 0,0 0 0,0 0 0,0 1 0,0-1-1,0 0 1,0 1 0,1-1 0,-1 1 0,0-1 0,0 0 0,0 1-1,1 0 1,-1-1 0,0 1 0,1-1 0,-1 1 0,0 0 0,1 0-1,-1-1 1,1 1 0,-1 0 0,1 0 0,-1 0 0,1 0 0,0-1-1,-1 1 1,1 0 0,0 0 0,0 0 0,0 0 0,0 0 0,0 0-1,0 0 1,0 0 0,0 1 0,0 6-493,0 0 1,0 1-1,3 11 0,-2-13-1824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16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9344,'0'0'8665,"11"-3"-8328,38-11-1,-46 13-277,0 0 0,0 0 0,0 0-1,-1 1 1,1-1 0,0 1 0,0 0 0,0 0 0,0 0-1,0 0 1,0 0 0,-1 1 0,1-1 0,0 1-1,0 0 1,0 0 0,-1 0 0,1 0 0,0 1 0,-1-1-1,1 0 1,-1 1 0,4 3 0,-5-3-5,1 1 0,-1-1 0,1 1 0,-1 0 0,0 0 0,0-1 0,0 1 0,0 0 1,-1 0-1,1 0 0,-1 0 0,0 0 0,0 0 0,0 0 0,0 0 0,0 0 0,-1 0 0,1 0 0,-2 3 0,0 4 78,-1-1 1,0 0-1,0-1 0,-1 1 0,0-1 0,0 1 0,-1-1 0,0-1 0,-1 1 1,-8 8-1,14-15-107,0 0 1,-1-1 0,1 1 0,0-1 0,0 1 0,0 0-1,-1-1 1,1 1 0,0 0 0,0-1 0,0 1-1,0 0 1,0-1 0,0 1 0,0 0 0,1-1 0,-1 1-1,0 0 1,0-1 0,0 1 0,1-1 0,-1 1-1,0 0 1,1-1 0,-1 1 0,0-1 0,1 1-1,-1-1 1,1 1 0,-1-1 0,1 1 0,-1-1 0,1 0-1,-1 1 1,1-1 0,-1 0 0,1 1 0,-1-1-1,2 1 1,29 16 301,-28-16-260,10 6 89,0-1 0,0 0 0,1-1 0,0-1 0,20 4 0,-18-6 52,34 4 1251,-48-6-991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17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1 10248,'0'0'9782,"-11"12"-9333,-63 76 439,55-64-569,2 2-1,1 0 1,0 0 0,3 2-1,0 0 1,-11 34-1,13-24-37,0 1 0,3 0-1,1 0 1,-1 53 0,5-48-78,0 2 182,5 71 0,0-103-263,0 1 0,0 0 0,2-1 0,0 0 0,0 0 0,1 0 0,1 0 0,15 25 1,-11-25 73,1 0 1,0-1-1,1 0 1,0-1-1,1 0 1,0-1 0,1 0-1,19 11 1,-16-12 63,-7-4 165,-1 0 0,16 14-1,-17-20 109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38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9848,'0'0'6943,"13"-7"-6429,-7 3-436,3-2 31,1 1 0,-1 0 0,1 0 1,0 1-1,1 0 0,-1 0 1,1 1-1,11-1 0,6 2 470,1 2-1,-1 1 1,43 7 0,6 0 1029,-76-8-1570,29 0 1158,-30 0-1158,1 0 1,0 0 0,0 0 0,-1 0 0,1 0 0,0 0 0,-1 0 0,1-1 0,0 1 0,0 0 0,-1 0 0,1-1 0,0 1 0,-1 0 0,1-1 0,-1 1-1,1 0 1,0-1 0,-1 1 0,1-1 0,-1 1 0,1-1 0,-1 0 0,1 1 0,-1-1 0,0 1 0,1-1 0,-1 0 0,0 1 0,1-1 0,-1-1 0,0-22-94,0 15-3134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18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0 9240,'0'0'9887,"-10"8"-9457,6-5-402,-12 10 218,1 0-1,0 1 1,1 0 0,-17 24 0,23-25-50,0 0 0,2 1 1,0 0-1,0 0 0,1 0 0,1 1 1,1-1-1,0 1 0,0 0 0,2 0 0,-1 21 1,3-31-118,-1 1 1,1-1-1,0 1 1,0 0 0,1-1-1,0 0 1,0 1-1,0-1 1,0 0 0,1 0-1,0 0 1,0 0-1,0-1 1,0 1 0,1-1-1,0 0 1,0 0-1,0 0 1,1-1-1,-1 1 1,1-1 0,7 4-1,-6-4-10,0 0 1,0 0-1,0 0 0,0-1 0,0 0 0,0-1 0,1 0 0,-1 0 0,1 0 1,-1 0-1,1-1 0,-1 0 0,1-1 0,-1 1 0,1-1 0,-1 0 0,1-1 1,-1 0-1,8-3 0,-2-2 79,1 0-1,-2-1 1,1-1 0,-1 0-1,0 0 1,-1-1 0,0 0-1,9-12 1,-17 19-56,0 1-1,0-1 1,0 1-1,-1-1 1,1 0-1,-1 0 1,1 0-1,-1 0 1,0 0-1,0 0 0,0 0 1,0-4-1,-1 7-85,0 0 0,0 0 0,0 0 0,0 0 0,0 0 0,0 0-1,0 0 1,0 0 0,0 0 0,0 1 0,0-1 0,0 0-1,0 0 1,0 0 0,0 0 0,0 0 0,0 0 0,0 0 0,0 0-1,0 0 1,0 0 0,0 0 0,0 0 0,0 0 0,0 0 0,0 0-1,0 0 1,0 0 0,-1 0 0,1 0 0,0 1 0,0-1-1,0 0 1,0 0 0,0 0 0,0 0 0,0 0 0,0 0 0,0 0-1,0 0 1,0 0 0,0 0 0,0 0 0,0 0 0,0 0 0,-1 0-1,1 0 1,0 0 0,0 0 0,0 0 0,0 0 0,0 0-1,0-1 1,0 1 0,0 0 0,0 0 0,0 0 0,0 0 0,0 0-1,0 0 1,0 0 0,0 0 0,0 0 0,-1 0 0,-2 10 189,-2 12-71,4-12-94,-1 1 0,1 0 0,1 0-1,0-1 1,1 1 0,2 16-1,-2-25-26,-1 0 0,1 0 0,-1 0 0,1 0 0,0 0 0,0 0 0,0 0 0,0 0 0,0 0-1,0-1 1,0 1 0,1 0 0,-1-1 0,1 1 0,-1-1 0,1 1 0,-1-1 0,1 0 0,0 0-1,0 1 1,0-1 0,0-1 0,0 1 0,0 0 0,0 0 0,0-1 0,0 1 0,0-1 0,0 0-1,0 1 1,0-1 0,0 0 0,1 0 0,-1 0 0,0-1 0,0 1 0,0-1 0,0 1 0,4-2-1,4-1 38,-1-1 1,1 0-1,-1 0 0,0-1 0,0 0 0,-1-1 0,0 0 0,0 0 0,0-1 0,0 0 0,-1 0 0,0-1 0,-1 0 0,10-14 0,-11 13 32,0 1 0,0 0 1,-1-1-1,0 0 0,-1 0 0,1 0 0,-2 0 0,1 0 0,-2-1 0,1 1 0,-1-1 1,0 1-1,-1-1 0,0 0 0,-3-14 0,2 20-25,0 0 0,0 0 0,-1 1 0,1-1 0,-1 1 0,0-1 0,0 1 0,0-1 0,-1 1 0,1 0 0,-1 0-1,0 0 1,1 1 0,-1-1 0,-1 0 0,1 1 0,0 0 0,0 0 0,-1 0 0,0 0 0,1 1 0,-6-3 0,-4-5-43,12 8-6,0 0 1,0 0-1,0 0 1,-1 0-1,1 0 0,0 0 1,0 1-1,0-1 0,-1 0 1,1 1-1,0-1 0,-3 0 1,4 1-13,0 0 1,0 0 0,0 0 0,-1 0 0,1 0-1,0 0 1,0 0 0,0 0 0,0 0 0,0 0-1,0 0 1,0 0 0,0 0 0,-1 0 0,1 0-1,0 0 1,0 0 0,0 0 0,0 0 0,0 0-1,0 0 1,0 0 0,0 0 0,0 0 0,0 0 0,-1 0-1,1 0 1,0 0 0,0-1 0,0 1 0,0 0-1,0 0 1,0 0 0,0 0 0,0 0 0,0 0-1,0 0 1,0 0 0,0 0 0,0 0 0,0-1-1,0 1 1,0 0 0,0 0 0,0 0 0,0 0-1,0 0 1,0 0 0,0 0 0,0 0 0,0-1-1,0 1 1,0 0 0,0 0 0,0 0 0,0 0-1,0 0 1,0 0 0,0 0 0,0 0 0,0 0-1,0-1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19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10752,'0'0'9554,"12"-8"-9125,3-1-255,0 1 1,0 1-1,25-10 0,-33 15-70,0 0 1,0 0 0,0 1-1,1 0 1,-1 0-1,0 1 1,0-1 0,1 2-1,-1-1 1,0 1 0,1 0-1,-1 0 1,9 4 0,-14-4-58,0-1 0,0 1 0,-1-1 0,1 1 0,0 0 0,-1 0 0,1 0 0,-1 0 0,1 0 0,-1 0 0,0 0 0,1 1 0,-1-1 0,0 0 0,0 1 0,0-1 0,0 1 0,0-1 0,1 3 1,-2-2-6,1 1 1,-1-1 0,0 1 0,0-1 0,0 1 0,0-1 0,-1 1-1,1-1 1,-1 0 0,1 1 0,-1-1 0,0 1 0,0-1 0,-2 3 0,-5 12 113,0-1 0,-1 0 0,-15 18 0,19-26-10,-2 0 1,1-1 0,-1 0 0,0 0 0,0-1-1,-1 0 1,0 0 0,-10 5 0,18-11 261,16 3 144,-5-2-415,1-1 1,-1 0-1,14-3 0,14 0 104,-29 4-111,1-1-1,-1-1 0,0 1 1,0-2-1,0 1 0,0-1 1,0-1-1,0 0 0,15-7 1,-24 10-95,0-1 1,0 1 0,0-1-1,0 1 1,0-1 0,1 1 0,-1 0-1,0-1 1,0 1 0,0 0-1,1 0 1,-1 0 0,0 0-1,0 0 1,0 0 0,1 0-1,-1 1 1,0-1 0,0 0-1,0 1 1,1-1 0,-1 1-1,1 0 1,20 17-3480,-20-17 2815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20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8840,'0'0'16037,"13"-6"-15721,4-2-134,0 1 1,1 2 0,-1-1-1,35-4 1,-15 6 401,-1 1 0,66 3 0,-90 0-359,-11-1-185,-1 1 0,1 0 0,0 0 0,-1 0 0,1-1 0,0 1 0,0 0 0,-1 0 0,1 0 1,0 0-1,-1 0 0,1 0 0,0 0 0,0 1 0,-1-1 0,1 0 0,0 0 0,-1 0 0,1 1 0,0-1 0,-1 0 0,1 1 0,-1-1 0,1 1 0,0-1 0,-1 1 0,1 0 0,3 0 235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21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45 10544,'0'0'10873,"-11"9"-10435,-18 16 182,-39 42-1,59-56-358,1 0 0,0 1 1,1 0-1,0 0 0,-9 23 0,13-27-114,0 0-1,1 0 0,-1 1 1,2-1-1,-1 0 0,1 1 1,1-1-1,-1 1 0,2 0 1,0 12-1,0-16-92,0-1 0,1 0 0,-1 0 0,0 1 0,1-1 0,0 0 0,0 0 0,0-1 0,1 1 0,0 0 0,-1-1 0,1 1 0,0-1 0,0 0 0,1 0 0,-1 0 0,1 0 0,-1-1 0,1 0 0,0 1 0,0-1-1,0-1 1,0 1 0,0 0 0,1-1 0,-1 0 0,0 0 0,1 0 0,-1-1 0,1 0 0,3 1 0,2-1 22,0-1 0,-1 0 0,1 0 0,-1-1 0,0 0 0,1 0 0,-1-1 0,0 0 0,0-1 0,-1 0 0,1 0 0,-1-1 0,12-9 0,94-92 1133,-108 101-1055,-5 7 78,-10 13 34,8-15-269,0 3 17,-1-1 0,1 1-1,0-1 1,0 1 0,0 0-1,0 0 1,0 0 0,0-1-1,1 1 1,-1 0 0,1 0-1,0 0 1,0 0 0,0 0-1,1 4 1,1 3 16,0-1-1,1 0 1,6 13 0,0 2 23,-7-19-39,-1-1-1,1 0 1,1 1 0,-1-1-1,0 0 1,1 0-1,0-1 1,0 1 0,0-1-1,0 1 1,1-1 0,-1 0-1,8 5 1,-8-7 5,-1 1 0,1-1 0,0 0 0,-1 0 0,1 0 0,0 0-1,0-1 1,0 1 0,0-1 0,0 1 0,0-1 0,0 0 0,0 0 0,0-1 0,-1 1 0,1 0 0,0-1 0,0 0 0,0 0 0,0 0 0,0 0 0,4-2 0,2-3 30,-1 0 0,1-1 0,-1 1 0,0-1 0,-1-1-1,0 0 1,0 0 0,11-16 0,-2-3 142,23-49-1,-28 49-190,-1-1 0,-2 0 0,0 0 0,-2 0 0,3-36 0,-9 59 0,0 1 0,0 0 0,0 0 0,-1-1 0,1 1 0,-1 0 0,0 0 0,0 0 0,-1-1 0,1 1 0,-1 0 0,0 1 0,-3-7 0,4 9 0,0-1 0,0 1 0,-1-1 0,1 1 0,0-1 0,-1 1 0,1 0 0,-1 0 0,1-1 0,-1 1 0,0 0 0,0 0 0,1 1 0,-1-1 0,0 0 0,0 1 0,0-1 0,0 1 0,0-1 0,1 1 0,-1 0 0,0 0 0,0 0 0,0 0 0,0 0 0,0 0 0,0 1 0,0-1 0,0 1 0,-3 1 0,4-2 42,0 1 1,1 0-1,-1 0 0,0 0 1,0 0-1,1 0 0,-1 0 1,0 0-1,1 0 0,-1 0 1,1 0-1,0 0 1,-1 0-1,1 1 0,0-1 1,0 0-1,-1 0 0,1 0 1,0 0-1,0 1 0,0-1 1,1 1-1,1 31-2597,-1-28 69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22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1 10848,'0'0'7135,"-12"0"-6639,-21 1 127,0 1 0,0 2-1,0 2 1,-41 11 0,62-12-256,0 1 0,1 0 1,-1 0-1,2 1 0,-15 11 1,24-17-326,0 0 0,0 0 0,1 0 0,-1 0 0,0 0 1,1 0-1,-1 0 0,1 0 0,-1 0 0,1 0 0,0 0 0,-1 0 1,1 0-1,0 0 0,0 1 0,0-1 0,0 0 0,0 0 1,0 0-1,0 0 0,0 1 0,0-1 0,1 0 0,-1 0 1,0 0-1,1 0 0,-1 0 0,1 0 0,-1 0 0,1 0 0,-1 0 1,1 0-1,1 1 0,0 1 55,0 1 0,0-1 0,1 0 0,0-1 0,-1 1 0,1 0 0,0-1 0,6 4 0,0-1 65,1-1-1,1 0 0,-1-1 1,1 0-1,-1 0 0,1-1 1,17 0-1,78-3 1157,-93 0-1071,78-5 1034,-86 6-5164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23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11152,'0'0'10129,"10"-3"-9668,-2 0-411,91-28 1374,-87 27-1180,0 2-1,0 0 0,1 0 0,-1 1 1,1 0-1,23 3 0,-29-1-124,-1 0 1,0 0-1,0 1 0,0 0 0,0 0 1,0 1-1,7 4 0,-11-6-90,0 0 0,0 1-1,-1-1 1,1 1 0,0-1 0,-1 1-1,0 0 1,1 0 0,-1 0 0,0-1 0,0 1-1,0 0 1,0 0 0,0 1 0,-1-1 0,1 0-1,-1 0 1,1 0 0,-1 0 0,0 1-1,0-1 1,0 0 0,0 0 0,-1 5 0,0 0 5,0 0 1,-1 0-1,0 0 1,0 0-1,-1 0 1,0-1 0,0 1-1,-1-1 1,1 0-1,-1 0 1,-7 8-1,0-2 56,0-1 0,0-1-1,-1 0 1,-16 11-1,7-1 208,20-19-265,0 0 0,0 0 0,0 0 0,0 0 0,0 0 0,1 0 0,-1 0-1,0 0 1,1 1 0,-1-1 0,1 0 0,-1 0 0,1 1 0,0-1 0,0 0 0,-1 3 0,3-3-2,-1 1-1,1-1 1,-1 0 0,1 0-1,-1 0 1,1-1-1,0 1 1,-1 0 0,1-1-1,0 1 1,0-1-1,-1 1 1,1-1 0,0 0-1,0 1 1,0-1 0,2-1-1,0 2 38,145 11 865,-68-7 319,-81-5-1250,0 3-713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24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11952,'0'0'7957,"13"13"-7313,-3-3-506,82 84 993,-51-49-437,83 98 1264,-107-120-1641,-1 1-1,0 0 1,-2 1-1,17 42 1,-18-34-56,-2 1 1,-2 0 0,-1 1 0,-1 0 0,-3 0-1,0 0 1,-3 61 0,-21 124 649,13-182-686,-2 1 0,-1-1 0,-24 59 0,24-78-100,-1-1 1,0 0 0,-1 0-1,-1-1 1,-1-1 0,0-1-1,-1 1 1,-28 20-1,33-29-78,0 0-1,-1-1 0,0 0 0,0 0 0,-1-1 0,1-1 1,-23 6-1,24-8-1205,0 0 0,0-1 0,-10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5:25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0 9344,'0'0'9615,"-10"8"-9261,-34 25-8,40-30-140,1-1-1,-1 1 0,0 0 1,1 0-1,-1 1 0,1-1 1,0 1-1,-2 3 0,7 0 378,0-5-65,-7-2 680,23 15-582,-10-13-545,1-1 0,-1 0 1,1 0-1,0 0 0,-1-1 0,17-2 1,-2 0 49,47-3 225,-41 2-168,0 2 0,29 1 0,13 0 121,-52-1-166,0 1-1,0 0 0,26 5 0,-12-3 96,-28-3-146,0 1 0,1 1 0,-1-1 0,0 1 0,1 0 0,-1 0 0,8 3 0,-13-4-66,1 0-1,-1 0 1,0 0 0,0 0 0,0 0 0,0 0-1,0 0 1,0 0 0,0 0 0,1 0 0,-1 0-1,0 0 1,0 0 0,0 0 0,0 0 0,0 0 0,0 0-1,1 0 1,-1 0 0,0 0 0,0 0 0,0 0-1,0 0 1,0 0 0,0 0 0,0 0 0,1 0-1,-1-1 1,0 1 0,0 0 0,0 0 0,0 0-1,0 0 1,0 0 0,0 0 0,0 0 0,0 0-1,0 0 1,0-1 0,0 1 0,0 0 0,1 0-1,-1 0 1,0 0 0,0 0 0,0-1 0,0-9 261,-4-16-364,4 21 71,-3-12-3650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07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0 9040,'0'0'10761,"-4"13"-10400,-46 140 962,48-146-1152,-1 1 1,1 0 0,0 0 0,1 0-1,0 0 1,0 0 0,0 1-1,1-1 1,2 14 0,-1-20-100,0 0 1,0 1-1,0-1 0,1 0 1,-1 0-1,0 0 0,1 0 0,0 0 1,-1 0-1,1-1 0,0 1 1,0 0-1,4 1 0,29 19 604,-31-21-628,0 0 0,0 0 0,0 0-1,1-1 1,-1 1 0,0-1 0,0 0 0,0 0 0,1 0 0,-1-1-1,8-2 1,3-1 225,28-13-1,-8 3 181,-33 14-437,0-1 33,-1 0 0,1 1 0,0-1 0,0 0-1,0 1 1,0-1 0,0 1 0,0 0-1,0 0 1,0 0 0,0 0 0,0 0-1,0 0 1,3 1 0,-8 16 291,2 5-279,0-1 0,2 1 0,1-1 0,5 29 0,-6-42-55,1-1 1,0 0 0,0-1 0,1 1-1,0 0 1,0-1 0,0 1 0,1-1 0,0 0-1,0 0 1,1 0 0,0-1 0,0 0-1,0 0 1,0 0 0,1 0 0,6 3-1,-8-6 14,0 0-1,0 0 0,0 0 1,0-1-1,0 0 0,0 0 1,1 0-1,-1 0 0,0-1 0,1 1 1,-1-1-1,0 0 0,7-1 1,-3 0 30,-1-1 0,1 0 0,-1-1 0,0 1 0,0-1 0,0 0 0,7-5 0,2-2 60,-1-1-1,-1-1 1,0 0 0,0 0 0,18-23 0,-18 15 21,-1 0 0,0 0 0,-2-2 0,0 1 0,-1-1 0,9-34 0,-15 42-33,-1 0 0,0 0 0,-1 0 0,-1 0 0,0 0 0,-1 0 0,0-1 1,-1 1-1,-1 0 0,-6-26 0,6 35-44,0 1-1,0-1 1,0 1 0,0 0 0,-1 0 0,1 0 0,-1 0 0,0 1 0,-1-1 0,1 1 0,0-1-1,-1 1 1,0 0 0,0 1 0,0-1 0,0 1 0,0-1 0,-6-1 0,5 4-50,-1 0 0,1 0 0,-1 0 1,1 1-1,0 0 0,-1 0 1,1 0-1,0 1 0,-6 2 0,10-3-389,-6 2 703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08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0 186 10752,'0'0'6201,"10"10"-5796,1 0-278,-5-6-67,-1 1 1,0 0-1,0 0 1,-1 0-1,0 1 1,0 0-1,0 0 1,0 0-1,-1 0 1,3 8-1,41 121 1437,-43-120-1263,2-1 0,9 18 0,-10-23-4,-1 0 1,0 1-1,0-1 0,0 1 1,-1 0-1,-1 0 0,0 0 1,1 13-1,-2-16 64,2 6 192,-4-13-454,1 0 0,0 0-1,0-1 1,0 1-1,0 0 1,0 0 0,0 0-1,0 0 1,0 0 0,0 0-1,0 0 1,0 0-1,0 0 1,-1 0 0,1 0-1,0 0 1,0 0-1,0 0 1,0 0 0,0 0-1,0 0 1,0 0 0,0 0-1,0 0 1,0 0-1,0 1 1,0-1 0,0 0-1,-1 0 1,1 0 0,0 0-1,0 0 1,0 0-1,0 0 1,0 0 0,0 0-1,0 0 1,0 0-1,0 0 1,0 0 0,0 0-1,0 1 1,-1-4 37,0 0 1,0 0-1,0 0 1,0 1-1,0-1 1,1 0-1,-1 0 1,1-4-1,-3-13 73,-19-49 238,11 39-165,2 0 0,1 0 1,-7-51-1,10 36 64,2 23-35,1 1 0,0 0 0,3-31-1,0 47-181,1-1 0,-1 1 0,1 0 0,0 0-1,0 0 1,1 0 0,0 0 0,0 0 0,0 1-1,0-1 1,0 1 0,1 0 0,5-4 0,5-5 248,0 1 1,26-16 0,-35 26-265,-1-1-1,1 1 1,0 0 0,0 1-1,0-1 1,0 1 0,0 0 0,0 0-1,0 1 1,1-1 0,-1 1 0,0 0-1,0 1 1,0-1 0,10 3 0,-9-1 19,0-1 0,0 1 0,0 0 1,0 1-1,0 0 0,0 0 0,-1 0 1,0 0-1,1 1 0,-1 0 0,-1 0 0,9 9 1,-12-12-36,1 1 1,-1 0-1,0 0 1,-1 0 0,1 0-1,0 0 1,0 0-1,-1 0 1,1 0 0,-1 0-1,0 0 1,1 0-1,-1 0 1,0 1 0,0-1-1,-1 0 1,1 0-1,0 0 1,-1 0-1,1 0 1,-1 0 0,1 0-1,-1 0 1,0 0-1,0 0 1,0 0 0,0 0-1,-1 0 1,1-1-1,-3 4 1,-3 3 76,-1 0 0,1 0 0,-2 0 1,-12 9-1,6-7-90,0 1 0,0-2-1,-31 14 1,40-20-16,0-1-1,-1 0 0,1 0 1,0-1-1,-1 1 1,1-1-1,-1-1 0,1 1 1,-1-1-1,1-1 0,-1 1 1,1-1-1,-1 0 1,-7-3-1,6 1 854,2 1-1700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0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5824,'0'0'7252,"-7"11"-6671,-2 3-347,1 1 1,0-1-1,1 1 0,1 1 1,0-1-1,1 1 1,1 0-1,0 0 0,-2 31 1,12 94 2315,-2-123-1885,0-12 73,-1-13 435,-1-14-3650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08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8640,'0'0'8762,"11"2"-8341,50 6 132,86 15 1769,-146-23-2259,1 0 1,-1 0-1,1 0 0,-1 1 1,1-1-1,-1 1 0,0-1 1,1 1-1,-1-1 0,0 1 1,1 0-1,-1 0 0,0-1 0,0 1 1,0 0-1,0 0 0,0 0 1,0 0-1,0 1 0,0-1 1,0 0-1,0 0 0,-1 0 1,1 1-1,0-1 0,-1 0 1,1 1-1,-1-1 0,1 3 1,-1 0 54,-1 0 0,1-1 0,-1 1 0,0 0 0,0-1 0,0 1 0,-1 0 0,1-1 0,-1 0 1,-3 5-1,-10 16 306,10-18-252,1 0 0,0 0 0,0 1 0,1-1 1,0 1-1,0 0 0,-3 12 0,6-18-130,0 0 1,0 0-1,1 0 1,-1 1-1,0-1 1,0 0-1,1 0 1,-1 0-1,1 1 1,-1-1-1,1 0 0,0 0 1,-1 0-1,1 0 1,0 0-1,0 0 1,-1 0-1,1-1 1,0 1-1,0 0 1,0 0-1,0-1 1,0 1-1,0 0 0,1-1 1,0 1-1,32 13 323,-18-10-190,0 1 1,0-2-1,1 0 1,25 0-1,-33-3 59,1 0-1,-1-1 0,1 0 0,-1 0 1,0-1-1,0 0 0,0-1 1,0 0-1,16-8 0,0 1 452,-14 8-4696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09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0 12360,'0'0'7063,"0"14"-6551,0-7-445,0 1 8,0 0-1,0 0 0,-1 0 1,0 0-1,0 0 0,-1 0 0,0 0 1,-1-1-1,1 1 0,-1-1 1,-6 11-1,-97 140 1474,64-100-153,-61 113-1,99-162-1235,0 0 0,1 1 0,0-1 0,0 1 0,1-1 0,0 1 0,1 0 0,0 0 0,0 0 0,1 0 0,3 18 0,1-7 194,1 0-1,0-1 1,2 0-1,14 30 1,-10-30-3,1 0 1,0 0-1,16 18 1,8 12 432,-25-34-504,0 0-1,1-2 1,0 1 0,2-2-1,23 21 1,-32-29-279,5 3 0,-7-10 0,-4-7 0,-1-2-4079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10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27 11352,'0'0'7945,"-2"10"-7272,-18 63 598,-7 21 750,24-81-1576,1 0 1,0 0-1,1 0 0,0 0 1,2 15-1,-1-24-288,1 1 0,0 0 0,0 0 1,0-1-1,1 1 0,-1 0 0,1-1 0,0 0 0,1 1 0,-1-1 1,1 0-1,3 4 0,-5-6-97,1-1 0,-1 1-1,1-1 1,0 1 0,0-1 0,0 0 0,0 0-1,0 0 1,0 0 0,0 0 0,0 0 0,0-1-1,0 1 1,0-1 0,1 1 0,-1-1 0,0 0-1,0 0 1,1 0 0,-1 0 0,0 0 0,0 0-1,0-1 1,1 1 0,-1-1 0,0 0-1,0 1 1,3-3 0,8-3 101,0-2 0,0 0 1,-1 0-1,0-1 0,-1-1 0,0 0 0,0 0 0,-1-1 1,0 0-1,-1-1 0,0 0 0,-1-1 0,-1 1 0,0-2 1,7-16-1,-14 30-156,0 1 0,0-1 0,0 0 0,0 0 0,0 0 0,0 0 0,0 0 0,0 0 0,0 0 0,1 0 0,-1 0 0,0 0 0,0 0 0,0 0 1,0 0-1,0 0 0,0 0 0,0 0 0,1 0 0,-1 0 0,0 0 0,0 0 0,0 0 0,0 0 0,0 0 0,0 0 0,0 0 0,1 0 0,-1 0 0,0 0 0,0 0 0,0 0 0,0 0 1,0 0-1,0 0 0,0 0 0,0 0 0,0 0 0,1 0 0,-1-1 0,0 1 0,0 0 0,0 0 0,0 0 0,0 0 0,1 17 181,0-8-135,-1-5-51,0-1 0,1 0 0,0 1 0,-1-1 0,1 0 0,0 1 0,1-1 0,-1 0 0,1 0 0,-1 0 0,1 0 0,0 0 0,0-1 0,0 1 0,1 0 0,-1-1 0,1 1 0,-1-1 0,1 0 0,0 0 0,-1 0 0,1 0 0,0-1 0,7 3 0,-6-2 0,1 0 0,0 0 0,0-1 0,-1 0 0,1 0 0,0 0 0,0 0 0,0-1 0,0 0 0,0 0 0,0 0 0,10-2 0,-7 0 0,0-1 0,-1 1 0,1-1 0,0-1 0,-1 1 0,1-1 0,7-6 0,-1-1 0,0-1 0,0 0 0,-2 0 0,1-2 0,-2 1 0,16-24 0,-23 31 0,0 0 0,-1 0 0,1 0 0,-1 0 0,0-1 0,-1 0 0,3-10 0,-5 14 0,1 0 0,-1 0 0,0 0 0,-1 1 0,1-1 0,0 0 0,-1 0 0,0 0 0,1 0 0,-1 1 0,0-1 0,0 0 0,-1 1 0,1-1 0,-1 1 0,1-1 0,-1 1 0,0-1 0,0 1 0,-4-4 0,3 3 0,-1 1 0,1-1 0,-1 0 0,0 1 0,0 0 0,0-1 0,0 2 0,0-1 0,0 0 0,-1 1 0,1 0 0,0 0 0,-1 0 0,1 1 0,-7-1 0,3 1 0,-1 0 0,1 1 0,-1 0 0,1 1 0,0-1 0,0 2 0,-12 3 0,20-6 13,0 0-1,0 0 1,0 0 0,0 0-1,0 0 1,0 0 0,0 0-1,0 0 1,0 0-1,0 0 1,0 0 0,0 0-1,0 0 1,0-1 0,0 1-1,0 0 1,0 0 0,0 0-1,0 0 1,0 0 0,0 0-1,0 0 1,0 0 0,0 0-1,0 0 1,0 0-1,0 0 1,0 0 0,0 0-1,0 0 1,0-1 0,-1 1-1,1 0 1,0 0 0,0 0-1,0 0 1,0 0 0,0 0-1,0 0 1,0 0 0,0 0-1,0 0 1,0 0 0,0 0-1,0 0 1,0 0-1,-1 0 1,1 0 0,0 0-1,0 0 1,0 0 0,0 0-1,0 0 1,0 0 0,0 0-1,0 0 1,0 0 0,0 0-1,0 0 1,0 0 0,0 1-1,0-1 1,-1 0-1,1 0 1,0 0 0,0 0-1,3-6-850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11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13464,'0'0'8409,"13"1"-7891,1 1-375,90 11 1144,-102-13-1215,1 0 1,-1 1-1,0-1 1,1 1 0,-1 0-1,1 0 1,-1 0-1,0 0 1,0 0-1,1 0 1,-1 1 0,0-1-1,0 1 1,0-1-1,-1 1 1,1 0-1,0 0 1,-1 0 0,1 0-1,-1 0 1,1 0-1,-1 0 1,0 0 0,0 1-1,0-1 1,0 0-1,0 1 1,0 4-1,-1-2 22,0 0 0,0 0 0,-1 0 0,0 0 0,0 1 0,0-2 0,0 1 0,-1 0 0,0 0 0,0 0 0,0-1 0,-1 1 0,-4 6-1,-2 2 201,0 0-1,-1-1 0,0 0 1,-14 12-1,24-24-270,0 0-1,-1 0 1,1 0 0,0 1-1,0-1 1,-1 0-1,1 0 1,0 1 0,0-1-1,-1 0 1,1 0-1,0 1 1,0-1 0,0 0-1,0 1 1,0-1-1,-1 0 1,1 0 0,0 1-1,0-1 1,0 0-1,0 1 1,0-1 0,0 0-1,0 1 1,0-1-1,0 0 1,0 1 0,0-1-1,0 0 1,0 1-1,0-1 1,1 0 0,-1 1-1,0-1 1,0 0-1,0 0 1,0 1 0,1-1-1,14 10 522,21-1-61,-1-7 24,1-1 0,-1-1 0,61-10 0,-65 7-414,-22 2-800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21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9536,'0'0'10679,"13"0"-10312,212-26 1442,-175 20-976,72 2 0,-53 7 233,-65-3-935,1 0 0,-1 1-1,0-1 1,1 1 0,-1 0-1,0 1 1,0-1 0,5 3-1,-13-6 455,-3 1-4275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22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42 12864,'0'0'6673,"-5"11"-6265,-47 85 706,44-82-828,1 1-1,0 1 1,-5 18-1,1-4 73,10-28-316,0 0 0,0 0 0,0 1 0,0-1 1,1 0-1,0 0 0,-1 1 0,1-1 0,0 0 0,0 1 0,0-1 0,0 0 0,0 0 0,1 1 0,-1-1 0,2 4 0,-1-5-5,-1 1 0,1-1 0,0 1 0,0-1 0,1 0 0,-1 0-1,0 1 1,0-1 0,1 0 0,-1 0 0,0 0 0,1 0 0,-1-1 0,1 1 0,-1 0 0,1 0 0,2 0-1,2 0 25,-1 0-1,1 0 0,-1-1 0,1 0 0,0 0 0,-1 0 0,1 0 0,-1-1 0,1 0 0,-1 0 0,1-1 0,5-2 0,0-1 31,-1 0-1,0 0 0,-1-2 0,1 1 1,15-15-1,38-43 549,-62 62-618,17-12 366,-18 14-362,1 0 0,-1-1-1,0 1 1,0 0 0,1-1 0,-1 1 0,0 0 0,1 0 0,-1 0-1,0-1 1,1 1 0,-1 0 0,0 0 0,1 0 0,-1 0 0,0-1 0,1 1-1,-1 0 1,1 0 0,-1 0 0,0 0 0,1 0 0,-1 0 0,1 0-1,-1 0 1,0 0 0,1 0 0,-1 1 0,1-1 0,0 6 16,-1 0 1,1 0 0,0 0-1,1 0 1,0 0-1,0-1 1,0 1 0,0 0-1,6 9 1,-6-12-31,0 1 1,0-1 0,1 0-1,-1 0 1,1 0-1,-1-1 1,1 1 0,0 0-1,0-1 1,0 0-1,0 0 1,1 0 0,-1 0-1,0 0 1,1-1 0,6 3-1,-3-3 10,0 1-1,0-2 0,1 1 1,-1-1-1,0 0 1,0 0-1,1-1 1,-1 0-1,0 0 1,0 0-1,0-1 0,0 0 1,0-1-1,0 0 1,-1 0-1,1 0 1,-1-1-1,0 0 1,0 0-1,0-1 0,0 1 1,-1-1-1,7-8 1,16-16 164,54-42 0,-77 67-142,0-1 0,0 0-1,0 0 1,-1 0-1,0 0 1,0-1 0,-1 0-1,1 0 1,-1 0-1,0 0 1,-1 0-1,1 0 1,-1-1 0,1-9-1,-3 14-12,0 0 0,0 0-1,0 0 1,0 0 0,-1 1-1,1-1 1,-1 0 0,1 0-1,-1 0 1,0 1 0,0-1 0,0 0-1,0 1 1,0-1 0,0 0-1,0 1 1,-1-1 0,1 1-1,0 0 1,-1 0 0,1-1 0,-1 1-1,0 0 1,1 0 0,-1 0-1,0 1 1,1-1 0,-4-1-1,-2 2-6,1-1 0,0 1 0,-1 0-1,1 1 1,0 0 0,0 0 0,0 0-1,0 1 1,-1-1 0,2 2 0,-1-1-1,0 1 1,0-1 0,1 2 0,-8 4-1,6 2-344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22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12056,'0'0'8259,"-11"5"-7663,1 0-411,1-1 11,1 0 0,0 0-1,1 1 1,-1 0 0,1 0 0,0 0-1,-9 10 1,14-13-76,1 0 1,0-1-1,-1 2 1,1-1-1,0 0 1,0 0-1,0 0 0,1 0 1,-1 1-1,1-1 1,-1 0-1,1 1 1,0-1-1,-1 0 0,1 1 1,0-1-1,1 1 1,-1-1-1,0 0 1,1 1-1,-1-1 0,1 0 1,0 0-1,0 1 1,1 2-1,3 3 138,0 1-1,0-2 1,1 1-1,13 13 1,-16-18-158,1 0 1,0 0 0,0-1-1,0 1 1,1-1 0,-1 0-1,1 0 1,-1 0 0,1-1-1,-1 0 1,1 0 0,5 1 0,5 0 307,0-1 0,26 0 0,-27-2-119,-1 0 0,18-4 0,-27 4-234,-1 1-1,0-1 1,1 0 0,-1-1 0,0 1-1,0-1 1,0 1 0,0-1-1,0 0 1,0 0 0,-1 0 0,1 0-1,-1-1 1,5-4 0,-7 6-155,0 1 1,0 0 0,0 0 0,0-1-1,0 1 1,0 0 0,0 0-1,0-1 1,0 1 0,0 0-1,0 0 1,0-1 0,0 1-1,0 0 1,0 0 0,0 0 0,-1-1-1,1 1 1,0 0 0,0 0-1,0 0 1,0-1 0,0 1-1,-1 0 1,1 0 0,0 0 0,0 0-1,0 0 1,-1-1 0,1 1-1,-1 0 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23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12960,'0'0'3042,"11"0"-2351,1 0-522,82 2 966,-80-1-790,0 0 0,-1 1 0,1 1-1,0 0 1,13 6 0,-26-9-273,1 1 0,-1 0 0,0 0-1,0 0 1,0 0 0,0 0 0,0 0 0,0 0-1,0 0 1,0 0 0,0 1 0,0-1 0,-1 0 0,1 0-1,0 1 1,-1-1 0,0 1 0,1-1 0,-1 0 0,0 1-1,1-1 1,-1 1 0,0-1 0,0 1 0,0-1 0,0 1-1,0-1 1,-1 1 0,1-1 0,0 0 0,-2 3-1,0 6 112,-2 0 0,1-1-1,-7 13 1,7-16-23,-11 14 210,12-17-265,0-1 0,0 1 0,0 0 0,0 0 1,0 0-1,1 0 0,-1 0 0,1 0 0,0 0 1,-2 5-1,4-7-67,-1-1 0,0 1 0,0 0 1,1 0-1,-1 0 0,0-1 0,1 1 0,-1 0 0,1-1 1,-1 1-1,1 0 0,-1-1 0,1 1 0,-1-1 0,1 1 1,-1 0-1,1-1 0,0 0 0,0 1 0,-1-1 0,1 1 1,0-1-1,0 0 0,-1 1 0,1-1 0,0 0 1,0 0-1,0 0 0,-1 0 0,1 0 0,2 0 0,32 1 291,-26-2-136,31 0 446,1-2 0,45-10 1,-17-2-3882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23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13864,'0'0'2164,"10"2"-1598,5 4-404,0 1-1,0 0 1,-1 1-1,1 0 1,-2 1-1,26 22 1,-19-11 18,0 2 1,-1 0-1,31 49 0,36 80 657,-74-128-705,15 27 368,-2 2-1,-3 0 0,27 94 0,-43-123-273,-1 0 0,-1 1-1,-2-1 1,0 0-1,-1 1 1,-1 0-1,-2-1 1,0 1 0,-1-1-1,-2 0 1,-11 38-1,11-47-50,-1 0-1,0 0 0,-1 0 0,0-1 1,-1 0-1,-1 0 0,0-1 1,0 0-1,-2-1 0,-19 18 1,9-12 171,-2 0 1,0-1-1,-1-1 1,-45 21-1,51-29-1957,-34 10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26:26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1 337 6728,'0'0'7554,"10"2"-7315,23 2 167,1-1 0,52-2 1,0-7 173,77-9 242,408-27 980,-535 41-1677,28 1 141,0 3 1,0 2 0,126 29-1,11 0 318,-179-30-500,-1-2-1,1 0 0,0-1 0,30-3 1,87-18 295,-21 2-93,-20 6-91,96-7 152,-40 9-155,-51 2-28,113 6 0,105 16 148,-114-18-114,-89-1-106,22 2 21,17 1-44,-42-1-39,85-12-16,-92 4-10,-8 2-4,83-6 0,-86 8 20,-45 2 6,59 3 0,137 2-43,-102-3-12,249-23 153,29-1 0,-207 17-66,-76 1-23,-97 7-29,9-1 23,66 5 0,24 8 35,181-9 0,-258-4-56,111 11 0,-78 3-7,170-4-1,-117-12 18,-51 3 19,123-18 0,115-17 257,-256 29-208,114-5 69,156 13 77,-252 1-197,225 8 111,83-11 71,-391 1-206,144-3 147,109-7 104,115-22 68,23-3 110,-357 32-328,70 4 1,-5 1 102,-43 0 36,0 3 1,88 17 0,-6-1 282,-102-15-159,-1 2 1,89 24-1,-124-26-342,0 0 0,0-1 0,1-1 0,-1-1 0,1 0-1,0-2 1,27-2 0,-45 2-47,1 0-1,-1 0 1,0 0-1,1-1 1,-1 1-1,0-1 1,1 1 0,-1-1-1,0 1 1,1-1-1,-1 1 1,0-1-1,0 0 1,0 0-1,0 0 1,0 0 0,0 0-1,0 0 1,0 0-1,1-2 1,2-7-3824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5920,'0'0'6920,"14"11"-6480,48 37 9,-53-43-304,-1 0 0,1 0 0,0-1 1,1 0-1,-1-1 0,14 4 0,11 3 422,78 24 1274,-53-18-1049,-32-9 362,55 6 1,-36-6 6,-7-6-193,-19-2 299,-17-8-962,-1 5-3275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25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0 8032,'0'0'12417,"-10"6"-12144,-6 4-93,1 1 0,0 0 0,-17 18 0,26-23-119,1-1 0,-1 1 0,1 0 1,1 0-1,-1 1 0,1-1 0,0 1 0,0 0 0,1 0 0,0 0 0,1 1 1,-1-1-1,1 1 0,1-1 0,-1 1 0,1 0 0,1 0 0,-1 0 1,1-1-1,1 1 0,-1 0 0,1 0 0,1-1 0,-1 1 0,1 0 1,5 9-1,-4-9 0,1 0 0,0-1 1,0 1-1,1-1 0,0 0 1,1 0-1,0 0 0,0-1 1,7 7-1,-10-11-32,1 1-1,-1-1 1,0 1 0,1-1-1,-1 0 1,1-1 0,0 1-1,0-1 1,0 1 0,0-1-1,0 0 1,0 0 0,0-1-1,0 1 1,0-1 0,0 0-1,0 0 1,0 0 0,0-1-1,0 1 1,7-3 0,-4 0 15,0 0 1,0 0 0,0-1 0,0 0 0,0 0 0,-1-1 0,0 0 0,0 0 0,9-10 0,1-3 183,22-37 0,-28 40-76,-6 5 320,-6 20-227,1 9-205,1 0 1,1 0-1,1 0 0,5 24 0,-4-31-29,0 1 0,1-1 0,1 0 0,-1 0 0,2 0-1,0-1 1,9 15 0,-13-24-10,0 0 0,0 0-1,0 0 1,0 0 0,0 0-1,0-1 1,1 1 0,-1-1-1,0 1 1,1-1 0,-1 0-1,1 0 1,0 0 0,-1 0-1,1-1 1,0 1 0,0-1 0,-1 1-1,1-1 1,0 0 0,0 0-1,-1 0 1,1-1 0,0 1-1,0-1 1,-1 1 0,1-1-1,2-1 1,6-2 5,-1 0 0,0 0-1,0-1 1,-1-1 0,15-10 0,-15 8 6,1 0-1,-1-1 1,-1 0 0,0-1 0,0 0-1,-1 0 1,0-1 0,-1 0 0,0 0-1,7-20 1,-11 24-1,1 0-1,-1-1 0,-1 1 1,1-1-1,-1 1 1,-1-1-1,1 0 0,-1 1 1,-1-1-1,1 0 1,-1 1-1,-1-1 0,1 1 1,-1-1-1,0 1 1,-7-13-1,5 12 29,0 0 1,-1 0-1,0 0 0,0 0 0,-1 1 1,0 0-1,0 0 0,-1 0 0,0 1 1,0 0-1,-1 1 0,1-1 1,-12-5-1,4 1 174,14 10-211,1-1 0,0 1 0,0 0 0,-1-1 0,1 1 0,0 0 0,0-1 0,0 1 0,0 0 0,-1-1-1,1 1 1,0-1 0,0 1 0,0 0 0,0-1 0,0 1 0,0-1 0,0 1 0,0 0 0,0-1 0,0 1 0,0-1 0,1 0-1,0-1-30,1 0 0,0-1 0,0 1-1,0 0 1,0 0 0,1 0-1,-1 0 1,5-3 0,7-4-3518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25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10544,'0'0'6369,"10"-4"-6004,18-9-134,53-20 548,-75 31-678,0 0 1,0 0-1,0 1 0,0 0 0,1 0 0,-1 0 0,0 1 0,0 0 1,1 0-1,-1 1 0,8 1 0,-11-1-42,-1 0 1,1 0-1,-1 0 0,1 1 1,-1-1-1,1 1 1,-1-1-1,0 1 0,0 0 1,0 0-1,0 0 0,0 0 1,0 0-1,0 1 0,-1-1 1,1 0-1,-1 1 0,0-1 1,1 1-1,-1 0 0,0-1 1,-1 1-1,2 5 0,-1-3 15,-1 1 0,1 0 0,-1-1 0,0 1-1,-1-1 1,1 1 0,-1 0 0,0-1-1,-1 0 1,-3 11 0,-4 3 79,-2 0-1,0 0 1,-1-1-1,-1 0 1,-16 16-1,-16 23 362,44-56-489,0-1-1,1 1 0,-1 0 0,1-1 1,-1 1-1,1-1 0,0 1 0,-1 0 1,1-1-1,0 1 0,-1 0 0,1 0 1,0-1-1,0 1 0,-1 0 0,1 0 1,0-1-1,0 1 0,0 0 1,0 0-1,0 0 0,0-1 0,0 1 1,1 0-1,-1 1 0,1-1-8,0-1-1,-1 1 1,1-1-1,0 1 1,0-1-1,0 0 1,-1 1-1,1-1 1,0 0-1,0 1 1,0-1-1,0 0 1,0 0-1,0 0 1,0 0-1,0 0 1,-1 0-1,2 0 1,9-1 48,0 0 1,18-6 0,-24 6-18,15-5 81,33-14 1,-36 12 31,1 1 1,30-7 0,-42 13-110,0 0 0,1 0 1,-1 1-1,0 0 0,0 0 1,0 1-1,0-1 0,0 1 1,0 1-1,0-1 1,6 3-1,14 11-3429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26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 11448,'0'0'10725,"12"-4"-10468,0-1-180,-4 1-26,0 1 0,-1 1-1,1-1 1,0 2 0,0-1-1,1 1 1,12-1 0,0 1 210,1-1 1,-1 0-1,0-2 1,0-1-1,31-11 1,-48 15-211,-1 0 1,0 0-1,1 0 1,0 1 0,-1-1-1,1 1 1,-1 0-1,1 0 1,0 0-1,-1 1 1,1-1-1,-1 1 1,1 0-1,-1 0 1,1 0-1,-1 0 1,0 0-1,1 1 1,-1 0-1,0 0 1,0 0-1,0 0 1,0 0-1,2 3 1,9 5-3293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27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213 160 11256,'0'0'7585,"-9"0"-7164,0-1-285,6 1-96,0 0-1,0-1 1,0 1 0,1 1 0,-1-1 0,0 0-1,0 1 1,0-1 0,0 1 0,1 0-1,-1 0 1,0 0 0,1 0 0,-1 0 0,0 0-1,1 1 1,-4 2 0,-13 11 570,11-10-368,0 1 0,0 0 0,1 1 0,0 0 0,0 0 0,0 0 0,1 1-1,0 0 1,1 0 0,0 1 0,-5 9 0,-1 7 294,5-12-198,0 1 1,-7 25-1,12-35-285,1-1-1,-1 1 1,1 0-1,-1-1 1,1 1 0,0 0-1,0-1 1,1 1 0,-1 0-1,1-1 1,0 1-1,0 0 1,0-1 0,0 1-1,1-1 1,1 4 0,2 0 59,-1 0 1,1-1 0,0 1 0,0-1 0,1 0 0,0 0-1,0 0 1,0-1 0,1 0 0,9 5 0,-12-8-85,0 0 1,1 0 0,-1-1-1,0 1 1,0-1-1,1-1 1,-1 1-1,1 0 1,-1-1 0,1 0-1,-1 0 1,1 0-1,-1-1 1,0 0-1,1 0 1,-1 0 0,0 0-1,1 0 1,-1-1-1,6-3 1,3-1 41,-1-1 0,0 0 0,0-1 0,-1-1 0,0 0-1,0 0 1,-1-1 0,0 0 0,-1-1 0,0 0 0,-1 0 0,9-17 0,-17 28-51,0-1-1,0 1 1,0-1-1,0 1 1,1-1 0,-1 1-1,0 0 1,0-1-1,0 1 1,1-1-1,-1 1 1,0-1-1,1 1 1,-1 0 0,0-1-1,1 1 1,-1 0-1,1-1 1,-1 1-1,0 0 1,1-1 0,-1 1-1,1 0 1,-1 0-1,1 0 1,-1-1-1,1 1 1,-1 0-1,1 0 1,-1 0 0,2 0-1,4 13 436,0 1-365,-2-8-73,0 0 0,0-1 0,0 1 0,1-1 0,0 0 0,0 0 0,1 0 0,-1-1 0,1 0 0,0 0 0,0-1 0,0 1 0,11 3 0,-13-5-9,1-1-1,0 0 1,0 0-1,-1 0 1,1-1-1,0 0 1,0 0-1,0 0 1,0 0-1,-1-1 1,1 1-1,0-1 1,0-1-1,-1 1 1,1-1-1,0 1 0,-1-1 1,0-1-1,1 1 1,6-5-1,-4 0 15,1 1 0,-1-1 0,0-1 0,-1 1 0,0-1 0,0 0 0,8-16 0,27-67 205,-34 76-170,-2 3-1,0-1 1,-1 0 0,0 0-1,-1 0 1,-1 0 0,0-1-1,-1 1 1,0-1-1,-1 1 1,-2-21 0,0 4 119,2 22-81,0 1-1,-1 0 1,0-1 0,0 1 0,0 0-1,-1 0 1,-4-10 0,6 18-89,1-1-1,-1 0 1,0 0-1,0 1 1,0-1-1,0 0 1,0 1-1,0-1 1,1 0-1,-1 1 1,0-1-1,0 0 1,0 0-1,0 1 1,0-1 0,0 0-1,0 1 1,-1-1-1,1 0 1,0 1-1,0-1 1,0 0-1,0 0 1,0 1-1,0-1 1,0 0-1,-1 1 1,1-1-1,0 0 1,0 0 0,0 1-1,-1-1 1,1 0-1,0 0 1,0 0-1,-1 1 1,1-1-1,0 0 1,0 0-1,-1 0 1,1 0-1,0 0 1,-1 0-1,1 1 1,0-1 0,-1 0-1,1 0 1,0 0-1,0 0 1,-1 0-1,1 0 1,0 0-1,-1 0 1,1 0-1,0-1 1,-1 1-1,1 0 1,0 0-1,0 0 1,-1 0 0,1 0-1,0 0 1,-1-1-1,1 1 1,0 0-1,0 0 1,-1 0-1,1-1 1,0 1-1,4 13-1034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28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11552,'0'0'8031,"-2"11"-7612,-1 19-25,1 0 0,3 48 1,1-10 323,-3-39-18,6 39 0,-4-56-333,2-1 0,-1 1 0,6 14 0,-8-26-343,0 0 0,0 0 0,0 0 0,1 0 0,-1 1 0,0-1 0,0 0 0,0 0 0,0 0 0,0 0 0,0 0 1,0 0-1,0 0 0,1 0 0,-1 0 0,0 0 0,0 0 0,0 0 0,0 1 0,0-1 0,0 0 0,1 0 0,-1 0 0,0 0 0,0 0 0,0 0 0,0 0 0,0 0 0,1 0 0,-1-1 0,0 1 0,0 0 0,0 0 0,0 0 0,0 0 0,0 0 0,0 0 0,1 0 0,-1 0 0,0 0 0,0 0 0,0 0 0,0 0 0,0 0 0,0-1 0,0 1 0,0 0 0,1 0 0,8-11 521,12-21-342,-13 20-21,14-24 54,-14 22-53,0 1 0,16-20 0,-20 29-117,0 0 1,0 0-1,0 1 0,0-1 1,1 1-1,-1 0 0,1 1 1,0-1-1,7-2 0,-10 4-49,0 0-1,0 1 0,0-1 1,0 1-1,-1 0 1,1 0-1,0-1 1,0 1-1,0 0 0,0 1 1,0-1-1,0 0 1,0 1-1,-1-1 1,1 1-1,0-1 0,0 1 1,-1 0-1,1-1 1,0 1-1,-1 0 1,1 0-1,0 1 1,-1-1-1,0 0 0,1 0 1,-1 1-1,0-1 1,2 2-1,2 4 45,-1 0-1,1 0 1,-1 0-1,0 0 1,-1 1-1,0-1 0,0 1 1,-1 0-1,0 0 1,2 10-1,9 54 1006,-13-71-1024,0 0-1,0 0 1,0 0 0,0 0 0,0 0 0,0 0 0,0 0 0,-1 0 0,1 0-1,0 0 1,-1 0 0,1 0 0,-1 0 0,1-1 0,-1 1 0,1 0 0,-2 1-1,-5 1-4297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29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10544,'0'0'11073,"10"7"-10693,22 10-129,31 18 580,-55-30-632,0 0 0,0 0 0,-1 1 0,0 0 0,10 11 0,-15-13-133,0 0 0,0 0 1,0 0-1,0 0 0,0 1 1,-1-1-1,0 0 1,0 1-1,0-1 0,-1 1 1,1-1-1,-1 1 0,0-1 1,0 1-1,-1-1 0,1 1 1,-1-1-1,0 1 1,-2 4-1,1-1 27,-1 0-1,0 0 1,0 0-1,-1 0 1,0-1-1,-1 1 1,1-1 0,-1 0-1,-8 8 1,4-6 16,-23 20 740,43-34-487,1 1-1,22-6 0,-6 3-122,-21 4-189,1 1-1,-1 0 1,1 0-1,0 1 1,0 0 0,0 1-1,0-1 1,0 1-1,0 1 1,0 0 0,0 0-1,-1 0 1,1 1-1,0 0 1,-1 1-1,1 0 1,-1 0 0,0 0-1,0 1 1,9 6-1,5 8-3776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0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0 8744,'0'0'10463,"-11"12"-10020,-5 4-276,6-7-41,1 0 1,0 1-1,1 1 1,0-1-1,-8 16 0,-3 8 364,0 2 1,3 0-1,1 1 0,1 0 0,-10 49 0,14-36 65,1 0 0,3 0-1,0 88 1,7-113-323,2 0-1,0-1 1,1 1-1,2-1 1,0 0-1,2 0 1,0-1-1,2 0 1,0 0-1,2-1 1,0-1-1,27 35 0,-27-43 141,1-1 0,0 0 0,1-1 0,1-1-1,28 17 1,-33-23-205,-1 0 0,20 6 0,-11-6-4076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1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10040,'0'0'11105,"12"13"-10692,-3-3-334,12 13 144,0-1 0,29 21 0,-31-26-48,0 1 1,-2 0-1,0 2 1,-1 0-1,-1 0 1,-1 1-1,-1 1 0,0 1 1,-2 0-1,-1 0 1,12 40-1,-10-21 143,-3 1 1,-1 1-1,-2-1 0,-2 1 0,-3 85 1,-2-99-116,-2-1 1,-1 1 0,-1-1 0,-2 0 0,-1 0-1,-1-1 1,-16 36 0,8-30 161,-2-1 0,-35 50 0,44-70-222,8-10-91,1-1-1,0 0 1,-1 1 0,1-1-1,-1 0 1,0 0 0,0 0-1,0 0 1,0 0-1,0-1 1,0 1 0,0 0-1,0-1 1,-1 0 0,1 1-1,-1-1 1,1 0-1,-1 0 1,-4 1 0,12-9-294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2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0 10848,'0'0'9131,"-10"9"-8755,7-8-362,-15 13 292,1 1 0,0 0 0,-27 31 0,20-9 294,0 0 1,3 1 0,-34 82-1,40-83-175,2 2-1,1 0 1,2 0-1,-8 59 1,8 115 1122,11-184-1273,1-1 0,2 0 0,1-1 0,1 1 0,15 41-1,-6-30 223,2 1-1,1-2 0,40 59 1,-14-35 886,-43-60-1374,0-1-1,0 0 0,0 1 1,0-1-1,0 0 1,1 0-1,-1 0 0,0 0 1,0 0-1,1 0 0,-1 0 1,0 0-1,1-1 1,-1 1-1,1 0 0,-1-1 1,1 1-1,-1-1 0,1 0 1,3 1-1,8-5-4143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3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67 10952,'0'0'6025,"7"-10"-5588,2-3-238,-4 5 212,0 1 1,1 0 0,-1 0 0,9-7-1,-26 39 2141,2-8-2273,1-1 0,0 1 0,2 1 0,0 0 0,-8 30 0,7-11 509,-7 73 0,15-103-674,0 0 1,1 0 0,-1 0 0,2 0-1,-1 0 1,1 0 0,0 0 0,0-1-1,1 1 1,0-1 0,6 12 0,-7-15-38,0 1 1,1-1-1,-1 0 1,1 1-1,-1-1 1,1 0-1,0-1 0,0 1 1,0 0-1,1-1 1,-1 0-1,1 1 1,-1-1-1,1-1 1,0 1-1,-1 0 1,1-1-1,0 0 0,0 0 1,0 0-1,6 0 1,-7-2-11,1 1 1,-1-1-1,1 0 1,-1 0 0,1 0-1,-1-1 1,0 1-1,0-1 1,1 0-1,-1 0 1,0 0-1,-1 0 1,5-4-1,31-35 433,-23 19-41,-1 0 0,22-46 0,-24 42 407,-12 26-860,1 0 1,-1 0-1,0 0 1,0 0-1,0 0 1,0 0-1,0 0 1,1 0-1,-1 0 1,0 0 0,0 0-1,0 0 1,0 0-1,1 0 1,-1 0-1,0 0 1,0 0-1,0 0 1,0 0-1,0 0 1,1 0-1,-1 0 1,0 0-1,0 0 1,0 0 0,0 0-1,0 1 1,1-1-1,-1 0 1,0 0-1,0 0 1,0 0-1,0 0 1,0 0-1,0 0 1,0 1-1,0-1 1,1 0-1,-1 0 1,0 0 0,0 0-1,0 0 1,0 1-1,0-1 1,0 0-1,0 0 1,0 0-1,0 0 1,0 1-1,4 8 185,5 12-191,20 44 0,-25-58 0,-1-1 0,1 0 0,0-1 0,1 1 0,-1-1 0,1 0 0,11 9 0,-14-13 0,1 1 0,0-1 0,-1 0 0,1 0 0,0-1 0,0 1 0,0 0 0,0-1 0,0 0 0,0 1 0,0-1 0,-1-1 0,1 1 0,0 0 0,0-1 0,0 1 0,0-1 0,0 0 0,0 0 0,-1 0 0,1 0 0,4-3 0,3-1 0,-1-1 0,0 1 0,0-2 0,14-12 0,-9 4 0,-1 0 0,-1-1 0,0-1 0,-1 0 0,-1 0 0,-1-1 0,0 0 0,8-27 0,-15 39 0,1-1 0,-1 1 0,-1-1 0,1 0 0,-1 0 0,0 0 0,-1 1 0,0-1 0,0 0 0,0 0 0,-1 0 0,0 0 0,0 0 0,-5-12 0,4 16 0,0 0 0,0 1 0,0 0 0,0-1 0,-1 1 0,1 0 0,-1 0 0,0 0 0,-5-3 0,-27-13 0,25 18 656,-2-1-644,11 1-125,1 0-1,0-1 0,0 1 0,0 0 1,0 0-1,0-1 0,0 1 0,0 0 1,0-1-1,0 1 0,0 0 0,0-1 0,0 1 1,0 0-1,0-1 0,0 1 0,0 0 1,0 0-1,0-1 0,0 1 0,0 0 1,0-1-1,1 1 0,-1 0 0,0 0 1,0-1-1,0 1 0,1 0 0,-1 0 0,0-1 1,0 1-1,1 0 0,-1 0 0,0 0 1,0-1-1,1 1 0,-1 0 0,0 0 1,0 0-1,1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5624,'0'0'3938,"1"13"-3763,44 510 1029,1 228 1063,-48-667-1878,1-54-7,0-1-1,5 35 1,-4-50-52,0-1 497,3-24-150,11-113-769,-11 100-1538,-2 10-8984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3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15880,'0'0'5825,"12"-7"-5363,35-18-28,-45 25-407,-1-1 1,1 1-1,-1 0 1,1-1-1,-1 1 1,1 0-1,0 0 1,-1 0-1,1 0 0,-1 0 1,1 0-1,-1 1 1,1-1-1,-1 1 1,1-1-1,-1 1 1,1-1-1,-1 1 1,0 0-1,1-1 1,-1 1-1,0 0 1,2 2-1,1 0 69,-1 0 0,0 1 1,0 0-1,0-1 0,2 6 0,-4-7-55,2 4 54,1-1 0,-2 1 1,1 0-1,-1 0 0,0 0 1,0 0-1,-1 1 0,0-1 0,0 0 1,0 1-1,-1-1 0,0 1 0,0-1 1,0 0-1,-1 1 0,0-1 0,-1 0 1,-2 10-1,-2-1 141,-1-1 1,0 1-1,0-2 0,-2 1 0,1-1 1,-16 16-1,19-17 887,13-10-539,26-13-204,-22 6-195,148-44 1512,-158 49-1640,0-1 0,0 1-1,1-1 1,-1 1 0,0 0-1,0 0 1,0 0 0,0 0 0,1 0-1,-1 0 1,0 1 0,0-1 0,0 1-1,0-1 1,1 1 0,-1 0 0,0 0-1,0 0 1,2 1 0,12 12-688,-2 2-3571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4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9744,'0'0'14665,"13"-8"-14087,1-1-384,2 0-1,-1 1 1,1 1-1,1 1 1,-1 0-1,1 1 1,17-3-1,34 0 1584,101 2 1,-165 6-1564,1 0 0,-1 1 0,1 0 0,-1 0 1,0 0-1,1 1 0,-1-1 0,8 5 0,3 4-4100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5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193 141 9240,'0'0'9849,"-10"-4"-9311,-31-14-12,38 18-447,1-1 0,-1 1 1,1 0-1,-1 0 0,0 0 1,1 0-1,-1 0 0,0 0 0,1 1 1,-1-1-1,1 1 0,-1 0 1,1-1-1,-1 1 0,1 1 1,-1-1-1,1 0 0,0 0 0,0 1 1,-1 0-1,1-1 0,0 1 1,1 0-1,-3 2 0,-4 4 109,1 0 1,-1 0-1,2 1 0,-1 0 0,1 0 0,1 1 0,0 0 1,0-1-1,0 2 0,2-1 0,-1 1 0,1-1 0,-3 22 0,6-25-77,-1 1 0,1-1 0,0 0 0,0 0-1,1 1 1,0-1 0,1 0 0,-1 0 0,1 0-1,1 0 1,-1 0 0,1-1 0,0 1 0,1-1 0,-1 1-1,1-1 1,1 0 0,-1-1 0,1 1 0,0-1-1,11 10 1,-13-13-39,1 0 0,-1 0 0,0 0 0,1 0 0,-1 0 0,1-1 0,0 1 0,-1-1-1,1 0 1,0 0 0,0 0 0,0-1 0,-1 0 0,8 1 0,-5-2 1,1 0 0,-1 0 0,0-1-1,-1 1 1,1-1 0,0 0 0,0-1 0,8-4 0,4-6 127,0 0 0,0-1 0,-1-1 0,15-17 1,-24 25-69,10-16 261,-16 19-231,0 1 0,0 0 0,1 0 0,0 0 0,-1 0 0,1 1 0,0-1 0,5-3 0,-9 9-70,0 0 0,0 0-1,0 0 1,0 0 0,0 0 0,0 1 0,1-1 0,-1 5 0,1-6-86,0 7-6,0-1 0,0 1 0,1 0 0,0-1 0,0 1 0,1 0 0,0-1 0,1 1 0,0-1 0,0 0 0,0 0 0,1 0 0,1-1 0,-1 1 0,1-1 0,9 10 0,-11-15 0,0 0 0,-1 0 0,1 0 0,0 0 0,0-1 0,0 0 0,0 0 0,0 1 0,1-2 0,-1 1 0,0 0 0,0-1 0,1 1 0,-1-1 0,0 0 0,1 0 0,-1 0 0,0-1 0,0 1 0,1-1 0,3-1 0,1 0 0,1-1 0,-1 0 0,1 0 0,-1-1 0,0 0 0,12-9 0,-6 3 0,-2-1 0,0-1 0,0 0 0,-1 0 0,0-2 0,-1 1 0,-1-1 0,0 0 0,8-19 0,-1-3 0,-1-1 0,16-66 0,-29 96 0,-1-1 0,1 0 0,-1 1 0,-1-1 0,0 0 0,0 1 0,0-1 0,-2-8 0,1 12 0,0 0 0,0 0 0,0 0 0,-1 1 0,1-1 0,-1 0 0,0 1 0,0-1 0,0 1 0,-1-1 0,1 1 0,-1 0 0,0 0 0,0 0 0,0 1 0,-5-4 0,5 4 0,0 1 0,0 0 0,0 0 0,0 0 0,0 0 0,0 0 0,-1 1 0,1-1 0,0 1 0,-1 0 0,1 0 0,0 0 0,0 1 0,-7 1 0,4-1 0,-1 1 0,1 0 0,0 0 0,0 0 0,0 1 0,-8 5 0,13-8 34,1 1-1,-1-1 1,1 1-1,-1-1 1,1 1 0,0-1-1,-1 1 1,1-1 0,0 1-1,0 0 1,-1-1-1,1 1 1,0-1 0,0 1-1,0 0 1,0-1-1,0 1 1,0 0 0,0-1-1,0 1 1,0 0-1,0-1 1,0 1 0,0 0-1,1-1 1,-1 1 0,0-1-1,0 1 1,1 1-1,9 15-5074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6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13 10448,'0'0'9873,"-10"-2"-9421,-34-8-10,40 10-312,0 0 0,0 0 0,0 0 0,1 0 0,-1 1 0,0 0 0,0 0-1,0 0 1,1 0 0,-1 0 0,0 1 0,1-1 0,-1 1 0,1 0 0,-6 4-1,8-5-87,-1 0 32,1 0 0,-1 0 0,0 1 0,0-1 0,1 0 0,-1 1 0,0 0 1,1-1-1,0 1 0,-1 0 0,1 0 0,0-1 0,0 1 0,0 0 0,0 0 0,0 0 0,0 0 0,1 1 0,-1-1 0,1 0 0,-1 0 0,1 0 0,0 1 0,0-1 0,0 3 0,1-2 3,0 0 0,0 0 0,0 0 1,1 0-1,-1-1 0,1 1 0,-1 0 0,1-1 0,0 1 0,0-1 1,0 1-1,0-1 0,1 0 0,-1 0 0,1 0 0,-1 0 0,6 2 1,-3-1 14,1 0 0,0-1 0,0 1 1,0-1-1,0 0 0,1-1 1,-1 0-1,9 1 0,53-2 843,-30-1-54,13 7 716,-42-3-823,-2 0-1451,-2-2-2923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7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10848,'0'0'13335,"11"2"-13045,-1-2-221,-2 1 70,1-1-1,-1 1 0,1 1 0,-1 0 1,1 0-1,-1 0 0,10 5 1,-5-1 135,-11-5-238,-1-1 0,1 1 0,0 0-1,-1 0 1,1-1 0,0 1 0,-1 1 0,1-1 0,-1 0-1,0 0 1,1 0 0,-1 1 0,0-1 0,0 1 0,2 1 0,-2 0-3,1-1 0,0 1 0,-1 0 0,0-1 0,1 1 0,-1 0 0,0 0 0,-1 0 0,1 0 0,0 0 0,-1 0 0,0 1 0,0-1 0,0 0 0,0 0 0,0 0 0,0 0 0,-1 0 0,0 0 0,-1 4 0,0-2-7,-1 0-1,0 0 1,0 0 0,0 0 0,-1 0-1,1-1 1,-1 0 0,0 0 0,-1 0-1,-8 7 1,-11 11 39,5 4 19,17-21-60,0-1 1,-1 0-1,0 0 0,0 0 1,0-1-1,0 1 0,-5 3 0,34-7 128,-7-3-78,0-1-1,34-12 0,-38 11 20,0 0 1,0 1 0,1 0-1,-1 2 1,21-2 0,-35 4-82,-1 0 0,1 0 0,-1 0 0,1 0 0,-1 1 0,1-1 0,-1 0 0,1 0 0,-1 1 0,1-1 0,-1 0 0,1 1 0,-1-1 0,1 0 0,-1 1 0,1-1 0,-1 1 0,0-1 0,1 1 0,-1-1 0,0 1 0,1-1 0,-1 1 0,0-1 0,1 2 0,0 3-3788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38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12456,'0'0'4833,"6"9"-4100,5 8-475,0-2 0,2 0 0,0 0 0,0-1 0,1-1-1,17 13 1,51 30 579,61 46 435,-114-79-856,-2 1 1,45 51 0,-53-53-136,-1 2 0,-1 0 0,-1 1 0,-1 0-1,-1 1 1,16 44 0,-26-56-143,0-1 1,-1 1-1,0 0 0,-1 0 1,-1 0-1,0 0 0,-1 0 0,0 0 1,-1 0-1,-1 0 0,0-1 0,-1 1 1,-1 0-1,0-1 0,-11 25 0,-6 3 419,-31 42 0,38-62-340,-9 9 99,-1 0 0,-1-2-1,-1-1 1,-42 33 0,61-54-342,-1 0 0,0-1 0,-12 6 1,4-3-3612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50.9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7736,'0'0'4670,"13"7"-4322,-5-3-306,15 8 153,1-1-1,1-1 1,0 0-1,42 8 1,21-8 425,97-4 1,-40-2 82,201 2 586,40 24-321,-271-14-741,170 27 274,-186-30-303,0-4 1,0-4-1,0-5 1,123-15-1,128-47 288,-130 17-212,-101 19-62,14-3 140,-89 19-178,-34 7 35,1 0 0,-1 1 0,27 0 1242,-63 12-1202,-20 5-3407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52.6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0 109 9240,'0'0'3569,"10"5"-2870,102 57 1026,-104-58-1636,1 0 0,-1-1 0,1 0 0,0-1 0,0 0 0,0 0 0,0-1 0,1 0 0,14 0 0,12-3 131,40-7 0,-54 6-141,534-46 1351,-248 26-880,299 1 303,-571 22-823,318 12 296,6 0 24,-256-13-221,105-2 233,-151-1-163,89-16 0,151-52 570,-287 69-741,-1 0 67,-1 1 0,1-1 0,0 2 1,0-1-1,0 2 0,0-1 0,0 1 0,0 1 0,19 3 0,-27-3-72,0 0-1,0 0 1,0 0 0,0 0 0,-1 1-1,1-1 1,0 1 0,-1-1-1,0 1 1,1-1 0,-1 1-1,0 0 1,0 0 0,0 0 0,0 0-1,0 0 1,0 0 0,0 0-1,0 2 1,8 41-1565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0:54.2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19 10040,'0'0'4629,"10"2"-4292,31 4-14,-37-5-194,0-1 0,1 1 0,-1-1-1,0-1 1,1 1 0,-1-1 0,0 1 0,7-3 0,13-2 365,-10 5-45,1-2-1,25-5 0,-25 4-135,-1 0-1,28-1 1,131 14 771,16-1-517,150 7 217,-196-6-519,170 25 267,29 2-16,-249-33-395,427 6 551,-385-7-527,-86 0-61,77-6-1,67-2 78,-47 4-2,-7-10 161,198-42 0,-84 14 350,-240 37-632,-1 1-4,0 0 0,0 0 0,0 1 0,19 3 0,-28-3-29,0 1-1,0-1 0,0 1 0,0 0 1,0 0-1,0 0 0,0 0 0,0 0 1,0 1-1,-1-1 0,1 1 0,0 0 1,-1 0-1,1 0 0,-1 0 0,0 0 1,0 1-1,0-1 0,0 1 0,0-1 1,0 1-1,1 3 0,1 20-3261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33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9944,'0'0'12538,"13"-2"-12147,184-39 1354,-196 41-1716,40-4 685,-22 9-161,-19-5-528,1 0 0,-1 1-1,1-1 1,-1 1 0,1-1-1,-1 0 1,0 1 0,1-1-1,-1 1 1,0-1 0,0 1-1,1-1 1,-1 1 0,0-1-1,0 1 1,0-1 0,1 1-1,-1-1 1,0 1 0,0-1-1,0 1 1,0-1 0,0 1-1,0 0 1,0-1 0,0 1-1,-1-1 1,1 1 0,-4 11 96,-1-1 0,0 1 0,-1-1 0,0-1 0,0 1 1,-1-1-1,-1 0 0,-16 17 0,-21 30 609,41-53-713,-5 14 953,9-18-946,0 1-1,0-1 1,0 1 0,0-1-1,0 0 1,0 1-1,0-1 1,1 1 0,-1-1-1,0 0 1,0 1 0,0-1-1,0 0 1,1 1-1,-1-1 1,0 0 0,0 1-1,1-1 1,-1 0-1,0 0 1,0 1 0,1-1-1,-1 0 1,0 0-1,1 1 1,-1-1 0,0 0-1,1 0 1,-1 0-1,1 0 1,-1 0 0,0 1-1,1-1 1,-1 0-1,1 0 1,-1 0 0,0 0-1,1 0 1,-1 0-1,1 0 1,-1 0 0,0-1-1,1 1 1,-1 0-1,1 0 1,88-5 1089,-60 2-747,0 1 1,47 4-1,-62-2-4453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2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7632,'0'0'1804,"4"19"-1394,30 226 500,-31-219-828,46 686 2096,-32-343-401,-9-277 157,-2-106-1228,-6-41-2717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1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9344,'0'0'12282,"11"4"-12034,25 5 255,66 7-1,-64-12-280,96 3 842,-113-7-768,0-1 1,0-1-1,0-1 1,28-8-1,28-5 984,-76 15-1235,0 1 0,0-1 0,0 1 0,0 0 0,0 0 0,0-1 0,0 1 0,0 0 0,0 0 0,0 0-1,0 0 1,0 0 0,-1 0 0,1 0 0,0 0 0,0 1 0,0-1 0,0 0 0,0 1 0,0-1 0,0 0 0,0 1 0,0-1 0,-1 1 0,1-1 0,0 1-1,0 0 1,1 1 0,-2-1-29,0 1-1,0-1 1,0 1 0,0-1-1,0 1 1,0-1-1,0 0 1,0 1-1,-1-1 1,1 1-1,-1-1 1,1 1-1,-1-1 1,1 0 0,-1 1-1,0-1 1,0 0-1,-1 1 1,-13 20-767,10-15-2503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2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11552,'0'0'12295,"10"-5"-12004,-7 3-266,6-2 49,0-1 0,0 1 1,1 1-1,-1 0 0,1 0 0,-1 0 0,16-1 1,59-4 578,46-3 620,-5 7 202,-119 4-1384,0-1 0,0 1 0,0-1-1,-1 0 1,1 0 0,0-1 0,-1 0 0,6-2 0,20-6 411,-18 9-42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3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8744,'0'0'11625,"3"10"-11265,7 28 94,-3 0 1,4 45 0,15 332 2279,-27-360-2218,0-39-222,1 1 1,2 18-1,0-17 63,0-13-240,-1 0 0,-1 0 0,1 0 0,-1 1 0,0-1 0,0 0 0,0 0 0,-1 1 0,-1 6-1,-2 4 214,-4 3 372,11-24-651,2-5-3847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4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10040,'0'0'11977,"12"3"-11488,81 17 1064,117 9 0,-207-29-1532,58 9 536,29 3 268,-14-9 744,-73-4-1653,-3 0 742,-7-2-1473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5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196 162 9744,'0'0'9537,"-10"5"-9116,-4 4-294,0-1 139,0 0 1,0 2-1,1-1 1,0 2-1,1-1 1,-20 23-1,22-18 106,0 0 0,1 1-1,-8 19 1,15-30-236,-1 1 1,1 0-1,0-1 1,1 1-1,0 0 0,0 0 1,0 0-1,0 0 0,1 0 1,0 0-1,0 0 0,1 0 1,1 8-1,0-10-58,-1 0 0,1 0 0,0 0 0,-1-1 1,2 1-1,-1-1 0,0 1 0,1-1 0,-1 0 0,1 0 0,0 0 0,0 0 1,0-1-1,1 1 0,-1-1 0,1 0 0,-1 0 0,1 0 0,0 0 0,0 0 1,-1-1-1,1 0 0,0 0 0,0 0 0,1 0 0,-1-1 0,6 1 0,-1-1 3,-1 0 0,1-1-1,0 0 1,-1 0 0,1-1-1,-1 0 1,0 0 0,1-1-1,-1 0 1,0-1 0,-1 0-1,11-6 1,-4 0 70,-8 5-32,1 0 0,0 0 1,0 1-1,0 0 0,1 0 0,-1 1 1,14-4-1,-20 7-70,0 0-1,1 0 0,-1 0 1,1 0-1,-1 1 1,0-1-1,1 1 1,-1-1-1,0 1 1,0 0-1,1-1 0,-1 1 1,0 0-1,0 0 1,0 0-1,0 0 1,0 0-1,0 0 1,2 2-1,15 24 214,-12-17-234,1-1-1,-1 0 1,2 0 0,-1 0 0,1-1 0,1 0 0,-1 0 0,1-1 0,0-1 0,17 10-1,-20-13-15,0 0-1,0-1 0,0 0 0,0 0 0,1 0 0,-1-1 0,0 0 0,1 0 1,-1 0-1,1-1 0,-1 0 0,0-1 0,1 1 0,9-3 0,-3 0 12,-1 0-1,0-1 0,0-1 0,-1 0 0,1 0 0,13-10 0,-15 9 28,-1-1 0,0 1 1,0-2-1,-1 1 0,0-1 1,0-1-1,-1 0 0,0 0 0,-1 0 1,1 0-1,-2-1 0,0 0 1,0-1-1,4-12 0,-5 8 22,0 0-1,-2 0 1,1 0-1,-2-1 1,0 1-1,-1-1 1,0 1-1,-2-1 1,-5-26-1,3 17-71,-1 1 0,-2-1 0,0 2 0,-1-1 0,-2 1 0,-23-42 0,32 64 0,1 1 0,0-1 0,0 1 0,-1 0 0,1-1 0,0 1 0,0-1 0,-1 1 0,1 0 0,0-1 0,-1 1 0,1 0 0,-1-1 0,1 1 0,0 0 0,-1-1 0,1 1 0,-1 0 0,1 0 0,-1 0 0,1 0 0,-1-1 0,1 1 0,-1 0 0,1 0 0,-1 0 0,1 0 0,-1 0 0,1 0 0,-1 0 0,1 0 0,-1 0 0,1 1 0,-1-1 0,1 0 0,-1 0 0,1 0 0,0 0 0,-1 1 0,1-1 0,-1 0 0,1 0 0,-1 1 0,1-1 0,0 0 0,-1 1 0,1-1 0,0 1 0,-1-1 0,-13 25 0,11-15 126,1 1-1,-1-1 1,1 1-1,1 0 1,0-1 0,1 20-1,5 26-5075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6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1 182 15176,'0'0'4673,"9"15"-4235,56 103 401,-51-90-473,-1 1 0,-1 0 0,7 33 0,0 69 1671,-18-116-455,-8-28-846,-10-29-308,7 8-127,1 1 0,2-1 1,-5-64-1,11 78-140,1-1-1,1 0 1,1 1 0,0-1-1,2 1 1,0 0-1,14-37 1,-9 32 32,-2 7 88,17-35-1,-21 48-212,0 0-1,0 1 0,1-1 1,-1 1-1,1-1 1,0 1-1,0 0 0,1 1 1,-1-1-1,1 1 0,6-5 1,-8 7-35,0 0 0,0 1 0,0-1 0,0 0 0,-1 1 0,1 0 0,0-1 0,0 1 0,0 0 0,0 1 0,0-1 0,0 0 0,0 1 0,0 0 0,-1-1 0,1 1 0,0 0 0,0 1 0,-1-1 0,1 0 0,-1 1 0,1-1 0,-1 1 0,0 0 0,1 0 0,-1 0 0,0 0 0,0 0 1,-1 1-1,1-1 0,0 0 0,-1 1 0,1-1 0,1 5 0,1 1-18,-1 0 1,0 0 0,0 0 0,-1 0-1,1 1 1,-2-1 0,2 11-1,-3-15-12,0-1-1,0 1 0,-1-1 1,1 1-1,-1-1 0,0 0 1,0 1-1,0-1 0,0 0 1,0 0-1,-1 0 1,1 0-1,-1 0 0,0 0 1,0 0-1,0 0 0,0-1 1,0 1-1,-1-1 0,1 1 1,-6 2-1,2 0-2,-1-1 0,0-1 0,0 1 0,-1-1 0,1 0 0,-1-1 0,-14 4 0,-4-2 0,-27 0 0,29-2 0,-32 6 0,48-7 766,12-3-987,3-2-4387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7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11256,'0'0'7422,"11"-8"-6907,40-22-3,-49 30-479,0-1 1,-1 0 0,1 1-1,0-1 1,1 1 0,-1-1-1,0 1 1,0 0 0,0 0 0,0 0-1,0 0 1,0 0 0,0 1-1,0-1 1,0 1 0,0-1-1,0 1 1,0 0 0,0-1-1,0 1 1,0 0 0,-1 0-1,1 1 1,0-1 0,-1 0-1,1 0 1,-1 1 0,3 2-1,1 3 104,0 0-1,0 0 1,-1 0-1,0 0 1,3 11-1,-4-12-34,-1-1-28,0 0 0,-1 1 0,1-1 0,-1 0 0,0 0 1,0 1-1,-1-1 0,1 1 0,-1-1 0,-1 1 0,-1 9 0,-1 0 179,-1-1 0,-12 27 0,9-24 312,-8 31-1,14-47-482,0 1-1,1-1 0,0 1 1,-1-1-1,1 1 0,0-1 1,0 1-1,0-1 1,0 1-1,0-1 0,0 1 1,0 0-1,1 1 0,0-2-18,0 0-1,0 0 0,1 0 1,-1 0-1,0-1 0,0 1 0,0 0 1,1-1-1,-1 1 0,0-1 1,1 0-1,-1 1 0,0-1 1,1 0-1,2 0 0,19 3 771,42 0 0,-41-3-195,37 6-1,-58-6-610,-1 1 1,1 0-1,0 0 0,-1 0 0,1 0 0,-1 0 0,1 0 0,-1 1 0,0-1 0,1 1 0,-1 0 0,0 0 0,0-1 0,0 1 0,2 4 0,8 10-3760,-12-16 3682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7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9144,'0'0'11815,"15"-9"-11316,-5 3-409,5-4 54,1 1 1,1 1-1,-1 0 0,1 1 1,19-5-1,15 2 303,0 3 0,60-3-1,-12 2-6,493-56 1909,-163 39-108,-421 25-2161,13 0 246,0 0 0,1 1 0,-1 1 0,0 1 0,27 7 0,-91 12 808,32-17-4556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8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28 12056,'0'0'7530,"-13"8"-6970,5-2-501,-8 3 193,1 1-1,1 0 1,0 1 0,0 1 0,1 0 0,0 0 0,-13 20-1,14-13 245,-13 28 1,22-39-337,-1-1 1,2 1-1,-1 0 1,1 0 0,1 0-1,-1 0 1,1 11 0,1-16-98,0 0 0,0 0 0,1-1-1,-1 1 1,1 0 0,0 0 0,0-1 0,0 1 0,0 0 0,0-1 0,0 1 0,1-1 0,-1 1 0,1-1 0,0 0 0,0 0 0,0 0 0,0 0 0,0 0 0,0 0 0,0 0 0,1-1 0,-1 1 0,1-1 0,-1 0 0,1 0 0,3 1 0,-2 0-2,0-1 1,1 0-1,0 0 0,-1 0 1,1 0-1,-1-1 1,1 0-1,0 0 0,0 0 1,-1-1-1,1 1 0,-1-1 1,1 0-1,-1-1 0,9-2 1,3-5 116,-1-1-1,1 0 1,-1-1 0,17-17-1,5-3 407,-37 30-568,0 1 0,1 0 0,-1 0 0,1 0 0,-1 0 0,0 0 0,1 0 0,-1 0 0,1 0 1,-1 0-1,0 0 0,1 0 0,-1 0 0,1 0 0,-1 0 0,0 0 0,1 0 0,-1 0 0,0 0 0,1 0 0,-1 1 0,1-1 1,-1 0-1,0 0 0,1 0 0,-1 1 0,0-1 0,0 0 0,1 1 0,-1-1 0,0 0 0,0 0 0,1 1 0,-1-1 1,0 1-1,0-1 0,0 0 0,1 1 0,-1-1 0,0 0 0,0 1 0,0-1 0,0 1 0,0-1 0,0 1 0,7 25 106,-6-21-58,2 4-30,1 9 49,0-1 1,2 0-1,0 0 0,16 32 1,-20-45-71,0-1 0,0 0 1,0 0-1,1 0 0,-1 0 0,1 0 1,0 0-1,-1-1 0,1 0 1,0 1-1,0-1 0,1 0 1,-1 0-1,0-1 0,1 1 0,-1-1 1,1 1-1,0-1 0,-1 0 1,1 0-1,0-1 0,-1 1 0,1-1 1,0 0-1,0 0 0,0 0 1,-1-1-1,1 1 0,0-1 0,6-2 1,5-2 35,0-2-1,-1 0 1,0-1 0,-1 0 0,0-1-1,0 0 1,0-1 0,-2-1 0,1 0-1,-1 0 1,18-26 0,-18 22 98,-1 0 0,-1 0 0,0-1 0,-2 0 0,10-25 0,-15 34-101,0 1 1,0-1-1,-1 0 1,0-1-1,0 1 1,-1 0-1,1 0 1,-2 0-1,1 0 1,-1-1-1,0 1 1,0 0-1,-1 0 1,0 0-1,0 1 1,-5-9-1,1 2-46,5 10 0,0 0 0,-1-1 0,1 1 0,-1 0 0,0 0 0,0 0 0,0 0 0,0 0 0,0 1 0,-1-1 0,1 1 0,-1-1 0,0 1 0,1 0 0,-1 0 0,0 0 0,0 0 0,-1 1 0,1-1 0,-6-1 0,5 2 0,-7-2 0,1 1 0,-21-2 0,37 2 792,1 0-3256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09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15272,'0'0'4850,"12"2"-4450,-9-2-378,68 12 560,-60-9-372,0 0 0,0 0 0,0 1-1,-1 0 1,16 9 0,-25-12-154,0 0-1,0 0 1,0 0 0,0 0 0,0 0 0,0 0 0,0 0 0,0 0 0,-1 0 0,1 0-1,0 0 1,-1 1 0,1-1 0,0 0 0,-1 1 0,0-1 0,1 0 0,-1 1 0,0 2 0,1-1 24,-2 1 1,1-1 0,0 1 0,-1-1 0,1 1 0,-1-1 0,-2 6 0,-2 2 98,1-1 1,-2 0-1,-11 18 0,-6-4 194,19-20-118,0 0 0,-1 1 0,2-1 0,-1 1-1,0 0 1,1 0 0,-4 7 0,7-11-210,0-1-1,0 1 1,0 0 0,0 0-1,0 0 1,0-1 0,0 1-1,0 0 1,0 0 0,1 0-1,-1-1 1,0 1 0,0 0-1,1 0 1,-1-1 0,0 1-1,1 0 1,-1-1 0,1 1-1,-1 0 1,1-1-1,-1 1 1,1 0 0,-1-1-1,1 1 1,0-1 0,-1 0-1,1 1 1,0-1 0,0 1-1,-1-1 1,1 0 0,0 1-1,0-1 1,-1 0 0,1 0-1,1 0 1,38 8 592,-33-7-535,16 2 213,31-2 1,-34-1-186,0 1 0,30 5 0,-23 0-3923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3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7632,'0'0'9401,"15"1"-8985,28 1-155,0-1 275,0 2 1,0 2-1,43 10 0,-66-10 41,37 4 0,-19-4 196,-37-5-744,-1 0 0,1 0 0,0 0 0,-1 1 0,1-1 0,0 0 0,-1 0 0,1 0 0,-1 0 0,1 1 0,0-1 0,-1 0 0,1 1 0,-1-1 0,1 0 0,-1 1 0,1-1 0,-1 1 0,1-1 0,-1 1 0,0-1 0,1 1 0,-1-1 0,1 1 0,-1-1 0,0 1 0,0-1-1,1 1 1,-1 0 0,0-1 0,0 2 0,0 0-6,0 0-1,0-1 1,-1 1-1,1 0 0,-1 0 1,1-1-1,-1 1 0,0-1 1,0 1-1,1 0 1,-3 2-1,-5 6-1,0-1 0,-16 16 0,-48 34 102,-16 15 15,-7 13 223,95-87-360,-1 1 0,1-1 0,-1 0 0,1 1 0,0-1 0,-1 0 0,1 1 0,0-1 0,-1 1 0,1-1 0,0 0 0,-1 1 0,1-1 0,0 1 0,0-1 0,-1 1 0,1-1 0,0 1 0,0 0 0,0-1 0,0 1 0,0-1 0,0 1 0,0-1 0,0 1 0,0-1 0,0 1 0,0-1 0,0 1 0,1 0 0,0 0 1,-1 0 1,1 0 0,0-1 0,0 1-1,0 0 1,0-1 0,0 1 0,0-1-1,0 1 1,0-1 0,0 0 0,0 1-1,0-1 1,2 0 0,47 3 57,-41-3-61,98-3 91,-74 1-12,-1 1 1,56 5-1,-15 5 372,-60-2-234,-13-7-221,0 0 0,0 0 0,0 0 1,0 0-1,0 0 0,0 0 0,-1 0 1,1-1-1,0 1 0,0 0 0,0 0 1,0 0-1,0 0 0,0 0 0,0 0 1,0 0-1,0 0 0,0 0 1,0 0-1,0 0 0,0 0 0,0-1 1,-1 1-1,1 0 0,0 0 0,0 0 1,0 0-1,0 0 0,0 0 0,0 0 1,0 0-1,0 0 0,0 0 0,-1 0 1,1 0-1,0 0 0,0 0 0,0 0 1,0 0-1,0 0 0,0 0 0,0 0 1,0 0-1,0 0 0,-1 1 1,1-1-1,0 0 0,0 0 0,0 0 1,0 0-1,0 0 0,0 0 0,0 0 1,0 0-1,0 0 0,0 0 0,0 0 1,0 0-1,0 1 0,-6-9-2499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1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1 9240,'0'0'7718,"-11"7"-7254,-1 1-323,-6 4 265,1 0 1,-24 22-1,29-22-6,1 1 0,1 0 0,0 0-1,-14 26 1,19-30-219,0 1 0,2-1 1,-1 1-1,1-1 0,0 1 0,1 0 0,0 0 0,1 0 0,-1 11 1,2-16-120,0-1 1,0 1 0,1 0-1,-1-1 1,1 1 0,0 0-1,0-1 1,1 1 0,-1-1-1,1 0 1,0 1 0,0-1-1,1 0 1,-1 0 0,1 0-1,0 0 1,0-1 0,0 1-1,1-1 1,-1 0 0,1 0-1,-1 0 1,1 0 0,0-1-1,0 1 1,1-1 0,-1 0-1,0 0 1,1-1 0,-1 1-1,1-1 1,-1 0 0,1 0-1,0-1 1,-1 1 0,1-1-1,0 0 1,0 0 0,-1-1-1,1 0 1,0 1 0,5-3-1,3 0 14,-1-1 1,0 0-1,0-1 0,0 0 0,21-14 0,49-41 453,-37 24 117,-45 36-631,1 0 0,-1 0 0,0 0-1,0 0 1,1 0 0,-1 0 0,0 0-1,0 0 1,1 0 0,-1 0 0,0 0-1,0 0 1,1 0 0,-1 0 0,0 0 0,0 1-1,0-1 1,1 0 0,-1 0 0,0 0-1,0 0 1,0 0 0,1 0 0,-1 1-1,0-1 1,0 0 0,0 0 0,0 0 0,1 1-1,-1-1 1,0 0 0,0 0 0,0 0-1,0 1 1,0-1 0,0 0 0,0 0-1,0 1 1,0-1 0,0 0 0,0 0 0,0 0-1,0 1 1,0-1 0,0 0 0,0 0-1,0 1 1,0-1 0,0 0 0,0 0 0,0 1-1,0-1 1,0 0 0,0 16 174,-1-7-126,1 1-1,1 0 1,0 0 0,0-1 0,1 1 0,0 0-1,0-1 1,1 0 0,6 14 0,-8-20-52,1 0 1,-1 0 0,1 0 0,0-1-1,0 1 1,0-1 0,0 1-1,0-1 1,0 0 0,1 1-1,-1-1 1,1 0 0,0-1-1,-1 1 1,1 0 0,0-1-1,0 0 1,0 1 0,0-1-1,0 0 1,0-1 0,0 1-1,1 0 1,-1-1 0,0 0-1,0 0 1,0 0 0,1 0-1,-1 0 1,0-1 0,0 1-1,5-2 1,1-2 12,1 1 0,-1-2 0,0 1 0,0-1 1,0-1-1,-1 0 0,1 0 0,-1 0 0,-1-1 0,0 0 0,7-9 0,-2 2 32,-1-1 0,0 0 0,-1 0-1,-1-1 1,10-24 0,-11 22 62,-1 0 0,5-25 0,-11 38-57,0 0-1,0-1 1,-1 1-1,0 0 0,1-1 1,-2 1-1,1-1 1,-1 1-1,1 0 0,-2-1 1,1 1-1,0 0 1,-3-6-1,3 9-29,0 1 0,0 0 0,0 0 0,0-1 0,0 1 0,-1 0 0,1 0 0,0 0 0,0 0 0,-1 0 0,1 0 0,0 0 0,-1 1 0,1-1 0,-1 0 0,1 1 0,-1-1 0,1 1 0,-1 0 0,0-1 0,1 1 0,-1 0 0,0 0 0,1 0 0,-1 0-1,1 0 1,-1 1 0,0-1 0,-1 1 0,-7 1 102,-1 1-1,1 0 0,-14 8 0,5-4 55,-15 5-689,39-16-3789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1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14168,'0'0'5183,"11"-1"-4708,7-2-290,0 1 0,0 1 0,0 0 0,0 2 0,0 0 0,25 5 0,-38-5-107,1 0 1,-1 1 0,1 0-1,-1 0 1,0 0 0,7 5-1,-10-6-51,0 1 1,-1-1-1,1 1 0,-1-1 0,1 1 0,-1 0 1,0 0-1,0 0 0,1 0 0,-1 0 1,-1 0-1,1 0 0,0 0 0,0 0 0,-1 0 1,1 0-1,-1 0 0,0 0 0,0 1 1,0-1-1,0 2 0,0 3 13,-1-1-1,0 0 1,0 0-1,0 0 1,-1 0-1,0 0 1,0 0 0,0-1-1,-5 8 1,-4 6 122,-18 22-1,12-17 1,7-12-10,9-11-107,0-1 1,0 1-1,-1 0 1,1 0-1,1 0 1,-1 1-1,0-1 1,0 0-1,0 0 1,1 0-1,-1 1 0,0-1 1,1 0-1,-1 1 1,1-1-1,0 0 1,-1 1-1,1-1 1,0 1-1,0-1 1,0 1-1,0 2 1,1-3-11,1 0 1,0 0-1,-1 0 1,1-1-1,0 1 1,-1 0-1,1-1 1,0 1-1,0-1 1,0 1-1,-1-1 1,1 0-1,0 0 1,2 0-1,0 1 29,98 6 677,-60-6-94,66 12-1,-80-5-788,-19-4-3090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2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11656,'0'0'9130,"13"-5"-8650,21-7-22,1 1 0,38-6 1,-32 9-30,-29 5-227,0 0-1,1 1 1,-1 0-1,0 1 1,24 1-1,-29 1 63,1-1-1,-1 0 1,15-2-1,6 0 1147,-24-1-735,1 0-4343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2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51 11256,'0'0'5466,"-10"4"-4830,-8 3-265,0 0 0,1 2 0,0 0 0,-23 15 0,35-20-232,0-1 0,0 1-1,0 1 1,1-1-1,-1 0 1,1 1-1,0 0 1,0 0-1,1 0 1,-1 1 0,1-1-1,0 1 1,1 0-1,0 0 1,-1-1-1,2 2 1,-1-1 0,1 0-1,-1 11 1,1-12-52,1 0 0,1-1 1,-1 1-1,0 0 0,1 0 0,0-1 1,0 1-1,1-1 0,-1 1 1,1-1-1,0 1 0,0-1 0,1 0 1,-1 0-1,1 0 0,0 0 0,0-1 1,0 1-1,0-1 0,1 0 1,-1 0-1,1 0 0,0 0 0,0 0 1,0-1-1,0 0 0,0 0 1,1 0-1,-1 0 0,1-1 0,-1 1 1,1-1-1,0 0 0,-1-1 1,1 1-1,0-1 0,0 0 0,-1 0 1,1-1-1,0 1 0,-1-1 1,10-2-1,-4-1 70,-1 0 0,1 0-1,16-10 1,-2 1 119,7-11 94,-28 22-304,0-1 0,0 0 0,0 0 0,0 1 0,0 0 0,1-1-1,0 1 1,-1 1 0,1-1 0,0 0 0,5 0 0,-9 2-47,1 0 0,-1 0 0,1 0 0,-1 0 0,1 0-1,-1 0 1,0 0 0,1 1 0,-1-1 0,1 0 0,-1 0 0,1 1 0,-1-1 0,0 0 0,1 1 0,-1-1 0,1 0 0,-1 1 0,0-1 0,0 1 0,1-1 0,-1 0 0,0 1 0,0-1-1,1 1 1,-1-1 0,0 1 0,0-1 0,0 1 0,0-1 0,0 1 0,5 21 118,-4-16-48,1 7-25,1-1 1,0 1-1,1-1 0,1 0 1,-1-1-1,2 1 0,0-1 1,0 0-1,1 0 1,0-1-1,1 0 0,0 0 1,13 11-1,-18-19-33,0 0-1,1 0 1,-1 0-1,1 0 1,0-1-1,0 1 1,0-1-1,-1 0 1,1 0-1,0 0 1,0-1-1,1 1 1,-1-1-1,0 0 1,0 0-1,0 0 1,7-2-1,1 0 60,-1-1 1,1 0-1,-1-1 0,18-8 0,-13 4 41,-1-1 0,0 0 0,0-1 0,-1-1 0,-1 0-1,0-1 1,0 0 0,11-15 0,-4 0 131,-1 0-1,-1-1 1,18-38-1,-33 59-261,0 0 0,0 1 0,-1-2 0,0 1 0,0 0 0,0 0 0,-1-1 0,0 1 0,-1-1 0,0 1 0,0-1 0,0 1 0,-3-10 0,3 13 0,-1 0 0,-1 0 0,1 1 0,0-1 0,-1 1 0,0-1 0,0 1 0,0 0 0,0 0 0,0 0 0,-1 0 0,0 0 0,1 0 0,-1 1 0,0-1 0,0 1 0,0 0 0,-1 0 0,1 0 0,0 0 0,-1 1 0,1-1 0,-1 1 0,0 0 0,1 0 0,-8-1 0,-6-2 0,15 3 0,0 0 0,0 1 0,0-1 0,0 1 0,1 0 0,-1-1 0,0 1 0,0 0 0,0 0 0,-3 1 0,4-1 0,0 1 0,0 0 0,1-1 0,-1 1 0,1-1 0,-1 1 0,0 0 0,1 0 0,-1-1 0,1 1 0,0 0 0,-1 0 0,1 0 0,0 0 0,-1 0 0,1-1 0,0 1 0,0 0 0,0 0 0,0 0 0,0 0 0,0 0 0,0 0 0,0 0 0,0 0 0,0 0 0,0-1 0,1 2 0,0 2-75,0 0-1,0 0 1,0 0 0,1 0-1,-1 0 1,1 0-1,0-1 1,0 1 0,5 4-1,-3-1-3237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3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35 265 17079,'0'0'2662,"1"14"-2066,29 239 1500,-26-225-1780,3 24 1125,-4-37-311,-2-12 70,-2-12-529,-19-130 441,16 112-955,2 0 0,1-1 0,1 1 0,4-40 0,26-106 643,-25 146-625,-3 21-93,-1 0-1,1-1 1,0 2 0,0-1-1,1 0 1,0 0-1,0 1 1,0-1 0,1 1-1,0 0 1,0 0-1,0 0 1,0 1 0,1 0-1,0 0 1,0 0-1,0 0 1,10-5 0,-12 8-51,-1 0 1,0 1 0,1-1 0,-1 1 0,0 0-1,1 0 1,-1 0 0,0 0 0,1 0 0,-1 0-1,0 1 1,1-1 0,-1 1 0,0 0-1,1-1 1,-1 1 0,0 0 0,0 0 0,3 3-1,1-1 42,-1 0 0,0 1 0,0 0 0,-1 0-1,1 0 1,6 7 0,-8-6-73,0-1 0,0 1 0,0-1 0,-1 1 0,1 0 0,-1 0 0,0 0 0,-1 0 0,1 0 0,-1 0 0,0 0 0,0 1 0,-1-1 0,0 0 0,0 1 0,0-1 0,0 1 0,-1-1 0,0 0 0,0 0 0,-2 7 0,0-5 0,1-1 0,-1 0 0,-1 0 0,1 0 0,-1 0 0,0 0 0,-1-1 0,1 0 0,-1 1 0,0-2 0,0 1 0,-1-1 0,1 0 0,-1 0 0,0 0 0,-7 3 0,-2 0 0,-1-1 0,0 0 0,0-1 0,0 0 0,-1-1 0,1-1 0,-1-1 0,-29 0 0,26 3 0,40-16 861,-8 4-5706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4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15072,'0'0'4217,"12"-3"-3667,36-10 5,-46 13-509,-1-1 0,1 1-1,0 0 1,0 1 0,0-1-1,0 0 1,-1 0 0,1 1 0,0-1-1,0 1 1,-1 0 0,1-1 0,0 1-1,-1 0 1,1 0 0,0 0 0,-1 0-1,0 0 1,1 1 0,-1-1 0,0 0-1,1 1 1,-1-1 0,0 0 0,0 1-1,0 0 1,0-1 0,0 1-1,-1 0 1,1-1 0,0 1 0,-1 0-1,1 0 1,-1 2 0,1-1 50,1 3 0,0 0 0,-1-1-1,1 1 1,-2 0 0,1 0 0,-1 0-1,1 0 1,-2 0 0,1-1-1,-1 1 1,1 0 0,-2 0 0,1 0-1,-1-1 1,-4 12 0,-3 0 272,0 0 1,-1 0-1,-19 22 1,28-38-310,0 0 0,1 0 0,-1 0 0,0 0 0,1 0 0,-1 0 0,0 0 1,1 1-1,-1-1 0,1 0 0,0 0 0,-1 0 0,1 1 0,0-1 0,0 0 1,0 3-1,0-3-19,0-1 0,1 1 1,-1 0-1,0-1 0,1 1 1,-1 0-1,1-1 0,-1 1 1,0-1-1,1 1 0,-1-1 1,1 1-1,0-1 0,-1 1 1,1-1-1,-1 1 0,1-1 1,0 0-1,-1 1 0,1-1 1,1 1-1,2 0 68,1 0 1,0 0-1,0-1 0,-1 1 0,1-1 1,0 0-1,7-1 0,170-24 2158,-171 23-2075,29 0 1081,-39 1-1368,0 1-1,0 0 1,0 0 0,0 0-1,0 0 1,-1 0 0,1 1-1,0-1 1,0 0 0,0 0-1,0 1 1,0-1 0,0 0-1,0 1 1,-1-1 0,1 1-1,0-1 1,0 1-1,-1 0 1,1-1 0,0 1-1,0 0 1,-1-1 0,1 1-1,-1 0 1,1 0 0,-1-1-1,1 1 1,-1 0 0,0 0-1,1 0 1,-1 0 0,1 1-1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5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9240,'0'0'9789,"10"-5"-9403,-6 3-344,7-4 115,0 1 0,0 1 0,0 0 0,1 0 1,-1 1-1,15-2 0,15 4 714,79 8 1,-17 0-174,32-2 62,131-2 544,-66-18-384,77-3 196,16 5-119,-13 3-100,-117-2-400,202-19 398,162 1 695,-374 25-1100,62 5-270,-27 1-145,-50 0-75,54-2 0,-187 0 0,-4 1 0,1-1 0,0 1 0,-1 0 0,1 0 0,0 0 0,-1 0 0,1 0 0,-1 0 0,1 0 0,0 1 0,-1-1 0,1 1 0,-1-1 0,1 1 0,1 0 0,-8 1 928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6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67 10848,'0'0'12426,"-1"14"-11931,-1 12-166,-1 0 1,-8 29 0,11-54-319,-4 14 281,1 0-1,0 1 0,1 0 0,0 27 0,2-40-213,0 0 0,1 1 0,-1-1 1,1 0-1,0 0 0,0 0 0,0 0 0,0 0 1,0 0-1,1 0 0,0 0 0,-1 0 0,3 2 1,-2-3-9,0 0 0,0-1 1,0 1-1,0-1 0,1 0 0,-1 1 1,0-1-1,0 0 0,1 0 1,-1-1-1,0 1 0,1-1 1,-1 1-1,1-1 0,-1 1 1,1-1-1,-1 0 0,1 0 0,3-1 1,5-1 30,-1 1 1,1-2-1,-1 1 1,0-2-1,0 1 1,0-1-1,0-1 1,-1 1-1,0-2 1,0 1-1,0-2 0,0 1 1,-1-1-1,0 0 1,-1 0-1,0-1 1,0 0-1,8-13 1,28-31 778,-40 49-579,-3 3-286,0 0 1,0 0-1,0 0 1,0 1 0,0-1-1,0 0 1,0 0-1,0 0 1,0 0 0,0 0-1,0 0 1,0 0 0,1 0-1,-1 0 1,0 0-1,0 0 1,0 0 0,0 0-1,0 0 1,0 0 0,0 0-1,0 1 1,1-1-1,-1 0 1,0 0 0,0 0-1,0 0 1,0 0-1,0 0 1,0 0 0,0 0-1,0-1 1,1 1 0,-1 0-1,0 0 1,0 0-1,0 0 1,0 0 0,0 0-1,0 0 1,0 0 0,0 0-1,0 0 1,1 0-1,-1 0 1,0 0 0,0-1-1,2 10 140,0-4-154,0 1 0,0-1 0,1 0 1,-1-1-1,1 1 0,0 0 0,1-1 0,-1 0 0,1 1 0,0-1 1,0-1-1,0 1 0,0-1 0,1 1 0,-1-1 0,1 0 0,0-1 0,0 1 1,0-1-1,0 0 0,9 2 0,-8-2-1,1-1-1,-1 0 1,1 0 0,0 0 0,-1-1-1,1 0 1,-1 0 0,1-1 0,-1 0-1,1 0 1,-1 0 0,1-1 0,-1 0-1,0 0 1,0-1 0,0 0 0,0 0-1,7-5 1,3-5 0,-1 0 0,-1-2 0,0 1 0,-1-2 0,0 0 0,-1 0 0,-1-1 0,15-32 0,-25 48 0,0-1 0,-1 0 0,1 0 0,0 1 0,0-1 0,-1 0 0,1 0 0,-1 0 0,0 0 0,0 0 0,0 0 0,0 0 0,0 0 0,0 0 0,0 0 0,0 0 0,-1 0 0,1 0 0,-1 0 0,1 1 0,-1-1 0,0 0 0,0 0 0,0 0 0,0 1 0,0-1 0,-3-2 0,1 1 0,0 1 0,0-1 0,-1 1 0,1 0 0,-1 1 0,0-1 0,0 0 0,1 1 0,-1 0 0,0 0 0,0 0 0,-8 0 0,-38-1 0,75-11-321,-21 10-3379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6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14776,'0'0'4055,"11"-4"-3605,4-1-243,0 0-1,25-4 1,-35 8-117,0 0-1,0 0 1,0 1 0,0 0-1,1 0 1,-1 0 0,0 1-1,0 0 1,0 0 0,0 0-1,0 0 1,0 1-1,0 0 1,0 0 0,4 3-1,-7-3-33,0 0-1,0 0 0,0 0 0,-1 1 1,1-1-1,-1 0 0,1 1 0,-1 0 1,0-1-1,0 1 0,0 0 0,-1-1 1,1 1-1,0 0 0,-1 0 1,0 0-1,0-1 0,0 1 0,0 0 1,0 0-1,-1 3 0,0 4 81,-1 0 1,0 0-1,0 0 0,-7 18 1,-1-9 89,-1-1 0,0 0 1,-1-1-1,-18 21 1,-1 0 703,31-38-895,0 1 0,0-1 0,0 0 0,0 0-1,-1 0 1,1 0 0,0 0 0,0 1 0,0-1-1,0 0 1,0 0 0,0 0 0,0 0 0,-1 1 0,1-1-1,0 0 1,0 0 0,0 0 0,0 1 0,0-1-1,0 0 1,0 0 0,0 0 0,0 0 0,0 1 0,0-1-1,0 0 1,0 0 0,0 0 0,0 1 0,0-1 0,0 0-1,0 0 1,1 0 0,-1 1 0,0-1 0,0 0-1,0 0 1,10 1 487,17-9-350,-22 6-25,61-20 384,88-24 571,-146 44-1065,0 1 0,-1 0 0,1 0 0,0 1 1,-1 0-1,1 1 0,0-1 0,-1 2 0,9 1 0,-11-2-693,-1 1 1,1 0-1,-1 0 1,1 0-1,3 3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7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13464,'0'0'6393,"15"-4"-5489,93-16 642,-89 18-974,0 1-1,0 0 0,0 1 0,34 5 0,-28 1 27,-12-3-289,0-1 0,26 3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4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8032,'0'0'3601,"13"-5"-3146,27-10 379,1 1 1,0 2 0,60-9-1,-75 18-193,0-1-1,0-2 0,44-14 0,-48 14-2567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8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163 135 14464,'0'0'6657,"-13"13"-6131,3-4-442,-67 71 680,69-71-586,1 0-1,0 1 1,1-1 0,0 1-1,0 1 1,1-1 0,1 1-1,-6 17 1,9-26-122,1 0 0,-1 0 0,1 0 0,-1 0 0,1 0 0,0 0 0,0 0 0,0 0 1,0 1-1,0-1 0,0 0 0,1 0 0,-1 0 0,1 0 0,-1 0 0,1 0 0,0 0 0,0 0 0,0 0 0,0 0 0,0-1 0,0 1 0,0 0 0,1 0 1,-1-1-1,1 1 0,-1-1 0,1 0 0,-1 1 0,1-1 0,0 0 0,0 0 0,0 0 0,0 0 0,0 0 0,0 0 0,3 0 0,0 0 38,-1 0-1,1-1 0,0 0 1,-1 0-1,1 0 0,0 0 1,-1-1-1,1 1 0,-1-1 1,1 0-1,-1-1 0,1 1 1,-1-1-1,0 0 0,8-5 1,33-29 656,-36 27-438,1 1 1,0 0 0,0 1-1,14-8 1,-23 15-264,-1 0 0,1-1 0,-1 1 0,1 0 0,-1 0 0,1 0 1,0 0-1,-1 0 0,1 1 0,-1-1 0,1 0 0,-1 0 0,1 0 0,-1 0 0,1 0 0,-1 1 0,1-1 0,-1 0 0,0 1 0,1-1 1,-1 0-1,1 1 0,-1-1 0,0 0 0,1 1 0,-1-1 0,0 1 0,1-1 0,-1 0 0,0 1 0,1 0 0,11 22 332,-5-10-193,-5-10-180,0 1 1,1-1-1,0 0 1,-1 0 0,1 0-1,0-1 1,0 1-1,1-1 1,-1 1-1,0-1 1,1 0-1,0 0 1,-1-1 0,1 1-1,5 0 1,-3 0 13,1-1 0,0 0 0,-1-1 0,1 1 0,0-1-1,0-1 1,-1 1 0,11-3 0,0-1 15,-1-1-1,0-1 0,-1 0 1,0-1-1,0-1 1,25-16-1,-23 11-36,0 0 0,-1-1 0,-1-1 0,0 0 0,16-22 0,-23 26 0,0 0 0,-1-1 0,0 0 0,-1-1 0,0 0 0,-1 1 0,0-2 0,5-26 0,-9 37 0,0-1 0,-1 0 0,0 1 0,0-1 0,0 0 0,0 0 0,-1 1 0,0-1 0,1 0 0,-1 1 0,-1-1 0,1 1 0,0-1 0,-1 1 0,-3-6 0,3 7 0,1 0 0,-1 0 0,0 0 0,0 0 0,-1 0 0,1 0 0,0 0 0,0 1 0,-1 0 0,1-1 0,-1 1 0,0 0 0,1 0 0,-1 0 0,0 0 0,1 1 0,-1-1 0,0 1 0,0-1 0,-4 1 0,4 1 63,0-1-1,0 1 0,0 0 1,0 0-1,0 0 1,0 1-1,1-1 1,-1 1-1,0-1 1,1 1-1,-1 0 1,1 0-1,0 0 1,0 0-1,-3 3 1,2-1-563,0-1 0,0 0 0,0 1 0,1 0 0,0-1 0,0 1 0,0 0 0,0 0 0,-2 7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19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11048,'0'0'7919,"0"11"-7332,0 37 196,-6 52 1,1-65-134,2 1 0,1-1 0,2 1 1,1-1-1,2 1 0,12 56 1,-15-92-614,0 1 0,0-1 1,0 0-1,0 1 1,0-1-1,0 0 0,1 0 1,-1 1-1,0-1 1,0 0-1,0 1 0,0-1 1,0 0-1,1 1 1,-1-1-1,0 0 1,0 0-1,1 1 0,-1-1 1,0 0-1,0 0 1,1 0-1,-1 0 0,0 1 1,1-1-1,-1 0 1,0 0-1,0 0 0,1 0 1,-1 0-1,0 0 1,1 1-1,9-9 518,11-22-293,-17 24-154,26-48 279,-16 29-95,0 0 0,22-28 0,-35 52-270,0 0-1,-1 0 1,1 0-1,0-1 1,0 1 0,-1 1-1,1-1 1,0 0-1,0 0 1,0 0 0,0 0-1,0 1 1,1-1-1,-1 0 1,0 1 0,0-1-1,0 1 1,0-1-1,1 1 1,-1 0 0,0 0-1,0-1 1,1 1-1,-1 0 1,0 0-1,1 0 1,-1 0 0,0 0-1,0 1 1,2-1-1,0 3 16,1 0-1,-1 0 1,0 0-1,0 0 0,-1 0 1,1 1-1,-1-1 1,1 1-1,-1 0 0,0-1 1,0 1-1,1 6 1,3 6 292,8 31 0,-13-38-285,3 11 734,-3-20-765,-1 1-1,0-1 1,0 1-1,0-1 1,1 1-1,-1-1 1,0 1-1,0-1 1,1 1-1,-1-1 1,0 1-1,1-1 1,-1 0 0,1 1-1,-1-1 1,1 0-1,-1 1 1,0-1-1,1 0 1,-1 1-1,1-1 1,-1 0-1,1 0 1,0 0-1,-1 1 1,2-1-1,3-4-2367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20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10248,'0'0'7991,"10"-6"-7445,-8 4-544,7-4 225,1-1 0,-1 2-1,17-8 1,-21 11-93,-1 1 0,1-1-1,-1 1 1,1 0 0,0 0 0,-1 1 0,1-1-1,0 1 1,0 0 0,-1 0 0,1 1-1,0-1 1,-1 1 0,7 2 0,-7-2-23,0 1 1,0-1-1,0 1 1,0 0-1,0 0 1,-1 1 0,1-1-1,-1 1 1,1-1-1,-1 1 1,0 0-1,0 0 1,0 1 0,-1-1-1,1 1 1,2 5-1,-2-4 17,-1 0 1,-1 0-1,1 1 0,-1-1 0,0 0 0,0 1 0,0-1 0,-1 1 1,0-1-1,0 1 0,-2 8 0,0-1 100,-1-1 0,0 1-1,-1 0 1,-1-1 0,0 0 0,0 0-1,-1-1 1,-1 1 0,0-1 0,-10 11-1,14-18-32,1-2-83,0-1 0,1 1 0,-1 0 1,0 0-1,1-1 0,0 1 0,-1 0 0,1 1 0,0-1 1,0 0-1,0 0 0,0 0 0,1 0 0,-1 1 0,1-1 0,-1 0 1,1 3-1,1-4-46,0 0 1,1 0-1,-1 0 1,0 0-1,1-1 1,-1 1-1,0 0 1,1-1 0,-1 0-1,1 1 1,-1-1-1,1 0 1,-1 0-1,1 1 1,-1-1-1,4-1 1,1 2 78,45 1 415,1-2 1,65-9 0,-24 2-4843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25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56 10248,'0'0'8501,"-11"-9"-8161,-34-26 14,42 33-306,0 1 1,1-1-1,-1 1 0,0 0 0,0 0 0,0 0 0,0 0 0,0 1 0,0-1 0,0 1 0,0 0 0,0 0 0,0 0 0,0 0 1,0 0-1,0 1 0,0-1 0,-4 2 0,-6 0 204,2 0-56,0-1 1,0 1-1,0 1 1,0 0-1,1 1 1,-1 0-1,1 0 1,0 1-1,0 0 1,0 1-1,1 0 1,-12 10-1,-2 3 273,16-15-341,1 1 0,0 0 0,1 0 0,-1 0-1,-7 11 1,8-10-46,0 0 1,1 0-1,-1 1 0,2-1 0,-1 1 1,1 0-1,-1 0 0,2 1 0,-1-1 0,1 1 1,1-1-1,-1 1 0,1 0 0,0 11 1,1-10 18,0 1 0,0-1 1,1 1-1,1 0 1,4 14-1,-4-19-47,0 1 0,1-1 0,0 0 0,0 1 0,0-2-1,1 1 1,-1 0 0,1-1 0,0 1 0,9 6 0,-1-2 45,1 0 0,0 0 1,1-1-1,-1-1 0,2 0 1,-1-1-1,1-1 0,27 7 1,-22-8 49,0 0 1,1-2 0,-1 0-1,0-2 1,1 0-1,27-4 1,-31 2-26,-12 2-78,-1-1 0,1 1 0,0-1 0,-1 0 0,1 0-1,-1 0 1,1 0 0,-1-1 0,0 0 0,1 0 0,-1 0 0,0-1-1,0 1 1,5-6 0,-2 2-29,-1 0 0,-1-1 0,9-11 1,-7 2-3739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26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11048,'0'0'7001,"12"-10"-6503,-7 6-466,16-13 273,25-16 0,-37 27-168,1 1 0,0 0 0,1 0 0,-1 1 1,1 0-1,0 0 0,11-1 0,-7 3 72,-1 1 0,1 0-1,20 1 1,-31 0-136,1 1 0,-1-1 1,1 1-1,-1 0 0,0 0 0,1 0 1,-1 1-1,0-1 0,0 1 0,0 0 1,0 0-1,0 1 0,0-1 0,-1 1 0,7 5 1,-9-5-25,1 0 1,0 1-1,-1-1 1,0 0 0,0 1-1,0-1 1,0 1 0,0 0-1,-1-1 1,1 1-1,-1-1 1,0 1 0,0 0-1,-1-1 1,1 1-1,-1 0 1,0-1 0,1 1-1,-4 5 1,1 0 24,0 1 0,-1-1-1,0 0 1,-1-1 0,0 1 0,-8 9 0,-21 21 243,19-23-45,-20 27 0,35-42-251,-1-1 0,1 1-1,-1-1 1,1 1 0,0 0-1,-1-1 1,1 1 0,0-1-1,0 1 1,-1 0 0,1-1-1,0 1 1,0 0 0,0-1 0,0 1-1,0 0 1,0-1 0,0 1-1,0 0 1,0-1 0,0 1-1,0 0 1,0-1 0,1 1-1,-1 0 1,0-1 0,1 2-1,0-1 12,0 0-1,0 0 1,0-1-1,0 1 1,0 0-1,0 0 0,0-1 1,1 1-1,-1-1 1,0 1-1,0-1 1,3 1-1,3 1 78,1-1 1,-1 0-1,14-1 1,28-3 209,-27 1-148,1 1-1,29 2 0,-30 1-252,14 2 424,-14 0-3727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27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10248,'0'0'11313,"9"-2"-10920,4-2-361,13-4 907,0 2 0,1 0 1,34-2-1,-41 6-481,0 0-1,0-2 0,0 0 0,38-14 1,1 0 95,-1 6 30,61-5-1,-33 6-187,18 0 54,124 4 0,-62 4-230,50 6 280,-148-1 13,-61-1-440,-6-1-64,-1-1 1,1 1-1,-1 0 0,1 0 1,-1 0-1,1 0 0,-1 0 1,1 0-1,-1 0 0,1 0 1,-1 0-1,1 0 0,-1 1 1,1-1-1,-1 0 0,1 0 1,-1 0-1,1 1 0,-1-1 0,1 0 1,-1 0-1,0 1 0,1-1 1,-1 1-1,1-1 0,-1 0 1,0 1-1,1-1 0,-1 1 1,0-1-1,0 0 0,1 1 1,-1-1-1,0 1 0,0-1 1,0 1-1,1-1 0,-1 1 1,0-1-1,0 1 0,0-1 0,0 1 1,0-1-1,0 1 0,0 0 1,0-1-1,0 1 0,0-1 1,-1 1-1,0 8-4087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29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1 241 10656,'0'0'8239,"11"-7"-7864,12-8-28,40-19 1,-54 30-202,1-1 1,0 2-1,0 0 1,0 0-1,0 0 1,0 2-1,1-1 1,-1 1-1,13 0 1,-13 2 57,7 1 324,1-1-1,24 7 0,-39-7-429,1 0 0,-1 0 0,1 0 1,-1 1-1,1-1 0,-1 1 0,0 0 0,0 0 1,0 0-1,0 0 0,0 0 0,0 1 0,-1-1 0,1 1 1,-1 0-1,1 0 0,2 6 0,-3-6-26,-1 1-1,0 0 1,0 0-1,-1 0 0,1 0 1,-1 0-1,0 0 1,0 0-1,0 1 1,0-1-1,-1 0 0,-1 4 1,-17 53 548,11-38-322,7-18-228,-1 1 0,1-1 1,0 0-1,0 0 0,1 0 1,-1 1-1,1-1 0,1 0 0,-1 1 1,1-1-1,0 0 0,0 0 1,0 0-1,1 0 0,-1 0 0,1 0 1,1 0-1,-1 0 0,1-1 1,3 6-1,-2-5-8,0-1 0,0 1 0,1-1 0,-1 0 0,1 0 0,0 0 0,0-1 0,1 0 0,-1 0-1,1 0 1,0-1 0,-1 1 0,1-1 0,0-1 0,0 1 0,12 1 0,-10-3 2,1 1 1,-1-1-1,0 0 0,1 0 1,-1-1-1,0 0 0,1-1 1,-1 0-1,0 0 0,0-1 0,0 0 1,8-5-1,1 1 77,-12 5-86,-1 0 0,1 0 1,-1 0-1,1 0 0,-1-1 1,0 0-1,0 0 0,6-5 1,-6 4-7,0-1 0,0 1 1,0-1-1,-1 0 0,0 0 1,0 0-1,0 0 0,0-1 1,-1 1-1,0-1 0,0 0 1,0 1-1,-1-1 0,0 0 1,1-7-1,2-89 303,-4 74-221,1 1-1,1-1 1,1 1 0,2 0-1,8-29 1,-11 49-131,0 1 0,1-1 0,-1 1 0,1 0 0,1 0 0,-1 0 0,6-6 0,-7 10 0,0 0 0,0 0 0,1 0 0,-1 0 0,1 1 0,-1-1 0,1 1 0,0-1 0,0 1 0,-1 0 0,1 0 0,0 0 0,0 0 0,0 1 0,0-1 0,0 1 0,0 0 0,5 0 0,0 1 0,0 0 0,1 0 0,-1 1 0,0 0 0,0 1 0,0 0 0,0 0 0,12 8 0,6 1 0,-21-10 0,0 1 0,0 0 0,-1 0 0,1 0 0,8 7 0,-12-8 0,0-1 0,1 0 0,-1 1 0,0-1 0,1 1 0,-1-1 0,0 1 0,0 0 0,0-1 0,-1 1 0,1 0 0,0 0 0,-1-1 0,1 1 0,-1 0 0,1 0 0,-1 0 0,0 0 0,0 0 0,0 3 0,-7 7 984,1 1-5952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30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 8840,'0'0'10442,"-13"1"-9899,-45 5-10,50-4-375,0 0-1,0 1 1,1 0-1,-1 1 1,1 0-1,0 0 1,0 0-1,0 1 1,0 0-1,1 0 1,0 1-1,-11 12 1,9-9 83,4-5-143,0 0-1,1 0 0,-1 1 0,1-1 1,0 1-1,1 0 0,-1 0 0,1 0 1,0 0-1,0 0 0,-1 9 0,2-12-51,1 1-1,0-1 1,-1 1-1,1-1 1,0 0 0,1 1-1,-1-1 1,0 1-1,1-1 1,-1 0-1,1 1 1,0-1-1,-1 0 1,1 0 0,0 0-1,1 1 1,-1-1-1,0 0 1,1 0-1,-1 0 1,1-1-1,-1 1 1,1 0-1,0-1 1,0 1 0,0-1-1,0 1 1,4 1-1,8 3 118,0-1 0,0 0 0,0-1 0,1-1 0,0 0 0,-1-1 1,1 0-1,0-1 0,0-1 0,0-1 0,0 0 0,0-1 0,22-5 0,-31 5-39,0 0 0,1-1 0,-1 1 1,-1-1-1,1-1 0,0 1 0,-1-1 0,1 0 1,-1 0-1,0-1 0,-1 1 0,1-1 0,-1 0 0,0 0 1,0-1-1,0 1 0,-1-1 0,0 0 0,0 0 1,2-8-1,-4 11-75,0 0 1,0 0 0,-1 0 0,0 0-1,1 0 1,-1-1 0,0 1-1,-1 0 1,1 0 0,0 0 0,-1 0-1,0 0 1,0 0 0,0 0-1,0 0 1,0 0 0,-1 0-1,1 0 1,-1 0 0,0 1 0,1-1-1,-6-4 1,3 2 25,0 1 0,0 0 0,-1 0 0,0 0 0,0 1 1,0-1-1,0 1 0,0 0 0,-1 1 0,-10-4 0,10 4-1,-1 1 0,0 0 0,1 1-1,-1 0 1,-11 1 0,14-1-49,1 0-1,-1 1 1,1-1 0,-1 1-1,1 0 1,0 0 0,-1 0 0,1 1-1,0-1 1,0 1 0,0 0-1,-3 2 1,5-4-18,1 1 0,0-1 0,0 0 0,0 0 0,0 0 0,-1 0 0,1 0 0,0 1 0,0-1 0,0 0 0,0 0 0,0 0 0,0 1 0,-1-1 0,1 0 0,0 0 0,0 0 0,0 1 0,0-1 0,0 0 0,0 0 0,0 1 0,0-1 0,0 0 0,0 0 0,0 0 0,0 1 0,0-1 0,0 0 0,0 0 0,1 1 0,-1-1 0,0 0 0,0 0 0,0 0 0,0 0 0,0 1 0,0-1 0,1 0 0,-1 0 0,0 0-1,0 0 1,0 1 0,0-1 0,1 0 0,-1 0 0,0 0 0,0 0 0,0 0 0,1 0 0,-1 0 0,0 0 0,0 1 0,0-1 0,1 0 0,10 2-5619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30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0 10152,'0'0'7582,"6"12"-7178,-3-5-329,0-1-16,0-1-1,0 1 1,-1 0 0,0 0-1,0 0 1,0 1 0,-1-1-1,0 0 1,0 1-1,-1-1 1,0 0 0,-1 11-1,-4 17 303,-2-1-1,-2 0 0,-19 50 0,-55 88 1073,70-147-1148,2-6 308,-15 37 1,24-43-46,8-13 366,11-13-2045,-14 12-592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46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8744,'0'0'7469,"-2"13"-7179,-8 92 584,18 103 717,-3-143-1193,19 176 651,-8-95-537,24 222 634,-20-220-723,7 85 223,-23-151-460,7 458 1088,-20-377-874,-16 455 1391,25-574-1597,5 140 826,2-111-85,-4-66-627,-1-7-126,0-7-20,1-14-3785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4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1 337 8240,'0'0'6712,"10"-8"-6226,1 1-347,-5 4-56,0-1 0,0 0 1,0-1-1,0 1 0,-1-1 0,0 0 0,0-1 0,0 1 1,6-10-1,49-97 1752,5-7 386,-63 116-2119,-1 0 8,1-1 0,0 1-1,0 1 1,0-1 0,0 0 0,0 0-1,1 1 1,-1-1 0,6-3 0,-5 9-64,0-1 0,0 1 0,0-1 0,0 1 0,0 0 1,-1 0-1,1 0 0,-1 1 0,2 3 0,-2-5-27,6 12 54,0 1 0,-1 0 1,9 30-1,-10-27 3,15 31 0,-8-25 108,-1 1 1,17 47-1,-28-67-3101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49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8744,'0'0'7129,"11"3"-6918,39 10-39,104 26 454,-88-29-336,-1-3 0,91-1-1,-94-9 54,97-17-1,-93 9-4,85-2-1,93 15 354,96-2 164,-73 1-242,-155 2-377,-74-1-117,49 10 0,24 2 40,-20-6-78,-51-3-33,59-1-1,-43-6-1,205-13 135,173-10 63,-59 7-67,-174 10-119,-90 6-18,108 2 33,62-2-20,-178-6-43,243-8 35,-149 11 4,26 2-73,176 23 74,-352-21-15,56-6 1,35-2 22,57 8-9,-55-2 19,22 9-70,21-1-33,125 2-9,-27-10 56,-96-3-7,-104 2 1,-42 2 6,43 2 1,54-1 52,-74-1-46,104 4-86,73-3-69,-197-1 117,47 5-1,-34-1 15,7 1 44,47 0 14,-12 2-20,-69-2-9,0-2-1,48-3 1,-48-1-12,-2-1 26,1 1 1,49 2-1,291 11 57,-339-10-90,44-2 37,-36 0-15,69 6 0,-16 5 51,113-3 0,87-19 37,38 0 25,-50 18-160,-125 9-13,-55-3-8,-8 0-19,-57-5 44,1-3 1,50 1 0,16-5 58,28-1 12,-68 0-3,-1 3-1,92 12 1,-130-10-29,0 2 0,0 0-1,26 12 1,-24-9-11,-15-5-7,0 0 0,-1 1 0,1 0 0,0 1 0,7 6-1,-9-6 1,1-1-1,0 0 0,1 1 0,-1-2 0,13 6 0,-2-1 58,-15-6-48,0-1 0,0 0-1,1 0 1,-1 0 0,0 0 0,0 0 0,1-1 0,-1 1-1,3 0 1,-3 0 16,-1 0 0,0 1-1,0-1 1,0 1-1,0 0 1,0-1 0,0 1-1,-1 0 1,1-1 0,-1 1-1,1 0 1,0 3 0,5 113 192,9 97-22,-6-86-92,9 68 71,-1-59-79,9 49 11,7 114 146,-25-192-124,1 85 159,-19 255-1,-3-317-168,-2 47 110,9-114-140,3-52-75,2 0 0,-1 1 0,2 23 0,1-13-12,-2-1-1,-5 34 0,-9 107 86,14-141-39,0-16-9,0 0 0,1 0 1,0 0-1,2 13 0,0 18 323,-2-30-214,1-1 0,-1 1 0,1 0 0,3 10 0,-2-18 370,-1-8-385,-2-16-134,-6-20-3663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1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1 272 10248,'0'0'6481,"7"10"-5961,29 30-120,-31-36-311,0-1-1,0 1 1,0-1 0,0 0 0,1-1-1,0 1 1,-1-1 0,1 0 0,0-1-1,0 1 1,0-1 0,0-1 0,0 1-1,10-1 1,-12 0-59,196-5 1096,-135 0-674,91 5-1,-75 6-124,193 13 700,-43-22-386,-25-2-122,415 48 453,-486-31-642,191-6 1,604-55 749,-436 14-524,-321 23-381,90-9 77,49-7 43,269-34 211,-147 18-142,-411 42-340,274-27 196,97-6 98,-166 17-106,127-3 118,207 19 106,200-25-92,-568 23-279,328-19 124,-456 17-149,1 4 0,123 11-1,-61-1-14,20 3-1,-30-5-14,-85-6-10,0 1 1,52 10-1,-44-1-8,1-3-1,0 0 1,48-1 0,80 1 161,-166-7-145,92 1 51,26 1-19,120 36 108,-149-20-118,173 9 0,122-9-22,-145-7 201,-112-7-65,35 3 169,-159-7-234,1 0 0,0-1 0,-1 0 0,1-1-1,-1 0 1,1-1 0,-1 1 0,9-6 0,-16 8-77,0 0 1,-1-1 0,1 1 0,0-1-1,-1 1 1,1-1 0,-1 0 0,1 1-1,-1-1 1,1 1 0,-1-1 0,0 0-1,1 1 1,-1-1 0,0 0 0,1 0-1,-1 1 1,0-1 0,0 0-1,0 0 1,0 1 0,1-1 0,-1 0-1,0 0 1,0 0 0,-1 1 0,1-1-1,0 0 1,0 0 0,0 1 0,0-1-1,-1 0 1,1-1 0,-17-31 82,6 10-54,10 20 28,0 0-1,0 0 1,0 1-1,-1-1 1,1 0 0,0 1-1,-1-1 1,0 1-1,0 0 1,0 0-1,0-1 1,0 1 0,0 0-1,0 1 1,-1-1-1,-2-2 1,0 1-770,0 1-1,-1 0 1,1-1-1,-1 1 1,1 1 0,-11-2-1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4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9744,'0'0'14634,"-1"16"-14082,-3 39-124,-16 162 1670,14-162-911,1 56 0,5-101-903,0-6-90,0 0 0,0 0-1,0-1 1,0 1-1,-1 0 1,-1 6 0,1-1 405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4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13560,'0'0'2769,"13"1"-2099,89 1 847,148-16-1,-37-1 41,-149 14-613,82 8 1,-123-5-700,1 0 147,0 0 1,0 2-1,-1 1 0,1 0 0,30 13 1,-50-16-295,0 0 1,0 0 0,-1 1-1,1-1 1,-1 1 0,1 0-1,-1 0 1,0 0 0,0 0 0,0 0-1,-1 1 1,1-1 0,-1 1-1,0 0 1,0 0 0,0 0-1,0 0 1,1 4 0,-1 4 326,1 1 1,-1-1-1,-1 1 1,0 22-1,-5-28 33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5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0 292 11048,'0'0'7769,"12"-12"-7243,-4 3-411,7-8 114,1 2 1,1 0-1,20-15 0,-19 18 24,2-3 219,27-15 0,-41 27-348,0 0 0,1 0-1,-1 0 1,1 1 0,0 0-1,-1 0 1,1 1-1,0 0 1,8 0 0,-11 0-50,-1 2-1,0-1 1,1 0 0,-1 1 0,0-1 0,0 1 0,0 0 0,0 0 0,1 0 0,-1 1 0,0-1 0,-1 1 0,1 0 0,0-1 0,0 1 0,-1 0-1,3 4 1,-1-2 17,-1 0 0,0 0 0,0 1 0,0 0 0,0 0 0,-1 0 0,0 0 0,0 0 0,2 8 0,0 8 155,-2 0 0,1 0 0,-2 0 0,-2 24 0,1-33-153,-2 13 156,2 0 1,0 1 0,2-1-1,1 0 1,9 34 0,-12-55-206,1 0-1,1-1 1,-1 0 0,0 1 0,1-1 0,0 0-1,0 0 1,0 0 0,0 0 0,0 0 0,1 0-1,-1 0 1,1-1 0,0 0 0,-1 1 0,1-1-1,0 0 1,1 0 0,-1 0 0,0-1 0,0 1-1,1-1 1,-1 0 0,1 0 0,-1 0 0,1 0-1,-1-1 1,1 1 0,0-1 0,-1 0 0,1 0-1,0 0 1,-1-1 0,1 1 0,0-1 0,-1 0-1,1 0 1,-1 0 0,0 0 0,1-1 0,-1 1-1,0-1 1,0 0 0,0 0 0,0 0 0,5-5-1,9-9 170,0 0-1,-1-2 1,-1 1-1,0-2 0,-2 0 1,0-1-1,-1 0 1,-1-1-1,-1-1 0,-1 1 1,-1-1-1,10-41 1,22-90-144,-39 148-69,0 0 0,0 0 0,1 1 0,0-1 0,0 1 0,0-1 0,0 1 0,1 0 0,-1 0 0,1 0 0,0 0 0,1 0 0,-1 0 0,1 1 0,-1 0 0,1 0 0,0 0 0,0 0 0,1 0 0,-1 1 0,8-3 0,17-4 0,-14 4 0,0 1 0,-1 0 0,23-2 0,-33 6 0,0 0 0,1 0 0,-1 0 0,0 0 0,1 1 0,-1 0 0,0 0 0,0 0 0,0 0 0,0 1 0,0-1 0,0 1 0,0 0 0,0 0 0,-1 1 0,7 4 0,-7-3 0,0 1 0,0-1 0,0 0 0,-1 1 0,0 0 0,0 0 0,0 0 0,0-1 0,-1 2 0,0-1 0,0 0 0,0 7 0,0-6 0,1-4 0,-2-2 0,0 1 0,1-1 0,-1 0 0,0 0 0,0 0 0,0 0 0,0 0 0,1 0 0,-1 1 0,0-1 0,0 0 0,0 0 0,0 0 0,0 1 0,0-1 0,1 0 0,-1 0 0,0 0 0,0 1 0,0-1 0,0 0 0,0 0 0,0 0 0,0 1 0,0-1 0,0 0 0,0 0 0,0 1 0,0-1 0,0 0 0,0 0 0,0 0 0,0 1 0,0-1 0,0 0 0,-1 0 0,1 1 0,0-1 0,0 0 0,0 0 0,0 0 0,0 0 0,-1 1 0,1-1 0,0 0 0,0 0 0,-1 0 967,-1 1-1711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6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186 1 13056,'0'0'4675,"-15"11"-4285,12-8-371,-24 18 419,-44 46 0,63-59-246,1-1-1,0 2 1,1-1-1,0 1 1,0 0-1,1 0 1,0 0-1,1 1 1,0 0-1,1 0 1,-1 0-1,-1 14 1,5-22-115,0 1 1,0-1-1,1 0 0,-1 1 0,1-1 1,0 0-1,-1 1 0,1-1 0,0 0 1,0 0-1,0 0 0,1 0 0,-1 0 1,0 0-1,1 0 0,-1 0 0,1 0 1,0-1-1,-1 1 0,1-1 0,0 1 1,0-1-1,0 0 0,5 3 0,0-1 87,1 1 1,-1-1-1,1 0 0,0 0 0,17 2 0,-9-4-10,1 0 1,1 0-1,-1-2 1,0 0-1,-1-1 0,1-1 1,0-1-1,-1 0 1,1-1-1,-1-1 1,0 0-1,-1-1 0,0-1 1,0 0-1,0-1 1,15-13-1,-28 20-115,0 1 1,-1 0-1,1-1 0,0 1 1,-1-1-1,1 0 0,-1 0 1,0 1-1,0-1 0,1 0 1,-1 0-1,0 0 0,-1 0 0,1 0 1,0-1-1,-1 1 0,1 0 1,-1 0-1,1 0 0,-1-1 1,0 1-1,0 0 0,0 0 1,-1-1-1,1-2 0,-1 2 13,-1 0-1,1 0 0,0 0 1,-1 1-1,1-1 0,-1 0 1,0 1-1,0-1 0,0 1 1,0 0-1,-1-1 1,1 1-1,0 0 0,-1 0 1,0 1-1,1-1 0,-6-2 1,-2 0 28,1 1 0,-1 0 0,0 0 0,0 1 0,0 1 0,0-1 0,-13 1 0,-8 1 190,-32 5 1,58-5-221,1 1-1,0 0 1,0 0 0,0 1 0,0-1-1,0 1 1,0 0 0,1 0-1,-1 0 1,-6 5 0,-2 4-4791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6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1 14464,'0'0'2817,"-2"15"-2327,-42 176 530,-65 121 582,53-190 151,51-113-1377,-3 4 178,8-11-30,3-7 291,78-114-1405,-70 104-1305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7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12056,'0'0'6135,"9"-5"-5411,1 1-507,-1 0 0,1 1 0,0 0 0,0 0 0,1 1-1,13-1 1,-21 3-146,0-1 0,0 1 0,-1 0 0,1 0 1,0 1-1,0-1 0,0 0 0,-1 1 0,1 0 0,0-1 0,-1 1 0,1 0 0,-1 1 0,1-1 0,-1 0 0,1 1 0,-1-1 0,0 1 0,1 0 0,-1 0 0,0 0 0,0 0 0,-1 0 0,1 0 0,0 0 0,-1 1 0,1-1 0,-1 1 0,0-1 0,0 1 1,0-1-1,0 1 0,1 5 0,-1 0 44,0 0-1,0 0 1,-1 0 0,0 0 0,0 0 0,-1 0 0,0-1 0,0 1 0,-1 0 0,0 0-1,0-1 1,-7 14 0,-3 1 266,0 0 1,-27 34-1,9-14 494,30-42-842,0 0-1,0 1 1,0-1 0,-1 0 0,1 1 0,0-1 0,0 0 0,0 1 0,0-1 0,0 0 0,0 1 0,-1-1 0,1 1 0,0-1 0,0 0 0,0 1 0,0-1 0,0 0 0,0 1 0,1-1 0,-1 0 0,0 1 0,0-1 0,0 1 0,0-1 0,0 0 0,0 1 0,1-1 0,-1 0 0,0 0 0,0 1 0,0-1 0,1 0 0,-1 1 0,0-1 0,1 0 0,-1 0 0,0 0 0,0 1 0,1-1 0,-1 0 0,0 0 0,1 0 0,-1 0 0,0 1 0,1-1 0,-1 0 0,0 0 0,2 0 0,21 3 442,-19-2-369,42 2 942,91-6 0,-95-7-895,-27 4-4075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8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9040,'0'0'7469,"-10"1"-6977,-60 11 1046,59-6 2221,173-16-99,-103 5-2187,93 2 0,-81 4-289,32 3 1178,-46 5-2053,-47-9 617,-3-1-5787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2:58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14568,'0'0'5270,"14"-5"-4426,-9 3-791,23-9 574,0 2-1,1 1 1,0 1 0,42-5 0,93 15 2182,-108 2-1408,6 1-3230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0 873 12360,'0'0'4729,"12"-12"-4048,-7 7-600,16-19 506,37-49 0,61-127 2122,-91 150-1826,-19 31-445,-4 8 949,-6 30-606,-2 2-623,1 0 1,0-1-1,2 1 0,1 0 0,0 0 1,5 23-1,-5-37-96,1 0 0,0 0 0,0 0-1,1-1 1,0 1 0,0-1 0,0 1 0,1-1 0,-1 0 0,2-1-1,-1 1 1,1-1 0,-1 0 0,2 0 0,-1 0 0,0 0 0,1-1-1,0 0 1,0 0 0,0-1 0,0 0 0,9 3 0,-5-3 11,0 0 0,1-1 1,-1 0-1,1-1 0,0 0 0,-1-1 1,1 0-1,0 0 0,-1-1 0,1-1 1,-1 0-1,1 0 0,-1-1 0,0-1 1,0 1-1,0-2 0,0 1 0,-1-1 1,0-1-1,0 1 0,0-2 0,-1 1 1,0-1-1,0-1 0,0 1 1,-1-1-1,-1 0 0,1-1 0,-1 0 1,-1 0-1,1 0 0,-1-1 0,-1 1 1,0-1-1,4-16 0,-6 18-19,0 0 1,-1 0-1,0-1 1,0 1-1,-1 0 0,0-1 1,0 1-1,-1 0 0,0 0 1,-1-1-1,0 1 0,-4-14 1,5 22-45,1-1 0,-1 0 1,1 0-1,-1 0 0,1 0 0,-1 1 1,0-1-1,1 0 0,-1 1 0,0-1 1,0 0-1,1 1 0,-1-1 1,0 1-1,0-1 0,0 1 0,0 0 1,0-1-1,0 1 0,0 0 0,0-1 1,1 1-1,-3 0 0,1 0 4,0 0 0,-1 0-1,1 1 1,0-1 0,0 1-1,0-1 1,-1 1 0,1 0-1,-4 2 1,1 0 2,0 0 0,-1 0-1,1 1 1,1 0 0,-1 0-1,-7 9 1,6-5-20,0-1 0,1 1 0,1 1 0,-1-1 0,1 1 0,1-1 0,0 1 0,0 0 0,0 1 1,1-1-1,1 0 0,0 1 0,0-1 0,1 1 0,0-1 0,0 1 0,1-1 0,0 0 0,1 1 0,0-1 0,1 0 0,-1 0 0,2 0 0,-1 0 0,1-1 0,8 13 0,-8-16 0,-1 0 0,1-1 0,0 1 0,0-1 0,0 0 0,0-1 0,1 1 0,0-1 0,-1 1 0,1-1 0,1-1 0,-1 1 0,0-1 0,0 0 0,1 0 0,9 2 0,-6-3 11,-1 0 0,1 0 0,-1 0-1,1-1 1,-1-1 0,1 1 0,0-1 0,-1-1-1,0 0 1,15-4 0,-11 0 12,1 0 1,-1 0-1,-1-1 1,1-1-1,-1 0 1,0 0-1,-1-1 0,0-1 1,-1 1-1,11-15 1,8-13 132,37-68 1,-49 77-72,-9 13-40,3-4 68,-9 19-39,-4 11 5,-3 10-59,1 1 0,0-1 0,2 1 0,1 0 0,0 32 0,2-40-11,1 0 0,1 0-1,0 0 1,1 0 0,0 0 0,1-1-1,1 1 1,0-1 0,12 21 0,-17-33-2,1 1 0,0 0 0,0-1 0,0 1 0,0-1 0,1 1 0,-1-1 0,0 0 0,1 1 0,-1-1 0,1 0 0,-1 0 0,1 0 0,-1 0 0,1 0 0,0 0 0,-1 0 0,3 0 0,-2-1 3,0 0 0,0-1 0,0 1 0,-1 0 0,1-1 0,0 1 0,0-1 0,-1 1 0,1-1 0,0 0 0,-1 0 0,1 0 0,-1 0 0,1 0 0,-1 0 0,0 0 0,1-1 0,-1 1 0,1-2 0,12-11 0,-2-1 0,0 0 0,0-1-1,-2-1 1,0 0 0,11-26 0,-5 4-1,20-79 1,-36 116-6,0 1 0,1-1 0,-1 1 0,0-1 0,1 1 0,0-1 0,-1 1 0,1-1 0,0 1 0,2-2 0,-3 2 0,0 1 0,1 0 0,-1 0 0,1 0 0,-1 0 0,0 0 0,1 0 0,-1 0 0,1 0 0,-1 0 0,0 0 0,1 0 0,-1 0 0,1 0 0,-1 1 0,0-1 0,1 0 0,-1 0 0,0 0 0,1 0 0,-1 1 0,0-1 0,1 0 0,-1 0 0,0 1 0,1-1 0,-1 0 0,0 1 0,0-1 0,1 0 0,-1 1 0,0-1 0,0 0 0,0 1 0,1-1 0,-1 1 0,0-1 0,0 0 0,0 1 0,7 10 0,1 0 0,0-1 0,0-1 0,1 1 0,0-1 0,1-1 0,0 1 0,0-2 0,1 0 0,-1 0 0,15 6 0,-14-8 0,-1 0 0,1-1 0,0-1 0,0 0 0,0 0 0,0-1 0,1-1 0,-1 1 0,0-2 0,1 0 0,-1 0 0,21-4 0,-14-2 0,0 0 0,-1-1 0,0-1 0,24-14 0,-32 15 0,0 1 0,0-2 0,0 1 0,13-17 0,12-10 0,-33 34 0,0-1 0,0 0 0,0 0 0,0 0 0,0 1 0,0-1 0,-1 0 0,1 0 0,0 0 0,-1 0 0,1 0 0,-1 0 0,1-1 0,-1 1 0,1 0 0,-1 0 0,0 0 0,1 0 0,-1 0 0,0-1 0,0 1 0,0 0 0,0 0 0,0-3 0,-9 21 0,7-7-239,1 0 0,-1 1 0,1 0-1,1-1 1,0 1 0,1-1 0,0 1 0,3 15 0,28 84-2577,-27-95 2675,-4-10 49,1-1 0,0 1 0,0 0 1,0-1-1,1 0 0,-1 1 0,1-1 0,0 0 1,0 0-1,1 0 0,-1-1 0,1 1 1,-1-1-1,1 0 0,0 0 0,7 3 0,-6-3 62,1-1 0,0 0 0,0-1-1,0 1 1,0-1 0,0 0 0,0-1-1,0 1 1,0-1 0,0 0-1,11-2 1,1-2 49,0 0 0,0-2 1,-1 0-1,0 0 0,0-2 0,-1 0 0,29-19 0,-14 4 130,-1-2 0,-1-1 0,42-48 0,-76 80-139,0 2 0,0-1 0,1 0 1,0 1-1,0 0 0,0 0 0,-2 12 0,4-16-10,1 1 1,0-1-1,0 0 1,1 1-1,0 0 0,-1-1 1,1 1-1,1-1 1,-1 1-1,1-1 1,-1 1-1,1-1 0,1 0 1,-1 1-1,1-1 1,2 5-1,-3-6-4,1-1 0,-1 1 1,1-1-1,0 0 0,0 0 0,0 0 0,0 0 0,0 0 0,1 0 1,-1 0-1,0-1 0,1 1 0,-1-1 0,1 0 0,0 1 0,0-1 1,-1 0-1,1-1 0,0 1 0,0 0 0,0-1 0,0 0 0,0 0 1,-1 0-1,1 0 0,0 0 0,0 0 0,0-1 0,4 0 0,-2-1 4,0 0-1,0 1 0,0-2 0,-1 1 1,1 0-1,-1-1 0,1 0 0,-1 0 1,0 0-1,0-1 0,0 1 0,-1-1 0,1 0 1,-1 0-1,5-8 0,-5 7 11,0 0-1,-1-1 1,0 1 0,0-1-1,0 1 1,0-1 0,-1 0-1,0 0 1,0 1 0,-1-9-1,0 12-4,0 0-1,0 0 0,0-1 1,-1 1-1,1 0 0,-1 0 1,0 0-1,1 0 1,-1 0-1,0 1 0,0-1 1,0 0-1,-1 0 0,1 1 1,0-1-1,-1 0 0,1 1 1,-1-1-1,1 1 0,-1 0 1,0-1-1,1 1 0,-1 0 1,0 0-1,0 0 0,0 1 1,0-1-1,0 0 0,0 1 1,0-1-1,-3 0 1,-2 0-3,0 0 1,-1 0 0,1 0 0,-1 1 0,1 0 0,0 0 0,-1 1 0,1 0 0,0 1 0,0-1 0,0 1 0,-11 5 0,17-7-3,1 0-1,-1 0 0,1 0 1,-1 0-1,1 1 1,-1-1-1,1 0 0,-1 0 1,1 1-1,0-1 1,-1 0-1,1 1 0,-1-1 1,1 0-1,0 1 1,-1-1-1,1 0 0,0 1 1,-1-1-1,1 1 1,0-1-1,0 1 0,-1-1 1,1 2-1,10 1-32,19-3-21,-16-2 48,128-21-29,-114 17 35,-1-1 0,0-1-1,30-14 1,20-5 0,-49 18 0,-26 8 0,0 1 0,0 0 0,0-1 0,0 1 0,0 0 0,0 0 0,0 0 0,0 0-1,0-1 1,1 2 0,-1-1 0,0 0 0,0 0 0,0 0 0,0 0 0,0 1 0,0-1 0,0 0 0,0 1 0,0-1-1,-1 1 1,1-1 0,0 1 0,1 1 0,0-1-3,-1 1 0,0-1 1,0 1-1,0 0 0,0 0 0,0-1 0,0 1 0,-1 0 0,1 0 1,-1 0-1,1 0 0,-1 2 0,1 5-10,0 0 1,-1 1-1,0-1 0,-2 13 1,-1-4-5,0 32 0,3-45 23,0 0 0,1 0 0,-1 0 0,1 0 0,0-1 0,0 1 0,1 0 0,0 0 0,-1-1 0,1 0 0,5 8 0,-6-11-4,0 0 0,0 0 0,0 0 0,0 0 0,1 0 0,-1-1 0,0 1 0,0 0 0,1-1 0,-1 1 0,0-1 0,1 0 0,-1 1 0,0-1 0,1 0 0,-1 0 0,1 0 0,-1 0 0,0 0 0,1 0 0,-1 0 0,1 0 0,-1-1 0,0 1 0,1 0 0,-1-1 0,2 0 0,3-1 8,0-1 0,0 0 0,0 0 0,7-5 0,1-2 29,-1-1 1,18-18 0,13-12 106,-25 29-77,-19 12-67,0 0 0,1-1 0,-1 1-1,0 0 1,0 0 0,1 0 0,-1 0 0,0 0 0,1 0 0,-1-1 0,0 1 0,1 0-1,-1 0 1,0 0 0,1 0 0,-1 0 0,0 0 0,1 0 0,-1 0 0,0 0-1,0 1 1,1-1 0,-1 0 0,0 0 0,1 0 0,-1 0 0,0 0 0,1 0 0,-1 1-1,0-1 1,0 0 0,1 0 0,-1 0 0,0 1 0,0-1 0,0 0 0,1 0-1,-1 1 1,0-1 0,0 0 0,0 1 0,0-1 0,1 0 0,-1 0 0,0 1 0,0-1-1,0 0 1,0 1 0,1 9-3,1-1-1,1 1 1,-1-1 0,2 0-1,-1 0 1,1 0 0,9 15-1,-11-22 1,0 1 1,-1-1-1,1 0 0,0 0 0,0 0 0,1 0 1,-1 0-1,0 0 0,1 0 0,-1-1 0,1 1 0,-1-1 1,1 0-1,0 0 0,-1 0 0,1 0 0,0 0 1,0 0-1,0-1 0,0 0 0,0 1 0,-1-1 1,1 0-1,0-1 0,0 1 0,0 0 0,0-1 1,0 1-1,0-1 0,3-1 0,-1-1 4,0 1 1,1-1-1,-1 0 0,0 0 1,-1 0-1,1-1 0,0 0 0,-1 0 1,5-6-1,34-45 47,-31 39-42,-3 2 11,0-1 0,8-18 1,-12 22-5,0 0 0,1 0 0,0 1 1,1 0-1,12-15 0,-18 25-13,-1-1 0,0 1-1,1-1 1,-1 0 0,1 1-1,-1 0 1,1-1 0,-1 1-1,1-1 1,-1 1 0,1 0-1,0-1 1,-1 1 0,1 0-1,0-1 1,-1 1 0,1 0 0,0 0-1,-1 0 1,1 0 0,0 0-1,-1-1 1,1 1 0,0 0-1,-1 1 1,1-1 0,0 0-1,-1 0 1,1 0 0,0 0-1,-1 0 1,1 1 0,0-1-1,0 1 1,1 0-1,-1 1 0,0 0 1,0-1-1,0 1 0,1 0 0,-1 0 0,-1-1 0,1 1 1,0 0-1,0 0 0,0 3 0,1 7-4,0 0 1,0 0-1,-1 12 1,-1-11 2,1 4 4,-1 0 0,0 0 0,-2-1-1,0 1 1,-1 0 0,0-1 0,-8 22-1,10-37 0,1 0-1,-1-1 0,1 1 1,-1 0-1,0 0 0,1 0 0,-1-1 1,0 1-1,0 0 0,1-1 1,-1 1-1,0 0 0,0-1 0,0 1 1,0-1-1,0 0 0,0 1 0,0-1 1,0 0-1,0 1 0,0-1 1,-1 0-1,-29 0 63,28-1-59,-1 1-1,1 0 1,0 0-1,0 0 1,0 0-1,-1 0 1,1 0-1,0 1 1,0 0 0,-4 1-1,8-1-6,-1 0-1,1 0 1,0 0 0,0-1-1,0 1 1,0 0 0,0 0-1,0-1 1,0 1 0,0-1-1,0 1 1,0-1 0,0 1-1,0-1 1,1 0 0,0 1-1,28 10 2,-13-7 2,-1-1-1,0 0 0,1-1 1,-1-1-1,1 0 0,0-2 0,-1 0 1,1 0-1,-1-2 0,0 0 0,1-1 1,-1-1-1,-1 0 0,1-1 1,-1 0-1,0-2 0,0 0 0,-1 0 1,0-1-1,17-16 0,-10 8 19,0-2 0,-1-1 0,-1 0 0,-2-1 0,0-1 0,24-42 0,-19 22-10,-1-2 0,-3-1 0,-2 0 0,16-69-1,-19 62 14,-4 20 11,8-53 0,-16 77-27,0-1-1,-1 1 0,0-1 1,0 0-1,-1 1 1,0-1-1,-1 1 1,1 0-1,-2-1 1,1 1-1,-5-9 0,7 16-6,-1 1 0,1-1 0,-1 0-1,1 1 1,-1-1 0,1 1 0,-1-1-1,1 1 1,-1-1 0,0 1 0,1 0-1,-1-1 1,1 1 0,-1 0 0,0-1-1,1 1 1,-1 0 0,0 0 0,0 0-1,1-1 1,-1 1 0,0 0 0,0 0-1,1 0 1,-1 0 0,0 0 0,1 1-1,-1-1 1,0 0 0,0 0 0,1 0-1,-1 1 1,0-1 0,-1 1 0,-26 15-2,20-10-1,-7 2-24,1 1 0,1 1 0,-1 0 0,2 1 0,-19 20 0,25-24 13,1 1 0,-1-1 0,1 1 0,1 0 0,-1 0 0,1 1 0,1-1 0,0 1 1,0 0-1,0 0 0,-1 15 0,1 13-25,1-1 0,2 0 0,2 0 0,1 0 0,2 0 0,2 0 0,1-1 0,24 67 0,7-15-77,-34-77 107,1-1 0,1 0 0,8 9 0,-12-14 6,1 0 0,-1 0 0,1-1 0,0 1 0,0-1 0,1 0-1,-1 0 1,9 4 0,-9-7 4,0 1 0,-1 0-1,1-1 1,0 1 0,0-1-1,0 0 1,0-1 0,0 1-1,-1-1 1,1 1 0,0-1-1,0 0 1,-1-1 0,1 1-1,5-3 1,6-4 7,0-1-1,17-14 1,-3 3 4,-20 14-1,-7 4-7,1 0 1,-1 0-1,1 1 0,0-1 1,0 0-1,0 1 0,0 0 1,0 0-1,0 0 1,1 0-1,-1 0 0,0 0 1,1 1-1,-1 0 0,6 0 1,-9 0-4,1 1 0,0-1 0,-1 1-1,1-1 1,-1 1 0,1 0 0,-1-1 0,0 1 0,1 0 0,-1-1 0,1 1 0,-1 0 0,0 0-1,0-1 1,1 1 0,-1 0 0,0 0 0,0 0 0,0-1 0,0 1 0,0 0 0,0 0-1,0 1 1,-1 23 33,1-21-27,-2 16 16,1-8-31,1-1 1,0 1 0,1 16 0,0-28 6,-1 1 0,0-1 0,1 1 0,-1-1 0,1 1 0,-1-1 0,1 1 0,-1-1 0,1 1 1,-1-1-1,1 0 0,-1 1 0,1-1 0,0 0 0,-1 1 0,1-1 0,-1 0 0,1 0 0,0 0 0,-1 0 0,1 1 0,0-1 1,-1 0-1,1 0 0,0 0 0,-1 0 0,1-1 0,0 1 0,-1 0 0,1 0 0,0 0 0,0-1 0,23-6 20,54-43 355,-77 50-370,-1-1-1,0 1 1,0 0-1,0 0 1,1 0-1,-1-1 0,0 1 1,1 0-1,-1 0 1,0 0-1,0 0 1,1 0-1,-1-1 0,0 1 1,1 0-1,-1 0 1,0 0-1,1 0 1,-1 0-1,0 0 0,1 0 1,-1 0-1,0 0 1,1 0-1,-1 0 1,0 1-1,1-1 0,-1 0 1,0 0-1,0 0 1,1 0-1,-1 0 0,0 1 1,0-1-1,1 0 1,-1 0-1,0 0 1,0 1-1,1-1 0,1 17 52,-7 18-8,-10 15-3,-1-1 1,-3-1-1,-27 53 0,29-70-33,-2-1-1,0 0 1,-2-2-1,-1 0 1,-38 36-1,29-42 58,30-21-60,-1 0 0,1 0 1,-1-1-1,0 1 0,1-1 0,-1 1 0,0-1 0,0 1 0,0-1 0,1 0 0,-1 0 0,0 0 0,0 0 0,0 0 0,1 0 0,-1 0 0,-2-1 0,4 1-5,-1-1 0,1 1-1,-1 0 1,1 0-1,0-1 1,-1 1 0,1 0-1,0-1 1,-1 1-1,1 0 1,0-1-1,0 1 1,-1 0 0,1-1-1,0 1 1,0-1-1,0 1 1,-1 0-1,1-1 1,0 1 0,0-1-1,0 1 1,0-1-1,0 1 1,0-1-1,0 1 1,0 0 0,0-1-1,0 1 1,0-2-1,6-14 46,-5 15-45,6-15 24,1 1 0,1 1 1,0 0-1,1 0 0,1 1 0,0 0 0,1 1 0,0 0 1,17-12-1,17-11 59,70-37 0,-68 43-41,-11 9-413,-35 16-74,-8 2 297,-5 0-3650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283 922 10848,'0'0'9609,"-12"6"-9328,2 0-216,-3 1 24,0 0 0,1 1 0,0 0 1,0 1-1,-13 13 0,-3 8 355,-43 59 0,59-72-257,2 0 0,0 0 0,0 1 0,2 0 1,-11 34-1,18-47-116,-1 0 0,1 0 1,0 0-1,1 0 1,-1 0-1,1 1 0,0-1 1,0 0-1,2 6 1,-2-9-44,1-1 0,0 1 0,-1 0 0,1 0 0,0-1 0,0 1-1,0 0 1,0-1 0,0 1 0,1-1 0,-1 0 0,0 1 0,1-1 0,-1 0 0,1 0 0,-1 0 0,1 0 0,0 0 0,-1 0 0,1 0 0,0 0 0,0-1 0,-1 1 0,1-1 0,0 1 0,0-1 0,3 0 0,6 1 42,0-1 0,0 0 1,0-1-1,0 0 0,-1 0 0,1-2 1,0 1-1,-1-1 0,1-1 1,10-5-1,7-4 80,-2-1 1,36-24-1,-37 21-17,-2-2-1,0 0 1,35-39 0,-45 43-8,0-1 1,-1-1-1,-1 0 1,0-1-1,-1 0 1,8-24-1,-15 29 125,-4 13-241,1-1 0,0 1 0,0 0 0,0 0 0,0 0 0,0 0 0,0 0 0,0 0 0,-1-1 0,1 1 0,0 0 0,0 0 0,0 0 0,0 0 0,-1 0 0,1 0 0,0 0 0,0 0 0,0 0 0,0 0 0,-1 0 0,1 0 0,0 0 1,0 0-1,0 0 0,-1 0 0,1 0 0,0 0 0,0 0 0,0 0 0,0 0 0,-1 0 0,1 0 0,0 0 0,0 0 0,0 1 0,-3 0 26,1 0 1,0 1-1,0-1 0,0 1 0,1-1 1,-1 1-1,0 0 0,-2 3 0,-3 7 20,0-1-1,0 2 1,1-1-1,1 1 1,0-1-1,1 2 0,0-1 1,1 0-1,1 1 1,0-1-1,0 24 1,2-29-24,0 0 1,1 0 0,0 0-1,1 0 1,0 0 0,0 0 0,0 0-1,1-1 1,6 11 0,-6-13-8,0 0 1,0-1 0,0 1-1,1-1 1,0 0 0,0 0-1,0 0 1,0-1 0,1 1-1,0-1 1,-1 0 0,1-1-1,0 1 1,10 3-1,-10-5 0,-1 0 0,1 0 0,0-1 0,0 1 0,-1-1 0,1 0-1,0 0 1,0-1 0,0 1 0,-1-1 0,1 0 0,0-1 0,-1 1-1,1-1 1,-1 0 0,1 0 0,-1 0 0,0 0 0,0-1 0,4-3-1,3-3 40,0 0 0,0 0 0,-1-1 0,-1-1 0,14-18 0,-11 12 35,-1 0-1,0-1 1,12-30 0,-20 42-50,-1 0 0,0 0 0,0-1 0,0 1 0,-1-1 0,0 0 0,-1 1 0,1-1 1,-1 0-1,0 1 0,-1-1 0,0 0 0,0 1 0,0-1 0,-3-6 0,-3 2 254,1 2 116,7 8-410,-1 1-1,0-1 0,0 1 1,1 0-1,-1-1 1,0 1-1,1-1 0,-1 1 1,0 0-1,1-1 0,-1 1 1,1 0-1,-1 0 1,0-1-1,1 1 0,-1 0 1,1 0-1,-1 0 0,1-1 1,-1 1-1,1 0 1,-1 0-1,1 0 0,-1 0 1,1 0-1,90-29 44,-70 21-45,0 0 0,0 2 0,0 1 1,0 0-1,43-2 0,-62 7-6,-1-1 0,1 1 0,-1 0 0,1 0 0,-1 0 0,1 0 0,-1 1 0,0-1 0,1 0 0,-1 1 0,1-1 0,-1 1 0,0-1 0,1 1 0,-1 0 0,0-1 0,1 1 0,-1 0 0,0 0 0,0 0 0,0 0 0,0 0 0,0 0 0,0 0 0,0 0 0,0 0 0,-1 1 0,1-1 0,0 0 0,-1 1 0,1-1 0,-1 0 0,1 1 0,-1-1 0,1 1 0,-1-1 0,0 0 0,0 1 0,0 2 0,-1 5 0,0-1 0,0 1 0,-1 0 0,0-1 0,-5 13 0,3-9 0,-11 32 0,8-26 0,0 0 0,2 0 0,0 1 0,1 0 0,1 0 0,1 0 0,0 30 0,2-48 0,0 1 0,1-1 0,-1 0 0,0 1 0,1-1 0,-1 0 0,1 1 0,0-1 0,-1 0 0,1 1 0,0-1 0,0 0 0,0 0 0,0 0 0,0 0 0,0 0 0,0 0 0,0 0 0,0 0 0,1 0 0,-1-1 0,0 1 0,1 0 0,-1-1 0,0 1 0,1-1 0,-1 0 0,1 1 0,-1-1 0,0 0 0,1 0 0,-1 0 0,1 0 0,-1 0 0,1 0 0,2 0 0,5-1 0,1 0 0,0-1 0,-1 0 0,11-4 0,0-1 0,-1-1 0,-1-1 0,1-1 0,-1 0 0,-1-1 0,27-23 0,88-91 0,-117 110 0,41-45 0,-3-2 0,63-96 0,62-152 0,-166 288 0,-2 0 0,0-1 0,-1 0 0,-2 0 0,9-47 0,-16 42 0,0 28 0,0-1 0,0 1 0,-1-1 0,1 0 0,0 1 0,0-1 0,-1 1 0,1-1 0,0 1 0,-1-1 0,1 1 0,0-1 0,-1 1 0,1 0 0,-1-1 0,1 1 0,0 0 0,-1-1 0,1 1 0,-1 0 0,0-1 0,1 1 0,-2 0 0,0 0 0,0 0 0,0 0 0,0 1 0,0 0 0,0-1 0,0 1 0,0 0 0,0 0 0,0 0 0,0 0 0,0 0 0,1 0 0,-1 1 0,0-1 0,1 1 0,-1-1 0,1 1 0,-2 2 0,-17 19 0,2 1 0,1 1 0,1 0 0,1 1 0,1 1 0,-16 43 0,-48 177 0,34-50 0,40-169 0,1 1 0,1-1 0,1 1 0,7 56 0,-6-82 0,1 0 0,-1 1 0,1-1 0,0 0 0,0 0 0,0 0 0,0 0 0,0-1 0,1 1 0,-1 0 0,1 0 0,0-1 0,2 3 0,-3-4 0,1 0 0,-1 0 0,0-1 0,1 1 0,-1 0 0,1-1 0,-1 1 0,1-1 0,-1 0 0,1 0 0,-1 1 0,1-1 0,0 0 0,-1 0 0,1 0 0,-1-1 0,1 1 0,-1 0 0,1 0 0,-1-1 0,1 1 0,-1-1 0,1 0 0,-1 1 0,0-1 0,1 0 0,1-1 0,8-5 0,0 0 0,-1-1 0,0 0 0,0-1 0,0 1 0,13-19 0,47-70 0,-53 72 0,92-146 0,164-349 0,-235 436 0,49-104 0,-104 237 0,2-6 0,-327 982 0,336-1007 0,4-10 0,-1-1 0,1 0 0,0 1 0,0-1 0,1 1 0,0 0 0,1-1 0,-1 1 0,3 15 0,-2-23 0,0 0 0,0 1 0,0-1 0,0 0 0,1 1 0,-1-1 0,0 0 0,0 1 0,1-1 0,-1 0 0,0 1 0,0-1 0,1 0 0,-1 0 0,0 0 0,1 1 0,-1-1 0,0 0 0,1 0 0,-1 0 0,0 0 0,1 1 0,-1-1 0,0 0 0,1 0 0,-1 0 0,0 0 0,1 0 0,-1 0 0,1 0 0,-1 0 0,0 0 0,1 0 0,-1 0 0,0 0 0,1-1 0,-1 1 0,1 0 0,16-8 0,-14 6 0,12-8 0,0-1 0,-1 0 0,0-1 0,-1 0 0,16-21 0,16-14 0,-31 34 0,36-32 0,-46 42 0,0 0 0,1 0 0,0 0 0,-1 0 0,1 1 0,0 0 0,0 0 0,0 0 0,8-1 0,-10 3 0,-1 0 0,1 0 0,0 0 0,0 1 0,-1-1 0,1 1 0,-1 0 0,1 0 0,0 0 0,-1 0 0,0 0 0,1 0 0,-1 1 0,0-1 0,1 1 0,-1-1 0,0 1 0,0 0 0,0 0 0,2 3 0,5 6 0,-1 1 0,12 19 0,-13-18 0,27 50 0,-26-46 0,0-1 0,1-1 0,1 1 0,0-1 0,16 18 0,-26-33 18,0 0-1,0 0 1,0 0-1,0 1 1,0-1-1,0 0 1,0 0 0,1 0-1,-1 0 1,0 0-1,0 1 1,0-1 0,0 0-1,0 0 1,0 0-1,0 0 1,0 0-1,0 0 1,1 0 0,-1 1-1,0-1 1,0 0-1,0 0 1,0 0 0,0 0-1,1 0 1,-1 0-1,0 0 1,0 0-1,0 0 1,0 0 0,1 0-1,-1 0 1,0 0-1,0 0 1,0 0 0,0 0-1,0 0 1,1 0-1,-1 0 1,0 0-1,0 0 1,0 0 0,0 0-1,1 0 1,-1 0-1,0 0 1,0 0-1,0-1 1,0 1 0,0 0-1,0 0 1,1 0-1,-1 0 1,0 0 0,0-8-4806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7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126 100 3712,'0'0'10133,"-10"6"-9682,5-3-394,-3 1 58,1 0 0,0 0 1,0 1-1,0-1 0,0 2 0,1-1 0,0 1 0,0 0 0,1 0 0,-7 10 1,6-6 93,1 0 0,1 1 0,0-1 0,1 1 0,0 0 0,-3 20 0,5-26-116,1 0 0,0 0 0,0 1 0,1-1 1,-1 0-1,1 0 0,0 0 0,0 0 1,1 0-1,0 0 0,0-1 0,0 1 1,0 0-1,1-1 0,0 1 0,5 5 0,-7-8-42,0 0 0,1 0 0,-1 0 0,1-1 0,0 1 0,-1-1 0,1 1 0,0-1 0,0 0 0,0 1 0,0-1-1,0 0 1,1 0 0,-1-1 0,0 1 0,0 0 0,0-1 0,1 1 0,-1-1 0,0 0 0,1 0 0,-1 0 0,0 0-1,1 0 1,-1 0 0,0-1 0,1 1 0,-1-1 0,0 1 0,0-1 0,1 0 0,-1 0 0,0 0 0,0 0 0,0-1-1,3-1 1,1-2 32,1 0 0,-1 0 1,-1 0-1,1 0 0,-1-1 0,0 0 0,0 0 0,0-1 0,-1 1 0,5-11 0,-1-1 185,-2 0 1,10-37-1,-12 40 340,-2 20 125,5 18-507,-2-12-181,1 0 0,0 0 0,1-1 0,0 0 1,12 14-1,-17-22-37,0 0 1,0-1-1,0 1 0,0 0 1,0-1-1,0 1 1,1-1-1,-1 1 0,1-1 1,-1 0-1,1 0 1,-1-1-1,1 1 0,0 0 1,-1-1-1,1 1 0,0-1 1,-1 0-1,1 0 1,0 0-1,0 0 0,-1-1 1,1 1-1,0-1 1,-1 1-1,1-1 0,-1 0 1,1 0-1,-1 0 0,1-1 1,-1 1-1,3-2 1,8-7 45,-1 0 1,0-1-1,-1 0 0,0-1 1,-1 0-1,15-23 1,-20 28-19,0-1-1,-1 0 1,0-1 0,-1 1-1,3-11 1,-5 14 4,0 1-1,0-1 1,0 1-1,0-1 1,-1 1-1,0-1 1,0 0-1,0 1 1,-1-1-1,1 1 1,-1-1-1,-2-4 1,4 8-29,-1 1 1,1 0-1,-1 0 1,1 0-1,-1 0 0,1 0 1,-1 0-1,1 0 1,-1 0-1,1 0 0,-1 0 1,0 0-1,1 0 1,-1 0-1,1 1 0,-1-1 1,1 0-1,-1 0 1,1 0-1,-1 1 0,0-1 1,1 0-1,-1 1 1,1-1-1,-1 0 0,0 1 1,1-1-1,22 14-8,-20-13 22,13 9 1,14 8 58,60 27 0,-79-41-56,0 0-1,0-1 1,1 0-1,0-1 0,-1 0 1,1-1-1,0 0 1,0-1-1,18-1 1,-23 0-18,2 0 37,0 0 0,0-1 0,0 0 1,17-6-1,-24 7-34,0 0 0,1 0 0,-1-1 0,0 1 0,0-1 0,0 1 0,0-1 0,0 0 0,0 0 0,-1 0 0,1 0 0,0 0 0,-1 0 0,0 0 0,1-1 0,-1 1 0,0 0 0,0-1 0,-1 1 0,1-1 0,0 1 0,0-4 0,-1 1 7,0-1 0,0 1 0,0-1 0,0 1 0,-1 0 0,0-1 0,0 1 0,-1 0 0,1 0 0,-1-1 0,0 1 0,0 0 0,-1 1 0,0-1 0,0 0 0,-5-6 0,6 8-8,0 1-1,-1-1 1,1 1-1,-1-1 0,1 1 1,-1 0-1,0 0 1,0 0-1,0 0 0,0 0 1,0 1-1,-1-1 1,1 1-1,0 0 0,-1 0 1,1 0-1,0 1 1,-1-1-1,1 1 0,-1 0 1,1 0-1,-1 0 1,1 0-1,-1 0 0,1 1 1,-6 1-1,6-1-5,0 0 1,1 1-1,-1-1 0,1 0 0,-1 1 0,1 0 0,0-1 1,-1 1-1,1 0 0,0 0 0,0 0 0,0 1 0,1-1 1,-1 0-1,-1 4 0,0-2 2,1 2 1,0-1-1,0 0 0,0 0 1,1 1-1,0-1 0,-1 10 1,1-7-1,1 1 0,0 0 1,1 0-1,-1-1 1,2 1-1,-1 0 1,1-1-1,1 1 1,-1-1-1,5 9 1,1-3 14,1-1 0,0 0 0,1-1 0,0 0 0,1 0 0,0-1 0,1-1 0,0 0 0,1 0 0,0-1 0,0-1 0,1 0 0,0-1 0,1-1 0,-1 0-1,27 7 1,-28-11 1,0-1 0,0 0 0,0-1 0,0 0 0,0-1 0,0-1 0,0 0 0,0 0 0,0-1 0,-1-1 0,0 0 0,1-1 0,-1 0 0,-1-1 0,20-13 0,30-21-1204,-48 32-1809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3:00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0 9848,'0'0'10846,"-1"10"-10250,-8 45 114,3 0-1,3 1 1,2-1-1,6 58 1,-1-38 139,3 23 346,-4-73-542,-2 0 0,-1 0 1,-4 39-1,4-61-529,-1 0-1,0 0 0,0 0 1,0-1-1,0 1 1,0 0-1,-1 0 0,1-1 1,-1 1-1,1-1 1,-1 0-1,0 1 1,-3 2-1,4-4-75,0 0 0,0 0 0,0 0 0,0-1 0,0 1 0,0 0 0,0-1 0,-1 1 0,1 0 0,0-1 0,0 1 0,0-1 0,-1 0 0,1 1 0,0-1 0,-1 0 0,1 0 0,0 0 0,0 0 0,-1 0 0,1 0 0,0 0 0,-1 0 0,1-1 0,0 1 0,0 0 0,-1-1 0,1 1 0,0-1 0,0 1 0,-2-2 0,2 0-48,0 1 0,0-1 0,0 1 0,0-1 0,0 1 0,0-1 0,0 0 0,1 0 0,-1 1 0,1-1 0,-1 0 0,1 0 0,0 0 0,0 1 0,0-1 0,0 0 0,0 0 0,0 0 0,0 0 0,1-2 0,11-45 0,-11 42 0,4-8 0,1 0 0,1 0 0,0 1 0,1 0 0,17-24 0,-11 18 0,2 1 0,0 1 0,23-19 0,-26 26 0,1 1 0,0 0 0,0 1 0,20-9 0,-25 14 0,1 0 0,0 0 0,0 1 0,0 0 0,0 1 0,0 0 0,20-1 0,-29 3 0,1 0 0,0 0 0,0 0 0,-1 0 0,1 1 0,0-1 0,-1 0 0,1 1 0,0-1 0,-1 1 0,1-1 0,-1 1 0,1 0 0,-1 0 0,1 0 0,-1 0 0,0 0 0,1 0 0,-1 0 0,0 0 0,0 0 0,0 1 0,0-1 0,0 1 0,0-1 0,0 0 0,0 1 0,0 0 0,0 1 0,0 1 0,0-1 0,-1 1 0,0-1 0,1 0 0,-1 1 0,0-1 0,-1 1 0,1-1 0,-1 1 0,1-1 0,-1 0 0,-2 6 0,0-3 0,1-1 0,-1 0 0,0-1 0,-1 1 0,1 0 0,-1-1 0,0 0 0,0 0 0,0 0 0,0 0 0,-1-1 0,0 0 0,-5 3 0,2-1 0,0-1 0,0 0 0,-1-1 0,1 0 0,-1 0 0,0-1 0,-13 2 0,14-4 0,3 2 0,9 4 0,-3-4 0,7 7 0,-1-1 0,1 0 0,1 0 0,-1-1 0,19 11 0,-14-9 0,0 1 0,13 12 0,-15-10 0,-6-7 0,0 1 0,0-1 0,1 0 0,7 4 0,-7-1 0,-2-4 0,5-16 0,31-58 968,-19 26-3730,-16 34 621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3:01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12360,'0'0'9031,"11"-4"-8381,-6 2-566,4-1 106,0-1-1,1 1 1,0 0-1,-1 1 1,1 0 0,0 1-1,0 0 1,19 1-1,-26 0-105,-1 1 0,1 0 0,-1 0 0,1 0 0,-1 0 0,1 0 0,-1 0 0,0 1 0,0-1 0,1 1 1,-1 0-1,0 0 0,-1-1 0,1 1 0,0 1 0,0-1 0,-1 0 0,0 0 0,1 0 0,-1 1 0,0-1 0,0 1 0,0-1 0,0 1 0,0-1 0,-1 1 0,1 4 0,0-1 74,0 1 1,-1 0 0,0-1-1,0 1 1,0 0-1,-1-1 1,0 1 0,0 0-1,-4 11 1,-3 0 221,-1-1 0,-1-1 0,0 1 0,-23 27 0,24-33-115,8-9-227,0-1-1,-1 1 1,1 0-1,0 0 1,0 0-1,0 0 1,0 0-1,0 0 1,1 0 0,-1 0-1,1 0 1,-1 0-1,1 0 1,0 0-1,0 0 1,-1 0-1,2 1 1,-1-1 0,0 0-1,0 0 1,1 0-1,-1 0 1,1 0-1,0 0 1,-1 0-1,1 0 1,0 0-1,0 0 1,0 0 0,1 0-1,-1-1 1,0 1-1,1 0 1,-1-1-1,1 1 1,-1-1-1,1 0 1,0 1 0,2 0-1,6 6 227,2-2 1,-1 1-1,1-1 1,23 8-1,20 7-264,-47-17 984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3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11760,'0'0'9137,"14"-1"-8529,152-12 1031,120-7 761,3 20-133,-213 3-1592,56 6 1039,-114-4-1297,-16-4-313,0-1 0,1 1 0,-1 0-1,0-1 1,0 1 0,0-1 0,0 0 0,1 0 0,-1 0-1,0 0 1,5 0 0,7-1 438,-8 1-290,-5-2-150,-10 1-430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3:03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21 10448,'0'0'13257,"-12"5"-12673,-4 2-353,1 0 0,1 1 0,-1 0 0,1 2 0,1-1 0,-20 19 0,17-12 84,2 0 1,0 1-1,1 1 0,1 0 1,-11 21-1,21-34-225,-1 0-1,1 1 1,0-1-1,0 0 1,1 1 0,0 0-1,0-1 1,0 1-1,0 0 1,1-1-1,0 1 1,0 0 0,1 0-1,-1-1 1,1 1-1,1 0 1,-1-1 0,1 1-1,0-1 1,0 0-1,0 1 1,1-1 0,0 0-1,4 6 1,-5-8-14,1 0 1,0 1 0,0-1-1,0 0 1,0 0 0,0 0-1,0-1 1,1 1 0,-1-1-1,1 0 1,0 0-1,0 0 1,0 0 0,0-1-1,0 0 1,5 2 0,-3-3 29,1 1 1,-1-1 0,1-1 0,-1 1 0,1-1-1,-1 0 1,1-1 0,-1 0 0,12-4-1,5-4-62,-1-2 0,0 0 0,-1-1 0,0-1 0,-1-1-1,0 0 1,29-32 0,-43 79-44,-6-28 0,1 0 0,0 0 0,1 0 0,-1-1 0,1 1 0,-1 0 0,1 0 0,0-1 0,0 1 0,1-1 0,-1 0 0,1 0 0,0 0 0,0 0 0,0 0 0,0 0 0,0-1 0,0 0 0,1 1 0,-1-1 0,1-1 0,0 1 0,-1 0 0,1-1 0,0 0 0,0 0 0,0 0 0,0 0 0,0-1 0,5 1 0,-1-1 0,0 0 0,1 0 0,-1-1 0,1 0 0,-1 0 0,0-1 0,0 0 0,0-1 0,0 0 0,0 0 0,0-1 0,-1 0 0,13-8 0,-2-1 0,-2-1 0,0-1 0,-1-1 0,0 0 0,-2 0 0,0-1 0,0-1 0,17-36 0,-28 51 0,-1 0 0,0 0 0,1 0 0,-2 0 0,1-1 0,0 1 0,-1 0 0,1-1 0,-1 1 0,0-1 0,0 1 0,0 0 0,-1-1 0,1 1 0,-1 0 0,0-1 0,0 1 0,0 0 0,-2-4 0,-1-1 0,0 1 0,-1 0 0,0 0 0,-1 0 0,0 0 0,-10-8 0,13 11 0,-1 1 0,1 0 0,-1 0 0,0 0 0,0 1 0,0-1 0,0 1 0,-9-3 0,11 4 0,-1 0 0,0 1 0,0 0 0,0 0 0,0 0 0,0 0 0,1 0 0,-1 0 0,0 1 0,0-1 0,0 1 0,0 0 0,1 0 0,-1 0 0,-4 3 0,-15 6 0,-31 18 0,53-28 26,-1 0 1,1 0-1,0 0 0,-1 0 1,1 1-1,-1-1 1,1 0-1,-1 0 0,1 1 1,0-1-1,-1 0 0,1 0 1,0 1-1,-1-1 0,1 1 1,0-1-1,-1 0 1,1 1-1,0-1 0,0 1 1,-1-1-1,1 0 0,0 1 1,0-1-1,0 1 1,0-1-1,0 1 0,0-1 1,-1 1-1,1-1 0,0 1 1,0-1-1,0 1 0,1-1 1,-1 1-1,0-1 1,0 1-1,1-1-304,-1 1-1,1-1 1,0 1 0,-1-1-1,1 0 1,0 0 0,0 1-1,-1-1 1,1 0 0,0 0-1,0 0 1,-1 0 0,1 0-1,0 0 1,0 0 0,-1 0-1,2 0 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33:04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14272,'0'0'6458,"13"-3"-5709,1 0-469,1 1 0,-1 0 0,20 1 0,-27 1-95,-1 1 1,0-1 0,1 1-1,-1 1 1,0-1 0,0 1-1,0 0 1,0 0 0,0 1 0,0 0-1,-1 0 1,11 7 0,-13-8-73,-1 0 1,1 1 0,-1-1 0,0 1 0,0-1 0,0 1 0,0 0 0,0 0-1,-1 0 1,1 0 0,-1 0 0,0 0 0,0 0 0,0 1 0,1 5 0,-1-4 11,-1 1 0,0 0 0,-1-1 0,1 1 1,-1 0-1,0-1 0,0 1 0,-4 8 0,-2 5 214,-2-1 0,0 0 0,-2-1-1,-13 19 1,22-34-232,1 0 29,0 0 0,0 0-1,0 0 1,-1 0 0,1-1 0,-1 1-1,0 0 1,1-1 0,-1 1 0,0-1-1,-3 2 1,8-1 248,-1-2-286,0 1 1,0 0-1,0-1 1,0 1-1,0-1 0,0 0 1,0 0-1,-1 1 1,4-2-1,71-8-98,108-29 0,-149 27-3952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6:51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8432,'0'0'14921,"1"10"-14757,1 27-10,-2-36-137,0 0 0,0 0 0,0 0-1,1 0 1,-1 0 0,0 0 0,1 0-1,-1 0 1,0 0 0,1 0 0,0 0 0,-1 0-1,1 0 1,-1 0 0,1 0 0,0 0-1,1 0 1,3 7 128,-2 9 34,0-1 1,-1 1-1,-1 0 1,-2 18-1,1-17-84,0 35 268,3-1-1,15 91 1,-11-97 181,-6-26-3079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6:54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11352,'0'0'12433,"-1"10"-12127,-6 55 318,3-1-1,4 1 1,2 0-1,3-1 1,21 107-1,-16-137 445,25 56 0,-70-175-1720,1 18-444,22 46-2290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4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101 165 8936,'0'0'20318,"10"1"-20165,29 3-2,-38-4-124,0 0 0,1 0 0,-1 0 0,0 0 0,1 0-1,-1 0 1,0-1 0,1 1 0,-1 0 0,0-1 0,0 1 0,1-1 0,-1 1 0,0-1 0,0 1 0,0-1 0,2-1 0,2-1 80,-1 1-64,0 1 0,0-1 0,0 0 0,-1 0 0,1 0 0,-1-1 0,1 1 0,-1-1 0,0 0 0,0 0 0,0 0 0,0 0 0,-1 0 0,0-1 0,1 1 0,-1-1 0,0 1 0,0-1 0,-1 0 0,1 0 0,-1 0 0,0 0 0,0 0 0,0 0 0,0-5 0,-1 5-9,0 0-1,-1 1 0,1-1 0,-1 1 0,1-1 0,-1 0 0,0 1 0,-1-1 0,1 1 1,-1 0-1,1-1 0,-1 1 0,0 0 0,-4-5 0,5 7-12,-1-1 0,0 0-1,0 1 1,0-1 0,0 1-1,0 0 1,0 0 0,0 0-1,-1 0 1,1 0 0,0 0-1,0 0 1,-1 1 0,1 0-1,-1-1 1,1 1 0,0 0 0,-1 0-1,1 0 1,-1 0 0,1 0-1,0 1 1,-5 1 0,0-1-6,-1 0-3,0 1-1,-1 0 1,1 1-1,0-1 0,0 1 1,0 1-1,1 0 1,-1 0-1,1 0 1,0 1-1,0 0 1,1 0-1,-8 8 1,9-7 1,0 0 1,0 1-1,1-1 0,0 1 1,0-1-1,1 1 1,-1 1-1,1-1 1,1 0-1,0 1 1,-3 12-1,4-15-2,1 0-1,-1 1 1,1-1 0,0 0-1,0 1 1,1-1 0,-1 0-1,1 1 1,1-1 0,-1 0-1,1 0 1,-1 0 0,1 0-1,6 9 1,38 64-11,-45-75 0,1-1 0,-1 0 0,1 0 0,0 0 0,0 0 0,0 0 0,0 0 0,0-1 0,1 1 0,-1-1 0,1 1 0,-1-1 0,4 1 0,37 10 0,-2-1 0,-37-9 0,0 0 0,0-1 0,1 1 0,-1-1 0,1 0 0,-1 0 0,0-1 0,1 1 0,-1-1 0,1 0 0,-1 0 0,1 0 0,-1-1 0,1 0 0,6-1 0,14-1 0,-20 3 0,-1-1 0,1 1 0,-1-1 0,0 1 0,1-2 0,-1 1 0,0 0 0,5-3 0,63-23 0,-72 27 28,0 0 1,1 0-1,-1 0 0,0 0 0,1 0 1,-1 0-1,0 0 0,1-1 0,-1 1 1,0 0-1,1 0 0,-1 0 1,0 0-1,0-1 0,1 1 0,-1 0 1,0 0-1,0 0 0,1-1 1,-1 1-1,0 0 0,0-1 0,0 1 1,1 0-1,-1 0 0,0-1 0,0 1 1,0 0-1,0-1 0,0 1 1,0 0-1,0-1 0,-3-4-3565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4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45 10344,'0'0'7239,"-11"-4"-6879,-36-15 12,44 18-290,-1 0 0,0 0 0,0 1 0,1-1 0,-1 1 0,0 0 0,0 0 0,0 0 0,1 0 0,-8 2 0,-5 1 310,13-3-264,0 0-1,0 0 1,1 0 0,-1 1 0,0 0 0,0-1 0,0 1 0,1 0 0,-1 0-1,1 0 1,-1 1 0,1-1 0,-1 0 0,1 1 0,-1 0 0,1 0 0,0 0-1,0 0 1,0 0 0,0 0 0,1 0 0,-1 0 0,0 1 0,1-1 0,0 1-1,-1-1 1,1 1 0,0 0 0,0-1 0,1 1 0,-1 0 0,0 0 0,1-1-1,0 1 1,0 0 0,0 0 0,0 0 0,0 0 0,0 0 0,1-1 0,-1 1-1,1 0 1,1 3 0,0 0 29,1 0 1,0 0-1,1 0 0,-1 0 0,1-1 0,0 1 0,0-1 1,1 0-1,-1 0 0,1-1 0,0 1 0,1-1 0,-1 0 0,8 4 1,17 15 473,-23-18-461,-1-1-1,1 0 1,0 0-1,0 0 1,1-1-1,-1 0 1,1 0-1,-1-1 1,1 0-1,0 0 1,0-1-1,0 0 1,0 0-1,0-1 1,0 0-1,0 0 0,0-1 1,9-2-1,-15 3-152,-1-1-1,1 1 1,0-1-1,0 0 0,-1 0 1,1 1-1,0-1 0,-1 0 1,1 0-1,-1-1 1,1 1-1,-1 0 0,0 0 1,0-1-1,1 1 0,-1-1 1,0 1-1,1-3 1,0 0 31,-1 1 1,1-1 0,-1 0 0,0 1 0,-1-1 0,1 0 0,0 0 0,-1-6 0,0-3 63,-2 0 1,1-1 0,-2 1-1,-4-16 1,5 21-113,-1 1 0,0 1 0,0-1 0,-1 0 0,0 1 0,0 0 0,0 0 0,-1 0 0,0 0 0,-7-5 0,9 8 0,0 0 0,0 0 0,0 1 0,-1-1 0,1 1 0,-1 0 0,0 0 0,0 0 0,0 0 0,0 1 0,0 0 0,0-1 0,0 2 0,0-1 0,-1 0 0,1 1 0,0 0 0,0 0 0,-5 0 0,-14 4 0,16-3 0,0-1 0,0 2 0,0-1 0,0 1 0,0 0 0,1 1 0,-1 0 0,-10 6 0,10-7 0,-8 6 0,15-9 0,0 1 0,1 0 0,-1 0 0,0 0 0,0 0 0,0 0 0,0 0 0,1 0 0,-1 0 0,0 0 0,0 0 0,0 0 0,0 0 0,1 0 0,-1 0 0,0 0 0,0 1 0,0-1 0,0 0 0,1 0 0,-1 0 0,0 0 0,0 0 0,0 0 0,0 0 0,0 0 0,1 0 0,-1 1 0,0-1 0,0 0 0,0 0 0,0 0 0,0 0 0,0 0 0,0 1 0,0-1 0,0 0 0,0 0 0,0 0 0,1 0 0,-1 1 0,0-1 0,0 0 0,0 0 0,0 0 0,0 0 0,0 1 0,0-1 0,-1 0 0,1 0 0,0 0 0,0 0 0,0 1 0,0-1 0,0 0 0,0 0 0,0 0 0,0 0 0,0 1 0,0-1 0,0 0 0,-1 0 0,1 0 0,0 0 0,0 0 0,0 0 0,0 0 0,0 1 0,-1-1 0,7 0-3965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4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195 174 9648,'0'0'9257,"-13"4"-8793,-3 1-227,0 0-1,1 2 1,-19 10 0,28-13-94,-1-1 1,1 1-1,1 1 0,-1-1 0,0 1 0,1 0 1,0 1-1,0-1 0,1 1 0,0 0 1,0 0-1,-5 10 0,5-7 59,-2 4 258,1-1 1,-7 26-1,12-33-352,-1-1-1,0 1 0,1-1 0,0 1 0,0-1 0,1 1 0,-1-1 0,1 1 0,0-1 1,0 0-1,0 1 0,4 7 0,-4-11-54,0 1-1,0-1 1,0 1 0,0-1 0,0 0 0,1 0-1,-1 0 1,0 0 0,1 0 0,-1 0 0,1 0-1,-1 0 1,1 0 0,-1-1 0,1 1-1,0 0 1,-1-1 0,1 0 0,0 1 0,0-1-1,-1 0 1,1 0 0,0 0 0,0 0-1,-1 0 1,1 0 0,0-1 0,-1 1 0,1 0-1,2-2 1,3 0 55,-1 0 0,0 0 1,0 0-1,0-1 0,0 0 0,-1 0 0,8-5 0,6-10 345,0 0 0,-1-1 0,23-29 0,-28 13 1303,-8 22-693,-5 18-590,0 1-473,0 0 0,0 0 0,1 1 0,0-1 0,0 0 0,0 0 0,1 0 0,-1 0 0,2 0 0,-1-1 0,3 7 0,1-1 0,0-1 0,1 0 0,0 0 0,13 14 0,-17-21 0,0 0 0,0 0 0,1 0 0,-1-1 0,1 1 0,0-1 0,0 0 0,0 0 0,0 0 0,0-1 0,1 1 0,-1-1 0,0 0 0,1 0 0,-1-1 0,0 1 0,1-1 0,-1 0 0,1 0 0,-1 0 0,1-1 0,-1 0 0,0 0 0,1 0 0,-1 0 0,0 0 0,0-1 0,0 0 0,0 0 0,5-3 0,-2 1 0,0 0 0,-1-1 0,1 0 0,-1 0 0,0-1 0,0 1 0,-1-1 0,1-1 0,-2 1 0,1-1 0,0 0 0,-1 0 0,-1 0 0,1 0 0,4-14 0,-7 15 0,-1 1 0,1-1 0,-1 1 0,0-1 0,0 1 0,0-1 0,-1 1 0,0-1 0,0 1 0,0-1 0,-1 1 0,0 0 0,0-1 0,0 1 0,-1 0 0,0 1 0,0-1 0,0 0 0,0 1 0,-1-1 0,-5-4 0,-33-38 0,42 47 0,-1 0 0,1 0 0,0-1 0,0 1 0,-1 0 0,1 0 0,0 0 0,0-1 0,0 1 0,-1 0 0,1 0 0,0-1 0,0 1 0,0 0 0,0 0 0,0-1 0,-1 1 0,1 0 0,0 0 0,0-1 0,0 1 0,0 0 0,0-1 0,0 1 0,0 0 0,0 0 0,0-1 0,0 1 0,0 0 0,0-1 0,0 1 0,0-1 0,11-1 0,24 6 0,-24-3 0,157 4 0,-122-6 0,-35 2 0,-1 0 0,0 0 0,11 4 0,-15-3 0,1-1 0,0 0 0,0 0 0,1 0 0,-1-1 0,11-1 0,6 3 0,-22-2 0,0 1 0,0-1 0,1 0 0,-1 0 0,0 0 0,0 0 0,0 0 0,1 0 0,-1-1 0,4 0 0,-4 1 0,-5 3 0,-13 5 0,-2-5 0,1 1 0,0 0 0,1 1 0,-1 1 0,1 1 0,0 0 0,0 1 0,1 1 0,0 0 0,1 1 0,0 1 0,-18 17 0,31-27 0,-1 1 0,1-1 0,-1 1 0,1 0 0,0 0 0,-1 0 0,1-1 0,0 1 0,0 0 0,1 0 0,-1 1 0,0-1 0,1 0 0,-1 0 0,1 0 0,0 0 0,-1 0 0,1 1 0,0-1 0,0 0 0,1 0 0,-1 0 0,0 1 0,1-1 0,-1 0 0,1 0 0,0 0 0,0 0 0,-1 0 0,2 0 0,-1 0 0,0 0 0,0 0 0,0-1 0,1 1 0,-1 0 0,1-1 0,0 1 0,-1-1 0,1 0 0,0 1 0,0-1 0,0 0 0,0 0 0,0 0 0,0 0 0,3 0 0,-2 0 0,-1-1 0,1 0 0,0 0 0,0 0 0,0 0 0,0 0 0,0-1 0,0 1 0,0-1 0,-1 0 0,1 0 0,0 0 0,5-3 0,33-22 0,-30 18 0,-11 8 0,15-10 0,0-1 0,-1 0 0,0-1 0,21-23 0,-35 35 0,0 0 0,0 0 0,0 0 0,1 0 0,-1 0 0,0 0 0,0-1 0,0 1 0,0 0 0,0 0 0,1 0 0,-1 0 0,0 0 0,0 0 0,0 0 0,0 0 0,1 0 0,-1 0 0,0 0 0,0 0 0,0 0 0,0 0 0,1 0 0,-1 0 0,0 0 0,0 0 0,0 0 0,1 0 0,-1 0 0,0 0 0,0 0 0,0 0 0,0 0 0,0 1 0,1-1 0,-1 0 0,0 0 0,0 0 0,0 0 0,8 10 0,3 14 0,-10-23 0,16 51 0,-14-41 0,0 0 0,0-1 0,1 1 0,1-1 0,0 0 0,0 0 0,7 9 0,-11-18 0,0-1 0,-1 0 0,1 1 0,-1-1 0,1 0 0,0 1 0,-1-1 0,1 0 0,-1 0 0,1 1 0,0-1 0,0 0 0,-1 0 0,1 0 0,0 0 0,-1 0 0,1 0 0,0 0 0,-1 0 0,1 0 0,0-1 0,-1 1 0,1 0 0,0 0 0,-1-1 0,1 1 0,-1 0 0,1-1 0,0 1 0,-1 0 0,1-1 0,-1 1 0,1-1 0,-1 1 0,1-1 0,-1 1 0,1-1 0,20-23 0,-3-7 0,0-1 0,-2 0 0,19-54 0,-23 54 0,1 3 0,7-23 0,-13 34 0,-3 13 0,-2 9 0,5 17 0,32 135 0,-32-130 0,-5-19 0,0 1 0,1-1 0,0 1 0,0-1 0,7 11 0,-9-16 0,0-1 0,-1 0 0,1 0 0,0 0 0,0 0 0,0 0 0,0 0 0,0-1 0,0 1 0,0 0 0,0 0 0,0 0 0,0-1 0,0 1 0,0-1 0,1 1 0,-1-1 0,0 1 0,0-1 0,1 0 0,-1 0 0,0 0 0,0 1 0,1-1 0,-1 0 0,0-1 0,1 1 0,-1 0 0,0 0 0,0 0 0,1-1 0,-1 1 0,0-1 0,0 1 0,1-1 0,-1 1 0,0-1 0,0 0 0,0 1 0,0-1 0,0 0 0,1-1 0,17-16 0,-2-1 0,0 0 0,-2-1 0,15-24 0,-11 16 0,8-21 0,-21 36 0,1 1 0,9-14 0,-15 24 0,0 1 0,-1 0 0,1 0 0,0 0 0,0 0 0,0 1 0,0-1 0,-1 0 0,1 0 0,0 0 0,0 1 0,1-1 0,-1 0 0,0 1 0,0-1 0,0 1 0,0-1 0,0 1 0,1 0 0,-1 0 0,0-1 0,0 1 0,1 0 0,-1 0 0,0 0 0,0 0 0,1 0 0,-1 1 0,0-1 0,0 0 0,0 1 0,1-1 0,-1 0 0,0 1 0,0-1 0,0 1 0,0 0 0,0-1 0,0 1 0,1 1 0,5 4 0,-1 0 0,-1 0 0,1 0 0,-1 1 0,4 7 0,1-1 0,-3-3 0,1 0 0,1-1 0,-1 0 0,2-1 0,-1 0 0,1-1 0,0 1 0,1-2 0,19 10 0,-23-13 0,-1 0 0,1-1 0,0 0 0,0-1 0,0 1 0,0-2 0,0 1 0,0-1 0,0 1 0,0-2 0,0 1 0,0-1 0,0 0 0,0-1 0,0 0 0,-1 0 0,1 0 0,11-6 0,-12 4 0,0 0 0,0 0 0,0 0 0,0-1 0,-1 0 0,0 0 0,0 0 0,0-1 0,-1 0 0,1 0 0,-1 0 0,-1 0 0,1-1 0,-1 1 0,2-9 0,1-3 0,-1-1 0,0-1 0,-2 1 0,2-25 0,-5 43 0,0 0 0,1 0 0,-1 0 0,0-1 0,0 1 0,0 0 0,0 0 0,-1 0 0,1 0 0,0 0 0,0 0 0,-1 0 0,1 0 0,0 0 0,-1 0 0,1 0 0,-1 0 0,1 0 0,-1 0 0,0 0 0,1 1 0,-1-1 0,0 0 0,0 0 0,0 1 0,1-1 0,-1 0 0,0 1 0,0-1 0,0 1 0,0-1 0,0 1 0,0 0 0,0-1 0,0 1 0,0 0 0,0 0 0,0-1 0,0 1 0,0 0 0,-1 0 0,0 1 0,-3-1 0,1 0 0,0 1 0,0 0 0,-1 0 0,1 0 0,0 0 0,0 1 0,0 0 0,-6 3 0,-1 3 0,-1 0 0,2 1 0,-1 0 0,1 1 0,0 0 0,1 0 0,1 1 0,-1 0 0,2 1 0,-1 0 0,-7 19 0,12-25 0,0 0 0,1 1 0,0-1 0,0 1 0,1 0 0,0-1 0,0 1 0,0 0 0,1 0 0,0 0 0,0 0 0,1-1 0,0 1 0,0 0 0,1 0 0,0-1 0,0 1 0,0-1 0,1 1 0,0-1 0,0 0 0,0 0 0,1 0 0,0-1 0,7 8 0,0-1 0,0-1 0,0-1 0,1 0 0,0 0 0,1-1 0,0-1 0,1 0 0,0-1 0,0 0 0,0-1 0,1-1 0,0 0 0,0-1 0,0 0 0,0-2 0,1 0 0,-1 0 0,1-2 0,-1 0 0,1 0 0,-1-2 0,1 0 0,15-4 0,-17 3 0,1-1 0,21-10 0,-32 12 0,0 0 0,0 0 0,0-1 0,0 1 0,0-1 0,-1 0 0,1 0 0,-1-1 0,0 1 0,0-1 0,0 1 0,3-6 0,5-19-3935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49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0 746 8936,'0'0'3546,"7"-11"-2764,32-49 141,-12 14 317,62-76 0,-42 65-325,-36 41-578,1 1-1,1 0 1,1 1-1,23-20 1,-35 32-261,0 1 1,0-1 0,0 1 0,0 0-1,0 0 1,0 0 0,0 0 0,0 0-1,5 0 1,-7 1-49,1 0 0,0 0 0,-1 0 0,1 0 0,0 0 0,-1 0 0,1 1 0,0-1 0,-1 0-1,1 1 1,-1-1 0,1 0 0,0 1 0,-1-1 0,1 1 0,-1-1 0,1 1 0,-1-1 0,0 1 0,1-1 0,-1 1 0,1-1 0,-1 1 0,0 0 0,0-1 0,1 1-1,-1-1 1,0 1 0,0 0 0,0-1 0,0 1 0,1 0 0,-1-1 0,0 2 0,4 22 159,-2-1 0,0 1 1,-1 0-1,-1 0 0,-1-1 0,-1 1 0,-2 0 1,0-1-1,-9 28 0,10-31 206,6-16-14,3-13 6,81-138 503,-84 142-818,1 0 0,-1 1 1,1-1-1,-1 1 0,7-6 0,-2 2 264,-7 8-325,-1 0 0,1 0 0,-1 0 0,0 0 0,1 0 0,-1 0 0,0 0 0,1 0 0,-1 0 0,1 0 0,-1 0 0,0 0 0,1 0 0,-1 0 1,0 0-1,1 1 0,-1-1 0,1 0 0,-1 0 0,0 0 0,0 1 0,1-1 0,-1 0 0,0 0 0,1 1 0,-1-1 0,0 0 0,0 1 0,1-1 0,-1 0 0,0 1 0,0-1 0,0 0 0,0 1 0,1-1 0,-1 0 0,0 1 1,9 18 93,1 5-39,3 6 54,22 40 1,-28-59-108,-6-8-5,0 0 1,0-1 0,1 1 0,-1-1 0,1 1 0,0-1 0,-1 1 0,1-1 0,0 0-1,1 0 1,-1 0 0,0 0 0,0 0 0,1-1 0,-1 1 0,1-1 0,0 0 0,-1 1-1,1-1 1,0 0 0,0-1 0,0 1 0,4 0 0,3 0 10,0 0-1,-1-2 1,1 1 0,0-1-1,0 0 1,-1-1 0,1 0-1,-1-1 1,1 0 0,-1 0-1,12-7 1,-1-1 34,0 0-1,0-2 1,27-23 0,-44 33-44,-1 1 1,1-1 0,-1 0-1,0 0 1,0 0-1,0-1 1,0 1 0,0 0-1,-1-1 1,1 1 0,-1-1-1,0 1 1,0-1 0,-1 0-1,1 1 1,-1-1 0,1 0-1,-1 0 1,0 0 0,-2-6-1,2 5 2,-1 1-1,0 0 0,0 0 0,0 0 1,0 0-1,-1 0 0,1 0 0,-1 0 1,0 0-1,-1 0 0,1 1 0,0-1 1,-1 1-1,0 0 0,0 0 0,0 0 1,-6-4-1,8 6-4,1 1 0,-1 0 0,0 0 1,0 0-1,0 0 0,0 0 0,1 0 0,-1 1 1,0-1-1,0 0 0,0 0 0,1 0 0,-1 1 1,0-1-1,0 1 0,1-1 0,-1 0 0,0 1 1,1-1-1,-1 1 0,0-1 0,1 1 0,-1 0 0,0 1 1,-17 19 50,14-14-48,1 0 1,0 1-1,0-1 1,0 1 0,1-1-1,0 1 1,0 0-1,1 0 1,0 0-1,1 0 1,0 0-1,0 0 1,0 0-1,1 0 1,1 0-1,-1-1 1,6 16-1,0-2 25,1-1-1,1-1 0,1 1 0,0-2 0,20 26 1,-29-41-19,1 0 1,0-1-1,1 1 1,-1-1 0,0 1-1,1-1 1,-1 0 0,1 0-1,0 0 1,0 0-1,-1-1 1,1 1 0,0-1-1,0 0 1,1 0 0,-1 0-1,0 0 1,0 0 0,1-1-1,-1 1 1,0-1-1,0 0 1,1 0 0,-1 0-1,0 0 1,6-2 0,3-2 23,0 0 0,1 0 0,-2-2 0,1 1 0,15-11 0,-6 4-4,-4 2-1,64-38 144,-73 42-148,0 0 0,-1 0 0,0 0 0,-1-1 0,1 0-1,-1 0 1,9-15 0,-11 15 9,0 1 0,-1-1 0,0 0 0,0 0 0,-1 0 0,1-1 0,0-9 0,-2 14-23,-1 0 0,0 0 0,-1-1 0,1 1 0,0 0 0,-1 0 0,0 0 0,0-1 0,0 1 0,0 0 0,0 0 0,-1 0 0,1 1 0,-1-1 0,0 0 0,0 1 0,0-1 0,0 1 0,-4-4 0,3 3 1,0 1-1,0-1 1,0 1-1,0 0 1,-1-1-1,1 2 0,-1-1 1,0 0-1,0 1 1,1 0-1,-1-1 1,0 2-1,0-1 1,0 0-1,0 1 1,0 0-1,0 0 1,0 0-1,0 0 1,0 0-1,0 1 1,0 0-1,0 0 1,0 0-1,0 0 1,1 1-1,-1 0 1,0-1-1,-5 5 1,4-3-8,0 0 0,1 0 0,-1 1 0,1-1 0,0 1 0,0 0 0,0 1 0,1-1 0,-1 1 0,1-1 0,0 1 0,1 0 0,-1 0 0,1 0 0,0 0 0,0 1 1,0-1-1,1 1 0,0-1 0,-1 11 0,2-4-6,0 0 0,1 0 0,0 0 1,1 0-1,5 14 0,-5-21 0,0 0 1,0 1-1,0-2 1,1 1-1,0 0 1,0 0-1,0-1 1,0 1-1,1-1 1,0 0-1,0 0 1,0-1-1,8 6 1,-3-3 10,0-1 0,0 0 0,1 0 0,-1-1 0,1-1 0,0 0 0,0 0 0,1-1 0,-1 0 0,0 0 0,1-2 0,-1 1 1,1-1-1,-1-1 0,1 1 0,-1-2 0,0 0 0,1 0 0,-1-1 0,0 0 0,0 0 0,16-9 0,13-10 53,0-1 0,-2-2-1,-1-1 1,54-52 0,-78 63 1,-11 15-63,-1 0 0,0-1 0,0 1 0,0 0 0,1 0 0,-1 0 0,0-1 0,0 1 0,0 0 0,0-1 0,0 1 0,0 0 0,0 0 0,0-1 0,1 1 0,-1 0 0,0-1 0,0 1 0,0 0 0,0 0 0,-1-1 0,1 1-1,0 0 1,0-1 0,0 1 0,0 0 0,0 0 0,0-1 0,0 1 0,0 0 0,-1 0 0,1-1 0,0 1 0,0 0 0,0 0 0,0-1 0,-1 1 0,1 0 0,0 0 0,0 0 0,-1-1 0,1 1 0,0 0 0,0 0 0,-1 0 0,1 0 0,0 0 0,-1 0 0,1 0 0,0 0 0,0-1 0,-1 1 0,1 0 0,0 0 0,-1 0 0,1 0 0,0 0 0,0 1 0,-1-1 0,-4 1 7,0 0-1,1 0 0,-1 1 1,0 0-1,1 0 0,-9 5 1,-5 2 0,7-4-5,0 1-1,0 0 1,0 0-1,1 1 1,0 1-1,0 0 1,1 0-1,-13 15 1,16-15-6,0 0 0,0 0 0,0 1 0,1 0 0,0-1 0,1 2 0,0-1 0,1 1 0,0-1-1,0 1 1,-1 13 0,3-18-3,1 0-1,0 0 0,0 0 0,0 0 1,1 0-1,-1 1 0,1-1 0,1 0 1,-1 0-1,1-1 0,0 1 0,0 0 0,0-1 1,1 1-1,-1-1 0,5 6 0,-5-8 3,-1 0 0,1-1 0,0 1 0,0 0 0,0-1 0,0 1 0,1-1 0,-1 1 0,0-1 0,1 0-1,-1 0 1,0 0 0,1-1 0,0 1 0,-1 0 0,1-1 0,-1 0 0,1 1 0,-1-1 0,1 0 0,0 0-1,-1-1 1,1 1 0,0 0 0,-1-1 0,1 0 0,-1 0 0,1 1 0,-1-1 0,0-1 0,1 1 0,-1 0 0,2-2-1,7-4 5,-1-1 0,0 0-1,-1-1 1,0 0-1,0 0 1,-1-1 0,0 0-1,0-1 1,-2 0 0,7-11-1,2-9 3,-1 0 0,15-50 0,-18 42 5,-2-1 0,-2 1 1,-1-1-1,-2-1 0,-2 1 1,-2-1-1,-1 1 0,-2 0 1,-2 0-1,-2 0 0,-1 0 1,-17-45-1,25 84-7,0-1 0,0 1 0,-1-1 0,1 1 0,-1 0 0,1-1 0,-1 1 0,1 0 0,-1-1 0,0 1 0,0 0 0,0 0 0,0 0 0,0 0 0,0 0 0,0 0 0,0 0 0,0 0 0,0 0 0,0 0 0,-1 1 0,1-1 0,-1 0 0,0 2 0,1-1 0,0 1 0,-1 0 0,1-1 0,0 1 0,0 0 0,0 0 0,0 0 0,0 0 0,0 1 0,0-1 0,0 0 0,0 0 0,0 0 0,0 1 0,1-1 0,-1 0 0,1 1 1,-1-1-1,1 1 0,-1-1 0,1 3 0,-14 47 8,2 1 0,2 0 0,3 1 0,-1 77 0,9-77-22,2 0 0,3 0 0,2 0 0,27 94 0,-29-120 2,9 28-30,-14-51 26,1 0 0,-1 0 0,1-1 0,0 1 0,0-1 0,0 1-1,1-1 1,-1 0 0,1 1 0,4 3 0,10 0-107,-10-6-3902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3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441 448 8936,'0'0'6833,"-11"1"-6560,-6 0-94,0 2-1,0 0 1,0 1 0,-29 11-1,26-8 28,-1 2 0,1 0 0,1 2 0,0 0 0,0 1-1,1 1 1,-24 22 0,9-5 208,12-12 140,-23 28 0,39-41-394,1 0 0,-1 1 0,1 0 0,1 0 0,-1 0 0,1 1 0,0-1 0,1 1 0,-1-1 1,-1 10-1,4-14-107,0-1 0,0 1 1,1 0-1,-1 0 0,0 0 0,1 0 1,-1 0-1,1-1 0,-1 1 1,1 0-1,0-1 0,0 1 0,0 0 1,0-1-1,0 1 0,0-1 1,0 1-1,1-1 0,-1 0 0,0 1 1,1-1-1,-1 0 0,4 2 1,-1 0 12,1 0 1,0-1-1,0 1 1,0-1 0,0 0-1,10 3 1,-7-5-25,-1 1-1,1-1 1,-1 0 0,1 0 0,-1-1 0,1 0-1,-1 0 1,0-1 0,1 0 0,-1 0-1,0-1 1,0 0 0,-1 0 0,1-1-1,-1 1 1,1-2 0,9-7 0,-1 0 19,-1-1 0,-1-1 1,0 0-1,-1 0 1,20-32-1,-24 33-21,-1-1 0,-1 0 0,0 0 0,-1-1 0,-1 0 0,0 0 0,-1 0 0,0 0 0,-2 0 0,1-30 0,-5-8 117,-17-96 0,6 51-19,9 63-42,-1-1 1,-12-35-1,16 64-58,2 6-27,0 0 1,0 0 0,0 1-1,0-1 1,-1 0 0,1 0 0,0 0-1,0 0 1,-1 0 0,1 0 0,-1 0-1,1 1 1,-1-1 0,1 0 0,-1 0-1,1 1 1,-1-1 0,0 0 0,1 1-1,-3-2 1,3 2 42,-8 35 79,4 19-125,2 1-1,2-1 1,3 1 0,2-1 0,13 55 0,-10-78 64,2 0 0,28 58 1,-1-3 247,-36-83-276,0 1 0,1-1 0,-1 1 0,1-1 0,0 0 0,0 1 0,0-1 0,0 0 0,0 0 0,1-1 0,-1 1 0,1 0 0,0-1 0,0 0 0,4 4 0,-5-6-17,-1 1 0,1-1 0,0 1-1,-1-1 1,1 0 0,-1 0 0,1 1 0,0-1 0,-1 0 0,1 0 0,0-1 0,-1 1 0,1 0 0,-1 0-1,1-1 1,-1 1 0,1-1 0,0 0 0,1-1 0,0 1 1,0-1-1,-1 0 1,1-1-1,-1 1 1,1 0 0,-1-1-1,0 0 1,0 1-1,2-5 1,1-2 17,0 0 0,-1 0-1,0-1 1,-1 0 0,3-15-1,-3-11 87,-3 29-86,0 0 1,1 0-1,0 0 0,1-7 1,-2 14-39,0 0-1,0 0 1,0-1 0,0 1 0,0 0-1,0-1 1,0 1 0,0 0 0,0 0 0,0-1-1,0 1 1,0 0 0,0 0 0,1-1 0,-1 1-1,0 0 1,0 0 0,0-1 0,0 1-1,0 0 1,0 0 0,1 0 0,-1-1 0,0 1-1,0 0 1,0 0 0,1 0 0,-1 0 0,0-1-1,0 1 1,0 0 0,1 0 0,-1 0-1,0 0 1,0 0 0,1 0 0,-1 0 0,0 0-1,1 0 1,-1-1 0,0 1 0,6 13 90,0 22-70,-4-17-25,0 0 1,2 0-1,0-1 1,2 0-1,-1 0 0,2 0 1,0 0-1,1-1 1,20 29-1,-26-43 5,0 0 0,-1 0 0,1 1 0,0-1 0,1-1 0,-1 1 0,0 0 0,0 0 0,1-1 0,2 2 0,-4-3-2,0 0 0,0 0 0,0 1 0,1-1 0,-1 0 0,0 0 0,0-1 0,0 1 0,0 0 0,0 0 0,0 0 0,1-1 0,-1 1 0,0 0 0,0-1 0,0 1 0,0-1-1,0 0 1,0 1 0,-1-1 0,1 0 0,0 1 0,0-1 0,0 0 0,-1 0 0,1 0 0,1-1 0,4-7 31,0 0-1,-1 0 1,0-1-1,0 0 1,-1 0 0,0 0-1,-1 0 1,0-1-1,0 1 1,0-14-1,10-31 130,-5 28 63,1 1-1,1 1 1,16-33 0,-25 57-212,-1 0 1,1 0-1,-1 1 1,1-1-1,-1 0 1,1 0-1,-1 1 1,1-1-1,0 0 1,-1 1-1,1-1 1,0 0-1,0 1 1,-1-1-1,1 1 1,0 0-1,0-1 1,0 1-1,0-1 1,-1 1-1,3 0 1,-2 0-4,0 0-1,0 0 1,-1 0 0,1 1 0,0-1 0,0 0 0,0 1-1,-1-1 1,1 1 0,0-1 0,-1 1 0,1-1-1,0 1 1,-1-1 0,1 1 0,-1 0 0,1-1 0,0 2-1,3 3 9,-1 1-1,0 0 1,-1-1-1,1 1 1,1 6-1,-1 3-19,1 0 0,-2 0 0,0 0 0,0 0 0,-2 0 0,0 1 0,0-1 1,-2 0-1,-4 24 0,4-33-4,0 0 0,0 0 0,0 0 1,-1 0-1,1-1 0,-2 1 0,1-1 1,-7 9-1,8-12 13,0 0 0,1 0 0,-1-1 0,0 1 0,0 0 0,0-1 0,0 1 0,0-1 0,0 0 0,-1 0 0,1 0 0,0 0 0,-1 0 0,1 0 0,-1-1 0,1 1 0,0-1 0,-1 0 0,1 0 0,-1 0 0,1 0 0,-1 0 0,1 0 0,-4-1 0,3 0 16,0 1-1,1-1 1,-1 0 0,0 0 0,1 0-1,-1 0 1,0 0 0,1-1-1,-1 1 1,1-1 0,0 0-1,0 0 1,0 0 0,-1 0-1,2 0 1,-1 0 0,0 0 0,0 0-1,1-1 1,-1 1 0,-1-6-1,3 8-25,0 0 0,0 0 1,0-1-1,0 1 0,0 0 0,0-1 0,0 1 0,0 0 0,0-1 0,0 1 0,0 0 0,0-1 0,0 1 0,0 0 0,1 0 0,-1-1 0,0 1 0,0 0 0,0-1 0,1 1 1,-1 0-1,0 0 0,0 0 0,0-1 0,1 1 0,-1 0 0,0 0 0,0 0 0,1 0 0,-1-1 0,0 1 0,1 0 0,-1 0 0,0 0 0,1 0 0,-1 0 0,0 0 0,0 0 1,1 0-1,-1 0 0,0 0 0,1 0 0,-1 0 0,0 0 0,1 0 0,-1 0 0,53 11 0,-31-9 0,-4 1 0,1-1 0,-1 0 0,0-2 0,1 0 0,-1-1 0,22-4 0,-36 3 0,1 0 0,-1 0 0,1-1 0,-1 1 0,0-1 0,0 0 0,-1 0 0,1 0 0,0-1 0,-1 1 0,0-1 0,0 0 0,5-7 0,0-3 0,0 0 0,11-27 0,3-12 0,-20 76 0,-13 96 0,5-50 0,-2 0 0,-20 76 0,21-116 0,6-20 0,-1 0 0,-1 0 0,-5 14 0,8-23 0,0 0 0,0 1 0,0-1 0,0 0 0,0 0 0,0 0 0,0 0 0,0 0 0,0 0 0,0 1 0,0-1 0,0 0 0,0 0 0,0 0 0,0 0 0,-1 0 0,1 0 0,0 0 0,0 0 0,0 1 0,0-1 0,0 0 0,0 0 0,0 0 0,0 0 0,0 0 0,0 0 0,-1 0 0,1 0 0,0 0 0,0 0 0,0 0 0,0 0 0,0 0 0,0 0 0,0 1 0,-1-1 0,1 0 0,0 0 0,0 0 0,0 0 0,0 0 0,0 0 0,0 0 0,-1-1 0,1 1 0,0 0 0,0 0 0,0 0 0,0 0 0,0 0 0,0 0 0,0 0 0,-1 0 0,1 0 0,0 0 0,0 0 0,0 0 0,0 0 0,0-1 0,-3-10 0,0-20 0,6-28 0,22-116 0,-19 145 0,2 0 0,2 1 0,0 0 0,21-38 0,67-101 0,-98 168 0,7-11 0,0 1 0,0 0 0,1 1 0,11-11 0,-17 18 0,0 1 0,0-1 0,0 1 0,0-1 0,0 1 0,1 0 0,-1 0 0,0 0 0,1 0 0,-1 0 0,0 1 0,4-1 0,-5 1 0,1 0 0,-1 0 0,1 0 0,-1 0 0,1 0 0,0 1 0,-1-1 0,1 1 0,-1-1 0,1 1 0,-1 0 0,0-1 0,1 1 0,-1 0 0,0 0 0,1 0 0,-1 0 0,0 0 0,0 0 0,0 1 0,1 0 0,3 6 0,-1-1 0,0 1 0,-1 0 0,1 0 0,-2 0 0,1 0 0,-1 0 0,0 1 0,-1-1 0,0 1 0,0 0 0,-1-1 0,0 1 0,-1-1 0,-1 13 0,0-16 0,1 1 0,-1-1 0,0 0 0,0 0 0,-1 0 0,1 0 0,-1-1 0,0 1 0,0-1 0,-1 1 0,1-1 0,-1 0 0,0 0 0,0-1 0,-9 7 0,0-2 0,0-1 0,0 0 0,-1-1 0,-22 7 0,18-7 0,29-4 0,-1-1 0,0 2 0,0 0 0,17 6 0,15 5 0,-8-4 0,-24-6 0,0-1 0,0 0 0,20 2 0,-27-5 0,0 0 0,0 0 0,0 0 0,0 0 0,0-1 0,0 1 0,0-1 0,0 0 0,0 0 0,0 0 0,0 0 0,0-1 0,0 1 0,-1-1 0,1 1 0,-1-1 0,5-3 0,0-3 0,0 0 0,-1 0 0,1-1 0,-1 0 0,-1 0 0,7-15 0,-2 1 0,10-38 0,-18 56 0,0 1 0,-1-1 0,0 1 0,0-1 0,-1 0 0,1 0 0,-1 1 0,0-1 0,0 0 0,0 0 0,-1 0 0,0 1 0,0-1 0,0 0 0,0 1 0,-1-1 0,0 1 0,0-1 0,-2-3 0,1 3 0,2 4 0,0 0 0,1 1 0,-1-1 0,0 0 0,0 0 0,0 0 0,1 0 0,-1 1 0,0-1 0,0 0 0,0 1 0,0-1 0,0 1 0,0-1 0,-1 1 0,1-1 0,0 1 0,0 0 0,0 0 0,0-1 0,0 1 0,-1 0 0,1 0 0,0 0 0,0 0 0,0 1 0,-2-1 0,2 0 0,0 1 0,0-1 0,0 0 0,0 1 0,1-1 0,-1 1 0,0-1 0,0 1 0,1-1 0,-1 1 0,0-1 0,1 1 0,-1 0 0,0-1 0,1 1 0,-1 0 0,1 0 0,-1-1 0,0 2 0,-9 19 0,9-17 0,-6 10 0,2 0 0,0 0 0,1 0 0,0 1 0,1-1 0,0 1 0,2 0 0,0 0 0,0 0 0,1 0 0,1 0 0,1 0 0,0 0 0,5 16 0,-7-29 0,1 0 0,-1 0 0,1 0 0,0 0 0,0 0 0,0 0 0,0 0 0,0 0 0,1 0 0,-1 0 0,0-1 0,1 1 0,-1 0 0,1-1 0,0 1 0,0-1 0,-1 0 0,1 0 0,0 1 0,0-1 0,0 0 0,0-1 0,0 1 0,1 0 0,-1-1 0,0 1 0,0-1 0,0 1 0,0-1 0,1 0 0,-1 0 0,0 0 0,0 0 0,1-1 0,-1 1 0,0-1 0,0 1 0,3-2 0,4-1 0,0 0 0,-1-1 0,1 0 0,-1 0 0,0-1 0,0 0 0,12-11 0,-2-1 0,-1 0 0,24-33 0,-2 2 0,-33 40 0,1 0 0,-1 0 0,-1-1 0,0 0 0,0 0 0,0 0 0,2-11 0,-7 20 0,1-1 0,-1 1 0,0 0 0,0 0 0,0-1 0,0 1 0,0 0 0,0-1 0,0 1 0,0 0 0,0-1 0,0 1 0,0 0 0,0-1 0,-1 1 0,1 0 0,0 0 0,0-1 0,0 1 0,0 0 0,0-1 0,-1 1 0,1 0 0,0 0 0,0-1 0,0 1 0,-1 0 0,1 0 0,-1-3 0,8 0 0,-5 2 0,-1 1 0,1 0 0,-1 0 0,1 0 0,-1 0 0,1 0 0,-1 0 0,1 0 0,-1 0 0,1 0 0,-1 1 0,0-1 0,1 1 0,-1-1 0,1 1 0,-1-1 0,0 1 0,0 0 0,1 0 0,-1 0 0,0-1 0,0 1 0,2 2 0,-1 0 0,0-1 0,0 0 0,0 1 0,0-1 0,-1 1 0,1 0 0,-1 0 0,0-1 0,0 1 0,0 0 0,1 5 0,1 19 0,0 35 0,-1-2 0,-1-55 0,0 0 0,0-1 0,0 1 0,1-1 0,-1 1 0,1-1 0,0 0 0,1 0 0,-1 0 0,1 0 0,-1 0 0,1 0 0,0-1 0,1 1 0,-1-1 0,1 0 0,5 4 0,-7-5 0,1 0 0,0 0 0,0 0 0,0-1 0,0 1 0,0-1 0,1 0 0,-1 0 0,0 0 0,1 0 0,-1-1 0,0 1 0,1-1 0,-1 0 0,1 0 0,-1 0 0,1 0 0,-1-1 0,0 0 0,1 1 0,-1-1 0,0 0 0,1 0 0,3-3 0,1-1 0,0 0 0,-1 0 0,0-1 0,0 0 0,0-1 0,-1 1 0,0-1 0,0 0 0,-1-1 0,9-15 0,-1-3 0,-1-1 0,8-31 0,2-2 0,-9 13 0,12 104 0,-15-34 0,17 47 0,-25-60 0,1 0 0,-2 0 0,0 0 0,0 1 0,0-1 0,-2 0 0,1 0 0,-3 12 0,2-16 0,0 0 0,0 0 0,0 0 0,-1 0 0,0 0 0,-5 9 0,6-14 0,0 0 0,0 1 0,0-1 0,0 0 0,0 0 0,0 0 0,0 0 0,-1 0 0,1 0 0,0 0 0,0-1 0,-1 1 0,1 0 0,-1-1 0,1 1 0,-1-1 0,1 1 0,-1-1 0,1 0 0,-1 1 0,1-1 0,-1 0 0,1 0 0,-1 0 0,1 0 0,-1-1 0,0 1 0,1 0 0,-1-1 0,1 1 0,0-1 0,-3 0 0,-4-2 0,1 0 0,0 0 0,0 0 0,0-1 0,0 0 0,1-1 0,0 1 0,0-1 0,-10-10 0,10 9 0,5 6 0,1-1 0,-1 1 0,1 0 0,-1-1 0,1 1 0,-1 0 0,1-1 0,0 1 0,-1-1 0,1 1 0,-1 0 0,1-1 0,0 1 0,-1-1 0,1 1 0,0-1 0,0 1 0,-1-1 0,1 0 0,0 1 0,0-1 0,0 1 0,0-1 0,0 1 0,0-1 0,0 0 0,0 1 0,0-1 0,0 1 0,0-1 0,0 1 0,0-1 0,0 0 0,0 1 0,1-1 0,-1 1 0,0-1 0,0 1 0,1-1 0,-1 1 0,0-1 0,1 1 0,-1-1 0,1 1 0,-1 0 0,1-1 0,18-2 0,-8 2 0,-3 0 0,1 1 0,0 0 0,0 1 0,0 0 0,-1 0 0,18 5 0,-18-4 0,1 0 0,0 0 0,-1-1 0,1 0 0,0 0 0,0-1 0,16-2 0,-20 1 0,-1 1 0,1-1 0,-1 0 0,0 0 0,0 0 0,0 0 0,0-1 0,0 0 0,0 0 0,0 0 0,0 0 0,6-6 0,-3 2 0,0 0 0,-1-1 0,0 1 0,0-1 0,-1-1 0,0 1 0,7-15 0,-6 11 0,0-1 0,-2 0 0,1 0 0,-1 0 0,-1-1 0,-1 1 0,1-1 0,-1-15 0,-2 58 0,3 67 0,14 22 0,-17-118 0,0 1 0,1-1 0,-1 1 0,0-1 0,1 1 0,-1-1 0,0 1 0,1-1 0,0 1 0,-1-1 0,1 0 0,0 1 0,0-1 0,0 0 0,0 0 0,0 0 0,0 1 0,0-1 0,0 0 0,0 0 0,1-1 0,-1 1 0,0 0 0,1 0 0,-1-1 0,1 1 0,-1 0 0,0-1 0,1 1 0,-1-1 0,1 0 0,0 0 0,-1 0 0,1 1 0,-1-1 0,1 0 0,-1-1 0,1 1 0,-1 0 0,1 0 0,-1-1 0,1 1 0,-1-1 0,1 1 0,1-2 0,5-2 0,-1 1 0,0-2 0,0 1 0,0-1 0,-1 0 0,0 0 0,9-9 0,7-12 0,-1-1 0,28-49 0,-40 64 0,-9 13 0,-1 0 0,1 0 0,-1 0 0,1 0 0,-1 0 0,1 0 0,0 0 0,0 1 0,-1-1 0,1 0 0,0 0 0,0 0 0,0 0 0,0 0 0,1 2 0,4 32 0,-5-28 0,1 0 0,0 0 0,0 0 0,1-1 0,0 1 0,0 0 0,0-1 0,1 1 0,4 6 0,-5-10 0,-1-1 0,1 1 0,0 0 0,0-1 0,0 0 0,1 1 0,-1-1 0,1 0 0,3 2 0,-5-3 0,-1-1 0,1 0 0,-1 0 0,1 1 0,-1-1 0,1 0 0,-1 0 0,1 0 0,0 0 0,-1 0 0,1 0 0,-1 0 0,1 0 0,-1 0 0,1 0 0,-1 0 0,1 0 0,-1-1 0,1 1 0,-1 0 0,1 0 0,-1-1 0,1 1 0,0-1 0,0 0 0,0 0 0,0 0 0,0 0 0,0 0 0,-1 0 0,1-1 0,0 1 0,-1 0 0,1 0 0,-1-1 0,1 1 0,-1-2 0,1-2 0,0-1 0,-1 1 0,1 0 0,-1-1 0,-1 1 0,1-1 0,-1 1 0,0 0 0,0 0 0,-2-6 0,0 2 0,0 0 0,-1 0 0,0 0 0,-9-14 0,12 21 0,-1 0 0,0 1 0,0-1 0,-1 0 0,1 1 0,0-1 0,0 1 0,-1 0 0,1 0 0,-1 0 0,1 0 0,-1 0 0,1 1 0,-1-1 0,1 1 0,-5-1 0,-4-1 0,11 2 0,-1 0 0,1 0 0,0 0 0,0 0 0,0-1 0,0 1 0,0 0 0,0 0 0,0 0 0,0 0 0,-1 0 0,1 0 0,0 0 0,0 0 0,0 0 0,0-1 0,0 1 0,0 0 0,0 0 0,0 0 0,0 0 0,0 0 0,0 0 0,0 0 0,0-1 0,0 1 0,0 0 0,0 0 0,0 0 0,0 0 0,0 0 0,0 0 0,0 0 0,0-1 0,0 1 0,0 0 0,0 0 0,0 0 0,0 0 0,0 0 0,0 0 0,0 0 0,0-1 0,0 1 0,1 0 0,-1 0 0,0 0 0,0 0 0,0 0 0,0 0 0,0 0 0,0 0 0,0 0 0,0 0 0,1 0 0,-1 0 0,0 0 0,0-1 0,6-3 0,23-11 0,1 1 0,0 2 0,51-14 0,-76 24 0,0 1 0,0 0 0,0 0 0,0 1 0,0 0 0,0 0 0,0 0 0,0 0 0,0 1 0,1 0 0,-1 0 0,-1 0 0,10 4 0,-11-4 0,0 1 0,0 0 0,0 0 0,-1 0 0,1 0 0,-1 1 0,0-1 0,1 1 0,-1-1 0,0 1 0,0 0 0,-1 0 0,1 0 0,-1 0 0,1 0 0,-1 0 0,0 0 0,0 0 0,0 0 0,-1 1 0,1 5 0,0-1 0,-1 0 0,0 0 0,-1 0 0,0 0 0,0 0 0,-1 0 0,0 0 0,0-1 0,-1 1 0,0-1 0,0 0 0,-1 1 0,0-1 0,-8 10 0,22-28 0,-1 0 0,0-1 0,12-21 0,-13 19 0,0 2 0,0-1 0,19-19 0,-19 24 0,20-18 0,-27 25 0,0 0 0,0 1 0,1-1 0,-1 0 0,1 0 0,-1 1 0,1-1 0,-1 1 0,1-1 0,-1 1 0,1 0 0,-1-1 0,1 1 0,0 0 0,-1 0 0,1 0 0,-1 0 0,1 0 0,2 1 0,12 26 0,-11-17 0,1 4 0,0-1 0,0 1 0,-1 1 0,-1-1 0,5 28 0,-8-39 0,-1 0 0,1-1 0,0 1 0,0-1 0,1 1 0,-1-1 0,1 1 0,-1-1 0,1 0 0,0 0 0,3 4 0,3 3 0,-5-7 850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3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18087,'0'0'3320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4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16983,'0'0'3912,"58"-4"-3528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4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17 710 10656,'0'0'6851,"8"-12"-6293,108-224 1491,-39 6-298,-52 149-1137,-15 46-321,-3 10 134,1 0 0,12-25 0,-8 34 474,-17 60 78,4-23-869,-5 69 70,-4-1 1,-4 0-1,-4-1 0,-4-1 0,-4-1 0,-37 83 0,-17 25 159,50-131-185,6-16 84,24-47-228,0 0-1,0 0 0,0 0 1,0 0-1,0 0 1,0 0-1,0 0 1,0 0-1,0 0 1,0 0-1,0 0 0,0 0 1,0 0-1,0 0 1,0 0-1,0 0 1,1 0-1,-1 0 1,0 0-1,0 0 0,0 0 1,0 0-1,0 1 1,0-1-1,0 0 1,0 0-1,0 0 1,0 0-1,0 0 0,0 0 1,0 0-1,0 0 1,0 0-1,0 0 1,0 0-1,0 0 1,0 0-1,0 0 0,0 0 1,0 1-1,0-1 1,0 0-1,7-9 109,14-16-55,186-243 634,-127 174-415,35-37 384,-104 122-410,-9 16 41,-13 20-13,5-15-224,-2 2 48,1 0 0,0 1 0,1 0-1,0 0 1,1 0 0,-3 22 0,7-35-80,1 1-1,0-1 1,0 0 0,0 1-1,1-1 1,-1 1 0,1-1-1,-1 0 1,1 1-1,0-1 1,0 0 0,0 0-1,0 1 1,0-1 0,0 0-1,3 3 1,-3-4-19,-1 0-1,1-1 1,0 1-1,0-1 1,0 1 0,-1-1-1,1 1 1,0-1-1,0 1 1,0-1 0,0 0-1,0 0 1,0 1-1,0-1 1,0 0 0,0 0-1,0 0 1,0 0 0,0 0-1,0 0 1,0 0-1,-1 0 1,1-1 0,0 1-1,0 0 1,0 0-1,0-1 1,0 1 0,0-1-1,0 1 1,-1-1-1,1 1 1,0-1 0,0 0-1,-1 1 1,1-1-1,0 0 1,-1 1 0,1-1-1,0 0 1,-1 0-1,1-1 1,3-4-9,0-1 0,0-1 0,0 1 0,-1 0 0,-1-1 0,1 1 0,-1-1 0,0 0 0,-1 0 0,0 0 0,0-15 0,8-34 0,-7 52 0,1 0 0,0 0 0,0 0 0,0 1 0,1-1 0,-1 1 0,1 0 0,0 0 0,1 0 0,7-5 0,-8 6 0,12-10 0,0 1 0,1 1 0,20-10 0,-31 17 0,1 1 0,-1 1 0,1-1 0,-1 1 0,1 0 0,0 1 0,0 0 0,0 0 0,0 0 0,0 1 0,0 0 0,13 2 0,-19-2 0,1 1 0,-1 0 0,1-1 0,-1 1 0,1 0 0,-1 0 0,0 0 0,0 0 0,1 0 0,-1 0 0,0 1 0,0-1 0,0 0 0,0 1 0,0-1 0,-1 0 0,1 1 0,0-1 0,0 1 0,0 2 0,9 37 0,-9-32 0,19 129 0,-20-137 17,0 0 0,0-1 0,0 1 1,0 0-1,0 0 0,0-1 0,1 1 0,-1 0 0,0 0 1,1-1-1,-1 1 0,0 0 0,1-1 0,-1 1 0,1 0 1,-1-1-1,1 1 0,-1-1 0,1 1 0,-1-1 0,1 1 1,0-1-1,-1 1 0,1-1 0,1 1 0,-1-1 31,1 0 0,0 1 0,0-1 0,-1 0 0,1 0-1,0 0 1,-1 0 0,1 0 0,0 0 0,3-1 0,2-2-943,0 1 0,0-1 0,11-5 0,-16 7-433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10152,'0'0'10766,"6"10"-10411,6 14-88,-2 1 0,0 0 0,9 38 0,61 250 2757,-73-287-2598,0 1 498,1-1 1,19 43-1,-21-58-213,-2-10 81,-3-20 462,0-3-1272,2-2 131,2 1 0,1-1 0,1 1 0,1 1 0,20-40 0,-21 49-46,0 0 0,1 0 0,1 1 0,0 0 0,1 0 0,0 1 0,0 1 0,1 0 0,1 0 0,19-12 0,-28 20-65,1 0 1,-1 0 0,0 1 0,1-1-1,-1 1 1,1 0 0,0 0 0,-1 0-1,1 1 1,0-1 0,0 1 0,6 0-1,-8 1-1,0-1-1,-1 0 0,1 1 0,0 0 0,-1-1 0,1 1 1,-1 0-1,1 0 0,-1 0 0,1 0 0,-1 0 1,0 0-1,0 0 0,1 0 0,-1 0 0,0 1 0,0-1 1,0 0-1,0 1 0,0-1 0,-1 1 0,1-1 1,0 1-1,-1 0 0,1-1 0,-1 1 0,1 0 0,-1-1 1,0 1-1,0 2 0,1 5 0,-1-1 0,0 1 0,-1 0 0,0 0 0,0-1 0,-1 1 0,0-1 0,0 1 0,-1-1 0,0 0 0,-1 0 0,-6 12 0,6-13 0,1-1 0,-1 0 0,-1-1 0,1 1 0,-1-1 0,0 0 0,0 0 0,-1 0 0,1-1 0,-1 0 0,0 0 0,0 0 0,0-1 0,-1 0 0,-13 5 0,29-7 0,-1 0 0,1 1 0,-1 0 0,1 0 0,11 6 0,-4-2 0,1 1 0,29 16 0,-24-8 0,-16-12 0,1 1 0,-1-1 0,0 2 0,0-1 0,-1 1 0,1 0 0,-1 0 0,0 0 0,0 1 0,-1 0 0,1 0 0,5 12 0,-9-15 925,-1-4-1553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9440,'0'0'11410,"-9"8"-10989,-30 27 5,38-33-375,0-1 0,0 0 0,1 1 0,-1-1 0,0 1 0,0-1 0,1 0 0,-1 1 0,1 0 0,-1-1 0,1 1 0,0-1 0,0 1 0,0 0 0,0-1 0,0 1 0,0-1 0,0 1 0,0 0 0,0-1 0,1 1 0,-1-1 0,1 1 0,-1-1 0,1 1 0,0-1 0,-1 1 0,1-1 0,0 0 0,0 1 0,0-1 0,0 0 0,0 0 0,0 0 0,1 1 0,-1-1 0,0 0 0,0-1 0,1 1 0,-1 0 0,3 1 0,9 3 202,0 0-1,0 0 1,0-1-1,1-1 0,0 0 1,0-1-1,18 0 1,-12 0-25,73 1 850,-3-2 145,-47 5 670,57 13 0,-98-20-1855,0 1 0,1-1 0,-1 0 0,0 0 0,0 0 0,0 0 1,0-1-1,0 1 0,0-1 0,0 1 0,-1-1 0,1 0 0,2-2 0,2-2 14,35-33 917,-6 5-6154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9440,'0'0'10862,"7"14"-10306,-6-14-552,6 13 137,-1 0 1,0 0-1,0 0 0,-1 1 0,-1 0 0,0 0 0,1 17 0,12 286 3068,-16-272-2632,1-19 332,7 38 0,-2-22 1470,-6-28-1431,-10-15 417,-4-3-893,-8 0-472,-1 1 0,1 0 0,-1 2 0,1 1 0,-31 3 0,28-4 0,21 1 0,1-1 0,-1 1 0,1 0 0,-1 0 0,0 0 0,1 0 0,-1 1 0,-2 0 0,-9-3 0,10 1 0,10 3 0,20 1 0,-10-3 0,124 8 0,-41-4 0,-47-3 0,0-3 0,56-8 0,-67 11 0,-35-1 0,0 1 0,0-1 0,0 0 0,0 0 0,10-2 0,-10 1 852,2 0-1741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39 202 10952,'0'0'7687,"5"13"-7089,2 12-184,0 0-1,5 48 1,26 230 4386,-35-292-3748,-3-11-978,0 0 1,0 1-1,1-1 0,-1 1 0,0-1 1,0 1-1,0-1 0,0 0 0,0 1 1,0-1-1,0 1 0,0-1 0,0 1 1,0-1-1,0 1 0,0-1 0,0 0 1,0 1-1,0-1 0,0 1 0,0-1 0,0 1 1,0-1-1,-1 0 0,1 1 0,-3-29 1617,-10-56-660,-26-87-1,22 100-656,-12-88-1,25 134-373,-1-23 0,5 46 0,0-1 0,0 0 0,1 1 0,-1-1 0,1 0 0,0 1 0,0-1 0,0 0 0,0 1 0,0-1 0,0 1 0,1 0 0,-1-1 0,4-3 0,-2 3 0,-1 0 0,1 1 0,0-1 0,0 0 0,1 1 0,-1-1 0,0 1 0,1 0 0,-1 0 0,1 1 0,0-1 0,0 1 0,0 0 0,0 0 0,0 0 0,0 0 0,0 0 0,0 1 0,0 0 0,0 0 0,0 0 0,0 1 0,0-1 0,6 2 0,3 1 0,-1 0 0,1 0 0,-1 1 0,1 1 0,-1 0 0,-1 1 0,1 0 0,-1 1 0,0 0 0,-1 0 0,1 1 0,-1 1 0,-1 0 0,0 0 0,0 1 0,-1 0 0,0 0 0,-1 1 0,10 19 0,-16-26 0,1 1 0,-1 0 0,-1 0 0,1 0 0,-1 0 0,0 0 0,0 0 0,0 0 0,-1 0 0,0-1 0,0 1 0,0 0 0,0 0 0,-4 7 0,1-1 0,-1 0 0,0-1 0,-1 1 0,0-1 0,-8 10 0,4-9 0,-1-1 0,0 0 0,-1-1 0,0 0 0,-14 9 0,6-12 0,16-6 0,12-2 0,3 0 0,-1 1 0,1 0 0,0 1 0,-1 0 0,1 0 0,-1 1 0,1 1 0,-1-1 0,12 5 0,-15-4 0,1 0 0,0 1 0,-1 0 0,0 1 0,1 0 0,-1 0 0,-1 0 0,1 1 0,-1 0 0,1 0 0,-2 1 0,9 9 0,-12-13 0,0 1 0,-1-1 0,1 1 0,-1 0 0,0-1 0,0 1 0,0 0 0,0 0 0,-1 0 0,1 0 0,-1 0 0,1 0 0,-1 0 0,0 0 0,0 0 0,-1 0 0,1 0 0,-1 0 0,1 0 0,-1 0 0,0 0 0,0 0 0,0-1 0,0 1 0,-1 0 0,1-1 0,-1 1 0,0-1 0,1 1 0,-1-1 0,0 0 0,0 0 0,-1 1 0,1-2 0,0 1 0,-1 0 0,1 0 0,-4 1 0,-23 11 0,-1-1 0,0-2 0,-1-1 0,0-1 0,-1-2 0,-41 5 0,20-1 0,51-9 0,7-1 0,12-1 0,11-11-129,40-21-1,-46 21-3643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 16384,'0'0'3351,"-7"10"-2635,2-3-645,-3 4 132,0 1 1,1 0 0,1 0 0,-7 14 0,12-22-121,-1-1 0,1 1 0,0 0 0,0 0 0,0 0 0,1-1 0,0 1 0,-1 0 1,1 0-1,0 0 0,1 0 0,-1 0 0,1 0 0,0-1 0,0 1 0,0 0 0,0 0 0,0-1 0,1 1 0,0-1 1,4 7-1,-3-6 17,0-1-1,1 1 1,0-1 0,-1 0 0,1 0 0,0-1 0,0 1 0,1-1 0,-1 0 0,1 0 0,-1 0-1,1 0 1,-1-1 0,1 0 0,0 0 0,0 0 0,0-1 0,-1 1 0,1-1 0,0 0 0,0-1 0,0 1-1,0-1 1,-1 0 0,10-3 0,-8 2 56,0 0-1,1 0 1,-2-1 0,1 1-1,0-1 1,-1-1 0,1 1-1,-1-1 1,0 0 0,0 0-1,0-1 1,-1 1 0,1-1-1,-1 0 1,0 0 0,-1 0-1,1-1 1,-1 1-1,4-10 1,-6 10-16,0 0 0,0 0-1,0 0 1,-1 0 0,0 0-1,0 0 1,0 0 0,0 0 0,-1 0-1,0 0 1,0 0 0,0 0 0,-1 0-1,-3-8 1,3 10-71,1 0 0,-1 0 0,0-1 0,1 2 0,-1-1 1,-1 0-1,1 0 0,0 1 0,-1-1 0,1 1 0,-1-1 0,0 1 0,0 0 0,0 0 0,0 1 0,0-1 1,0 1-1,-1-1 0,1 1 0,0 0 0,-5-1 0,1 1-65,0 0-1,0 0 1,0 1-1,0 0 1,0 0-1,0 1 1,0 0-1,0 0 1,0 1 0,1 0-1,-1 0 1,0 0-1,1 1 1,0 0-1,-1 0 1,1 0-1,-6 5 1,7 1 497,12-6 0,12-6-5512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12664,'0'0'8311,"9"4"-7551,7 2-453,0 0-1,1-2 1,-1 0-1,1-1 1,0 0-1,0-2 1,0 0 0,0 0-1,34-5 1,-11-4 850,-1-1 1,54-21 0,-47 17 87,-8 2-882,-16 2-3284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2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194 669 6224,'0'0'6186,"-14"5"-5692,-50 17-2,57-19-364,-1 0 1,1 1 0,0 0 0,0 1 0,1-1-1,-1 1 1,1 1 0,0-1 0,0 1 0,1 0 0,0 0-1,0 1 1,0-1 0,1 1 0,0 0 0,-4 8-1,6-9 9,0 0 0,0-1 0,0 1 0,1 0-1,0 0 1,0 0 0,0 0 0,1 0-1,0 1 1,0-1 0,1 0 0,-1 0-1,1 0 1,1 0 0,-1 0 0,1-1-1,0 1 1,0 0 0,5 8 0,-4-11-53,-1 0 1,0 0-1,1 0 1,-1-1-1,1 1 1,0-1 0,0 0-1,0 0 1,0 0-1,0 0 1,0 0-1,0 0 1,1-1-1,-1 0 1,1 0-1,-1 0 1,1 0-1,-1 0 1,5 0-1,0-1 10,-1 1-1,1-1 0,0-1 0,-1 1 0,1-1 0,-1-1 0,0 1 0,11-5 0,-6 2 23,-1-1 1,1 0 0,-1-1-1,1 0 1,-2-1 0,14-10-1,-18 11-39,-1 1-1,1-1 1,-1 1-1,0-2 1,-1 1-1,1 0 1,-1-1-1,-1 0 1,1 0-1,-1 0 1,4-13-1,-7 16-17,1-1 1,-1 1-1,0-1 0,0 0 0,0 1 0,0-1 0,-1 1 0,0-1 0,0 0 0,0 1 0,0 0 0,-1-1 1,0 1-1,0 0 0,0 0 0,0 0 0,-1 0 0,0 0 0,0 0 0,0 1 0,0-1 0,0 1 0,0 0 1,-1 0-1,0 0 0,0 1 0,0-1 0,0 1 0,0 0 0,-5-2 0,2 2 15,0 0 0,0 0-1,0 1 1,-1 0 0,1 1-1,0-1 1,0 1 0,0 1 0,-1-1-1,-8 3 1,81-16 396,68-4 1,25-4-199,-142 18-170,0 0 0,0 1 0,31 1 0,-45 2-76,1-1-1,0 1 0,-1-1 1,1 1-1,-1 0 1,0 0-1,1 0 1,-1 0-1,0 1 1,1-1-1,-1 1 0,0-1 1,0 1-1,0 0 1,0 0-1,-1-1 1,1 1-1,0 1 0,-1-1 1,0 0-1,1 0 1,-1 0-1,0 1 1,0-1-1,1 4 1,0 0 12,0-1 1,-1 1-1,0-1 1,0 1 0,0 0-1,-1-1 1,0 1 0,0 0-1,0-1 1,-2 10 0,-2-4 32,0-1-1,-1 0 1,1 0 0,-14 18-1,-2 6 122,3-8 98,9-14 341,22-26-263,10-12-214,-13 12-98,1 2-1,0-1 1,1 2 0,18-14-1,-8 8 17,20-13 48,-40 28-102,1 0 1,-1 0 0,1 1-1,0-1 1,0 1-1,0 0 1,0 0 0,0 0-1,7 0 1,-9 1-14,0 1 0,-1-1 0,1 1 0,-1-1 0,1 1 0,-1 0 0,1 0 0,-1 0 0,1 0 0,-1 0 0,0 0 0,0 0 0,1 0 0,-1 0 0,0 0 0,0 1 0,0-1 0,0 0 0,-1 1 0,2 1 0,17 38 23,-13-29-19,4 14 2,-7-17-10,1 0-1,0 0 0,0-1 1,9 13-1,-11-19 1,0 1 0,0-1 1,0 0-1,0 0 0,0 0 1,0-1-1,1 1 0,-1-1 1,0 1-1,1-1 0,-1 0 1,1 1-1,0-2 0,-1 1 1,1 0-1,0 0 0,0-1 0,0 1 1,-1-1-1,5 0 0,-4 0 3,3 0 13,1 1-1,-1-1 1,1-1-1,-1 0 1,0 0 0,1 0-1,-1 0 1,0-1 0,1 0-1,6-4 1,8-5 39,1 0 0,-2-2 0,0-1 0,35-29 0,-44 31-30,0 0 0,0-1 0,-1 0 1,0-1-1,-1 0 0,-1 0 0,0-1 0,6-18 0,18-52 46,-5-1 0,21-106 0,-43 167-59,-1 0-1,-1 0 1,-2-1 0,0 1 0,-2-1 0,0 1 0,-10-45-1,5 55 8,0 0 12,6 15-31,0-1-1,0 1 1,0 0-1,0 0 1,1 0 0,-1 0-1,0 0 1,0-1-1,0 1 1,0 0-1,-1 0 1,1 0-1,0 0 1,0 0-1,0-1 1,0 1-1,0 0 1,0 0-1,0 0 1,0 0-1,0 0 1,0 0-1,0-1 1,0 1-1,0 0 1,0 0-1,-1 0 1,1 0 0,0 0-1,0 0 1,0 0-1,0 0 1,0 0-1,0 0 1,-1 0-1,1-1 1,0 1-1,0 0 1,0 0-1,0 0 1,0 0-1,0 0 1,-1 0-1,-6 4 10,-5 9-9,4-1-14,1 0 1,0 0 0,1 1-1,0 0 1,1 0 0,1 0-1,0 1 1,-3 20 0,1 12-48,-1 57 0,5-58 24,1 1-22,2 0 1,2-1-1,1 1 1,14 56-1,-13-85 46,1 0 0,0-1 0,1 0 0,0 0 0,2 0 0,19 27 0,-27-41 18,0-1 0,0 1-1,1-1 1,-1 0 0,0 1 0,0-1 0,1 0 0,-1 0-1,1 0 1,-1 0 0,1 0 0,-1 0 0,1-1-1,0 1 1,-1 0 0,1-1 0,0 1 0,0-1-1,-1 0 1,1 1 0,0-1 0,0 0 0,0 0-1,-1 0 1,1-1 0,0 1 0,0 0 0,-1-1 0,1 1-1,0-1 1,-1 1 0,1-1 0,0 0 0,-1 0-1,1 0 1,-1 1 0,1-2 0,-1 1 0,1 0-1,1-3 1,6-4 27,0-1 1,0-1-1,-1 0 0,10-15 0,-15 20-33,69-94 344,-71 99-337,-1 0-1,0 0 1,1 0 0,-1 1-1,0-1 1,1 0-1,-1 0 1,0 1 0,0-1-1,1 0 1,-1 1 0,0-1-1,0 0 1,1 1 0,-1-1-1,0 0 1,0 1 0,0-1-1,1 0 1,-1 1-1,0-1 1,0 1 0,0-1-1,0 0 1,0 1 0,0-1-1,0 1 1,0-1 0,0 0-1,0 2 1,3 20 51,0 78 97,-4-54-16,10 70-1,-9-115-137,0-1 0,0 1 0,0 0 0,0 0 0,1-1 0,-1 1 1,0 0-1,0 0 0,1-1 0,-1 1 0,0 0 0,1 0 0,-1-1 0,0 1 0,1-1 0,-1 1 0,1 0 0,-1-1 0,1 1 0,0-1 1,-1 1-1,1-1 0,-1 1 0,1-1 0,0 1 0,-1-1 0,1 0 0,1 1 0,-1-1 1,1 0 0,-1 0-1,0-1 1,1 1 0,-1 0 0,1-1-1,-1 1 1,0-1 0,1 1 0,-1-1-1,0 1 1,0-1 0,1 0 0,0-1 0,8-5 7,-1-2 1,16-16 0,-19 19-9,9-11-1,49-47 0,-55 56 0,0 1 0,0 0 0,1 0 0,0 1 0,19-8 0,-20 10 0,-8 3 0,0 1 0,0-1 0,0 1 0,0-1 0,0 1 0,0 0 0,0-1 0,0 1 0,0 0 0,0 0 0,1 0 0,-1 0 0,0-1 0,2 2 0,-2 0 0,0-1 0,0 1 0,-1 0 0,1 0 0,0 0 0,0 0 0,-1 0 0,1 0 0,-1 0 0,1 1 0,-1-1 0,1 0 0,-1 0 0,0 0 0,0 0 0,1 1 0,-1-1 0,0 0 0,0 2 0,1 13 0,0 1 0,-1 0 0,0 0 0,-4 22 0,-17 66 0,12-74 0,0 0 0,-2-1 0,-2 0 0,-1 0 0,-1-1 0,-1-1 0,-1-1 0,-27 32 0,36-50 0,0 0 0,-1-1 0,0 0 0,-1-1 0,-13 9 0,21-14 0,-1-1 0,1 0 0,-1 1 0,0-1 0,1 0 0,-1-1 0,0 1 0,0 0 0,0-1 0,0 0 0,1 1 0,-7-2 0,8 1 0,-1 0 0,0-1 0,0 0 0,1 1 0,-1-1 0,1 0 0,-1 0 0,1 0 0,-1 0 0,1 0 0,-1 0 0,1-1 0,0 1 0,0 0 0,-1-1 0,1 1 0,0-1 0,0 1 0,1-1 0,-1 1 0,0-1 0,-1-3 0,1-3 0,-1-1 0,1 0 0,0 1 0,1-1 0,0 0 0,0 0 0,1 1 0,0-1 0,1 0 0,0 1 0,0-1 0,5-10 0,-2 8 0,0 1 0,1 0 0,1 0 0,-1 1 0,1-1 0,1 1 0,0 1 0,0 0 0,0 0 0,1 0 0,1 1 0,-1 1 0,1-1 0,13-5 0,-5 3 0,0 1 0,0 1 0,1 1 0,0 0 0,0 2 0,0 0 0,33-2 0,-39 6 0,1 1 0,20 3 0,-31-3-13,1 1-1,-1-1 1,1 1-1,-1 0 1,0 1-1,0-1 1,0 0-1,0 1 1,0 0-1,-1 0 1,1 0-1,-1 0 1,1 0-1,1 4 1,4 4-3782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7:58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373 410 9440,'0'0'8463,"-9"9"-8063,-1 2-264,7-7-84,0 0 1,-1 0-1,0-1 0,0 1 1,0-1-1,0 0 0,0 0 1,-1-1-1,1 1 0,-1-1 1,1 0-1,-10 3 0,-18 5 413,18-7-256,1 1 1,0 0-1,0 1 1,0 1-1,-19 12 1,12-3 282,0 2 1,1 0-1,0 1 1,2 1-1,0 1 1,-22 33 0,38-50-396,0-1 0,-1 0 0,1 1 0,0-1 1,0 1-1,0-1 0,1 1 0,-1-1 0,0 1 0,1 0 1,0-1-1,0 1 0,0 0 0,0-1 0,0 1 1,0 0-1,1-1 0,-1 1 0,1-1 0,0 1 0,-1-1 1,1 1-1,0-1 0,1 1 0,-1-1 0,0 0 1,3 3-1,-2-2 20,0 0 0,1 0 0,0 0 0,-1-1 0,1 1 0,0-1 0,1 0 0,-1 0 0,0 0 0,1 0 0,-1 0 0,1-1 0,-1 1 1,1-1-1,-1 0 0,1 0 0,0-1 0,4 1 0,-2-1-25,-1 0-1,0 0 1,1 0 0,-1-1 0,0 0-1,0 0 1,1-1 0,-1 0 0,0 1-1,0-1 1,-1-1 0,1 1 0,0-1-1,-1 0 1,1 0 0,-1 0 0,0-1-1,0 1 1,6-9 0,-6 7-5,0-1 0,0 0 0,-1 0 1,0-1-1,0 1 0,0-1 0,-1 1 0,0-1 0,0 0 1,0 0-1,-1 0 0,-1 0 0,1 0 0,-1-12 0,-1 9-34,1-8 13,-1 1 0,-1 0 0,-1 0 0,-6-23 0,17 58-66,1-1 0,1-1 0,1 1 0,1-2 0,0 1 0,1-2 0,0 0 0,1 0 0,1-1 0,23 16 0,-35-28 0,1 0 0,-1 0 0,0 0 0,0 0 0,1-1 0,-1 1 0,0-1 0,1 0 0,-1 0 0,0-1 0,1 1 0,-1 0 0,0-1 0,0 0 0,1 0 0,-1 0 0,0 0 0,0-1 0,0 1 0,4-4 0,3 0 0,-1-1 0,1-1 0,-2 1 0,15-15 0,11-15 0,54-52 0,-80 81 0,-6 5 0,-1 0 0,1 1 0,-1-1 0,1 1 0,-1-1 0,1 1 0,0 0 0,0-1 0,0 1 0,0 0 0,0 0 0,0 0 0,0 1 0,0-1 0,0 0 0,0 1 0,1-1 0,-1 1 0,0 0 0,4 0 0,-5 1 0,-1-1 0,1 1 0,0 0 0,-1 0 0,1 0 0,-1 0 0,1 0 0,-1 0 0,1 0 0,-1 0 0,0 0 0,1 0 0,-1 0 0,0 0 0,0 0 0,0 1 0,0-1 0,0 0 0,0 0 0,0 0 0,-1 1 0,1 1 0,0 21 0,1 10 0,-6 47 0,4-81 0,0 21 0,16-39 0,8-15 0,2 1 0,1 2 0,2 0 0,41-34 0,-65 61 0,0 0 0,1 0 0,-1 0 0,1 1 0,0-1 0,0 1 0,0 0 0,0 1 0,0-1 0,0 1 0,7-1 0,-10 2 0,0 0 0,1 0 0,-1 0 0,0 0 0,0 0 0,0 0 0,1 1 0,-1-1 0,0 1 0,0-1 0,0 1 0,0 0 0,0 0 0,0 0 0,0 0 0,0 0 0,-1 0 0,1 1 0,0-1 0,-1 0 0,1 1 0,-1 0 0,1-1 0,-1 1 0,0 0 0,1 0 0,-1 0 0,0 0 0,0-1 0,1 5 0,1 10 0,1 1 0,-2 0 0,0 0 0,-1-1 0,-1 1 0,0 0 0,-2 0 0,0 0 0,-6 26 0,5-36 0,3-1 0,10-6 0,-2-2 0,-1 0 0,1 0 0,0-1 0,0 0 0,-1 0 0,0-1 0,9-5 0,44-37 0,-23 16 0,107-68 0,-88 62 0,-26 9 0,-74 69 0,-40 41 0,74-71 0,0 0 0,1 0 0,0 1 0,1 0 0,-10 23 0,17-34 0,0 1 0,0 0 0,1 0 0,-1 0 0,1-1 0,-1 1 0,1 0 0,0 0 0,0 0 0,0 0 0,1 0 0,-1 0 0,1-1 0,-1 1 0,1 0 0,0 0 0,2 4 0,-2-5 0,0-1 0,0 0 0,0 0 0,0 0 0,0 0 0,0 0 0,0 0 0,0 0 0,0 0 0,0-1 0,1 1 0,-1 0 0,0-1 0,0 1 0,1 0 0,-1-1 0,1 0 0,-1 1 0,0-1 0,1 0 0,-1 0 0,1 0 0,-1 0 0,0 0 0,1 0 0,-1 0 0,1 0 0,-1-1 0,1 1 0,-1 0 0,0-1 0,1 1 0,-1-1 0,0 0 0,0 1 0,1-1 0,1-1 0,9-6 0,0 0 0,0-1 0,-1 0 0,0-1 0,-1 0 0,0-1 0,0 0 0,-1-1 0,-1 0 0,0 0 0,0-1 0,-1 1 0,-1-2 0,0 1 0,5-20 0,3-19 0,-2 0 0,10-97 0,-20 128 0,14-208 0,-18 220 0,-1 16 0,-2 18 0,2 23 0,-3 11 0,3 1 0,2-1 0,9 72 0,26 64 0,-32-183 0,-1 1 0,1-1 0,8 23 0,-10-35 16,0 0-1,0 0 1,0 0 0,0 0 0,0 0-1,0 1 1,0-1 0,0 0 0,0 0-1,0 0 1,0 0 0,0 1 0,0-1-1,0 0 1,0 0 0,0 0 0,0 0-1,0 0 1,0 1 0,0-1-1,0 0 1,1 0 0,-1 0 0,0 0-1,0 0 1,0 0 0,0 0 0,0 1-1,0-1 1,1 0 0,-1 0 0,0 0-1,0 0 1,0 0 0,0 0 0,0 0-1,1 0 1,-1 0 0,0 0 0,0 0-1,0 0 1,0 0 0,1 0-1,-1 0 1,0 0 0,0 0 0,0 0-1,0 0 1,0 0 0,1 0 0,-1 0-1,0 0 1,0-1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01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9848,'0'0'17054,"-4"15"-16548,-3 28-1,1 0-1,0 44 1,-2 63 1175,5-95-1026,3-10 108,0 6-21,-1-33-741,1-15 0,0-1 0,0 0 0,0 1 0,0-1 0,0 0 0,-1 1 0,1-1 0,-1 0 0,1 0 0,-3 5 0,3-7 0,0 0 0,0 0 0,0 0 0,0 0 0,-1 0 0,1 1 0,0-1 0,0 0 0,0 0 0,0 0 0,0 0 0,0 1 0,0-1 0,0 0 0,0 0 0,0 0 0,0 0 0,0 1 0,0-1 0,0 0 0,0 0 0,0 0 0,0 0 0,0 1 0,0-1 0,0 0 0,1 0 0,-1 0 0,0 0 0,0 0 0,0 1 0,0-1 0,0 0 0,0 0 0,0 0 0,1 0 0,-1 0 0,0 0 0,0 0 0,0 1 0,0-1 0,0 0 0,1 0 0,-1 0 0,0 0 0,0 0 0,0 0 0,0 0 0,1 0 0,-1 0 0,0 0 0,0 0 0,0 0 0,0 0 0,1 0 0,-1 0 0,15-2 0,72-26 0,60-18 0,-142 45 0,11-3 0,0 1 0,0 0 0,0 1 0,0 0 0,31 3 0,16 4 0,-62-5 27,-1 0 0,1 1 0,-1-1-1,1 0 1,0 1 0,-1-1 0,1 1 0,-1-1 0,1 1 0,-1-1-1,0 1 1,1-1 0,-1 1 0,1-1 0,-1 1 0,0 0 0,0-1-1,1 1 1,-1 0 0,0-1 0,0 1 0,0 0 0,0-1 0,1 1-1,-1 0 1,0-1 0,0 1 0,-1 0 0,1 0 0,0-1-1,0 1 1,0 0 0,0-1 0,0 1 0,-1 0 0,1 0 0,-1-1-135,1 1 0,0 0 0,0-1 0,0 1 0,-1-1 0,1 1 0,0-1 0,-1 1 0,1-1 0,0 1 0,-1-1 0,1 1 0,-1-1 0,1 1 0,-1-1 0,1 0 0,-1 1 0,1-1 0,-1 0 0,1 1 0,-1-1 0,1 0 0,-1 0 0,0 0 0,1 1 0,-1-1 0,1 0 0,-1 0 0,0 0 0,1 0 0,-1 0 0,0 0 0,1 0 0,-1 0 0,1 0 0,-1-1 0,0 1 0,1 0 0,-1 0 0,1 0 0,-1-1 0,1 1-1,-1 0 1,0-1 0,0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0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13056,'0'0'9153,"13"-1"-8568,10 1-360,123-7 1349,-114 4-961,0 2 0,40 4 1,24-1 1145,-82-2-1317,14 0 1732,-27 0-997,-4-1-285,-11-5-1043,4 2-3876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0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13264,'0'0'6779,"11"4"-6199,19 5-208,0-2-1,0-1 0,1-1 0,43 2 0,141-7 2505,-98-2 968,-110 3-1326,-11 3-1130,-4 5-5795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0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12256,'0'0'13633,"-4"11"-13105,-9 29 288,2 1 0,-6 46 1,14-64-17,4-31 606,7-36 281,25-103-1687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04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9344,'0'0'22932,"12"3"-22524,58 13-370,107 9-1,-96-21-37,-81-4 7,0 0 0,1 0 1,-1 0-1,0-1 0,0 1 0,0 0 1,0 0-1,0 0 0,0 0 0,1 0 1,-1 0-1,0 0 0,0 0 0,0 0 0,0 0 1,0 0-1,0-1 0,0 1 0,1 0 1,-1 0-1,0 0 0,0 0 0,0 0 1,0 0-1,0-1 0,0 1 0,0 0 0,0 0 1,0 0-1,0 0 0,0 0 0,0-1 1,0 1-1,0 0 0,0 0 0,0 0 1,0 0-1,0 0 0,0-1 0,0 1 0,0 0 1,0 0-1,0 0 0,0 0 0,0 0 1,-1 0-1,1-1 0,0 1 0,0 0 1,0 0-1,0 0 0,0 0 0,0 0 0,0 0 1,0 0-1,-1 0 0,1 0 0,0-1 1,0 1-1,0 0 0,0 0 0,-1 0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1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8536,'0'0'11747,"1"9"-11207,-1 1-384,0-4-45,0 1-1,1 0 1,0-1-1,0 1 1,1-1-1,0 1 1,3 8-1,7 21 383,-1 0-1,-2 0 0,6 47 1,-9-44 215,1 0 0,24 67 1,-5-12 1801,-20-78-1099,-6-16-1379,0 1 0,1-1 0,-1 0 0,0 0 0,0 0 1,0 0-1,0 0 0,0 1 0,1-1 0,-1 0 0,0 0 0,0 0 0,0 1 0,0-1 0,0 0 0,0 0 0,0 0 0,0 1 0,0-1 0,0 0 0,0 0 0,0 0 0,0 1 0,0-1 0,0 0 1,0 0-1,0 0 0,0 1 0,0-1 0,0 0 0,0 0 0,0 0 0,0 1 0,0-1 0,0 0 0,-1 0 0,1 0 0,0 0 0,0 1 0,0-1 0,0 0 0,0 0 0,-1 0 0,1 0 0,0 0 1,0 0-1,0 1 0,0-1 0,-1 0 0,1 0 0,0 0 0,0 0 0,0 0 0,-1 0 0,1 0 0,0 0 0,0 0 0,-1 0 0,-15 8 237,7-3-225,1-2 1,-1 1-1,0-1 0,0 0 1,0-1-1,0 0 0,-1-1 1,-9 1-1,-37 8 148,53-10-181,0 1 1,1 0 0,-1-1 0,0 1-1,0-1 1,1 0 0,-1 0 0,0 0-1,0 0 1,-4-2 0,8 2-12,0-1 0,1 0 0,-1 0 0,0 1 0,0-1 0,0 0 0,0 1 0,0-1 0,1 1 0,-1 0 0,0-1 0,1 1 0,-1 0 0,2-1 0,222-34 0,-207 33 0,-1 1 0,1 1 0,34 2 0,6 1 0,-49-3 0,15 0 0,-23 0 0,-1 0 0,0 0 0,0 0 0,0 0 0,0 0 0,1 1 0,-1-1 0,0 0 0,0 0 0,0 0 0,1 0 0,-1 0 0,0 0 0,0 1 0,0-1 0,0 0 0,0 0 0,0 0 0,1 0 0,-1 1 0,0-1 0,0 0 0,0 0 0,0 0 0,0 1 0,0-1 0,0 0 0,0 0 0,0 0 0,0 1 0,0-1 0,0 0 0,0 0 0,0 1 0,-8 11 0,4-9 94,0 1 1,0-1-1,0 0 1,0-1-1,0 1 1,-1-1-1,1 1 0,-9 2 1,8-4-893,0 0 1,0 0 0,0 0-1,0 0 1,-6-1-1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13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12864,'0'0'7934,"5"14"-7306,11 32-39,-2 0-1,-3 2 1,-1-1-1,2 49 1,-13-20 340,0-49-130,4 51 1,-2-62-634,3 7 2039,-2-43-863,-2-52-749,-10-77-1,7 111-403,-8-23 134,1-7 118,8 48-432,2 17-9,-1 0 0,0 0 0,1 0 0,0 0 0,0 0 0,0 1 0,0-1 0,0 0 0,1 0 0,-1 0 1,1 0-1,-1 0 0,1 0 0,0 1 0,0-1 0,1 0 0,-1 1 0,1-1 0,-1 1 0,1-1 0,0 1 0,0 0 1,0-1-1,0 1 0,0 0 0,0 1 0,5-4 0,2-1 0,-1 0 0,1 1 0,1 0 0,-1 1 0,1 0 0,-1 0 0,1 1 0,0 1 0,0-1 0,0 2 0,13-2 0,-2 3 0,0 0 0,0 1 0,0 1 0,34 8 0,-43-7 0,0 0 0,0 1 0,19 10 0,-27-12 0,1 0 0,-1 1 0,0-1 0,1 1 0,-1 0 0,-1 1 0,1-1 0,0 0 0,-1 1 0,0 0 0,0 0 0,3 5 0,-5-7 0,-1 0 0,1 0 0,-1 0 0,1 0 0,-1 0 0,0 0 0,0 0 0,0 0 0,0 1 0,0-1 0,0 0 0,-1 0 0,1 0 0,-1 0 0,1 0 0,-1 0 0,0 0 0,0 0 0,0 0 0,0 0 0,0-1 0,-2 3 0,-3 5 0,-2 0 0,-13 14 0,14-17 0,-11 11 0,-1 0 0,0-2 0,-2 0 0,-39 21 0,21-16 0,-79 27 0,90-42 0,126 3 0,-68-4 0,-8-1 0,0 2 0,0 0 0,0 1 0,-1 1 0,1 1 0,-2 1 0,1 1 0,29 20 0,-48-29 0,0 0 0,0 0 0,-1 0 0,1 0 0,0 1 0,-1-1 0,1 0 0,-1 1 0,0-1 0,1 1 0,-1 0 0,0-1 0,0 1 0,0 0 0,0 0 0,0 0 0,0 0 0,-1-1 0,1 1 0,-1 0 0,1 0 0,-1 0 0,0 1 0,1-1 0,-1 0 0,0 0 0,-1 0 0,1 0 0,0 0 0,0 0 0,-1 0 0,1 0 0,-1 0 0,0 0 0,0 0 0,0-1 0,0 1 0,-1 2 0,-1 1 0,0-1 0,-1 1 0,0-1 0,0 0 0,0 1 0,-1-2 0,1 1 0,-1-1 0,0 1 0,0-1 0,0 0 0,-10 3 0,-34 9 0,-1-3 0,-103 12 0,45-9 0,83-6 984,25-9-1058,0 1 1,-1-1-1,1 0 1,0 0 0,0 0-1,-1 0 1,1 0-1,0 1 1,0-1 0,-1 0-1,1 0 1,0 0-1,0 1 1,0-1 0,-1 0-1,1 0 1,0 1-1,0-1 1,0 0 0,0 1-1,0-1 1,0 0-1,-1 0 1,1 1 0,0-1-1,0 0 1,0 1-1,0-1 1,0 0-1,0 1 1,0-1 0,0 0-1,0 0 1,0 1-1,1-1 1,-1 0 0,0 1-1,0-1 1,0 0-1,0 0 1,0 1 0,0-1-1,1 0 1,-1 1-1,0-1 1,0 0 0,0 0-1,1 0 1,-1 1-1,0-1 1,0 0 0,1 0-1,-1 0 1,0 0-1,0 1 1,1-1 0,-1 0-1,0 0 1,1 0-1,-1 0 1,0 0-1,1 0 1,-1 0 0,0 0-1,0 0 1,1 0-1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1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14272,'0'0'5729,"-11"9"-5155,3-1-494,-11 9 313,0 1 0,-24 31 0,38-42-253,0 0 0,0 0 1,1 1-1,0 0 0,-4 11 1,7-16-84,0 0 0,0 1 1,0-1-1,1 1 0,-1-1 0,1 1 1,0-1-1,0 1 0,0-1 1,0 1-1,1-1 0,0 1 1,-1-1-1,3 5 0,-1-4 15,0 0 0,1-1-1,0 1 1,0 0-1,0-1 1,0 0 0,0 1-1,1-1 1,-1 0-1,1-1 1,0 1 0,0-1-1,7 4 1,-3-2 32,1 0 0,-1-1 0,1 0 1,0-1-1,15 3 0,-16-5-13,0 0 1,-1-1-1,1 0 0,-1 0 0,1-1 0,-1 0 0,1 0 0,-1-1 0,0 0 1,0 0-1,-1-1 0,1 0 0,6-5 0,-9 7 0,0-1 0,-1 0 0,1 0 0,-1-1 0,0 1-1,0-1 1,0 0 0,0 0 0,-1 1 0,3-7 0,-4 8-22,0-1 1,0 1 0,-1-1-1,1 1 1,-1-1-1,1 0 1,-1 1-1,0-1 1,0 0-1,0 0 1,0 1 0,-1-1-1,1 0 1,-1 1-1,0-1 1,1 1-1,-1-1 1,-2-3-1,1 3-10,1 0 0,-1 1 0,0-1-1,0 1 1,0-1 0,0 1-1,-1 0 1,1-1 0,-1 1-1,1 1 1,-1-1 0,0 0 0,1 1-1,-6-3 1,1 2 29,0 0 0,1 0-1,-1 0 1,0 1 0,0 0 0,-10 1-1,1 0 68,1 1 0,-1 1-1,1 0 1,0 1-1,-21 7 1,-61 23 292,97-33-455,0 0 1,0 0-1,0 0 1,0 0-1,0 0 0,0 0 1,0 0-1,0 0 1,0 0-1,0 0 1,0 0-1,0 0 1,0 0-1,0 0 0,0 0 1,0 0-1,0 0 1,0 0-1,0 0 1,0 0-1,-1 0 1,1 0-1,0 0 1,0 0-1,0 0 0,0 0 1,0 0-1,0 0 1,0 0-1,0-1 1,0 1-1,0 0 1,0 0-1,0 0 1,0 0-1,0 0 0,7-5-51,10-4-3156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13264,'0'0'6985,"14"1"-6097,509 15 6833,-405-18-4595,-106 0-2424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3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73 189 7232,'0'0'5878,"-10"9"-5390,-31 27-24,23-26 398,18-10-836,0 0-1,0 0 1,0 0-1,-1 0 1,1 0-1,0 0 1,0 0-1,0 0 1,-1 0-1,1-1 1,0 1-1,0 0 1,0 0-1,0 0 1,-1 0-1,1 0 1,0-1-1,0 1 1,0 0-1,0 0 1,0 0-1,0 0 1,0-1-1,-1 1 1,1 0-1,0 0 1,0 0-1,0-1 1,0 1-1,0 0 1,0 0-1,0 0 1,0-1-1,0 1 1,0 0-1,0 0 0,0 0 1,0-1-1,0 1 1,1 0-1,6-23 1055,2 8-783,1 0 1,0 0-1,1 1 1,0 1 0,1 0-1,24-20 1,-6 9 501,1 2 0,36-20 0,-66 41-741,0 0 0,0 0 1,1 1-1,-1-1 1,1 0-1,-1 0 0,1 1 1,-1-1-1,1 1 1,0-1-1,-1 1 0,1 0 1,-1 0-1,1-1 1,0 1-1,-1 0 0,1 0 1,0 1-1,-1-1 0,1 0 1,-1 1-1,1-1 1,0 1-1,-1-1 0,1 1 1,-1-1-1,1 1 1,-1 0-1,0 0 0,1 0 1,-1 0-1,0 0 1,0 0-1,1 0 0,-1 1 1,0-1-1,0 0 1,0 1-1,0 1 0,3 5 82,0 0-1,-1 0 1,0 1 0,0-1-1,2 16 1,-5-20-143,5 30 207,-1 0 0,-2 0 0,-3 40 0,0-18 71,1-46-183,0-1 0,0 0 0,1 0 0,0 0 0,1 0 0,0 0 0,4 11 0,-5-18-69,0 1 0,1-1 0,-1 0 0,0 0-1,1 0 1,-1 0 0,1 0 0,0 0 0,-1-1 0,1 1-1,0 0 1,0-1 0,0 0 0,1 1 0,-1-1-1,0 0 1,0 0 0,1 0 0,-1 0 0,0 0 0,1-1-1,-1 1 1,1-1 0,-1 0 0,1 0 0,-1 1 0,1-2-1,-1 1 1,1 0 0,2-1 0,5-1 14,0 0-1,-1-1 1,1 0 0,-1 0-1,0-1 1,0 0 0,-1-1-1,1 0 1,-1 0 0,0-1-1,0 0 1,-1 0 0,1-1-1,-2 0 1,10-11 0,6-12 72,-1 0 0,29-58 1,-39 67-75,0-2 74,16-47-1,-8 17 141,-18 51-235,0 0 0,0 0 0,-1 0 1,1 1-1,0-1 0,1 0 0,-1 1 1,0-1-1,0 1 0,1-1 0,-1 1 0,0 0 1,1-1-1,0 1 0,-1 0 0,1 0 0,0 0 1,-1 0-1,1 1 0,0-1 0,0 0 1,0 1-1,0-1 0,0 1 0,0 0 0,1-1 1,3 1 16,0 1 0,-1-1 1,1 1-1,-1 0 1,0 1-1,1-1 1,-1 1-1,7 3 0,86 35 461,-83-26-162,-15-14-322,0 0 1,0 0-1,1 0 0,-1 0 0,0 0 0,0 0 1,0 1-1,0-1 0,1 0 0,-1 0 0,0 0 1,0 1-1,0-1 0,0 0 0,0 0 0,1 1 1,-1-1-1,0 0 0,0 0 0,0 0 1,0 1-1,0-1 0,0 0 0,0 0 0,0 1 1,0-1-1,0 0 0,0 0 0,0 1 0,0-1 1,0 0-1,0 0 0,0 1 0,0-1 0,0 0 1,-1 0-1,1 1 0,0-1 0,0 0 1,0 0-1,0 0 0,0 1 0,-1-1 0,1 0 1,0 0-1,0 0 0,0 0 0,-1 1 0,1-1 1,0 0-1,0 0 0,0 0 0,-1 0 0,1 0 1,0 0-1,0 0 0,-1 0 0,1 0 1,0 1-1,0-1 0,-1 0 0,1 0 0,0 0 1,0 0-1,-1-1 0,1 1 0,0 0 0,-9-17-1320,8 13-1927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2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46 533 10248,'0'0'9671,"-2"10"-9351,-9 61 458,-2 135-1,8-94-108,2-57 392,8 104 0,1-129 275,-11-47-759,1-1 0,0 0 0,-1-28 1,2-64-188,2 35 101,4-91 545,-1 127-807,1 19-85,0 0-1,0 0 1,2 0-1,1 0 1,0 1-1,1 0 1,1 0-1,1 1 1,15-23-1,-20 35-88,1-1 0,0 1 0,0 0 0,0 1 0,1-1 0,-1 1 0,1 0 0,1 0 0,9-5 0,-14 8-40,1 1 0,0 0 0,0 0 0,0 0 0,0 0 1,0 0-1,0 0 0,0 1 0,0 0 0,0-1 0,0 1 1,0 0-1,1 1 0,-1-1 0,0 0 0,0 1 0,0 0 1,0 0-1,0 0 0,0 0 0,0 0 0,-1 0 1,1 1-1,0 0 0,2 1 0,5 6-14,0-1-1,0 1 1,-1 0-1,-1 1 1,0 0 0,0 0-1,9 17 1,-12-18-1,-1-1 0,0 1 0,0 0 0,-1 0 0,0 1-1,-1-1 1,0 0 0,0 1 0,-1 0 0,0 15 0,-2-21 0,1 1 0,-1-1 0,0 0 0,-1 0 0,1 0 0,-1 1 0,0-2 0,0 1 0,0 0 0,0 0 0,-1-1 0,1 1 0,-1-1 0,0 1 0,0-1 0,0 0 0,-1-1 0,1 1 0,-1 0 0,0-1 0,-5 3 0,4-2 0,1-1 0,-1 0 0,0 0 0,1 0 0,-1-1 0,0 0 0,0 0 0,0 0 0,0 0 0,0-1 0,0 0 0,0 0 0,-1 0 0,1-1 0,0 1 0,0-1 0,-9-4 0,-3-3 0,13 6 0,1 0 0,0 0 0,-1 1 0,1-1 0,0 1 0,-6-1 0,9 2 0,0 0 0,0 0 0,-1 0 0,1 0 0,0 0 0,0 0 0,0 0 0,0 0 0,-1 0 0,1 0 0,0 0 0,0 0 0,0 0 0,-1 0 0,1 0 0,0 0 0,0 0 0,0 0 0,0 0 0,-1 0 0,1 0 0,0 0 0,0-1 0,0 1 0,0 0 0,0 0 0,-1 0 0,1 0 0,0 0 0,0 0 0,0-1 0,0 1 0,0 0 0,0 0 0,0 0 0,0 0 0,-1-1 0,1 1 0,0 0 0,0 0 0,0 0 0,0 0 0,0-1 0,0 1 0,0 0 0,0 0 0,0 0 0,0-1 0,0 1 0,0 0 0,12-8 0,28-9 0,-32 14 0,75-24 0,105-21 0,-72 21 0,62-18 0,-167 41 0,-5 2 0,-12 9 0,-91 72 0,76-59 0,-3 1 0,2 1 0,0 1 0,-25 35 0,32-28 0,14-29 0,1 0 0,-1 0 0,1 1 0,-1-1 0,1 0 0,0 1 0,-1-1 0,1 0 0,0 1 0,0-1 0,0 0 0,0 1 0,0-1 0,0 1 0,0-1 0,0 0 0,1 1 0,-1-1 0,1 0 0,-1 1 0,2 1 0,-1-2 0,1 0 0,0 0 0,0-1 0,0 1 0,0 0 0,0 0 0,0-1 0,0 0 0,0 1 0,0-1 0,0 0 0,0 0 0,1 0 0,-1 0 0,0 0 0,0 0 0,0-1 0,0 1 0,0-1 0,3-1 0,3 0 0,0-1 0,-1 0 0,0 0 0,9-6 0,-7 3 0,-1 0 0,0-1 0,-1 0 0,0 0 0,0-1 0,0 0 0,-1 0 0,8-15 0,-3 4 0,-1-2 0,14-40 0,-20 54 0,0 10 0,2 14 0,-5-14 0,4 9 0,0-1 0,1 1 0,0-1 0,1-1 0,0 1 0,1-1 0,0-1 0,1 0 0,0 0 0,0 0 0,19 12 0,-25-19 0,0 0 0,0-1 0,0 1 0,0 0 0,1-1 0,-1 0 0,1 0 0,-1 0 0,1 0 0,-1-1 0,1 1 0,0-1 0,-1 0 0,1 0 0,0 0 0,-1 0 0,1-1 0,-1 0 0,1 1 0,-1-1 0,1-1 0,-1 1 0,1 0 0,-1-1 0,0 0 0,0 1 0,6-5 0,-1-1 0,1 0 0,-1 0 0,0-1 0,-1 0 0,0 0 0,0-1 0,-1 1 0,7-12 0,5-8 0,-13 23 0,-1-1 0,0 0 0,0-1 0,5-12 0,-9 19 0,0 0 0,0-1 0,0 1 0,0 0 0,0 0 0,0 0 0,0-1 0,1 1 0,-1 0 0,0 0 0,0 0 0,0 0 0,0-1 0,0 1 0,0 0 0,0 0 0,0 0 0,1 0 0,-1-1 0,0 1 0,0 0 0,0 0 0,0 0 0,0 0 0,1 0 0,-1 0 0,0 0 0,0-1 0,0 1 0,1 0 0,-1 0 0,0 0 0,0 0 0,0 0 0,0 0 0,1 0 0,-1 0 0,0 0 0,0 0 0,0 0 0,1 0 0,-1 0 0,8 9 0,5 24 0,-10-26 0,3 7 0,-1-1 0,2 0 0,0 0 0,1 0 0,11 14 0,-17-24 0,1 0 0,0 0 0,0 0 0,0-1 0,0 1 0,0-1 0,0 1 0,1-1 0,-1 0 0,1-1 0,-1 1 0,1 0 0,0-1 0,0 0 0,0 0 0,0 0 0,0 0 0,0-1 0,0 0 0,0 0 0,0 0 0,0 0 0,0 0 0,5-2 0,6-2 0,-1 0 0,0-1 0,0-1 0,-1 0 0,1 0 0,-2-2 0,1 0 0,22-18 0,-18 11 0,-1-1 0,-1 0 0,-1-1 0,-1 0 0,17-28 0,-8 4 0,-1-1 0,-3 0 0,-1-2 0,-3 0 0,11-50 0,-16 57 0,-1-1 0,-2 1 0,-2-1 0,0-50 0,-4 87 0,0 0 0,0-1 0,0 1 0,-1-1 0,1 1 0,0 0 0,-1-1 0,1 1 0,-1 0 0,1-1 0,-1 1 0,-1-2 0,2 3 0,0-1 0,0 1 0,-1 0 0,1 0 0,0 0 0,-1 0 0,1 0 0,0 0 0,0-1 0,-1 1 0,1 0 0,0 0 0,-1 0 0,1 0 0,0 0 0,0 0 0,-1 0 0,1 0 0,0 0 0,-1 0 0,1 1 0,0-1 0,-1 0 0,1 0 0,0 0 0,0 0 0,-1 0 0,1 0 0,0 1 0,0-1 0,-1 0 0,1 0 0,0 0 0,0 1 0,-3 2 0,1 0 0,-1 0 0,1 0 0,0 0 0,0 0 0,0 1 0,-2 4 0,-9 34 0,1 1 0,2 0 0,-6 60 0,5-30 0,4-13 0,2 0 0,4 74 0,1-121 0,0 0 0,1 0 0,1 0 0,0 0 0,1 0 0,0-1 0,1 1 0,9 19 0,-9-25 0,-2-1 0,1 0 0,0 0 0,1-1 0,-1 1 0,1-1 0,5 5 0,-8-9 0,1 1 0,-1-1 0,1 0 0,0 0 0,-1 0 0,1 0 0,0 0 0,0-1 0,0 1 0,-1 0 0,1-1 0,0 0 0,0 1 0,0-1 0,0 0 0,0 0 0,0 0 0,0 0 0,0 0 0,0 0 0,0-1 0,0 1 0,0-1 0,3-1 0,8-3 0,-1-2 0,0 0 0,0 0 0,0-1 0,-1-1 0,0 1 0,0-2 0,15-18 0,32-26 0,-34 30 0,-22 21 0,5-2 0,-6 4 0,-1 1 0,1 0 0,-1 0 0,1-1 0,-1 1 0,0 0 0,1-1 0,-1 1 0,1 0 0,-1-1 0,0 1 0,1 0 0,-1-1 0,0 1 0,1-1 0,-1 1 0,0-1 0,0 1 0,1-1 0,-1 1 0,0-1 0,0 1 0,0-2 0,2-2 0,2-8 0,-5 12 0,1-1 0,0 1 0,0-1 0,0 1 0,0 0 0,0-1 0,0 1 0,0 0 0,0-1 0,0 1 0,0-1 0,0 1 0,0 0 0,0-1 0,0 1 0,0-1 0,0 1 0,0 0 0,0-1 0,0 1 0,1-1 0,-1 1 0,0 0 0,0-1 0,0 1 0,1 0 0,-1 0 0,0-1 0,1 1 0,-1 0 0,0-1 0,1 1 0,-1 0 0,1-1 0,5-4 0,-9-36 0,4 35 0,0 1 0,1-1 0,-1 0 0,1 0 0,0 1 0,1-1 0,5-8 0,5-15 0,10-33 0,17-77 0,-34 115 0,-2 1 0,-1-1 0,-1 0 0,-1 0 0,-2-1 0,-4-42 0,5 66 0,-1 0 0,1 0 0,0 0 0,0 0 0,0 0 0,0 0 0,-1 0 0,1 0 0,-1 0 0,1 0 0,-1 0 0,1 0 0,-1 0 0,1 0 0,-1 0 0,0 0 0,1 1 0,-1-1 0,-1-1 0,1 2 0,1 0 0,-1 0 0,0 0 0,1 0 0,-1 0 0,1 0 0,-1 0 0,0 0 0,1 0 0,-1 0 0,0 1 0,1-1 0,-1 0 0,1 0 0,-1 1 0,1-1 0,-1 0 0,1 1 0,-1-1 0,1 0 0,-1 1 0,1-1 0,-1 1 0,-5 6 0,0-1 0,1 1 0,-8 13 0,7-11 0,-3 6 0,0 0 0,1 1 0,1 0 0,0 0 0,2 0 0,-6 22 0,-13 106 0,16-86 0,-4 76 0,12-120 0,1 1 0,1-1 0,-1 0 0,2 0 0,0 1 0,1-2 0,1 1 0,8 18 0,-10-23 0,9 22 0,-9-26 0,-2-5 0,-1 0 0,0 1 0,1-1 0,-1 0 0,0 1 0,0-1 0,1 1 0,-1-1 0,0 1 0,0-1 0,1 0 0,-1 1 0,0-1 0,0 1 0,0-1 0,0 1 0,0-1 0,0 1 0,0-1 0,0 1 0,0-1 0,0 2 0,0-2 0,0 0 0,0 1 0,0-1 0,1 0 0,-1 1 0,0-1 0,0 0 0,0 1 0,0-1 0,0 0 0,1 1 0,-1-1 0,0 0 0,0 1 0,1-1 0,-1 0 0,0 0 0,0 1 0,1-1 0,-1 0 0,0 0 0,1 0 0,-1 1 0,0-1 0,1 0 0,-1 0 0,0 0 0,1 0 0,-1 0 0,0 0 0,1 0 0,-1 0 0,0 0 0,1 0 0,-1 0 0,1 0 0,-1 0 0,0 0 0,1 0 0,-1 0 0,0 0 0,1 0 0,-1 0 0,18-6 0,0-5 0,0-1 0,-1 0 0,0-1 0,-1 0 0,-1-2 0,0 0 0,-1 0 0,-1-1 0,20-31 0,-25 33 0,-1-1 0,0 0 0,7-27 0,1 0 0,-17 86 0,-11 41 0,-1 14 0,13-87 0,1 0 0,0 1 0,1-1 0,1 0 0,0 0 0,3 13 0,-5-24 0,1-1 0,-1 0 0,0 1 0,0-1 0,0 0 0,0 1 0,0-1 0,0 0 0,1 1 0,-1-1 0,0 0 0,0 0 0,1 1 0,-1-1 0,0 0 0,0 0 0,1 0 0,-1 1 0,0-1 0,0 0 0,1 0 0,-1 0 0,0 0 0,1 0 0,-1 1 0,0-1 0,1 0 0,-1 0 0,0 0 0,1 0 0,-1 0 0,0 0 0,1 0 0,-1 0 0,0 0 0,1 0 0,-1 0 0,0-1 0,1 1 0,-1 0 0,0 0 0,1 0 0,-1 0 0,0 0 0,0-1 0,1 1 0,-1 0 0,0 0 0,0 0 0,1-1 0,-1 0 0,17-15 0,-12 11 0,15-15 0,12-13 0,51-40 0,-82 73 0,-1 0 0,0 0 0,0 0 0,0 0 0,1 0 0,-1 0 0,0 0 0,0 0 0,0-1 0,1 1 0,-1 0 0,0 0 0,0 0 0,1 0 0,-1 0 0,0 1 0,0-1 0,0 0 0,1 0 0,-1 0 0,0 0 0,0 0 0,0 0 0,1 0 0,-1 0 0,0 0 0,0 1 0,0-1 0,1 0 0,-1 0 0,0 0 0,0 0 0,0 0 0,0 1 0,0-1 0,1 0 0,-1 0 0,0 0 0,0 1 0,0-1 0,0 0 0,0 0 0,0 0 0,0 1 0,0-1 0,0 0 0,0 0 0,0 1 0,0-1 0,0 0 0,0 0 0,0 0 0,0 1 0,0-1 0,0 0 0,0 1 0,0 19 0,-2 12 0,-2 0 0,-2 0 0,-1-1 0,-21 61 0,8-40 0,-3-2 0,-32 54 0,44-85 0,-2-1 0,0 0 0,0-1 0,-2 0 0,0-1 0,-1-1 0,-1 0 0,-35 24 0,49-38 0,0 0 0,1 1 0,-1-1 0,0 0 0,0 0 0,0-1 0,0 1 0,0-1 0,0 1 0,-1-1 0,1 0 0,0 0 0,0 0 0,-4-1 0,6 0 0,0 1 0,0 0 0,0-1 0,0 1 0,0-1 0,0 1 0,0-1 0,0 1 0,0-1 0,0 1 0,0-1 0,1 0 0,-1 0 0,0 1 0,0-1 0,1 0 0,-1 0 0,0 0 0,1 0 0,-1 0 0,1 0 0,0 0 0,-1 0 0,1 0 0,0 0 0,-1 0 0,1 0 0,0 0 0,0 0 0,0 0 0,0 0 0,0 0 0,0 0 0,0-1 0,0 1 0,1 0 0,-1 0 0,0 0 0,1 0 0,-1 0 0,0 0 0,1 0 0,-1 0 0,2-1 0,2-5 0,0 0 0,1 1 0,0-1 0,0 1 0,0 0 0,1 0 0,0 0 0,10-7 0,-3 2 0,11-9 0,0 1 0,2 2 0,0 0 0,0 2 0,56-24 0,-51 27 0,13-5 0,61-32 0,-97 45 151,0 1 1,0 0-1,0 1 0,1-1 1,14-1-1,-14 2-415,1 0 0,0 0 0,14-6 0,-21 6-114,-1 1-1,1 0 0,0-1 1,-1 0-1,0 0 0,1 0 1,-1 0-1,0 0 0,3-3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21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15680,'0'0'2615,"94"-15"-1631,-19 9-80,5 1 16,-2 5-120,-5 3 0,-3 3-168,-7 0 16,-11 5-256,-10-5 8,-4-10-232,-15-3 16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2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1 850 10248,'0'0'7166,"13"-15"-6563,-8 10-541,97-114 948,-62 63-430,-2-2 0,-4-1 0,31-69 0,-47 89-370,41-92 568,-50 106-524,-1-1 1,-1 0-1,5-38 0,-9 48-93,2-27 227,-5 41-322,0-1 0,0 1 1,0-1-1,0 1 0,0-1 1,-1 1-1,1-1 0,-1 1 0,1-1 1,-1 1-1,0 0 0,-2-4 1,2 5-15,0 1 1,0-1 0,1 1 0,-1-1-1,0 1 1,0 0 0,0-1 0,0 1 0,1 0-1,-1 0 1,0 0 0,0 0 0,0 0 0,0 0-1,0 0 1,0 0 0,0 0 0,0 0-1,1 0 1,-1 0 0,0 1 0,-1-1 0,-20 9 333,17-6-323,0 1 0,0 0 1,1 0-1,-1 1 1,1-1-1,0 1 1,0 0-1,1 0 1,-1 1-1,1-1 1,0 1-1,1-1 1,-3 7-1,0 4 75,0 1-1,0 0 1,-2 27-1,-2 19 209,1-9 48,2 0 0,1 79 0,7-113-210,0-1 0,8 34-1,-9-47-132,0-1 0,1 0-1,0 0 1,0 0-1,0 0 1,1 0 0,0 0-1,0-1 1,0 1 0,0-1-1,1 0 1,0 0-1,0 0 1,6 5 0,-5-6 27,-1 0-1,1 0 1,0-1 0,1 1 0,-1-1 0,0 0 0,1-1 0,-1 1 0,1-1 0,-1 0-1,1 0 1,0-1 0,10 0 0,-6-2 41,0 0 0,0 0-1,0-1 1,0-1 0,-1 1-1,17-10 1,-16 7-99,0 1-1,0-2 1,-1 1 0,0-1-1,14-13 1,-19 15-18,1 0-1,-1-1 1,0 1 0,0-1-1,-1 0 1,1 0-1,-2 0 1,1 0 0,0-1-1,2-11 1,-3 8-2,-1 8 0,0-1 0,0 1 0,-1-1 0,1 0 0,-1 0 0,1 1 0,-1-1 0,0 0 0,0 0 0,0 1 0,-1-1 0,1 0 0,-1 1 0,1-1 0,-2-3 0,2 6 0,0 0 0,0 1 0,1-1 0,-1 0 0,0 0 0,0 0 0,1 0 0,-1 1 0,0-1 0,0 0 0,1 0 0,-1 0 0,0 0 0,1 0 0,-1 0 0,0 0 0,0 0 0,1 0 0,-1 0 0,0 0 0,1 0 0,-1 0 0,0 0 0,0 0 0,1 0 0,-1 0 0,0 0 0,1 0 0,-1 0 0,0-1 0,0 1 0,1 0 0,-1 0 0,0 0 0,0 0 0,1-1 0,-1 1 0,0 0 0,0 0 0,0 0 0,0-1 0,1 1 0,-1 0 0,0-1 0,0 1 0,0 0 0,0 0 0,0-1 0,0 1 0,0 0 0,1 0 0,-1-1 0,0 1 0,0 0 0,0-1 0,0 1 0,0 0 0,0-1 0,-1 1 0,1 0 0,0 0 0,0-1 0,0 1 0,2 5 0,0 0 0,0 0 0,-1 1 0,2 8 0,4 19 0,-3-22 0,2 4 0,0-1 0,11 21 0,-14-31 0,0 1 0,0-1 0,1 0 0,-1 0 0,1 0 0,0-1 0,0 1 0,0-1 0,0 0 0,1 0 0,6 3 0,-4-3 0,0-1 0,0 0 0,0 0 0,0-1 0,0 0 0,1 0 0,-1-1 0,0 0 0,1 0 0,-1 0 0,0-1 0,1 0 0,-1-1 0,0 0 0,0 0 0,0 0 0,7-4 0,12-6 0,-1-1 0,-1-1 0,26-19 0,170-120 0,-208 146 0,-29 21 0,-5 3 0,-2 2 0,0 2 0,2 0 0,1 2 0,0 0 0,-33 51 0,52-72 0,1 1 0,0-1 0,0 0 0,0 1 0,0-1 0,0 0 0,0 1 0,0-1 0,1 1 0,-1 0 0,1-1 0,0 1 0,0-1 0,0 1 0,0 0 0,0-1 0,1 1 0,-1-1 0,1 1 0,-1-1 0,1 1 0,0-1 0,0 1 0,0-1 0,0 0 0,1 1 0,-1-1 0,1 0 0,-1 0 0,4 3 0,-2-2 0,1-1 0,-1 1 0,1-1 0,-1 0 0,1 0 0,0 0 0,0 0 0,0-1 0,0 1 0,0-1 0,0 0 0,1-1 0,-1 1 0,0-1 0,0 1 0,1-1 0,-1-1 0,5 0 0,-5 0 0,1 0 0,0-1 0,-1 1 0,1-1 0,-1 0 0,0-1 0,1 1 0,-1-1 0,0 0 0,0 0 0,-1 0 0,1 0 0,-1-1 0,4-4 0,3-5 0,0 0 0,13-26 0,-17 29 0,-1-1 0,-1 0 0,0 0 0,0 0 0,-1 0 0,2-20 0,-2-2 0,-2-35 0,-1 56 0,0 12 0,0 0 0,0 0 0,0 0 0,0 0 0,0 0 0,0 0 0,0 0 0,0 0 0,0 0 0,0 0 0,0 0 0,0 0 0,0 0 0,0 1 0,0-1 0,0 0 0,0 0 0,0 0 0,0 0 0,0 0 0,0 0 0,-1 0 0,1 0 0,0 0 0,0 0 0,0 0 0,0 0 0,0 0 0,0 0 0,0 0 0,0 0 0,0 0 0,0 0 0,0 0 0,0 0 0,-1 0 0,1 0 0,0 0 0,0 0 0,0 0 0,0 0 0,0 0 0,0 0 0,0 0 0,0 0 0,0 0 0,0 0 0,0 0 0,0-1 0,0 1 0,-3 9 0,2 24 0,0-18 0,1 1 0,1 0 0,2 17 0,0-16 0,10 43 0,-12-56 0,0 1 0,1-1 0,-1 0 0,1 1 0,0-1 0,1 0 0,-1 0 0,1 0 0,0-1 0,4 6 0,-6-9 0,0 1 0,0 0 0,0 0 0,1 0 0,-1-1 0,0 1 0,0 0 0,1-1 0,-1 1 0,1-1 0,-1 0 0,0 1 0,1-1 0,-1 0 0,1 0 0,-1 0 0,0 0 0,1 0 0,-1 0 0,3-1 0,-1 0 0,0 0 0,0 0 0,0 0 0,0-1 0,0 1 0,0-1 0,-1 0 0,5-3 0,3-4 0,-1 0 0,0-1 0,10-14 0,-18 23 0,32-49 0,-22 32 0,1 1 0,27-31 0,-39 47 0,1 0 0,-1 0 0,1 1 0,-1-1 0,1 0 0,0 1 0,0-1 0,-1 0 0,1 1 0,0-1 0,0 1 0,-1 0 0,1-1 0,0 1 0,0-1 0,0 1 0,0 0 0,0 0 0,0-1 0,0 1 0,-1 0 0,1 0 0,0 0 0,0 0 0,0 0 0,0 0 0,1 1 0,-1 0 0,0-1 0,0 1 0,0 0 0,-1 0 0,1 0 0,0 0 0,0 0 0,-1 0 0,1 1 0,-1-1 0,1 0 0,-1 0 0,0 0 0,1 1 0,-1-1 0,0 2 0,1 8 0,0-1 0,-1 1 0,-1 12 0,0-5 0,0-5 0,0 0 0,-1-1 0,-4 18 0,5-30 0,1 0 0,0 0 0,0 0 0,0 0 0,0 1 0,0-1 0,-1 0 0,1 0 0,0 0 0,0 1 0,0-1 0,0 0 0,0 0 0,0 0 0,0 1 0,0-1 0,0 0 0,0 0 0,0 1 0,0-1 0,0 0 0,0 0 0,0 0 0,0 1 0,0-1 0,0 0 0,0 0 0,0 0 0,0 1 0,0-1 0,0 0 0,0 0 0,0 1 0,1-1 0,-1 0 0,0 0 0,0 0 0,0 0 0,0 1 0,1-1 0,-1 0 0,0 0 0,10-6 0,12-18 0,90-119 0,-111 142 0,0-1 0,0 1 0,0 0 0,1 0 0,-1-1 0,0 1 0,0 0 0,1 0 0,-1 0 0,1 0 0,-1 1 0,1-1 0,-1 0 0,1 1 0,-1-1 0,1 1 0,0-1 0,-1 1 0,4 0 0,-3 0 0,-1 0 0,1 1 0,-1-1 0,1 1 0,-1-1 0,1 1 0,-1 0 0,1 0 0,-1-1 0,0 1 0,1 0 0,-1 0 0,0 0 0,0 1 0,0-1 0,2 2 0,3 6 0,0 1 0,-1-1 0,0 1 0,6 19 0,-8-20 0,40 123 0,-42-129 0,0-1 0,0 1 0,0-1 0,1 0 0,-1 1 0,1-1 0,-1 0 0,1 0 0,0 0 0,0 0 0,0 0 0,0 0 0,0-1 0,0 1 0,4 2 0,-4-4 0,0 1 0,0-1 0,0 1 0,0-1 0,-1 0 0,1 1 0,0-1 0,0 0 0,0 0 0,0-1 0,0 1 0,0 0 0,0-1 0,0 1 0,0-1 0,-1 1 0,1-1 0,0 0 0,0 0 0,-1 0 0,1 0 0,2-2 0,5-4 0,0 0 0,-1-1 0,0 0 0,0-1 0,-1 1 0,0-1 0,11-19 0,-2-3 0,15-40 0,2-4 0,-22 54 0,-11 21 0,0 0 0,0 0 0,0 0 0,0 0 0,0 0 0,0-1 0,0 1 0,0 0 0,0 0 0,1 0 0,-1 0 0,0 0 0,0 0 0,0 0 0,0 0 0,0-1 0,0 1 0,0 0 0,0 0 0,0 0 0,0 0 0,1 0 0,-1 0 0,0 0 0,0 0 0,0 0 0,0 0 0,0 0 0,0 0 0,0 0 0,1 0 0,-1 0 0,0 0 0,0 0 0,0 0 0,0 0 0,0 0 0,0 0 0,1 0 0,-1 0 0,0 0 0,0 0 0,0 0 0,0 0 0,0 0 0,0 0 0,0 0 0,0 0 0,1 0 0,-1 0 0,0 0 0,0 0 0,0 1 0,0-1 0,0 0 0,0 0 0,0 0 0,0 0 0,0 0 0,0 0 0,0 0 0,0 0 0,1 1 0,-1-1 0,0 0 0,0 0 0,0 0 0,0 0 0,3 10 0,-3-10 0,8 30 0,-2 0 0,0 1 0,-3 0 0,0 0 0,-2 0 0,-1 0 0,-5 38 0,4-65 0,1 0 0,-1 0 0,0 0 0,0-1 0,-1 1 0,1 0 0,-1-1 0,0 1 0,0-1 0,0 1 0,0-1 0,-1 0 0,1 0 0,-5 4 0,5-6 0,0 0 0,1 1 0,-1-1 0,-1-1 0,1 1 0,0 0 0,0 0 0,0-1 0,0 0 0,0 1 0,-1-1 0,1 0 0,0 0 0,0 0 0,0 0 0,-1 0 0,1-1 0,0 1 0,0-1 0,0 1 0,0-1 0,-1 0 0,1 0 0,0 0 0,0 0 0,-3-2 0,-3-2 0,-1 1 0,1-2 0,0 1 0,1-1 0,-1 0 0,1-1 0,0 1 0,1-2 0,-1 1 0,-5-10 0,12 17 0,0 0 0,0 0 0,0 0 0,0-1 0,0 1 0,0 0 0,0 0 0,0 0 0,0 0 0,0 0 0,0 0 0,0-1 0,0 1 0,0 0 0,0 0 0,0 0 0,0 0 0,0 0 0,0 0 0,0-1 0,0 1 0,0 0 0,1 0 0,-1 0 0,0 0 0,0 0 0,0 0 0,0 0 0,0 0 0,0 0 0,0-1 0,0 1 0,1 0 0,-1 0 0,0 0 0,0 0 0,0 0 0,0 0 0,0 0 0,0 0 0,1 0 0,-1 0 0,0 0 0,0 0 0,0 0 0,12-2 0,18 2 0,20 3 0,89-2 0,-121-2 0,1-1 0,0-1 0,-1-1 0,1 0 0,25-11 0,-27 8 0,0 0 0,0-1 0,-1-1 0,0-1 0,23-18 0,-29 20 0,2-2 0,0 0 0,0-1 0,-1 0 0,0-1 0,13-21 0,-22 33 0,-2 6 0,-2 9 0,-6 15 0,1 1 0,2-1 0,1 1 0,0 55 0,4-81 0,3 24 0,-2-28 0,-1 0 0,0 1 0,0-1 0,0 0 0,1 0 0,-1 0 0,1 0 0,-1 1 0,1-1 0,-1 0 0,1 0 0,0 0 0,-1 0 0,1 0 0,0-1 0,0 1 0,0 0 0,1 1 0,0-2 0,-1 0 0,1-1 0,0 1 0,0 0 0,-1-1 0,1 1 0,0-1 0,0 0 0,-1 0 0,1 1 0,-1-1 0,1 0 0,-1 0 0,1 0 0,-1-1 0,2 0 0,13-14 0,-1 0 0,-1-1 0,0-1 0,-1 0 0,-1 0 0,17-38 0,7-9 0,-27 50 0,-8 11 0,1 1 0,0-1 0,0 1 0,1 0 0,-1-1 0,3-2 0,-4 7 0,0-1 0,0 0 0,0 0 0,-1 1 0,1-1 0,0 0 0,0 1 0,0-1 0,-1 1 0,1-1 0,0 1 0,-1-1 0,1 1 0,0 0 0,-1-1 0,1 1 0,-1 0 0,2 1 0,2 2 0,-3-3 0,17 13 0,0-2 0,33 19 0,-45-28 0,-1 0 0,1-1 0,-1 0 0,1 0 0,0 0 0,0-1 0,0 0 0,0 0 0,0-1 0,0 1 0,0-1 0,0-1 0,0 1 0,1-1 0,5-2 0,3-1 0,0-1 0,-1 0 0,0-1 0,0-1 0,0 0 0,-1-1 0,0 0 0,0-1 0,-1-1 0,0 0 0,-1 0 0,0-1 0,-1-1 0,14-19 0,-20 26 0,0-2 0,0 0 0,0 0 0,0 0 0,3-12 0,-7 18 0,0 1 0,0-1 0,0 1 0,0-1 0,0 1 0,-1-1 0,1 1 0,0-1 0,0 1 0,-1-1 0,1 1 0,0 0 0,-1-1 0,1 1 0,0 0 0,-1-1 0,1 1 0,0 0 0,-1-1 0,1 1 0,-1 0 0,1-1 0,-1 1 0,1 0 0,-1 0 0,1 0 0,-1 0 0,1-1 0,-1 1 0,1 0 0,-1 0 0,1 0 0,-1 0 0,1 0 0,-1 0 0,1 0 0,-2 1 0,-21 0 0,18 1 0,0 0 0,0 0 0,1 0 0,-1 1 0,0-1 0,1 1 0,0 1 0,0-1 0,0 0 0,0 1 0,0 0 0,1 0 0,-1 0 0,1 0 0,0 1 0,0-1 0,1 1 0,-1 0 0,1 0 0,0 0 0,1 0 0,-1 0 0,1 0 0,0 0 0,0 1 0,1-1 0,-1 0 0,1 1 0,0-1 0,1 0 0,-1 0 0,3 10 0,-2-9 0,1 0 0,-1 0 0,1 0 0,1-1 0,-1 1 0,1-1 0,-1 0 0,2 0 0,-1 0 0,1 0 0,-1 0 0,1-1 0,0 1 0,1-1 0,-1 0 0,1 0 0,0-1 0,0 1 0,0-1 0,0 0 0,1-1 0,-1 1 0,1-1 0,-1 0 0,1-1 0,0 1 0,0-1 0,0 0 0,0 0 0,0-1 0,0 0 0,0 0 0,0 0 0,0-1 0,0 0 0,0 0 0,8-3 0,1-2 0,1-1 0,-1 0 0,-1-1 0,1-1 0,-1 0 0,-1-1 0,0 0 0,0-1 0,20-23 0,36-33 0,-69 67 0,0 0 0,0-1 0,0 1 0,0 0 0,0 0 0,0 0 0,1 0 0,-1 0 0,0 0 0,0 0 0,0 0 0,0 0 0,0 0 0,0 0 0,0 0 0,1 0 0,-1 0 0,0 0 0,0 0 0,0 0 0,0 0 0,0 0 0,0 0 0,1 0 0,-1 0 0,0 0 0,0 0 0,0 0 0,0 0 0,0 0 0,0 0 0,1 0 0,-1 0 0,0 0 0,0 0 0,0 0 0,0 0 0,0 0 0,0 0 0,0 0 0,0 1 0,0-1 0,1 0 0,-1 0 0,0 0 0,0 0 0,0 0 0,0 0 0,0 0 0,0 1 0,0-1 0,4 12 0,1 16 0,-3-13 0,0 5 0,9 39 0,-10-53 0,1 0 0,0 0 0,1 0 0,-1-1 0,1 1 0,0-1 0,0 0 0,1 0 0,0 0 0,0 0 0,5 4 0,-8-8 0,0 0 0,0 0 0,0-1 0,0 1 0,0 0 0,0-1 0,0 1 0,0-1 0,0 0 0,0 1 0,1-1 0,-1 0 0,0 1 0,0-1 0,0 0 0,1 0 0,-1 0 0,0 0 0,0 0 0,3-1 0,-2 0 0,1 0 0,0 0 0,0 0 0,-1 0 0,1-1 0,0 1 0,-1-1 0,4-2 0,2-4 0,-1 1 0,1-1 0,10-15 0,71-110 0,-79 115 0,-7 13 0,0 0 0,0 1 0,0-1 0,6-6 0,-8 11 0,0 0 0,0 1 0,0-1 0,0 1 0,0-1 0,-1 1 0,1-1 0,0 1 0,0-1 0,-1 1 0,1 0 0,-1-1 0,1 1 0,0 0 0,-1 0 0,1-1 0,-1 1 0,0 0 0,1 0 0,-1 0 0,1 0 0,-1 0 0,0-1 0,0 2 0,13 28 0,-10-19 0,-1 1 0,0 0 0,0-1 0,-1 1 0,-1 0 0,0 0 0,0 0 0,-1 0 0,-1-1 0,-3 13 0,5-23 0,-1 1 0,0 0 0,0-1 0,0 1 0,0-1 0,0 1 0,0-1 0,-1 0 0,1 1 0,0-1 0,-1 0 0,1 0 0,-1 0 0,1 0 0,-1 0 0,0 0 0,1 0 0,-1 0 0,0-1 0,0 1 0,1-1 0,-1 1 0,0-1 0,0 0 0,0 0 0,0 0 0,1 0 0,-1 0 0,0 0 0,0 0 0,-2-1 0,-7-1 0,1 0 0,-1 0 0,1-1 0,-10-4 0,6 2 0,6 2 0,-1 0 0,1 0 0,-14-9 0,22 12 0,0 0 0,0 0 0,0 0 0,0 0 0,0 0 0,0 0 0,1 0 0,-1 1 0,0-1 0,0 0 0,0 0 0,0 0 0,0 0 0,0 0 0,0 0 0,0 0 0,-1 1 0,1-1 0,0 0 0,0 0 0,0 0 0,0 0 0,0 0 0,0 0 0,0 0 0,0 0 0,0 0 0,0 1 0,0-1 0,0 0 0,0 0 0,0 0 0,0 0 0,0 0 0,-1 0 0,1 0 0,0 0 0,0 0 0,0 0 0,0 0 0,0 0 0,0 0 0,0 0 0,0 0 0,-1 0 0,1 0 0,0 0 0,0 0 0,6 10 0,6 4 0,1-2 0,0 0 0,0 0 0,1-2 0,1 1 0,0-2 0,0 0 0,22 9 0,-22-13 0,-1 0 0,1-1 0,-1 0 0,1-2 0,0 0 0,1 0 0,-1-1 0,0-1 0,0-1 0,0 0 0,0-1 0,17-4 0,-8 0 0,0-1 0,0-1 0,-1-1 0,0-1 0,-1 0 0,33-22 0,-50 28 0,0 0 0,-1 0 0,1-1 0,-1 1 0,0-1 0,0 0 0,0 0 0,0 0 0,-1-1 0,5-11 0,-6 13 0,-1 0 0,1 0 0,-1 0 0,0-1 0,0 1 0,0-1 0,-1 1 0,1 0 0,-1-1 0,0 1 0,0-1 0,-1 1 0,0-1 0,1 1 0,-1 0 0,-3-6 0,4 8 0,-1 1 0,0-1 0,-1 1 0,1-1 0,0 1 0,0 0 0,-1-1 0,1 1 0,-1 0 0,1 0 0,-1 0 0,1 0 0,-1 0 0,0 0 0,1 0 0,-1 1 0,0-1 0,0 1 0,0-1 0,1 1 0,-1 0 0,0 0 0,0-1 0,0 1 0,0 1 0,0-1 0,0 0 0,1 0 0,-1 1 0,0-1 0,0 1 0,0-1 0,-1 2 0,-3-1 0,1 1 0,0 0 0,0 1 0,0-1 0,0 1 0,0 0 0,1 0 0,-1 0 0,1 1 0,-5 5 0,6-7 0,1 1 0,0-1 0,1 1 0,-1 0 0,0 0 0,1 0 0,0 0 0,-1 0 0,1 1 0,0-1 0,1 0 0,-1 0 0,1 1 0,-1-1 0,1 0 0,0 4 0,1-2 0,0 0 0,0 0 0,0 0 0,0-1 0,1 1 0,0 0 0,0-1 0,0 1 0,6 7 0,0-1 0,1-1 0,0 0 0,1 0 0,0-1 0,0-1 0,1 1 0,12 6 0,-15-10 0,1 0 0,0 0 0,0-1 0,0-1 0,0 0 0,1 0 0,-1 0 0,1-1 0,0-1 0,0 0 0,0 0 0,0-1 0,0 0 0,0 0 0,-1-1 0,17-4 0,-23 4 52,1-1 0,-1 1-1,0-1 1,0 1 0,0-1 0,-1 0-1,1 0 1,0 0 0,-1 0 0,1-1-1,-1 1 1,0-1 0,0 0 0,0 1 0,0-1-1,0 0 1,0 0 0,1-5 0,0 2-667,-1 0 0,1 0 0,-1-1 1,0 1-1,-1-1 0,0 0 0,1-7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2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16072,'0'0'1327,"105"0"-415,-10-6 0,28 3 72,5 1-8,-2 7-88,-6-5 0,-4 2-176,-1-4-8,0-7-296,-22-14-8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2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1 880 9536,'0'0'7449,"9"-5"-6865,23-13-101,-2-2-1,0-1 1,41-38 0,-55 44-71,-1-1 0,-1 0-1,-1-1 1,0 0 0,-1-1-1,-1 0 1,16-37 0,-31 70 213,0 0 0,-3 29 0,-1 0-447,-25 109 381,-19 102 489,19-107-19,29-133-838,-5 27 1174,9-42-1347,0 0 0,0 0-1,0 0 1,0 0 0,1 0 0,-1 0-1,0 0 1,0 0 0,0 0 0,0 0 0,0 0-1,0 0 1,0 0 0,0 1 0,0-1-1,0 0 1,0 0 0,0 0 0,1 0-1,-1 0 1,0 0 0,0 0 0,0 0-1,0 0 1,0 0 0,0 0 0,0 0-1,0 0 1,0 0 0,0 0 0,1 0 0,-1 0-1,0 0 1,0 0 0,0 0 0,0 0-1,0 0 1,0 0 0,0-1 0,0 1-1,0 0 1,0 0 0,0 0 0,1 0-1,-1 0 1,0 0 0,0 0 0,0 0 0,0 0-1,0 0 1,0 0 0,0 0 0,0 0-1,0-1 1,0 1 0,0 0 0,0 0-1,0 0 1,0 0 0,0 0 0,0 0-1,0 0 1,0 0 0,0 0 0,0-1-1,0 1 1,0 0 0,0 0 0,5-7 443,16-36 307,22-68 0,-28 70-519,45-152-71,-38 113-143,45-106 0,-62 174-35,9-17 0,19-34 0,-29 56 0,0 0 0,1 0 0,0 1 0,0 0 0,1 0 0,0 0 0,0 0 0,0 1 0,1 0 0,9-5 0,-15 9 0,0 1 0,0-1 0,1 1 0,-1 0 0,0-1 0,0 1 0,1 0 0,-1 0 0,0 0 0,0 0 0,1 0 0,-1 0 0,0 0 0,1 0 0,-1 1 0,0-1 0,0 0 0,1 1 0,-1-1 0,0 1 0,0 0 0,0-1 0,0 1 0,0 0 0,2 1 0,2 2 0,-1 1 0,1-1 0,-1 1 0,4 6 0,-4-4 0,6 6 0,-1 1 0,-1 0 0,0 1 0,-1 0 0,0 0 0,-1 0 0,-1 1 0,3 19 0,-6-27 0,0 1 0,-1-1 0,-1 1 0,1 0 0,-1-1 0,-1 1 0,0-1 0,0 1 0,0-1 0,-1 1 0,0-1 0,-1 0 0,0 0 0,0 0 0,-1 0 0,0-1 0,-7 11 0,7-14 0,1 0 0,-1 0 0,0 0 0,0-1 0,-1 1 0,1-1 0,-1 0 0,0 0 0,1-1 0,-1 1 0,0-1 0,-1 0 0,1-1 0,0 1 0,-1-1 0,1 0 0,0 0 0,-1-1 0,1 1 0,-1-1 0,1-1 0,-1 1 0,1-1 0,-1 0 0,1 0 0,-1 0 0,1-1 0,-10-4 0,15 6 0,0 0 0,0 0 0,-1 0 0,1 0 0,0 0 0,-1 0 0,1-1 0,0 1 0,-1 0 0,1 0 0,0 0 0,0-1 0,-1 1 0,1 0 0,0 0 0,0-1 0,0 1 0,-1 0 0,1 0 0,0-1 0,0 1 0,0 0 0,0-1 0,0 1 0,0 0 0,0-1 0,-1 1 0,1 0 0,0-1 0,0 1 0,0 0 0,0-1 0,0 1 0,0 0 0,1-1 0,-1 1 0,0 0 0,0-1 0,12-11 0,24-5 0,-35 16 0,30-9 0,1 0 0,1 2 0,43-5 0,53-13 0,56-35 0,-169 55 0,0 0 0,0-1 0,-1 0 0,0-1 0,-1-1 0,1-1 0,12-11 0,-4 9 0,-5 3 0,-17 9 0,-1 0 0,1 0 0,-1 0 0,1 0 0,-1 0 0,1 1 0,0-1 0,-1 0 0,1 0 0,-1 0 0,1 1 0,-1-1 0,1 0 0,-1 1 0,1-1 0,-1 0 0,0 1 0,1-1 0,-1 0 0,1 1 0,-1-1 0,0 1 0,1-1 0,-1 1 0,0-1 0,0 1 0,1 0 0,9 16 0,-7-10 0,-1-4 0,-1 0 0,1-1 0,-1 1 0,0 0 0,0 0 0,0 0 0,0 0 0,0 1 0,-1-1 0,1 4 0,-1-7 0,0 0 0,0 1 0,-1-1 0,1 0 0,0 0 0,0 1 0,0-1 0,0 0 0,-1 0 0,1 1 0,0-1 0,0 0 0,0 0 0,-1 0 0,1 1 0,0-1 0,0 0 0,-1 0 0,1 0 0,0 0 0,-1 0 0,1 0 0,0 1 0,0-1 0,-1 0 0,1 0 0,0 0 0,-1 0 0,1 0 0,0 0 0,-1 0 0,1 0 0,0 0 0,0 0 0,-1-1 0,1 1 0,0 0 0,-1 0 0,1 0 0,0 0 0,0 0 0,-1 0 0,1-1 0,0 1 0,0 0 0,-1-1 0,-18-8 0,16 8 0,-20-15 0,-20-9 0,41 24 0,0 0 0,0 0 0,-1 0 0,1 0 0,0 1 0,0-1 0,-1 1 0,1-1 0,0 1 0,-1 0 0,1 0 0,0 0 0,-1 0 0,1 1 0,0-1 0,-5 2 0,4-1 0,1 1 0,-1 0 0,1-1 0,-1 1 0,1 0 0,0 0 0,0 0 0,0 1 0,0-1 0,0 1 0,1-1 0,-1 1 0,1-1 0,-1 1 0,1 0 0,0-1 0,0 1 0,0 0 0,0 0 0,1 0 0,-1 0 0,1 0 0,0 0 0,0 0 0,0 0 0,0 0 0,1 5 0,0-2 0,0-1 0,0 1 0,0-1 0,0 1 0,1-1 0,0 0 0,0 1 0,1-1 0,-1 0 0,1 0 0,0-1 0,0 1 0,8 7 0,-8-9 0,1 0 0,-1 0 0,1 0 0,0 0 0,0-1 0,0 0 0,6 3 0,-8-5 0,0 1 0,0-1 0,1 0 0,-1 1 0,0-1 0,0 0 0,1 0 0,-1-1 0,0 1 0,0 0 0,1-1 0,-1 1 0,0-1 0,0 0 0,0 0 0,4-2 0,4-3 0,-1 0 0,0-1 0,0 0 0,-1-1 0,0 0 0,0 0 0,-1-1 0,0 0 0,0 0 0,-1 0 0,0-1 0,-1 0 0,6-17 0,-10 27 0,-1-1 0,1 0 0,-1 0 0,0 0 0,0 0 0,1 0 0,-1 0 0,0 0 0,0 0 0,0 0 0,0 1 0,0-1 0,0 0 0,0 0 0,-1-1 0,-2 1 0,0 9 0,1 1 0,0-1 0,0 1 0,1-1 0,1 1 0,-1 0 0,1-1 0,1 1 0,0 0 0,0-1 0,3 11 0,-3-14 0,1 0 0,0 0 0,0 1 0,1-1 0,-1-1 0,1 1 0,0 0 0,0-1 0,1 1 0,-1-1 0,1 0 0,0 0 0,0-1 0,0 1 0,0-1 0,10 5 0,-12-6 0,1-1 0,0-1 0,-1 1 0,1 0 0,0-1 0,0 1 0,0-1 0,-1 0 0,1 0 0,0 0 0,0 0 0,0 0 0,0-1 0,-1 0 0,1 1 0,0-1 0,-1 0 0,1 0 0,0 0 0,-1 0 0,1-1 0,-1 1 0,0-1 0,1 0 0,-1 1 0,3-5 0,2 0 0,0-1 0,-1 0 0,0 0 0,0-1 0,-1 1 0,8-15 0,56-142 0,-69 163 0,0 0 0,1 1 0,-1-1 0,0 0 0,1 0 0,-1 1 0,1-1 0,-1 0 0,1 1 0,-1-1 0,1 0 0,0 1 0,-1-1 0,1 1 0,0-1 0,-1 1 0,1 0 0,0-1 0,1 0 0,-1 2 0,0-1 0,0 0 0,0 0 0,1 0 0,-1 0 0,0 1 0,0-1 0,0 0 0,0 1 0,0-1 0,0 1 0,0 0 0,0-1 0,2 2 0,2 1 0,0-1 0,0 0 0,1-1 0,-1 1 0,0-1 0,7 1 0,14 3 0,-22-3 0,-1-1 0,1 1 0,-1-1 0,0 1 0,0 0 0,1 0 0,-1 0 0,-1 1 0,1-1 0,0 1 0,0 0 0,-1-1 0,0 1 0,1 0 0,-1 1 0,0-1 0,-1 0 0,1 1 0,-1-1 0,3 6 0,-1 7 0,0-1 0,0 0 0,0 31 0,-3-34 0,1 0 0,0-1 0,0 1 0,1 0 0,1-1 0,7 21 0,-10-31 0,1 0 0,-1 0 0,1 0 0,-1 0 0,1-1 0,0 1 0,0 0 0,-1 0 0,1 0 0,0-1 0,0 1 0,0 0 0,0-1 0,0 1 0,0-1 0,0 1 0,0-1 0,0 0 0,0 1 0,0-1 0,0 0 0,0 0 0,0 1 0,0-1 0,0 0 0,0 0 0,1 0 0,-1 0 0,0-1 0,0 1 0,0 0 0,0 0 0,0-1 0,0 1 0,0 0 0,0-1 0,0 1 0,1-2 0,5-2 0,0 0 0,0 0 0,0-1 0,6-7 0,-9 9 0,13-13 0,-1-1 0,0-1 0,-2 0 0,0-1 0,-1-1 0,-1 0 0,0 0 0,-2-1 0,-1-1 0,12-38 0,-4-2 0,-2 0 0,10-109 0,-19 95 0,-5-95 0,-1 158 0,0 12 0,0-1 0,1 0 0,-1 0 0,0 0 0,0 0 0,0 1 0,-1-1 0,1 0 0,0 0 0,-1 0 0,1 1 0,-1-1 0,0 0 0,0-1 0,-2 5 0,1 1 0,0 0 0,0-1 0,0 1 0,0 0 0,1 0 0,-1 0 0,0 4 0,-11 22 0,2 0 0,2 1 0,-12 58 0,-1 97 0,20-158 0,1 0 0,1 0 0,2 0 0,0-1 0,2 1 0,0-1 0,2 1 0,1-1 0,13 31 0,-17-51 0,1-1 0,-1 0 0,1 0 0,0 0 0,0 0 0,0 0 0,1-1 0,0 0 0,0 0 0,0 0 0,0 0 0,0-1 0,1 0 0,-1 0 0,1-1 0,0 1 0,8 1 0,-6-2 0,-1 0 0,0 0 0,1-1 0,-1 0 0,1-1 0,0 1 0,-1-2 0,1 1 0,-1-1 0,1 0 0,-1 0 0,1-1 0,13-5 0,4-6 0,0-1 0,-1-1 0,-1-1 0,0-2 0,-1 0 0,-1-1 0,-1-1 0,34-43 0,-32 33 0,-1-1 0,-1 0 0,-2-2 0,-2-1 0,0 0 0,13-47 0,-22 58 0,-1-1 0,-2 1 0,0-1 0,-1 0 0,-1-44 0,-2 67 0,0 0 0,0 0 0,0 0 0,-1 0 0,1 0 0,0 0 0,0 0 0,0 0 0,-1 0 0,1 0 0,0 0 0,-1 0 0,1 0 0,-1 1 0,1-1 0,-1 0 0,0 0 0,1 0 0,-1 1 0,0-1 0,-1-1 0,1 2 0,0 0 0,1 0 0,-1 0 0,0-1 0,0 1 0,0 1 0,1-1 0,-1 0 0,0 0 0,0 0 0,0 0 0,1 0 0,-1 1 0,0-1 0,0 0 0,1 1 0,-1-1 0,0 1 0,1-1 0,-1 0 0,1 1 0,-1 0 0,0-1 0,1 1 0,-1 0 0,-12 13 0,2-1 0,-1 2 0,2-1 0,0 1 0,1 1 0,1 0 0,0 0 0,-8 26 0,3 2 0,2 0 0,-6 51 0,13-69 0,2 0 0,1 0 0,1 0 0,1 0 0,2 0 0,0 0 0,2 0 0,0-1 0,2 0 0,15 36 0,-21-57 0,1-1 0,0 1 0,0-1 0,0 0 0,0 0 0,0 0 0,1 0 0,-1 0 0,1 0 0,0-1 0,0 1 0,0-1 0,0 0 0,0 0 0,0 0 0,1 0 0,-1 0 0,1-1 0,-1 0 0,1 0 0,6 2 0,-5-3 0,0 1 0,0-1 0,0 0 0,-1 0 0,1-1 0,0 0 0,0 1 0,0-1 0,-1-1 0,1 1 0,0-1 0,-1 0 0,1 0 0,-1 0 0,0-1 0,6-3 0,0-2 0,-1-1 0,0 0 0,0 0 0,-1-1 0,12-17 0,30-60 0,-43 73 0,9-28 0,-10 23 0,-8 26 0,1 0 0,0 0 0,1 1 0,0 9 0,0 7 0,-2 4 0,-1-12 0,2-1 0,0 1 0,1 0 0,1 0 0,0 0 0,1 0 0,6 21 0,-8-36 0,0 0 0,1-1 0,-1 1 0,1 0 0,-1 0 0,1-1 0,-1 1 0,1 0 0,0-1 0,-1 1 0,1 0 0,0-1 0,0 1 0,-1-1 0,1 0 0,0 1 0,0-1 0,0 1 0,-1-1 0,1 0 0,0 0 0,0 0 0,0 1 0,0-1 0,0 0 0,0 0 0,0 0 0,0 0 0,-1 0 0,1-1 0,0 1 0,0 0 0,0 0 0,0 0 0,0-1 0,1 0 0,3-1 0,1 0 0,-1-1 0,0 1 0,8-7 0,7-6 0,-1-2 0,22-24 0,-29 28 0,1 0 0,0 1 0,0 0 0,1 1 0,1 0 0,27-14 0,-41 25 0,-1-1 0,1 1 0,0-1 0,-1 1 0,1-1 0,0 1 0,-1 0 0,1 0 0,0-1 0,0 1 0,-1 0 0,1 0 0,0 0 0,0 0 0,0 0 0,-1 0 0,1 0 0,0 0 0,0 0 0,0 0 0,-1 0 0,1 0 0,0 1 0,0-1 0,-1 0 0,1 1 0,0-1 0,-1 0 0,1 1 0,0-1 0,-1 1 0,1-1 0,-1 1 0,1-1 0,0 1 0,-1 0 0,1-1 0,-1 1 0,0 0 0,1-1 0,-1 1 0,0 0 0,1 0 0,0 4 0,0-1 0,-1 1 0,1-1 0,-1 1 0,0-1 0,-1 9 0,-3 16 0,-2 0 0,0 0 0,-2-1 0,-16 40 0,-60 106 0,74-155 0,-1-1 0,0 1 0,-2-2 0,0 0 0,-1 0 0,-1-1 0,0-1 0,-1-1 0,-34 24 0,47-36 0,1 0 0,-1 0 0,-1-1 0,1 1 0,0-1 0,0 1 0,-1-1 0,1 0 0,-1-1 0,1 1 0,-1 0 0,1-1 0,-5 0 0,6 0 0,0-1 0,1 1 0,-1-1 0,0 1 0,0-1 0,0 0 0,0 0 0,0 0 0,1 0 0,-1 0 0,1-1 0,-1 1 0,1 0 0,-1-1 0,1 1 0,-1-1 0,1 0 0,0 1 0,0-1 0,0 0 0,0 0 0,0 1 0,-1-5 0,0-2 0,-1 0 0,1 0 0,0 0 0,1 0 0,0 0 0,0-1 0,1 1 0,0-1 0,0 1 0,1 0 0,0-1 0,0 1 0,1 0 0,0 0 0,1 0 0,0 0 0,0 0 0,0 1 0,1-1 0,1 1 0,-1 0 0,1 0 0,0 1 0,0-1 0,7-5 0,5-1 0,0 1 0,0 1 0,1 1 0,0 0 0,21-7 0,-5 5 0,1 1 0,37-6 0,115-38 0,-170 49 0,-14 2 850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3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17583,'0'0'5240,"128"-19"-4440,-19 6 8,23-3-112,-8 9 0,-9 9-152,-1-10 8,-9-13-112,-4-8 8,-13-7-280,-17-12 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3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1216 9240,'0'0'6084,"14"-13"-5306,5-4-469,-2-1 0,0 0 0,-1-2-1,22-34 1,0-17 398,-3-2 0,-3-2 1,-4 0-1,-2-2 0,-5-1 0,-2-1 0,12-120 0,-30 190-636,1-5 107,-1 0-1,1 0 0,-2 1 0,0-1 1,-1 0-1,-5-27 0,6 40-132,0 0 0,-1 0 0,1 0 0,0 0 1,-1 0-1,1 1 0,-1-1 0,1 0 0,-1 0 0,1 0 0,-1 1 0,1-1 0,-1 0 0,0 0 0,0 0 0,0 1-16,1 0-1,0 0 1,-1 0 0,1 0-1,0 0 1,-1-1 0,1 1-1,-1 0 1,1 0 0,0 0-1,-1 0 1,1 1 0,0-1-1,-1 0 1,1 0 0,-1 0-1,1 0 1,0 0 0,-1 0-1,1 1 1,0-1 0,-1 0-1,1 0 1,0 0 0,-1 1-1,-17 23 839,15-18-920,-12 18 237,2 1-1,1 0 1,1 1-1,1 0 1,1 0 0,2 1-1,1 0 1,0 1-1,2 0 1,2-1 0,0 1-1,2 0 1,1 0-1,1 0 1,6 29-1,-5-43-25,1 0 0,0 0 0,1 0 0,1-1 0,0 1 0,1-1 0,0-1 0,1 1 0,1-1 0,0-1-1,0 1 1,1-2 0,1 1 0,-1-1 0,15 9 0,-20-16-143,0 0 0,0-1 0,1 0 0,-1 0 0,0 0 0,1 0 0,-1-1 0,1 0 0,0-1-1,-1 1 1,1-1 0,0 0 0,-1 0 0,1-1 0,-1 1 0,1-1 0,0-1 0,5-1 0,9-3 14,-1-1 0,0-1 0,29-16 0,18-21-29,-71 50 0,0 0 0,0 0 0,1 0 0,0 1 0,0 0 0,0 0 0,1 0 0,-3 6 0,-5 9 0,9-18 0,0 0 0,0 1 0,0 0 0,0-1 0,1 1 0,0 0 0,0 0 0,0 0 0,0 4 0,1-7 0,0 0 0,0 0 0,0 0 0,0-1 0,0 1 0,0 0 0,0 0 0,1-1 0,-1 1 0,0 0 0,0-1 0,1 1 0,-1 0 0,1-1 0,-1 1 0,0 0 0,1-1 0,0 1 0,-1-1 0,1 1 0,0 0 0,1 0 0,-1 0 0,1-1 0,0 1 0,0-1 0,-1 1 0,1-1 0,0 0 0,-1 0 0,1 0 0,0 0 0,0 0 0,0 0 0,2-1 0,9-1 0,-1 0 0,-1-1 0,1 0 0,0-1 0,-1-1 0,0 0 0,0 0 0,0-1 0,-1 0 0,0-1 0,0 0 0,0-1 0,-1 0 0,0-1 0,13-16 0,-21 23 0,1 0 0,-1 1 0,0-1 0,-1 0 0,1 0 0,0 0 0,0 0 0,-1 1 0,1-1 0,-1 0 0,0 0 0,1 0 0,-1 0 0,0 0 0,0 0 0,0 0 0,0 0 0,-1 0 0,1 0 0,-1-2 0,-1 0 0,1 1 0,-1 0 0,1 0 0,-1 0 0,0 0 0,0 0 0,-1 1 0,1-1 0,0 1 0,-6-5 0,1 2 0,-1 0 0,0 0 0,0 0 0,0 1 0,0 0 0,-1 1 0,-16-5 0,-23 2 0,45 5 0,-1 1 0,0 0 0,0 0 0,0 0 0,0 1 0,0-1 0,1 1 0,-1 0 0,0 0 0,-3 1 0,19-11 0,34-5 0,0 2 0,1 2 0,0 1 0,1 3 0,56 1 0,-101 4 0,0 1 0,1 0 0,-1 1 0,0-1 0,0 0 0,1 1 0,-1 0 0,0 0 0,0 0 0,0 0 0,0 0 0,0 1 0,0-1 0,0 1 0,0 0 0,-1 0 0,1 0 0,-1 0 0,1 0 0,2 4 0,-3-3 0,0 1 0,0 0 0,-1 0 0,1 0 0,-1 0 0,0 0 0,0 0 0,0 0 0,0 0 0,-1 0 0,0 0 0,0 0 0,0 1 0,0-1 0,-2 7 0,-1 7 0,-1 0 0,0 0 0,-1 0 0,-13 27 0,14-38 0,3-9 0,6-11 0,23-36 0,6-9 0,-31 53 0,1 1 0,0-1 0,0 1 0,0 0 0,0 0 0,1 0 0,0 0 0,-1 1 0,7-3 0,-10 6 0,1-1 0,-1 1 0,1 0 0,-1 0 0,0-1 0,1 1 0,-1 0 0,1 1 0,-1-1 0,1 0 0,-1 0 0,0 1 0,1-1 0,-1 0 0,0 1 0,1 0 0,-1-1 0,0 1 0,1 0 0,-1 0 0,1 1 0,26 21 0,-2 7 0,-13-16 0,0 0 0,0 0 0,24 17 0,-32-27 0,1-1 0,-1 0 0,1 0 0,0 0 0,0-1 0,0 0 0,0 0 0,1 0 0,-1-1 0,0 1 0,1-2 0,-1 1 0,1-1 0,11-1 0,7-2 0,1-2 0,-1-1 0,0-2 0,-1 0 0,0-1 0,27-15 0,2-4 0,75-55 0,-83 50 0,45-41 0,-74 51 0,-15 22 0,-1 1 0,0 0 0,0 0 0,0-1 0,0 1 0,0 0 0,1-1 0,-1 1 0,0 0 0,0 0 0,0-1 0,0 1 0,0 0 0,0-1 0,0 1 0,0 0 0,0 0 0,0-1 0,0 1 0,0 0 0,0-1 0,-1 1 0,1 0 0,0 0 0,0-1 0,0 1 0,0 0 0,-1-1 0,1 1 0,-1 0 0,0 0 0,0 0 0,1 0 0,-1 0 0,0 0 0,0 0 0,1 0 0,-1 0 0,0 0 0,0 0 0,1 1 0,-1-1 0,0 0 0,1 0 0,-1 1 0,-1 0 0,-20 11 0,0 0 0,1 2 0,0 1 0,-34 32 0,45-38 0,-5 4 0,0 1 0,1 0 0,1 1 0,0 1 0,1 0 0,1 0 0,1 1 0,0 1 0,1 0 0,1 0 0,1 0 0,-10 39 0,16-55 0,0 1 0,1-1 0,-1 0 0,1 1 0,0-1 0,0 1 0,0-1 0,0 1 0,0-1 0,0 1 0,0-1 0,1 1 0,0-1 0,-1 1 0,1-1 0,0 0 0,0 0 0,0 1 0,0-1 0,1 0 0,-1 0 0,1 0 0,-1 0 0,1 0 0,0 0 0,-1-1 0,1 1 0,3 2 0,-2-3 0,-1 0 0,1 0 0,-1-1 0,1 1 0,0-1 0,-1 1 0,1-1 0,0 0 0,0 0 0,-1 0 0,1 0 0,0 0 0,-1-1 0,1 1 0,0-1 0,-1 0 0,1 0 0,0 0 0,-1 0 0,1 0 0,-1 0 0,0-1 0,1 1 0,-1-1 0,4-3 0,3-3 0,-1-1 0,1 0 0,-2 0 0,1-1 0,-1 0 0,-1 0 0,0-1 0,0 0 0,4-12 0,-7 15 0,0 1 0,-1-1 0,1 1 0,-2-1 0,1 0 0,-1 0 0,-1 0 0,1 0 0,-1 0 0,0 0 0,-1 0 0,0 0 0,0 0 0,-5-14 0,5 22 0,0 1 0,0-1 0,1 1 0,-1-1 0,1 1 0,-1-1 0,0 1 0,1 0 0,-1-1 0,1 1 0,-1 0 0,1 0 0,0-1 0,-1 1 0,1 0 0,0 0 0,0 0 0,-1 0 0,1-1 0,0 3 0,-13 42 0,2 0 0,-8 71 0,2-8 0,8-62 0,-2 0 0,-31 79 0,35-107 0,-1-1 0,-1-1 0,0 0 0,-1 0 0,-1 0 0,0-2 0,-1 1 0,0-1 0,-2-1 0,-14 12 0,21-21 0,0 0 0,0 0 0,0 0 0,-1-1 0,1 0 0,-1 0 0,0-1 0,0 0 0,0 0 0,0-1 0,0 0 0,0-1 0,-15 0 0,19 0 0,1 0 0,0-1 0,-1 1 0,1-1 0,-1 0 0,1 0 0,0 0 0,0 0 0,-1 0 0,1-1 0,0 1 0,0-1 0,0 0 0,1 0 0,-1 0 0,0-1 0,1 1 0,-1 0 0,1-1 0,0 0 0,0 1 0,0-1 0,0 0 0,0 0 0,1 0 0,-1-1 0,1 1 0,0 0 0,0 0 0,0-1 0,0 1 0,1-1 0,-1-6 0,1 4 0,1-1 0,-1 0 0,2 0 0,-1 1 0,1-1 0,-1 1 0,2-1 0,-1 1 0,1 0 0,0-1 0,0 1 0,1 1 0,0-1 0,0 1 0,0-1 0,0 1 0,1 0 0,0 1 0,0-1 0,10-6 0,8-5 0,1 1 0,1 2 0,40-18 0,5 5 0,15-7 0,-82 31 0,152-66 0,-113 49 0,-1-1 0,-1-3 0,56-40 0,-91 59 0,15-10 0,-1-2 0,0 0 0,-1-1 0,17-22 0,54-81 0,-86 114 0,1-1 0,-1 1 0,-1 0 0,1-1 0,-1 0 0,0 1 0,-1-1 0,2-13 0,-5 12 0,-5 11 0,-6 16 0,11-16 0,-9 15 0,0 1 0,2 0 0,0 0 0,1 1 0,1 0 0,1 1 0,1-1 0,1 1 0,-2 22 0,5-35 0,1 0 0,0 0 0,1 0 0,-1 0 0,2 0 0,-1 0 0,1-1 0,0 1 0,5 9 0,-6-14 0,0-1 0,0 1 0,0-1 0,1 1 0,0-1 0,-1 0 0,1 0 0,0 0 0,0 0 0,0 0 0,0 0 0,0 0 0,0-1 0,1 1 0,-1-1 0,1 0 0,-1 1 0,1-1 0,-1 0 0,1 0 0,0-1 0,-1 1 0,1-1 0,0 1 0,-1-1 0,1 0 0,0 0 0,0 0 0,4-1 0,5-1 0,0-1 0,0-1 0,0 0 0,-1-1 0,0 0 0,0-1 0,0 0 0,13-10 0,1-2 0,-1-2 0,25-25 0,-9 0 0,-1-2 0,-2-1 0,57-102 0,-69 104 0,-2-1 0,-2-1 0,-3-1 0,23-92 0,5-29 0,-42 157 0,0-1 0,-1 0 0,-1 0 0,0-1 0,-1-19 0,-1 35 0,0-1 0,0 0 0,-1 0 0,1 0 0,0 1 0,0-1 0,0 0 0,-1 0 0,1 0 0,0 0 0,0 0 0,-1 1 0,1-1 0,0 0 0,0 0 0,-1 0 0,1 0 0,0 0 0,0 0 0,-1 0 0,1 0 0,0 0 0,0 0 0,-1 0 0,1 0 0,0 0 0,0 0 0,-1 0 0,1 0 0,0 0 0,0-1 0,-1 1 0,1 0 0,0 0 0,0 0 0,-1 0 0,1 0 0,0-1 0,0 1 0,0 0 0,0 0 0,-1 0 0,1-1 0,0 1 0,0 0 0,0 0 0,0-1 0,0 1 0,-1 0 0,1 0 0,0 0 0,0-1 0,0 1 0,0 0 0,0-1 0,0 1 0,0 0 0,0 0 0,0-1 0,0 1 0,0 0 0,0 0 0,0-1 0,0 1 0,0 0 0,1 0 0,-1-1 0,0 1 0,0 0 0,-15 17 0,14-16 0,-14 19 0,1 2 0,1 0 0,1 1 0,-17 45 0,-23 102 0,49-159 0,-16 76 0,3 1 0,-7 146 0,22-208 0,3 41 0,-1-56 0,0 0 0,1 0 0,1 0 0,0 0 0,0-1 0,7 14 0,-10-22 0,1-1 0,0 0 0,0 1 0,0-1 0,0 0 0,0 0 0,0 0 0,0 0 0,0 0 0,1 0 0,-1 0 0,0 0 0,1 0 0,-1-1 0,0 1 0,1 0 0,-1-1 0,4 1 0,-2 0 0,1-1 0,0 1 0,-1-1 0,1 0 0,0 0 0,0-1 0,5 0 0,4-3 0,0 0 0,-1 0 0,16-9 0,-16 6 0,-1-1 0,0 0 0,-1-1 0,0 0 0,0-1 0,-1 0 0,12-16 0,-5 6 0,-4 4 0,0-1 0,13-25 0,-8 13 0,-37 120 0,16-71 0,0 0 0,1 0 0,1 1 0,0-1 0,2 1 0,3 32 0,-2-52 0,-1 1 0,0 0 0,0-1 0,1 1 0,-1-1 0,1 1 0,0-1 0,-1 1 0,1-1 0,0 0 0,0 1 0,0-1 0,0 0 0,2 3 0,-2-4 0,-1 1 0,1-1 0,0 0 0,0 1 0,0-1 0,0 0 0,-1 1 0,1-1 0,0 0 0,0 0 0,0 0 0,0 0 0,0 1 0,0-1 0,0-1 0,0 1 0,0 0 0,1 0 0,3-2 0,-1 0 0,0 0 0,0 0 0,0 0 0,0 0 0,0-1 0,-1 0 0,7-5 0,4-7 0,0-1 0,-1 0 0,0 0 0,-2-1 0,12-21 0,41-98 0,-59 121 0,-11 36 0,6-21 0,-4 20 0,2 0 0,1 0 0,0 0 0,4 25 0,-3-40 0,1 0 0,-1-1 0,1 1 0,1-1 0,-1 1 0,1-1 0,-1 1 0,1-1 0,0 0 0,1 0 0,-1 0 0,1 0 0,0 0 0,0-1 0,0 1 0,0-1 0,1 0 0,-1 0 0,1 0 0,0 0 0,0 0 0,0-1 0,0 0 0,9 3 0,-9-3 0,0-1 0,0-1 0,0 1 0,1-1 0,-1 1 0,0-1 0,1-1 0,-1 1 0,0 0 0,0-1 0,0 0 0,1 0 0,-1 0 0,0-1 0,0 1 0,-1-1 0,6-3 0,7-5 0,-2 0 0,27-24 0,0 1 0,-20 19 0,-1-1 0,0-2 0,21-21 0,-29 26 0,1 0 0,0 1 0,1 0 0,0 1 0,1 1 0,26-14 0,-32 21 0,0-2 0,-15 12 0,-1-1 0,0-1 0,0 1 0,-1-1 0,0 0 0,-8 5 0,-13 9 0,-8 11 0,1 2 0,-39 45 0,72-74 0,-1 0 0,1 1 0,0 0 0,0-1 0,1 1 0,-1 0 0,1 0 0,0 1 0,0-1 0,1 0 0,-1 1 0,1-1 0,1 1 0,-1-1 0,1 1 0,0-1 0,0 1 0,0 0 0,3 9 0,-3-14 0,0 0 0,0-1 0,1 1 0,-1 0 0,0 0 0,1 0 0,-1 0 0,1-1 0,-1 1 0,1 0 0,0-1 0,-1 1 0,1 0 0,0-1 0,-1 1 0,1-1 0,0 1 0,0-1 0,-1 1 0,1-1 0,0 1 0,1-1 0,1 1 0,0 0 0,0 0 0,0-1 0,1 0 0,-1 0 0,6 0 0,3-1 0,0-1 0,18-5 0,-29 6 0,14-4 0,-1 0 0,1-1 0,-1-1 0,0-1 0,0 0 0,-1 0 0,0-2 0,-1 1 0,0-2 0,0 0 0,-1 0 0,10-13 0,-6 4 0,-1 0 0,-1-1 0,0 0 0,-2-1 0,0 0 0,-1-1 0,6-25 0,-7 11 0,-1 0 0,-2 0 0,-2-1 0,-1 1 0,-2-1 0,-8-71 0,0 41 0,6 74 0,0-1 0,0 0 0,-1 1 0,1-1 0,-1 0 0,-4 8 0,-3 8 0,-82 294 0,84-290 0,2 0 0,1 0 0,2 1 0,0-1 0,1 0 0,2 1 0,0-1 0,2 1 0,1-1 0,11 39 0,-14-62 0,-1 1 0,1-1 0,0 0 0,0 0 0,0 0 0,1 0 0,-1 0 0,0 0 0,1 0 0,-1-1 0,1 1 0,-1 0 0,1-1 0,0 1 0,0-1 0,0 0 0,0 1 0,0-1 0,0 0 0,0 0 0,0 0 0,4 0 0,-3 0 0,1-1 0,-1 0 0,0 1 0,0-2 0,1 1 0,-1 0 0,0-1 0,0 1 0,1-1 0,-1 0 0,0 0 0,0 0 0,0-1 0,0 1 0,4-4 0,8-5 0,-1-1 0,0-1 0,-1 0 0,0-1 0,18-22 0,-9 5 0,32-57 0,-46 74 0,-1-1 0,0-1 0,-1 1 0,7-25 0,-13 39 0,0 0 0,1 0 0,-1 0 0,0 0 0,0 0 0,0 0 0,0 0 0,0 0 0,0 0 0,0 0 0,0 0 0,0 0 0,0 0 0,0 0 0,0 0 0,0 0 0,1 0 0,-1 0 0,0 0 0,0 0 0,0 0 0,0 0 0,0 0 0,0 0 0,0 0 0,0 0 0,0 0 0,0 0 0,0 0 0,1 0 0,-2 13 0,-6 32 0,1-1 0,0 70 0,6-108 0,1-1 0,-1 1 0,1 0 0,0-1 0,1 1 0,-1-1 0,1 1 0,0-1 0,1 0 0,-1 1 0,5 5 0,-6-10 0,1-1 0,-1 0 0,0 1 0,0-1 0,1 0 0,-1 0 0,0 0 0,1 0 0,-1 0 0,0 0 0,0 0 0,1-1 0,-1 1 0,0 0 0,0-1 0,0 1 0,1-1 0,-1 1 0,0-1 0,1-1 0,1 1 0,8-4 0,0 0 0,-1-1 0,0 0 0,0-1 0,0 0 0,13-14 0,48-57 0,-63 68 0,57-76 0,-39 48 0,-25 37 0,1-2 0,-1 0 0,1 1 0,0-1 0,0 0 0,0 1 0,1 0 0,-1 0 0,1 0 0,-1 0 0,1 0 0,5-3 0,-8 5 0,0 1 0,1-1 0,-1 0 0,1 0 0,-1 1 0,0-1 0,1 0 0,-1 1 0,0-1 0,1 0 0,-1 1 0,0-1 0,0 0 0,1 1 0,-1-1 0,0 1 0,0-1 0,0 0 0,1 1 0,-1-1 0,0 1 0,0-1 0,0 1 0,0-1 0,0 1 0,0 0 0,1 16 0,-1-15 0,0 27 0,-1-1 0,-1 1 0,-1-1 0,-2 0 0,-12 40 0,15-56 0,6-17 0,7-8 0,38-44 0,-33 37 0,1 1 0,0 0 0,2 1 0,32-24 0,-49 41 0,-1-1 0,1 1 0,0 0 0,-1 0 0,1 0 0,0 1 0,0-1 0,-1 0 0,1 1 0,0-1 0,0 1 0,0-1 0,0 1 0,0 0 0,0 0 0,2 0 0,-3 1 0,0-1 0,1 1 0,-1 0 0,0-1 0,0 1 0,0 0 0,0 0 0,0 0 0,0 0 0,0 0 0,0 0 0,0 0 0,0 0 0,0 1 0,-1-1 0,1 0 0,-1 0 0,1 1 0,-1-1 0,1 0 0,-1 1 0,1 1 0,5 25 0,5 37 0,-3-8 0,-8-56 0,0 1 0,0-1 0,1 0 0,-1 1 0,0-1 0,0 0 0,1 1 0,-1-1 0,1 0 0,-1 0 0,1 1 0,-1-1 0,1 0 0,0 0 0,0 0 0,-1 0 0,1 0 0,0 0 0,0 0 0,0 0 0,0 0 0,0 0 0,1 0 0,-1-1 0,0 1 0,0 0 0,0-1 0,1 1 0,-1-1 0,0 0 0,1 1 0,-1-1 0,0 0 0,2 0 0,2 0 0,0-1 0,0-1 0,0 1 0,0-1 0,0 0 0,0 0 0,8-5 0,33-21 0,-2-2 0,61-54 0,32-21 0,-111 88 0,28-14 0,-50 28 0,-6 1 0,-13 6 0,-13 13 0,1 2 0,1 1 0,0 0 0,2 2 0,0 1 0,-33 43 0,52-59 0,1 0 0,0 0 0,0 0 0,1 0 0,0 1 0,1-1 0,-3 11 0,4-15 0,1-1 0,0 1 0,0-1 0,-1 1 0,1 0 0,1-1 0,-1 1 0,0 0 0,1-1 0,-1 1 0,2 3 0,-1-4 0,0-1 0,0 0 0,0 1 0,0-1 0,0 0 0,0 0 0,0 0 0,0 0 0,0 0 0,0 0 0,1 0 0,-1 0 0,0 0 0,1 0 0,-1-1 0,1 1 0,-1 0 0,1-1 0,-1 0 0,1 1 0,1-1 0,1 0 0,0 1 0,1-2 0,-1 1 0,0 0 0,1-1 0,-1 0 0,0 0 0,0 0 0,1-1 0,-1 1 0,5-4 0,43-26 0,-40 22 0,0-1 0,-1-1 0,0 0 0,0-1 0,-2 0 0,1 0 0,-1-1 0,-1 0 0,0-1 0,-1 1 0,-1-2 0,0 1 0,6-22 0,-12 33 0,3-9 0,-5 10 0,-3 5 0,-3 8 0,0 0 0,1 0 0,0 1 0,0-1 0,1 2 0,1-1 0,0 1 0,-4 17 0,8-27 0,1-1 0,-1 1 0,0-1 0,1 1 0,-1-1 0,1 1 0,0-1 0,0 1 0,0-1 0,0 1 0,0-1 0,1 1 0,-1-1 0,1 1 0,0-1 0,-1 1 0,1-1 0,0 0 0,1 1 0,-1-1 0,0 0 0,1 0 0,-1 0 0,1 0 0,-1 0 0,4 2 0,-1-1 0,1 0 0,-1-1 0,1 0 0,0 0 0,0 0 0,0 0 0,0-1 0,1 0 0,-1 0 0,0 0 0,8 0 0,-1-2 0,-1 1 0,0-1 0,0-1 0,0 0 0,0 0 0,0-1 0,0-1 0,-1 0 0,1 0 0,-1-1 0,0 0 0,12-9 0,-3 1 0,1-2 0,-2 0 0,0-1 0,27-32 0,-14 12 0,-2-2 0,-2-1 0,-1-2 0,27-57 0,84-186 0,-126 254 0,0 0 0,11-61 0,-22 90 0,1-10 0,-5 10 0,-11 16 0,13-13 0,-20 25 0,1 1 0,1 0 0,1 2 0,2 0 0,1 1 0,1 1 0,2 0 0,-15 58 0,17-43 0,2 1 0,2 0 0,2 0 0,3 0 0,6 86 0,-3-114 0,2-1 0,5 23 0,-6-37 0,-1 1 0,1 0 0,1 0 0,-1-1 0,1 1 0,0-1 0,0 0 0,0 0 0,1 0 0,7 8 0,-10-12 0,0 0 0,0 0 0,1 0 0,-1 0 0,1-1 0,-1 1 0,1 0 0,-1 0 0,1-1 0,-1 1 0,1-1 0,0 0 0,-1 1 0,1-1 0,-1 0 0,1 0 0,0 0 0,-1 0 0,1 0 0,0 0 0,-1-1 0,1 1 0,0 0 0,-1-1 0,1 0 0,-1 1 0,1-1 0,-1 0 0,1 1 0,-1-1 0,2-2 0,4-2 0,0-1 0,-1 0 0,0 0 0,9-12 0,28-46 850,-21 26-5635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3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25623,'0'0'1248,"84"11"-440,-61-5 8,-6-2 40,-7-2 8,-8 2 816,-2-8-1352,-2-6 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3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15680,'0'0'3209,"16"4"-2039,24 5-433,0-2-1,48 1 1,5-4 141,450 28 3921,-480-22-3983,-47-7-349,0 0 1,1-1-1,-1 0 0,32-2 0,-38-3 377,-11-1-334,-18-5-197,10 6-358,-20-11-4113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3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19703,'0'0'1856,"-4"10"-661,1-2-837,0 0 156,0 1 0,-1-1 1,0 0-1,0 0 0,-1 0 0,-7 9 0,12-17-470,0 0 0,0 0 0,-1 0 0,1 0 0,0 0 0,0 0 0,-1 1 0,1-1 0,0 0 0,0 0 0,0 0 0,-1 1 0,1-1 0,0 0 0,0 0 0,0 0 0,0 1 0,-1-1 0,1 0 0,0 0 0,0 1 0,0-1 0,0 0 0,0 0 0,0 1-1,0-1 1,0 0 0,0 1 0,0-1 0,0 0 0,0 0 0,0 1 0,0-1 0,0 0 0,0 0 0,0 1 0,0-1 0,0 0 0,0 0 0,0 1 0,0-1 0,1 0 0,-1 0 0,0 1 0,0-1 0,0 0 0,0 0 0,1 1 0,-1-1 0,0 0 0,0 0 0,1 0 0,-1 0 0,0 0 0,0 1 0,1-1 0,-1 0 0,0 0 0,0 0 0,1 0 0,-1 0 0,0 0-1,0 0 1,1 0 0,-1 0 0,0 0 0,0 0 0,1 0 0,-1 0 0,22-2 2870,-20 1-2858,4 0-56,0-1 0,0 1 0,-1-1 0,1-1 0,0 1 0,-1-1 0,10-6 0,-9 1 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4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8840,'0'0'11191,"11"-9"-10600,-8 6-534,1-2 7,1 1 0,-1 0 0,1 1 0,0-1 0,0 1 1,0 0-1,0 0 0,0 0 0,1 1 0,-1-1 0,1 2 0,0-1 0,0 0 0,0 1 1,11-1-1,16 5 469,0 1 1,62 17 0,-11-2 89,0 3 34,-59-14 47,54 8 0,-78-16-645,1 0 1,0 1-1,0-1 1,0-1-1,0 1 1,0 0-1,0 0 1,0-1-1,0 1 1,0-1-1,0 1 1,-1-1-1,1 0 1,0 0-1,0 0 1,-1 0-1,1 0 1,-1 0-1,1-1 1,-1 1-1,1 0 1,-1-1-1,0 1 1,2-2-1,-1-2-582,1 1 1,-1-1-1,0 1 0,0-1 0,0 0 1,1-7-1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23:48:4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0 9944,'0'0'13138,"-8"14"-12621,-111 147 1091,89-124-1239,10-10 40,-1-1 1,-2-1-1,-1-1 0,-40 33 0,58-53-313,-1 0 0,1 0 0,-1-1 0,-9 4 0,14-6-68,0 0 0,0-1-1,0 1 1,0-1 0,0 1-1,-1-1 1,1 0-1,0 0 1,0 0 0,0 0-1,0-1 1,-1 1 0,1 0-1,0-1 1,0 0 0,0 1-1,0-1 1,0 0-1,-2-1 1,0-1-499,1 0 1,-1 0-1,1-1 0,0 1 0,0-1 0,-3-4 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3808,'0'0'18705,"1"14"-18376,5 94 286,8 66 345,-2-36-426,2 3 71,0 7 193,-8-71 398,-7-72-958,-2-6-32,-3-11-184,4-3-3576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7936,'0'0'11663,"-11"12"-11293,3-4-293,-75 72 524,-3 8 183,31-29-265,45-49-389,1 1 1,0 1-1,0-1 0,1 2 0,-7 13 1,-25 68 796,29-66-539,5-16-151,5-10-94,-1 1 0,1 0 0,0-1 0,0 1 1,0 0-1,0 0 0,0 5 0,1-8-127,0 1 0,0 0 0,0-1-1,1 1 1,-1 0 0,0-1 0,0 1 0,1 0-1,-1-1 1,0 1 0,1-1 0,-1 1 0,1-1 0,-1 1-1,1-1 1,-1 1 0,1-1 0,-1 1 0,1-1-1,0 0 1,-1 1 0,1-1 0,-1 0 0,1 1-1,0-1 1,-1 0 0,1 0 0,0 0 0,-1 1 0,1-1-1,0 0 1,0 0 0,-1 0 0,1 0 0,0 0-1,-1-1 1,1 1 0,1 0 0,114-8 309,2 0-129,36 7 164,-136 1-264,0-1-1,0 0 1,-1-2 0,1 0-1,-1-1 1,30-11-1,-31 14-2296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15472,'0'0'3067,"3"11"-2588,2 7-14,-1 0 1,0 0-1,1 33 0,-6-41-26,1-8-294,-1 0-1,1 1 0,0-1 0,0 1 1,0-1-1,0 0 0,0 1 0,0-1 1,1 1-1,-1-1 0,1 0 0,0 1 1,1 2-1,2-17 138,-2 5-3045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13464,'0'0'3995,"7"13"-3477,2 2-349,-2-4-27,-1 0 0,0 1 0,0 0 1,-1 1-1,4 14 0,4 34 677,-3 1-1,5 123 0,-8-74 106,2 101 2643,-9-211-3026,-3-27 120,2 12-704,2 0 0,0 0-1,0 0 1,2 1 0,3-16 0,3-6-3007,-8 32 2390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14064,'0'0'4449,"-1"17"-3916,-16 148 1116,16-160-1465,0 1 0,0 0 0,1 0 0,-1-1 0,2 1 0,-1 0 0,2 8 0,-2-12-123,1 0-1,0-1 0,-1 1 0,1 0 0,0-1 1,0 1-1,0-1 0,0 1 0,0-1 0,0 0 1,1 1-1,-1-1 0,0 0 0,1 0 0,-1 0 0,1 0 1,-1 0-1,1 0 0,0 0 0,-1 0 0,1-1 1,0 1-1,-1-1 0,1 1 0,0-1 0,3 1 1,18 1 284,0-1 1,32-2-1,-41-1-228,1 1 0,-1 1 1,1 1-1,-1 0 0,1 0 0,-1 2 0,0-1 0,1 2 0,17 7 1,-27-9-89,-1 1 1,1 0-1,-1 0 1,0 1-1,0-1 1,0 1-1,0 0 1,-1 0-1,1 0 1,-1 1-1,0-1 1,-1 1-1,1-1 1,-1 1-1,0 0 1,0 0-1,0 0 1,1 7-1,-2-6 5,1 0 0,-1 0 0,-1 0 0,1 1 0,-1-1 0,0 0 1,0 1-1,-1-1 0,0 0 0,0 0 0,-1 0 0,1 0 0,-1 0 0,-1 0 0,-2 7 0,-2-1 62,0-1-1,0 0 1,-1 0 0,0 0-1,0-1 1,-1 0 0,-1-1 0,0 0-1,0-1 1,-1 0 0,0 0-1,0-1 1,-21 9 0,15-8 124,9-3-69,0-1 0,-1-1-1,-12 4 1,19-6-121,0-1-1,0 1 1,0-1 0,0 0-1,0 0 1,0 0 0,1 0-1,-1 0 1,0 0 0,0 0-1,0-1 1,0 1 0,0-1-1,0 1 1,1-1-1,-1 0 1,0 0 0,0 1-1,1-1 1,-1-1 0,1 1-1,-2-1 1,2 0-27,0 1 1,0-1-1,0 0 0,1 1 0,-1-1 1,1 0-1,-1 0 0,1 1 0,0-1 0,-1 0 1,1 0-1,0 1 0,0-1 0,0 0 1,1 0-1,-1 0 0,0 1 0,1-3 1,9-31-2872,-9 33 1369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10448,'0'0'2057,"10"-5"-1712,9-2-214,39-17 506,62-16-1,-92 33-416,8-3 236,0 2-1,0 1 0,52-2 1,-40 16-2083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667 238 11408,'0'0'1624,"-10"-9"-1372,-6-3-95,0 0 1,0 1 0,-1 0 0,-25-11 0,28 17-51,0 1-1,0 0 1,-1 0 0,1 2 0,-1 0 0,0 0-1,1 1 1,-26 3 0,16 0 24,-1 2-1,1 1 1,1 0 0,-36 14 0,48-14-76,-1 1 1,1 0-1,0 0 1,0 1-1,1 0 1,0 1-1,-17 17 1,8-4 111,1 0 0,-23 36 0,33-43-80,0 0 0,1 0 0,0 1 0,1 1 0,1-1 0,0 1 0,1 0 0,1 0 0,1 0 0,0 0 0,1 0 0,0 1 0,2-1 0,3 24 0,-2-27-40,1 0 0,1 0-1,0 0 1,0-1 0,1 0 0,1 1 0,0-2-1,1 1 1,0-1 0,1 0 0,0 0 0,1-1-1,0 0 1,0-1 0,1 0 0,0 0 0,1-1-1,0-1 1,0 0 0,20 10 0,-16-11-7,0 0 0,0-1 0,0 0 0,1-1 0,0-1 0,0-1 0,0 0 0,0-1 0,0 0 0,17-3 0,-13 0 21,1 0 0,-1-2 1,0 0-1,-1-1 0,1-1 1,-1-1-1,0-1 0,-1 0 1,0-2-1,0 0 0,-1-1 1,25-20-1,-39 28-50,12-9 70,-1-2 1,0 1-1,-1-2 0,22-31 0,-27 32 15,0 0-1,-1 0 0,0 0 0,6-19 0,-10 23 8,-3 12 29,-7 19-60,-3 4-75,0 0-1,2 1 1,1 0-1,1 1 1,1-1 0,1 1-1,2 0 1,1 44-1,1-68-1,0-1-1,0 1 0,0 0 0,0-1 1,1 1-1,-1-1 0,1 1 1,0 0-1,0-1 0,0 1 0,0-1 1,0 0-1,0 1 0,1-1 1,-1 0-1,1 0 0,0 0 0,-1 0 1,1 0-1,4 3 0,-3-4 0,-1 0 1,1 0-1,0 0 0,-1-1 0,1 1 0,0-1 0,0 0 0,-1 1 0,1-1 0,0 0 1,0-1-1,0 1 0,-1 0 0,1-1 0,0 0 0,0 0 0,-1 1 0,5-3 0,8-4 18,-1 0 0,0-1 0,0 0-1,0-1 1,17-15 0,-4-1 32,30-34 0,-30 21 65,-23 31-41,0-1-1,1 1 0,11-12 1,-6 2 183,-9 16-127,-3 7-54,1-3-66,-3 10-38,1 0 0,0 0 1,1 0-1,1 1 0,0-1 0,0 0 1,2 1-1,1 17 0,1-22-4,0 0 1,0 1-1,1-1 1,0-1-1,7 12 1,-9-18 36,-1-1 1,1 1 0,0 0 0,0-1-1,-1 1 1,1-1 0,0 0 0,0 0-1,0 0 1,0 0 0,1 0 0,-1 0-1,0 0 1,0-1 0,0 1 0,1-1-1,-1 0 1,0 1 0,1-1 0,-1 0-1,0 0 1,1-1 0,-1 1 0,0 0-1,0-1 1,1 1 0,-1-1 0,0 0-1,2-1 1,5-1 12,-1-1 1,0 0-1,0 0 0,0-1 1,0 0-1,7-7 0,6-5 32,-1-1-1,0 0 0,-2-2 0,0-1 0,-2 0 0,0-1 0,25-46 1,-25 36-2,14-29 85,-2 0 1,29-96-1,-51 136-97,7-24 80,-3-1 0,6-48 0,-15 14-1,-4 78-179,-2 8 24,-3 6-18,-3 7-16,2 0 0,0 1 0,-11 38 0,-8 65-134,24-105 183,-2 24-94,2 0 0,2 81 0,2-77 90,1-23-2,1 0 0,0-1 0,9 30 0,-5-20 69,-5-25 7,0 0-1,0 1 1,1-1 0,0 0 0,0 0 0,0 0 0,1 0-1,0 0 1,1 0 0,8 11 0,26 10 268,-36-27-296,0-1-1,0 1 1,0-1 0,0 1 0,0-1 0,0 0 0,0 0-1,1 0 1,-1 0 0,0 0 0,0 0 0,0-1 0,0 1 0,0-1-1,3-1 1,33-15 120,-30 13-107,27-16 107,57-42-1,-59 38-16,63-35 0,-86 54-88,0 1 0,0 0 0,1 0 0,-1 2 0,1-1 0,12-1 0,-16 4-22,-1-1 0,1 1 0,0 0 0,0 1 0,0-1 0,-1 2 0,1-1 0,0 1-1,-1-1 1,13 7 0,42 21-104,-65-31 127,0 0-1,0 0 1,0 1-1,0-1 1,-1 1-1,1 0 1,0 0 0,-1 0-1,1 0 1,-8 1-1,2 0-11,0 1 0,0-1-1,1 2 1,-19 4 0,10 0-16,-1 0 1,1 1 0,-26 15 0,38-19-6,0 0 1,1 1 0,-1 0 0,1 0 0,0 0 0,0 0-1,1 1 1,-1 0 0,1 0 0,0 0 0,0 0-1,1 1 1,0 0 0,-4 7 0,7-11-2,-1 0-1,1 1 1,-1-1 0,1 0 0,0 0-1,0 1 1,0-1 0,0 0-1,0 1 1,0-1 0,1 0 0,-1 0-1,1 1 1,0-1 0,-1 0 0,1 0-1,0 0 1,0 0 0,1 0-1,-1 0 1,0 0 0,1 0 0,-1-1-1,1 1 1,-1 0 0,1-1 0,0 1-1,0-1 1,-1 0 0,5 2 0,-2 0 6,0-1 0,0 0 1,0 0-1,1 0 0,-1-1 1,1 0-1,-1 1 0,1-2 1,0 1-1,0 0 0,-1-1 1,1 0-1,9-1 0,-9 0 26,1 0 0,-1-1-1,0 0 1,0 0 0,1 0-1,-2 0 1,1-1-1,0 0 1,0 0 0,-1 0-1,0 0 1,0-1 0,0 0-1,0 0 1,0 0 0,-1 0-1,1-1 1,-1 1 0,0-1-1,-1 0 1,1 0 0,-1 0-1,0 0 1,0 0-1,-1 0 1,1 0 0,-1-1-1,0 1 1,-1-1 0,1 1-1,-1-1 1,0 1 0,-1-1-1,1 1 1,-1-1 0,-2-7-1,2 11-12,0 0 0,0 0-1,0 0 1,0 0-1,-1 1 1,1-1 0,0 0-1,-1 1 1,0-1 0,1 1-1,-1-1 1,0 1-1,1 0 1,-1 0 0,0 0-1,0 0 1,0 0 0,0 0-1,0 1 1,0-1-1,0 1 1,0-1 0,-1 1-1,1 0 1,0-1 0,0 1-1,0 1 1,-3-1-1,3 0-11,0 0 0,0 0-1,0 0 1,0 0 0,0 1-1,0-1 1,0 0 0,0 1-1,0 0 1,0-1 0,0 1-1,0 0 1,0 0 0,1 0-1,-1 0 1,0 1 0,1-1-1,-1 0 1,0 1-1,1-1 1,0 1 0,-1 0-1,1-1 1,0 1 0,0 0-1,0 0 1,0-1 0,0 1-1,0 2 1,1-3-3,0-1 1,-1 1 0,1 0-1,0-1 1,0 1-1,0-1 1,1 1-1,-1-1 1,0 1-1,0 0 1,0-1 0,0 1-1,0-1 1,1 1-1,-1-1 1,0 1-1,0-1 1,1 1 0,-1-1-1,0 1 1,1-1-1,-1 0 1,1 1-1,-1-1 1,0 1-1,2-1 1,16 6-31,21-8-20,-27 0 45,0 0 0,1-2 0,-1 1 0,0-1 0,-1-1 0,1 0 0,-1-1 0,0 0 0,0-1 0,-1 0 1,0-1-1,0 0 0,-1 0 0,0-1 0,12-14 0,4-11 15,-1-2-1,-2 0 1,23-49 0,14-25 37,-29 61-14,47-103 0,-71 138-3,2 0-1,8-12 1,0-2-22,-38 113-113,-96 439-249,69-283 269,29-144 24,-36 147 89,49-207 218,24-86-106,-4 11-78,117-217 240,-35 77-174,34-102 25,-30 63-19,-68 146-38,25-89 0,-51 143-80,-9 19-29,-12 30-44,-28 70-127,-48 178 1,30-82-38,-58 185-38,21-73 100,95-288 183,3-17-5,1-1 1,-1 1 0,0-1 0,0 0-1,-1 1 1,1-1 0,-1 0 0,-4 7 0,25-41 144,18-37 1,-17 29-101,13-19 27,2 1 0,53-64 1,131-186 100,-101 92-101,-109 196-90,1 0 0,23-33 0,-32 51-1,-1-1 0,1 0 0,-1 1 1,1-1-1,-1 0 0,1 1 1,0-1-1,-1 1 0,1-1 1,0 1-1,-1-1 0,1 1 0,0 0 1,0-1-1,-1 1 0,1 0 1,0-1-1,0 1 0,0 0 0,-1 0 1,1 0-1,0 0 0,0 0 1,0 0-1,0 0 0,-1 0 1,3 0-1,-2 1 1,0 0 1,1 0-1,-1 0 0,0 0 1,1 0-1,-1 0 0,0 0 1,0 0-1,0 1 0,0-1 1,0 0-1,0 1 1,0 1-1,3 5-5,0 1-1,-1-1 1,0 1 0,1 10 0,1 5-9,-2 0 0,-1 1 0,-1-1 0,-2 30 0,0-40 14,0 1 0,-2-1 0,0 0 0,0 0 0,-1 0 0,-1 0 0,0 0 0,-10 18 1,12-29 12,1-1 0,0 1 0,0 0 0,-1-1 0,1 1 0,-1-1 0,0 0 0,0 0 0,0 0 0,0 0 0,0-1 0,0 1 1,0-1-1,-1 0 0,1 0 0,0 0 0,-1 0 0,1-1 0,-1 1 0,1-1 0,-7 0 0,4 0 39,0 0 0,0-1 0,-1 1-1,1-2 1,0 1 0,0-1 0,0 0 0,0 0-1,0 0 1,1-1 0,-7-4 0,12 7-48,0 0-1,0 0 1,-1 0-1,1 0 1,0-1 0,0 1-1,0 0 1,0 0 0,0 0-1,0 0 1,-1 0 0,1-1-1,0 1 1,0 0-1,0 0 1,0 0 0,-1 0-1,1 0 1,0 0 0,0 0-1,0 0 1,0 0 0,-1-1-1,1 1 1,0 0 0,0 0-1,0 0 1,-1 0-1,1 0 1,0 0 0,0 0-1,0 0 1,-1 1 0,1-1-1,0 0 1,0 0 0,0 0-1,-1 0 1,1 0-1,0 0 1,0 0 0,0 0-1,0 0 1,-1 1 0,1-1-1,0 0 1,0 0 0,0 1-5,1-1 0,-1 1 0,1-1 0,-1 1 1,1-1-1,-1 1 0,1-1 0,0 1 0,-1-1 0,1 0 1,0 1-1,-1-1 0,1 0 0,0 1 0,-1-1 1,1 0-1,1 0 0,40 8-18,48 4 0,-76-11 48,11 0 33,-1-1-1,0-1 0,32-6 1,-22 2 14,-14 2-18,0-1 0,0-1 0,-1 0 0,29-14 0,69-41 203,-109 55-269,-1 0-1,1 0 1,-1-1 0,0 0 0,0 0 0,-1-1-1,8-10 1,2-13-3559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3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8032,'0'0'4649,"13"-4"-4332,192-52 542,-12-6-27,82-24 544,-246 79-1208,128-42 838,-143 42-2997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316 429 2704,'0'0'9458,"-10"6"-9038,4-3-346,-7 5 110,-1-2-1,1 0 1,-21 6-1,16-5 91,1 1-1,0 1 0,1 0 0,0 1 1,-25 20-1,8-5 115,26-20-273,0 0 0,1 1-1,0 0 1,0 1 0,0-1-1,1 1 1,0 0 0,0 1-1,1-1 1,-6 13-1,10-18-82,-1 0-1,1 0 0,0 1 0,0-1 0,0 0 0,0 0 0,1 0 0,-1 0 0,1 0 0,-1 1 0,1-1 0,0 0 0,-1 0 0,1 0 0,0-1 0,0 1 0,1 0 0,-1 0 0,0 0 0,0-1 0,1 1 0,-1-1 0,1 1 0,0-1 0,-1 0 0,3 2 0,0 1 32,1-1 0,0 0-1,0 1 1,-1-2 0,2 1 0,-1 0 0,0-1-1,10 3 1,-9-5-10,1 1-1,-1-1 1,0 0-1,0-1 1,0 0-1,0 0 1,0 0-1,0 0 1,0-1 0,0 0-1,-1 0 1,1-1-1,0 0 1,-1 0-1,0 0 1,0 0-1,0-1 1,5-4 0,-3 1 13,1 0 0,-1 0 0,-1-1 0,1 0 0,-1 0 0,-1-1 0,1 0 0,-2 0 0,1 0 0,3-11 0,-7 15 6,0 0-1,0 0 0,0 1 1,-1-1-1,1 0 0,-1 0 0,-1 0 1,1 1-1,-1-1 0,1 0 1,-1 0-1,-1 1 0,1-1 0,-1 1 1,1-1-1,-6-7 0,9 19 518,1 11-447,10 30 1,-9-38-121,4 8 113,15 29 1,-20-42-89,0 0 1,1 0 0,0-1 0,0 1-1,0-1 1,0 0 0,1 0 0,-1 0 0,11 6-1,-14-9-36,0-1 0,0 1 0,1-1 0,-1 1-1,0-1 1,0 0 0,1 0 0,-1 1 0,0-1-1,1 0 1,-1 0 0,0 0 0,1 0 0,-1-1-1,0 1 1,1 0 0,-1 0 0,0-1 0,1 1-1,-1-1 1,0 1 0,0-1 0,0 0 0,1 1-1,-1-1 1,0 0 0,0 0 0,1-1 0,3-3 26,0-1 1,0 1-1,-1-1 1,5-7-1,-5 7-18,53-95 267,-40 67-82,34-50 0,-46 77-159,-3 4-19,-1 0 0,0 1-1,1 0 1,0-1 0,-1 1 0,1 0 0,0 0-1,0 0 1,0 0 0,0 0 0,1 0 0,-1 1-1,4-3 1,2 28 77,-3-9-81,0-1 0,-1 1-1,-1 0 1,-1 0 0,1 16 0,-2 77 97,-2-54 14,1-54-132,0 0 1,0 1 0,0-1 0,0 0 0,0 0 0,0 1 0,0-1 0,0 0 0,0 0-1,0 0 1,0 1 0,0-1 0,0 0 0,0 0 0,0 1 0,0-1 0,0 0 0,0 0-1,0 0 1,0 1 0,0-1 0,0 0 0,0 0 0,1 0 0,-1 1 0,0-1 0,0 0-1,0 0 1,0 0 0,1 1 0,-1-1 0,0 0 0,0 0 0,0 0 0,0 0 0,1 0-1,-1 0 1,0 0 0,0 1 0,1-1 0,-1 0 0,0 0 0,0 0 0,0 0 0,1 0-1,-1 0 1,0 0 0,0 0 0,1 0 0,-1 0 0,0 0 0,0 0 0,1 0 0,-1-1-1,0 1 1,0 0 0,0 0 0,1 0 0,-1 0 0,0 0 0,0 0 0,0 0 0,1-1-1,-1 1 1,0 0 0,0 0 0,0 0 0,0 0 0,1-1 0,14-15 44,-14 15-40,138-182 432,-137 180-412,1 0 0,-1 0 0,1 0 0,0 1 0,0 0 0,0-1 0,1 1-1,-1 0 1,0 0 0,1 1 0,0-1 0,-1 1 0,5-2 0,-7 4-21,-1-1-1,1 0 1,0 1 0,-1-1-1,1 1 1,-1-1 0,1 1-1,-1 0 1,1-1 0,-1 1 0,0-1-1,1 1 1,-1 0 0,0-1-1,1 1 1,-1 0 0,0-1-1,0 1 1,0 0 0,1 1 0,2 17 35,-2-17-38,0 6 6,0 4-13,1 0 1,1 0 0,-1 0 0,2 0-1,0 0 1,0-1 0,1 1 0,12 19 0,-15-30 3,0 1 1,0 0 0,0 0 0,0-1 0,0 1 0,1-1 0,-1 1 0,1-1 0,-1 0 0,1 0 0,-1 0 0,1-1-1,-1 1 1,1 0 0,0-1 0,0 0 0,-1 0 0,1 0 0,0 0 0,0 0 0,-1 0 0,1-1 0,3 0 0,5-1 3,0-1 1,0-1-1,0 0 1,10-5 0,4-4 12,-2 0 1,0-2 0,25-21 0,58-56 20,-65 57-31,-67 67 3,2 1-1,1 1 0,-24 49 1,42-72-12,1-1 1,-1 1 0,-4 19 0,8-25-2,0 1 1,0-1-1,0 0 0,1 1 0,0-1 1,0 0-1,1 1 0,-1-1 1,1 0-1,2 8 0,-3-12 4,1 0-1,-1 1 0,0-1 1,1 1-1,0-1 0,-1 0 1,1 0-1,0 1 0,-1-1 1,1 0-1,0 0 1,0 0-1,0 0 0,0 0 1,0 0-1,0 0 0,1 0 1,-1 0-1,0-1 0,0 1 1,1 0-1,-1-1 1,0 1-1,3 0 0,-2-1 2,1 0-1,-1 0 0,1-1 1,-1 1-1,0 0 1,1-1-1,-1 0 0,0 1 1,0-1-1,0 0 0,1 0 1,-1 0-1,3-3 1,4-2 1,-1-1 0,0 0 0,0 0 0,-1-1 0,12-14 0,4-14 18,-2 0 0,-1-1 0,-2-1 0,-1-1 0,16-58 0,36-210 366,-67 293-361,0 8-8,0 0 0,-1 0 0,0 0 0,-1 0 0,1-1 0,-1 1 0,0 0 0,-1 0 0,1-1 0,-1 1 0,-1 0 0,-1-7 0,3 13-17,-1 0 1,1 0 0,0 0 0,-1 0 0,1-1 0,0 1 0,-1 0 0,1 0 0,-1 0 0,1 0 0,0 0 0,-1 0 0,1 0 0,0 0 0,-1 0 0,1 0 0,-1 0 0,1 0 0,0 1 0,-1-1 0,1 0-1,0 0 1,-1 0 0,1 0 0,0 0 0,-1 1 0,1-1 0,0 0 0,-1 0 0,1 1 0,0-1 0,0 0 0,-1 1 0,1-1 0,0 0 0,-1 1 0,-11 12-12,-2 7-24,1 0 1,1 2-1,0-1 1,2 2 0,0-1-1,2 1 1,1 1-1,0 0 1,-6 48 0,11-49 1,1 1 0,1-1 0,1 1 1,5 29-1,-4-37 13,1 0 0,1 0 0,1-1 0,0 1 0,1-1 1,1-1-1,10 18 0,-14-27 27,1 0 0,0 0 0,0 0 0,0 0 0,1-1 0,0 0 0,-1 0 0,1 0 0,1-1 0,-1 1 0,0-1 0,1 0 0,0-1 0,0 0 0,0 0 0,0 0 0,0 0 0,0-1 0,0 0 0,0 0 0,1-1 0,9 0 0,-6-1-298,1 0 1,-1-1-1,1 0 1,-1 0 0,0-1-1,0-1 1,0 1-1,0-2 1,-1 1 0,0-1-1,0-1 1,9-7-1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94 5416,'0'0'13883,"12"9"-13399,37 23-16,-49-31-442,1-1 0,0 1 0,0-1 0,0 1 0,0-1 0,0 1-1,0-1 1,0 0 0,0 0 0,0 0 0,0 1 0,0-1 0,0 0 0,0 0-1,1-1 1,-1 1 0,0 0 0,0 0 0,0 0 0,0-1 0,0 1 0,0 0-1,0-1 1,0 1 0,-1-1 0,1 1 0,0-1 0,0 1 0,0-1-1,0 0 1,-1 0 0,1 1 0,0-1 0,0 0 0,-1 0 0,1 0 0,-1 0-1,1 1 1,-1-1 0,1-2 0,1 0 82,-1-1 0,0 1 0,1-1 0,-1 0 0,-1 0 1,1 0-1,0-4 0,-2 4-42,1 0 0,-1 0 1,0 0-1,0 0 0,-1 0 1,1 1-1,-1-1 0,0 1 1,0-1-1,0 1 0,0 0 0,-1-1 1,1 1-1,-1 1 0,0-1 1,0 0-1,-4-2 0,4 2-27,0 0 0,0 1 0,0 0 0,-1 0 0,1 0 0,-1 0 0,1 0-1,-1 1 1,0 0 0,0-1 0,1 1 0,-1 1 0,0-1 0,0 0 0,0 1-1,-8 0 1,6 2 5,-1 0-1,1 1 1,-1-1 0,1 1-1,0 0 1,0 1-1,0-1 1,1 1 0,-1 1-1,-9 8 1,12-9-19,-1-1-1,1 0 1,0 1-1,1-1 1,-1 1 0,1 0-1,-1 0 1,1 0-1,0 0 1,1 0 0,-1 1-1,1-1 1,0 0-1,0 1 1,0-1 0,0 1-1,1 6 1,1-2 26,1 0 0,0 0 0,0 0 1,1 0-1,1 0 0,-1 0 0,1-1 0,1 0 1,-1 0-1,2 0 0,-1 0 0,1-1 0,0 0 0,0 0 1,1 0-1,0-1 0,0 0 0,1-1 0,-1 1 0,1-1 1,1-1-1,-1 0 0,0 0 0,1 0 0,18 4 1,-19-6 25,0 0 1,1-1-1,-1 0 1,1 0-1,-1-1 1,1 0-1,-1 0 1,14-3-1,-7-1 33,1 0-1,-1-1 1,25-13-1,19-12-525,-40 20-2743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4:59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105 538 5224,'0'0'3446,"-10"-3"-3164,-5-1 76,0 1-1,-1 0 1,1 1 0,-18-1 0,66-1 2664,-9-1-2676,-1 0 0,1-2 0,22-10 1,-27 9-34,-1-1 0,-1 0 1,1-1-1,-2-1 1,1-1-1,-2 0 1,1-1-1,-2-1 1,20-22-1,-26 27-157,-1-1 0,0 0 1,0-1-1,-1 1 0,0-1 0,-1-1 0,0 1 0,-1-1 0,-1 0 0,1 0 1,-2 0-1,0 0 0,0 0 0,-1 0 0,0-1 0,-1 1 0,-1 0 1,-2-14-1,3 24-140,-2-4 107,1 0 0,0-1-1,0 1 1,1 0 0,0-13 0,1 18-116,0 0-1,0 0 1,1 0-1,-1 0 1,1 0-1,-1 0 1,1 0-1,-1 1 1,1-1 0,-1 1-1,1-1 1,-1 1-1,1-1 1,0 1-1,-1 0 1,1 0-1,0 0 1,-1 0 0,1 0-1,0 0 1,-1 0-1,1 0 1,1 1-1,1 1-7,-1 1-1,0-1 0,0 1 0,0-1 1,0 1-1,0 0 0,0 0 1,-1 0-1,1 1 0,-1-1 0,0 0 1,0 1-1,0 0 0,-1-1 0,1 1 1,-1 0-1,1 4 0,2 8 2,0 0 0,3 30-1,-4-11 1,-2-11 0,1 0 0,2-1 0,0 1 0,1-1 0,14 37 0,-17-54 8,1 0-1,0-1 1,0 0-1,1 1 1,-1-1-1,1 0 1,0-1-1,1 1 1,-1-1-1,1 0 1,0 0-1,0 0 1,0-1-1,0 1 1,1-1-1,-1-1 1,1 1-1,0-1 1,0 0-1,0 0 1,0-1-1,0 1 1,0-1-1,0-1 1,1 1-1,-1-1 1,0 0-1,7-1 1,3-1 16,1-1 0,-1 0 0,1-2 0,-1 1 0,-1-2 0,1 0 0,-1-1 0,0 0 0,19-14 0,-12 7 7,0-1 1,-1-1 0,-1-1-1,18-20 1,-33 31-9,0 0-1,0 0 1,0-1 0,-1 1 0,0-1-1,0 0 1,-1 0 0,1 0 0,-2 0-1,1-1 1,-1 1 0,0-1 0,-1 0-1,1 1 1,-2-1 0,1 0 0,-1 0 0,-1-8-1,1 13-4,-1-1 0,0 1-1,1-1 1,-1 1 0,-1 0-1,1-1 1,0 1 0,-1 0-1,0 0 1,0 0 0,0 0 0,0 0-1,-3-3 1,3 5-8,1-1 0,-1 1 0,0 0 0,1 0-1,-1 0 1,0 0 0,1 0 0,-1 1 0,0-1 0,0 0 0,0 1 0,0 0 0,1-1 0,-1 1 0,0 0 0,0 0-1,0 0 1,0 0 0,0 0 0,0 0 0,0 1 0,0-1 0,0 1 0,0-1 0,-2 2 0,-5 2 2,1 0 0,0 1 0,0-1 0,0 2 0,0-1 0,1 1 0,0 1 1,0-1-1,0 1 0,1 0 0,0 1 0,0-1 0,1 1 0,0 0 0,-7 17 1,9-18-23,1 0 0,-1 0 0,1 1 1,0-1-1,1 1 0,0 0 0,0-1 0,1 1 1,0 0-1,0 0 0,1-1 0,-1 1 1,2 0-1,-1-1 0,1 1 0,1-1 1,-1 1-1,1-1 0,7 12 0,-6-12 1,0-1 0,0 1 0,1-1 0,0-1 0,0 1 0,1-1 0,0 0 0,-1 0 0,2 0 0,-1-1 0,0 0 1,1 0-1,0-1 0,0 0 0,0 0 0,0 0 0,0-1 0,1 0 0,11 1 0,-9-2-1,0-1 0,0 0 0,0-1 0,0 0 0,0 0 0,-1-1 0,1-1 0,0 1 0,-1-2 0,1 1 0,-1-1 0,0-1 0,-1 1 0,15-11 0,-4 0 26,0 0-1,-2-2 1,1 0 0,-2-1-1,-1 0 1,22-33 0,64-132 296,-62 106-126,-23 50-113,-15 26-69,0 0-1,0 0 1,-1 0 0,1-1 0,0 1 0,1 0 0,-1 0 0,0 0 0,0 1 0,0-1-1,0 0 1,1 0 0,-1 1 0,0-1 0,1 0 0,-1 1 0,2-1 0,-2 1-4,0 1 1,0-1 0,-1 0 0,1 1-1,-1-1 1,1 1 0,0-1 0,-1 1 0,1 0-1,-1-1 1,1 1 0,-1 0 0,0-1-1,1 1 1,-1 0 0,0-1 0,1 1 0,-1 0-1,0 0 1,0-1 0,0 1 0,1 0-1,-1 0 1,0 1 0,3 27 2,-2-22 0,4 69 40,-4 0-1,-3 0 1,-14 97 0,15-166-41,0 0 0,0 0 0,-1 0 0,0 0 1,-4 8-1,6-13 5,-1-1 0,1 0 1,-1 0-1,0 0 1,1 1-1,-1-1 0,0 0 1,0 0-1,0 0 0,0 0 1,0 0-1,0-1 1,0 1-1,0 0 0,0 0 1,0-1-1,0 1 0,-1 0 1,1-1-1,0 1 1,0-1-1,-1 0 0,1 1 1,0-1-1,-1 0 0,1 0 1,0 0-1,-1 0 1,1 0-1,0 0 0,-1 0 1,1-1-1,0 1 0,-1 0 1,0-1-1,-11-3 99,10 3-71,0 1-1,0-1 0,0 0 0,0 0 1,0 0-1,0-1 0,0 1 1,0-1-1,0 1 0,0-1 0,1 0 1,-1 0-1,1-1 0,-1 1 0,1 0 1,0-1-1,0 1 0,-2-4 1,4 5-9,18-7-8,165-49-200,-151 44 172,0-2-1,-1 0 0,43-30 1,-41 22-20,-1 0 1,-1-2 0,0-2 0,46-53 0,-69 68 26,-10 13 0,-17 19 1,12-13 2,-9 11 0,1 0 0,-24 40 0,36-53 0,0-1 0,0 1 0,1 0 0,0 0 0,0 1 0,1-1 0,-1 0 0,1 0 0,0 1 0,0-1 0,1 1 0,0-1 0,0 1 0,0-1 0,1 1 0,-1-1 0,1 1 0,3 9 0,-2-12 0,0 0 0,0 0 0,1 0 0,-1 0 0,1 0 0,-1 0 0,1-1 0,0 1 0,0-1 0,0 0 0,0 0 0,0 0 0,1 0 0,-1-1 0,0 1 0,1-1 0,-1 0 0,1 0 0,0 0 0,-1 0 0,8 0 0,-3 0 0,0-1 0,-1 1 1,1-1-1,0-1 0,-1 0 1,1 0-1,-1 0 0,1-1 1,13-5-1,-16 5 8,1-2 1,0 1-1,-1 0 0,0-1 1,0 0-1,0 0 1,0-1-1,-1 1 0,0-1 1,0 0-1,0 0 1,0-1-1,-1 1 0,0-1 1,0 0-1,-1 1 1,3-8-1,-3 5 13,0 0 0,0-1 0,-1 1-1,0 0 1,0 0 0,-1-1 0,0 1 0,0 0 0,-1 0 0,0-1 0,-1 1 0,-4-15 0,4 20-12,1 0 1,-1-1-1,1 1 1,-1 0-1,0 0 1,0 0-1,-1 0 1,1 1-1,0-1 1,-1 0-1,0 1 1,0 0-1,1 0 1,-1 0-1,-1 0 1,1 0-1,0 0 1,0 1-1,-1-1 1,1 1-1,-4-1 1,0 1-4,1 0 0,0 0 1,-1 0-1,1 1 0,-1 0 0,1 0 0,0 1 0,-1 0 1,1 0-1,-12 4 0,190-41-216,-114 26 175,-49 9 32,-1-1 0,1 2 0,0-1 1,0 1-1,0 0 0,0 1 1,-1 0-1,14 3 0,-18-3 3,-1 0 0,0 1 0,1-1 0,-1 1 0,0-1 0,0 1 0,0 0 0,0 0 0,-1 0 0,1 1 0,0-1 0,-1 1 0,0-1 0,1 1 0,-1 0 0,0 0 0,-1 0 0,1 0-1,0 0 1,-1 0 0,0 1 0,0-1 0,0 0 0,1 5 0,-1 1 0,0-1 0,-1 1 0,0-1 0,0 1 0,-3 14 0,-1 19 3,4-42-2,0 0 0,0 0 0,0 0 0,0 0 0,0 1 0,0-1 0,0 0 0,0 0 0,0 0 0,0 0 0,0 1 0,0-1 0,0 0 0,0 0-1,0 0 1,0 0 0,0 0 0,0 1 0,0-1 0,1 0 0,-1 0 0,0 0 0,0 0 0,0 0 0,0 0 0,0 0 0,0 0 0,0 1 0,1-1 0,-1 0 0,0 0 0,0 0 0,0 0 0,0 0 0,1 0 0,-1 0 0,0 0 0,0 0 0,0 0 0,0 0 0,1 0 0,8-3 18,10-10-1,-18 12-16,93-77 98,40-27-35,-55 50 25,-78 54-91,-1 1 1,1-1 0,0 1 0,0-1-1,-1 0 1,1 1 0,0-1-1,0 1 1,0 0 0,0-1 0,0 1-1,-1 0 1,1-1 0,0 1 0,0 0-1,0 0 1,0 0 0,0 0 0,0 0-1,0 0 1,0 0 0,0 0 0,0 0-1,0 1 1,0-1 0,0 0-1,-1 0 1,1 1 0,0-1 0,0 1-1,0-1 1,0 1 0,-1-1 0,1 1-1,0 0 1,0-1 0,-1 1 0,1 0-1,0-1 1,-1 1 0,1 0 0,-1 0-1,1 0 1,-1-1 0,0 1 0,1 2-1,1 3-2,0 1-1,0 0 0,-1-1 1,0 1-1,1 7 1,-2-9 3,3 26-2,-1-1-41,12 60-1,-13-83 33,1 0 1,0 0-1,1 0 0,-1 0 0,1-1 1,1 1-1,-1-1 0,1 0 0,0 0 0,1 0 1,-1 0-1,1-1 0,10 9 0,-12-12 10,0-1 0,0 1-1,0-1 1,0 1-1,1-1 1,-1 0 0,0 0-1,1 0 1,-1-1 0,0 1-1,1-1 1,-1 0 0,1 0-1,-1 0 1,1 0 0,-1-1-1,1 1 1,-1-1-1,0 0 1,1 0 0,-1 0-1,0-1 1,0 1 0,0-1-1,0 1 1,0-1 0,4-4-1,4-2 20,0-1 0,-1 0-1,1 0 1,-2-1 0,13-17-1,18-30 26,-28 38-15,0 1-1,1 1 0,1 0 1,0 1-1,1 1 0,33-27 1,-45 41-28,0-1-1,0 0 1,1 1 0,-1 0 0,0 0-1,1 0 1,-1 0 0,1 0 0,-1 1-1,1 0 1,-1-1 0,1 1-1,-1 0 1,1 1 0,-1-1 0,1 1-1,-1 0 1,1-1 0,-1 1 0,0 1-1,1-1 1,-1 0 0,0 1 0,0 0-1,5 3 1,6 5-10,1 2-1,-1-1 1,21 25-1,-20-21 5,8 9-18,-28-28 27,0 0 1,1 0-1,-2 0 0,1 1 1,0-1-1,-1 1 0,1 1 0,-1-1 1,0 1-1,0 0 0,0 0 0,0 1 1,0 0-1,-8-1 0,4 2 8,1 0-1,0 0 1,-1 1 0,1 0-1,0 1 1,0 0 0,0 0-1,0 1 1,-11 5 0,10-4 0,1 1 1,1 0-1,-1 0 1,1 1-1,0 0 0,0 1 1,0-1-1,-10 14 1,13-14-9,1 0 0,0 0 0,0 0 0,1 0 0,0 0 0,0 1 0,0 0 1,1-1-1,0 1 0,0 0 0,1 0 0,-2 12 0,3-13-9,1-1 1,-1 1-1,1-1 0,0 1 1,0-1-1,0 1 0,1-1 1,0 0-1,0 0 0,0 0 1,1 0-1,0 0 0,0 0 1,0-1-1,0 1 0,1-1 1,-1 0-1,1 0 0,0 0 1,1-1-1,-1 1 0,7 3 1,-7-4 7,0-1-1,0 0 1,0-1 0,0 1 0,0 0 0,0-1 0,0 0-1,1 0 1,-1-1 0,0 1 0,1-1 0,-1 0-1,0 0 1,1 0 0,-1 0 0,0-1 0,0 0 0,1 0-1,-1 0 1,0 0 0,0-1 0,0 0 0,0 1-1,0-2 1,0 1 0,-1 0 0,1-1 0,5-5 0,-2 1 5,0-1 0,-1 0 1,0 0-1,-1 0 1,0 0-1,5-13 1,21-58 120,-27 70-103,1-11 16,-1 8 25,3 26-32,-2-3-47,-1 0-1,1 1 0,1-2 1,0 1-1,1-1 1,0 0-1,10 11 1,-14-17 7,0 0-1,1-1 1,0 1 0,0-1 0,0 0 0,0 0 0,1-1 0,-1 1 0,1-1 0,0 0 0,-1 0 0,1-1 0,0 1 0,0-1 0,0 0 0,0 0 0,0-1 0,0 0 0,10 0 0,-5-1 3,0-1-1,0-1 1,0 1 0,0-2-1,-1 1 1,1-1 0,-1-1-1,10-5 1,7-8 25,31-26-1,-41 30-3,0 1-1,0 1 1,1 1-1,0 0 1,34-14 0,-50 24-19,0 1 1,1-1 0,-1 1 0,0-1 0,1 1-1,-1-1 1,0 1 0,1 0 0,-1 0 0,1-1-1,-1 1 1,0 0 0,1 0 0,-1 1 0,1-1-1,-1 0 1,0 0 0,1 1 0,-1-1 0,0 1-1,1-1 1,-1 1 0,0-1 0,0 1 0,1 0-1,-1 0 1,0-1 0,0 1 0,0 0-1,0 0 1,0 0 0,0 0 0,0 1 0,0-1-1,-1 0 1,1 0 0,0 0 0,-1 1 0,1-1-1,-1 0 1,1 1 0,-1-1 0,0 0 0,1 1-1,-1-1 1,0 1 0,0 0 0,1 10-4,-1-1 0,0 0 0,-1 0 0,-2 18 0,2-28 4,-10 61 82,10-62-81,1 1 0,0-1 0,0 1 0,-1-1 0,1 1 1,0 0-1,0-1 0,0 1 0,0-1 0,0 1 0,0 0 1,0-1-1,0 1 0,0-1 0,0 1 0,0 0 1,0-1-1,0 1 0,1-1 0,-1 1 0,0-1 0,0 1 1,1-1-1,-1 1 0,0-1 0,1 1 0,-1-1 1,0 1-1,1-1 0,0 1 0,0 0 1,0-1 1,0 0-1,1 0 0,-1 0 0,0 0 1,0-1-1,0 1 0,0 0 0,0 0 1,0-1-1,0 1 0,0-1 1,0 1-1,0-1 0,1 0 0,38-27 60,-37 26-56,47-41 97,-35 28-65,1 1 0,0 0 0,1 2 0,1 0 0,-1 1 0,31-14 0,-47 25-38,1-1 1,-1 1-1,1-1 1,0 1-1,0-1 1,-1 1 0,1 0-1,0 0 1,-1 0-1,1 0 1,0 0-1,0 1 1,-1-1-1,1 0 1,0 1-1,-1-1 1,1 1-1,0-1 1,-1 1-1,1 0 1,-1 0-1,1 0 1,-1 0-1,0 0 1,1 0-1,-1 0 1,0 0 0,0 1-1,0-1 1,1 0-1,-1 1 1,1 2-1,2 4-14,1 2 0,-1-1 0,-1 0-1,5 17 1,0 0-21,-7-22 32,1 3-5,1-1 1,-1 1 0,1-1-1,1 1 1,-1-1 0,6 6-1,-7-10 7,-1 0 0,1-1 1,0 1-1,1 0 0,-1-1 0,0 0 0,0 1 0,0-1 0,1 0 1,-1 0-1,1 0 0,-1-1 0,1 1 0,-1-1 0,1 1 0,-1-1 1,1 0-1,-1 0 0,1 0 0,0 0 0,2-1 0,13-2 8,0-1 0,-1-1 0,1-1 1,-1 0-1,0-1 0,22-13 0,-13 7 23,42-15 1,60-18-6,-55 31 47,-51 6-16,-17 5 7,-15 8-19,-9 6-34,1 1 1,1 0-1,0 1 0,-28 25 1,40-32-20,-1 1-1,1 0 1,1 0 0,-1 0-1,1 0 1,0 1 0,1 0 0,-1-1-1,1 1 1,1 1 0,-1-1 0,-1 11-1,3-15 6,1-1 0,-1 1 0,1 0 0,0 0 0,0-1 0,0 1 0,1 0 0,-1 0 0,1 0 0,-1-1 0,1 1 1,0 0-1,0-1 0,0 1 0,0-1 0,1 1 0,-1-1 0,1 0 0,-1 1 0,1-1 0,0 0 0,0 0 0,0 0 0,0 0 0,0 0 0,0-1 0,1 1 0,-1-1 0,1 1 0,-1-1 0,1 0 0,-1 0 0,1 0 0,0 0 0,-1-1 0,5 1 0,6 2 6,0-2 0,0 1-1,1-2 1,-1 0 0,0 0 0,0-2 0,17-2 0,-8-1 11,0 0 0,-1-2 1,32-14-1,-53 21-13,35-15 32,-1-2 0,46-31 0,-71 41-17,0 0 0,0-1 0,-1 1 0,1-2 0,-2 1 0,1-1 0,-1 0 0,-1-1 0,1 0 0,-2 0 0,1 0 0,5-17-1,-10 24-7,0 1-1,-1-1 0,1 1 0,-1-1 1,1 1-1,-1-1 0,0 0 0,0 1 1,0-1-1,-1 1 0,0-6 0,1 7-4,-1 1-1,1-1 0,0 0 1,-1 0-1,1 1 0,-1-1 1,1 0-1,-1 1 0,1-1 1,-1 0-1,0 1 0,1-1 1,-1 1-1,0-1 0,0 1 1,1-1-1,-1 1 0,0 0 1,0-1-1,1 1 0,-1 0 1,0 0-1,0-1 0,0 1 1,0 0-1,0 0 0,1 0 1,-1 0-1,0 0 0,0 0 1,0 0-1,0 1 0,1-1 1,-1 0-1,0 0 0,0 1 1,0-1-1,0 1 0,-8 2-5,1 0 0,0 1 0,0 0 0,1 1 0,-1-1 0,1 1-1,0 1 1,-10 9 0,4-2-20,2 0 0,-1 1 0,-11 20 0,21-32 20,0 1 1,1 0-1,0-1 1,0 1-1,0 0 1,0 0-1,0 0 0,0 0 1,1-1-1,-1 1 1,1 0-1,0 0 1,0 0-1,0 0 1,0 0-1,1 0 1,-1 0-1,1 0 0,0 0 1,0 0-1,0 0 1,0 0-1,0-1 1,0 1-1,1 0 1,0-1-1,-1 1 1,1-1-1,0 0 0,4 4 1,-2-1-3,1-1 1,0 0-1,0 0 1,0 0-1,1-1 0,0 0 1,-1 0-1,1 0 1,0 0-1,0-1 1,1 0-1,-1-1 0,10 2 1,0-2 3,0-1 0,-1-1 0,1 0 1,-1-1-1,1-1 0,-1 0 0,0-1 0,0-1 0,17-8 1,12-7-6,68-44 1,-77 41 22,-1-2 0,-1-1-1,-2-2 1,41-45 0,-54 48 25,-29 62-28,5-12-10,-7 12 5,-2 0 0,-1-2 0,-1 0 0,-2 0 0,-2-2 0,-38 47 0,58-77 9,-1-1 0,-1 0-1,1 1 1,0-1 0,-1-1-1,1 1 1,-1 0 0,1 0-1,-1-1 1,0 0 0,1 1 0,-1-1-1,0 0 1,0 0 0,0-1-1,0 1 1,0 0 0,0-1 0,0 0-1,-1 0 1,1 0 0,0 0-1,0 0 1,0-1 0,0 0-1,0 1 1,0-1 0,0 0 0,0 0-1,1 0 1,-1-1 0,0 1-1,1-1 1,-1 0 0,-3-2-1,3 3-11,1 0 0,-1 0 0,1 0 0,-1 1-1,0-1 1,0 1 0,1 0 0,-1 0-1,0 0 1,0 0 0,-3 0 0,-4 1-40,10 0 32,0 0 1,0 0-1,0 0 0,0 0 0,0 0 1,0 0-1,1 0 0,-1 0 0,0 0 1,1 0-1,-1 0 0,1 0 0,0 2 0,3 0-1,0 0-1,0 0 0,0-1 0,0 1 1,0-1-1,1 0 0,-1 0 0,1-1 1,4 2-1,46 8 19,-51-10-11,24 3 48,-1-1 0,1-2 0,0-1 1,0 0-1,29-6 0,-16-1 140,-1-2-1,71-25 0,-79 23-63,-10 4 18,-1-1 0,0-1 0,0-1 0,26-16 0,-16-2-1093,-26 23-2018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27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4416,'0'0'10976,"-3"13"-10663,-14 32 87,-38 78-1,50-114-368,-194 444 1493,197-448-1446,-1 0 0,1 0-1,1 0 1,-1 0 0,1 0-1,0 1 1,0-1 0,0 0-1,1 1 1,0-1-1,0 0 1,1 7 0,15-14 400,1-3-344,0-2 0,0 0-1,0 0 1,-1-2-1,25-17 1,27-13 182,-43 26-187,-13 7-32,0-1-1,0 1 1,0 1-1,1 0 0,0 1 1,0 0-1,1 1 1,17-2-1,-30 5-75,1 0 0,0 0 0,-1 0 0,1 1 1,0-1-1,-1 1 0,1-1 0,0 1 0,-1-1 0,1 1 0,-1 0 0,1-1 0,-1 1 0,1 0 1,-1 0-1,0 0 0,1 1 0,-1-1 0,1 1 0,0 1 7,0 0 0,0-1 0,-1 1 0,1 0 0,-1 0 0,0 0 0,0 0 0,0 0 0,0 5 0,1 3 31,-1 0 0,-1 1 0,0-1 0,-3 19 0,0-11 3,-1 0-1,-1 0 0,-1 0 1,-14 30-1,-42 70 161,27-57-129,-126 272 368,156-321-433,-4 10 91,-1-1-1,-1 0 1,-21 33 0,26-49-173,4-7 159,4-16 92,8-18-3321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2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97 7432,'0'0'6320,"-10"5"-5927,-39 24 202,1 3-1,-64 55 1,-44 59 915,148-138-1346,4-4 35,0 0 0,0 0 0,0 1 0,-4 7 0,3-3 637,8-10-45,14-14-199,-4 0-411,0-1 1,16-26 0,-16 22-41,21-24-1,117-96 530,-6 6 226,-144 132-863,0 1 0,0 0 1,1 0-1,-1 0 1,0-1-1,1 2 1,-1-1-1,1 0 0,-1 0 1,1 0-1,0 1 1,-1-1-1,1 1 1,0-1-1,-1 1 0,1 0 1,0-1-1,-1 1 1,4 0-1,-3 1-12,-1-1 0,0 0 0,0 1 0,0-1 0,0 1-1,0-1 1,0 1 0,0-1 0,0 1 0,0 0 0,0-1 0,0 1-1,0 0 1,0 0 0,0 0 0,-1 0 0,1 0 0,0 0 0,-1 0 0,1 0-1,-1 0 1,1 0 0,-1 0 0,1 0 0,-1 1 0,0-1 0,0 0-1,1 0 1,-1 2 0,14 194 643,-4-42-254,-10-150-365,1 0 0,-1-1 0,0 1 0,-1-1 0,1 1 0,-2 6 0,2-10-34,-1 0 0,1 0 0,0 0 1,0 0-1,-1 0 0,1-1 0,-1 1 0,1 0 0,-1 0 0,1 0 0,-1 0 0,0-1 0,1 1 1,-1 0-1,0-1 0,0 1 0,1 0 0,-1-1 0,0 1 0,0-1 0,0 1 0,0-1 0,0 0 0,0 1 1,1-1-1,-1 0 0,0 0 0,0 1 0,0-1 0,0 0 0,0 0 0,0 0 0,0 0 0,-2-1 1,-75-12 297,47 6-187,-1 2-1,-47-1 0,69 6-75,-1 0 0,1 1 0,-17 4 0,27-5-50,0 0 0,-1 0 0,1 0-1,0 0 1,0 0 0,0 0 0,0 0 0,-1 0 0,1 0 0,0 0 0,0 1 0,0-1 0,0 0 0,0 0 0,-1 0-1,1 0 1,0 0 0,0 1 0,0-1 0,0 0 0,0 0 0,0 0 0,0 1 0,0-1 0,0 0 0,0 0-1,0 0 1,0 0 0,0 1 0,0-1 0,0 0 0,0 0 0,0 0 0,0 1 0,0-1 0,0 0 0,0 0 0,0 0-1,0 1 1,0-1 0,0 0 0,0 0 0,0 0 0,0 0 0,0 1 0,1-1 0,-1 0 0,0 0 0,0 0-1,0 0 1,0 0 0,0 0 0,1 1 0,-1-1 0,0 0 0,0 0 0,0 0 0,0 0 0,1 0 0,9 7-264,-1-4-3227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3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279 679 6520,'0'0'7744,"-13"8"-7431,-1 1-216,-3 1 58,0 0 0,-23 9-1,24-12 19,0 1 0,1 1-1,0 0 1,0 1-1,-21 19 1,30-24-117,0 1-1,0 0 1,1 1 0,0-1-1,0 1 1,0 0 0,1 0-1,0 0 1,1 1 0,0-1-1,0 1 1,0 0 0,1 0-1,-1 9 1,2-10-13,1 0 1,-1 0 0,2 0 0,-1 0-1,1 0 1,0 0 0,1 0-1,-1 0 1,1 0 0,1-1-1,-1 1 1,7 10 0,-7-14-20,0 0 0,0 0 0,0 0 1,0-1-1,0 1 0,1-1 1,0 1-1,-1-1 0,1 0 0,0 0 1,0 0-1,0-1 0,0 1 1,0-1-1,0 0 0,0 1 0,1-1 1,-1-1-1,0 1 0,1 0 0,-1-1 1,0 0-1,1 0 0,-1 0 1,1 0-1,-1 0 0,1-1 0,4 0 1,-3-1 20,1 0-1,-1-1 1,1 1 0,-1-1 0,0 0 0,0 0 0,0 0 0,-1-1-1,1 0 1,4-5 0,41-50 369,-40 46-289,-1 2 66,-1 0 0,0-1 0,-1 0 0,0-1 0,-1 0 0,5-13 0,19 120 466,-26-85-646,0 1 0,1-1 0,0 0-1,8 11 1,-11-17-5,0 0 0,0 0 0,0-1 0,1 1 0,-1-1 0,1 0 0,0 1 0,-1-1 0,1 0-1,0-1 1,0 1 0,0 0 0,0-1 0,1 0 0,-1 1 0,5 0 0,-5-2 0,0-1 1,0 1-1,1 0 0,-1-1 1,0 0-1,0 0 0,0 0 1,0 0-1,0 0 0,0-1 1,0 1-1,0-1 0,-1 0 1,1 0-1,-1 0 0,4-3 1,4-4 22,-1-1 0,11-15 0,-4 4 60,-1-1-1,-1-1 1,-1 0 0,-1 0 0,11-31 0,-22 49-32,0 0 0,0 0-1,0 0 1,0 0 0,-1 0 0,-1-7-1,1 3 98,0 9 103,1 0-253,0 0 0,-1 1 0,1-1 0,0 0 0,-1 0 1,1 1-1,0-1 0,-1 1 0,1-1 0,-1 1 0,1-1 0,-1 1 0,1-1 0,-1 1 0,1-1 0,-1 1 1,1 1-1,0-1-6,-1-1 0,1 1 0,-1 0 0,1 0 0,0-1 0,-1 1 0,1 0 0,0-1 0,-1 1 0,1-1 0,0 1 0,0-1 0,-1 1 0,1-1 0,0 1 0,0-1 0,0 0 1,0 1-1,1-1 0,7 0 6,-1-1 1,1 0 0,0 0 0,0-1 0,-1 0-1,0-1 1,14-5 0,0-3 64,29-18-1,-37 20-57,2-2 10,0-1-1,-1 0 0,-1-1 0,26-29 1,42-67 51,-62 78-33,-2-1 0,-2-1 0,23-63 0,21-111 167,-58 198-200,8-41 34,-9 47-37,-1 0-1,0-1 1,0 1-1,0-1 0,0 1 1,-1-1-1,0 1 1,1 0-1,-1-1 0,0 1 1,-1 0-1,-1-4 1,3 6-4,0 1 1,-1 0-1,1 0 1,0-1-1,-1 1 1,1 0 0,0 0-1,0 0 1,-1 0-1,1 0 1,0 0-1,-1 0 1,1-1 0,0 1-1,-1 0 1,1 0-1,0 0 1,-1 0 0,1 0-1,0 0 1,-1 1-1,1-1 1,0 0-1,-1 0 1,1 0 0,0 0-1,-1 0 1,1 0-1,0 0 1,-1 1-1,1-1 1,0 0 0,0 0-1,-1 0 1,1 1-1,0-1 1,0 0-1,-1 1 1,-11 11-34,6-5 20,1 1 1,0-1-1,1 1 1,0 0-1,-6 16 0,-13 49-32,16-50 30,-9 47-41,4 0 1,-7 94-1,9-62 54,0 47 89,9-95 73,-3 0-1,-3-1 0,-13 54 1,17-95-77,2-6-27,0 0 0,-1 0 0,0 0 0,0-1 0,0 1 0,-1-1 0,0 1 0,0-1 0,-5 7 0,8-12-50,0 0 0,0 0 0,0 0 1,0 0-1,0 0 0,0 0 1,0 0-1,0-1 0,0 1 0,1 0 1,-1 0-1,0 0 0,0 0 1,0 0-1,0 0 0,0 0 0,0 0 1,0 0-1,0 0 0,0 0 1,0 0-1,0 0 0,0-1 0,0 1 1,0 0-1,-1 0 0,1 0 1,0 0-1,0 0 0,0 0 0,0 0 1,0 0-1,0 0 0,0 0 0,0 0 1,0 0-1,0 0 0,0 0 1,0 0-1,0 0 0,0 0 0,0 0 1,0 0-1,0-1 0,0 1 1,0 0-1,-1 0 0,1 0 0,0 0 1,0 0-1,0 0 0,0 0 1,0 0-1,0 0 0,0 0 0,0 0 1,3-12 87,8-16-47,4-2 15,2 1 0,1 0 1,1 2-1,29-33 0,15-19 41,-62 77-101,0 0 1,1 0 0,-1 0-1,1 0 1,-1 0 0,1 1-1,0-1 1,-1 1 0,1-1-1,0 1 1,0 0 0,0 0-1,0 0 1,1 0 0,-1 0 0,0 0-1,3 0 1,-3 1-1,-1 0 0,1 0 0,-1 1-1,1-1 1,-1 0 0,0 1 0,1-1 0,-1 1 0,0-1 0,1 1-1,-1 0 1,0 0 0,0 0 0,1 0 0,-1-1 0,0 2 0,0-1 0,0 0-1,0 0 1,0 0 0,-1 0 0,1 0 0,0 1 0,-1-1 0,1 0-1,0 1 1,0 2 0,4 11-1,-1 1 0,0 0 0,2 27 0,-1-11 0,0 7 4,-3-22 4,1 1 0,0 0-1,1-1 1,11 30 0,-13-44-7,-1 1 1,1 0-1,1 0 0,-1-1 1,0 1-1,1-1 0,-1 0 1,1 0-1,0 0 0,0 0 1,1 0-1,-1 0 0,0-1 1,1 0-1,0 0 0,-1 0 1,1 0-1,0 0 0,0-1 1,0 0-1,0 0 0,0 0 1,0 0-1,1 0 0,4-1 1,1 0 2,-1-1 1,1 0 0,-1-1-1,1 0 1,-1 0 0,0-1-1,0 0 1,0-1 0,0 0-1,-1 0 1,0-1 0,0 0 0,11-8-1,3-5 28,-1-1 0,-1 0 0,24-29 0,-33 35 17,-1-1-1,0 0 1,0 0 0,-1 0 0,-1-2-1,-1 1 1,0-1 0,-1 0-1,-1 0 1,5-22 0,-10 36-40,0-1 0,1 1 0,-1 0 0,0 0 0,0 0 0,0 0 0,-1 0 0,1 0 0,0 0 0,-1-1 0,0 1 0,1 0 0,-1 0 0,0 0 0,-1-2 0,1 3-5,0 0 0,0 0 0,0 0 0,0 0 0,0 1 0,0-1 0,0 0 0,0 0 0,0 1-1,-1-1 1,1 1 0,0-1 0,0 1 0,-1-1 0,1 1 0,0 0 0,-1 0 0,-1-1 0,-1 1-4,0 1 1,0-1-1,0 1 0,0 0 1,1 0-1,-1 0 0,0 0 1,0 0-1,1 1 0,-1 0 1,1 0-1,-1 0 0,1 0 1,-5 4-1,3-2-4,0 1 0,0 0 1,0 0-1,1 1 0,0-1 0,0 1 1,0 0-1,1 0 0,0 0 0,0 0 1,0 1-1,1 0 0,0-1 0,0 1 1,0 0-1,1 0 0,0 0 0,1-1 1,0 1-1,0 0 0,0 0 0,1 0 1,0 0-1,0 0 0,0 0 0,5 11 1,14 30-31,-18-44 30,0 0 1,0-1-1,0 1 1,1-1-1,-1 0 1,1 0-1,0 1 1,0-2-1,0 1 1,5 3 0,-7-5 3,0-1 1,0 0 0,0 0 0,1 0-1,-1 0 1,0 0 0,0 0 0,0 0-1,0 0 1,1 0 0,-1 0 0,0-1-1,0 1 1,0 0 0,0-1 0,0 1 0,0-1-1,2-1 1,22-13 26,-20 11-20,30-22 87,-1-1 1,36-39-1,-36 33-11,21-17 101,-54 49-178,0 0 0,1-1 1,-1 1-1,0 0 0,1 1 0,-1-1 0,0 0 0,1 0 1,-1 0-1,1 1 0,-1-1 0,1 1 0,-1-1 0,1 1 1,-1 0-1,1 0 0,0-1 0,2 1 0,-3 1-3,0-1 0,0 1 0,0-1 0,0 1 0,-1 0 0,1-1 0,0 1 0,0 0 0,0-1 0,-1 1 0,1 0 0,0 0 0,-1 0 0,1 0 0,0 0 0,-1 0 0,1 0 0,-1 0-1,0 0 1,1 0 0,-1 0 0,0 0 0,0 0 0,1 0 0,-1 0 0,0 0 0,0 2 0,1 29 41,0 1 0,-7 49-1,0 18 98,6-99-138,0-1 0,0 1 0,0-1 1,0 1-1,0-1 0,0 0 0,0 1 0,0-1 0,0 1 0,0-1 0,0 1 0,0-1 0,0 0 1,0 1-1,0-1 0,0 1 0,1-1 0,-1 0 0,0 1 0,0-1 0,0 0 0,1 1 1,-1-1-1,0 0 0,0 1 0,1-1 0,0 1 0,7-8 72,7-22 4,-14 28-79,20-43 157,2 2 0,1 0-1,37-45 1,-61 86-156,0 1 0,0 0 0,0 0 0,0 0 0,0-1 0,0 1 0,1 0 0,-1 0 0,0 0 0,0 0 0,0 0 0,0-1 0,0 1 0,1 0-1,-1 0 1,0 0 0,0 0 0,0 0 0,1 0 0,-1 0 0,0-1 0,0 1 0,0 0 0,1 0 0,-1 0 0,0 0 0,0 0 0,1 0 0,-1 0 0,0 0 0,0 0 0,0 0 0,1 0 0,-1 0 0,0 1 0,0-1 0,0 0-1,1 0 1,-1 0 0,0 0 0,5 10 28,-3 15 10,-2 14-10,-1-22-21,0 1 0,1-1 0,1 1 0,1-1 0,1 0 0,0 1 0,7 20 0,-5-29 20,0 0-1,0 0 1,1 0 0,0-1-1,1 0 1,0 0 0,0-1-1,1 0 1,0 0 0,0 0-1,11 5 1,-15-10-15,0 0 1,0 0-1,0-1 0,1 0 0,-1 0 1,0 0-1,1-1 0,-1 1 1,1-1-1,-1 0 0,1 0 0,-1-1 1,1 1-1,-1-1 0,1 0 0,-1 0 1,0-1-1,0 1 0,1-1 0,-1 0 1,0 0-1,4-3 0,4-3 29,-1 0 0,-1 0-1,1-1 1,-2 0 0,1-1 0,9-12-1,-18 20-38,1 0 0,-1 1-1,1-1 1,0 0-1,0 1 1,0-1 0,0 1-1,0 0 1,0-1-1,0 1 1,4-1-1,6 0-3916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3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1193 6328,'0'0'7182,"6"-15"-6763,19-47-28,40-101 1221,-14 36 655,-48 121-1993,0-1-1,1 1 1,0 0-1,6-8 0,-9 12-240,0 1 0,1 0-1,-1-1 1,0 1-1,0 0 1,0 0 0,1 0-1,-1 0 1,0 0-1,1 0 1,-1 0 0,1 1-1,-1-1 1,1 0-1,0 1 1,-1-1 0,1 1-1,-1 0 1,1-1-1,0 1 1,-1 0 0,1 0-1,0 0 1,0 0-1,2 1 1,-3 0-18,1 0 0,0 0 0,-1 0 1,1 1-1,-1-1 0,1 0 0,-1 1 0,0-1 0,0 1 0,1-1 1,-1 1-1,0 0 0,0-1 0,-1 1 0,2 2 0,10 30 131,-7-7-82,0 1-1,0 30 0,-4-37-21,1-1-1,1 0 0,0 0 0,2 0 0,0 0 1,8 20-1,-12-39-31,-1 1 0,1 0 0,0-1 0,-1 0 1,1 1-1,0-1 0,0 1 0,0-1 0,0 0 0,0 0 1,1 0-1,-1 1 0,0-1 0,0 0 0,1 0 1,-1-1-1,0 1 0,1 0 0,-1 0 0,1-1 0,-1 1 1,1-1-1,0 1 0,-1-1 0,1 0 0,-1 1 0,1-1 1,0 0-1,-1 0 0,1 0 0,0-1 0,-1 1 1,1 0-1,-1 0 0,1-1 0,0 1 0,-1-1 0,1 0 1,-1 1-1,1-1 0,1-2 0,7-3 26,-1 0-1,0-1 1,0 0-1,13-15 1,-15 15-15,22-21 83,-2 2 87,34-42 0,-55 60-152,0 0 0,0-1 0,-1 1 0,0-1 0,-1-1 1,0 1-1,0 0 0,-1-1 0,0 0 0,2-13 0,-5 20-17,0 0-1,0 0 1,0 0 0,-1 0-1,1 0 1,-1 0-1,0-1 1,0 2-1,0-1 1,0 0-1,0 0 1,-4-5 0,5 7-15,-1 0 1,0 0-1,1 0 1,-1 1 0,0-1-1,1 0 1,-1 0 0,0 1-1,0-1 1,1 0 0,-1 1-1,0-1 1,0 1 0,0-1-1,0 1 1,0-1-1,0 1 1,0 0 0,0-1-1,0 1 1,0 0 0,0 0-1,0 0 1,0 0 0,0 0-1,0 0 1,0 0 0,0 0-1,0 0 1,0 1-1,0-1 1,0 0 0,0 1-1,0-1 1,0 1 0,0-1-1,0 1 1,0-1 0,0 1-1,0-1 1,-1 2 0,-4 3 6,0 1 0,1-1 0,-1 1 0,1 0 0,0 0 0,0 1 0,1-1 0,0 1 0,-6 12 0,9-15-17,-1 0 0,1 0 1,0 1-1,0-1 0,0 0 1,0 1-1,1-1 0,0 0 1,0 1-1,0-1 0,1 1 1,-1-1-1,1 0 0,0 1 1,0-1-1,1 0 0,-1 0 1,1 0-1,2 5 0,-1-4-2,0 0-1,0 0 0,0 0 0,0-1 0,1 1 1,0-1-1,0 0 0,0 0 0,1 0 0,6 4 1,-7-6 3,-1 0 0,1-1 0,0 0 0,0 1 0,0-1 0,0-1 0,0 1 0,0-1 0,0 1 0,0-1 0,1 0 0,-1-1 0,0 1 1,0-1-1,5-1 0,8-2 5,-1-1 1,0-1 0,-1-1 0,1 0 0,-1 0 0,-1-2-1,0 0 1,16-13 0,-2 0 24,-2-2-1,43-51 1,-55 57-8,-1-1 0,0 0 0,15-33 0,23-66 69,-41 92-70,8-18 46,-2-1 1,-3-1-1,-1 0 0,-2 0 1,-2-1-1,2-84 0,-13 113-27,3 18-38,0 0 1,0 0 0,0 0-1,0 0 1,-1 0 0,1 0-1,0 0 1,0-1 0,0 1-1,-1 0 1,1 0 0,0 0-1,0 0 1,-1 0 0,1 0-1,0 0 1,0 0 0,0 0-1,-1 0 1,1 1 0,0-1-1,0 0 1,0 0 0,-1 0-1,1 0 1,0 0 0,0 0-1,0 0 1,0 0-1,-1 1 1,1-1 0,0 0-1,0 0 1,0 0 0,0 0-1,0 0 1,-1 1 0,1-1-1,0 0 1,0 0 0,-20 33 20,15-23-24,-26 53-3,3 1 0,-25 79 0,-28 145-56,75-266 59,-59 217-82,-42 166-2,106-401 87,-11 47 2,-5 58-1,16-108 1,1 0 0,0 1 1,0-1-1,0 0 0,0 0 0,0 1 0,0-1 1,0 0-1,1 1 0,-1-1 0,0 0 0,1 0 1,0 2-1,-1-3-2,0 0 1,0 0 0,1 0-1,-1 0 1,0 1-1,0-1 1,1 0 0,-1 0-1,0 0 1,0 0-1,1 0 1,-1 0 0,0 0-1,1 0 1,-1 0-1,0 0 1,0 0 0,1 0-1,-1 0 1,0 0-1,0 0 1,1-1 0,-1 1-1,0 0 1,0 0-1,1 0 1,-1 0 0,0 0-1,0-1 1,1 1-1,-1 0 1,0 0 0,0 0-1,0-1 1,1 1-1,22-30 19,-20 26-18,161-251 103,-33 50-1,0 9 111,-116 171-108,22-48 0,-5 7 73,-30 63-171,-1 0 0,1-1 1,-1 1-1,0-1 0,0 1 0,0-1 1,-1 0-1,1 1 0,-1-1 0,0-5 1,0 9-9,1 0 0,-1 0 0,0 0 0,0 0 0,0 0 1,1 0-1,-1 0 0,0 0 0,0 0 0,0 0 1,1 0-1,-1 0 0,0 0 0,0 0 0,0 0 1,1 0-1,-1 0 0,0 0 0,0 0 0,0 0 0,1 1 1,-1-1-1,0 0 0,0 0 0,0 0 0,0 0 1,0 0-1,1 1 0,-1-1 0,0 0 0,0 0 1,0 0-1,0 0 0,0 1 0,0-1 0,0 39-5,4 100-64,-3-122 61,2-1 1,0 0 0,1 0-1,0 0 1,1 0-1,10 19 1,-14-32 8,0-1 1,0 1 0,0-1 0,1 0-1,-1 0 1,1 0 0,0 0 0,-1 0 0,1 0-1,0 0 1,0 0 0,0-1 0,1 1-1,-1-1 1,0 0 0,0 1 0,1-1 0,-1 0-1,1-1 1,-1 1 0,1 0 0,-1-1-1,1 1 1,0-1 0,-1 0 0,1 1 0,-1-1-1,1-1 1,0 1 0,-1 0 0,1-1-1,-1 1 1,1-1 0,0 0 0,-1 0 0,0 0-1,1 0 1,3-3 0,36-18 45,-1-1-1,58-45 1,64-71 264,-114 94-50,-77 65-103,1-3-128,-33 30-1,39-28-14,1 2 0,1 0 0,-19 27 0,33-41-18,0 1 1,0 0-1,1 0 1,0 0 0,1 0-1,0 0 1,0 1 0,1-1-1,0 1 1,0 0 0,1 0-1,0 0 1,0 0 0,2 12-1,-1-19 3,0-1-1,0 0 0,0 0 0,0 1 1,1-1-1,-1 0 0,0 1 1,1-1-1,-1 0 0,1 0 1,-1 0-1,1 1 0,0-1 1,0 0-1,-1 0 0,1 0 1,0 0-1,0 0 0,0 0 0,1 1 1,-1-2-1,0 0 1,0 1 0,0-1-1,0 0 1,0 0-1,1 0 1,-1 0 0,0 0-1,0 0 1,0 0-1,0 0 1,0 0 0,0 0-1,0-1 1,0 1-1,0 0 1,0-1 0,2 0-1,5-4 3,0 0-1,0-1 1,-1 0 0,10-10-1,-9 9 7,12-13 38,-2-1 1,0-1 0,-1-1 0,-1-1-1,23-43 1,-34 58-13,22-40 173,-27 49-206,0 0 1,0 0-1,0-1 1,1 1-1,-1 0 1,0 0-1,0 0 0,1-1 1,-1 1-1,0 0 1,0 0-1,1 0 1,-1 0-1,0 0 1,0 0-1,1-1 0,-1 1 1,0 0-1,1 0 1,-1 0-1,0 0 1,0 0-1,1 0 1,-1 0-1,0 0 0,1 0 1,-1 0-1,0 1 1,1-1-1,-1 0 1,0 0-1,0 0 1,1 0-1,-1 0 1,0 0-1,0 1 0,1-1 1,-1 0-1,0 0 1,0 0-1,0 1 1,1-1-1,-1 0 1,0 0-1,0 1 0,0-1 1,0 0-1,1 1 1,15 19-18,-4-5 0,-5-10 15,0-1 0,0 1 0,1-1 1,-1 0-1,1-1 0,0 0 1,0 0-1,0 0 0,0-1 0,0 0 1,1-1-1,-1 0 0,1 0 1,-1-1-1,1 0 0,-1-1 0,15-2 1,10-4 6,1-1-1,-1-2 1,35-15 0,-8 3 38,7 1 23,-67 21-66,0 0 0,0 0 0,0 0-1,0 0 1,0 0 0,0 0 0,0 0 0,0-1 0,0 1 0,0 0 0,1 0 0,-1 0-1,0 0 1,0 0 0,0 0 0,0 0 0,0 0 0,0 0 0,0 0 0,0 0 0,1 0-1,-1 0 1,0 0 0,0 0 0,0 0 0,0 0 0,0 0 0,0 0 0,0 0 0,0 0-1,1 0 1,-1 0 0,0 0 0,0 0 0,0 0 0,0 0 0,0 0 0,0 0 0,0 0-1,0 0 1,0 1 0,1-1 0,-1 0 0,0 0 0,0 0 0,0 0 0,0 0 0,0 0-1,0 0 1,0 0 0,0 0 0,0 1 0,0-1 0,0 0 0,0 0 0,0 0 0,0 0 0,0 0-1,0 0 1,-4 10 23,-13 14-9,15-22-11,-14 20-1,1 0 1,1 1-1,-13 30 0,22-41-1,0 0 0,1 0-1,0 0 1,1 1-1,1-1 1,0 1 0,0 0-1,1 25 1,1-38-2,0 1 0,0-1 1,0 1-1,1 0 0,-1-1 0,0 1 0,0-1 1,0 1-1,0-1 0,0 1 0,1-1 1,-1 1-1,0-1 0,1 1 0,-1-1 1,0 1-1,1-1 0,-1 1 0,0-1 1,1 0-1,-1 1 0,1-1 0,-1 1 0,1-1 1,-1 0-1,1 0 0,-1 1 0,1-1 1,-1 0-1,1 0 0,-1 0 0,1 1 1,0-1-1,1 0 1,0 0-1,1 0 1,-1-1 0,0 1-1,0 0 1,0-1 0,0 0-1,0 1 1,3-2 0,40-23 27,-2-5 10,-1-1 0,-2-2 1,-1-1-1,-2-2 1,-1-2-1,-2-2 0,-2-1 1,-2-1-1,50-92 1,-35 43 129,-4-3 0,56-195 1,-85 245-139,6-32-62,-18 76 32,0 0-1,0 0 1,0 0-1,1-1 0,-1 1 1,0 0-1,0 0 1,0 0-1,0-1 0,0 1 1,0 0-1,0 0 0,0-1 1,0 1-1,0 0 1,0 0-1,0-1 0,0 1 1,0 0-1,0 0 0,0-1 1,0 1-1,0 0 1,0 0-1,0-1 0,0 1 1,0 0-1,0 0 0,0 0 1,0-1-1,-1 1 1,1 0-1,0 0 0,0 0 1,0-1-1,0 1 0,-1 0 1,1 0-1,0 0 1,0 0-1,0-1 0,-1 1 1,1 0-1,0 0 0,-1 0 1,-9 9-37,-11 21-20,-1 9 16,2 2 0,2 0 0,2 1 0,-12 49 0,12-21-2,4 0 1,2 1 0,0 103-1,9-151 30,1-1-1,2 0 1,0 1-1,1-1 1,1 0-1,8 22 1,-12-42 12,1 1 1,-1-1-1,1 0 1,0 1-1,0-1 1,0 0-1,0 0 1,1 0 0,-1 0-1,1 0 1,-1 0-1,1 0 1,-1-1-1,1 1 1,0 0-1,0-1 1,0 1 0,0-1-1,0 0 1,0 0-1,0 0 1,1 0-1,-1 0 1,0 0 0,1-1-1,-1 1 1,0-1-1,1 1 1,-1-1-1,0 0 1,4 0-1,0-1 8,-1 0-1,1-1 0,-1 1 0,1-1 0,-1 0 0,0-1 0,1 1 0,-1-1 0,0 0 1,-1 0-1,1-1 0,4-4 0,8-9 35,-1 0 1,0-1-1,21-33 0,-8 10 51,-24 34-97,10-11 103,-12 18-50,-4 14-41,-2-1-11,1 0 0,0 1-1,1-1 1,0 1 0,1-1-1,1 1 1,0-1 0,1 0-1,1 1 1,0-1 0,0 0-1,6 13 1,-8-25 4,0 1 0,0-1 0,0 0 0,0 1 0,0-1 0,0 0 0,0 1 1,1-1-1,-1 0 0,0 0 0,1 0 0,-1 0 0,1 0 0,-1-1 0,1 1 0,-1 0 0,1-1 0,0 1 0,-1-1 0,1 0 0,0 1 0,-1-1 0,1 0 0,0 0 0,-1 0 0,1 0 0,0 0 0,-1 0 0,1-1 1,0 1-1,-1-1 0,4 0 0,2-1 6,0 0 1,-1-1 0,1 0-1,0 0 1,-1-1 0,9-6-1,0-1 24,-1-2 0,0 0 0,-1 0 0,12-17 0,41-63 221,-58 81-204,-6 9-13,0-1-1,0 1 1,1 0 0,-1 0-1,1 1 1,4-5-1,-7 7-30,0 0-1,0 0 1,1 0-1,-1 0 0,0 0 1,0 0-1,0 0 1,0 0-1,0 0 1,0 0-1,0 0 0,0 0 1,1 0-1,-1 0 1,0 0-1,0 0 0,0 0 1,0 0-1,0 0 1,0 0-1,0 0 1,0 0-1,1 0 0,-1 0 1,0 0-1,0 0 1,0 0-1,0 0 0,0 0 1,0 0-1,0 0 1,0 0-1,1 0 1,-1 0-1,0 0 0,0 0 1,0 0-1,0 0 1,0 1-1,0-1 0,0 0 1,0 0-1,0 0 1,0 0-1,0 0 1,0 0-1,0 0 0,0 0 1,0 1-1,0-1 1,0 0-1,0 0 0,0 0 1,0 0-1,0 0 1,0 0-1,0 0 1,0 0-1,0 1 0,0-1 1,-5 18 50,-4 9-64,1 0 1,1 1-1,-4 33 0,11-59 11,-1-1-1,1 1 0,0-1 0,0 0 0,0 1 0,0-1 0,0 1 0,0-1 0,0 1 0,0-1 0,1 1 0,-1-1 0,1 0 0,-1 1 0,1-1 1,-1 0-1,1 1 0,0-1 0,0 0 0,0 0 0,-1 0 0,3 2 0,-2-2 3,0-1-1,1 1 0,-1-1 1,0 1-1,0-1 1,1 0-1,-1 0 1,0 1-1,1-1 1,-1 0-1,0 0 1,0 0-1,1 0 1,-1-1-1,0 1 1,1 0-1,-1-1 1,0 1-1,0 0 1,1-1-1,-1 0 1,0 1-1,0-1 1,0 0-1,2 0 1,13-11 33,-1 0 0,-1 0 0,0-2 0,0 1 0,12-19 1,20-19 115,-45 50-146,1 0 0,-1-1 0,0 1 0,0 0 0,1 0 0,-1 0 0,0 0 0,1 0 0,-1 0 0,1 0 0,0 0 0,-1 1 0,1-1 0,0 0 0,-1 1 0,1 0 0,0-1 0,-1 1 0,1 0 0,3 0 0,-3 1-4,1 0 0,-1 0 0,0 0 0,1 0-1,-1 1 1,0-1 0,1 1 0,-1 0 0,0-1 0,0 1 0,-1 0 0,3 3-1,3 2-5,1 0 0,-1 0 0,1-1 0,0 0 0,0 0 0,1-1 0,0 0 0,0 0 0,0-1 0,0 0 0,13 2 0,-17-4 5,0-1 1,0 0-1,0-1 0,1 1 0,-1-1 0,0 0 1,0-1-1,0 1 0,1-1 0,-1 0 0,0 0 0,0 0 1,0-1-1,0 0 0,-1 0 0,1 0 0,0-1 0,-1 1 1,1-1-1,-1 0 0,0-1 0,0 1 0,5-6 0,1-4 9,0 0 0,-1 0 0,-1-1 0,0 0 0,-1-1 0,0 0-1,-1 0 1,-1 0 0,-1-1 0,6-29 0,-10 43-2,0 0-1,1 0 1,-1 0 0,0 0 0,0-1-1,0 1 1,0 0 0,-1 0-1,1 0 1,0 0 0,-1 0 0,0 0-1,-1-4 1,2 6-6,-1-1 1,0 1-1,1-1 0,-1 1 1,0-1-1,1 1 0,-1-1 0,0 1 1,1 0-1,-1-1 0,0 1 0,0 0 1,1 0-1,-1 0 0,0 0 0,0 0 1,1-1-1,-1 1 0,0 1 1,0-1-1,0 0 0,1 0 0,-1 0 1,0 0-1,0 0 0,1 1 0,-1-1 1,0 0-1,1 1 0,-1-1 0,0 0 1,1 1-1,-1-1 0,0 1 1,0 0-1,-6 4 1,0 0 0,0 1 0,0 0 0,1 0 0,0 0 0,0 1 0,0 0 0,1 0 0,-8 14 0,6-8-7,1 0-1,0 1 0,1 0 1,1 0-1,-4 17 0,7-21-15,0 0-1,1 0 1,0 0-1,1 0 1,0-1-1,1 1 1,0 0-1,0-1 1,1 1-1,0-1 1,1 0-1,0 0 1,0 0-1,7 11 1,-10-20 9,-1 0-1,0 1 1,0-1 0,0 0 0,1 1 0,-1-1-1,0 0 1,0 1 0,1-1 0,-1 0 0,0 0-1,0 1 1,1-1 0,-1 0 0,0 0 0,1 0-1,-1 1 1,0-1 0,1 0 0,-1 0 0,1 0-1,-1 0 1,0 0 0,1 0 0,-1 0 0,0 0-1,1 0 1,-1 0 0,1 0 0,-1 0 0,0 0-1,1 0 1,-1 0 0,1 0 0,-1 0-1,0 0 1,1 0 0,-1-1 0,0 1 0,1 0-1,-1 0 1,0 0 0,1-1 0,-1 1 0,5-6-3828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3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14968,'0'0'880,"84"-65"-688,-57 53-272,-9 2 8,-2 4-136,-4 4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39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11352,'0'0'760,"111"-34"-360,-23 9 0,11-3 40,10 4 0,-6 0 64,-7 2 0,-5 10-80,-16 5-8,-13 12-136,-9 3 8,-15 4-9,-14-2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1037 6224,'0'0'8400,"6"-9"-8067,48-74 345,65-92 1230,-114 166-1704,1 1-1,-1-1 1,7-19-1,6-11 758,-15 31-232,-9 11 1,-9 15-266,9-6-422,1 1 0,0 0 1,1 0-1,0 0 1,1 0-1,0 1 0,1-1 1,1 1-1,0 18 1,1-24-41,1 1 1,0 0-1,1-1 1,0 1-1,0-1 1,1 1-1,0-1 1,1 0-1,0 0 1,6 10-1,-8-15 4,0 0-1,0-1 1,1 1-1,-1 0 0,1-1 1,-1 0-1,1 1 1,0-1-1,0 0 0,0 0 1,0-1-1,0 1 0,0-1 1,1 1-1,-1-1 1,0 0-1,1 0 0,-1-1 1,1 1-1,-1-1 1,1 0-1,-1 1 0,1-2 1,-1 1-1,1 0 0,-1-1 1,1 1-1,4-2 1,0-2 20,1 1-1,0-1 1,-1 0 0,0-1 0,0 1 0,0-2 0,9-8 0,47-47 197,-36 28-79,-2-1-1,28-47 1,4-5 252,-54 80-395,13-13 372,-17 19-368,0 0 0,0 0 1,0 0-1,0-1 0,0 1 0,1 0 0,-1 0 1,0 0-1,0 0 0,0 0 0,0 0 0,1 0 1,-1 0-1,0 0 0,0 0 0,0 0 0,0 0 0,1 0 1,-1 0-1,0 0 0,0 0 0,0 0 0,0 0 1,1 0-1,-1 0 0,0 0 0,0 1 0,0-1 1,0 0-1,0 0 0,1 0 0,-1 0 0,0 0 0,0 0 1,0 0-1,0 0 0,0 1 0,0-1 0,0 0 1,1 0-1,1 16 79,-2 148 266,0-164-346,0 0 0,0 1 1,0-1-1,0 1 0,0-1 0,0 0 0,0 1 0,0-1 0,0 0 0,0 1 0,0-1 1,0 0-1,0 1 0,0-1 0,0 0 0,1 0 0,-1 1 0,0-1 0,0 0 0,0 1 1,0-1-1,1 0 0,-1 0 0,0 1 0,0-1 0,1 0 0,-1 0 0,0 0 0,1 1 1,-1-1-1,12-4 63,16-19-12,-20 16-26,43-39 69,25-21 85,-75 66-176,0 0-1,0 0 0,0 0 0,0 1 1,0-1-1,1 0 0,-1 1 0,0-1 1,1 0-1,-1 1 0,0 0 0,1-1 1,-1 1-1,0 0 0,1-1 0,-1 1 1,1 0-1,-1 0 0,0 0 0,1 1 0,-1-1 1,1 0-1,-1 0 0,0 1 0,1-1 1,-1 1-1,0-1 0,1 1 0,-1-1 1,0 1-1,0 0 0,0 0 0,0 0 1,0-1-1,1 1 0,-1 0 0,-1 0 1,1 1-1,0-1 0,0 0 0,0 0 1,-1 0-1,1 0 0,0 1 0,-1-1 1,1 0-1,0 3 0,25 51 80,-9-22-62,-15-29-22,0 1 0,1-1 1,0 1-1,-1-1 0,2 0 1,-1 0-1,0-1 0,1 1 1,0-1-1,0 0 1,0 0-1,0 0 0,0 0 1,1-1-1,-1 1 0,1-1 1,-1 0-1,1-1 0,0 1 1,0-1-1,0 0 0,0 0 1,0 0-1,0-1 1,0 0-1,0 0 0,0 0 1,6-1-1,13-3 24,0-1 1,0-1-1,-1-1 0,35-15 1,-41 16-5,9-6 34,-1-2 1,0 0-1,0-2 0,41-35 0,-36 28-9,-27 20-31,0 0-1,0 0 0,0 0 1,-1-1-1,1 1 1,-1-1-1,0 0 0,0 1 1,0-1-1,2-8 1,-16 19 82,-13 12-85,1 0-1,1 2 0,1 1 1,0 1-1,2 0 0,-33 51 1,49-67-13,1-1 0,0 1 0,0 0 0,0 0 0,-2 13-1,4-17-2,1 0 0,-1 1 0,1-1 0,0 0 0,0 1 0,0-1 0,1 0 0,-1 1 0,1-1 0,-1 0 0,1 0 0,0 1 0,1-1 0,-1 0 0,3 4 0,-4-6 1,1 0 0,0 0 0,0 0 1,0 0-1,0 0 0,0 0 1,0 0-1,0-1 0,0 1 1,0 0-1,1-1 0,-1 1 1,0-1-1,0 1 0,0-1 0,1 1 1,-1-1-1,0 0 0,1 0 1,-1 0-1,0 0 0,1 0 1,-1 0-1,0 0 0,1 0 1,-1 0-1,0-1 0,0 1 0,1 0 1,-1-1-1,2 0 0,5-3 2,0 0-1,0 0 1,12-9-1,-11 6 8,10-6 2,0-2-1,-2 0 1,0-1-1,0-1 1,-2 0-1,0-1 0,21-34 1,-14 15 10,-1-2 1,-2 0-1,17-50 1,-22 44 12,-2 0 0,11-75 0,-7-95 109,-15 201-128,-1 5-4,1 0 1,-1 0 0,0 0-1,-1 0 1,0 0-1,-1 0 1,-2-9-1,4 18-9,-1-1-1,1 1 1,0-1-1,-1 0 1,1 1 0,-1-1-1,1 1 1,-1 0-1,1-1 1,-1 1-1,1-1 1,-1 1-1,1 0 1,-1-1 0,1 1-1,-1 0 1,0 0-1,1-1 1,-1 1-1,0 0 1,1 0 0,-1 0-1,0 0 1,1 0-1,-1 0 1,0 0-1,1 0 1,-1 0-1,0 0 1,1 0 0,-1 1-1,1-1 1,-1 0-1,0 0 1,1 1-1,-1-1 1,1 0-1,-1 1 1,0-1 0,1 0-1,-1 1 1,1-1-1,0 1 1,-1-1-1,1 1 1,-1 0 0,-23 25-33,15-11 21,2 0-1,-1 0 1,2 1 0,0 0-1,1 0 1,-4 17 0,-13 103-57,15-66-21,3-1 0,9 117 0,-2-157 58,2 0 1,0 0-1,12 33 1,-13-51 27,0 0 0,0 0 0,1-1 1,0 1-1,1-1 0,0 0 0,1-1 0,0 1 0,1-1 0,14 13 1,-18-20 5,0 1 0,0-1 0,0 0 1,0 0-1,1-1 0,-1 1 1,1-1-1,-1 0 0,1 0 0,-1 0 1,1-1-1,0 0 0,-1 0 0,1 0 1,-1 0-1,1-1 0,0 1 1,-1-1-1,1-1 0,-1 1 0,5-2 1,4-2 12,0-1 1,0 0-1,-1 0 0,1-1 1,19-16-1,-11 6 45,20-21 0,-35 31-35,1 0 0,-1 0 1,-1 0-1,0-1 0,0 0 0,7-15 0,-11 20-13,0 0 0,0 1 0,0-1 0,-1 0 0,0 0 0,1 0-1,-1 0 1,0 0 0,0 0 0,-1 0 0,1 0 0,0 0 0,-2-3 0,2 5-8,0 1 1,-1-1 0,1 0-1,0 1 1,-1-1 0,1 0-1,-1 1 1,1-1-1,-1 0 1,1 1 0,-1-1-1,1 1 1,-1-1-1,0 1 1,1-1 0,-1 1-1,0 0 1,1-1 0,-1 1-1,0 0 1,0-1-1,-1 1 0,1 0-1,-1 0 0,1 0 0,0 0 1,-1 0-1,1 1 0,-1-1 0,1 0 1,-1 1-1,1-1 0,0 1 0,-1-1 0,1 1 1,0 0-1,-2 1 0,-3 2 1,0 1 0,1-1 0,0 1 0,0 0 0,0 0 0,1 1 0,0 0-1,0-1 1,0 1 0,1 1 0,0-1 0,0 0 0,0 1 0,1 0 0,0-1 0,-1 10 0,0-5-3,2 1 0,-1-1 1,2 1-1,0 0 0,0-1 1,1 1-1,0-1 1,1 1-1,4 13 0,-5-21-3,0-1 0,0 1-1,0-1 1,1 1 0,-1-1-1,1 0 1,0 0 0,0 1-1,0-1 1,1-1 0,-1 1-1,1 0 1,-1 0 0,1-1-1,0 0 1,0 1 0,0-1 0,0 0-1,1-1 1,-1 1 0,0 0-1,1-1 1,-1 0 0,8 2-1,-5-3 0,0 1 0,0-1 0,0-1 0,-1 1 0,1-1 0,0 0 0,0 0 0,0 0 0,-1-1 0,1 0 0,-1 0 0,1-1 0,-1 1 1,8-7-1,128-99-29,-70 50 54,-64 52-13,0 1 0,0 1-1,0-1 1,0 1 0,1 0-1,-1 1 1,15-5 0,-19 7-8,-1 1 1,1 0-1,0-1 1,-1 1-1,1 0 0,0 0 1,0 0-1,-1 1 1,1-1-1,0 1 1,-1-1-1,1 1 1,0 0-1,-1 0 1,1 0-1,-1 0 1,1 1-1,-1-1 1,0 0-1,0 1 1,0 0-1,1 0 0,-1 0 1,-1 0-1,1 0 1,0 0-1,1 3 1,5 7-2,-1 1 0,-1-1 1,7 20-1,10 19 6,-10-27 29,22 30 0,-28-46-26,-1 0 0,1 0 0,1 0 0,-1-1 0,1 0 0,14 10 0,-20-16-16,0 0 1,0 0-1,0 0 1,1 0-1,-1 0 1,0 0-1,0-1 1,1 1-1,-1-1 1,0 0 0,0 1-1,1-1 1,-1 0-1,0 0 1,1-1-1,-1 1 1,0 0-1,5-2 1,-3 0 51,0 1 1,-1-1-1,1 0 1,0-1-1,-1 1 1,1-1-1,-1 0 1,1 0-1,3-4 1,4-6-811,-1-1 1,-1 0 0,15-28-1,-21 36-70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708 1 13968,'0'0'656,"-18"12"-255,-21 15-186,-146 102 966,129-83-631,-72 76 0,-40 65 904,160-177-1350,-13 13 357,1 2 1,1 0-1,-20 37 1,34-50-450,4-8-2434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 11352,'0'0'1152,"-63"-4"-664,47 8-104,10-2-8,4 6-200,16 0 16,21 10-104,9-6 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5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6824,'0'0'0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7232,'0'0'7834,"3"16"-7364,2 4-305,-1-1 68,0 1 0,2 35 0,14 278 2676,-18-320-2509,1-12 71,3-21 160,-3 10-660,15-52 445,3 0-1,53-110 1,-58 141-269,-9 16-40,0 1 0,1 0 0,1 1 0,0 0 1,1 1-1,18-19 0,-27 30-95,0 0 0,0 0 0,0 0 0,1 0 0,-1 0 0,0 0 0,1 1 1,-1-1-1,0 0 0,1 1 0,-1-1 0,1 1 0,-1-1 0,1 1 0,-1 0 0,1 0 0,0 0 0,-1 0 0,1 0 0,-1 0 0,1 0 0,-1 0 1,1 0-1,-1 1 0,1-1 0,2 2 0,-2-1 2,1 1 1,-1-1-1,0 1 0,0 0 1,0 0-1,0 0 0,0 0 1,0 0-1,-1 0 0,1 0 1,-1 1-1,1-1 1,-1 1-1,1 3 0,4 8 15,-2 1-1,0-1 0,-1 1 1,0 0-1,1 26 1,-6 78 138,-1-41-14,3 97 816,4-180-629,0-10-256,11-91-175,-9 69-3056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0 319 7832,'0'0'6633,"10"-15"-6021,33-51 785,34-72 0,-75 135-1261,0 0-1,-1-1 0,1 1 1,0 1-1,1-1 0,-1 0 0,4-3 1,-5 5-103,-1 1 0,1-1 0,-1 1 0,1 0 0,-1-1 0,1 1 0,0 0 0,-1-1 0,1 1-1,-1 0 1,1 0 0,0 0 0,-1 0 0,1 0 0,0 0 0,-1 0 0,1 0 0,0 0 0,-1 0 0,1 0 0,0 0 0,-1 0 0,1 0 0,0 0 0,-1 1 0,1-1 0,-1 0 0,1 1 0,0-1 0,-1 0 0,1 1 0,-1-1 0,1 0 0,-1 1 0,1-1 0,-1 1 0,0-1 0,1 1 0,-1 0 0,1-1 0,-1 1 0,0-1 0,0 1 0,1-1 0,-1 1 0,0 0 0,0 0 0,5 9 165,0 0-1,0-1 1,1 0 0,0 0 0,14 14 0,-17-20-155,0-1-1,0 1 1,0-1-1,1 0 1,-1 0-1,1 0 1,-1 0 0,1 0-1,0-1 1,-1 0-1,1 0 1,0 0-1,0 0 1,0 0-1,0-1 1,0 0 0,0 0-1,0 0 1,4-1-1,4 0 51,1-2 0,-1 0 0,0-1 0,0 0 0,-1 0 0,1-1 0,15-10 0,-6 2 257,0-2 1,33-30-1,-28 16 60,-24 26-374,0 1 0,0 0 1,-1-1-1,1 0 0,-1 1 0,0-1 0,1 0 0,-1 0 1,0 0-1,0-4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0 393 8032,'0'0'11511,"4"-12"-11149,-2 2-262,0 0 64,0 0 0,1 0 0,0 0 0,0 1 0,1-1 0,10-16 0,-11 23-87,0 0 0,0 0 0,0 0 0,1 1 0,-1 0 0,1-1 0,-1 1 0,1 0 0,0 1 0,7-3 0,46-10 293,-41 10-289,56-8 204,-1 4 0,117-1 0,70 1 178,-212 5-314,1-3 1,-1-1 0,63-19-1,-40 13 170,-36 10-70,-32 3-244,-1 0 0,0 0 0,1-1 0,-1 1 0,0 0 0,0 0 0,0-1 0,1 1 0,-1 0 0,0-1 0,0 1 0,0 0 0,1-1 0,-1 1 0,0 0 0,0-1 0,0 1 0,0 0 0,0-1 0,0 1 0,0 0 0,0-1 0,0 1 0,0 0 0,0-1 0,0 1 0,0-1 0,0 1 0,0 0 0,0-1 0,-1 1 0,1 0 0,0-1 0,0 1 0,0 0 0,0 0 0,-1-1 0,1 1 0,0-1 0,-8-14 65,0 9-52,-1-1 0,0 1 0,0 1 0,-18-9 0,-4-2 17,19 10-20,0 1-1,0 0 1,0 1 0,-1 0-1,1 1 1,-1 1 0,-14-2-1,7 2 11,1-2 0,-18-5 0,28 6 11,1 1 1,0 0-1,-1 0 1,-15 0 0,18 0 76,17 0-90,0 3-20,-1 0 1,1 1 0,-1 0 0,0 1 0,14 5 0,12 3 34,67 7 23,-74-14-60,-1 1 1,1 1-1,29 10 1,-57-16-2,0 1 0,0-1 0,0 1 1,0-1-1,0 1 0,0 0 0,0-1 1,0 1-1,0 0 0,0 0 0,-1 0 1,1 0-1,0-1 0,-1 1 1,1 0-1,-1 0 0,1 0 0,-1 0 1,1 0-1,-1 0 0,1 1 0,-1-1 1,0 0-1,0 0 0,0 0 1,1 0-1,-1 0 0,0 0 0,-1 1 1,1-1-1,0 0 0,0 0 0,0 0 1,-1 0-1,1 0 0,0 0 0,-1 2 1,-3 5 2,1 0-1,-1 0 1,-9 14 0,6-12-2,-121 175 110,25-40-11,67-95 203,32-46-108,3-11-101,4-16 7,79-377 919,-79 384-893,0 0 1,-1-1-1,0-17 0,-2 34-124,0-1-1,0 1 0,0 0 0,0 0 0,0 0 0,0 0 0,0 0 0,-1 0 0,1-1 0,0 1 0,0 0 0,0 0 1,0 0-1,0 0 0,-1 0 0,1 0 0,0 0 0,0 0 0,0 0 0,0 0 0,-1 0 0,1 0 0,0 0 0,0 0 1,0 0-1,-1 0 0,1 0 0,0 0 0,0 0 0,0 0 0,0 0 0,-1 0 0,1 0 0,0 0 0,0 0 0,0 0 1,0 0-1,-1 0 0,1 0 0,0 1 0,0-1 0,0 0 0,0 0 0,0 0 0,0 0 0,0 0 0,-1 0 0,1 1 1,0-1-1,0 4-288,10-3-134,40-5-827,-26 1-2768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82 9040,'0'0'2637,"-12"11"-2020,-16 15 26,2 2 0,0 0-1,-34 52 1,51-63-447,1-1 0,1 1 0,1 0 0,0 1 0,1-1 0,1 1 0,1 0 0,0 0 0,1 0 0,1 1 1,1-1-1,1 0 0,0 1 0,1-1 0,1 0 0,1 0 0,1 0 0,0-1 0,1 0 0,14 27 0,-18-39-146,1-1 0,0 0-1,0 0 1,0 0 0,0 0-1,0 0 1,1-1 0,0 1 0,0-1-1,0 0 1,0 0 0,0 0-1,1-1 1,-1 0 0,1 0 0,-1 0-1,1 0 1,0-1 0,0 1-1,0-1 1,0-1 0,0 1 0,0-1-1,6 0 1,-2 0 6,0-1 1,0 0-1,-1-1 0,1 0 1,-1 0-1,1-1 1,-1 0-1,0-1 0,0 1 1,0-2-1,0 1 0,-1-1 1,8-6-1,4-5 80,-1-2 0,-1 0 0,19-26 0,39-64 353,-64 92-407,5-8 107,-1-1 0,-1-1 0,14-34 0,-23 48-103,-2 1 1,0-1 0,0 0 0,-1 0 0,-1 1-1,0-1 1,0 0 0,-1-1 0,-1 1-1,-3-19 1,3 22-27,-1 0-1,-1 1 1,0-1 0,0 1-1,-1-1 1,0 1-1,0 0 1,0 1-1,-1-1 1,-1 1-1,1 0 1,-1 0 0,0 0-1,-11-8 1,10 10-18,1 1 1,-1 0 0,0 0 0,0 0-1,0 1 1,-1 0 0,1 0 0,-1 1-1,1 0 1,-1 1 0,0-1 0,0 1-1,0 1 1,1 0 0,-1 0-1,-15 2 1,9 2 23,0 0 1,0 1-1,1 0 0,0 1 0,0 0 1,0 1-1,-19 15 0,-9 3 80,29-16-89,-9 3-10,21-12-56,0 0-1,0 0 1,0 0-1,-1 0 1,1 0 0,0 0-1,0 0 1,0 0-1,-1 0 1,1 0-1,0 0 1,0 0 0,0-1-1,0 1 1,-1 0-1,1 0 1,0 0-1,0 0 1,0 0 0,0 0-1,0-1 1,-1 1-1,1 0 1,0 0-1,0 0 1,0-1 0,0 1-1,0 0 1,0 0-1,0 0 1,0-1-1,0 1 1,0 0 0,0 0-1,0 0 1,0-1-1,0 1 1,0 0-1,0 0 1,0 0 0,0-1-1,0 1 1,0 0-1,0 0 1,0 0-1,0-1 1,0 1 0,0 0-1,0 0 1,3-10-2964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0:49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102 114 10848,'0'0'4320,"-11"8"-3512,-11 8-430,-41 28 2142,63-44-2489,0 0 1,-1 0-1,1 0 0,0 0 1,0 0-1,0 0 0,0 0 1,-1 0-1,1 0 1,0 0-1,0 0 0,0 0 1,0 0-1,0 0 0,-1 0 1,1 0-1,0 0 0,0 0 1,0 0-1,0 0 0,0 0 1,-1-1-1,1 1 0,0 0 1,0 0-1,0 0 0,0 0 1,0 0-1,0 0 0,-1 0 1,1-1-1,0 1 0,0 0 1,0 0-1,0 0 0,0 0 1,0 0-1,0-1 0,0 1 1,0 0-1,0 0 0,0 0 1,0 0-1,0-1 0,0 1 1,0 0-1,0 0 0,0 0 1,0 0-1,0 0 0,0-1 1,0 1-1,0 0 1,0 0-1,0 0 0,1-13 319,-1 12-280,28-144 2478,-20 131-2003,-5 11-3369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00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378 0 5920,'0'0'7833,"-11"2"-7657,-33 7 3,41-8-151,1-1 0,-1 1 0,0 0 0,1 0 0,-1 0 0,1 0 0,0 1 0,-1-1 0,1 1 0,0-1 0,0 1 0,-4 3 1,-5 5 91,-2-3 9,1 2-1,0-1 1,1 2 0,0-1-1,0 2 1,1-1 0,-16 23-1,10-8 37,1 0 0,-22 52 0,-34 118 536,62-163-556,2 0 1,1 1-1,2-1 0,-1 45 1,5-65-99,0 17 125,1-1 0,5 31-1,-5-51-122,1 0-1,0 1 0,1-1 0,-1 0 1,2 0-1,-1-1 0,1 1 0,0-1 0,1 0 1,-1 0-1,10 10 0,9 7 185,37 29 1,-15-9 78,-11-8 42,-28-31-257,-5-3-41,1 0 1,0 0-1,0 0 0,0-1 1,0 1-1,0-1 1,0 1-1,0-1 1,1 0-1,4 2 1,-7-3 143,12-14 65,-5 3-2882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04.2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274 1 5416,'0'0'6310,"-11"0"-6062,5 0-201,1 0-1,-1 0 1,0 1-1,0-1 1,0 1-1,0 1 1,1-1-1,-1 1 1,0 0-1,1 1 1,0-1-1,-1 1 0,-6 5 1,-4 4 120,0 0-1,2 1 1,-1 1 0,2 0-1,0 1 1,0 0 0,2 1-1,0 1 1,1 0 0,0 0-1,-11 31 1,17-40-73,3-6-49,-1 1 0,1-1 0,0 0 0,0 0 1,0 1-1,0-1 0,1 0 0,-1 1 0,1-1 0,-1 4 1,20-20 328,14-11-2196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04.6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118 0 8336,'0'0'3918,"-11"15"-3571,-36 46 12,39-51-203,1 1 1,1-1 0,0 2 0,0-1 0,1 1-1,1 0 1,0 0 0,0 0 0,1 0 0,1 1-1,0-1 1,0 1 0,2-1 0,0 17 0,0-28-183,-1 0 1,1 0 0,0 0 0,0 0 0,0 0 0,0 0-1,0 0 1,0 0 0,0-1 0,0 1 0,1 0 0,-1 0-1,0 0 1,1 0 0,-1 0 0,0 0 0,1-1 0,-1 1-1,1 0 1,-1 0 0,1 0 0,-1-1 0,1 1 0,0 0 0,-1-1-1,1 1 1,0-1 0,0 1 0,-1-1 0,2 1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09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20 943 5224,'0'0'8008,"10"-5"-7760,-1 0-191,11-5 130,29-10-1,-42 18-114,0-1 0,0 0 1,-1 0-1,0-1 0,1 0 0,-1 0 0,-1 0 0,1-1 0,0 0 0,8-10 0,-11 11-14,0 0 0,0-1-1,-1 1 1,1-1 0,-1 1-1,0-1 1,0 0 0,-1 0-1,1 0 1,-1 0 0,0 0-1,0 0 1,-1 0 0,0 0 0,0-9-1,-1 5 38,0 0 0,0 0 0,-1 1 0,-1-1 0,1 0 0,-1 1 0,-1 0 0,-8-15-1,10 18-49,-1 1 0,0 1 0,0-1-1,0 0 1,-1 1 0,1 0 0,-1-1-1,0 1 1,0 1 0,0-1-1,0 1 1,-1-1 0,1 1 0,-1 1-1,1-1 1,-1 0 0,0 1-1,-5-1 1,8 2-23,-1 0 0,1 1-1,0-1 1,-1 0 0,1 1 0,0-1-1,-1 1 1,1 0 0,0 0 0,0 0-1,0 0 1,0 0 0,0 1 0,0-1 0,0 0-1,0 1 1,0 0 0,0-1 0,1 1-1,-1 0 1,1 0 0,-1 0 0,-1 4-1,-2 2 12,0 1 0,0 0-1,1 0 1,-4 12-1,2 1 4,0 0 0,1 1 0,2-1 0,0 1 0,1 0 0,2 0 0,2 26 0,-1-42-24,0 0 0,0 0-1,1 0 1,1 0-1,-1 0 1,5 9 0,-5-12-6,0 0 1,0-1 0,0 1-1,1-1 1,-1 0 0,1 1-1,-1-1 1,1 0 0,0-1-1,1 1 1,-1-1 0,7 5-1,-7-6 2,0 0-1,1 0 0,-1-1 0,0 1 1,1-1-1,-1 0 0,1 0 1,-1 0-1,0 0 0,1-1 0,-1 1 1,6-3-1,39-14 77,-26 5-21,1-1 0,-1-1 0,36-31-1,51-59 321,-83 78-236,-23 23-113,0 0 0,-1 0 0,1 1 0,0-1 0,0 1-1,1 0 1,4-2 0,-8 4-29,0-1-1,1 1 0,-1 0 1,0 0-1,1 0 1,-1 0-1,1 0 1,-1 0-1,0 0 0,1 0 1,-1 0-1,0 0 1,1 0-1,-1 0 0,1 0 1,-1 1-1,0-1 1,1 0-1,-1 0 1,0 0-1,1 0 0,-1 1 1,0-1-1,1 0 1,-1 0-1,0 1 1,0-1-1,1 0 0,-1 0 1,0 1-1,1 1 1,0 0-1,-1-1 1,1 1-1,-1 0 1,1 0-1,-1-1 1,0 1-1,1 0 1,-1 0-1,0 3 1,-2 48-16,-13 81 1,-22 57-13,14-75 20,-19 108 312,41-207 93,127-374 529,-48 153-408,-3-34-69,-67 211-339,1 0 1,18-36-1,-26 62-113,-1 1 1,0 0-1,0 0 0,0-1 0,0 1 0,0 0 1,1-1-1,-1 1 0,0 0 0,0 0 0,1-1 0,-1 1 1,0 0-1,0 0 0,1 0 0,-1-1 0,0 1 0,0 0 1,1 0-1,-1 0 0,0 0 0,1 0 0,-1 0 0,0-1 1,1 1-1,-1 0 0,0 0 0,1 0 0,-1 0 0,0 0 1,1 0-1,-1 0 0,0 0 0,1 1 0,-1-1 0,0 0 1,1 0-1,-1 0 0,0 0 0,1 0 0,-1 0 1,0 1-1,0-1 0,1 0 0,-1 0 0,0 1 0,0-1 1,1 0-1,-1 0 0,0 1 0,0-1 0,0 0 0,1 0 1,-1 1-1,0-1 0,0 0 0,0 1 0,10 18 15,-2 9-30,-1 0 0,-1 0 0,-1 1 1,-2 0-1,0 0 0,-2 0 0,-2 0 0,0 0 0,-2 0 0,-7 28 1,9-49-3,-1 0 0,-1-1 0,1 1 0,-1-1 0,0 1 0,-1-1 0,-7 12 0,10-18 19,-1 1 0,0 0 1,1-1-1,-1 0 0,0 1 0,0-1 1,0 0-1,1 0 0,-1 0 1,-1 0-1,1 0 0,0 0 1,0-1-1,0 1 0,0-1 0,0 1 1,-1-1-1,1 0 0,0 0 1,0 0-1,-1 0 0,1-1 1,0 1-1,0 0 0,0-1 0,-1 1 1,1-1-1,0 0 0,0 0 1,-3-2-1,1 1 11,1 0-1,-1 0 1,0-1-1,0 1 1,-4-6-1,5 6 0,0-1 0,1 1 0,-1 0 0,-1 0 0,1 0 0,-4-2 0,-8-7 121,14 7-79,9 8-33,7 2-17,1 0-1,-1-1 1,1-1 0,0-1 0,0 0 0,24 1 0,-20-2-5,-8 0-1,-1-1 0,0-1 0,1 0 0,-1-1 0,1 0 0,-1 0 0,1-1 0,-1-1 0,0 0 0,0-1 0,0 0 0,-1 0 0,1-1 0,-1 0 0,0-1 0,-1-1 0,1 1 0,-1-1 0,0-1 0,-1 0 0,12-13 0,6-17 34,-1-2 1,34-75-1,-34 64-18,-16 38 0,-9 13-16,0-1 0,0 1-1,0 0 1,0 0 0,0 0-1,0 0 1,1 0 0,-1 0-1,0 0 1,0 0 0,0 0-1,0 0 1,0-1 0,1 1-1,-1 0 1,0 0 0,0 0-1,0 0 1,0 0 0,1 0-1,-1 0 1,0 0 0,0 0-1,0 0 1,0 0-1,0 0 1,1 1 0,-1-1-1,0 0 1,0 0 0,0 0-1,0 0 1,0 0 0,1 0-1,-1 0 1,0 0 0,0 0-1,0 0 1,0 1 0,7 22-47,-5-14 44,3 21-36,-1 1-1,-1 0 0,-2 0 1,-1 1-1,-2-1 1,-10 60-1,12-89 40,0 0-1,-1 0 1,1-1 0,-1 1 0,1 0-1,-1-1 1,0 1 0,0 0 0,1-1-1,-1 1 1,0-1 0,-1 1-1,1-1 1,0 0 0,0 1 0,0-1-1,-1 0 1,1 0 0,-1 0 0,1 0-1,-1 0 1,1 0 0,-1 0-1,0-1 1,1 1 0,-1 0 0,0-1-1,1 0 1,-1 1 0,0-1 0,0 0-1,0 0 1,1 0 0,-1 0 0,-3 0-1,1-1 11,-1 0 0,0 0 0,0 0 0,1-1 0,-1 0 0,1 0 0,-1 0 1,1 0-1,0-1 0,0 1 0,-7-7 0,0 0 40,1-1 1,1-1 0,0 0-1,-13-20 1,24 31 24,8 4-43,17 12-30,-15-9 4,0-1-16,0 0 0,0-1 0,1 0 0,-1-1 0,1-1 0,0 0 1,0-1-1,1 0 0,-1-1 0,25 0 0,-29-2 8,0 0-1,0 0 0,0-1 1,0 0-1,0-1 0,-1 0 1,1 0-1,-1-1 0,0 0 1,0 0-1,0-1 0,-1 0 1,1 0-1,-1-1 1,0 0-1,9-11 0,7-12 42,-2-1 0,-1-1 0,25-55 0,-32 67 4,-10 16-28,-1 0 0,0 0 1,0 0-1,0 0 1,-1 0-1,1 0 1,-1 0-1,1-1 0,-1 1 1,1-6-1,-10 37-32,4-8 6,-1 8-19,1 0-1,1 0 0,1 29 1,3-53 27,-1 0 1,1 0-1,0 0 1,0 0 0,0 0-1,1 0 1,-1-1 0,1 1-1,0 0 1,0-1-1,0 0 1,1 1 0,-1-1-1,1 0 1,4 4 0,-6-6-1,1 1 1,0-1 0,-1 0-1,1 0 1,0 0 0,0 0-1,-1 0 1,1 0 0,0 0-1,0-1 1,0 1 0,0-1 0,0 1-1,0-1 1,0 0 0,0 0-1,0 0 1,0 0 0,0 0-1,0 0 1,0-1 0,1 1-1,-2-1 1,1 1 0,0-1-1,0 0 1,0 0 0,0 1 0,0-1-1,0-1 1,2-1 0,11-10 8,0 0 0,-1-2 0,-1 1 0,0-2 0,16-25 0,48-92 77,-65 110-77,91-197 100,-89 181-53,-1 0 0,-2-2 0,10-73 1,-21 114-54,9-107 87,-9 93-66,0 0 0,-1-1-1,-1 1 1,0 0 0,-5-18 0,7 31-21,-1 0 1,1 0-1,0 1 1,0-1-1,-1 0 0,1 0 1,-1 0-1,1 0 1,-1 0-1,1 0 1,-1 1-1,1-1 1,-1 0-1,0 1 1,1-1-1,-1 0 1,0 1-1,0-1 1,1 1-1,-1-1 1,-1 0-1,1 1 1,0 0 1,0 0-1,1 0 0,-1 0 0,0 0 1,0 0-1,0 0 0,0 1 0,1-1 1,-1 0-1,0 0 0,0 1 0,0-1 1,1 1-1,-1-1 0,0 0 0,1 1 1,-2 1-1,-3 2 1,1 0 0,0 1 0,0 0 0,0 0 0,-3 5 0,-10 22-18,0 0-1,2 1 0,2 0 0,1 1 0,1 1 1,-5 36-1,7-11-8,4 0 0,3 104 0,3-90 19,-1-40-2,2 0 0,1 0 0,2-1 0,2 1 1,0-1-1,23 58 0,-29-88 3,0-1 1,0 1-1,1 0 0,-1-1 1,1 1-1,-1-1 0,1 0 1,0 0-1,0 0 0,0 0 1,0 0-1,0 0 0,1 0 1,-1 0-1,1-1 0,-1 1 1,1-1-1,-1 0 0,5 2 1,-3-3-1,1 1 0,-1 0 0,1-1 0,-1 0 0,0 0 1,1-1-1,-1 1 0,0-1 0,1 0 0,-1 0 0,7-2 1,4-4 8,0 0 1,0-1 0,0-1 0,-1 0-1,19-17 1,-10 6 38,-2-1 1,-1 0-1,0-2 0,17-27 0,-32 43 1,-7 8 13,-9 14-4,7-6-57,0 0 1,0 0-1,1 0 1,0 1-1,1-1 0,0 1 1,1-1-1,0 1 1,0 0-1,1-1 1,0 1-1,1 0 1,2 13-1,-2-20 5,-1-1 0,1 1 0,1 0 0,-1 0 0,0-1 1,1 1-1,-1-1 0,1 1 0,0-1 0,0 1 0,0-1 0,0 0 0,0 0 0,0 0 0,4 2 0,-5-3 0,1 0 0,-1-1 0,1 1 0,-1-1 0,1 1 0,0-1 0,-1 0 0,1 1 0,0-1 0,-1 0 0,1 0 0,0 0 0,-1 0 0,1 0 0,0-1 0,-1 1 0,1 0 0,-1-1 0,1 1 0,0-1 0,-1 0 0,1 0 0,-1 1 0,0-1 0,1 0 0,-1 0 0,0 0 0,2-2 0,-1 1 3,-1 0 1,1 0-1,-1 0 1,0 0-1,0 0 0,0 0 1,0 0-1,0 0 1,-1 0-1,1-1 1,-1 1-1,1 0 1,-1-1-1,0 1 1,0 0-1,0-4 1,0-1 12,-1 0 1,0 0-1,0 0 1,-3-9 0,1 8 7,-1 0 0,0 0 0,0 0 0,-1 1 0,0-1 0,-1 1 0,0 1 0,0-1 0,0 1 0,-14-10 1,19 15-26,1 0 1,-1 1 0,0-1-1,0 0 1,1 1 0,-1-1-1,1 0 1,-1 0 0,0 1-1,1-1 1,-1 0 0,1 0-1,0 0 1,-1 0 0,1 0-1,0 0 1,-1 0 0,1 0-1,0 0 1,0 0 0,0 0-1,0 0 1,0 0 0,0-1-1,1 1 2,-1-1 0,1 1 0,0-1-1,0 1 1,0-1 0,0 1-1,0 0 1,0-1 0,0 1 0,0 0-1,0 0 1,1 0 0,1-1-1,7-4 9,1 0 0,-1 1 0,18-6 0,-17 7-8,4-2-15,0 2-1,0-1 0,1 2 1,0 0-1,0 1 0,-1 1 1,27 1-1,-39 0 13,0 0 0,1 0-1,-1 1 1,1 0 0,-1-1 0,0 1 0,0 1-1,1-1 1,-1 0 0,0 1 0,0-1 0,0 1-1,-1 0 1,1 0 0,0 0 0,-1 1 0,1-1 0,-1 1-1,0-1 1,1 1 0,-1 0 0,-1 0 0,1-1-1,0 2 1,-1-1 0,1 0 0,-1 0 0,0 0-1,1 7 1,1 7 16,0 0 0,-2 1-1,0-1 1,-2 30 0,0-16 98,1-30-110,0-1 0,0 0 0,0 0 0,0 0 0,0 0 0,0 0 0,0 1 0,0-1 0,0 0 0,0 0 0,0 0 0,0 0 0,0 1 0,0-1 1,0 0-1,0 0 0,0 0 0,0 0 0,0 0 0,0 1 0,0-1 0,0 0 0,0 0 0,0 0 0,1 0 0,-1 0 0,0 0 0,0 0 0,0 1 0,0-1 1,0 0-1,0 0 0,0 0 0,1 0 0,-1 0 0,0 0 0,0 0 0,0 0 0,0 0 0,0 0 0,1 0 0,-1 0 0,0 0 0,0 0 0,0 0 0,0 0 1,0 0-1,1 0 0,-1 0 0,9-6 73,8-13 13,-6 2-13,0-1 13,1 1-1,0 0 1,29-28 0,-40 44-84,0 0 0,1 0 1,-1 0-1,1 0 0,0 0 1,-1 1-1,1-1 0,0 0 1,-1 1-1,1-1 0,0 1 1,0 0-1,0-1 0,-1 1 0,1 0 1,0 0-1,0 0 0,0 1 1,0-1-1,-1 0 0,1 1 1,0-1-1,0 1 0,-1-1 1,1 1-1,0 0 0,-1 0 0,1-1 1,-1 1-1,1 1 0,-1-1 1,1 0-1,-1 0 0,2 2 1,6 6-2,-1 0 0,0 0 1,-1 0-1,6 11 0,-8-13 2,7 10 37,23 25-1,-32-38-33,1 0 0,-1-1 0,1 1-1,0-1 1,1 0 0,-1 0-1,0 0 1,1-1 0,0 1 0,-1-1-1,1 0 1,7 1 0,-10-2 0,0-1 1,1 0-1,-1 0 0,0 0 1,1 0-1,-1 0 0,0 0 0,0 0 1,1-1-1,-1 1 0,0-1 1,0 0-1,0 0 0,1 0 1,-1 0-1,0 0 0,0 0 1,-1 0-1,1-1 0,0 1 1,0-1-1,2-3 0,-1 2-400,-1-1-1,1 0 0,-1 1 1,0-1-1,-1 0 0,1 0 0,0-1 1,-1 1-1,1-8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09.3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89 12056,'0'0'1520,"50"-67"-1264,-20 55 0,-1 6 8,-9 2-8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6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5320,'0'0'13993,"12"1"-13497,35 0 103,-1-1 0,56-8 0,86-11 1401,-146 16-1489,-29 1-142,1 1 1,-1 0-1,17 2 0,-29-1-306,0 0 0,0 0 0,1 1 0,-1-1 0,0 0 0,0 0 0,0 1 0,1-1 0,-1 1 0,0-1 0,0 1 0,0 0 0,0-1 0,0 1 0,1 1 0,-1-2-40,-1 1-1,0-1 0,0 0 0,0 1 1,1-1-1,-1 1 0,0-1 1,0 1-1,0-1 0,0 1 0,0-1 1,0 1-1,0-1 0,0 1 1,0-1-1,0 1 0,0-1 0,0 1 1,0-1-1,-1 1 0,1-1 1,0 1-1,0-1 0,0 0 0,-1 2 1,-3 3 51,0 0 1,0-1 0,0 1 0,-10 7 0,5-4-51,-76 60 218,10-9-102,-43 31 96,93-59-96,25-31-140,0 0 0,0 0 0,0 0 0,-1 1 0,1-1 0,0 0 0,0 0 0,0 1 0,-1-1 0,1 0 0,0 0 0,0 1 0,0-1 0,0 0 0,0 1 0,0-1 0,0 0 0,0 0 0,0 1 0,0-1 0,0 0 0,0 1 0,0-1 0,0 0 0,0 0 0,0 1 0,0-1 0,0 0 0,0 1 0,0-1 0,0 0 0,1 0 0,-1 1 0,11 7 37,14 1 3,-5-4-27,1-2-1,0 0 1,0-1-1,-1-2 1,1 0-1,30-4 1,-7-2 73,84-24 1,-122 28-92,0 0-1,0-1 0,-1 0 0,1 1 1,-1-2-1,8-4 0,0-7-3960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2.4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0 556 4816,'0'0'8344,"1"-11"-7903,0-1-324,1-1 1,1 1-1,0 0 1,1 0 0,0 0-1,9-19 1,36-56 1158,82-111-1,-111 168-721,-15 22-224,0-1 0,0 1 1,10-10-1,-15 18-317,1 0-1,-1 0 1,0-1 0,0 1-1,0 0 1,0 0 0,0 0-1,0 0 1,0 0 0,0 0-1,0 0 1,1 0 0,-1 0-1,0 0 1,0 0 0,0 0-1,0 0 1,0 0-1,0 0 1,0 0 0,1 0-1,-1 0 1,0 0 0,0 0-1,0 0 1,0 0 0,0 0-1,0 0 1,0 0 0,1 0-1,-1 0 1,0 0 0,0 0-1,0 0 1,0 0 0,0 1-1,0-1 1,0 0 0,0 0-1,0 0 1,0 0-1,0 0 1,1 0 0,-1 0-1,0 0 1,0 0 0,0 1-1,0-1 1,0 0 0,0 0-1,0 0 1,0 0 0,0 0-1,2 12 305,0 10-57,-6 22 173,-16 74 0,5-43-10,14-68-384,-1 8 285,5-16-168,5-10-92,2-6-8,43-70 317,87-110-1,-124 176-275,-13 16-45,0 0-1,1 0 1,0 0-1,0 1 1,0 0 0,0 0-1,9-7 1,-12 11-46,-1 0 1,0 0-1,1 0 0,-1 1 1,1-1-1,-1 0 1,0 0-1,1 0 1,-1 0-1,1 1 1,-1-1-1,0 0 1,1 1-1,-1-1 0,0 0 1,0 0-1,1 1 1,-1-1-1,0 0 1,0 1-1,1-1 1,-1 1-1,0-1 1,0 0-1,0 1 1,0-1-1,1 1 0,-1-1 1,0 0-1,0 1 1,0-1-1,0 1 1,0 0-1,3 16 29,-2-16-29,8 75 3,-7-47-9,2-1-1,0 0 0,2-1 1,14 40-1,-19-64 4,0 0 1,1 0-1,-1 0 0,1-1 0,0 1 0,0 0 0,0-1 0,0 0 1,0 1-1,0-1 0,1 0 0,-1 0 0,1 0 0,0 0 1,-1-1-1,1 1 0,0-1 0,0 0 0,0 1 0,0-1 0,6 1 1,-4-2 1,0 1 1,-1-1 0,1 0-1,-1 0 1,1-1 0,0 1-1,-1-1 1,1 0 0,-1 0 0,1-1-1,-1 1 1,0-1 0,0 0-1,7-4 1,11-8 22,1-1 0,-2-1 0,32-31 0,-47 42-18,-2 0 1,1 0-1,0 0 0,-1-1 0,0 0 1,0 0-1,-1 0 0,0 0 0,0-1 1,0 1-1,-1-1 0,0 0 0,0 1 1,-1-1-1,1 0 0,-2 0 0,1 0 1,-1 0-1,0-9 0,-1 13-3,1 1 0,-1 0-1,1 0 1,-1-1 0,0 1 0,0 0-1,0 0 1,0 0 0,0 0-1,-1 0 1,1 0 0,0 0-1,-1 0 1,0 0 0,1 1 0,-1-1-1,0 1 1,0-1 0,0 1-1,0-1 1,0 1 0,0 0 0,0 0-1,0 0 1,0 1 0,-1-1-1,-4-1 1,4 2 0,-1 0 0,1-1 0,-1 1 0,0 0 0,1 1 0,-1-1 0,1 1 0,-1-1 0,1 1 0,-1 0 0,1 1 0,-1-1 0,1 0 0,0 1 0,0 0 0,-1 0 1,2 0-1,-4 2 0,-3 5 1,0 1 1,1 0 0,1 0-1,-1 0 1,2 1 0,0 0 0,0 0-1,1 1 1,0 0 0,1 0 0,0 0-1,1 0 1,0 0 0,1 1 0,1 0-1,0-1 1,0 1 0,1 0-1,1-1 1,0 1 0,4 17 0,-4-25-8,1 0 0,-1 0 0,1-1 0,0 1 0,0 0 0,0-1 1,1 1-1,0-1 0,-1 0 0,1 0 0,1 0 0,-1 0 0,1 0 1,7 5-1,-5-5-3,0-1-1,0 1 1,0-1 0,1-1 0,-1 1 0,1-1 0,-1 0-1,1-1 1,13 2 0,-1-2-8,1-1 0,-1-1 0,0 0 0,0-2 0,0 0 0,37-12 0,-27 5 11,-1-2-1,-1-1 1,0-1-1,0-1 1,35-27-1,-11 2 72,69-70 0,-109 98-38,0-1 0,10-16 1,-5 7 28,-63 66 84,32-28-130,-75 83 82,77-83-92,0 1 0,2 1-1,0-1 1,-12 28-1,21-38-5,-1 0-1,1-1 1,1 1-1,-1 0 1,1 0-1,0 13 1,1-19-1,0 1 1,0-1 0,0 0-1,0 0 1,0 0 0,0 1-1,0-1 1,0 0 0,0 0-1,1 0 1,-1 0-1,1 0 1,-1 1 0,1-1-1,-1 0 1,1 0 0,-1 0-1,1 0 1,0-1 0,0 1-1,0 0 1,-1 0-1,1 0 1,0 0 0,0-1-1,0 1 1,0 0 0,0-1-1,0 1 1,0-1-1,0 1 1,1-1 0,-1 0-1,0 0 1,0 1 0,0-1-1,0 0 1,1 0 0,-1 0-1,0 0 1,0 0-1,0 0 1,1 0 0,-1-1-1,0 1 1,0 0 0,0-1-1,1 0 1,3 0 4,0-1 0,-1 0 0,0 0 1,1-1-1,-1 0 0,0 1 0,0-1 0,0-1 0,-1 1 0,1 0 1,5-8-1,3-6 33,16-25 0,-23 33-24,26-56 96,-24 49-47,1-1 0,0 1 0,11-15 1,-6 19 30,-13 12-91,1 0-1,-1-1 1,1 1 0,-1 0-1,0 0 1,1 0 0,-1 0-1,1 0 1,-1 0 0,0 0-1,1 0 1,-1 0 0,1 0-1,-1 0 1,0 0 0,1 1-1,-1-1 1,1 0 0,-1 0-1,0 0 1,1 0 0,-1 1-1,0-1 1,1 0 0,-1 1-1,2 1 4,0 0 0,-1 1 0,1 0-1,-1-1 1,0 1 0,0 0 0,0-1-1,0 1 1,1 3 0,2 11 8,1-1 0,1 1 1,1-1-1,0-1 0,1 1 1,19 27-1,-25-42-13,-1 0-1,0 0 1,0 1 0,0-1 0,0 0 0,1 0 0,-1-1-1,1 1 1,-1 0 0,0 0 0,1-1 0,0 1-1,-1-1 1,1 1 0,-1-1 0,1 1 0,-1-1-1,1 0 1,0 0 0,-1 0 0,1 0 0,0 0 0,-1 0-1,1-1 1,-1 1 0,1 0 0,0-1 0,-1 1-1,1-1 1,-1 0 0,1 1 0,-1-1 0,0 0-1,1 0 1,-1 0 0,0 0 0,2-2 0,5-4 1,0 0 1,0-1 0,-1 0 0,8-11-1,-14 18-1,75-93 71,22-30 112,-96 121-172,0 0 1,1 0-1,-1 1 0,1-1 1,0 1-1,0-1 0,0 1 0,0 0 1,6-3-1,-8 4-11,0 1 0,0 0 1,0 0-1,-1-1 0,1 1 0,0 0 0,0 0 1,0 0-1,0 0 0,0 0 0,0 0 1,-1 0-1,1 0 0,0 0 0,0 0 0,0 0 1,0 0-1,0 1 0,-1-1 0,1 0 1,0 1-1,0-1 0,0 1 0,-1-1 0,1 1 1,0-1-1,-1 1 0,1-1 0,0 1 0,-1 0 1,1-1-1,-1 1 0,1 0 0,-1-1 1,1 1-1,-1 0 0,0 0 0,1 0 0,-1-1 1,0 1-1,1 0 0,-1 0 0,0 0 1,0 0-1,0 0 0,0 1 0,11 69 4,-6-37 4,11 43 0,-14-68 26,1-1-1,0 1 1,1 0 0,0-1-1,0 0 1,0 0 0,1 0-1,1-1 1,9 12 0,-13-18-19,0 1 1,0-1 0,0 0 0,0 0 0,0 0 0,0 0 0,0-1 0,0 1 0,0 0 0,0-1 0,0 1 0,0-1 0,1 0 0,-1 0 0,0 0 0,0 0 0,0 0 0,1 0-1,-1-1 1,0 1 0,0-1 0,0 0 0,3-1 0,8-2 63,-1-2-1,20-11 1,-19 10-23,31-22 212,-28 15-3843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4.7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178 189 7528,'0'0'5937,"7"-13"-5546,1-1-276,0 0 27,1 0 1,0 1-1,0 0 0,15-15 0,-14 18 94,1 0 0,0 1 0,1 0 0,0 1-1,1 0 1,-1 1 0,17-7 0,-27 13-201,-1 1 1,0-1-1,1 0 0,-1 1 1,1 0-1,-1-1 0,1 1 1,-1 0-1,1 0 0,-1 0 1,1 0-1,-1 0 0,1 0 1,-1 0-1,1 0 1,-1 0-1,0 1 0,1-1 1,-1 1-1,1-1 0,-1 1 1,0 0-1,1-1 0,-1 1 1,0 0-1,0 0 1,1 0-1,-1 0 0,0 0 1,0 0-1,0 0 0,0 0 1,0 0-1,-1 1 0,1-1 1,0 0-1,-1 1 0,1-1 1,0 0-1,-1 1 1,0-1-1,1 1 0,-1-1 1,0 1-1,1 2 0,0 5 55,0 1 0,-1 0 0,0-1-1,-1 1 1,-2 17 0,-3-3 10,0 0-1,-2-1 1,0 0 0,-2 0-1,0-1 1,-15 23 0,-88 120 444,105-155-505,-8 9 61,12-15-40,0 1 1,0-1-1,0 1 0,-4 8 1,4-6 130,3-5 65,8-2-62,-2-1-165,23-2 165,-17 1-89,1 1 0,-1 0 0,1 0 0,0 1 0,-1 1 0,1 0 0,20 5 0,-30-6-91,-1 0-1,0 1 1,0-1 0,0 1 0,0-1 0,-1 1 0,1-1 0,0 1-1,0 0 1,0-1 0,0 1 0,0 0 0,-1 0 0,1 0 0,0 0-1,-1 0 1,1-1 0,-1 1 0,1 0 0,-1 0 0,1 1 0,-1 0-1,1 0 9,-1 1-1,0-1 1,0 1-1,0-1 1,0 1-1,0-1 0,0 1 1,-1-1-1,-1 5 1,0-1 8,0 0 0,-1 0 1,0 0-1,0 0 0,0 0 1,-7 8-1,-1-1 1,-1 0 1,0-1-1,-1-1 0,0 0 0,-1 0 1,0-2-1,-1 1 0,0-2 0,0 0 1,-26 9-1,22-11 5,7-2 5,-1 0 0,1-1 0,-1 0 1,0-1-1,-15 0 0,-2-8 211,47-7-30,28-8-178,0 2 0,90-25 0,11-4-25,-93 27-1,-1-1-1,58-36 1,-96 50-10,0-2 0,0 0-1,-1 0 1,-1-1 0,1-1 0,-2 0 0,0 0 0,0-1-1,-1-1 1,-1 0 0,0 0 0,7-18 0,-8 15 6,-1-2 0,-1 1 0,-1-1 0,5-37 0,-9 50-7,0 1 0,-1-1 0,0 0 0,0 1 0,0-1 0,-1 1-1,1-1 1,-1 0 0,-1 1 0,1-1 0,-1 1 0,0 0 0,0 0 0,-1 0 0,1 0 0,-1 0 0,0 0 0,-1 0-1,1 1 1,-1 0 0,-6-7 0,8 10-1,0-1-1,0 1 0,-1 0 1,1-1-1,0 1 0,0 0 0,-1 1 1,1-1-1,0 0 0,-1 1 1,1-1-1,-1 1 0,1-1 1,-1 1-1,1 0 0,-1 0 1,-4 1-1,3 0 0,-1 1 1,1-1-1,0 1 0,0-1 0,1 1 1,-1 1-1,0-1 0,0 0 1,-5 6-1,0 0-4,1 1 1,0 0 0,0 0-1,1 1 1,1 0 0,-11 19-1,14-21-10,-1 0-1,2 0 1,-1 0-1,1 1 1,0 0-1,1-1 1,0 1-1,1 0 1,-1-1-1,2 1 1,-1 0-1,1 0 1,0-1-1,1 1 1,0-1-1,6 16 1,-6-18 6,1 0-1,0-1 1,0 1 0,1 0 0,-1-1 0,1 0 0,0 0 0,1 0 0,-1-1-1,1 1 1,0-1 0,0 0 0,0 0 0,1-1 0,-1 1 0,1-1-1,0-1 1,0 1 0,0-1 0,0 0 0,0 0 0,1-1 0,-1 0-1,7 1 1,-1-1 7,0-1 0,0-1-1,1 0 1,-1 0 0,0-1-1,0-1 1,0 0 0,-1-1-1,1 0 1,-1 0 0,0-1-1,0-1 1,13-9 0,-3 1 14,-1-2 1,-1 0-1,0-2 1,-1 0-1,22-29 1,-19 18 54,-2-2-1,18-34 1,-33 56-43,-2 5-2,0 0 0,0-1 1,-1 1-1,0 0 0,0-1 0,0 1 0,0-1 1,-1 1-1,0-1 0,0-7 0,0 9-3,0 3 4,0-1 6,2-1-3,2 8-27,3 17 0,-1 1 0,-1-1 0,2 28-1,-5-31-20,1 0 0,0-1 0,2 1 0,0-1 0,13 28 0,-17-44 14,0-1 0,0 0 1,0-1-1,0 1 1,1 0-1,-1 0 0,1 0 1,-1-1-1,1 1 0,0-1 1,0 1-1,-1-1 1,1 0-1,0 0 0,0 0 1,0 0-1,1 0 1,1 1-1,0-2 1,-1 1 0,1-1 0,-1 0 0,1 1 0,-1-2 0,1 1 0,-1 0 0,1-1 0,-1 1 0,6-3 0,3-1 8,-1-1 0,0 0 1,-1-1-1,1 0 0,15-12 0,74-62 226,-79 67-125,-33 53-49,8-25-48,0-4 1,1 0 0,1 0-1,-1 1 1,0 21 0,3-30-11,0 0 1,0 0-1,0-1 1,1 1-1,-1 0 1,1 0-1,0-1 1,0 1-1,0-1 1,0 1-1,0-1 1,0 1-1,1-1 1,-1 0-1,1 1 1,0-1-1,-1 0 1,1 0-1,0 0 1,0 0-1,0-1 1,1 1 0,-1-1-1,0 1 1,1-1-1,3 2 1,-2-2-1,0 0 1,-1 0 0,1 0-1,0-1 1,-1 0-1,1 0 1,0 0 0,0 0-1,0 0 1,-1-1 0,1 1-1,0-1 1,-1 0 0,1 0-1,0-1 1,-1 1 0,7-4-1,-5 2 9,-1 0 0,1 0-1,0 0 1,-1-1 0,1 1-1,-1-1 1,0 0-1,-1 0 1,1-1 0,-1 1-1,5-8 1,-4 5 19,-1-1 0,1 0 0,-1 0 0,2-13 0,-4 17-20,-1 1 1,1-1-1,-1 0 0,0 1 1,0-1-1,-1 1 1,1-1-1,-1 0 1,0 1-1,1-1 1,-2 1-1,1 0 1,-3-6-1,0 0 17,-1 1-1,0-1 1,-1 1-1,0 0 1,0 1 0,-1-1-1,0 1 1,0 1-1,0-1 1,-1 1-1,-14-8 1,18 12-6,1 1 1,-1-1-1,0 1 1,0 0-1,-7-1 0,8 2-9,0-1-1,0 1 0,1-1 0,-1 0 1,0 1-1,1-1 0,-1 0 0,0-1 1,1 1-1,0 0 0,-5-4 0,5 3-6,-2-4 19,17 2-10,28-3 40,77-4 0,-7 2 25,-98 8 1,0-1 0,0-1-1,0 0 1,-1-1 0,15-5-1,-27 8-75,1 0 0,0 0 0,0 1 0,-1-1-1,1 0 1,0 0 0,-1 0 0,1 1 0,-1-1 0,1 0 0,-1 0-1,0 0 1,1 0 0,-1 0 0,0 0 0,1 0 0,-1 0 0,0 0-1,0 0 1,0 0 0,0 0 0,0 0 0,0 0 0,0-1 0,-1 1-1,1 0 1,-1-1 0,-3-9-3632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7.3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318 1 7136,'0'0'6101,"-4"13"-5730,-2 3-237,0 1 1,-1-1 0,-1 0-1,-20 30 1,2-10 284,-52 55 1,65-78-210,0 0 1,-2 0 0,0-2-1,0 0 1,-1-1 0,-30 15-1,45-24-195,0 0 0,0-1 0,0 0-1,0 1 1,0-1 0,0 0 0,0 1 0,0-1 0,-1 0-1,1 0 1,0 0 0,0 0 0,0 0 0,-2 0-1,3 0 0,0-1 0,0 1 0,-1 0 0,1 0 0,0 0 0,0-1 0,-1 1-1,1 0 1,0 0 0,0-1 0,0 1 0,-1 0 0,1 0 0,0-1 0,0 1 0,0 0-1,0-1 1,0 1 0,0 0 0,0 0 0,0-1 0,0 1 0,0 0 0,0-1-1,0 1 1,0 0 0,0-1 0,0 1 0,0 0 0,0-1 0,11-25-1416,-10 24 663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8.2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200 1 7024,'0'0'6169,"-9"12"-5664,-8 11-225,1 2 0,2 0-1,0 0 1,-12 33 0,-7 50 1196,-31 197 0,62-295-1336,1-3 117,-1 1-1,1 0 1,0 0 0,1-1-1,1 16 1,-1-22-230,0-1 1,1 0 0,-1 1 0,0-1-1,1 1 1,-1-1 0,0 0 0,1 1-1,-1-1 1,1 1 0,-1-1-1,0 0 1,1 0 0,-1 1 0,1-1-1,-1 0 1,1 0 0,-1 0-1,1 1 1,-1-1 0,1 0 0,-1 0-1,1 0 1,-1 0 0,1 0 0,0 0-1,-1 0 1,1 0 0,-1 0-1,1 0 1,-1 0 0,1-1 0,-1 1-1,1 0 1,23-8 226,-18 6-160,92-41 540,-73 30-415,1 2-1,0 0 1,0 2 0,1 1 0,39-7 0,-38 10 1,-21 3-142,-1 1 0,0 0 0,1 0 0,-1 0 1,1 1-1,-1 0 0,1 0 0,-1 1 0,7 0 0,-10 0-52,13 3 284,-16-4-302,1 0 0,-1 0 0,0 0 0,0 0-1,1 0 1,-1 0 0,0 0 0,0 0-1,1 0 1,-1 0 0,0 1 0,0-1 0,0 0-1,1 0 1,-1 0 0,0 0 0,0 0-1,0 1 1,1-1 0,-1 0 0,0 0-1,0 0 1,0 0 0,0 1 0,1-1 0,-1 0-1,0 0 1,0 1 0,0-1 0,0 0-1,0 0 1,0 0 0,0 1 0,0-1 0,0 0-1,0 0 1,0 1 0,0-1 0,0 0-1,0 0 1,0 1 0,0-1 0,0 0-1,0 0 1,0 1 0,0-1 0,0 0 0,0 0-1,0 1 1,-1-1 0,1 0 0,0 0-1,0 1 1,-1-1 269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8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1 160 13056,'0'0'2537,"7"-13"-2442,-2 3-69,-2 4-3,0 0 1,0 0 0,0 0 0,1 0 0,0 1 0,0 0 0,1 0-1,-1 0 1,1 0 0,0 1 0,0-1 0,1 1 0,6-4 0,11-3 221,0 1 0,1 1 0,0 0 0,29-5 0,-41 12-13,0 0 0,-1 0 0,1 1-1,0 1 1,0 0 0,0 0 0,0 2 0,0-1 0,-1 1 0,1 1 0,13 4-1,-24-6-176,1-1 0,-1 0 0,0 1 0,1-1 1,-1 1-1,0 0 0,0-1 0,1 1 0,-1 0 0,0 0 0,0 0 0,0 0 0,0 0 0,0 0 0,0 0 0,0 0 0,0 0 0,0 0 0,-1 0 0,1 1 0,0-1 0,-1 0 0,1 0 0,-1 1 0,1-1 0,-1 1 0,0-1 0,1 0 0,-1 1 0,0-1 0,0 1 0,0-1 0,0 0 0,0 1 0,-1-1 0,0 3 0,-4-7-2875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8.8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1 138 12456,'0'0'2174,"9"-13"-1978,-1 2-129,-4 5-23,0-1 0,1 1 0,0 0 0,0 1 0,0-1 1,1 1-1,0 0 0,0 0 0,0 1 0,0 0 0,13-6 0,3 1 260,-1 1 1,2 1-1,-1 1 0,26-4 0,-35 8 53,1 1-1,0 0 1,-1 1 0,1 0-1,-1 1 1,1 1 0,-1 0-1,22 6 1,-34-7-314,0-1-1,0 0 1,0 1 0,0-1 0,0 1 0,1-1-1,-1 1 1,0-1 0,-1 1 0,1 0 0,0 0-1,0-1 1,2 3 0,-1 5-2472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19.9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178 231 8840,'0'0'3840,"-9"17"-3499,2-5-280,-9 17 95,1 0-1,-18 48 1,7 10 555,3 2-1,-16 132 1,31-191 293,7-28-32,5-21-550,67-320 1086,-25 110-702,-26 163-469,-7 28 28,-8 26 130,-1 10 150,4 24-167,38 167 120,-2-5-164,-39-168-390,6 26 177,2-1 0,27 60 1,-38-97-176,0-1 0,0 1 1,0-1-1,0 1 0,1-1 1,-1 0-1,5 5 0,-6-8-30,0 1 0,0-1 0,0 1 0,-1-1-1,1 1 1,0-1 0,0 0 0,0 0-1,0 1 1,0-1 0,0 0 0,0 0 0,0 0-1,0 0 1,0 0 0,0 0 0,0 0 0,0 0-1,0-1 1,-1 1 0,1 0 0,0 0 0,0-1-1,0 1 1,0-1 0,0 1 0,-1-1 0,1 1-1,0-1 1,0 1 0,-1-1 0,1 0 0,0 0-1,-1 1 1,1-1 0,0 0 0,-1 0-1,1 0 1,1-3 10,0 0 0,0 1 0,0-1 0,0 0 0,-1 0 0,1 0 0,-1 0 0,0 0 0,0-5 0,2-4 10,54-274 387,11-47 154,-59 306-439,-1 2 62,-7 21-127,-4 7-44,-4 11-245,0 0-1,1 0 0,0 0 1,2 1-1,-6 22 0,5-20-2233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21.2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115 18 6520,'0'0'2848,"-11"1"-2344,3 0-281,-48 4 961,17-3 5587,118-6-3094,-17 1-3426,194-3 1153,-232 6-1020,-1-2 1,42-7-1,-46 7 45,-18 2-419,-1 0 0,0 0-1,1 0 1,-1 0 0,0 0-1,0 0 1,1 0 0,-1 1 0,0-1-1,1 0 1,-1 0 0,0 0-1,0 0 1,1 1 0,-1-1-1,0 0 1,0 0 0,0 1 0,1-1-1,-1 0 1,0 0 0,0 1-1,0-1 1,0 0 0,0 1-1,0-1 1,1 0 0,-1 1 0,0-1-1,0 0 1,0 0 0,0 1-1,0-1 1,0 0 0,0 1-1,0-1 1,0 0 0,0 1 0,-1-1-1,1 0 1,0 1 0,0-1-1,0 0 1,0 0 0,0 1-1,0-1 1,-1 1 0,-3 5 6,1 0 0,-1 1 1,-1-2-1,1 1 0,-1 0 1,0-1-1,0 0 0,-1 0 0,-9 6 1,-5 6 8,-15 18 49,-52 66-1,-12 14-21,52-64-37,-53 76 0,98-124-15,-29 32-8,24-29 5,0 1 1,1 1 0,0-1-1,0 1 1,-6 12 0,3-8 58,7-10 174,10-5-89,-4 2-142,25-11 55,-9 3-16,0 1 0,38-9 0,-5 8 10,0 2 0,1 2 0,90 3 0,-117 2-13,-20-1-8,0 1 0,0 0 1,0 0-1,9 2 0,-9 3 49,-3-3 41,-2-9-3778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22.2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37 5920,'0'0'9642,"10"-7"-9140,34-19-3,-43 25-465,1 1-1,0-1 1,-1 1-1,1-1 1,0 1-1,0 0 1,-1 0-1,1 0 1,0 0-1,0 0 0,-1 0 1,1 0-1,0 0 1,-1 1-1,1-1 1,0 1-1,0-1 1,-1 1-1,1 0 1,-1 0-1,1-1 0,-1 1 1,3 2-1,3 1 118,6 3 88,-1-1 1,0 1-1,0 1 1,-1 0 0,0 1-1,0 0 1,-1 1-1,11 13 1,-11-11 56,-7-10-212,-1 0 0,0 0 0,0 1-1,0-1 1,-1 1 0,1 0 0,-1-1 0,1 1 0,1 5-1,0-2 140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22.5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10848,'0'0'2412,"11"8"-1930,-7-5-427,1-1 2,-1 1 0,1 0 0,-1 0 0,0 1 0,0-1 0,-1 1 0,1 0 0,-1 0 0,0 0 0,0 1 0,0-1 0,0 1 0,-1-1 0,0 1 0,0 0 0,2 6 0,38 148 2874,-31-133-1711,-11-24-1289,1-1 0,-1 0 0,1 0-1,-1 0 1,1 0 0,0 0 0,-1 0-1,1 0 1,0 0 0,0 0 0,0 0-1,0 0 1,0 0 0,0-1 0,0 1 0,0 0-1,0-1 1,0 1 0,0 0 0,2 0-1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29:56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8536,'0'0'5017,"10"1"-4456,299 16 1637,-256-13-1739,100-7 0,-122 0-368,1-1 1,-1-2 0,0-1 0,43-16 0,-23 3-2237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1:24.2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18 7136,'0'0'11046,"13"-4"-10883,-6 1-138,-1 1-4,0 0-1,0 0 1,0 1 0,0-1 0,1 1 0,-1 1 0,0-1 0,1 1 0,-1 0 0,1 1-1,-1-1 1,0 1 0,8 2 0,8 6 55,1 0-1,-2 1 1,0 1-1,0 1 1,-1 1-1,27 22 0,-17-10 18,-2 2 0,0 1 0,27 36 0,-37-40-40,-2 1 0,0 0-1,-1 1 1,-2 0 0,-1 1 0,-1 1 0,14 54 0,-17-45-1,-2 1 1,-2-1 0,-1 1 0,-2 0 0,-6 62 0,-4-38 63,-3 0-1,-2 0 1,-3-2 0,-3 0-1,-2-1 1,-3-1 0,-43 74-1,20-46 348,-40 102 0,85-177-381,2-10-69,1 0-1,0 0 0,0 0 0,0 1 0,-1-1 0,1 0 0,-1 0 1,1 0-1,-1 0 0,1 0 0,-1 0 0,0 0 0,1 0 0,-1 0 0,0 0 1,0 0-1,0 0 0,-1 1 0,2-3-9,-1 1-1,1 0 1,0-1-1,-1 1 1,1 0-1,0-1 1,-1 1-1,1-1 1,0 1-1,0 0 1,-1-1-1,1 1 1,0-1-1,0 1 1,0-1-1,-1 1 1,1-1-1,0 1 1,0-1-1,0 1 1,0-1-1,0 1 1,0-1-1,0 1 1,0-1-1,0 1 1,1-1-1,-1-24 44,1 22-45,1-36-2825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0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60 3312,'0'0'7080,"10"-9"-6918,27-26-20,-27 26 99,-11 2 1775,-28 53-1493,-41 88-1,-18 80 704,44-85 147,16-68-315,23-49-36,7-22-3033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9440,'0'0'2053,"0"-10"-1786,0-31 11,0 40-226,0-1 0,1 1 0,-1-1 0,0 1 0,1-1 0,-1 1 0,1-1 0,-1 1 1,1 0-1,0-1 0,0 1 0,-1 0 0,1-1 0,0 1 0,0 0 0,0 0 0,1 0 0,-1 0 0,0 0 0,0 0 0,0 0 0,1 0 0,-1 0 0,0 1 0,1-1 0,-1 0 0,1 1 0,-1-1 0,4 1 0,1-2 107,1 2 1,-1-1-1,1 1 0,13 1 1,-17-1-148,190 26 1487,-84-8-885,-60-8-334,-31-6-61,31 3 0,-43-6-144,0-1 1,-1 0 0,1-1-1,0 1 1,0-1-1,0 0 1,0-1-1,0 1 1,6-4-1,-4 1-150,-1-1 1,0 0-1,8-8 0,-11 10-1390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8840,'0'0'1802,"0"11"-1262,-27 249 938,18-207-1289,-3-1 0,-1 0 0,-23 54 0,-52 118 1513,84-213-1533,2-7-52,0 0-1,1 0 1,-1 0 0,1 0-1,0 0 1,0 6 0,3-11-8,0-1 0,0 1 0,0-1 0,-1 1 0,1-1 1,0 0-1,-1 0 0,3-3 0,65-92 718,-59 85-671,1-1 0,1 2 0,0 0 0,0 0 0,18-11 0,-29 22-144,-1-1 0,1 1 0,-1 0 0,1-1 0,-1 1 0,1 0 0,-1 0 0,1 0 0,-1-1 0,1 1 0,-1 0 0,1 0 0,-1 0 0,1 0 0,0 0 0,-1 0 1,1 0-1,-1 0 0,1 0 0,-1 0 0,1 0 0,-1 0 0,1 1 0,0-1 0,-1 0 0,1 0 0,-1 0 0,1 1 0,-1-1 0,0 0 0,1 1 0,-1-1 0,1 0 0,-1 1 0,0-1 0,1 1 0,-1-1 0,1 1 0,-1-1 1,0 1-1,0-1 0,1 1 0,-1-1 0,0 1 0,0-1 0,0 1 0,1 0 0,4 31 16,-5-28 0,-2 48 30,1-43-25,0 1-1,1 0 1,0 0 0,1 0 0,3 17 0,-3-21-19,0 1 27,1 0 1,0 0-1,1-1 1,4 11-1,-6-15-31,1 0 0,-1 0-1,0 0 1,1-1 0,0 1-1,-1 0 1,1-1 0,0 1 0,0-1-1,0 0 1,-1 1 0,1-1-1,1 0 1,-1 0 0,0 0-1,0 0 1,0-1 0,4 2-1,0-2 11,-1 1-1,0-1 1,0 0-1,1 0 1,-1-1-1,0 1 0,1-1 1,-1 0-1,0-1 1,8-2-1,4-3 83,27-17 0,-21 11-48,-15 8-18,0 0-1,-1 0 0,1 0 1,-1-1-1,0 0 1,-1-1-1,0 1 0,9-12 1,-13 15-17,0 0 1,0-1-1,0 1 0,0-1 1,0 1-1,-1-1 1,0 0-1,0 0 1,0 0-1,0 0 1,0 0-1,-1 0 1,1 0-1,-1 0 1,0 0-1,-1 0 1,1 0-1,-1 0 1,0 1-1,1-1 1,-3-5-1,2 8-13,0 0 0,1 0 0,-1 0 0,0 0 0,0 0 0,0 0 0,0 0 0,0 0 0,0 1 0,0-1 0,0 0 0,0 0 0,0 1 0,0-1 0,0 1 0,-1-1 0,1 1 0,0 0 0,0-1 0,-1 1 0,1 0 0,0 0 0,0 0 0,-1 0 0,1 0 0,0 0 0,0 0 0,-1 1 0,1-1 0,0 0 0,-2 1 1,-2 0 2,1 0 1,0 1 0,0-1-1,1 1 1,-1 0 0,0 0 0,1 0-1,-7 5 1,6-2-1,-1-1 1,1 2-1,0-1 0,1 0 1,-1 1-1,1 0 0,0 0 1,0 0-1,1 0 1,0 0-1,-2 9 0,2-5-1,0 1-1,1 0 0,0-1 1,0 1-1,1 0 1,2 12-1,-2-21-6,0-1 0,1 1-1,-1 0 1,0 0 0,1-1 0,-1 1 0,1 0-1,-1-1 1,1 1 0,0-1 0,0 1-1,0-1 1,0 1 0,0-1 0,0 0 0,0 1-1,0-1 1,2 2 0,-1-3 0,-1 1 0,0 0 1,1-1-1,-1 0 0,1 1 0,-1-1 0,1 0 1,-1 0-1,1 1 0,-1-1 0,1 0 1,-1 0-1,0-1 0,1 1 0,-1 0 0,1 0 1,1-1-1,6-3 7,0 0 0,0-1 1,0 1-1,0-2 0,8-6 1,-8 6 0,54-41 44,-40 29 34,1 1 0,31-17 1,-40 26-33,2-1 96,34-14 0,-50 23-141,0 0 1,1 0-1,-1 0 1,0 0-1,1 0 0,-1 0 1,0 1-1,0-1 0,1 0 1,-1 0-1,0 1 1,0-1-1,0 1 0,0-1 1,0 1-1,1 0 1,-1-1-1,0 1 0,0 0 1,0 0-1,-1 0 1,1 0-1,0 0 0,0 0 1,0 0-1,-1 0 1,1 0-1,0 0 0,-1 0 1,1 0-1,-1 1 0,1-1 1,-1 2-1,3 3 21,-1-1 0,-1 1-1,1 0 1,-1 0 0,1 9-1,-1 120 478,2-136-454,0 0 0,0 0 0,0 0 0,1 0 0,-1-1 0,0 1 0,0-1 0,-1 0 0,5-3 0,33-41 171,-29 32-121,0 0 0,25-22-1,-28 29-49,-5 4-32,0 1 0,1-1 1,-1 0-1,0 1 0,1 0 0,4-3 0,-7 5-19,0 0-1,0 0 0,0-1 0,-1 1 1,1 0-1,0 0 0,0 0 0,0 0 0,0 0 1,0 0-1,0 0 0,0 0 0,-1 1 1,1-1-1,0 0 0,0 0 0,0 1 0,0-1 1,-1 1-1,1-1 0,0 1 0,0-1 1,-1 1-1,1-1 0,0 1 0,-1-1 1,1 1-1,0 0 0,-1 0 0,1-1 0,-1 1 1,1 0-1,-1 0 0,0-1 0,1 2 1,15 32 55,-12-25-33,0-1 0,0 1 0,1-1 1,0 0-1,9 10 0,-8-10 13,-5-7-31,0 0 1,0 0 0,-1 0 0,1 0-1,0 0 1,0 0 0,0 0 0,0 0-1,0 0 1,0 0 0,0-1 0,0 1-1,0 0 1,1-1 0,-1 1 0,0-1-1,0 1 1,1-1 0,-1 0 0,0 0-1,1 1 1,-1-1 0,0 0 0,0 0-1,1 0 1,-1 0 0,2-1 0,1 1-2,-1 0 0,1 0 0,-1 1 0,1-1 1,-1 1-1,0-1 0,7 4 0,3 1-3351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0 5224,'0'0'8870,"-11"6"-8550,-43 22 241,-51 36 0,103-62-547,-95 74 667,85-66-555,1 1 0,0 1-1,1-1 1,1 2 0,-16 24 0,23-32-97,-3 3 83,1 0 0,0 0 0,-4 14 0,7-19-66,1-1-1,-1 0 1,1 0 0,0 1-1,-1-1 1,1 0-1,0 1 1,1-1 0,-1 0-1,0 0 1,1 1-1,-1-1 1,1 0 0,-1 0-1,1 1 1,0-1 0,0 0-1,0 0 1,2 3-1,-2-5-18,0 1-1,0 0 1,-1-1-1,1 1 1,0-1-1,0 1 1,0-1-1,0 1 0,0-1 1,0 1-1,0-1 1,0 0-1,0 1 1,0-1-1,0 0 0,0 0 1,0 0-1,0 0 1,0 0-1,0 0 1,2-1-1,18-4-2494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9144,'0'0'2688,"13"7"-2507,-2-3-139,7 5 55,0 0 0,0 1 0,23 17-1,0 6 268,-1 1 0,-1 3 0,-2 1 0,-2 2 0,-2 1 0,-1 2 0,26 48 0,-36-55 18,-1 1-1,-2 1 0,-2 1 0,-1 1 1,12 51-1,-9-22 202,-10-40-34,6 36 0,-12-51-239,0-12 13,3-22 69,-3 9-415,22-70-2421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6328,'0'0'12943,"14"-8"-12733,48-25-25,-55 30-152,0 1 0,0-1 0,1 1 1,-1 1-1,1-1 0,-1 1 0,1 1 0,-1-1 0,1 1 0,0 1 0,8 1 1,6-1 40,6 1 8,-5 0-17,0-1 0,0-1 1,0-1-1,38-7 0,-21 1 16,1 2 0,0 2 0,57 3 0,-51 0 26,26-6 226,-62 4-135,-14-5 12,-16-6-26,-139-57-77,110 51-87,34 14 21,0 0-1,1-1 1,-19-11-1,21 13 44,4 1 75,18 2-91,37-2-67,71 5-1,-92-1 2,-6 0 29,1 0-1,-1 2 1,42 9-1,-48-7-21,28 10 24,-41-14-32,0 0 0,0 0 0,0 0 0,0 0 0,0 1 0,0-1 0,0 1 0,-1-1 0,1 1 1,-1 0-1,1-1 0,-1 1 0,0 0 0,1 0 0,-1 0 0,1 3 0,-2-3-2,0 0 0,0 0-1,0-1 1,0 1-1,0 0 1,0 0 0,-1 0-1,1 0 1,-1 0-1,1 0 1,-1-1 0,0 1-1,-1 3 1,-15 23-22,4-12 27,0 0 0,-32 29 0,32-34-14,1 1 1,0 0-1,0 1 0,2 0 0,-14 21 0,19-25 12,-2 0 1,1 0-1,-1-1 0,0 0 1,-1 0-1,-9 7 1,-21 22 117,28-27-27,6-8-3038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2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44 317 8840,'0'0'5237,"3"-11"-4801,19-43 592,32-61 0,-34 83-459,-19 31-505,0-1-1,1 0 0,-1 0 1,0 1-1,1-1 1,-1 1-1,1 0 0,-1-1 1,1 1-1,0 0 1,0 0-1,-1 0 1,1 0-1,0 0 0,3-1 1,2 1 331,-7 1-379,1 0 1,-1 0-1,1 0 0,-1 0 1,1 0-1,-1 0 0,1 0 1,-1 0-1,1 0 0,0 0 1,-1 0-1,1 0 0,-1 0 0,1 0 1,-1 0-1,1 0 0,-1 1 1,1-1-1,-1 0 0,1 0 1,-1 1-1,1-1 0,-1 0 1,1 1-1,-1-1 0,0 0 1,1 1-1,-1-1 0,0 1 1,1-1-1,-1 1 0,0-1 0,1 1 1,-1-1-1,0 1 0,8 14 214,0-1 0,7 23-1,-11-25-134,1 1-1,1-1 1,0 0-1,14 20 1,-14-25-49,0 0 0,1 0 1,0 0-1,0-1 0,1 0 1,-1 0-1,1-1 0,1 0 1,-1 0-1,1-1 0,0 0 1,0-1-1,0 0 0,0 0 1,1-1-1,-1 0 0,14 0 0,-11-1 7,0-1 0,0-1 0,-1 0 0,1 0 0,0-1 0,-1-1 0,1 0 0,-1 0 0,0-1 0,0 0 0,0-1-1,-1-1 1,19-12 0,-10 5 88,-1-1 0,0-1 0,-2 0-1,16-18 1,-28 27-106,1 1 0,-1-1-1,0 0 1,-1 0 0,1 0-1,-1-1 1,-1 1 0,1-1-1,-1 0 1,0 1 0,0-1-1,-1 0 1,0 0 0,0 0-1,-1-1 1,-1-12 0,1 17-24,0 1 1,-1-1 0,1 1 0,-1-1 0,1 1 0,-1-1 0,0 1-1,0-1 1,0 1 0,0 0 0,-1 0 0,1-1 0,0 1-1,-1 0 1,0 0 0,1 0 0,-1 0 0,0 1 0,0-1 0,-3-2-1,1 3-3,1 0-1,-1-1 1,1 1-1,-1 0 1,1 1-1,-1-1 1,1 1-1,-1-1 1,0 1-1,1 0 1,-1 0-1,-6 2 1,-4 1-5,1 0 1,0 1 0,0 1 0,0 0-1,1 1 1,-16 9 0,16-8-3,1 1 1,0 0 0,0 0 0,1 2 0,0-1 0,0 1-1,-9 13 1,9-11-2,1 1 0,0 0 0,0 0 0,2 1 0,-9 20 0,-17 62-46,-19 46-57,45-130 98,0-1 0,0 1-1,-1-2 1,-1 1 0,0-1 0,0-1-1,-1 1 1,0-2 0,-1 1 0,0-2 0,-23 14-1,27-17 23,1-1 0,-1 0 1,0 0-1,0-1 0,0 0 0,0 0 0,0 0 0,0-1 0,0 0 0,-14 0 0,17-1 5,0-1 0,0 0 0,0 0 1,0 0-1,0 0 0,0-1 0,0 1 0,0-1 0,0 0 0,1 0 0,-1-1 0,1 1 0,0-1 0,-1 1 0,1-1 0,0 0 0,1 0 0,-1-1 1,-4-5-1,4 3 13,0 0 1,0-1 0,0 1 0,0-1 0,1 0-1,0 0 1,1 1 0,0-1 0,0 0-1,0-1 1,1 1 0,0 0 0,1-13 0,1 6 17,1-1 1,0 1-1,0 0 1,2 0 0,9-21-1,-8 23-2,1 0-1,1 0 1,-1 1-1,2 0 1,0 0 0,0 1-1,1 0 1,0 1-1,0 0 1,1 0-1,0 1 1,25-12 0,-20 16-359,-10 3-2674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31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1 488 6824,'0'0'7256,"7"-15"-6920,115-228 1536,-105 203-1191,25-78 0,-16 48 552,-26 70-1221,0 0 0,0 0-1,0 0 1,0 0-1,1 0 1,-1 0-1,0 1 1,0-1-1,0 0 1,0 0-1,0 0 1,0 0 0,0 0-1,0 0 1,0 0-1,0 0 1,1 0-1,-1 0 1,0 0-1,0 0 1,0 0-1,0 0 1,0 0 0,0 0-1,0 0 1,0 0-1,1 0 1,-1 0-1,0 0 1,0 0-1,0 0 1,0 0 0,0 0-1,0 0 1,0 0-1,0 0 1,1 0-1,-1 0 1,0 0-1,0 0 1,0 0-1,0 0 1,0 0 0,0 0-1,0 0 1,0 0-1,0-1 1,0 1-1,0 0 1,1 0-1,-1 0 1,0 0-1,0 0 1,0 0 0,0 0-1,0 0 1,0 0-1,0-1 1,0 1-1,0 0 1,0 0-1,0 0 1,0 0 0,4 15 181,2 23-132,-5-32-47,5 62 185,-2 82 1,-5-129-152,0 0 0,-2 0-1,-1 0 1,0-1 0,-2 1-1,0-1 1,-1 0 0,-14 26-1,21-45-41,0 0 0,-1 0 0,1 0 0,-1-1 0,0 1 0,1 0 0,-1 0-1,0-1 1,1 1 0,-1 0 0,0-1 0,0 1 0,1-1 0,-1 1 0,0-1-1,0 1 1,0-1 0,0 1 0,0-1 0,0 0 0,0 0 0,0 1 0,0-1 0,0 0-1,0 0 1,0 0 0,0 0 0,0 0 0,1 0 0,-1-1 0,0 1 0,0 0-1,0 0 1,0-1 0,0 1 0,0 0 0,0-1 0,0 1 0,0-1 0,1 1-1,-1-1 1,0 0 0,0 1 0,1-1 0,-2-1 0,-4-3 36,1 0 1,-1-1-1,1 0 1,-5-8-1,-9-14 253,-25-52 1,36 69-143,7 10-133,1 1 0,-1-1 1,0 0-1,1 1 0,-1-1 1,1 0-1,-1 0 1,1 1-1,-1-1 0,1 0 1,0 0-1,-1 0 0,1 0 1,0 1-1,-1-3 0,15 10 191,-5 3-203,1-1-1,1 0 1,-1-1-1,1 0 1,1-1 0,0 0-1,0-1 1,0 0-1,18 5 1,-13-6-14,-1 0-3,33 6 0,-43-11 8,-1 0 1,1 1-1,-1-1 1,0-1-1,1 1 0,-1-1 1,0 0-1,1 0 1,-1-1-1,7-2 0,4-4 20,-1 0 0,0-1-1,0 0 1,-1-1 0,0-1-1,0 0 1,-1-1 0,-1 0-1,0-1 1,-1 0 0,0-1-1,-1-1 1,-1 1 0,0-2-1,-1 1 1,-1-1 0,11-32-1,-18 18 133,-11 42-44,6-2-106,0 0-1,1 0 1,0 0 0,0 1 0,1-1 0,1 1 0,-1 0 0,0 20 0,3-22-1,0 0 0,1 0 0,0-1-1,1 1 1,0-1 0,0 1 0,0-1 0,1 1 0,1-1 0,-1 0-1,8 11 1,-10-17 0,3 3 0,-1 1 0,1-1 0,0 0 0,0 0 0,8 8 0,-10-12 0,-1 0 0,0 0 0,1 0 0,-1 0 0,0 0 0,1-1 0,-1 1 0,1-1 0,-1 1 0,1-1 0,-1 0 0,1 1 0,0-1 0,-1 0 0,1 0 0,-1 0 0,1 0 0,0 0 0,-1-1 0,1 1 0,-1 0 0,1-1 0,-1 1 0,1-1 0,-1 1 0,1-1 0,-1 0 0,0 0 0,3-1 0,11-10 14,0-1-1,0 0 1,-2-1-1,17-20 1,25-27 37,-27 31 22,-23 24-40,-1 0-1,1 1 0,1-1 1,-1 1-1,1 0 0,0 1 1,12-8-1,-17 14-22,0 0 0,0 0 1,0 0-1,0 0 0,0 0 1,-1 0-1,1 1 0,-1-1 0,1 3 1,-2 50 87,0-43-54,0 0 0,1 0 0,1 0 0,2 17 0,-3-29-39,0 0-1,0 1 1,1-1-1,-1 0 1,0 1-1,0-1 1,0 1-1,1-1 1,-1 0-1,0 1 1,0-1-1,1 0 1,-1 0-1,0 1 1,1-1-1,-1 0 1,0 0-1,1 1 1,-1-1-1,0 0 1,1 0-1,-1 0 1,0 1-1,1-1 1,-1 0-1,1 0 1,-1 0-1,1 0 1,-1 0-1,0 0 1,1 0-1,-1 0 1,1 0-1,-1 0 1,0 0-1,1 0 1,-1 0-1,1-1 1,-1 1-1,0 0 1,1 0-1,-1 0 1,0-1-1,1 1 1,-1 0-1,0 0 0,1-1 1,-1 1-1,0 0 1,1 0-1,-1-1 1,0 1-1,1-1 1,19-18 84,-19 18-77,74-81 276,-72 79-276,-1 1 0,1-1-1,-1 1 1,1 0 0,0 0-1,0 0 1,0 0 0,0 0-1,0 1 1,6-2 0,-8 2-10,1 1 1,0 0 0,-1 0-1,1 0 1,0 0-1,-1 1 1,1-1 0,0 0-1,-1 1 1,1-1 0,0 1-1,-1 0 1,1 0 0,-1-1-1,1 1 1,-1 0 0,0 0-1,1 0 1,-1 0 0,0 0-1,0 1 1,1-1 0,-1 0-1,1 3 1,4 4 10,-1 0 0,-1 1 0,1-1 0,-1 1 0,-1 0 0,0 0 0,4 18 0,10 26 16,-16-51-26,0 0 0,0 0 0,0 0 0,0 0-1,1 0 1,-1 0 0,0-1 0,1 1 0,-1 0 0,1-1-1,0 1 1,0-1 0,-1 0 0,1 0 0,0 1 0,0-1 0,0 0-1,0-1 1,0 1 0,0 0 0,1 0 0,-1-1 0,0 0-1,0 1 1,0-1 0,1 0 0,-1 0 0,0 0 0,0 0-1,1 0 1,-1-1 0,0 1 0,0-1 0,3-1 0,8-2 28,-1-1 0,0 0 1,0-1-1,17-11 0,-21 12-13,125-90 285,-108 75-226,-17 15-59,-6 4-13,-1 0-1,1-1 1,0 1-1,-1 0 0,1 0 1,-1-1-1,1 1 1,-1-1-1,0 0 1,1 1-1,0-3 1,-4 8 0,-1-1 1,0 1 0,0-1 0,0 1 0,-5 3 0,3-2 4,-1 0-1,1 1 0,1-1 1,-1 1-1,-5 9 1,7-8-13,0-1 1,1 1 0,-1 0 0,1-1 0,1 1 0,-1 0 0,1 0 0,1 0 0,-1 1 0,1-1 0,0 0 0,1 0 0,0 0 0,0 0 0,0 0-1,1 0 1,0 0 0,0 0 0,6 10 0,-6-14 3,0-1 0,0 0 0,1 1 0,-1-1-1,1 0 1,-1 0 0,1 0 0,0 0 0,-1-1-1,1 1 1,0-1 0,0 0 0,0 1 0,0-2 0,1 1-1,-1 0 1,0 0 0,0-1 0,4 0 0,0 1 4,-1-1 0,0 0-1,0-1 1,0 1 0,1-1 0,-1 0 0,0-1 0,0 0 0,6-2 0,4-4 13,0-1 0,0-1 0,-1 0 0,20-18 0,53-57 45,-46 43-24,-31 32-15,-1 0 0,-1-1 0,0-1 0,0 0 0,-1 0 0,-1 0 0,11-24 0,-17 35-21,-1 0 1,0 0 0,1 0 0,-1 0 0,1 0 0,-1 1 0,0-1 0,0 0 0,0 0 0,1 0 0,-1 0 0,0 0 0,0 0 0,0 0 0,-1 0 0,1 0 0,0 0 0,0 0 0,0 0 0,-1 0 0,1 0 0,0 0-1,-1 0 1,1 1 0,-1-1 0,1 0 0,-1 0 0,1 0 0,-1 1 0,0-1 0,1 0 0,-1 1 0,0-1 0,-1 0 0,1 0 2,-1 0-1,0 1 1,0-1 0,0 1-1,0 0 1,1-1-1,-1 1 1,0 0 0,0 0-1,0 0 1,0 0 0,0 1-1,0-1 1,1 0 0,-1 1-1,0-1 1,-2 2 0,-4 1 3,-1 1 1,1 1 0,1-1 0,-1 1-1,1 0 1,-1 1 0,2 0 0,-1 0-1,-8 10 1,12-12-12,0 0 1,0 0-1,0 0 0,1 0 1,-1 0-1,1 1 0,0-1 1,1 1-1,-1-1 0,1 1 1,0-1-1,0 1 0,0 0 1,1 0-1,-1 0 0,1-1 1,0 1-1,1 0 0,0 5 1,1-3 3,-1-1 0,1 1 1,1-1-1,-1 0 0,1 0 1,0 0-1,0 0 1,1 0-1,0-1 0,0 0 1,0 1-1,1-2 0,-1 1 1,1 0-1,1-1 1,-1 0-1,0 0 0,1 0 1,0-1-1,0 0 0,0 0 1,0-1-1,8 3 1,-3-2 9,0-1 0,1 0 0,-1-1 0,1 0 0,-1-1 0,0 0 0,1-1 1,-1 0-1,0-1 0,1 0 0,-1-1 0,19-7 0,-22 7-39,1-1-1,-2 1 0,1-1 1,0-1-1,-1 1 1,0-1-1,10-9 1,-14 11-491,-1 0 1,1 0 0,-1-1 0,1 1-1,-1-1 1,2-4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4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63 5224,'0'0'11319,"1"-10"-11212,2-31 9,-3 41-111,0-1-1,0 1 0,0 0 1,0-1-1,0 1 0,0-1 1,0 1-1,0-1 1,0 1-1,0 0 0,-1-1 1,1 1-1,0-1 0,0 1 1,0 0-1,0-1 1,-1 1-1,1 0 0,0-1 1,0 1-1,-1 0 0,1-1 1,0 1-1,-1 0 1,1-1-1,0 1 0,-1 0 1,1 0-1,-1-1 0,1 1 1,0 0-1,-1 0 1,-13 5 130,-8 16 126,22-21-256,0 0 0,0 1 0,0-1 0,0 0 0,0 1 0,0-1 0,0 0 0,0 1 0,0-1-1,0 0 1,1 0 0,-1 1 0,0-1 0,0 0 0,0 1 0,1-1 0,-1 0 0,0 0 0,0 0-1,0 1 1,1-1 0,-1 0 0,0 0 0,0 0 0,1 1 0,-1-1 0,0 0 0,1 0 0,-1 0-1,0 0 1,1 0 0,-1 0 0,0 0 0,0 0 0,1 0 0,-1 0 0,0 0 0,1 0 0,-1 0-1,0 0 1,1 0 0,0 0 0,14 1-1503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4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3912,'0'0'14147,"-2"14"-13903,-13 210 1083,15-218-1286,1 15 165,-2-1-1,-4 27 0,8-25 84,-1-5 120,-2-17-401,0 0 0,1 1 1,-1-1-1,0 0 1,0 1-1,0-1 0,0 1 1,0-1-1,0 0 0,0 1 1,0-1-1,1 0 0,-1 1 1,0-1-1,0 0 1,0 0-1,1 1 0,-1-1 1,0 0-1,1 1 0,-1-1 1,0 0-1,0 0 0,1 0 1,-1 1-1,0-1 1,1 0-1,-1 0 0,0 0 1,1 0-1,-1 0 0,1 0 1,-1 1-1,0-1 0,1 0 1,-1 0-1,0 0 1,1 0-1,-1 0 0,1-1 1,-1 1-1,0 0 0,1 0 1,-1 0-1,0 0 0,1 0 1,-1 0-1,0-1 1,1 1-1,-1 0 0,0 0 1,1 0-1,-1-1 0,0 1 1,0 0-1,1 0 1,-1-1-1,0 1 0,0 0 1,1-1-1,-1 1 0,2-6 22,-1 0 0,2 1 0,-1-1 0,5-7 0,2-6 14,-1 0-4,-5 8-13,2 0-1,-1 0 1,1 1-1,1-1 0,0 2 1,0-1-1,1 0 1,9-9-1,-4 6 56,0-1 0,13-19 0,6-8 119,-26 36-203,-2 1 54,0 0 0,0 1 0,0-1 0,1 1 0,0-1-1,0 1 1,6-3 0,-9 5-31,0 1-1,1-1 1,-1 1-1,1 0 1,-1 0-1,0 0 0,1-1 1,-1 1-1,0 1 1,1-1-1,-1 0 1,1 0-1,-1 0 1,0 1-1,1-1 0,-1 1 1,0-1-1,0 1 1,1-1-1,-1 1 1,0 0-1,0 0 1,0 0-1,0-1 0,0 1 1,0 0-1,0 0 1,0 0-1,0 1 1,0-1-1,-1 0 1,2 2-1,2 3 23,0 1 1,-1-1-1,0 1 0,0 0 0,0 0 1,-1 0-1,0 0 0,1 8 1,-1 1 47,0-1 0,-1 31 0,-2-32-15,0-1 0,-1 0 0,-1 0 0,-1 0 1,1 0-1,-12 22 0,13-22 12,2-12-77,0-1 0,0 1 0,0 0 0,0-1 0,0 1 0,0 0 0,0-1 1,0 1-1,0 0 0,0-1 0,0 1 0,-1 0 0,1-1 0,0 1 0,-1-1 0,1 1 0,0 0 0,-1-1 0,0 2 0,-1 2 192,4-8-70,9-19 16,0 1 0,29-39 0,-8 13-25,-30 44-102,1-1 0,0 1 0,0 0-1,1-1 1,-1 1 0,1 1 0,0-1 0,0 1 0,0-1 0,1 1 0,-1 0 0,8-3 0,-5 3 6,1 1 0,-1 0 1,1 0-1,0 1 1,0 0-1,0 0 0,12 1 1,8 6 80,-27-5-108,0-1 0,0 0 0,-1 1 0,1-1 0,0 1 0,0 0 0,0-1 0,-1 1 0,1 0 0,0-1 0,-1 1 0,1 0 0,-1 0 0,1-1 0,-1 1 0,1 0 0,-1 0 0,1 2 0,7 18 4,-4 2 33,0 1-1,0 24 1,5 37 245,-8-69-224,2 5 84,26-45-197,-12 0-3399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5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73 5120,'0'0'12535,"-6"10"-12463,-1-1-48,4-6-16,1 1 0,-1-1 0,1 1 1,0-1-1,0 1 0,0 0 1,1 0-1,-1 0 0,1 0 1,0 0-1,0 0 0,0 0 1,1 0-1,-1 6 0,9 85 538,1 0 114,-3-26 113,-5-87-642,1 1 1,0-1-1,7-21 0,22-66-46,-20 69 42,-3 8-19,13-28-1,-16 46-55,-1 1-1,2 0 1,-1 0-1,1 1 1,1-1 0,10-9-1,-14 15-43,0 1 0,0-1 0,0 1 0,1 0 0,-1 0 0,1 0 0,-1 0 0,1 1 0,0 0 0,0 0 0,5-1-1,-6 1-13,-1 1-1,1-1 0,-1 1 0,1 0 1,-1 0-1,1 0 0,-1 0 0,1 1 1,-1-1-1,0 1 0,1 0 0,-1-1 1,1 1-1,-1 0 0,0 0 0,0 1 1,1-1-1,-1 0 0,0 1 0,2 1 1,0 1 15,-1 0 1,1 0 0,-1 0 0,0 0 0,0 1-1,0-1 1,0 1 0,-1 0 0,0 0-1,0 0 1,2 7 0,5 28 28,-1 1 0,-3 0 0,1 52 0,0-10-29,0-38 177,-6-44-133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5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5320,'0'0'11310,"3"-10"-11019,2-4-117,1 0 1,0 1-1,1 0 0,15-23 1,49-56 1446,-71 91-1611,0 1 1,0 0-1,0 0 0,0 0 1,1 0-1,-1 0 0,0-1 1,0 1-1,0 0 0,0 0 1,0 0-1,1 0 0,-1 0 1,0 0-1,0 0 0,0-1 1,0 1-1,0 0 0,1 0 1,-1 0-1,0 0 0,0 0 0,0 0 1,1 0-1,-1 0 0,0 0 1,0 0-1,0 0 0,0 0 1,1 0-1,-1 0 0,0 0 1,0 0-1,0 0 0,0 0 1,1 1-1,-1-1 0,0 0 1,0 0-1,0 0 0,6 9 185,2 16-90,-7-21-57,14 62 174,-11-45-110,1 0-1,10 27 1,-14-46-97,-1-1 0,1 1-1,-1-1 1,1 1 0,0-1 0,-1 1 0,1-1 0,0 0-1,0 1 1,0-1 0,0 0 0,1 0 0,-1 0-1,0 0 1,0 0 0,1 0 0,-1 0 0,0 0-1,1-1 1,-1 1 0,1 0 0,1 0 0,-1-1 2,1 0 1,-1 0 0,0 0-1,0-1 1,0 1 0,0 0-1,0-1 1,0 0 0,0 1-1,0-1 1,-1 0 0,1 0-1,0 0 1,0 0 0,1-2-1,4-2 29,0-1 0,-1 0 0,1 0 0,-1-1-1,-1 0 1,10-15 0,3-10 80,-7 11 38,1 0 1,22-27 0,-34 47-160,1 0 1,0 0-1,-1 0 1,1 0-1,0 0 1,0 0-1,0 0 1,0 0-1,0 0 1,0 1-1,0-1 1,0 0-1,0 1 1,0-1-1,0 1 1,1-1-1,-1 1 1,0-1-1,2 1 1,10 2-2969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5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6728,'0'0'11897,"12"-10"-11741,38-31-8,-46 39-130,-1 0 1,0 1-1,1-1 1,-1 1-1,0 0 1,1 0-1,0 0 1,-1 0-1,1 0 1,0 1-1,-1 0 1,1 0-1,0 0 1,-1 0 0,1 0-1,0 1 1,4 1-1,12 0 90,117-1 779,-118-3-206,-23-1-470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2:5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9040,'0'0'6104,"11"-5"-5760,13-5-5,0 1 1,42-10-1,83-6 1533,-147 24-1806,0 1 0,1 0 0,-1 0 0,0 0 0,1 0 0,-1 0 0,0 0 0,0 0 0,4 2 0,10 0-2335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02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26 4616,'0'0'7592,"-9"-4"-7382,0 1-229,-1-1 184,-1 0 1,-21-4-1,27 7-102,1 0 0,-1 1 0,1 0 0,-1 0 0,1 0 0,-1 0 0,1 1 0,-1 0 0,1 0 0,0 0 0,0 0 0,-7 4 0,0 0 63,0 0-1,1 1 1,0 1 0,0 0-1,0 0 1,1 1-1,0 0 1,1 1-1,0-1 1,-10 16 0,16-21-92,0-1 1,0 1 0,1 0 0,-1-1 0,1 1 0,0 0 0,0 0 0,0 0 0,0 0 0,1 0 0,-1 0 0,1 0 0,0 1 0,0-1 0,0 6 0,1-5 3,0-1 0,1 1 1,-1 0-1,1 0 1,0-1-1,0 1 1,0-1-1,0 0 0,0 1 1,1-1-1,0 0 1,3 3-1,-1-2 14,0 0-1,-1-1 0,2 0 1,-1 1-1,0-1 0,1-1 1,0 1-1,-1-1 1,1 0-1,0-1 0,0 1 1,0-1-1,0 0 0,0-1 1,11 1-1,-3-2 27,0 0-1,-1 0 1,1-1 0,-1-1-1,1 0 1,12-6-1,11-2 158,-26 8-122,0 0 0,0-1-1,0-1 1,-1 1-1,13-9 1,23-2 310,-44 14-388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03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8136,'0'0'2273,"6"15"-1937,-6-15-335,12 34 320,-2-1 1,11 58-1,-14-7 557,-5 109-1,-3-103 10,1-65-261,-2 1 0,-8 46 0,9-39 578,2-19 304,-1-37-1164,4 1-277,1 0 0,1 1 0,0-1 0,2 2 0,1-1 1,0 1-1,1 0 0,1 1 0,1 0 0,1 1 0,0 0 0,2 1 0,0 0 0,0 2 0,27-21 0,-39 34-58,1-1 0,-1 1 0,1 1 0,-1-1-1,1 0 1,0 1 0,-1 0 0,1 0-1,0 0 1,0 0 0,0 1 0,0-1 0,0 1-1,0 0 1,0 0 0,0 0 0,0 1 0,0 0-1,4 1 1,-6-2-5,1 1-1,-1 0 0,0 0 0,0 0 1,1 0-1,-1 0 0,0 1 1,0-1-1,-1 1 0,1-1 1,0 1-1,0 0 0,-1 0 1,1 0-1,-1 0 0,1 0 1,-1 0-1,0 0 0,0 0 1,0 0-1,0 0 0,0 1 1,0-1-1,-1 0 0,1 1 0,-1-1 1,0 1-1,0-1 0,0 1 1,0-1-1,0 0 0,-1 4 1,1 1-1,-1 0 1,-1 0-1,1 0 1,-1 0-1,0 0 1,-1-1-1,0 1 1,-7 12-1,7-15 8,0 0 0,-1 0 0,1 0-1,-1 0 1,0-1 0,-1 1 0,1-1 0,-1 0-1,1 0 1,-1-1 0,0 1 0,-8 2 0,-83 27 362,95-32-373,-7 4 106,18 1-57,199 57 447,-170-56-15,-38-6-553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0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4912,'0'0'10389,"10"-5"-10233,1-1-123,73-37 559,-73 39-491,0 1-1,-1 1 1,2 0-1,11-1 1,12-2 115,197-33 478,-96 23-437,-30 6-122,-41 0-69,249-47 363,-241 33-257,-45 13-53,0 2-1,30-5 1,-23 7 142,59 0-1,-93 6-256,-1-1 0,0 1 0,0 0 0,0-1 0,0 1 0,0 0 0,0-1 0,0 1 0,0 0-1,0-1 1,0 1 0,0 0 0,0-1 0,0 1 0,0 0 0,-1-1 0,1 1 0,0 0 0,0 0-1,0-1 1,0 1 0,0 0 0,-1 0 0,1-1 0,0 1 0,0 0 0,-1 0 0,1-1 0,0 1-1,-1 0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1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117 149 5016,'0'0'10366,"-10"7"-10190,-34 20-6,41-25-123,-1 0 1,1 1 0,-1 0 0,1 0 0,0 0 0,0 0 0,0 0 0,1 1-1,-1-1 1,1 1 0,0-1 0,-3 8 0,-6 7 268,9-12-241,0 0 0,0-1 0,1 1 0,-1 0 0,1 0 1,0 0-1,1 0 0,0 0 0,0 0 0,0 0 0,0 0 0,1 0 0,0-1 0,0 1 0,1 0 0,0 0 0,0 0 0,0-1 0,5 9 0,-6-13-58,0 0-1,0 0 0,0-1 0,0 1 0,0 0 0,0 0 0,0 0 0,0-1 0,0 1 0,1-1 0,-1 1 0,0-1 0,1 1 0,-1-1 1,0 0-1,1 0 0,-1 0 0,0 0 0,1 0 0,-1 0 0,0 0 0,1 0 0,-1 0 0,0 0 0,1-1 0,-1 1 0,0-1 1,2 0-1,5-2 39,0 0-1,0-1 1,9-6 0,-14 8-35,21-13 130,-1-1 0,0 0 0,-1-2 0,-1 0 0,-1-1 0,27-35 0,-46 61-72,1-1 0,0 0 0,0 0 0,1 0 0,-1 0 0,1 0 0,1 0 0,4 7 0,-4-9-68,0-1 0,0 0 0,0 1 0,1-2 1,-1 1-1,1 0 0,0-1 0,-1 0 0,1 0 0,0 0 1,0 0-1,0-1 0,1 0 0,-1 0 0,0-1 1,0 1-1,0-1 0,1 0 0,-1-1 0,0 1 0,0-1 1,1 0-1,7-3 0,-6 3 27,0-2 1,0 1-1,-1-1 1,1 0-1,-1 0 0,0 0 1,0-1-1,0 0 0,0-1 1,-1 1-1,0-1 1,0 0-1,0 0 0,0-1 1,-1 1-1,0-1 1,4-6-1,-5 3 12,1 0 0,-1 1 0,0-1-1,-1 0 1,0 0 0,-1-1 0,0 1 0,0 0 0,-1 0 0,0-1 0,-1 1-1,0 0 1,0 0 0,-1 0 0,0 0 0,-1 0 0,0 0 0,0 0-1,-7-12 1,8 19-32,0 0-1,-1 0 1,1 0-1,0 0 1,-1 1-1,0-1 1,1 1-1,-1-1 1,0 1-1,0 0 1,0 0-1,-5-1 1,8 2-69,-1 0 49,-1 0-557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1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5720,'0'0'9624,"11"0"-9386,15-2 106,47-10-1,-63 10-202,0 1-1,0 0 1,-1 1 0,1 0 0,0 0-1,0 1 1,0 1 0,19 4-1,-6-6 230,2 1 167,-19 3 206,-11-2-2931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1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7936,'0'0'7360,"13"-9"-6995,40-27-40,-48 34-264,0-1-1,-1 1 1,1 0-1,0 0 1,0 0-1,0 1 1,1 0 0,-1 0-1,0 0 1,0 0-1,8 1 1,6-1 139,23-1 270,12-2 306,-48 4-940,0 0-1,0 1 0,0-1 1,0 1-1,7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1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22311,'0'0'3072,"11"16"-2041,37 49-195,-44-61-772,0 0 1,0 0 0,0-1-1,0 0 1,1 0-1,0 0 1,-1 0 0,1 0-1,0-1 1,0 0-1,1 0 1,-1-1-1,0 1 1,1-1 0,5 0-1,4 3 19,34 5 178,97 6 0,53-13-153,-131-2-89,-18-5-84,-56 0 14,-6-2-1751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42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436 485 4912,'0'0'9936,"-13"-5"-9422,4 2-397,-2-2 102,-1 1 0,0 1 0,0-1 0,0 2 0,-24-3 0,-6 5 818,22-2-476,1 2-1,-1 1 1,1 0-1,-1 1 0,-36 9 1,51-8-424,1 0 1,-1 1-1,0-1 1,1 1-1,0 0 0,0 0 1,0 0-1,0 1 1,-5 8-1,7-9-92,0 0 0,0 0-1,1 1 1,-1-1 0,1 1 0,0 0-1,1-1 1,-1 1 0,1 0 0,-1-1-1,2 1 1,-1 0 0,0-1-1,1 1 1,0 0 0,0-1 0,0 1-1,1-1 1,-1 1 0,1-1-1,0 0 1,0 1 0,4 3 0,-1-2-20,0-1 0,1 0 0,0 0 0,0 0 0,1-1 0,-1 0 0,1 0 0,0 0 0,0-1 0,0 0 0,1-1 0,-1 1 0,1-1 0,-1-1 0,1 0 0,10 1 0,-6-1-3,-1-1 0,1 0-1,-1-1 1,1 0 0,-1-1 0,0 0 0,0 0-1,0-2 1,0 1 0,16-8 0,-21 7 1,0-1 1,0 1 0,0-1-1,-1 0 1,1-1-1,-1 1 1,7-12-1,6-5 44,-12 14-43,0 0 1,-1 0 0,0-1-1,-1 1 1,0-1 0,0 0 0,-1-1-1,0 1 1,0-1 0,-1 1-1,0-1 1,-1 0 0,0 1 0,-1-18-1,-1 3 41,-1 0 0,-1 0 0,-1 1 1,-13-45-1,9 48-6,-1 1-1,-1 0 1,0 0 0,-1 0 0,-1 2 0,-1-1 0,0 2 0,-22-21 0,25 28-16,0 0 0,-1 1 1,0 0-1,-1 0 0,0 1 0,0 1 0,0 0 0,-1 0 0,-16-4 0,21 8-20,0 0 0,0 0 0,0 1 0,0 0-1,0 0 1,0 0 0,0 2 0,-1-1 0,1 1-1,0 0 1,0 0 0,0 1 0,0 0-1,1 0 1,-1 1 0,-14 8 0,19-10-17,1 1 1,-1-1-1,0 1 1,1 0 0,0 0-1,-1 0 1,1 1-1,0-1 1,0 1-1,0-1 1,1 1-1,-1-1 1,1 1-1,-1 0 1,-1 4-1,3-5-12,0 0-1,-1 0 0,1 1 0,0-1 0,0 0 0,1 0 0,-1 0 0,0 0 1,1 1-1,-1-1 0,1 0 0,0 0 0,0 0 0,-1 0 0,1 0 1,1 0-1,-1 0 0,0-1 0,0 1 0,1 0 0,-1 0 0,4 2 1,16 15-3401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37 4512,'0'0'10260,"-11"-5"-10023,6 2-198,-3-2 33,0 1 0,0 1-1,0-1 1,0 1 0,0 1 0,-1-1 0,1 1-1,-17-1 1,12 4 43,-1 0-1,1 2 1,-1-1-1,1 1 1,0 1-1,0 1 1,1-1-1,-1 2 1,1 0-1,0 0 1,1 1 0,-1 1-1,1 0 1,1 0-1,0 1 1,0 1-1,0-1 1,2 2-1,-11 13 1,16-19-69,0 0 1,1 1-1,-1-1 1,1 1-1,0 0 1,0-1-1,1 1 1,0 0-1,0 0 1,0 0-1,1 0 1,0 1-1,0-1 1,0 0-1,3 11 1,-1-7 15,0-1 0,1 0 1,0 0-1,0 0 1,1 0-1,1-1 0,-1 1 1,1-1-1,8 10 1,-6-10 12,1 0 0,-1 0 0,1-1 0,0 0 0,1-1 0,0 1 0,0-2 0,14 7 0,-1-2 122,1-2 1,38 9 0,-41-12-125,-7-1 35,0-1 1,0 0-1,17 1 1,-25-4-85,-1 0 0,1 0 0,0-1 0,0 0 0,-1 0 0,1 0 0,-1 0 0,1 0-1,-1-1 1,0 0 0,1 0 0,-1 0 0,6-5 0,5-5-286,0-2 1,0 0-1,17-23 0,-23 26-1437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4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3208,'0'0'13987,"11"-3"-13949,5-1-24,46-11 33,-56 13-38,0 1 1,1 1-1,-1-1 0,0 1 1,0 0-1,1 1 0,-1-1 1,10 3-1,-13-1-1,-1-1 0,1 0-1,0 1 1,-1 0 0,1 0 0,-1-1 0,0 1-1,1 1 1,-1-1 0,0 0 0,0 0 0,0 1-1,-1-1 1,1 1 0,-1 0 0,1-1 0,-1 1-1,0 0 1,1 3 0,0 2 20,0-1-1,0 1 1,-1 0-1,0-1 1,0 1 0,-1 10-1,-2 3 58,0 0-1,-2 0 0,0 0 1,-1 0-1,-2-1 0,0 0 1,-1 0-1,0-1 0,-2 0 1,0-1-1,-25 33 0,23-32 0,9-14-37,0 0-1,0 0 0,0 0 1,-1-1-1,1 1 0,-1-1 1,0 0-1,-1 0 0,1 0 1,-1-1-1,-5 4 0,3 1 223,7-8-258,0 0-1,0 1 1,0-1 0,0 0-1,-1 1 1,1-1-1,0 1 1,0-1 0,-1 0-1,1 0 1,0 1 0,-1-1-1,1 0 1,0 1 0,-1-1-1,1 0 1,0 0 0,-1 0-1,1 1 1,0-1-1,-1 0 1,1 0 0,-1 0-1,1 0 1,0 0 0,-1 0-1,0 0 56,15 1 263,-1 2-246,0-1 0,0-1 0,0 0 0,20-2 0,-16 1 7,-1 0-1,17 3 1,53 13 758,-85-16-824,0 0 0,0 1-1,0-1 1,0 0 0,1 0 0,-1 0-1,0 0 1,0 0 0,0 0 0,0 0-1,0-1 1,0 1 0,0 0 0,0-1 0,0 1-1,0-1 1,0 1 0,0-1 0,0 1-1,0-1 1,0 1 0,-1-1 0,1 0 0,1 0-1,10-7-3340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6128,'0'0'9486,"11"-3"-9188,-9 2-287,13-3 151,0 1 0,0 0 0,1 1 0,22 0 0,206 1 959,-128-5-323,221-41 0,-312 44-644,-22 4-115,0-1 0,0-1-1,1 1 1,-1 0 0,0-1 0,0 0-1,0 1 1,0-1 0,0 0-1,5-3 1,-8 4-35,0 0 0,0 0 0,0-1 0,1 1 0,-1 0 1,0 0-1,1-1 0,-1 1 0,0 0 0,1 0 0,-1 0 0,0 0 0,1 0 0,-1-1 0,0 1 0,1 0 0,-1 0 1,0 0-1,1 0 0,-1 0 0,0 0 0,1 0 0,-1 0 0,0 0 0,1 0 0,-1 1 0,0-1 0,1 0 0,-1 0 0,0 0 1,1 0-1,0 1 0,1 11 421,-8 16-2737,5-27 1729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41 9536,'0'0'5344,"-12"10"-4930,-39 36-36,48-42-323,-1 0 0,1 0 0,0 0 1,0 0-1,1 1 0,-1 0 0,1-1 1,0 1-1,0 0 0,0 0 0,1 0 1,0 0-1,0 0 0,0 5 0,-3 10 143,2-14-117,1 0-1,0 0 0,1 0 1,-1 0-1,1 0 0,0 0 1,1 0-1,-1 0 0,1 0 1,1-1-1,-1 1 1,4 9-1,-4-11-34,1-1 0,0 0 0,0 0 0,0 0-1,0 0 1,0 0 0,0 0 0,1-1 0,-1 1 0,1-1 0,0 1 0,0-1 0,0 0 0,0 0-1,0-1 1,0 1 0,1-1 0,-1 1 0,0-1 0,1 0 0,6 1 0,-7-2-12,1 0 0,0 0 1,0 0-1,-1-1 0,1 1 1,0-1-1,-1 0 0,1 0 1,0-1-1,-1 1 0,0-1 1,1 1-1,-1-1 0,6-5 1,4-2 119,22-22 1,-35 31-154,21-22 593,-1 0 0,33-48-1,-55 73-539,1 0-1,1 0 0,-1 0 0,0 0 0,1 1 0,-1-1 1,1 0-1,0 0 0,0 0 0,0 0 0,1 0 1,-1 0-1,1 1 0,0-1 0,-1 0 0,1 0 1,1 0-1,-1-1 0,2 5 0,0-2-53,0 1-1,-1-1 0,2 0 1,-1 0-1,1 0 1,-1-1-1,1 1 1,1-1-1,-1 0 1,0 0-1,8 4 1,-8-5 7,1-1 1,-1 0 0,0 0-1,1 0 1,0 0 0,-1-1-1,1 0 1,9 1 0,-11-2-1,0 0 0,0 0 0,0 0 0,0-1 0,0 1 0,0-1 0,0 0 0,0 0 1,-1 0-1,1 0 0,0 0 0,-1-1 0,1 1 0,-1-1 0,5-3 0,13-12 40,-10 10 6,0-2 0,-1 1 0,11-13 0,-18 17-28,1 1-1,-1 0 0,0-1 1,0 1-1,0-1 0,-1 1 1,1-1-1,-1 0 0,0 0 1,0 1-1,0-1 0,-1 0 1,1 0-1,-1-8 0,-1 3 29,-1 1-1,0-1 0,0 1 1,-1 0-1,0 0 0,0 0 1,-1 0-1,-4-8 0,2 6-94,1 0-1,1 0 1,-7-21 0,11 30-46,0 1 0,0-1 0,0 1 1,0-1-1,0 1 0,0-1 0,0 1 1,0-1-1,0 1 0,0-1 0,0 1 1,0 0-1,1-1 0,-1 1 0,0-1 1,0 1-1,0-1 0,1 1 0,-1 0 1,0-1-1,0 1 0,1-1 0,-1 1 1,0 0-1,1-1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6520,'0'0'8232,"-2"15"-7790,-26 258 2171,24-233-2058,3-26-193,0 0 0,-6 21 1,2-7 721,20-36-1012,20-20-3119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9848,'0'0'3792,"-1"15"-3260,1-8-464,-1 17 275,-2 1 0,-9 45 0,-48 185 3389,59-249-3545,1-3-54,-1 0 0,0 0 0,1 0 0,-1-1 1,0 1-1,-1 0 0,1 0 0,0-1 0,-4 6 0,5-8-122,0 0-1,0 0 0,0 0 1,0 0-1,-1 0 0,1 0 1,0 0-1,0 0 0,0 1 1,0-1-1,0 0 0,0 0 1,-1 0-1,1 0 1,0 0-1,0 0 0,0 0 1,0 0-1,-1 0 0,1 0 1,0 0-1,0 0 0,0 0 1,0 0-1,0 0 0,-1 0 1,1 0-1,0 0 0,0 0 1,0 0-1,0 0 0,0 0 1,-1-1-1,1 1 0,0 0 1,0 0-1,0 0 0,0 0 1,0 0-1,0 0 0,-1 0 1,1-1-1,0 1 0,0 0 1,0 0-1,0 0 1,0 0-1,0 0 0,0-1 1,0 1-1,0 0 0,0 0 1,0 0-1,0 0 0,0 0 1,0-1-1,0 1 0,0 0 1,0 0-1,0 0 0,0 0 1,0 0-1,0-1 0,0 1 1,0 0-1,0-8-2673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8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9536,'0'0'6870,"12"-2"-6501,9-3-75,0 2 0,1 1 0,-1 0 0,1 2-1,34 3 1,23 16 782,-56-12-627,0-2 1,1 0 0,47 3-1,-63-8-339,-1 0 0,1-1 0,-1 0-1,1 0 1,-1 0 0,1-1 0,-1-1-1,0 1 1,0-1 0,0 0-1,0-1 1,-1 0 0,1 0 0,-1 0-1,0-1 1,11-9 0,-2-5 177,1 1-1,-2-2 1,-1 0 0,0 0-1,-1-1 1,13-35 0,-16 39-55,-7 14-131,-1 1 0,1-1 0,-1 0 0,1 0-1,-1 0 1,0 0 0,0 0 0,-1 0 0,2-6 0,-3 12-224,0 0 0,1-1 0,-1 1 0,0 0 0,-1-1 0,1 1 0,0-1 0,-3 3-1,1-1-2295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3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74 130 7832,'0'0'5129,"-10"5"-4737,-32 14 7,24-14 206,17-5-588,1 0 0,0 0 0,0 0 0,0 0 0,0 0 0,0 0 0,0 0 0,0 0 0,0 0 0,-1 0 0,1 0 0,0 0 0,0 0 0,0 0 0,0 0 0,0 0 0,0 0 0,0 0 0,0 0 0,0 0 0,-1 0 0,1 0 0,0 1 0,0-1 0,0 0 0,0 0 0,0 0 0,0 0 0,0 0 0,0 0 0,0 0 0,0 0 0,0 0 0,0 1 1,0-1-1,0 0 0,0 0 0,0 0 0,0 0 0,0 0 0,0 0 0,0 0 0,0 0 0,0 1 0,0-1 0,0 0 0,0 0 0,0 0 0,0 0 0,0 0 0,0 0 0,0 0 0,0 1 0,0 0 99,13-6 3791,28-3-3563,-25 5 122,156-27 1013,71-16-413,-143 22-522,172-16 0,-238 37-420,-16 1 0,0 0-1,0 2 0,1 0 0,22 4 0,0-4 492,-44 6-4083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40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58 6128,'0'0'5350,"3"-10"-4864,6-29 14,-9 39-475,0 0 1,0-1-1,0 1 1,0 0-1,1 0 1,-1 0-1,0 0 1,0-1-1,0 1 1,0 0-1,0 0 1,0-1-1,0 1 1,0 0-1,0 0 1,0 0-1,0-1 1,0 1-1,0 0 1,0 0-1,0 0 1,0-1-1,0 1 1,0 0-1,0 0 1,0 0-1,-1-1 1,1 1-1,0 0 1,0 0-1,0 0 1,0 0-1,0-1 1,0 1 0,-1 0-1,1 0 1,0 0-1,0 0 1,0 0-1,0-1 1,-1 1-1,1 0 1,0 0-1,0 0 1,0 0-1,-1 0 1,1 0-1,0 0 1,0 0-1,0 0 1,-1 0-1,1 0 1,0 0-1,0 0 1,0 0-1,-1 0 1,1 0-1,0 0 1,0 0-1,-1 0 1,1 0-1,-12 7 215,11-6-109,-16 11 140,1 1 1,0 1 0,1 0 0,1 1 0,0 0 0,2 1 0,-1 1-1,-17 31 1,-4 18 670,-28 76-1,35-78-148,-9 26 699,32-69-846,7-18-204,4-13-257,14-35-3085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3:4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11152,'0'0'2274,"13"7"-1803,254 127 1152,-103-48-641,-127-65-454,-2 3-1,44 37 1,-73-55-400,0 0 0,-1 1 1,1-1-1,-1 1 0,-1 0 1,1 1-1,-1-1 0,-1 1 1,1 0-1,-1-1 0,-1 2 1,3 8-1,-3-5 139,1 0-1,-2 1 0,0-1 1,-1 0-1,0 1 1,0-1-1,-5 20 1,-2-12-201,3-14-2568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4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7232,'0'0'9767,"7"-11"-9377,-5 7-365,5-7 152,1 0 0,0 0 0,1 0 1,0 1-1,1 0 0,0 1 0,13-9 0,-19 15 1,2 0-1,-1 0 1,0 1-1,0 0 1,1 0-1,-1 0 1,1 1-1,6-1 1,-11 2-129,1 0 0,-1 0 0,1 0 0,-1 0 0,1 0 0,0 0 0,-1 0 0,1 1 0,-1-1 0,0 1-1,1-1 1,-1 1 0,1-1 0,-1 1 0,0 0 0,1 0 0,-1 0 0,0 0 0,0 0 0,0 0 0,0 0 0,0 0 0,0 0 0,0 0 0,0 1 0,0-1 0,0 0 0,-1 1 0,1-1 0,0 1 0,-1-1 0,1 0-1,-1 1 1,0-1 0,1 3 0,2 8 100,-1 0-1,0 0 0,0 1 1,-2-1-1,1 1 1,-3 17-1,1-9-21,1 0 1,1 0-1,0 0 1,2 0-1,0 0 1,8 22-1,-11-41-116,1 0 0,-1 0 0,1 1 0,0-1 0,0 0 1,0 0-1,0 0 0,0 0 0,1 0 0,-1 0 0,1-1 0,-1 1 0,1 0 0,0-1 1,-1 1-1,1-1 0,0 0 0,0 1 0,0-1 0,0 0 0,0 0 0,0 0 0,1 0 1,-1-1-1,0 1 0,4 0 0,-2 0 5,0 0-1,1-1 1,-1 1-1,1-1 1,-1 0 0,0 0-1,1-1 1,-1 1 0,0-1-1,1 0 1,-1 0-1,0 0 1,0-1 0,0 1-1,0-1 1,0 0 0,6-4-1,-3 1 11,1 0 0,-1-1 0,-1 1-1,1-1 1,-1 0 0,0-1 0,0 0-1,4-7 1,3-8 56,-2-1-1,0 0 0,-2-1 1,0 0-1,5-26 0,-10 35 6,1 0 0,0 0 0,9-15 0,-11 25-71,1 1-1,0 0 1,-1 0-1,2 0 1,-1 1-1,0 0 1,1-1-1,0 2 1,0-1-1,-1 0 1,2 1-1,-1 0 1,0 0-1,0 1 1,1-1-1,-1 1 1,0 0-1,7 0 1,-3 2-2,-2-1 2,0 1-1,0-1 1,0 2-1,0-1 0,0 1 1,-1 0-1,12 5 0,13 8 212,-30-13-123,-10-2-408,1-1-3123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23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5520,'0'0'8982,"10"4"-8748,33 18-4,-41-20-204,1 0-1,-1-1 1,1 1 0,-1 0-1,0 0 1,0 1-1,0-1 1,0 0-1,0 1 1,-1 0 0,1-1-1,-1 1 1,2 4-1,3 6 61,31 60 404,37 106 0,44 91 418,-88-213-543,2-2 0,51 66 0,-75-112-315,0 0 1,0 0-1,1 0 0,0-1 1,0 0-1,1-1 1,0 0-1,0 0 1,1-1-1,0-1 1,0 0-1,0 0 0,0-1 1,1 0-1,0-1 1,15 2-1,45 2 51,82-2 1,-64-4-52,723 43 177,-585-20-169,352 86 0,-425-71-13,505 148 127,-638-180-121,-10-3 13,0 0-1,0 1 1,22 13 0,-33-18-61,0 0 0,-1 0 0,1 1 0,0-1 0,-1 0 0,1 1 0,-1-1 1,1 1-1,-1-1 0,1 0 0,-1 1 0,1-1 0,-1 1 0,1 0 0,-1-1 0,0 1 1,1-1-1,-1 1 0,0 0 0,0-1 0,1 1 0,-1 1 0,0-2 13,-1 0 1,1 1-1,0-1 0,-1 1 0,1-1 1,0 0-1,-1 1 0,1-1 0,-1 0 0,1 0 1,0 1-1,-1-1 0,1 0 0,-1 0 1,1 0-1,-1 1 0,1-1 0,-1 0 1,1 0-1,-1 0 0,0 0 0,-25 1-2627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24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173 195 4720,'0'0'7265,"-11"17"-6820,6-8-378,-12 21 207,1 0-1,-18 45 1,-55 193 2761,99-286-1961,22-41-783,11-64 284,34-161 1,-71 258-512,11-24 72,-12 37-39,0 0 1,3-20-1,-8 33-92,0 0 0,0 0 1,0 0-1,0-1 0,0 1 0,0 0 1,0 0-1,0 0 0,0 0 1,0 0-1,0-1 0,0 1 0,0 0 1,1 0-1,-1 0 0,0 0 0,0 0 1,0-1-1,0 1 0,0 0 1,0 0-1,0 0 0,0 0 0,0 0 1,0 0-1,1 0 0,-1 0 1,0-1-1,0 1 0,0 0 0,0 0 1,0 0-1,0 0 0,1 0 1,-1 0-1,0 0 0,0 0 0,0 0 1,0 0-1,0 0 0,1 0 0,-1 0 1,0 0-1,0 0 0,7 6 114,5 14-31,-11-18-70,25 46 118,85 171 215,-28-43-58,-68-147-187,-12-24-52,1 0 0,-2 1 0,1-1 0,-1 1 0,3 9 0,-5-14-48,0-1 1,1 1 0,-1-1 0,0 0 0,0 1-1,0-1 1,0 1 0,0-1 0,0 1 0,0-1-1,0 0 1,0 1 0,-1-1 0,1 1 0,0-1-1,0 0 1,0 1 0,0-1 0,0 0 0,-1 1-1,1-1 1,0 1 0,0-1 0,-1 0 0,1 0-1,0 1 1,-1-1 0,1 0 0,0 1 0,-1-1-1,1 0 1,0 0 0,-1 0 0,1 1 0,0-1-1,-1 0 1,1 0 0,-1 0 0,1 0 0,0 0-1,-1 0 1,1 0 0,-1 0 0,1 0 0,0 0-1,-1 0 1,1 0 0,-1 0 0,0 0-1,-25-7 146,19 5-121,-10-3 30,-204-57 658,212 60-695,2 0-4,0 1 0,0-1 0,0 1-1,-1 0 1,1 0 0,0 1 0,-1 0-1,1 1 1,0-1 0,-8 3 0,13-2-121,1 0 1,0 0 0,-1 0 0,1 0 0,0 0-1,0 0 1,0 1 0,0-1 0,0 0-1,0 1 1,0-1 0,0 0 0,1 1 0,-1-1-1,1 1 1,-1-1 0,0 3 0,1-1-1198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28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168 813 5016,'0'0'9222,"-13"6"-8902,6-3-278,0 1 2,0-1 0,0 1-1,0 0 1,0 0 0,1 0 0,-1 1-1,1 0 1,1 1 0,-1 0 0,1-1-1,-1 1 1,-6 12 0,2 1 89,1 1 1,1 0 0,1 1-1,0 0 1,2 0-1,0 1 1,2-1 0,0 1-1,1 29 1,2-44-88,0 0 0,1 0-1,0 0 1,1-1 0,-1 1 0,1-1 0,1 1 0,-1-1 0,1 1 0,0-1 0,0 0-1,1 0 1,4 5 0,-5-8-19,-1 0 0,1-1 0,-1 1-1,1-1 1,0 0 0,0 0 0,0 0-1,0 0 1,0 0 0,1-1 0,-1 1 0,1-1-1,-1 0 1,1 0 0,-1 0 0,1-1-1,-1 1 1,1-1 0,-1 0 0,1 0-1,0 0 1,-1 0 0,1-1 0,0 0 0,-1 1-1,5-3 1,4-1 35,-1-1 1,1-1-1,-1 0 0,0 0 1,-1-1-1,1-1 0,-2 1 1,1-2-1,14-15 0,-9 7 56,-1 0-1,0-1 1,-2-1-1,18-33 1,-24 39-40,30-70 684,-39 95-653,1 1 1,0-1-1,1 1 1,0-1-1,1 1 1,2 20-1,0-16-70,0 0 0,1 0-1,1-1 1,11 31 0,-12-40-22,0-1 0,0 1 1,1-1-1,0 0 0,0 0 1,1 0-1,9 10 0,-12-15-13,0 1 1,-1-1-1,1 0 0,0 1 1,0-1-1,0 0 1,0 0-1,0-1 0,0 1 1,0 0-1,0-1 0,0 1 1,0-1-1,0 1 0,0-1 1,0 0-1,1 0 0,-1 0 1,0 0-1,0-1 0,0 1 1,0 0-1,0-1 0,0 1 1,0-1-1,0 0 0,0 0 1,0 0-1,0 0 0,0 0 1,2-2-1,5-4 6,0-1 0,0 0 0,-1-1 0,0 1 0,0-2 0,-1 1 0,0-1 1,-1 0-1,0-1 0,0 1 0,4-16 0,2-6 49,-2 0 0,10-59-1,-20 90-55,9-65 129,-9 61-85,0-1 1,0 0-1,0 1 1,-1-1-1,0 0 1,0 1-1,-1-1 1,0 1-1,-3-8 1,5 13-40,0-1 0,0 1 1,0 0-1,0 0 1,-1-1-1,1 1 0,0 0 1,0 0-1,0-1 1,0 1-1,0 0 1,0 0-1,0-1 0,0 1 1,0 0-1,0 0 1,0-1-1,0 1 0,0 0 1,0-1-1,0 1 1,0 0-1,0 0 0,0-1 1,1 1-1,-1 0 1,0 0-1,0-1 0,0 1 1,0 0-1,0 0 1,1 0-1,-1-1 0,0 1 1,0 0-1,1 0 1,13-3 78,29 8-204,-21-2 124,-1-3-22,0 0 0,0-2 1,0 0-1,0-1 0,0-1 1,-1-1-1,1-1 0,-2-1 1,36-17-1,-39 15 29,0 0 1,-1-1 0,0-1-1,-1-1 1,0 0-1,-1 0 1,0-2-1,-1 1 1,0-2 0,-1 1-1,13-26 1,-9 12 10,-2-1 0,-1 0 1,-2-1-1,11-50 0,12-128 113,-26 148-80,-5 37-7,-1 0-1,-2-23 0,0 2 46,1 44-87,-1 0-12,0 0 0,1 0 0,-1 0 0,0 1 0,1-1 0,-1 0 0,0 1 0,1-1 0,-1 0 0,1 1 0,-1-1 0,1 1 0,-1-1 0,1 1 0,-1-1 0,1 1 0,0-1 0,-1 1-1,1 0 1,0-1 0,-1 1 0,1 0 0,0-1 0,-1 2 0,-5 22-31,4-16 23,-65 367-211,38-187 253,0 16 23,-21 110 276,34-225-19,11-77-196,3-11-25,4-7-10,15-44 63,3 1-1,2 1 0,2 1 1,46-69-1,-57 95-121,-12 18-22,0 0 1,1 0-1,-1 0 1,1 0-1,0 0 0,0 0 1,0 1-1,0-1 1,0 1-1,1-1 1,-1 1-1,1 0 1,0 0-1,0 0 1,4-2-1,-6 4 0,0 0 0,-1 0 0,1 0 0,0 0 0,-1 0-1,1 0 1,-1 0 0,1 0 0,0 1 0,-1-1 0,1 0 0,-1 0 0,1 1-1,-1-1 1,1 1 0,-1-1 0,1 0 0,-1 1 0,1-1 0,-1 1 0,1-1-1,-1 1 1,0-1 0,1 1 0,-1-1 0,0 1 0,1-1 0,-1 1-1,0 0 1,0-1 0,1 1 0,-1 0 0,8 26-16,-7-23 15,11 55-23,10 34-49,-18-82 56,0 0 1,0 0-1,1 0 0,0-1 1,13 19-1,-15-25 17,1-1 0,-1 1 0,1-1 0,0 1 1,0-1-1,0 0 0,0-1 0,0 1 0,1-1 0,-1 0 0,1 0 1,-1 0-1,1 0 0,0-1 0,0 0 0,0 0 0,0 0 0,0-1 0,0 0 1,0 0-1,0 0 0,0 0 0,0-1 0,0 0 0,7-2 0,-2 1 20,0-1 0,-1-1 0,1 0 0,-1 0 0,0-1 0,0 0 0,-1 0 0,1-1 0,-1 0 0,0-1 0,11-11 0,-11 9 16,0-1 0,0 1 0,-1-1 0,0-1 0,-1 1 0,0-1 0,-1 0 0,0 0 0,-1-1 0,0 1 0,0-1 0,-2 0 0,1 0 0,-2 0 0,1-1 0,-2-15 0,0 23-5,0 0 0,0 0 0,-1 1-1,0-1 1,0 0 0,0 1 0,-1-1 0,0 1 0,1-1 0,-2 1 0,-2-6-1,4 9-20,-1-1 0,1 1 0,0-1-1,-1 1 1,1 0 0,-1 0 0,0 0-1,1 0 1,-1 0 0,0 0 0,1 0 0,-1 0-1,0 1 1,0-1 0,0 1 0,0-1-1,0 1 1,0 0 0,0 0 0,0 0-1,0 0 1,1 0 0,-1 0 0,0 1-1,0-1 1,0 0 0,0 1 0,0 0-1,-2 0 1,2 0-12,-1 1 0,0-1-1,1 1 1,-1-1 0,1 1 0,-1 0-1,1 0 1,0 0 0,0 0 0,0 0-1,0 1 1,0-1 0,0 0 0,0 1-1,1 0 1,0-1 0,-1 1 0,1 0-1,0 0 1,0 0 0,0 0 0,1-1-1,-1 1 1,1 0 0,0 0 0,0 6-1,0 3-13,0 1 0,1-1 0,1 1 0,0-1 0,4 14 0,0-7-30,0 0 0,1 0 0,17 32 0,-20-44 31,1 0-1,-1 0 1,2 0-1,-1 0 1,1-1-1,0 1 1,0-1-1,0-1 1,1 1-1,0-1 1,11 5-1,-15-8 18,0-1 0,0 0-1,1 0 1,-1 0 0,0-1-1,1 1 1,-1-1 0,0 0 0,1 0-1,-1 0 1,1 0 0,-1 0-1,0-1 1,1 0 0,-1 1 0,0-1-1,0-1 1,1 1 0,-1 0-1,0-1 1,5-3 0,5-3 25,-1-2 1,1 0-1,15-16 1,-8 6 13,6-5 64,-1-2 0,24-32 0,-45 54-88,1-3 27,1 1 0,0 0 1,1 0-1,0 1 0,15-12 1,-22 18-41,0 0 0,1 0 0,-1-1 0,1 1 0,-1 0 0,0 0 0,1 0 0,-1 0 0,1 0 0,-1 0 0,1 0 0,-1 0 0,1 0 0,-1 0 0,1 0 0,-1 0 0,1 0 0,-1 0 1,0 0-1,1 0 0,-1 0 0,1 0 0,-1 1 0,1-1 0,-1 0 0,0 0 0,1 1 0,-1-1 0,0 0 0,1 1 0,0-1 0,6 18 62,-4 21-2,-5 9 28,-2 0 1,-11 50 0,15-97-89,-1-1 1,1 1 0,0-1 0,0 1 0,0-1 0,0 1 0,-1-1 0,1 1 0,0-1 0,0 1 0,0-1 0,0 1 0,0 0 0,0-1 0,1 1 0,-1-1 0,0 1 0,0-1 0,0 1 0,0-1 0,1 1 0,-1-1 0,0 1 0,0-1 0,1 1-1,-1-1 1,0 0 0,1 1 0,-1-1 0,0 1 0,1-1 0,0 1 0,0-1 1,0 0 0,0 0 0,0 0 0,1-1 0,-1 1 0,0 0 1,0 0-1,0-1 0,0 1 0,0-1 0,0 1 0,0-1 0,0 1 0,1-2 0,36-28 81,-37 29-76,27-25 45,83-70 176,-109 94-229,0 0 0,0 1 0,0-1 0,0 1 0,0 0 0,0 0 0,1-1 1,-1 1-1,0 1 0,1-1 0,-1 0 0,1 1 0,-1-1 0,1 1 1,-1 0-1,1 0 0,-1 0 0,1 0 0,-1 0 0,1 0 0,-1 1 0,1-1 1,-1 1-1,1 0 0,-1-1 0,1 1 0,-1 1 0,0-1 0,0 0 1,0 0-1,1 1 0,-1-1 0,-1 1 0,1 0 0,0-1 0,0 1 0,0 0 1,-1 0-1,2 3 0,30 45 57,-24-35-32,0 0 0,20 23 0,-26-35-15,1 1 1,-1-1-1,1 0 1,0 0-1,0 0 0,0 0 1,0 0-1,0-1 1,0 0-1,1 0 1,-1 0-1,1-1 1,0 1-1,6 0 1,-7-2 6,0 0 1,0 0-1,0-1 1,0 1 0,0-1-1,0 0 1,0 0-1,0-1 1,0 1 0,0-1-1,-1 0 1,1 0-1,4-3 1,38-31-3789,-46 36 3729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31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4216,'0'0'13195,"7"15"-13023,3 3-115,-6-11-30,1 1-1,-1 0 0,-1 0 1,0 0-1,0 0 1,0 1-1,-1-1 1,-1 1-1,2 14 1,17 120 585,-2-17 222,-18-124-796,1 0 0,-1 0 0,0 0 1,1 0-1,-1 0 0,1 0 0,0 0 0,0 0 0,0-1 0,0 1 0,0 0 0,0 0 0,0-1 0,0 1 0,1-1 0,-1 1 0,0-1 0,1 0 0,0 1 0,1 0 0,9-19 437,7-109 38,-14 93-423,1-9 48,2 1 1,15-45-1,-19 73-112,1 0-1,1 1 0,0 0 0,0 0 0,1 1 1,1 0-1,0 0 0,0 0 0,1 1 0,19-16 1,-21 20-30,1-1 0,0 1 0,1 1 0,14-8 1,-20 12 1,0 0 0,0 0 0,0 0 1,1 0-1,-1 1 0,0-1 1,0 1-1,0 0 0,0 0 0,1 0 1,-1 0-1,0 1 0,0-1 0,0 1 1,0 0-1,0 0 0,0 0 0,5 2 1,-2 1 6,-1-1 0,1 1 0,-1 0 0,0 1 0,0-1 0,0 1 1,-1 0-1,1 0 0,-1 0 0,-1 1 0,1 0 0,4 9 0,3 9 47,14 48-1,-16-43-34,26 104 174,3 7-10,-34-131-144,-2 0-1,1 0 0,-1 0 0,1 17 1,-2-20 114,-1-20-26,-5-30 492,2 20-4137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32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0 243 5416,'0'0'10560,"13"-5"-10319,9-4-41,0-1 1,34-21-1,-51 28-140,-1 0 0,1 1 0,0-1-1,0 1 1,0 0 0,0 0 0,1 1 0,-1 0-1,0-1 1,0 2 0,10-1 0,-11 1-11,0 0 0,-1 0 0,1 1 0,0 0 0,-1 0 0,1 0-1,-1 0 1,1 1 0,-1-1 0,1 1 0,-1 0 0,0 0 0,0 0 0,0 0 0,0 0 0,0 1 0,4 5 0,15 19 205,-16-18-156,0-1 0,1 0-1,0 0 1,1 0-1,14 11 1,-12-12 23,-7-5-71,1 1-1,-1-1 1,1 0-1,-1 1 1,1-1-1,0-1 1,0 1-1,-1-1 1,1 1-1,0-1 1,1 0-1,-1-1 1,0 1-1,0-1 1,0 1 0,0-1-1,0-1 1,1 1-1,3-1 1,2-1 22,0-1-1,0 0 1,0 0 0,0-1 0,-1 0 0,1-1 0,-1 0 0,0 0-1,-1-1 1,1 0 0,-1-1 0,0 1 0,-1-2 0,1 1-1,-2-1 1,1 0 0,7-12 0,-9 12-18,0 2 11,0-1 1,0 0 0,-1 0-1,0-1 1,0 0-1,-1 1 1,0-1-1,4-15 1,-5 12-18,2 0 0,-1 0 0,1 0 0,1 1 1,0-1-1,6-9 0,9-8-3014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34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5624,'0'0'11430,"12"2"-11246,0 0-132,8 0 45,0 1 1,20-2-1,139 5 592,-135-3-539,269-10 582,-1-30 269,-286 33-929,-7 1 115,33-1 1,-52 4-182,0 0 0,0 0 0,0 0 0,0 0 1,0 0-1,0 0 0,1 0 0,-1 0 0,0 0 1,0 0-1,0 0 0,0 0 0,0 0 0,0 0 0,0 0 1,1 0-1,-1 0 0,0 0 0,0 0 0,0 0 1,0 0-1,0 0 0,0 0 0,0 0 0,0 0 0,0 0 1,1 0-1,-1 0 0,0 0 0,0 0 0,0-1 1,0 1-1,0 0 0,0 0 0,0 0 0,0 0 0,0 0 1,0 0-1,0 0 0,0 0 0,0 0 0,1 0 1,-1-1-1,0 1 0,0 0 0,0 0 0,0 0 0,0 0 1,0 0-1,0 0 0,0 0 0,0-1 0,0 1 1,0 0-1,0 0 0,0 0 0,0 0 0,-1 0 0,1 0 1,-7-7 184,-14-5-44,0 5-77,0 1 0,-1 1-1,0 1 1,-25-2 0,15 3 54,-31-9 0,25 7 35,33 5-123,-1 0 0,0-1-1,0 0 1,1 0 0,-1 0-1,1 0 1,-1-1 0,1 0-1,-1 0 1,1-1 0,0 1-1,-8-7 1,13 9 4,-28 0 516,83 27-289,206 49-181,-236-68-60,-19-6-14,1 0 0,0 0 0,0-1 0,0 0 1,7 1-1,10 2 48,-23-4-50,0 0 1,0 0 0,0 0-1,0 0 1,0 1-1,0-1 1,0 0 0,0 1-1,0-1 1,-1 1-1,1-1 1,0 1 0,0-1-1,0 1 1,-1 0 0,1-1-1,0 1 1,-1 0-1,2 0 1,-4 2 25,1 0-1,-1 0 1,0 0-1,0 0 1,0 0 0,0-1-1,-1 1 1,1-1-1,-5 4 1,-58 40 205,42-31-139,-30 25 0,-27 30 72,137-112-565,-8 9-316,-33 24-2091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4:36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40 468 5824,'0'0'9298,"-7"-13"-8827,-22-43-22,28 52-392,0-1-1,1 1 1,-1-1-1,1 0 1,0 1-1,0-1 1,0 1-1,1-1 1,-1 0-1,1 1 1,0-1-1,0 1 1,1 0-1,0-1 1,-1 1-1,1 0 1,1 0-1,2-5 1,-2 3 36,11-19 241,0 0-1,1 2 1,25-30 0,-29 41-213,0 0 1,1 0 0,1 1 0,-1 1 0,2 0-1,-1 1 1,18-9 0,-18 12-7,-7 3-44,0 0 1,-1 0-1,1 0 1,1 1-1,10-3 1,-15 5-50,1 0 0,-1 0 0,1 0 0,-1 0 0,1 1-1,0-1 1,-1 0 0,1 1 0,-1 0 0,0 0 0,1 0 0,-1 0 0,1 0 0,-1 0-1,0 1 1,0-1 0,0 1 0,3 1 0,4 6 34,-1 1-1,0-1 1,0 1-1,-1 1 1,0-1-1,-1 1 1,0 1-1,-1-1 1,5 16-1,-3-11 39,0 0 1,1 0-1,16 25 0,-15-30-10,-1 0 0,2 0 0,-1-1-1,2-1 1,17 14 0,-24-20-52,1 1 0,0-2 0,0 1-1,1-1 1,-1 0 0,0 0 0,1 0 0,-1 0-1,1-1 1,0 0 0,0-1 0,-1 1 0,1-1 0,0 0-1,0 0 1,7-2 0,-1-1 16,0 0-1,0-1 1,0-1 0,0 0 0,-1 0-1,0-1 1,0 0 0,0-1-1,-1-1 1,0 0 0,15-15 0,-15 13 16,0-1-1,-1 0 1,-1 0 0,0-1 0,0 0 0,-1 0 0,-1-1 0,0 0 0,-1 0 0,5-18 0,-8 23-20,0 1-1,-1-1 1,0 0 0,0 1 0,-1-1 0,0 0-1,0 1 1,-2-14 0,1 18-29,0 0 1,-1-1 0,1 1-1,0 0 1,-1 0 0,0 0 0,0 0-1,0 0 1,0 0 0,0 0-1,-1 1 1,1-1 0,-1 1-1,1 0 1,-1-1 0,0 1-1,0 1 1,0-1 0,0 0-1,0 1 1,-4-2 0,-1 0 9,0 1 0,0 0 0,0 1 0,0 0 0,0 0 0,0 0 0,0 1 0,0 0 0,0 1 0,-11 2 0,1 0 11,0 2 1,1 0-1,-25 11 1,36-14-35,1 1 0,-1 0-1,1 0 1,0 1 0,0-1 0,0 1 0,0 0-1,1 1 1,0-1 0,0 1 0,0 0 0,0 0-1,1 0 1,-1 0 0,1 1 0,1-1 0,-1 1-1,1 0 1,-2 7 0,-1 9-40,1 0 0,2 0 1,0 1-1,1 22 0,-2 25-33,0-40 30,2-9 11,-1 0 1,-2 0-1,-9 35 0,12-51 34,-1 0 0,0 0 0,0-1 0,-1 1 0,0 0 0,1-1 0,-1 1 0,-1-1 0,1 0 0,-1 0 0,1 0 0,-1-1 0,0 1 0,-1-1 0,1 0 0,0 0 0,-1 0 0,0-1 0,-9 4 0,-3 0 36,-1-2-1,0 0 1,0-1 0,0 0 0,0-2 0,0 0-1,0-1 1,-20-2 0,27 0 19,0 1 0,0-2-1,1 1 1,-1-2 0,1 1 0,0-1 0,0-1-1,0 0 1,0 0 0,1-1 0,0 0 0,0-1-1,1 0 1,-15-15 0,20 17-32,-1 1 1,1-2-1,0 1 1,0 0-1,0-1 1,1 1-1,-1-1 1,2 0 0,-1 0-1,0 0 1,1 0-1,0 0 1,1 0-1,0 0 1,-1 0-1,2 0 1,-1 0-1,1 0 1,0 0-1,0 0 1,3-8-1,-2 9-459,0-1-1,0 0 1,1 1-1,0-1 1,0 1-1,0 0 1,6-7-1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1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1 5320,'0'0'11829,"-7"13"-11529,-1 2-198,4-6-31,0 0 0,-1-1 0,-1 0 0,1 0 0,-1 0 1,-13 12-1,-4 6 416,-25 39 1,28-38-239,8-9-97,1 1 0,0 0 1,1 1-1,1 0 0,2 0 1,-1 1-1,2 0 0,-3 24 0,1 5 561,2 0 0,2 71 0,18-138-548,9-29-305,-13 21-2712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19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8840,'0'0'5600,"14"5"-5056,231 89 1834,-191-74-1407,101 52 1,-123-54-667,0 2 0,-1 1 1,-2 2-1,30 28 0,-33-23 18,-1 2 0,-1 0 0,-2 1 0,33 62 0,-46-73-160,-1 1-1,-1 1 1,-1-1 0,0 1-1,-2 0 1,-1 0 0,0 1-1,-2-1 1,-2 39 0,-11 50 891,9-97-300,8-29-4356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21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6016,'0'0'13049,"13"-4"-12924,32-8 55,59-9 0,-65 16-30,0 2 1,57 2-1,38 12 412,136 6 500,-115-21-622,-144 3-356,1 1 0,-1-2 0,0 1 1,21-7-1,-26 7-44,-6 1-27,1 0 1,-1 0 0,0 0 0,1 0 0,-1-1-1,0 1 1,1 0 0,-1 0 0,0 0 0,1 0-1,-1 0 1,0 0 0,1-1 0,-1 1 0,0 0 0,0 0-1,1 0 1,-1-1 0,0 1 0,0 0 0,1-1-1,-1 1 1,0 0 0,0 0 0,0-1 0,0 1-1,1 0 1,-1-1 0,0 1 0,0 0 0,0-1-1,0 1 1,0 0 0,0-1 0,0 1 0,0 0-1,0-1 1,0 1 0,0 0 0,0-1 0,0 1-1,0-1 1,0 0 130,-16-18 216,6 12-329,0 1 1,0 0-1,-1 1 0,1 0 0,-21-6 0,-63-13 107,21 7-29,55 13 17,0 1 0,-29 0 0,160 12 9,-40-2-90,-40-5-35,-7-1 24,0 0-1,0 2 1,-1 1-1,42 13 1,-66-17-33,-1 0 1,1 0 0,0 0-1,-1 1 1,1-1 0,0 0-1,0 1 1,-1-1 0,1 1-1,-1-1 1,1 1 0,0-1-1,-1 1 1,1-1 0,-1 1-1,1-1 1,-1 1 0,1 0-1,-1-1 1,0 1 0,1 0-1,-1 0 1,0-1 0,0 1-1,1 1 1,-1-1 1,0 1 0,-1-1 1,1 0-1,0 1 0,0-1 0,-1 0 0,1 0 0,-1 0 0,0 1 0,1-1 0,-1 0 1,0 0-1,-1 2 0,-3 3 9,-1 0 1,0-1-1,-11 9 1,15-13-13,-53 38 67,26-19-8,1 0 1,-30 29-1,54-43-27,0-1 0,0 1 0,0 0 0,0 0 0,1 0 0,0 1 0,1-1 0,-4 10 0,-4 24-4008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4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67 4512,'0'0'12671,"11"8"-12368,35 25-8,-45-32-260,0 0 1,0-1 0,0 1-1,0 0 1,0-1 0,0 1-1,1-1 1,-1 1-1,0-1 1,0 0 0,1 0-1,-1 1 1,0-1 0,0 0-1,1 0 1,-1 0-1,0 0 1,1 0 0,-1-1-1,0 1 1,0 0 0,1 0-1,1-2 1,-2 2 23,0-1 0,-1 1 1,1-1-1,0 0 0,0 1 0,-1-1 1,1 0-1,-1 1 0,1-1 1,-1 0-1,1 0 0,-1 0 0,1 1 1,-1-1-1,0 0 0,1 0 1,-1 0-1,0 0 0,0 0 0,1-1 1,-2-2 18,1 0 0,-1 0 0,0 1 0,0-1 0,0 0-1,0 0 1,-1 1 0,1-1 0,-1 1 0,0-1 0,0 1 0,0 0 0,-1 0 0,1 0 0,-1 0 0,0 0 0,1 1 0,-5-4 0,3 3-34,0 0 0,-1 0 0,1 0 0,-1 1 1,1-1-1,-1 1 0,0 0 0,0 1 0,0-1 0,0 1 0,0 0 0,-10-1 0,13 3-30,1-1 0,0 1 0,-1-1 0,1 1 0,0-1 0,0 1 0,0 0 0,-1 0 0,1 0 0,0 0 0,0 0 0,0 0 0,0 0 0,1 0 0,-1 0 0,0 0 0,0 0 0,1 1 0,-1-1 0,0 0 0,1 0 0,-1 1 0,1-1 0,-1 2 0,-8 36 191,8-32-176,0-1 0,0 1 1,0 0-1,1 0 0,0-1 0,1 1 1,-1 0-1,1-1 0,1 1 0,-1 0 0,4 7 1,0-2 52,-4-10-80,-1 1 1,1-1-1,0 0 1,0 0 0,0 0-1,1 0 1,-1 0-1,0 0 1,1 0-1,-1 0 1,1-1-1,0 1 1,-1-1-1,1 1 1,0-1 0,0 1-1,2 0 1,21 9 67,5 3 262,54 16-1,-82-29-295,0-1 0,1 1 1,-1-1-1,1 0 0,0 0 0,-1 0 1,1-1-1,-1 1 0,0-1 0,1 1 1,3-2-1,7-4-3176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24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1 6520,'0'0'9250,"-10"0"-8979,-12 2 83,0 1 1,-36 10 0,53-12-268,-1 1 0,0 0 0,0 0 0,1 0 0,0 1 0,-1 0 1,1 0-1,0 0 0,0 1 0,0 0 0,-5 5 0,-16 19 366,19-22-304,-1 2-1,2-1 1,-1 1 0,1 0 0,0 0-1,1 0 1,-8 18 0,1 3 190,1 1 1,2 1 0,1 0-1,1 0 1,2 1-1,-3 50 1,8-58-189,4 99 482,-2-108-551,0 0 0,0-1 0,2 0 0,0 1 0,0-1 1,9 16-1,-11-25-55,3 6 103,1 0 0,1 0 0,13 18 0,-17-25-93,1 0-1,0-1 1,0 1 0,0-1 0,1 0 0,-1 0 0,1-1 0,-1 1 0,1-1 0,0 0-1,0 0 1,6 1 0,-1-1 18,0 0-1,0 0 0,1-1 1,-1-1-1,0 0 0,0 0 1,0-1-1,1 0 1,-1-1-1,0 0 0,0 0 1,0-1-1,-1 0 0,1-1 1,-1 0-1,0-1 1,15-10-1,4-3 137,-2-1 0,0-2 0,-1 0 1,-1-2-1,-1 0 0,-1-2 0,21-31 0,-38 48-108,0 0-1,0 0 1,-1 0-1,0-1 1,0 0-1,-1 1 1,0-1 0,-1-1-1,0 1 1,0 0-1,-1-1 1,0 1-1,-1 0 1,0-1-1,0 1 1,-1-1-1,0 1 1,-1 0 0,0-1-1,-1 1 1,0 0-1,-6-13 1,-6-11 52,0 0 17,-1 0 0,-2 2 0,-34-49 1,45 73-136,-1-1 0,1 2 0,-1-1 1,-1 1-1,1 0 0,-1 1 0,0 0 1,0 1-1,0-1 0,-1 2 0,1-1 1,-1 1-1,-15-2 0,20 5-23,-1 0 0,1 1 0,-1-1 0,1 1 0,-1 0 0,1 1 0,0-1 0,0 1 0,-1 0 0,1 1 0,0-1 0,1 1 0,-1 0-1,-4 4 1,7-7-5,1 1 0,0 0 0,0 0 0,1 0-1,-1 0 1,0 0 0,0 0 0,0 0-1,0 0 1,1 1 0,-1-1 0,1 0 0,-1 0-1,1 0 1,-1 1 0,1-1 0,0 0-1,0 1 1,-1-1 0,1 0 0,0 1-1,0-1 1,0 0 0,0 1 0,1-1 0,-1 0-1,0 1 1,1-1 0,-1 0 0,1 1-1,-1-1 1,1 0 0,-1 0 0,1 0 0,0 0-1,-1 1 1,1-1 0,1 1 0,1 1-50,-1 1 1,1-1 0,0 0-1,-1 0 1,1 0 0,1-1 0,-1 1-1,0-1 1,1 0 0,-1 0-1,8 4 1,13-2-3800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40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1 706 8440,'0'0'2009,"4"-10"-1780,6-13 65,1 1 0,27-40 0,9-13 357,-27 43-260,27-35 0,-22 35-89,89-101 740,-108 127-975,0 0-1,0 0 1,1 0 0,0 1-1,0 0 1,0 0 0,0 1-1,1 0 1,0 0 0,0 1-1,0 0 1,0 0 0,16-2-1,-19 4-37,-1-1 1,1 2-1,0-1 0,0 0 0,0 1 0,0 0 1,0 0-1,0 1 0,0-1 0,0 1 1,-1 0-1,1 0 0,0 1 0,0-1 0,-1 1 1,1 0-1,-1 1 0,0-1 0,1 1 0,-1 0 1,6 5-1,81 77 582,-77-69-473,0 0 0,-1 1 1,20 33-1,-20-28-6,21 26-1,-1-1 2,-25-35-96,0 0-1,2 0 1,-1-1 0,2-1 0,13 13-1,-19-19-10,-1 0-1,1-1 0,0 0 0,0 0 0,0 0 0,0 0 0,0-1 1,1 0-1,-1 0 0,1-1 0,0 1 0,-1-1 0,1 0 0,0-1 1,0 1-1,7-2 0,-5 0 22,0-2-1,0 1 1,-1-1 0,1 0 0,-1-1-1,0 0 1,0 0 0,0-1 0,0 1 0,-1-1-1,11-11 1,41-61 177,-19 24-128,-33 45-77,113-159 158,-106 149-167,0 0 0,1 2 1,16-17-1,-15 17 13,-7 9-9,0-1 1,0 2-1,1-1 0,0 1 0,1 0 1,-1 1-1,1 0 0,0 0 0,0 1 0,1 1 1,-1 0-1,1 0 0,-1 1 0,1 0 1,0 1-1,0 0 0,0 1 0,0 0 1,0 1-1,0 0 0,10 2 0,-9 2 7,-2 0 0,1 0 0,0 1 0,17 13 0,-18-12 6,-4-3-19,1 1 0,-2 0 0,1 1-1,-1-1 1,0 1 0,0 0-1,0 0 1,5 10 0,2 7-1,10 29-1,1 0-38,8 20 61,-21-46 14,23 42 0,-18-43 2,1-2 0,29 36 0,-35-49-35,-1 0 0,1-1 0,1 0 0,0 0 0,0-1 1,1 0-1,18 9 0,-25-16 0,0 1 0,0 0 0,0-1 0,0 0 1,1 0-1,-1-1 0,0 0 0,0 1 0,0-2 1,1 1-1,-1-1 0,0 1 0,0-1 0,0-1 1,10-3-1,-2 0 35,1-2-1,-1 0 1,-1 0 0,16-12-1,-13 8 25,0-1-1,-1 0 1,0-1-1,-1 0 1,-1-1-1,0-1 0,-1 0 1,15-26-1,113-171 560,-128 196-596,2 1 5,1 1-1,1 0 0,0 0 1,1 2-1,0 0 0,22-12 1,-15 9-10,-12 8-21,1 1 0,0 0 1,0 0-1,0 1 0,1 1 0,-1 0 1,21-3-1,-1 3 6,0 1 0,32 1 0,-58 3-10,0-1 0,0 1 0,0 0 0,0 0 0,0 1 0,-1-1 0,1 1 0,0 1 0,-1-1 0,0 1 0,0 0 0,0 0 0,0 0 0,0 1 0,0 0 0,5 6 0,-5-5 2,0 1 1,0 0-1,-1 0 0,0 0 0,0 1 0,0-1 0,-1 1 1,0 0-1,-1 0 0,1 0 0,-1 1 0,1 10 0,2 14 50,-2-16-22,-1-1 1,0 18-1,-2-20-26,0 1-1,2 0 1,-1 0 0,2-1 0,-1 1-1,2-1 1,0 1 0,1-1 0,8 17-1,-7-18-2,4 7-5,20 30-1,-26-44 11,0 1 1,1-1-1,-1-1 0,1 1 0,0 0 0,1-1 1,-1 0-1,1 0 0,9 4 0,118 47 366,-128-54-360,1 0 0,-1 0 0,1 0 0,-1-1 0,1 1 0,-1-1 0,1-1 0,-1 1 0,1-1 0,-1 0 0,1 0 0,-1-1 0,0 1 0,1-1 0,-1 0 0,0-1 0,0 1 0,6-5 0,3-3 5,-1 1 0,-1-2 0,1 0 0,-2 0 0,13-16 0,-14 14-6,0-1 1,0 0 0,-2-1 0,0 0 0,0-1 0,7-22 0,22-101 86,-7 23 16,-27 107-91,1 0 0,1-1 0,0 2 0,0-1 0,0 0 0,1 1 1,0 0-1,1 0 0,0 1 0,0 0 0,13-9 0,-8 6-10,1 2 0,0-1 0,1 2 0,-1 0-1,2 0 1,24-7 0,-23 10-7,-1 1-1,0 0 1,1 2-1,0-1 0,-1 2 1,1 0-1,0 1 1,-1 0-1,1 2 1,-1 0-1,0 0 0,1 1 1,22 10-1,-30-8-13,0 0 0,0 1 0,-1-1-1,1 2 1,-2-1 0,1 1 0,-1 0 0,8 13-1,-4-8 5,0 3 21,13 28 0,1 0 0,-5-12-1,-12-19-12,0-1 1,1 0-1,0-1 1,13 15 0,-16-22-9,33 34 49,54 42 1,-77-68-40,-6-5 13,0 0 0,1 0 0,20 10 0,-4-5 30,-18-8-34,0 0-1,0 0 1,1-1 0,-1 0 0,15 2 0,-4-1 28,0-2 0,0-1 0,0 0-1,0-1 1,22-4 0,2-3 49,0-3 0,54-19 0,-79 23-45,37-5 0,4-2 38,-43 8-44,-7 2-2,-1 0-1,1 1 1,0 0-1,0 0 1,10 0 0,-18 2-38,-1 1 1,0-1 0,0 0 0,0 0 0,0 0 0,0 0-1,0 0 1,0-1 0,1 1 0,-1 0 0,0 0 0,0 0-1,0 0 1,0 0 0,0 0 0,0 0 0,0 0 0,0 0-1,1 0 1,-1 0 0,0 0 0,0 0 0,0 0 0,0 0-1,0 0 1,0-1 0,0 1 0,0 0 0,0 0 0,0 0-1,0 0 1,0 0 0,0 0 0,0 0 0,0 0 0,1-1-1,-1 1 1,0 0 0,0 0 0,0 0 0,0 0 0,0 0-1,0 0 1,0 0 0,-1-1 0,1 1 0,0 0-1,0 0 1,0 0 0,0 0 0,0 0 0,0 0 0,0 0-1,0-1 1,0 1 0,0 0 0,0 0 0,0 0 0,0 0-1,0 0 1,0 0 0,-1 0 0,-8-11 96,-15-8-33,5 7-29,-77-51 188,85 55-191,-1-1-1,2-1 1,0 0-1,0-1 1,-16-22 0,-12-13 211,37 44-236,-3-4 52,0 1 0,1-2-1,-1 1 1,1 0 0,-3-10-1,6 15-50,0 0-1,-1 0 0,1 0 0,0 0 1,0-1-1,0 1 0,0 0 0,0 0 0,0 0 1,0 0-1,0 0 0,1 0 0,-1 0 0,0 0 1,1 0-1,-1 0 0,0 0 0,1 0 0,0-1 1,0 1-6,0 0 0,0 1 0,1-1 1,-1 0-1,0 0 0,0 1 0,1-1 1,-1 0-1,0 1 0,1-1 0,-1 1 1,1 0-1,-1 0 0,1-1 0,-1 1 0,1 0 1,-1 0-1,2 0 0,220 17 96,-168-11-82,-20-2-15,-1 2 0,1 1 0,-2 2 0,55 21 0,-62-14-5,-23-14 4,0 0 0,0 0 0,0 0 0,0 0 0,0-1 0,0 1 0,1-1 0,4 2-1,-8-3 3,1 0-1,0 0 0,-1 0 1,1 1-1,-1-1 0,1 0 0,0 1 1,-1-1-1,1 0 0,-1 1 0,1-1 1,-1 1-1,1-1 0,-1 1 0,0-1 1,1 1-1,-1-1 0,1 1 1,-1-1-1,0 1 0,0-1 0,1 1 1,-1 0-1,0-1 0,0 1 0,0 0 1,1-1-1,-1 1 0,0 0 0,0-1 1,0 1-1,0 0 0,0-1 1,-1 1-1,1 0 0,0-1 0,0 2 1,-1 0 7,1 0 1,-1 1-1,0-1 1,1 0 0,-1 0-1,0 0 1,0 0-1,-1 0 1,-1 3-1,-13 10 40,0-1-1,-2 0 1,1-1-1,-2-1 1,0-1-1,0-1 0,-22 9 1,-16 9-6,4 1 45,1 1 1,2 3 0,-47 40-1,86-64-41,4-3 22,0-1-1,1 1 1,-10 12-1,7-10 49,0 4 244,18-35 67,17-31 0,3-4-289,-3 3 20,-15 33-83,0-1 1,-2 1-1,0-2 1,-2 1-1,6-34 1,-12 40-61,-1 16-51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42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4816,'0'0'10381,"11"8"-10052,34 28-14,-42-33-277,1 0 1,-1 0-1,-1 1 0,1-1 1,0 1-1,-1-1 0,1 1 1,-1 0-1,0 0 1,-1 0-1,1 0 0,1 7 1,0 0 35,10 38 302,-2 0 0,6 69 0,-13-85-189,-1-2 172,-3 38 1,2 8 411,-2-72-634,0 1-1,1-1 0,0 0 0,0 1 0,0-1 0,1 0 1,3 8-1,7 21 1029,-10-32-1130,-1-1 0,1 1-1,0-1 1,0 0 0,0 1 0,0-1 0,0 0 0,0 0-1,1 0 1,-1 0 0,0-1 0,0 1 0,1-1-1,-1 1 1,0-1 0,1 0 0,-1 0 0,1 0 0,-1 0-1,0 0 1,1 0 0,2-1 0,13-2 36,33-10-1,-31 7 9,47-14 70,-44 12-75,1 1 1,-1 1-1,33-4 1,-2 4 57,46-2 235,-59 15 95,-41-7-457,1 0 1,-1 0-1,0 0 0,0 0 0,0 0 1,0 0-1,1 0 0,-1 0 0,0 1 0,0-1 1,0 0-1,0 0 0,1 0 0,-1 0 1,0 0-1,0 0 0,0 0 0,0 0 0,0 1 1,0-1-1,0 0 0,1 0 0,-1 0 1,0 0-1,0 0 0,0 1 0,0-1 0,0 0 1,0 0-1,0 0 0,0 0 0,0 1 1,0-1-1,0 0 0,0 0 0,0 0 0,0 1 1,0-1-1,0 0 0,0 0 0,0 0 1,0 0-1,0 1 0,0-1 0,0 0 0,-6 14 124,-10 10-368,8-19-2920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43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 8936,'0'0'4337,"13"-3"-3938,10-2-147,0 1 1,1 1 0,-1 1 0,44 2 0,-31 4 77,111 9 1011,-85-8-629,-45-3-204,1-1 0,-1 0 0,19-2 0,-34 1-453,-1 0-1,1 0 0,-1 0 1,0-1-1,1 1 0,-1 0 1,0-1-1,1 1 0,-1-1 1,0 1-1,0-1 0,1 1 1,-1-1-1,0 0 0,0 0 0,0 0 1,0 0-1,0 0 0,0 0 1,0 0-1,0 0 0,-1 0 1,1 0-1,0 0 0,0 0 1,-1 0-1,1-1 0,0 0 1,-1-3-120,1 1 1,-1 0 0,0 0-1,0-1 1,0 1 0,-1 0 0,0-5-1,-1-5-1872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43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8240,'0'0'2664,"13"-1"-2263,186-19 659,28 1 81,-179 16-615,1 1-1,-1 3 0,50 6 1,-85-7-255,9 3 969,-21-3-1199,-1 1 0,1-1 0,0 1 1,-1-1-1,1 1 0,-1-1 0,1 1 0,-1-1 1,1 1-1,-1 0 0,1-1 0,-1 1 0,0 0 1,1 0-1,-1-1 0,0 1 0,0 0 1,1 0-1,-1-1 0,0 1 0,0 0 0,0 0 1,0 0-1,0-1 0,0 1 0,0 0 1,-1 1-1,0 13-2117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44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9440,'0'0'2840,"4"11"-2487,4 19-108,-1 0 1,-2 1-1,3 57 0,-11-32 257,-20 109 0,-1 13 390,12-69 876,12-109-1732,0 0 1,0 0-1,0 0 0,0 0 1,0 0-1,1 0 0,-1 0 1,0 0-1,0 0 0,0 0 1,0 0-1,0 0 0,0 0 1,0 0-1,0 0 0,0 0 1,0 0-1,0 0 0,1 0 1,-1 0-1,0 0 0,0 0 1,0 0-1,0 0 0,0 0 1,0 0-1,0 0 0,0 0 1,0 0-1,0 0 0,0 0 1,1 0-1,-1 0 0,0 0 1,0 0-1,0 0 0,0 0 1,0 0-1,0 0 0,0 0 1,0 1-1,0-1 0,0 0 1,0 0-1,8-17 535,7-26-298,9-47 205,-4 0 1,13-129 0,-30 195-299,1 1 0,1 0 0,0 0 1,2 0-1,11-24 0,-18 47-167,0 0 0,0-1 0,0 1 0,0 0 0,0-1 0,0 1 0,0-1 0,1 1 0,-1 0 0,0-1 0,0 1 0,1 0 0,-1 0 0,0-1 0,0 1 0,1 0 0,-1-1 0,0 1 0,1 0 0,-1 0 0,0 0 0,1-1 0,-1 1 0,0 0 0,1 0 0,-1 0 0,0 0 0,1 0 0,-1 0 0,1 0 0,-1 0 0,0 0 0,1 0 0,-1 0 0,0 0 0,1 0 0,-1 0 0,1 0 0,-1 0 0,0 0 0,1 0 0,-1 0 0,0 0 0,1 1 0,-1-1 0,0 0 0,1 0 0,-1 1 0,0-1 0,1 0 0,-1 0 0,0 1 0,0-1 0,1 1 0,14 20 223,-14-19-224,44 81 426,44 119 1,-73-164-232,1 0-1,36 55 1,-52-92-190,-1 0 0,1 0 1,0 1-1,0-1 0,-1 0 1,1 0-1,0 0 0,0-1 0,0 1 1,0 0-1,0 0 0,0 0 1,1-1-1,-1 1 0,0 0 0,0-1 1,0 1-1,2-1 0,-2 0-8,0 0 0,0 0-1,0 0 1,0 0 0,-1 0-1,1-1 1,0 1-1,0 0 1,0-1 0,-1 1-1,1-1 1,0 1 0,0-1-1,-1 1 1,1-1 0,-1 1-1,1-1 1,0 0 0,-1 1-1,1-1 1,0-1 0,3-5 19,0 0 0,-1-1 0,1 0 0,2-13 0,-3 12-14,40-171 240,-14 46-54,-19 81-99,-7 36 50,8-30 1,-9 39-15,-1 6-52,0 5-37,2 11-41,49 255-56,-26-116 15,-19-112 80,24 69-1,-30-106-327,8 17 853,-1-15-4144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5:48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112 225 4216,'0'0'10512,"-10"0"-10176,-35 2 2,42-1-304,1 0-1,0 0 1,0 0-1,0 0 0,0 0 1,0 0-1,0 0 1,0 1-1,0-1 1,0 1-1,1-1 0,-1 1 1,1 0-1,-1-1 1,1 1-1,0 0 1,-1 0-1,1 0 0,0 0 1,0 0-1,0 1 1,1-1-1,-1 0 1,1 0-1,-1 1 0,1-1 1,-1 4-1,-1 3 75,-2 5 6,1 0 0,0 1 0,1-1 0,0 1 0,2 0 0,-1-1 0,2 1 0,0 0 0,1-1 0,0 1 0,1-1 0,1 0 0,0 0 0,1 0 0,0 0-1,8 13 1,-11-23-73,1 0-1,-1 0 1,1 0-1,0 0 0,0-1 1,1 1-1,-1-1 0,1 0 1,-1 0-1,1 0 0,0-1 1,0 1-1,0-1 0,0 0 1,1 0-1,-1-1 0,1 1 1,-1-1-1,1 0 1,-1 0-1,1 0 0,0-1 1,-1 1-1,1-1 0,0-1 1,-1 1-1,1 0 0,0-1 1,-1 0-1,1 0 0,-1-1 1,1 1-1,-1-1 1,0 0-1,1 0 0,-1 0 1,0-1-1,0 1 0,-1-1 1,5-4-1,0-1 25,0-1-1,-1 1 1,0-1-1,-1-1 1,1 1-1,-2-1 1,6-12-1,-1-2 117,-1 0 0,6-27 0,-10 32 278,-2-1 0,1-24 0,-3 49-442,2 18 8,1-1 1,0 0-1,2 0 1,1 0 0,0-1-1,18 34 1,-22-49-19,1 0 1,0-1-1,0 1 0,1-1 1,-1 0-1,1-1 0,0 1 0,1-1 1,-1 0-1,1 0 0,0 0 1,0-1-1,0 0 0,0 0 1,0 0-1,1-1 0,-1 0 0,1 0 1,0-1-1,-1 0 0,1 0 1,0-1-1,0 1 0,0-1 1,-1-1-1,1 1 0,0-1 1,0-1-1,-1 1 0,1-1 0,0 0 1,-1-1-1,0 1 0,0-1 1,0-1-1,0 1 0,0-1 1,0 0-1,-1 0 0,0 0 0,0-1 1,0 0-1,-1 0 0,1 0 1,5-11-1,-3 3 25,-1 0-1,0-1 1,-1 0 0,0 0 0,-2 0-1,1-1 1,-2 0 0,0 1 0,-1-1-1,0 0 1,-1 0 0,-1 0-1,0 1 1,-1-1 0,0 0 0,-2 1-1,1 0 1,-2-1 0,-12-25 0,12 29 3,-1 1 0,-1 0 0,0 0 0,0 0 0,-1 1 0,0 0 0,0 1 0,-1 0 0,-12-9 0,10 9 3,10 6-25,-1 1 1,0-1 0,0 1-1,0 0 1,0-1 0,0 1-1,0 0 1,-1 0 0,1 0-1,0 1 1,0-1 0,-1 0 0,1 1-1,-4-1 1,47 23 23,-23-17-39,0-1-1,-1-1 0,1 0 1,0-2-1,31 0 1,-15 0-8,165-6-66,-89 0 51,-96 5 38,-1-1 1,1 0 0,-1-1 0,25-7 0,-50 14 38,0 1 0,0 1 0,1 0 0,-20 16-1,-49 46 61,71-60-90,0 1 1,1-1 0,0 1-1,0 1 1,1 0 0,0 0-1,1 0 1,1 0 0,-1 1-1,-4 18 1,9-23-12,1-1-1,-1 0 1,1 1-1,1-1 1,-1 0 0,1 1-1,1-1 1,-1 0 0,1 0-1,0 0 1,0 0 0,0 0-1,1 0 1,0-1 0,5 8-1,-5-8-3,1 0 0,-1-1-1,1 1 1,-1-1 0,1 0 0,1 0 0,-1-1-1,0 1 1,1-1 0,0 0 0,0 0-1,0-1 1,0 1 0,0-1 0,0 0-1,1 0 1,5 1 0,-8-3-3,0 0 1,0 0-1,0 0 1,0-1 0,0 1-1,0-1 1,0 1-1,0-1 1,-1 0-1,1 0 1,0-1-1,0 1 1,-1 0-1,1-1 1,-1 0-1,0 1 1,1-1-1,-1 0 1,0 0-1,0 0 1,0-1-1,0 1 1,0 0-1,1-3 1,4-7 24,-1 0 0,0 0 0,8-23 0,-13 32-23,6-16 37,-1 0 0,-1-1 1,4-33-1,-8 41 17,0 0 1,-1 1-1,0-1 0,-1 0 1,0 0-1,-1 0 0,-6-19 1,8 30 68,3 30 123,2-13-232,4 16 27,2 1 0,24 49 1,-32-75-39,1 1 0,1-1 0,-1 0 0,1 0 0,0-1 0,1 1 0,-1-1 0,1 0 0,0-1 0,1 1 0,0-1 0,0 0 0,0-1 0,0 0 0,0 0 0,12 4 0,-16-8-5,0 1 1,0-1-1,0 1 1,0-1 0,1 0-1,-1 0 1,0-1-1,0 1 1,0-1 0,0 1-1,0-1 1,0 0-1,0 0 1,0-1 0,0 1-1,0 0 1,-1-1-1,1 0 1,0 1 0,-1-1-1,0 0 1,1 0-1,2-4 1,6-6 17,-2 0 1,1-1 0,10-20-1,-9 17 10,0-5 10,-1 0 0,0 0 0,-2-1 0,0 0 0,-2 0 1,0-1-1,2-24 0,5-15 93,-8 17 430,-5 95-451,13 92 1,-8-118-99,1-1-1,1 0 1,12 26 0,-19-48-16,1 0 1,-1 0 0,0 0-1,1 0 1,-1 0 0,1 0-1,-1-1 1,1 1 0,-1 0-1,1 0 1,-1 0 0,1-1-1,0 1 1,-1 0 0,1-1-1,0 1 1,0-1-1,-1 1 1,1-1 0,0 1-1,0-1 1,0 1 0,0-1-1,0 0 1,0 1 0,0-1-1,0 0 1,0 0 0,0 0-1,-1 0 1,1 0-1,0 0 1,0 0 0,0 0-1,0 0 1,0 0 0,0-1-1,0 1 1,0 0 0,0-1-1,0 1 1,0-1 0,-1 1-1,1-1 1,0 1 0,0-1-1,1 0 1,2-3 5,1 0 0,0-1-1,-1 1 1,0-1 0,0 0 0,5-9 0,7-16 28,-3 0 1,0-1-1,-2 0 1,9-43-1,-4 18 56,-16 55-85,0-1-1,1 1 1,-1-1-1,1 1 1,-1-1-1,1 1 1,-1 0-1,1-1 1,0 1-1,0 0 0,0 0 1,0-1-1,0 1 1,0 0-1,0 0 1,0 0-1,0 0 1,0 0-1,1 0 0,-1 1 1,0-1-1,1 0 1,-1 1-1,0-1 1,1 1-1,-1-1 1,1 1-1,-1 0 1,1-1-1,-1 1 0,1 0 1,-1 0-1,1 0 1,-1 0-1,1 0 1,-1 1-1,1-1 1,-1 0-1,3 1 0,5 3 3,0 0-1,0 0 1,0 0-1,-1 1 1,9 7-1,0-1-17,150 100-15,-159-106 32,0-1-1,0 0 0,0 0 0,0-1 0,0 0 0,1 0 0,-1-1 1,16 2-1,-20-4-2,-1 0 0,1 0 0,0-1 0,-1 1 0,1-1 0,-1 0 1,0 0-1,1 0 0,-1 0 0,0-1 0,0 1 0,1-1 0,-1 0 1,-1 0-1,1 0 0,0 0 0,0-1 0,-1 1 0,1-1 0,-1 1 0,0-1 1,0 0-1,4-6 0,0-2 4,1 0 1,-1-1-1,-1 0 1,0-1 0,3-12-1,-7 18-1,1 0-1,-1 0 1,0 0 0,0 0-1,-1 0 1,0 0 0,-1 0-1,1 0 1,-1 0 0,-1 0-1,-1-7 1,2 13-4,1 0 1,-1 1-1,1-1 1,-1 0-1,1 1 0,-1-1 1,1 0-1,-1 1 0,0-1 1,1 1-1,-1-1 1,0 1-1,0-1 0,1 1 1,-1 0-1,0 0 0,0-1 1,0 1-1,0 0 1,1 0-1,-1 0 0,0-1 1,0 1-1,0 0 0,0 0 1,-1 1-1,-23 3 41,20-2-37,0 0 1,0 0-1,0 1 0,0-1 1,0 1-1,1 0 0,-1 1 1,1-1-1,0 1 1,0 0-1,0 0 0,1 0 1,0 0-1,-1 1 1,1-1-1,1 1 0,-1 0 1,1 0-1,-3 7 0,3-6-3,0 1-1,1 0 0,-1 0 0,2 0 1,-1-1-1,1 1 0,0 0 0,0 0 1,0 0-1,1 0 0,0 0 0,1 0 1,0-1-1,4 13 0,1-5 13,1 0-1,1 0 0,0-1 1,0 0-1,2 0 1,-1-1-1,1-1 0,1 0 1,0 0-1,1-1 1,0-1-1,0 0 0,1-1 1,0 0-1,1-1 1,0-1-1,0 0 0,0-1 1,0 0-1,1-2 1,0 0-1,0 0 1,0-2-1,0 0 0,17-1 1,-15 2 153,-4-1-817,-9-2-2745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02.5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2237 4416,'0'0'384,"38"-58"8,9-27 168,15-34 8,23-26 48,30-48 0,28-39-152,26-8 0,18 4-200,41-34 0,-43 55-136,-25 55 0,-1 13-176,-14 10 16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03.31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2854 5824,'0'0'104,"24"-92"16,18-55 24,45-85 8,44-67 224,67-81 8,3 61-16,-3 61 8,11 14-8,-3 23 16,-13 31-112,-9 19 8,-13 8-80,-20 26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11.53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2770 7328,'0'0'2049,"15"-18"-1189,27-34 17,51-82-1,139-280 878,-30 49-1056,230-343 285,-380 624-879,206-308 493,-185 293-133,149-155 0,-146 181-82,51-56 345,-117 113-597,7-6 40,-16 21-158,0 0 0,-1 0 0,1 1 0,0-1 0,-1 0-1,1 1 1,0-1 0,0 1 0,-1-1 0,1 1 0,0-1 0,0 1 0,0 0 0,0-1-1,0 1 1,0 0 0,0 0 0,0 0 0,0 0 0,1 0 0,-1 0-2,0 0 0,0 1 0,0-1 0,-1 0 1,1 1-1,0 0 0,0-1 0,0 1 0,0-1 0,-1 1 1,1 0-1,0-1 0,-1 1 0,1 0 0,-1 0 1,1 0-1,-1 0 0,1-1 0,-1 1 0,1 0 0,-1 0 1,0 0-1,0 0 0,1 0 0,-1 0 0,0 0 0,0 0 1,0 0-1,0 0 0,0 1 0,-3 25-2265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4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6128,'0'0'12586,"13"-1"-12270,8-1-200,75-11 831,-87 12-782,0 0 1,0 0 0,0 1 0,0 0 0,13 3-1,16-1 523,-25 1-118,-13-3-559,0 1 0,0 0-1,0-1 1,0 1 0,0-1 0,-1 1 0,1-1 0,0 1 0,0 0 0,0-1-1,-1 1 1,1-1 0,0 1 0,-1-1 0,1 1 0,0-1 0,-1 0 0,1 1 0,-1-1-1,1 1 1,-1-1 0,1 0 0,-1 1 0,-16 18 123,-22 31 1,-4 5 29,7-9 78,33-43-218,1-1 0,0 1 0,-1 0 0,1 0 0,0 0 0,1 1 0,-1-1 0,1 0 0,-2 4 0,3-7-23,0 0 1,0 0 0,1 1 0,-1-1 0,0 0 0,0 0-1,0 0 1,0 0 0,0 0 0,0 0 0,0 0-1,1 0 1,-1 1 0,0-1 0,0 0 0,0 0 0,0 0-1,0 0 1,0 0 0,0 0 0,0 1 0,0-1 0,0 0-1,0 0 1,0 0 0,0 0 0,0 1 0,0-1-1,0 0 1,0 0 0,0 0 0,0 0 0,0 0 0,0 1-1,0-1 1,0 0 0,0 0 0,0 0 0,0 0 0,0 0-1,0 1 1,0-1 0,-1 0 0,1 0 0,0 0-1,0 0 1,0 0 0,0 0 0,0 0 0,0 0 0,0 1-1,-1-1 1,1 0 0,0 0 0,0 0 0,0 0-1,0 0 1,0 0 0,-1 0 0,19-2 17,0 0-1,0-1 1,33-11 0,-32 8-4,1 1 1,-1 1-1,1 0 1,23 0-1,-36 3-9,8 0 28,-15 1-33,0 0 0,0 0 0,0 0 1,0 0-1,0 0 0,1 0 0,-1 0 1,0 0-1,0 0 0,0 0 1,0 0-1,1 0 0,-1 0 0,0 0 1,0 0-1,0 0 0,0 0 0,1 0 1,-1 0-1,0 0 0,0 0 0,0 0 1,0 0-1,0 1 0,1-1 1,-1 0-1,0 0 0,0 0 0,0 0 1,0 0-1,0 0 0,0 1 0,0-1 1,0 0-1,1 0 0,-1 0 0,0 0 1,0 0-1,0 1 0,0-1 1,0 0-1,0 0 0,0 0 0,0 0 1,0 1-1,0-1 0,0 0 0,0 0 1,0 0-1,0 0 0,0 1 0,0-1 1,0 0-1,-11 11-3428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12.25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2516 7936,'0'0'1237,"6"-20"-769,57-181 555,254-555 939,-128 407-1266,14 17 18,-181 297-642,117-189 500,-109 176-420,30-51 572,114-141 0,-31 68 571,-142 170-1276,24-24 315,-24 25-298,1 0-1,-1 0 1,1 0-1,-1 0 1,1 0-1,0 0 0,-1 0 1,1 0-1,0 0 1,0 1-1,-1-1 1,1 1-1,4-1 1,-11 22 216,-21 52-2541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16.59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2650 6224,'0'0'2178,"4"-13"-1572,39-86 371,64-110 1,-100 195-956,85-148 277,172-268 178,-243 396-436,164-250 365,327-363 516,-291 415-430,-114 128 111,5 5 0,246-167 1,-343 256-515,45-25 333,-56 33-387,1 0 0,-1 1 0,1-1-1,0 1 1,-1 0 0,1 0 0,0 0 0,-1 1 0,1 0-1,8 0 1,-11 0-19,-1 0 0,1 1-1,0-1 1,0 1 0,-1 0 0,1-1 0,0 1-1,-1 0 1,1 0 0,0 0 0,-1 0-1,1 0 1,-1 0 0,0 1 0,1-1-1,-1 0 1,0 1 0,0-1 0,0 1-1,0-1 1,0 1 0,0-1 0,0 1-1,0 0 1,-1 0 0,2 3 0,-1-1-230,-1 0 1,1 1 0,-1-1-1,1 0 1,-1 1 0,0-1-1,-1 1 1,1-1 0,-2 5-1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17.58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2548 7528,'0'0'560,"24"-72"-8,22-19 104,29-40 0,21-28-136,52-57 8,47-58-56,67-64-8,-26 78-112,-55 62 8,-34 25-96,0 3 8,1 23-328,-24 22 8,-37 23 24,-28 11 16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6:48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1 120 3912,'0'0'14350,"3"14"-14125,32 185 795,-31-133-635,-3-38-158,2 0 0,0 0 1,8 28-1,-10-43-69,-1-12-122,0 1 1,0-1 0,0 0 0,0 1 0,0-1 0,0 0 0,0 0-1,1 1 1,-1-1 0,0 0 0,1 0 0,-1 1 0,1-1 0,1 2-1,4-36 204,3-128-34,-6 83-60,-2 40-74,0 3 58,7-41-1,-6 65-103,0 0-1,1 1 1,0-1 0,1 1-1,0 0 1,1 0 0,11-18-1,-14 24-22,1 0 0,0 0 0,0 1 0,0 0 0,0-1 0,0 1 0,1 1 0,-1-1-1,1 0 1,0 1 0,-1-1 0,1 1 0,1 0 0,-1 1 0,0-1 0,0 1 0,1 0 0,-1 0 0,0 0-1,1 0 1,-1 1 0,1 0 0,-1 0 0,1 0 0,-1 0 0,1 1 0,-1 0 0,1-1 0,-1 2 0,0-1-1,1 0 1,6 5 0,-1 0 2,-1 0-1,0 0 1,0 1-1,0 1 1,-1-1-1,-1 1 0,1 1 1,-1 0-1,0 0 1,-1 0-1,7 15 1,15 23 108,-19-33-14,-1 0 1,0 1-1,-1-1 0,-1 2 1,7 23-1,-12-35-75,5 17 187,-2 1-1,3 42 1,-7-62-204,0-1 1,0 1-1,0-1 0,0 0 1,1 1-1,-1-1 0,0 0 1,1 1-1,-1-1 1,1 0-1,-1 0 0,1 1 1,0-1-1,-1 0 0,1 0 1,0 0-1,0 0 0,0 0 1,0 0-1,1 1 1,8 2-3111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11.36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1567 4470 3712,'0'0'2606,"1"-13"-2422,3-14-93,4-22 316,0-79 1,-41-296 988,-145-555 1201,123 723-2000,-39-150 343,-13 30-123,-74-264 462,152 547-1019,-3 2 0,-53-102 0,63 147-157,0-3 103,-3 0-1,-52-77 1,-69-56 665,126 157-747,-7-6 141,-2 0 1,-1 2 0,-1 2-1,-63-43 1,78 59-68,-22-21 1,10 8 52,20 19-183,0 0 0,0 1 1,0 0-1,-1 1 0,0 0 1,1 0-1,-11-2 0,-22-8 107,38 12-163,-3-2 9,1 1 0,-1-1-1,1 1 1,-1 1 0,0-1 0,0 1-1,1 0 1,-9 0 0,6 4-208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12.47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311 4662 5224,'0'0'912,"-5"-18"-574,-13-45 22,-8-66 0,-32-221 842,53 313-1071,-73-732 2630,-8-315-31,54 449-1844,30 544-796,1-2 19,4 0-1,19-111 0,-11 143-50,2 0-1,3 1 1,3 1 0,35-75 0,0 6 29,-31 71-36,3 1 1,50-84 0,-53 106-25,42-67 65,26-48 131,-89 145-401,0-1 1,0 1 0,0 0 0,-1-1 0,1 1 0,-1-1 0,0 0 0,-1 1 0,1-1 0,-1-6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13.56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4716 5920,'0'0'622,"6"-21"-6,101-275 1226,-30 136-727,162-253 0,-97 193-670,186-268 265,63-67-21,-383 543-675,327-507 678,-291 448-599,160-289 263,-87 148-191,-54 105-69,88-166 188,-109 186-208,97-191 153,20 16 61,-131 225-204,1 1 1,2 2-1,1 1 0,1 2 1,2 1-1,1 2 0,2 1 1,50-28-1,-62 43 17,1 1 0,-1 1 0,2 1-1,-1 1 1,1 2 0,0 1 0,1 1 0,38-1-1,-1 5 86,77 9-1,-85-5-2021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15.0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2171 4416,'0'0'1876,"9"-11"-1791,61-94 342,-51 73-54,2 1 0,47-53-1,60-48 340,-78 83-486,78-74 186,5 6 1,5 6 0,255-156-1,-232 178-151,3 7 0,207-71 0,259-29 437,9 65 128,-457 91-563,82-13 170,-181 23-197,93-31 0,-68 14-17,-32 10 139,126-54 1,-191 71-301,-1 1 0,1-1 0,-1-1 0,14-11 0,-22 16-41,0 0-1,1 0 1,-1-1 0,0 1 0,0-1 0,0 0 0,0 1 0,-1-1 0,1 0 0,-1 0-1,0 0 1,0 0 0,0 0 0,0 0 0,0 0 0,-1-1 0,1 1 0,-1 0 0,0 0-1,0-1 1,-1-4 0,0-2-167,-2 1 0,0-1 1,0 1-1,0 0 0,-1 0 0,-1 0 0,1 1 0,-1-1 0,-1 1 0,0 0 0,-7-8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26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63 206 3712,'0'0'5018,"1"-10"-4636,0 5-329,0-5 216,0-1 0,-1 0-1,0 1 1,-1-1-1,-2-17 1,-1 12 787,1 1 0,1-1 0,-1-18 0,1 17 2099,5 31-914,56 316-772,-40-90-680,1 2 185,2-145-241,-14-80 56,-85-377-304,9 53-130,61 268-220,-14-43 0,20 78-134,-1 0 0,1 1 0,1-1 0,-1 0 1,0 1-1,1-1 0,0 0 0,0 0 0,0 0 1,0 1-1,1-1 0,-1 0 0,1 1 1,0-1-1,0 0 0,1 1 0,-1-1 0,1 1 1,-1-1-1,1 1 0,0 0 0,0 0 0,1 0 1,-1 0-1,1 0 0,-1 0 0,1 1 1,0-1-1,0 1 0,0 0 0,0 0 0,0 0 1,6-3-1,-1 2-11,96-33-95,-90 33 91,0 0 0,0 1 0,0 0-1,0 1 1,26 1 0,-16 2-22,0 1 1,0 2-1,-1 0 0,27 10 1,-38-11 20,0 1 1,-1 1-1,0-1 0,0 2 1,0 0-1,-1 0 1,0 0-1,-1 1 0,16 17 1,-21-21 15,-1 1-1,0-1 1,0 1 0,0 0 0,0 0 0,-1 0-1,0 0 1,0 0 0,0 1 0,-1-1 0,0 0-1,0 1 1,0-1 0,0 1 0,-1-1-1,0 1 1,-2 10 0,0-5 3,0 0 0,-2 0 1,1 0-1,-1 0 0,-1-1 0,0 1 1,-11 16-1,4-9 33,-2 0 1,0 0-1,0-1 1,-2-1-1,0-1 1,-1 0-1,0-1 0,-1-1 1,0 0-1,-1-2 1,-32 15-1,50-26-23,0 1 0,0 0 0,0-1 0,0 0 0,0 1 0,0-1 0,0 0 0,0 1 0,0-1 0,0 0 1,0 0-1,-1 0 0,1 0 0,0 0 0,0 0 0,0 0 0,0 0 0,0-1 0,0 1 0,0 0 0,0-1 0,-2 0 0,3 1-9,0 0 0,0 0 1,0 0-1,-1 0 0,1 0 1,0 0-1,0 0 0,0 0 1,-1 0-1,1 0 0,0 0 0,0 0 1,0 0-1,-1 0 0,1 0 1,0 0-1,0 0 0,0 0 1,-1 0-1,1 0 0,0 1 0,0-1 1,0 0-1,0 0 0,-1 0 1,1 0-1,0 0 0,0 1 1,0-1-1,0 0 0,0 0 0,-1 0 1,1 0-1,0 1 0,0-1-1,0 0 0,0 0 0,0 1-1,0-1 1,-1 0 0,1 0 0,0 0-1,0 1 1,0-1 0,0 0 0,0 0 0,-1 0-1,1 0 1,0 0 0,0 1 0,0-1-1,-1 0 1,1 0 0,0 0 0,0 0-1,0 0 1,-1 0 0,1 0 0,0 0-1,0 0 1,-1 0 0,1 0 0,0 0-1,0 0 1,-1 0 0,1 0 0,0 0 0,0 0-1,0 0 1,-1 0 0,1 0 0,0 0-1,0 0 1,0-1 0,-1 1 0,1 0-1,0 0 1,0 0 0,0 0 0,-1-1 0,1 1 29,-1 0-25,37-1-91,-14-1 56,1 2-1,0 1 0,0 1 0,29 5 1,-23 1-17,-1 1 0,1 1 0,-2 2 0,1 0 0,-2 2 0,37 25 0,-48-28 8,0 0 1,-1 1-1,0 1 0,-1 0 0,-1 1 1,0 0-1,-1 1 0,0 0 1,-1 1-1,-1 0 0,12 29 1,-20-41 37,1 0 0,-1 1 0,0-1 0,0 0 1,0 1-1,-1-1 0,1 1 0,-1-1 0,0 1 1,-1-1-1,1 1 0,-1-1 0,0 1 0,0-1 1,0 0-1,0 1 0,-1-1 0,0 0 0,0 0 1,0 0-1,0 0 0,-1 0 0,1-1 0,-1 1 1,0-1-1,0 0 0,0 1 0,-1-1 0,-4 3 1,-1 0 17,-1 1 0,0-2 0,-1 1 0,1-1 0,-1-1 0,0 0 0,0 0 0,0-1 0,0-1 0,-17 2 0,-9-1 53,0-2 0,0-2 0,-50-7 0,-109-29 334,93 16-113,99 21-275,-26-8 73,28 8-83,1 0 0,0-1 0,-1 1 0,1-1 0,0 1 0,-1-1 0,1 0 0,0 1 0,0-1 1,0 0-1,-1 0 0,1 0 0,0 0 0,0 0 0,1 0 0,-1 0 0,-1-2 0,2 2-95,0 0 1,0 1-1,0-1 0,0 1 1,0-1-1,1 0 1,-1 1-1,0-1 0,0 1 1,1-1-1,-1 1 1,0-1-1,1 1 0,-1-1 1,1 1-1,-1-1 1,0 1-1,1-1 0,-1 1 1,1 0-1,-1-1 0,2 0 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42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1 807 3312,'0'0'7353,"9"-3"-6872,-1 1-352,-2 0-38,-1 1 1,1-1-1,0 0 0,-1 0 1,1-1-1,-1 0 0,0 0 1,7-5-1,0-1 187,11-9 682,32-33 1,-49 45-768,0-1 0,0 0 1,-1 0-1,0-1 0,-1 1 1,1-1-1,-2 0 0,1 0 1,4-15-1,3 0 929,-10 18-525,0 19-280,1 4-239,0 0-1,-1 0 1,-2 20 0,0-2 8,1 45 251,-19 136-1,13-172-212,2-17 21,0 0 0,-11 32 0,3-35 691,8-39-735,0-1 1,1 1-1,-3-22 0,0-4-27,0 6-6,1-2-1,2 1 1,2-1 0,1 1 0,2-1 0,1 1 0,10-45-1,-7 55-24,2-1-1,0 1 1,2 1 0,12-26-1,-14 37-27,0-1 1,0 1-1,1 0 0,1 1 0,0 0 1,1 0-1,24-19 0,-32 29-15,-1-1-1,1 2 1,0-1 0,0 0-1,0 0 1,0 1 0,1 0-1,-1 0 1,0 0 0,1 0-1,-1 0 1,0 0 0,1 1 0,-1 0-1,8 0 1,-8 1-1,1 0 0,-1 0-1,1 0 1,-1 0 0,1 1 0,-1-1 0,0 1 0,0 0-1,0 0 1,0 0 0,0 0 0,0 1 0,0-1 0,3 6-1,1 1 3,0 0 0,-1 0 0,0 1 0,-1 0 0,0 0 0,0 0 0,-1 0 0,-1 1 0,0 0 0,0 0 0,-1 0 0,2 22 0,-4-26 10,0 1 0,0-1 0,0 0-1,-1 1 1,0-1 0,0 0 0,-1 0 0,0 1-1,0-1 1,-1-1 0,0 1 0,0 0 0,0-1 0,-1 1-1,0-1 1,-1 0 0,1 0 0,-1-1 0,0 1-1,-11 8 1,9-10 47,0 0-1,-1-1 1,0 1-1,0-1 0,0-1 1,0 0-1,-1 0 1,1 0-1,0-1 1,-1 0-1,1-1 1,-10 0-1,18 0-55,0 0-1,0 0 1,0 0 0,0 0 0,0 0-1,0 0 1,0 0 0,0 0-1,0 0 1,0 0 0,-1 0 0,1 0-1,0 0 1,0 0 0,0 0-1,0 0 1,0 0 0,0 0 0,0 0-1,0 0 1,0 0 0,0 0-1,0 0 1,0 0 0,0 0-1,-1 0 1,1 0 0,0 0 0,0 0-1,0 0 1,0 0 0,0 0-1,0 0 1,0 0 0,0 0 0,0 0-1,0 0 1,0 0 0,0 0-1,0 0 1,0 0 0,0 0 0,0 0-1,0 0 1,0-1 0,0 1-1,-1 0 1,1 0 0,0 0 0,0 0-1,0 0 1,0 0 0,0 0-1,0 0 1,0 0 0,0 0 0,0 0-1,0 0 1,0 0 0,0-1-1,0 1 1,0 0 0,0 0 0,0 0-1,1 0 1,-1 0 0,0 0-1,6-4 38,11-4-22,40-12-85,-2-3 1,0-2-1,77-49 0,-115 63 36,-1-1 0,0-1 0,-1-1 0,-1 0 0,0-1 0,-1-1 0,0 0 0,11-20 0,-23 35 47,0-1 0,0 1 0,0-1-1,0 1 1,-1-1 0,1 0 0,0 1-1,-1-1 1,1 0 0,-1 0 0,0 0 0,0 1-1,0-1 1,1 0 0,-2 0 0,1 0-1,0 1 1,0-1 0,-1 0 0,1 0 0,0 0-1,-1 1 1,0-1 0,-1-2 0,1 3 0,0-1 1,0 1 0,0 0 0,0 0-1,-1 0 1,1 0 0,0 0 0,-1 0-1,1 0 1,-1 0 0,1 1 0,-1-1-1,1 0 1,-1 1 0,0 0 0,1-1-1,-1 1 1,0 0 0,1 0 0,-1-1-1,0 1 1,1 1 0,-1-1 0,0 0-1,1 0 1,-3 1 0,-10 4 342,14-4-350,1-1-1,-1 0 0,0 0 0,0 1 0,0-1 0,1 0 0,-1 0 0,0 1 0,0-1 0,1 0 1,-1 0-1,0 0 0,0 0 0,1 1 0,-1-1 0,0 0 0,1 0 0,-1 0 0,0 0 0,1 0 1,-1 0-1,0 0 0,1 0 0,0 0 0,33 5 62,-32-5-67,86 7-28,-82-7 25,-1 1 0,0 0 0,0 0 0,1 1-1,-1-1 1,0 1 0,0 0 0,-1 1 0,1-1-1,0 1 1,-1 0 0,1 0 0,-1 0 0,0 1 0,0-1-1,0 1 1,-1 0 0,1 0 0,-1 1 0,0-1-1,3 6 1,1 2-2,-1 1 0,0 0 0,-1 0 0,0 0 0,-1 1-1,5 25 1,-6-12 13,-3-19-2,1 1 0,0-1 1,1 0-1,0 0 0,0 0 0,1 0 1,0 0-1,6 12 0,-9-20-5,1 1-1,-1-1 1,0 0-1,1 0 1,-1 1-1,1-1 1,-1 0-1,1 0 1,-1 0-1,1 0 1,-1 0-1,1 0 1,-1 0-1,1 0 1,-1 0-1,1 0 1,-1 0-1,1 0 0,-1 0 1,1 0-1,-1 0 1,1 0-1,-1 0 1,1-1-1,-1 1 1,1 0-1,-1 0 1,0-1-1,1 1 1,-1 0-1,1-1 1,-1 1-1,1-1 1,17-14 31,-15 13-27,11-11 21,-1 2-3,0-1-1,0-1 1,-1 0-1,-1 0 1,11-18 0,9-20 113,-30 50-67,-6 17 56,2 3-107,1-1 0,1 1 1,1 19-1,1-29-15,0 0-1,0 1 1,1-1 0,0 0 0,1 0-1,-1 0 1,2 0 0,4 8 0,-6-14-5,-1 0 1,2 0 0,-1 0 0,0 0 0,0 0 0,1-1 0,0 1 0,-1-1 0,1 0 0,0 0 0,0 0 0,0 0 0,1 0 0,-1-1-1,0 0 1,5 2 0,-6-2-3,0-1 0,0 0 0,0 1 0,0-1 0,1 0 0,-1 0 0,0 0 0,0 0 0,0-1 0,1 1 0,-1-1 0,0 1 0,0-1 0,0 0 0,0 0 0,0 0 0,0 0 0,0 0 0,0 0 0,0 0 1,-1-1-1,1 1 0,0 0 0,-1-1 0,1 0 0,-1 1 0,2-4 0,-1 2 2,-1 0 1,1 0 0,-1 0 0,0-1 0,0 1 0,0 0-1,0-1 1,-1 1 0,1-1 0,-1 1 0,0-6 0,-5-37 11,3 37 0,0 0 0,0 0 0,-1 0-1,-1 0 1,1 0 0,-1 1 0,-1-1-1,0 1 1,0 0 0,-11-12 0,4 6 58,-2 1 0,0 0 0,0 2 0,-22-15 0,30 22-46,5 3-19,0 0 1,0 0-1,0 0 0,0 1 0,0-1 0,0 0 0,0 1 0,0-1 0,0 1 1,-1-1-1,1 1 0,-2-1 0,2 1 4,1 1-11,1-1 0,-1 0-1,0 1 1,0-1 0,0 0-1,0 1 1,0-1 0,0 0-1,1 1 1,-1-1 0,0 0-1,0 0 1,0 1 0,1-1-1,-1 0 1,0 1 0,0-1-1,1 0 1,-1 0 0,0 0-1,1 1 1,-1-1 0,0 0-1,1 0 1,-1 0 0,0 0-1,1 0 1,-1 0 0,1 1-1,13 1-30,-7-2 20,3 2-5,8 1-29,1-1 0,0 0 1,0-2-1,0 0 0,32-4 1,75-14-360,-123 18 393,0-1-1,-1 1 0,1 0-1,0 0 1,-1 0 0,1 0-1,4 1 1,-5 0 12,-1-1 1,0 1-1,0-1 1,0 1-1,0 0 0,0 0 1,0-1-1,0 1 1,0 0-1,0 0 1,0 0-1,0 0 1,-1 0-1,1 0 0,0 1 1,0 1-1,4 9 0,0 1 0,-1 0 0,-1 0 0,0 0-1,-1 1 1,1 17 0,1 3 1,2 9 21,-1 0-1,-3 1 1,-1-1-1,-3 0 0,-1 1 1,-12 58-1,13-90 7,2-10-20,0-1 1,0 1-1,0 0 0,0-1 1,0 1-1,-1 0 0,1-1 1,-1 1-1,1-1 1,-1 1-1,1 0 0,-1-1 1,-1 2-1,2-3 1,-1 0 0,1 0 0,0 0-1,0 0 1,-1 0 0,1 0 0,0 0 0,0-1 0,-1 1 0,1 0-1,0 0 1,0 0 0,-1 0 0,1 0 0,0-1 0,0 1 0,0 0 0,-1 0-1,1 0 1,0-1 0,0 1 0,0 0 0,0 0 0,0-1 0,-1 1 0,1 0-1,0 0 1,0-1 0,0 1 0,0 0 0,0-1 0,0 1 0,0 0-1,0-1 1,-4-17 38,1 6-3,-4-20 49,1 0 1,-4-61-1,9 72-47,2-1-1,0 0 1,1 0-1,1 1 1,8-29 0,-4 32-13,0 1 0,12-22 0,0-1 2,-14 31-39,0 1-1,0-1 0,1 1 1,0 0-1,1 0 0,14-13 1,-18 18 0,-2 2 2,0 0-1,0 0 0,0 0 1,1 0-1,-1 1 0,0-1 1,1 0-1,-1 1 0,0-1 1,1 1-1,-1-1 0,1 1 1,-1 0-1,1-1 0,-1 1 1,1 0-1,2 0 1,-1 1-5,1-1 0,-1 1 1,1 0-1,-1 0 1,1 0-1,-1 0 0,4 3 1,2 0-7,0 2 0,-1-1-1,0 1 1,10 11 0,-12-12 8,-1 1 0,-1 0 0,1 1 0,-1-1-1,0 1 1,-1 0 0,1 0 0,-1 0 0,3 14 0,-3-11-7,-1 0 1,0 0 0,-1 1 0,0-1 0,-1 0-1,0 0 1,-1 12 0,1-20 13,-1 0 0,1 0 0,-1 0 0,0 1 0,1-1 0,-1 0 0,0 0 0,0 0 0,0 0 0,0 0 0,-1-1 0,1 1 0,0 0 0,-1 0 0,1-1 0,-1 1 1,-2 1-1,1-1 4,0-1 0,0 1 0,0-1 0,0 1 0,0-1 0,-1 0 0,1 0 0,0-1 0,-1 1 0,-4 0 1,1-1 15,0 0 0,0 0 1,0-1-1,1 0 1,-1 0-1,0-1 1,0 1-1,1-1 1,-1-1-1,-9-4 1,8 2 19,5 4 20,0-1 0,0 1 0,0-1 1,0 0-1,1 0 0,-1 0 0,1-1 0,-4-3 0,6 6-59,0 0 0,-1 0-1,1-1 1,0 1 0,0 0 0,0 0 0,0 0 0,0-1 0,0 1-1,0 0 1,0 0 0,0-1 0,0 1 0,0 0 0,0 0 0,0 0-1,0-1 1,0 1 0,0 0 0,0 0 0,1 0 0,-1-1 0,0 1-1,0 0 1,0 0 0,0 0 0,0-1 0,0 1 0,1 0 0,-1 0-1,0 0 1,0 0 0,0 0 0,0-1 0,1 1 0,-1 0 0,0 0-1,0 0 1,0 0 0,1 0 0,-1 0 0,0 0 0,0 0 0,0 0-1,1 0 1,-1 0 0,0 0 0,0 0 0,1 0 0,-1 0 0,0 0-1,0 0 1,0 0 0,1 0 0,13 0-65,5 3 15,0-1 1,32-1-1,-43 0 32,-1-1 0,1-1 0,-1 1-1,1-1 1,-1 0 0,1-1 0,-1 0-1,0 0 1,0-1 0,0 0 0,0 0-1,13-8 1,0-5-6,0-1-1,-1 0 0,29-36 1,-46 51 27,0 0 0,0 0 1,0 0-1,1 0 0,-1 0 0,0 1 1,1-1-1,-1 1 0,1 0 1,0-1-1,-1 1 0,1 1 1,0-1-1,0 0 0,-1 1 1,1-1-1,4 1 0,6-1 0,0 2-1,21 2 0,-14-1-25,-2 0-1,44 5-91,-55-5 86,0-1 1,-1 1-1,1 0 1,0 1-1,-1 0 1,12 6 0,-8-3 76,-12-10 52,-16-11 29,11 10-92,-1 0-1,1 1 1,-1 1 0,0-1 0,-1 1 0,1 1 0,0-1 0,-1 1 0,1 1 0,-1 0 0,0 0 0,1 0 0,-1 1 0,0 1 0,0 0 0,-14 3 0,21-4-32,0 1 0,0 0 0,0-1 1,0 1-1,1 0 0,-1 0 0,0 0 0,1 1 0,-1-1 1,1 0-1,-1 1 0,1-1 0,-1 1 0,1-1 0,0 1 1,0-1-1,0 1 0,0 0 0,0 0 0,0 0 0,1-1 1,-1 1-1,0 0 0,0 3 0,0 4-7,0 0 0,0-1 0,1 1-1,1 10 1,-1-16-2,0 4-5,1 1 0,1-1 0,-1 1 0,1-1 0,1 0 0,-1 0 0,1 0 1,0 0-1,8 13 0,-3-9-43,1 1 0,0-1 0,0-1 0,15 14 0,-23-24 47,0 1 0,0 0 0,0-1 0,-1 1 0,1-1 0,0 1 1,0-1-1,0 1 0,0-1 0,0 0 0,0 0 0,0 1 1,0-1-1,0 0 0,0 0 0,0 0 0,0 0 0,0 0 0,0 0 1,0 0-1,0 0 0,0 0 0,0-1 0,0 1 0,0 0 1,0-1-1,0 1 0,0 0 0,-1-1 0,1 1 0,0-1 0,0 0 1,0 1-1,-1-1 0,1 0 0,0 1 0,0-1 0,-1 0 0,1-1 1,3-2 0,-1 0 0,-1 0 0,1 0 1,-1-1-1,1 0 0,1-6 0,3-12 37,5-34 0,-1 5 74,-4 36 8,-7 15-114,0 1-1,1 0 1,-1 0 0,0-1 0,0 1-1,0 0 1,0 0 0,0 0 0,1-1-1,-1 1 1,0 0 0,0 0-1,0 0 1,1-1 0,-1 1 0,0 0-1,0 0 1,0 0 0,1 0 0,-1 0-1,0 0 1,0 0 0,1-1 0,-1 1-1,0 0 1,0 0 0,1 0-1,-1 0 1,0 0 0,1 0 0,-1 0-1,0 0 1,0 0 0,1 0 0,-1 0-1,0 1 1,0-1 0,1 0 0,-1 0-1,0 0 1,0 0 0,1 0-1,-1 0 1,0 1 0,0-1 0,0 0-1,1 0 1,-1 0 0,0 1 0,0-1-1,0 0 1,0 0 0,1 1 0,36 53-54,-35-51 48,0 0 1,0-1 0,0 1 0,0-1 0,0 0 0,0 0 0,0 0 0,1 0 0,-1 0 0,1 0 0,0-1 0,-1 1 0,1-1 0,0 0 0,0 1 0,0-1 0,0-1 0,0 1 0,0 0 0,0-1 0,0 1 0,0-1 0,0 0 0,1 0 0,5-1 0,3-1-7,-1 0 1,1-1-1,0 0 1,-1-1-1,14-6 1,-6 0-1,0-1 1,-1 0 0,0-1 0,16-15-1,-20 15 7,-2 4-9,-1 1-1,22-10 0,-20 10-4,0 0 0,15-11 0,-14 8 0,-4 3 5,0 0-1,13-14 0,-20 18 12,4-4-14,-7 7 16,0 0-1,0 0 1,0 0 0,1 0-1,-1 0 1,0 0 0,0 0-1,0 0 1,0 0 0,0 0-1,0 0 1,0-1-1,0 1 1,0 0 0,0 0-1,0 0 1,0 0 0,1 0-1,-1 0 1,0 0 0,0 0-1,0 0 1,0 0-1,0 0 1,0 0 0,0-1-1,0 1 1,0 0 0,0 0-1,0 0 1,0 0 0,0 0-1,0 0 1,0 0 0,0 0-1,0-1 1,0 1-1,0 0 1,0 0 0,0 0-1,0 0 1,0 0 0,0 0-1,0 0 1,0 0 0,0 0-1,-1 0 1,1-1-1,0 1 1,0 0 0,0 0-1,0 0 1,0 0 0,0 0-1,0 0 1,0 0 0,0 0-1,0 0 1,0 0-1,0 0 1,-1 0 0,1 0-1,0 0 1,0 0 0,0 0-1,0 0 1,-3 1 11,1 0 1,0 0-1,0 1 1,-1-1-1,1 1 1,0 0-1,0 0 1,-2 3-1,-2 0 9,-78 75 117,73-68-108,0 1 1,0 0-1,2 1 0,-16 27 1,22-35-18,1 0 0,-1 0 0,1 0 0,1 1 0,-1-1 0,1 0 0,0 1 0,0-1 0,1 1 0,0 8 0,1-11-11,-1-1 0,1 0 1,0 0-1,-1 0 0,1 0 1,1 0-1,-1 0 1,0 0-1,1-1 0,0 1 1,-1 0-1,1-1 0,0 1 1,0-1-1,0 0 0,1 1 1,-1-1-1,1 0 0,-1 0 1,1-1-1,0 1 1,3 1-1,-4-1-9,1-1 1,-1 0-1,0 0 0,0 0 1,1 0-1,-1 0 0,1-1 1,-1 1-1,1-1 1,-1 0-1,1 1 0,-1-1 1,1 0-1,-1-1 0,1 1 1,-1 0-1,0-1 1,1 1-1,-1-1 0,1 0 1,-1 0-1,0 0 0,1 0 1,-1 0-1,0 0 0,0 0 1,0-1-1,0 1 1,0-1-1,0 0 0,-1 0 1,1 1-1,0-1 0,-1 0 1,1 0-1,0-3 1,9-15 11,-2-1 1,-1 0 0,-1 0 0,0 0-1,7-45 1,-14 32 149,-7 147 28,1-39-211,-28 178-132,32-239 151,-1 0 0,-8 21 1,9-30 7,1 0 1,-1 0 0,0-1-1,0 1 1,-1-1 0,1 1 0,-1-1-1,0 0 1,1 0 0,-2 0 0,1 0-1,-6 4 1,4-4 15,1-1 1,-1 1-1,0-1 0,0 0 0,0 0 0,0-1 0,0 1 1,-10 1-1,12-3-4,0 0 1,0-1 0,0 1-1,0 0 1,0-1 0,1 1 0,-1-1-1,0 0 1,1 0 0,-1 0-1,0-1 1,1 1 0,-1 0-1,1-1 1,0 0 0,-1 1-1,1-1 1,-2-3 0,3 4-6,0-1 0,0 1 1,0 0-1,0-1 0,0 1 0,0-1 0,1 0 1,-1 1-1,1-1 0,-1 1 0,1-1 1,0 0-1,-1 1 0,1-1 0,0 0 1,0 0-1,0 1 0,1-1 0,-1 0 0,0 1 1,0-1-1,1 0 0,-1 1 0,1-1 1,0 1-1,1-3 0,2-5-3,1 0 0,0 1 0,9-11 0,-12 15 4,29-33-46,2 1 0,61-51 0,-74 68 8,16-10-56,41-26 1,11-8-24,-21 14-18,-24 19 35,-26 17 36,25-27 1,-28 26 35,0 0 0,26-18 0,-24 25-32,-14 7 49,0-1 1,0 1-1,-1-1 0,1 0 0,0 1 0,-1-1 0,1 0 1,2-2-1,-10 12 68,-1 1 0,-8 18 0,0 0-32,7-13-5,0 0-1,1 0 1,1 1 0,-6 18 0,10-26-23,0 1 0,1-1 1,0 0-1,0 1 0,1-1 1,-1 0-1,2 1 0,0-1 1,0 0-1,3 13 0,-3-18-6,0-1-1,0 1 1,0 0 0,1-1-1,-1 1 1,1-1-1,0 1 1,0-1-1,0 1 1,0-1 0,0 0-1,0 0 1,1 0-1,-1-1 1,1 1 0,-1 0-1,4 1 1,-4-3-1,-1 1 1,1 0-1,0-1 1,-1 1-1,1-1 0,0 0 1,-1 0-1,1 0 1,0 0-1,-1 0 1,1 0-1,0 0 0,-1 0 1,1-1-1,0 1 1,-1 0-1,1-1 1,-1 0-1,1 1 1,0-1-1,-1 0 0,0 0 1,1 0-1,-1 0 1,1 0-1,-1 0 1,0 0-1,0 0 0,0 0 1,0-1-1,0 1 1,1-3-1,2-2 1,-1 0 0,0 0-1,-1 0 1,1-1 0,-1 0 0,-1 1-1,2-11 1,2-47 32,-4 55-13,-1-25 26,0 32-32,-1 0 0,1 0 0,0 0 0,0 0 0,-1 0 0,0 0 0,1 1 0,-1-1 0,0 0 0,1 0 0,-1 1 0,0-1 0,-2-1 0,3 3-9,0 0 1,0 0-1,0 0 1,1 0-1,-1 1 1,0-1-1,0 0 1,0 0 0,0 0-1,0 0 1,0 1-1,0-1 1,0 0-1,0 0 1,-1 0-1,1 0 1,0 1 0,0-1-1,0 0 1,0 0-1,0 0 1,0 0-1,0 0 1,0 1 0,0-1-1,0 0 1,0 0-1,-1 0 1,1 0-1,0 0 1,0 0-1,0 0 1,0 0 0,0 1-1,-1-1 1,1 0-1,0 0 1,0 0-1,0 0 1,0 0-1,0 0 1,-1 0 0,1 0-1,0 0 1,0 0-1,0 0 1,0 0-1,-1 0 1,1 0 0,0 0-1,0 0 1,0 0-1,0 0 1,0 0-1,-1 0 1,1 0-1,0 0 1,0-1 0,0 1-1,0 0 1,0 0-1,-1 0 1,1 0-1,0 0 1,0 0-1,2 14 22,1 0-34,1-1 0,0 1 0,2-1 0,-1 0 0,10 15 0,-12-22-7,1-1 0,-1 0 0,1-1 0,0 1-1,0-1 1,0 0 0,1 1 0,-1-2-1,1 1 1,0-1 0,0 1 0,0-1 0,1-1-1,-1 1 1,8 1 0,-10-3 12,0-1 0,0 1 0,1-1 0,-1 0 0,0 0 0,0 0 0,0-1 1,1 1-1,-1-1 0,0 0 0,0 0 0,0 0 0,0 0 0,0 0 0,0-1 0,0 1 0,-1-1 0,1 0 0,0 0 1,-1 0-1,4-4 0,4-4 1,-1 0 1,0 0 0,11-19 0,-6 8 3,-1-1 1,-1-1 0,-2 1 0,0-2 0,-1 1 0,9-41 0,6-57 127,8-127-1,-30 230-107,-1 1 1,-1-1-1,-3-20 1,3 32-7,-1-1 1,-1 0-1,1 1 1,-1-1-1,-1 1 1,1-1-1,-1 1 1,0 0-1,0 0 1,-1 0-1,-5-6 1,9 11-13,-1 1 1,1-1-1,-1 0 1,1 1-1,-1-1 1,0 1-1,1-1 1,-1 1-1,0-1 0,1 1 1,-1-1-1,0 1 1,0 0-1,0-1 1,1 1-1,-1 0 1,0 0-1,0-1 1,0 1-1,0 0 1,1 0-1,-1 0 0,0 0 1,0 0-1,0 0 1,0 0-1,1 1 1,-1-1-1,0 0 1,0 0-1,0 1 1,0-1-1,1 0 1,-1 1-1,0-1 1,1 1-1,-1-1 0,0 1 1,1-1-1,-1 1 1,0 0-1,1-1 1,-1 1-1,1 0 1,-1-1-1,1 1 1,-1 0-1,1 0 1,-5 6-12,1 0 1,1 0 0,-6 15-1,7-19 13,-4 16-22,0 1 1,1 0-1,-3 25 1,-2 62-100,11-64 19,1 0 1,14 78 0,-7-56 6,-2-32 15,17 56-1,3 8-58,-27-93 131,1 0 1,1 0-1,-1 0 0,1 0 1,2 6-1,-3-9 6,-1 0 1,1 0-1,0 0 0,-1 0 0,1 0 1,0-1-1,-1 1 0,1 0 0,0 0 1,0-1-1,0 1 0,-1 0 0,1-1 1,0 1-1,0-1 0,0 1 1,0-1-1,0 0 0,0 1 0,0-1 1,0 0-1,0 0 0,1 1 0,-1-1 1,0 0-1,0 0 0,1 0 1,2-1-1,0 0 0,0 0 1,0 0-1,0 0 0,0-1 1,0 1-1,0-1 1,0 0-1,-1 0 0,1 0 1,-1-1-1,1 1 0,-1-1 1,0 0-1,0 0 0,0 0 1,4-7-1,7-12 38,-2-1 0,0-1-1,-1 0 1,8-31 0,-9 11 496,-9 58-515,0 0 0,1 0-1,0-1 1,6 19 0,22 52-5,-30-82-19,1 0 0,0 0 1,-1-1-1,1 1 0,0 0 1,0-1-1,0 1 0,1-1 1,-1 1-1,0-1 0,0 0 1,1 1-1,2 1 0,-3-3 5,0 0 0,0 1-1,0-1 1,0 0 0,0 0-1,0 0 1,0 0 0,0 0-1,0 0 1,0 0 0,0 0 0,0 0-1,0 0 1,0 0 0,0-1-1,0 1 1,0 0 0,0-1-1,0 1 1,0-1 0,0 1-1,0-1 1,0 0 0,0 1-1,-1-1 1,3-1 0,6-8 27,1 0 0,-1 0 1,14-23-1,-16 22-3,1 0 0,0 1 0,1 0 1,15-15-1,-6 7 25,-16 15-45,0 0 1,1 0 0,-1 1-1,0-1 1,1 1 0,0 0-1,-1-1 1,1 1 0,0 0-1,0 1 1,0-1 0,0 1-1,6-3 1,-8 4-6,0 0 0,0 0 0,0 0 0,0 0 0,0 0 0,0 1 0,0-1 0,0 0 0,0 1 0,0-1 0,0 0 0,0 1 0,-1-1 0,1 1 0,0-1 0,0 1 0,0-1 0,-1 1 0,1 0 0,0-1 1,-1 1-1,1 0 0,-1 0 0,1 0 0,-1-1 0,1 1 0,-1 0 0,1 0 0,-1 0 0,1 1 0,1 5-7,0-1 0,-1 1 0,1 10 0,1 0-13,-3 1 22,-1-12 44,0-7 138,2-1-171,-1-1 0,1 1 1,-1 0-1,1-1 0,0 1 0,0 0 0,3-4 1,-1-1-1,3-6 4,0 0 1,1 0-1,1 1 0,12-16 1,-20 28-21,0 0-1,0-1 1,0 1 0,0 0 0,1 0 0,-1 0-1,0-1 1,0 1 0,0 0 0,0 0 0,1 0-1,-1 0 1,0 0 0,0-1 0,0 1 0,1 0-1,-1 0 1,0 0 0,0 0 0,1 0 0,-1 0 0,0 0-1,0 0 1,0 0 0,1 0 0,-1 0 0,0 0-1,0 0 1,1 0 0,-1 0 0,0 0 0,1 0-1,3 8-46,-1 17-2,-2-20 42,3 24-23,1 0 0,13 41-1,-17-67 31,0-1 0,0 1 0,0-1 0,0 0-1,0 0 1,0 1 0,1-1 0,-1 0 0,1 0 0,0 0 0,0-1-1,0 1 1,0 0 0,0-1 0,0 1 0,0-1 0,0 1 0,0-1-1,1 0 1,-1 0 0,1 0 0,-1-1 0,0 1 0,1 0 0,0-1 0,-1 0-1,1 1 1,-1-1 0,1 0 0,-1 0 0,1-1 0,4 0-1,3-1-1,0-1 0,-1 0-1,1-1 1,0 0 0,-1-1-1,0 0 1,12-8 0,55-50-8,-35 26 28,-37 35-11,38-36 37,-38 34-42,0-1 0,0 1 0,-1-1 0,1 0 0,-1 0 0,0 0 0,3-7 0,-4 0 89,-2 12-86,-1 0-1,1 0 0,0-1 1,0 1-1,0 0 1,0 0-1,0 0 0,-1 0 1,1 0-1,0 0 0,0 0 1,0 0-1,0 0 1,-1 0-1,1 0 0,0 0 1,0 0-1,0 0 0,0 0 1,-1 0-1,1 0 1,0 0-1,0 0 0,0 0 1,0 0-1,-1 0 0,1 0 1,0 0-1,0 0 1,0 0-1,0 0 0,0 0 1,-1 0-1,1 1 0,0-1 1,-19 14 113,16-10-105,-7 4 24,0 1-1,1 0 0,0 1 1,1 0-1,-12 19 0,17-25-27,1 1-1,0-1 1,0 1-1,0-1 0,0 1 1,1 0-1,0 0 1,0 0-1,0 0 0,1 0 1,-1 0-1,1 0 0,0 0 1,1 0-1,-1-1 1,1 1-1,2 9 0,-2-12-6,-1-1-1,1 0 0,-1 0 0,1 0 0,0 1 0,0-1 0,-1 0 1,1 0-1,0 0 0,0 0 0,0 0 0,0 0 0,0-1 0,0 1 0,0 0 1,0 0-1,0-1 0,1 1 0,-1-1 0,0 1 0,0-1 0,1 1 0,-1-1 1,0 0-1,1 0 0,-1 1 0,0-1 0,1 0 0,-1 0 0,0 0 1,1-1-1,-1 1 0,0 0 0,2-1 0,1 0-9,-1 0 0,1 0 0,-1 0 0,0 0 0,1-1 0,-1 0 0,0 0 0,0 0 0,0 0 0,0 0 0,3-4 0,1-4 8,0 0 0,-1 0 0,0-1 0,0 0 0,-2 0 0,8-23 0,-12 34 4,0 0 0,0 0 0,0 0 0,0 0 0,0 0 0,0 0 0,0 0-1,0 0 1,0 0 0,0 0 0,0 0 0,0 0 0,0 0 0,0 1 0,0-1 0,0 0-1,0 0 1,0 0 0,0 0 0,0 0 0,0 0 0,0 0 0,0 0 0,1 0-1,-1 0 1,0 0 0,0 0 0,0 0 0,0 0 0,0 0 0,0 0 0,0 0-1,0 0 1,0 0 0,0 0 0,0 0 0,0 0 0,0 0 0,0 0 0,0 0-1,0 0 1,0 0 0,0-1 0,0 1 0,1 0 0,-1 0 0,0 0 0,0 0-1,0 0 1,0 0 0,0 0 0,0 0 0,0 0 0,0 0 0,0 0 0,0 0-1,0 0 1,2 9 28,1 14-23,2 38 6,-3 1-1,-3 0 1,-2-1 0,-3 0 0,-3 0-1,-16 61 1,20-107-6,1 0 0,-2-1 0,0 1 0,0-1 0,-2-1 0,-9 15 0,13-23 0,1 0 0,-1-1-1,0 0 1,0 1 0,-1-2-1,1 1 1,-1 0 0,-7 3-1,8-5 4,1-1-1,0 1 0,-1-1 0,1 0 1,-1 0-1,1-1 0,-1 1 0,0-1 1,1 1-1,-1-1 0,1 0 0,-1-1 1,0 1-1,-6-2 0,2 0 9,0-1 1,0-1-1,0 1 0,0-1 0,0-1 0,1 1 1,0-1-1,0-1 0,-7-6 0,-3-4 54,1-1 1,-16-21-1,28 32-54,0 1 0,0-1 0,1 1-1,0-1 1,0 0 0,0 0 0,1-1 0,0 1 0,0 0 0,1-1 0,-1 1 0,2-1 0,-1 0 0,1 1 0,0-1-1,0 0 1,0 1 0,1-1 0,0 1 0,1-1 0,-1 1 0,1-1 0,0 1 0,1 0 0,0 0 0,0 0 0,0 0-1,1 0 1,-1 1 0,1 0 0,6-6 0,-2 2-5,2 0-1,-1 1 1,1 0 0,1 0-1,14-8 1,-19 13-19,0 0 0,-1 0 0,1 1 0,0 0 0,1 0 0,-1 0 0,0 1 0,0 0 0,1 0 0,-1 1 0,1 0-1,10 0 1,-16 1-10,0-1 0,0 0-1,-1 0 1,1 0 0,0 0-1,0 0 1,-1 1-1,1-1 1,0 0 0,0 1-1,-1-1 1,1 0-1,0 1 1,-1-1 0,1 1-1,0-1 1,-1 1 0,1 0-1,-1-1 1,1 1-1,-1-1 1,1 1 0,-1 0-1,0 0 1,1-1 0,-1 1-1,1 1 1,-1-1-28,0 1 1,0 0 0,0-1-1,0 1 1,0 0-1,-1 0 1,1-1 0,0 1-1,-1 0 1,1-1 0,-1 1-1,-1 1 1,0 3-103,-2 0 0,1 0 0,-1-1 1,0 0-1,-7 8 0,-13 6-3708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5120,'0'0'5622,"11"0"-5290,-3 0-285,83-6 1853,-24-2-203,68 0-238,-82 6-1102,58-8-1,219-38 557,-306 46-838,1 1 0,0 1-1,-1 1 1,1 1 0,-1 1-1,1 1 1,33 11 0,105 25 478,-126-28-403,0-2 1,0-1-1,1-2 0,-1-2 0,2-1 1,65-3-1,37-4 157,12-3 50,-28 0-20,-108 6-294,0 1-1,0 0 0,21 5 1,-22-3 0,1-1 1,0 0 0,27-2-1,87-17 145,-30 4 3,-45-3 282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43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12864,'0'0'760,"54"0"-464,-45 3-96,-2-1-8,-2 2-16,-2 4-8,-3-3-96,-3 1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43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11048,'0'0'640,"52"-26"-232,-5 12 16,13 4 48,6 10 16,5 13-32,-2 9 16,-2 4-64,-8 6 16,-8-5-104,-6-3 16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46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0 995 5416,'0'0'4733,"12"-9"-4425,4-2-193,54-43 425,-53 38-314,0 0 0,-2-1 1,0 0-1,-1-2 0,16-26 0,50-107 830,-8 15-247,-60 115-563,20-45 0,-28 56-84,0 0 0,-1-1 0,0 1 0,-1-1 0,0 0 0,0-17 0,-2 30-152,0-1 0,-1 0 1,1 0-1,0 0 0,0 0 1,0 0-1,0 0 1,0 0-1,0 1 0,0-1 1,0 0-1,-1 0 0,1 0 1,0 0-1,0 0 1,0 0-1,0 0 0,0 0 1,-1 0-1,1 0 1,0 0-1,0 0 0,0 0 1,0 0-1,0 0 0,-1 0 1,1 0-1,0 0 1,0 0-1,0 0 0,0 0 1,0 0-1,-1 0 0,1 0 1,0 0-1,0 0 1,0 0-1,0 0 0,0 0 1,0 0-1,-1 0 0,1-1 1,0 1-1,0 0 1,0 0-1,0 0 0,0 0 1,0 0-1,0 0 1,0 0-1,0-1 0,-1 1 1,1 0-1,0 0 0,0 0 1,0 0-1,0 0 1,0-1-1,0 1 0,0 0 1,0 0-1,0 0 0,0 0 1,0-1-1,0 1 1,0 0-1,-8 10 192,-9 21-103,1 0 1,2 1 0,1 0-1,2 1 1,1 0 0,1 1-1,-8 67 1,12-50 10,1-22 61,0 56-1,4-82-153,0-1 0,0 1-1,0-1 1,1 1 0,-1-1 0,1 1 0,-1-1 0,1 1 0,0-1 0,0 0 0,0 1 0,2 2-1,-2-4-6,0-1-1,0 1 0,1 0 0,-1 0 1,0-1-1,0 1 0,0-1 0,0 1 1,0-1-1,1 1 0,-1-1 0,0 0 1,0 0-1,1 1 0,-1-1 0,0 0 1,1 0-1,-1 0 0,0 0 0,0-1 1,1 1-1,-1 0 0,0-1 0,0 1 1,3-1-1,3-2 7,0 0 0,0 0 0,0-1 0,0 0 1,-1 0-1,1-1 0,-1 1 0,0-1 0,0-1 0,5-6 1,8-10 39,22-34 1,-34 45-43,133-200 232,-109 158-125,-2-2-1,25-65 1,-33 67-20,-5 16 37,-3-1-1,13-49 0,-25 81-75,0 0-1,0 0 0,-1 0 0,1 0 0,-1 0 0,0 0 1,-2-9-1,2 15-56,0 0 0,0 0 0,0 0 0,0 0 0,0 0 1,0-1-1,0 1 0,0 0 0,0 0 0,0 0 0,-1 0 0,1 0 1,0 0-1,0 0 0,0 0 0,0 0 0,0 0 0,0-1 0,0 1 1,0 0-1,0 0 0,0 0 0,-1 0 0,1 0 0,0 0 0,0 0 1,0 0-1,0 0 0,0 0 0,0 0 0,0 0 0,-1 0 0,1 0 1,0 0-1,0 0 0,0 0 0,0 0 0,0 0 0,0 0 0,0 0 1,0 0-1,-1 0 0,-4 5 133,-5 8 0,0 7-53,1 1 0,0 0 0,2 0-1,1 1 1,-8 40 0,5-17-2,-19 110 93,1-3 5,16-104-118,-23 87 210,20-70-17,14-65-253,0 0-1,0 0 0,0 0 0,-1 0 1,1 0-1,0 1 0,0-1 0,0 0 1,0 0-1,0 0 0,0 0 1,0 0-1,0 0 0,0 1 0,0-1 1,0 0-1,0 0 0,0 0 0,0 0 1,0 0-1,0 1 0,0-1 0,0 0 1,0 0-1,0 0 0,0 0 1,0 0-1,0 0 0,0 1 0,1-1 1,-1 0-1,0 0 0,0 0 0,0 0 1,0 0-1,0 0 0,0 0 0,0 1 1,0-1-1,1 0 0,-1 0 1,0 0-1,0 0 0,0 0 0,0 0 1,6-6 83,23-65 18,32-69 148,-60 138-240,0 0 0,0 1-1,0-1 1,0 0 0,0 0 0,0 1 0,1-1-1,-1 1 1,4-3 0,-5 3-8,1 1-1,-1 0 1,1 0-1,-1 0 1,1 0-1,0-1 1,-1 1 0,1 0-1,-1 0 1,1 0-1,0 0 1,-1 1-1,1-1 1,0 0 0,-1 0-1,1 0 1,-1 0-1,1 1 1,-1-1-1,1 0 1,0 0 0,-1 1-1,1-1 1,-1 0-1,1 1 1,-1-1-1,0 1 1,1-1 0,-1 1-1,1-1 1,-1 1-1,0-1 1,1 1-1,-1-1 1,0 1 0,6 9-8,-1-1 1,0 1-1,-1 0 1,0 1 0,-1-1-1,0 0 1,-1 1-1,2 18 1,9 29-8,-12-55 11,1 7-12,2 0 1,-1 0-1,2 0 0,-1 0 0,8 11 1,-11-21 9,-1 1 0,1 0 1,-1-1-1,1 1 1,0-1-1,-1 1 0,1-1 1,0 1-1,0-1 1,-1 1-1,1-1 0,0 0 1,0 1-1,0-1 1,-1 0-1,1 0 0,0 0 1,0 0-1,0 1 1,0-1-1,-1 0 0,1-1 1,0 1-1,0 0 1,0 0-1,0 0 0,0 0 1,-1-1-1,1 1 1,0 0-1,0-1 0,1 0 1,1-1-2,0 0 1,0 0-1,0 0 1,0-1-1,0 1 0,4-5 1,7-10 13,-1-1 0,-1 0 0,18-35 0,22-64 93,-51 115-100,2-5 44,0 0 0,-1 0-1,0 0 1,0 0 0,-1-1 0,2-12 0,-3 20-3,0 0-43,1 0 1,-1 0-1,1 0 0,-1 0 1,1 1-1,-1-1 0,0 0 0,1 1 1,-1-1-1,1 0 0,-1 0 1,0 1-1,1-1 0,-1 1 1,0-1-1,0 0 0,1 1 1,-1-1-1,0 1 0,0-1 1,1 1-1,-1 0 0,8 15-14,-6-12 14,8 17-4,9 30 0,-4-9-21,18 64-12,-16-45 26,-16-58 6,-1-1 0,1 1 1,1 0-1,-1-1 0,0 1 1,0-1-1,1 1 0,0-1 0,-1 0 1,1 0-1,0 0 0,4 3 0,-5-4 2,1 0-1,-1 0 0,1 0 0,-1-1 1,1 1-1,0 0 0,-1-1 1,1 0-1,0 1 0,-1-1 0,1 0 1,0 0-1,0 0 0,-1 0 1,1 0-1,0 0 0,0-1 0,-1 1 1,1 0-1,0-1 0,2-1 1,3-1 0,0 0 1,0-1 0,0 0-1,-1 0 1,1-1 0,-1 0-1,0 0 1,9-10 0,2-5 7,18-29 0,-3 3 63,-24 27 83,-7 18-87,-2 4-20,0 2-34,-3 14 5,1 0 0,-2 22 0,5-33-15,0 0-1,0 0 1,1 1-1,0-1 1,0 0-1,1 0 0,3 11 1,-4-18 0,1 1 1,-1 0 0,0-1-1,1 1 1,-1-1-1,0 1 1,1-1-1,0 0 1,-1 1-1,1-1 1,0 0-1,0 0 1,-1 0-1,1-1 1,0 1-1,0 0 1,0-1-1,0 1 1,0-1 0,0 1-1,0-1 1,0 0-1,0 0 1,1 0-1,-1 0 1,0 0-1,0-1 1,2 0-1,-2 0 2,-1 0-1,1-1 0,0 1 0,-1 0 0,0-1 1,1 1-1,-1-1 0,0 0 0,0 1 1,0-1-1,0 0 0,0 0 0,0 0 1,0 0-1,-1 0 0,1 0 0,-1 1 1,1-2-1,-1 1 0,0-3 0,1-4 17,-1 0-1,-1-1 1,-1-9-1,2 16-13,-2-8 20,1 0 0,-2 1 0,0-1 0,0 1 0,-1 0 0,0 0 0,-8-13 0,9 17 8,-1 1-1,1-1 1,-1 1-1,-1 0 1,1 0-1,-1 1 1,0-1-1,0 1 1,0 0-1,0 0 1,-1 1-1,0-1 1,-8-2 0,-6 2 195,13 5-98,7 0-129,0-1 1,0 0-1,0 1 0,0-1 0,0 0 0,0 0 0,0 1 0,1-1 1,-1 0-1,0 1 0,0-1 0,0 0 0,0 0 0,1 1 0,-1-1 1,0 0-1,0 0 0,0 0 0,1 1 0,-1-1 0,0 0 0,0 0 1,1 0-1,-1 0 0,0 1 0,1-1 0,1 1-6,0 0-1,0 0 1,0 0-1,1-1 1,-1 1-1,0-1 1,1 1 0,-1-1-1,0 0 1,5 0-1,1 1-10,216 8 23,-215-9 53,-1 1 0,1 0 0,13 4 0,-22-5-56,0 0-1,0 0 1,0 0-1,0 0 1,1 0-1,-1 0 1,0 0-1,0 0 1,0 0-1,0 0 1,0 0-1,1 0 1,-1 1-1,0-1 1,0 0-1,0 0 1,0 0-1,0 0 1,0 0-1,0 0 1,0 0-1,0 1 1,1-1-1,-1 0 1,0 0-1,0 0 1,0 0-1,0 0 0,0 1 1,0-1-1,0 0 1,0 0-1,0 0 1,0 0-1,0 0 1,0 1-1,0-1 1,0 0-1,0 0 1,0 0-1,0 0 1,0 0-1,-1 1 1,-4 7 48,-12 7-140,-1-6-3195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46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9240,'0'0'2240,"64"-30"-1648,-13 12 0,11-1-72,2 2 8,-6 5-80,-1 1 0,-4 6-56,-4 5 0,-4 5-192,-8 6-8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48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0 348 6328,'0'0'4834,"4"8"-4371,0-1-345,-1 1 0,0 0-1,0 0 1,-1 0 0,0 0 0,-1 0 0,2 14 0,-2 7 266,-1-2 107,7 43-1,-6-63-326,1 1 1,0-1 0,0 0 0,0 0-1,1 1 1,1-2 0,-1 1 0,1 0-1,0-1 1,7 9 0,-10-14-132,-1 0 0,1-1 0,0 1 0,0 0 0,0-1 0,0 1 0,0-1 0,0 0 0,1 1 0,-1-1 0,0 0 0,0 1 0,0-1 1,0 0-1,0 0 0,1 0 0,-1 0 0,0 0 0,0 0 0,0 0 0,0 0 0,0-1 0,0 1 0,1 0 0,-1-1 0,0 1 0,0-1 0,0 1 0,0-1 0,0 0 0,1 0 0,5-4 55,-1 1 0,0-1-1,8-7 1,-13 11-68,13-15 113,-1 1 0,0-2 0,-2 0 0,1 0 0,-2-1 1,9-22-1,13-20 332,-9 14 328,-26 56-654,1 0-1,0-1 0,1 1 0,0 0 1,1 0-1,0 13 0,0-13-52,0 4-15,1 1 0,0-1 0,3 14 1,-3-24-50,0 0 1,0-1 0,0 1-1,0 0 1,1-1 0,-1 1-1,1-1 1,0 0 0,0 0 0,0 1-1,1-1 1,-1-1 0,1 1-1,0 0 1,-1 0 0,5 2-1,-4-3 5,0-1-1,-1 1 0,1-1 1,0 0-1,0 0 0,0 0 1,-1 0-1,1 0 0,0-1 1,0 1-1,0-1 0,0 0 1,4 0-1,-2-1-4,-1 0 0,1 0 0,0 0 0,-1-1 0,0 1 0,1-1-1,7-4 1,-5 1-6,0 0-1,0 0 1,0 0-1,-1-1 1,0 0-1,0 0 1,0-1 0,-1 1-1,0-1 1,5-10-1,1-3 25,0-1-1,10-35 1,-18 46-11,-1-1 0,0 1-1,0-1 1,-1 1 0,0-1 0,-2-14 0,1 12 55,0 13-78,0 0-1,0-1 0,0 1 0,-1 0 1,1 0-1,0 0 0,0 0 1,0-1-1,0 1 0,-1 0 0,1 0 1,0 0-1,0 0 0,-1 0 1,1-1-1,0 1 0,0 0 0,0 0 1,-1 0-1,1 0 0,0 0 1,0 0-1,-1 0 0,1 0 0,0 0 1,0 0-1,-1 0 0,1 0 0,0 0 1,0 0-1,-1 0 0,1 0 1,0 1-1,0-1 0,0 0 0,-1 0 1,1 0-1,0 0 0,0 0 1,0 0-1,-1 1 0,1-1 0,0 0 1,0 0-1,0 0 0,0 1 1,-1-1-1,1 0 0,0 0 0,0 1 1,-5 6 40,0 1 1,0-1-1,1 1 1,-7 17-1,5-11-20,0 4 6,0-1 0,2 1 0,0 1 0,0-1 0,2 1 0,1-1-1,0 1 1,1-1 0,1 1 0,5 27 0,-1-32 23,-5-13-51,0-1 1,0 0-1,0 0 0,1 1 0,-1-1 1,0 0-1,0 0 0,0 0 0,1 0 1,-1 1-1,0-1 0,0 0 0,1 0 1,-1 0-1,0 0 0,0 0 0,1 0 1,-1 0-1,0 0 0,0 0 0,1 0 1,-1 1-1,0-1 0,0 0 0,1-1 1,-1 1-1,1 0 0,0 0 5,0-1-1,0 0 1,0 0 0,0 0 0,0 1-1,-1-1 1,1 0 0,0 0-1,0 0 1,-1 0 0,1-1-1,0 1 1,-1 0 0,1 0 0,-1 0-1,1 0 1,-1-3 0,6-19 45,-4 15-18,0 1 1,0 0-1,5-12 1,-6 19 8,-1 16 104,0-2-136,-8 234 138,5-211-119,-2 0 1,-2 0-1,-1 0 0,-21 55 1,25-81-7,-1 0 0,-1 0 0,0-1 0,-1 1 0,0-1 0,0-1 0,-1 0 0,0 0 1,-1 0-1,0-1 0,-14 11 0,21-18-9,-1 0 0,1 1 0,0-1 0,-1 0 0,1 0 0,-1 0 0,1-1 0,-1 1 0,1 0 0,-1-1 0,1 0 0,-1 0 0,0 0 0,1 0 0,-1 0-1,1 0 1,-1 0 0,0-1 0,1 0 0,-1 1 0,1-1 0,-1 0 0,1 0 0,-5-3 0,4 2 6,0 0 0,0-1-1,0 0 1,0 1 0,0-1 0,0 0-1,1-1 1,-1 1 0,1 0 0,0-1-1,0 1 1,0-1 0,0 0-1,1 1 1,-2-6 0,1 1-4,1 0 0,0-1 1,0 1-1,1 0 0,0-1 1,0 1-1,1-1 0,0 1 0,1 0 1,0 0-1,0 0 0,1 0 1,0 0-1,0 0 0,1 0 0,5-9 1,8-9-17,1 1 0,1 1 0,24-23 0,-41 44-3,17-16-31,0 1 1,2 1-1,31-21 0,-26 18-22,-1-1-1,-1-1 1,-1-1-1,0-2 1,-2 0-1,-1-1 1,-1 0 0,-2-2-1,21-42 1,-3-5 22,-4 0 0,-3-2 1,19-84-1,-46 153 44,1-1-1,1 0 1,-1 1-1,1-1 1,1 1 0,0 0-1,0 0 1,0 0-1,1 0 1,9-10 0,-13 19-8,-1-1 0,1 1 1,-1-1-1,1 1 1,0-1-1,-1 1 0,1-1 1,-1 1-1,0 0 1,1-1-1,-1 1 1,1 0-1,-1-1 0,0 1 1,0 0-1,1 0 1,-1-1-1,0 1 1,0 0-1,0 0 0,0 1 1,6 24 65,-4 2-17,-2 0 0,-1 0 0,-1 0 0,-1 0 0,-10 37 0,9-44-20,-54 307 448,58-325-461,0-1 0,0 1 0,-1-1-1,1 0 1,-1 0 0,1 1 0,-1-1-1,0 0 1,0 0 0,0 0 0,-2 4 0,4-4 87,3-6-10,22-57 84,38-79 48,-64 139-226,1 1-1,-1-1 0,0 0 1,1 0-1,-1 0 0,1 1 1,-1-1-1,1 0 0,-1 1 1,1-1-1,-1 0 0,1 1 1,0-1-1,-1 1 0,1-1 1,0 1-1,-1-1 0,1 1 1,0-1-1,0 1 0,0 0 1,-1-1-1,1 1 0,0 0 1,0 0-1,0 0 1,1-1-1,-1 2-1,0-1 1,0 1-1,0 0 1,0-1 0,0 1-1,0 0 1,-1-1-1,1 1 1,0 0-1,0 0 1,-1 0-1,1 0 1,-1 0-1,1 0 1,-1 0-1,1 0 1,-1 0-1,1 0 1,-1 0-1,0 0 1,1 1 0,11 43 44,-7-22-15,2 0 0,0-1 0,18 38 1,-24-59-26,0 0 0,-1 0 0,1 0 0,0 0 0,0 0 0,0 0 0,0 0 0,0 0 0,0 0 0,0 0 0,0 0 0,0 0 0,0-1 0,0 1 0,1 0 1,-1-1-1,0 1 0,1-1 0,-1 0 0,0 1 0,1-1 0,-1 0 0,0 0 0,1 0 0,-1 0 0,0 0 0,1 0 0,1 0 0,0-1-6,-1 0 0,1 1 0,-1-1-1,0 0 1,1-1 0,-1 1 0,0 0-1,0 0 1,0-1 0,0 0 0,0 1-1,0-1 1,0 0 0,2-3 0,-1 0-26,0 0 1,-1 0 0,0 0 0,1 0 0,-2 0 0,3-7 0,0-11-3401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5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0 390 7232,'0'0'1386,"4"-8"-812,27-51 659,11-17 234,5-7-226,-28 42 129,23-72 0,-39 103-592,-1 11 31,-4 18 126,1-13-1009,-2 49 471,2-1 0,8 69-1,-5-111-330,-1 0 0,2 0 0,-1 0 0,2 0 0,7 20 0,-8-27-36,0 0 0,0 0 0,0 0 0,0 0 0,1 0 0,0 0 1,0-1-1,0 0 0,0 0 0,1 0 0,0 0 0,0-1 1,8 5-1,-9-6-4,0 0 1,1-1 0,-1 0 0,0 1 0,1-1-1,-1-1 1,1 1 0,-1-1 0,1 0-1,0 0 1,-1 0 0,1 0 0,-1-1-1,1 0 1,-1 0 0,0 0 0,1 0-1,-1-1 1,0 0 0,0 1 0,0-2 0,0 1-1,0 0 1,0-1 0,3-3 0,0 0 13,0-1-1,0 1 1,0-1 0,-1-1 0,-1 1 0,1-1 0,-1 0 0,-1 0 0,1-1 0,-1 1-1,3-10 1,-6 13-21,0 0 0,0 0 0,0 0 0,-1 0 0,1-1 1,-1 1-1,-1 0 0,1 0 0,-1 0 0,0 0 0,-2-9 0,2 11 1,0 0 1,-1-1 0,1 1-1,-1 0 1,1 0 0,-1 0-1,0 0 1,0 0 0,-1 0-1,1 1 1,0-1-1,-1 1 1,0-1 0,1 1-1,-1 0 1,0 0 0,-6-3-1,8 5-12,0 0 0,0-1 0,0 1 0,0 0 0,0 0 0,0-1 0,0 1 0,0 0 0,1 0 0,-1 0 0,0 0 0,0 0 0,0 1 0,0-1-1,0 0 1,0 0 0,0 1 0,0-1 0,1 0 0,-1 1 0,-1 0 0,0 0 4,0 1-1,1-1 1,-1 1-1,1-1 1,0 1-1,-1-1 1,1 1 0,0 0-1,-1 2 1,-1 2 8,1 0-1,-1-1 1,2 1 0,-1 0 0,-1 10 0,3-11-12,0 0 0,0 0 0,0 0 0,1-1 0,0 1 0,0 0 0,0 0 0,1-1 0,-1 1 0,1 0 0,0-1 0,0 0 1,1 1-1,-1-1 0,1 0 0,0 0 0,0-1 0,1 1 0,-1 0 0,1-1 0,6 5 0,-1-1 4,1 0-1,0-1 1,1 0-1,-1-1 1,1 0-1,0 0 0,21 4 1,-22-7-13,0 0 0,0-1 0,0-1 0,0 0 0,0 0 0,0-1 1,17-3-1,-9 0 5,0-1 1,0-1-1,20-9 1,-15 4 24,-1-2 0,0 0 0,-1-2 0,-1 0 0,0-1 0,-1-1 0,24-28 0,-41 43-19,-1 1 3,0-1-1,1 1 0,-1 0 1,0-1-1,0 1 0,0-1 1,0 1-1,0-1 0,0 0 1,0 1-1,-1-1 0,1 0 1,-1 1-1,1-1 0,0-2 1,-2 3-6,0 1 0,0-1 1,1 1-1,-1-1 0,0 1 1,1-1-1,-1 1 0,0 0 1,0-1-1,0 1 1,0 0-1,1 0 0,-1 0 1,0 0-1,0 0 0,0 0 1,0 0-1,0 0 0,1 0 1,-1 0-1,0 0 1,0 0-1,0 1 0,0-1 1,-9 4 18,0-1 1,1 1 0,0 1 0,0 0 0,1 0 0,-1 1 0,1 0-1,-9 8 1,3-1 22,1 0 0,0 2 0,-16 23 0,22-29-21,1 1-1,1 0 1,0 0-1,0 0 1,1 1 0,0-1-1,1 1 1,1 0-1,-3 13 1,5-23-25,0 0 0,0 0 0,0 0 0,0 0 0,0 0 0,0 0 0,0 1 0,1-1 0,-1 0 0,0 0 0,1 0 0,-1 0 0,1 0 0,-1 0 0,1 0 0,-1 0 0,1 0 0,0 0 0,-1 0 0,1 0 0,0-1 0,0 1 0,0 0 0,0 0 0,0-1 0,-1 1 0,1 0 0,0-1 0,1 1 0,-1-1 0,0 0 0,0 1 0,0-1 0,0 0 0,0 1 0,0-1 0,0 0 0,0 0 0,1 0 0,-1 0 0,0 0 0,2-1 0,2 1 4,-1-1 0,1 1 0,-1-1-1,1 0 1,-1 0 0,0-1 0,1 0 0,-1 1-1,5-4 1,-1-1 6,0 1 0,0-1 0,0-1 0,-1 0 0,0 0 0,0 0 0,-1-1 0,0 0 0,0 0 0,-1-1 0,0 1 0,-1-1 1,1 0-1,-2 0 0,1-1 0,2-11 0,-3 9 247,-4 33-122,-5 72-62,3-22-43,-18 94 0,-4-56-9,20-94-19,0 0-1,-1 0 0,0-1 0,-1 0 0,-9 13 0,14-23 5,0-1 1,-1-1-1,1 1 0,-1 0 1,0-1-1,0 1 0,0-1 1,0 0-1,0 0 0,-5 3 1,7-5-1,0 1-1,-1-1 1,1 1 0,0-1 0,0 0 0,-1 1 0,1-1 0,0 0 0,0 0 0,-1 0 0,1 0 0,0 0 0,-1-1 0,1 1 0,0 0 0,0 0 0,-1-1 0,1 1 0,0-1 0,0 1 0,0-1 0,0 0 0,0 1 0,-1-1 0,1 0 0,0 0 0,1 0 0,-1 0 0,0 1 0,0-1 0,0-1 0,0 0 0,-3-3 11,1 0 1,0-1-1,0 1 1,0-1 0,0 0-1,1 0 1,0 0-1,1 0 1,-1 0 0,1-1-1,1 1 1,-1 0 0,1-8-1,0 6-3,1 0 0,1 0 1,-1 1-1,1-1 0,1 0 0,-1 1 0,1-1 0,1 1 1,-1 0-1,6-8 0,3-3-15,1 1 0,0 1 0,1 0 1,19-16-1,68-50-100,-96 78 93,66-42-88,-8 6-27,-38 22 59,0-1 1,-2 0 0,30-34-1,-42 41 47,-1-1 1,0 0-1,-1-1 0,0 0 0,9-23 1,-13 19 58,-5 9 183,-7 21-192,1 0 1,0 0-1,1 1 1,0-1-1,-3 15 1,6-20-24,1 1 1,0-1 0,0 1 0,1 0 0,-1-1-1,2 1 1,-1 0 0,1-1 0,0 1 0,4 9 0,-4-14-11,1 5 7,0 0 1,1 0-1,0 0 1,1-1-1,6 10 1,-9-15-13,1 0 0,-1 0 1,1 0-1,0-1 1,0 1-1,-1 0 1,1-1-1,0 0 0,1 1 1,-1-1-1,0 0 1,0 0-1,0 0 0,1-1 1,-1 1-1,0 0 1,1-1-1,-1 1 0,1-1 1,-1 0-1,0 0 1,1 0-1,3-1 1,0 1-2,1-1 1,-1 1 0,0-2-1,0 1 1,1-1 0,-1 0 0,0 0-1,0-1 1,0 1 0,-1-1 0,1-1-1,-1 1 1,0-1 0,1 0-1,-2 0 1,7-6 0,7-11 35,17-24 0,-21 26 42,-12 11 92,-3 8-80,-2 4-45,-1 4-21,1 1 0,1 0 0,-1-1 0,1 1 0,1 0 0,0 1 0,0-1 0,1 0 0,0 11 0,1-16-20,-1-1 0,1 0-1,0 1 1,0-1 0,0 0 0,0 1-1,0-1 1,1 0 0,-1 0 0,1 0 0,0 0-1,2 3 1,-2-5-7,0 1 0,0 0 1,0 0-1,1-1 0,-1 1 0,0-1 0,1 0 0,-1 0 0,0 0 1,1 0-1,0 0 0,-1 0 0,1-1 0,-1 1 0,1-1 1,0 0-1,4 0 0,-5 0 1,0 0 1,-1 0 0,1 0-1,0 0 1,0-1-1,0 1 1,-1-1-1,1 1 1,0-1 0,-1 0-1,1 1 1,0-1-1,-1 0 1,1 0-1,-1 0 1,1 0 0,-1-1-1,3-1 1,-3 0 4,1 1 1,-1 0-1,1-1 0,-1 1 1,0-1-1,0 1 1,0-1-1,-1 0 0,1 1 1,0-1-1,-1-4 1,1 1 10,-1 0 0,0 1 0,-1-1 0,1 0 0,-1 0 0,0 0 0,-1 1 0,1-1 0,-1 1 0,-1-1 0,-2-5 0,0 4 28,0 0 1,-1 1-1,0-1 0,0 1 0,-1 0 0,0 1 0,-13-9 1,4 9 110,15 5-131,-1 0 1,1-1-1,0 1 0,-1 0 0,1-1 0,0 1 0,0-1 1,-1 1-1,1-1 0,0 0 0,0 1 0,-2-2 0,3 1 76,18-8-76,-8 6-38,-1 0 1,1 0-1,0 1 1,0 1-1,0 0 1,14-1-1,10 0-30,-27 1 31,-1 0 0,1 1-1,-1 0 1,1 0 0,-1 1-1,0 0 1,1 0 0,-1 0-1,11 5 1,-15-6 14,1 2 0,-1-1 1,0 0-1,0 0 0,0 1 0,1-1 1,-1 1-1,-1 0 0,1 0 1,0 0-1,0 0 0,-1 0 0,1 0 1,-1 0-1,1 0 0,-1 0 0,0 1 1,0-1-1,0 1 0,0-1 1,-1 1-1,1-1 0,-1 1 0,1-1 1,-1 1-1,0 4 0,-1 2 17,0 1 0,0-1 0,-1 1 0,-6 16 0,7-22-10,-3 19 19,4-14 46,0-9-64,0 0 1,0 0 0,1 0-1,-1 0 1,0 0-1,0 0 1,0 0-1,0 0 1,0 0-1,0 0 1,0 0-1,0 0 1,0 0-1,0 0 1,0 0-1,0 0 1,0 0-1,0 0 1,0 0-1,0 0 1,0 0-1,0 0 1,0 0 0,0 0-1,0 0 1,0 0-1,1 0 1,-1 0-1,0 0 1,0 0-1,0 0 1,0 0-1,0 0 1,0 0-1,0 0 1,0 0-1,0 0 1,0 0-1,0 0 1,0 0-1,0 0 1,0 0 0,0 0-1,0 0 1,0 0-1,0 1 1,0-1-1,0 0 1,0 0-1,21-32 96,-7 12-60,-12 16-33,5-7 37,14-19 0,-18 28-31,-1-1 0,1 0 1,0 0-1,0 1 0,0 0 0,0 0 0,0-1 1,1 2-1,-1-1 0,8-3 0,-10 5-9,1 0 0,-1 0-1,1 0 1,-1 1 0,1-1 0,0 0 0,-1 1-1,1-1 1,-1 1 0,1-1 0,-1 1-1,1-1 1,-1 1 0,0 0 0,1 0 0,-1 0-1,0 0 1,0 0 0,0 0 0,1 0-1,0 2 1,4 3 3,-1 1-1,8 11 1,-8-11-6,3 7 1,2-1 0,-1 0 0,19 19 0,-26-31-2,0 1 7,0 0 0,0 0 0,0 0 0,0-1-1,1 1 1,-1-1 0,3 2 0,-3-3-4,-1 1 1,0-1-1,1 0 1,-1 0-1,0 0 1,1 0-1,-1 0 1,0 0-1,1 0 1,-1 0-1,0-1 1,1 1-1,-1 0 1,0-1-1,0 1 1,1-1-1,-1 0 1,2 0-1,2-3 11,-1 1 0,1-1 1,-1 0-1,1 0 0,-1-1 0,-1 1 0,1-1 0,3-5 0,3-5 55,11-25-1,21-57 408,-42 97-471,0 0 0,0 0 0,0 0 0,0 0 0,0-1-1,0 1 1,0 0 0,0 0 0,0 0 0,0 0-1,0 0 1,0 0 0,0-1 0,0 1 0,0 0 0,0 0-1,0 0 1,1 0 0,-1 0 0,0 0 0,0 0 0,0-1-1,0 1 1,0 0 0,0 0 0,0 0 0,1 0-1,-1 0 1,0 0 0,0 0 0,0 0 0,0 0 0,0 0-1,1 0 1,-1 0 0,0 0 0,0 0 0,0 0-1,0 0 1,0 0 0,1 0 0,-1 0 0,0 0 0,0 0-1,0 0 1,0 0 0,0 0 0,1 0 0,-1 0-1,0 0 1,0 1 0,0-1 0,0 0 0,0 0 0,0 0-1,0 0 1,0 0 0,1 0 0,-1 0 0,0 1-1,3 9 114,3 44 13,-3-34-105,-1 0 0,0 23-1,-4-19-12,-10 45 0,12-68-12,0 0 1,-1 0-1,1 0 1,0-1-1,-1 1 1,1 0-1,0 0 1,-1 0-1,1-1 1,-1 1-1,1 0 1,-1 0-1,0-1 1,1 1-1,-1-1 1,0 1-1,1 0 1,-1-1-1,0 1 1,0-1-1,1 0 1,-1 1-1,-1 0 1,1-1 0,0 0 1,1 0-1,-1 0 0,0 0 1,1 0-1,-1 0 0,0 0 1,1-1-1,-1 1 0,0 0 1,1 0-1,-1 0 0,1-1 1,-1 1-1,0 0 0,1-1 1,-1 1-1,1 0 0,-1-1 1,1 1-1,-1-1 0,1 1 1,-1-1-1,1 1 0,-1-1 1,1 1-1,0-1 0,-1 1 1,1-1-1,0 1 0,0-1 1,-1 0-1,0-3 3,-1 1 0,1 0 0,0 0-1,0-1 1,1 1 0,-1 0 0,1-1 0,-1 1-1,1-1 1,0 1 0,1-1 0,-1 1 0,0 0-1,1-1 1,0 1 0,0-1 0,0 1 0,2-5-1,0 4 4,-1 0 0,1-1-1,1 1 1,-1 0-1,0 0 1,1 1 0,0-1-1,0 1 1,0 0 0,0 0-1,9-5 1,-3 3 5,1 0-1,1 0 1,-1 1 0,1 0 0,-1 1 0,1 0-1,0 1 1,0 1 0,22-1 0,-33 2-20,1 0 0,0 0-1,0 1 1,0-1 0,-1 1 0,1-1 0,0 1 0,0 0 0,-1-1 0,1 1-1,-1 0 1,1 0 0,-1 0 0,2 1 0,-2-1-159,-1 0-1,1-1 1,-1 1 0,1 0 0,-1-1 0,1 1-1,-1 0 1,0 0 0,1-1 0,-1 1-1,0 0 1,1 0 0,-1-1 0,0 1-1,0 0 1,0 0 0,0 0 0,0 0-1,0-1 1,0 1 0,0 0 0,0 0-1,-1 0 1,1 0 0,0-1 0,0 1-1,-1 0 1,0 1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52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15472,'0'0'1815,"57"40"-2383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54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87 415 7232,'0'0'4180,"-3"-8"-3754,1-1-266,1 3-2,0 0 1,-1 0-1,0 0 1,0 0 0,0 1-1,-6-11 1,7 15-42,0 0 1,0 0 0,-1-1 0,1 1 0,0 0 0,-1 0-1,1 0 1,-1 0 0,1 0 0,-1 1 0,1-1 0,-1 0-1,1 1 1,-1-1 0,0 1 0,0 0 0,1-1-1,-1 1 1,0 0 0,1 0 0,-1 0 0,-2 0 0,3 1-40,0-1 1,-1 0 0,1 0 0,0 1-1,0-1 1,0 0 0,-1 1 0,1-1 0,0 1-1,0-1 1,0 1 0,0 0 0,0 0-1,0-1 1,0 1 0,1 0 0,-1 0-1,0 0 1,0 0 0,0 0 0,1 0-1,-1 0 1,1 0 0,-1 0 0,1 0 0,-1 0-1,1 1 1,0-1 0,-1 0 0,1 0-1,0 2 1,0 2 22,-1-1-1,2 1 1,-1-1 0,1 0-1,-1 1 1,1-1-1,0 0 1,1 1 0,-1-1-1,1 0 1,0 0 0,0 0-1,3 5 1,-1-4-26,-1-1 1,1 0-1,0 0 0,1 0 1,-1 0-1,1-1 1,-1 1-1,1-1 0,10 5 1,-11-6-10,0-1 1,0 1 0,0 0-1,1-1 1,-1 0 0,5 1-1,-8-2-52,0 0 0,0 0 0,0 0 0,0 0 0,0 0 0,0 0 0,0-1-1,0 1 1,0 0 0,0 0 0,0-1 0,0 1 0,0 0 0,-1-1 0,1 1 0,0-1 0,0 0 0,0 1-1,-1-1 1,1 1 0,0-1 0,-1 0 0,1 0 0,0 1 0,-1-1 0,1 0 0,-1 0 0,1 0 0,-1 0-1,0 0 1,1 1 0,-1-1 0,0 0 0,1-1 0,0-5 30,0 0 0,-1 0 0,1 1-1,-1-1 1,-1 0 0,1 0 0,-1 0 0,-2-6 0,-1-3 63,0 1 0,-9-19 0,8 22-22,-1 1 0,-9-12 0,9 13 60,-1 0 0,-6-17-1,13 27-135,0-1-1,0 1 0,-1 0 1,1-1-1,0 1 0,0-1 1,0 1-1,0 0 0,0-1 1,0 1-1,0 0 0,1-1 1,-1 1-1,0 0 0,0-1 1,0 1-1,0 0 0,0-1 1,0 1-1,1 0 0,-1-1 1,0 1-1,0 0 0,1 0 1,-1-1-1,0 1 0,0 0 0,1 0 1,-1-1-1,0 1 0,0 0 1,1 0-1,-1 0 0,0-1 1,1 1-1,-1 0 0,18-6 14,-6 3-2,76-43 17,-76 41-25,-1-2 1,0 0-1,0 0 0,0-1 0,16-16 1,-12 8 94,-1 0 1,20-31-1,-33 45-85,1-2 35,1 1 0,-1 0 0,0 0 0,1 0 0,0 0-1,0 0 1,3-3 0,-5 6-50,-1 0 0,0 0-1,0 1 1,1-1 0,-1 0 0,0 0-1,0 0 1,1 0 0,-1 0-1,0 0 1,0 0 0,1 1-1,-1-1 1,0 0 0,0 0 0,1 0-1,-1 1 1,0-1 0,0 0-1,0 0 1,0 0 0,1 1 0,-1-1-1,0 0 1,0 0 0,0 1-1,0-1 1,0 0 0,0 1 0,0-1-1,0 1 1,2 5 26,0 1-1,0 0 1,-1 0 0,1 13-1,-2-12-16,7 109 100,-6 0 0,-24 208 1,7-228-61,12-80-25,0-1-1,-1 0 1,-12 25 0,16-38-15,-1 1 1,0-1-1,0 0 1,-1 0-1,1-1 1,-1 1 0,1 0-1,-6 4 1,7-7-10,1 0-1,-1 1 1,0-1 0,1 0 0,-1 1 0,0-1 0,1 0-1,-1 0 1,0 1 0,0-1 0,1 0 0,-1 0-1,0 0 1,1 0 0,-1 0 0,0 0 0,0 0 0,1 0-1,-1 0 1,-1-1 0,1 1 2,1-1-1,-1 0 1,0 1-1,0-1 1,0 0-1,0 0 1,1 0-1,-1 1 1,0-1-1,1 0 1,-1 0-1,1 0 1,-1 0 0,1 0-1,-1 0 1,1 0-1,0 0 1,-1-2-1,-2-8 32,0-1-1,1-1 0,0 1 1,0 0-1,2 0 1,0-16-1,1 21-9,0-1 1,0 0-1,1 1 1,0-1-1,0 1 1,1 0-1,-1-1 1,2 1-1,-1 1 1,1-1-1,7-9 1,-6 9-9,1 1 0,-1 0 0,1 0 0,0 0 1,1 1-1,-1 0 0,1 0 0,8-4 0,-12 7-24,0 1 0,0-1 0,0 1 0,0 0 0,0 0 0,1 1 0,-1-1 0,0 1 0,1-1 0,-1 1 0,0 0 0,0 0 0,1 1 0,-1-1 0,0 1 0,1-1 0,-1 1 0,0 0 0,0 0 0,0 1 0,0-1 0,0 1 0,5 3 1,0 1-310,-1 1 0,0 0 1,0 1-1,0 0 0,-1 0 1,6 11-1,-8-14-1169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44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5824,'0'0'11114,"0"11"-10563,4 92 991,7-31 585,-8-54 900,-1-30-2966,1 0 0,6-18 0,3-11 10,-6 9-8,2 0 0,1 0-1,15-32 1,-23 61-49,0 0-1,0 0 1,1 1 0,-1-1 0,1 0 0,-1 1-1,1-1 1,0 1 0,0 0 0,0-1-1,1 1 1,-1 0 0,0 1 0,4-3 0,-6 4-8,1 0 0,-1 0 0,0 0 1,1 0-1,-1 0 0,1 0 1,-1 0-1,1 0 0,-1 0 1,0 0-1,1 0 0,-1 0 1,1 1-1,-1-1 0,0 0 1,1 0-1,-1 0 0,1 1 0,-1-1 1,0 0-1,0 1 0,1-1 1,-1 0-1,0 0 0,1 1 1,-1-1-1,0 1 0,0-1 1,0 0-1,1 1 0,-1-1 0,0 1 1,7 18 117,-6-15-88,5 18 118,0 1 1,-2 0 0,-1 0-1,-1 0 1,-1 25 0,-1-47-133,0-1 1,0 1 0,0-1 0,0 1 0,0 0 0,0-1 0,0 1-1,0 0 1,0-1 0,1 1 0,-1 0 0,0-1 0,0 1 0,1 0-1,-1-1 1,0 1 0,1-1 0,-1 1 0,0-1 0,2 1-1,-2 0-7,0-1 1,1 0-1,-1 0 0,1 0 0,-1 0 0,1 0 0,-1 0 0,1 0 0,-1 0 0,1 0 0,-1 0 0,1 0 0,-1 0 0,0 0 0,1 0 0,-1 0 0,1-1 0,-1 1 0,1 0 0,-1 0 0,1-1 0,3-2 52,1 0 0,-1 0 0,7-8 0,-9 9-65,44-49 195,-28 31-69,0 0 1,41-33-1,-59 52-122,1 1 0,-1 0 0,1 0 0,0-1 0,-1 1 0,1 0 1,-1 0-1,1 0 0,-1 0 0,1 0 0,0 0 0,-1 0 0,1 0 0,-1 0 0,1 0 0,-1 0 0,1 0 0,0 0 0,-1 1 0,1-1 0,-1 0 0,1 0 0,-1 1 1,1-1-1,-1 0 0,1 1 0,-1-1 0,0 0 0,1 1 0,-1-1 0,1 1 0,-1-1 0,0 0 0,1 1 0,-1-1 0,1 2 0,11 20 73,-11-19-70,5 11 39,-2 1 1,0-1-1,0 1 0,-1 0 1,-1 0-1,0 18 0,7 36 343,-9-65-341,1 0 37,0 1-1,0-1 1,0 1 0,3 6-1,-1-10-123,-2-8-4115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20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0 298 10752,'0'0'1680,"3"18"-1096,37 309 2911,-40-312-3282,1 3 227,-1 0 0,0 0 0,-5 20-1,4-29 164,-1-3 359,2-9-259,0-19-424,-6-327 886,7 304-1025,9-111 284,-7 135-304,1 1 0,0-1 0,2 1 0,1 1 0,13-31 0,-20 49-104,1 0-1,-1 0 0,0 0 0,1 0 0,-1 0 1,1 0-1,-1 0 0,1 0 0,0 0 0,-1 0 1,1 1-1,0-1 0,0 0 0,0 0 1,-1 1-1,1-1 0,0 0 0,0 1 0,0-1 1,0 1-1,0-1 0,0 1 0,0 0 1,0-1-1,0 1 0,0 0 0,1 0 0,-1 0 1,0 0-1,0 0 0,0 0 0,0 0 1,0 0-1,0 0 0,0 0 0,0 0 0,0 1 1,0-1-1,0 1 0,0-1 0,0 0 1,0 1-1,0 0 0,1 0 0,2 2 21,-1 0 0,1 0-1,-1 0 1,0 1 0,0-1 0,-1 1 0,1-1-1,-1 1 1,3 6 0,0 1 13,-2-1 0,1 1 0,-1 0 0,-1 0 0,0 0 0,0 0 0,-2 1 0,1-1-1,-1 0 1,-1 0 0,0 1 0,0-1 0,-4 11 0,3-17 14,0 0 0,0-1-1,-1 1 1,1-1 0,-1 1-1,-1-1 1,1 0 0,0 0-1,-1-1 1,0 1 0,0-1-1,0 0 1,0 0 0,-1 0-1,1 0 1,-1-1 0,1 0-1,-7 3 1,75-9 477,-56 3-539,45-4 17,56-15 1,-92 16-17,0-1 1,0-1 0,0-1 0,-1 0 0,1-1 0,-2-1 0,19-13 0,-22 13 8,-4 4 11,-1 0 1,0-1-1,0 0 1,0 0-1,-1 0 1,0-1-1,10-14 1,-15 19-8,0 0 1,-1 0 0,0 0-1,1 0 1,-1 0-1,0 0 1,0 0-1,0 0 1,0-1 0,-1 1-1,1 0 1,0 0-1,-1 0 1,0 0-1,1 0 1,-1 0 0,0 0-1,0 1 1,0-1-1,-2-3 1,0 0 33,0 1 1,-1 0-1,1 0 1,-1 0-1,1 0 1,-10-6-1,11 9-24,-1-1-1,0 1 0,0 0 1,0 0-1,0 0 1,0 1-1,0-1 0,0 1 1,0-1-1,0 1 1,0 0-1,-6 1 0,8-1-20,-1 1-1,0 0 0,1 0 1,-1 0-1,0 0 0,1 0 1,-1 0-1,1 0 0,0 1 1,-1-1-1,1 1 0,0-1 1,0 1-1,0-1 0,0 1 1,-1 2-1,-14 28 14,13-21-15,1-1 0,-1 0 0,1 1 1,1 0-1,0-1 0,1 1 0,0 0 0,0-1 1,1 1-1,3 12 0,-2-15 3,0 0 0,0 0 0,1 0-1,0-1 1,0 1 0,1-1 0,0 0 0,1 0 0,-1 0-1,1 0 1,1-1 0,-1 0 0,13 11 0,-14-14 1,1 0 0,-1 0 0,1-1 0,0 1 0,0-1 0,1 0 0,-1-1 0,0 1 0,1-1 0,-1 0 0,0 0-1,1-1 1,0 1 0,9-2 0,-4 0 2,0-1 0,0 0 0,0 0 0,0-1 0,0-1 0,13-6 0,-5 2 12,0-2-1,-1 0 1,0-1 0,0-1-1,-1-1 1,-1 0 0,0-1-1,-1-1 1,-1 0 0,0-1-1,-1-1 1,0 0 0,-2-1-1,13-24 1,-4-15 140,-12 31 77,-6 9-18,-2 17-213,1-1 0,-1 1 0,0 0 0,0-1 0,0 1 0,0-1 0,1 1 0,-1-1 0,0 1 0,1-1 1,-1 1-1,0 0 0,1-1 0,-1 1 0,0 0 0,1-1 0,-1 1 0,1 0 0,-1-1 0,0 1 0,1 0 0,-1 0 0,1 0 0,-1 0 1,1-1-1,-1 1 0,1 0 0,-1 0 0,1 0 0,-1 0 0,1 0 0,-1 0 0,1 0 0,-1 0 0,1 0 0,-1 0 0,1 0 1,-1 1-1,1-1 0,-1 0 0,1 0 0,-1 0 0,1 1 0,-1-1 0,1 0 0,-1 1 0,0-1 0,1 0 0,-1 1 0,0-1 0,1 0 1,-1 1-1,1 0 0,19 29 93,-15-21-90,26 51 84,-23-42-62,2 1 0,15 22 0,24 25 99,-47-63-122,0-1 0,0 0 1,0 0-1,1-1 0,-1 1 0,1 0 1,-1-1-1,1 1 0,0-1 1,-1 0-1,1 0 0,0 0 0,0 0 1,0 0-1,0-1 0,0 0 1,0 1-1,0-1 0,0 0 0,0 0 1,6-1-1,-1-1 9,1 1 0,-1-2 1,0 1-1,1-1 0,-1 0 0,10-6 0,-9 4-1,-1 0 1,1-1-1,-1 0 0,-1 0 0,1-1 0,-1 0 0,0-1 0,7-9 0,0-3 29,-1-1-1,12-26 1,3-2 404,-27 61-424,1 1 0,0-1 0,1 1 0,6 19 0,-1-5-2,-7-24-20,19 61 45,-18-58-39,1 0 0,0 1 0,0-1-1,1 0 1,-1 0 0,1-1 0,7 7 0,-7-8-2,1-1 1,0 0-1,0 0 1,0-1-1,0 0 0,1 0 1,-1 0-1,1 0 1,-1-1-1,1 0 1,-1 0-1,1-1 1,0 1-1,-1-1 1,1 0-1,0-1 0,-1 1 1,1-1-1,0 0 1,-1-1-1,6-1 1,-1-1-3,0-1-1,0 0 1,-1 0 0,0 0 0,0-1 0,0-1 0,-1 0 0,0 0 0,0 0-1,-1-1 1,0 0 0,0 0 0,-1-1 0,0 0 0,-1 0 0,0-1-1,0 1 1,-1-1 0,0 0 0,0 0 0,-1-1 0,2-17 0,-4 25 1,-1-1 0,1 1 0,-1-1 0,0 0 0,0 1 0,-1-1 0,0-5 0,1 8-3,-1 0 0,0-1-1,1 1 1,-1 0 0,0 0 0,0-1 0,1 1 0,-1 0-1,0 0 1,0 0 0,0 0 0,0 0 0,-1 0 0,1 0 0,0 1-1,0-1 1,-1 0 0,1 0 0,0 1 0,-1-1 0,-1 0-1,2 1 0,0 0-1,0 0 0,0 0 1,-1 0-1,1 1 0,0-1 0,0 0 1,0 0-1,0 1 0,0-1 1,0 1-1,0-1 0,0 0 1,0 1-1,0 0 0,0-1 0,0 1 1,1 0-1,-1-1 0,0 1 1,0 0-1,0 1 0,-18 21 12,18-22-12,-3 6 0,1-1-1,0 1 1,0 0-1,0 0 1,1 1-1,0-1 1,0 0-1,1 1 1,0-1-1,0 1 0,1 14 1,0-9-6,1 0 0,1 0 1,0 0-1,1 0 0,0 0 0,6 14 0,-8-24 3,0-1 0,0 1 0,0-1 0,0 1 0,0-1 0,1 0 0,0 1 0,-1-1-1,1 0 1,0 0 0,0 0 0,0 0 0,0-1 0,0 1 0,0 0 0,0-1 0,1 0-1,-1 1 1,1-1 0,-1 0 0,1 0 0,-1 0 0,1-1 0,0 1 0,-1-1 0,1 1 0,0-1-1,-1 0 1,1 0 0,0 0 0,0 0 0,-1-1 0,1 1 0,0-1 0,-1 1 0,1-1-1,2-1 1,4-1 9,-1 0 0,1-1 0,-1 0 0,0 0 0,0-1 0,0 0 0,-1 0 0,10-9 0,3-6 35,25-31 0,-13 14 31,-25 29-47,24-25 38,-31 32-61,1 0 1,0 1-1,-1-1 1,1 0 0,0 1-1,0-1 1,0 0-1,-1 1 1,1-1 0,0 1-1,0-1 1,0 1 0,0 0-1,0-1 1,0 1-1,0 0 1,0 0 0,0 0-1,0-1 1,0 1-1,0 0 1,0 0 0,0 1-1,0-1 1,0 0-1,0 0 1,0 0 0,0 1-1,0-1 1,0 0 0,0 1-1,0-1 1,1 2-1,-1-1 5,-1 0-1,1 0 0,-1 0 0,1 0 0,-1 0 0,0 1 0,1-1 1,-1 0-1,0 0 0,0 1 0,0-1 0,0 0 0,0 0 0,0 1 1,-1 1-1,-5 27 35,3-14 0,2-5-18,0-4 9,0 1 0,0-1 1,0 0-1,-1 0 1,-3 7-1,5-14-31,0 0 0,0 0 0,-1 1-1,1-1 1,0 0 0,0 1 0,0-1 0,0 0 0,0 0 0,0 1-1,0-1 1,0 0 0,0 1 0,0-1 0,0 0 0,0 1 0,0-1-1,0 0 1,0 1 0,0-1 0,1 0 0,-1 0 0,0 1 0,0-1-1,0 0 1,0 0 0,0 1 0,1-1 0,-1 0 0,0 0 0,0 1-1,1-1 1,-1 0 0,0 0 0,0 0 0,1 0 0,-1 1 0,0-1-1,0 0 1,1 0 0,-1 0 0,0 0 0,1 0 0,-1 0-1,0 0 1,0 0 0,1 0 0,-1 0 0,0 0 0,1 0 0,-1 0-1,0 0 1,1 0 0,-1 0 0,0 0 0,0 0 0,1 0 0,-1 0-1,0 0 1,1-1 0,-1 1 0,0 0 0,0 0 0,1 0 0,-1-1-1,0 1 1,0 0 0,1-1 0,14-12-2,0 0 0,15-18 0,-18 17 0,1 1 0,0 1 0,27-20 0,-39 31 0,1 1 0,-1-1 0,0 1 0,0-1 0,1 1 0,-1-1 0,0 1 0,1 0 0,-1 0 0,0-1 0,1 1 0,-1 0 0,0 0 0,1 0 0,-1 1 0,1-1 0,-1 0 0,0 0 0,0 1 0,1-1 0,-1 1 0,0-1 0,1 1 0,-1 0 0,0-1 0,0 1 0,0 0 0,0 0 0,0 0 0,0 0 0,0 0 0,0 0 0,1 2 0,4 5 0,0 0 0,0 1 0,6 15 0,-3-8 0,-6-10 0,-2-4 0,1 0 0,-1 0 0,0 0 0,1 1 0,-1-2 0,1 1 0,-1 0 0,1 0 0,0 0 0,3 2 0,-4-4 0,1 0 0,-1 1 0,1-1 0,-1 0 0,1 0 0,-1 0 0,1 0 0,-1 0 0,1-1 0,-1 1 0,1 0 0,-1-1 0,1 1 0,-1-1 0,1 1 0,-1-1 0,0 0 0,1 0 0,-1 0 0,0 1 0,2-3 0,19-12 0,-1-2 0,33-33 0,-20 18 0,13-9 0,-45 41 0,-5 8 0,-9 12 0,1-3 0,0 0 0,1 0 0,-16 37 0,24-48 0,-1 1 0,1-1 0,1 1 0,-1 0 0,1-1 0,0 1 0,1 0 0,0 0 0,0 0 0,0-1 0,1 1 0,0 0 0,0 0 0,0-1 0,5 12 0,-4-15 0,0 0 0,0 0 0,0 0 0,0 0 0,0 0 0,1-1 0,-1 1 0,1-1 0,0 0 0,0 0 0,0 0 0,0 0 0,0 0 0,0 0 0,0-1 0,1 0 0,-1 1 0,0-1 0,1 0 0,-1-1 0,5 1 0,1 1 0,0-2 0,0 1 0,0-1 0,0-1 0,0 1 0,0-1 0,8-3 0,1-1 0,-1-1 0,0 0 0,-1-1 0,1-1 0,20-13 0,-5-1 0,41-36 0,-67 53 0,-1-1 0,1 1 0,-1-1 0,-1 0 0,1 0 0,-1 0 0,0-1 0,-1 0 0,1 1 0,-1-1 0,0 0 0,-1-1 0,3-14 0,-4 21 0,-1 1 0,0-1 0,0 0 0,0 0 0,0 0 0,0 0 0,0 0 0,0 0 0,0 0 0,0 0 0,0 0 0,0 0 0,-1 0 0,1 0 0,0 1 0,-1-1 0,1 0 0,-1 0 0,1 0 0,-1 0 0,1 1 0,-1-1 0,1 0 0,-1 1 0,0-1 0,1 0 0,-1 1 0,0-1 0,0 1 0,0-1 0,1 1 0,-1-1 0,0 1 0,0 0 0,0-1 0,0 1 0,0 0 0,0 0 0,0-1 0,0 1 0,1 0 0,-1 0 0,0 0 0,0 0 0,0 0 0,0 1 0,0-1 0,0 0 0,0 0 0,0 1 0,0-1 0,0 0 0,1 1 0,-1-1 0,-1 1 0,-6 9 0,1 0 0,0 0 0,0 0 0,1 1 0,1 0 0,0 0 0,-7 22 0,5-15 0,4-10 0,0-1 0,1 1 0,0-1 0,1 1 0,0 0 0,0-1 0,0 13 0,1-18 0,0 1 0,1 0 0,-1 0 0,1 0 0,-1 0 0,1 0 0,0-1 0,0 1 0,0 0 0,1 0 0,-1-1 0,1 1 0,-1-1 0,1 0 0,0 1 0,0-1 0,0 0 0,0 0 0,0 0 0,0 0 0,1-1 0,3 3 0,-4-3 0,0 0 0,-1-1 0,1 1 0,0-1 0,0 0 0,0 0 0,-1 0 0,1 0 0,0 0 0,0 0 0,0 0 0,0 0 0,-1-1 0,1 1 0,0-1 0,0 1 0,-1-1 0,1 0 0,0 0 0,1-1 0,34-23 0,-35 23 0,31-26 0,-1-1 0,-1-2 0,40-53 0,-38 32 0,-33 52 0,0 1 0,0-1 0,0 0 0,0 0 0,0 0 0,0 1 0,0-1 0,1 0 0,-1 0 0,0 0 0,0 1 0,0-1 0,0 0 0,0 0 0,0 0 0,0 0 0,1 1 0,-1-1 0,0 0 0,0 0 0,0 0 0,0 0 0,1 0 0,-1 0 0,0 1 0,0-1 0,0 0 0,1 0 0,-1 0 0,0 0 0,0 0 0,0 0 0,1 0 0,-1 0 0,0 0 0,0 0 0,1 0 0,-1 0 0,0 0 0,0 0 0,0 0 0,1 0 0,-1 0 0,0 0 0,0-1 0,0 1 0,1 0 0,-1 0 0,0 0 0,0 0 0,0 0 0,0 0 0,1-1 0,-1 1 0,0 0 0,-3 20 0,-3 2 0,-1 0 0,-1 0 0,-15 27 0,3-6 0,13-23 0,7-19 0,0-1 0,0 1 0,0-1 0,0 1 0,0-1 0,0 1 0,0-1 0,0 0 0,0 1 0,0-1 0,0 1 0,1-1 0,-1 1 0,0-1 0,0 0 0,1 1 0,-1-1 0,0 1 0,1-1 0,-1 0 0,0 1 0,1-1 0,-1 0 0,0 0 0,1 1 0,-1-1 0,0 0 0,1 0 0,-1 0 0,1 1 0,-1-1 0,1 0 0,-1 0 0,1 0 0,-1 0 0,1 0 0,-1 0 0,1 0 0,21 4 0,-19-4 0,56 6 0,94-3 0,-138-5 0,0 0 0,22-7 0,4-1 0,-40 10 51,0 0-1,0 0 1,-1 0 0,1 0 0,0 0-1,0-1 1,0 1 0,0 0-1,0-1 1,0 1 0,0-1 0,-1 1-1,1-1 1,0 1 0,0-1-1,-1 1 1,1-1 0,0 0 0,1-1-1,-2 1-331,0 1-1,0-1 0,0 0 0,0 0 1,0 0-1,0 0 0,0 1 0,0-1 1,0 0-1,0 0 0,0 0 0,-1 0 1,1 1-1,0-1 0,-1 0 0,1 0 1,-1-1-1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299 477 6424,'0'0'5724,"-10"-6"-5279,-34-21 3,40 25-347,-1 0 1,0 0-1,1 0 1,-1 0-1,0 1 1,0 0-1,0 0 1,0 0-1,0 1 0,0 0 1,-8 0-1,2 1 160,-1 1 1,0 1-1,-11 3 0,20-5-204,-7 3 173,0 1 0,1 0 0,-1 0-1,1 0 1,1 1 0,-1 1 0,1 0 0,0 0 0,-12 14 0,18-19-163,0 0 0,1 0-1,-1 0 1,1 0-1,0 0 1,0 0-1,0 1 1,0-1-1,0 0 1,0 1-1,0-1 1,1 0 0,-1 1-1,1-1 1,0 1-1,0-1 1,0 1-1,0-1 1,0 1-1,0-1 1,1 1-1,-1-1 1,1 0 0,0 1-1,0-1 1,-1 0-1,2 1 1,-1-1-1,0 0 1,0 0-1,1 0 1,-1 0-1,1 0 1,-1 0 0,4 2-1,-1 0-17,0 0-1,0-1 0,1 0 1,0 0-1,-1 0 1,1 0-1,0-1 1,0 1-1,0-1 1,1-1-1,-1 1 1,0-1-1,1 0 1,9 1-1,-7-2-18,1 0 1,-1-1-1,1 0 0,-1-1 0,0 0 1,1 0-1,-1-1 0,0 0 0,-1 0 1,1 0-1,0-1 0,-1-1 1,11-7-1,-10 5-8,0-1 1,0 0-1,0 0 1,-1-1-1,-1 0 0,1 0 1,-1 0-1,-1-1 1,7-14-1,-6 9 15,0 0 0,-1 0 0,-1-1 0,-1 1-1,0-1 1,0 0 0,-2 0 0,0 0 0,-1 0 0,0 0 0,-2 0 0,0 0 0,0 0-1,-7-19 1,4 12 45,-2 0-1,-1 1 0,-14-31 0,17 43-33,-1 0-1,0 0 0,0 1 1,-1 0-1,0 0 1,-1 1-1,0 0 0,-1 0 1,-9-7-1,14 13-24,1 0 0,0 0 1,-1 0-1,1 1 0,-1-1 0,1 1 1,-1 0-1,0 0 0,0 0 0,1 1 1,-5-1-1,-18-3 203,16 5-173,9 2-149,8-1-77,6-1-2853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20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15176,'0'0'1671,"85"2"-1687,-41 2-8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3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44 5016,'0'0'12399,"-8"4"-12153,6-3-232,-9 3 136,0 1 1,1 0 0,0 0 0,0 1 0,-14 12-1,16-10 42,3-5-100,1 0 0,0 1 0,1 0-1,-1-1 1,1 2 0,-1-1-1,1 0 1,0 1 0,1-1-1,-1 1 1,1 0 0,-2 6-1,-1 7 123,1-5 0,0 1 0,-1 14 0,5-23-154,-1 0 1,1-1-1,1 1 0,-1 0 1,1 0-1,-1 0 0,1 0 0,1 0 1,2 7-1,-1-5 44,0 1 0,1 0 0,0-1 0,0 1 0,1-1 0,0 0-1,6 6 1,-10-11-77,1-1 0,0 1-1,0-1 1,0 1-1,0-1 1,0 0-1,0 0 1,0 0-1,0 0 1,1 0-1,-1 0 1,0 0 0,1-1-1,-1 0 1,0 1-1,1-1 1,-1 0-1,1 0 1,-1 0-1,0 0 1,1 0 0,-1-1-1,0 1 1,1-1-1,-1 0 1,0 1-1,1-1 1,-1 0-1,3-2 1,9-6 82,-1 0 0,0-1 0,0-1 1,-1 0-1,-1 0 0,12-15 0,-15 16 28,0 0 0,12-21 1,-17 26-26,-1 0 1,0-1 0,0 1-1,0 0 1,0-1 0,-1 1-1,0-1 1,0 1 0,0-7 0,-3 3 115,-3 8 98,4 1-302,0 1 0,0-1 0,0 1 1,0-1-1,0 1 0,1 0 0,-1-1 1,0 1-1,0 0 0,1 0 0,-1 0 0,1 0 1,-2 1-1,0 2-6,1 0 1,-1 0-1,0 0 0,1 0 1,0 0-1,0 0 1,0 1-1,1-1 0,-1 0 1,1 1-1,0-1 1,0 0-1,2 9 0,0-2 24,1 0 0,1 0 0,-1 0 0,7 11 0,-8-18-22,1-1 0,-1 0 0,1 0 0,-1 0 0,1 0 0,0-1 0,0 1 0,0-1 1,0 0-1,0 1 0,1-1 0,-1-1 0,8 4 0,-5-2 19,0-1 0,1 0 0,-1 0 0,1-1 0,0 0 0,-1 0 0,10 0 0,-11-2-5,0 0 0,0 0 0,1 0 1,-1-1-1,0 0 0,0 0 0,0 0 0,-1 0 1,1-1-1,4-3 0,6-5 97,19-17-1,-28 21-87,1 1-1,-2-1 1,1 0 0,-1 0-1,0 0 1,0-1 0,-1 0-1,0 0 1,5-16 0,-5 10 13,0 1 0,-2-1 0,1 0 0,-2-1 0,0-18 0,-1 24 7,-1 0 1,-1-1 0,0 1-1,0 0 1,-5-12 0,6 18-33,0 2-16,1-1 0,-1 0-1,0 1 1,0-1 0,0 1-1,0 0 1,0-1 0,0 1-1,0 0 1,0-1 0,0 1 0,-1 0-1,1 0 1,0 0 0,-1 0-1,1 0 1,-1 1 0,1-1-1,-1 0 1,0 1 0,1-1 0,-3 0-1,3 1-26,0 0 0,0 0 0,-1 0 0,1 0 0,0 0 0,0 0 0,0 0 0,-1 0 0,1 1 0,0-1 0,0 0 0,0 1 0,0-1 0,-1 1 0,1-1 0,0 1 0,0 0 0,0-1 0,0 1 0,0 0 0,0 0 0,1 0 0,-1-1 0,0 1 0,0 0 0,1 0 0,-1 0 0,0 0-1,1 1 1,-1-1 0,0 2 0,-2 10-294,0 0 0,1 1-1,0-1 1,1 1-1,1 0 1,1 18-1,0-8-2941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4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9344,'0'0'6310,"4"7"-5850,4 12-99,-1 0 1,-1 1-1,7 35 0,-4-7 339,-2-14 312,-1 0 1,1 54 0,-2-52 1811,-6-39-2682,1-1 1,-1 1-1,0 0 1,0-1 0,-2-4-1,-2-7-47,-27-145 748,26 136-679,2 0 0,1 0 0,1-27 0,2 43-112,0 0 0,1 0 0,0 0 0,1 0 0,-1 1 0,2-1 0,-1 1 1,1-1-1,6-11 0,-7 15-17,1 0 0,0 0 1,-1 0-1,2 1 0,-1-1 1,0 1-1,0-1 0,1 1 1,0 0-1,0 1 0,0-1 1,0 0-1,0 1 0,0 0 1,1 0-1,7-2 0,-10 4 5,1-1-1,-1 1 0,1 0 1,-1-1-1,1 1 1,-1 1-1,1-1 0,-1 0 1,1 1-1,-1-1 1,1 1-1,-1-1 0,1 1 1,3 2-1,-2 0-1,0-1 1,0 1-1,0 0 0,-1 0 1,1 0-1,-1 0 0,5 7 1,-3-3 12,0-1 0,-1 1 0,0 1 0,-1-1 0,1 0 0,-2 1 0,1-1 0,-1 1 0,2 9 0,-4-15-35,1 0 0,-1 0 1,0-1-1,0 1 0,0 0 0,0 0 0,-1 0 0,1-1 0,0 1 0,-1 0 1,1 0-1,-1-1 0,1 1 0,-1 0 0,0-1 0,0 1 0,0-1 1,0 1-1,0-1 0,0 1 0,0-1 0,-1 0 0,1 1 0,0-1 1,-1 0-1,1 0 0,-1 0 0,1 0 0,-1 0 0,0-1 0,1 1 1,-1 0-1,0-1 0,1 1 0,-3 0 0,-3 0 34,0 0 0,1 0 0,-1-1 0,0 0 0,0 0 0,0 0 0,-11-3 0,-14-1-60,25 5-234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5720,'0'0'9882,"7"-1"-9542,25-6 40,1 2-1,39 0 1,75 3 1119,-120 2-1112,-23-1-173,-1 2-1,1-1 0,-1 0 1,1 1-1,-1-1 0,1 1 1,-1 0-1,0 0 0,1 0 1,5 3-1,-8-3-137,3 1 747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6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11256,'0'0'4702,"7"-4"-4370,1 1-195,0-1 0,0 2 1,0-1-1,1 1 0,-1 0 0,0 1 0,13-1 0,37 3 1136,58-2 956,-106 0-2295,27-1 1728,-36 2-1748,0 0 0,1 0 0,-1 1 0,0-1 0,1 0 1,-1 0-1,0 1 0,1-1 0,-1 1 0,0-1 0,1 1 0,-1 0 0,0-1 0,0 1 1,0 0-1,0 0 0,0 0 0,0 0 0,0 0 0,0 0 0,1 2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7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6224,'0'0'6540,"4"10"-5903,-2-5-557,3 6 115,0 0-1,-1 0 1,0 1 0,-1-1-1,2 19 1,-1 15 564,6 46 2191,-1-118-435,3-30-2118,23-82 382,-28 115-620,-4 14-47,0 1-1,0 0 1,7-14 0,-9 21-79,1-1 1,-1 1-1,1 0 1,0-1-1,0 1 1,0 0-1,0 0 1,0 1-1,0-1 1,0 0-1,1 1 1,-1-1-1,1 1 1,-1 0 0,1 0-1,4-2 1,-4 3-14,-1-1 0,1 1 1,-1-1-1,1 1 0,-1 0 1,1 0-1,-1 1 0,1-1 1,-1 0-1,1 1 0,-1-1 1,1 1-1,-1 0 0,0 0 1,1 0-1,-1 0 0,0 0 1,0 1-1,0-1 0,0 1 1,0-1-1,0 1 0,0 0 1,0 0-1,-1 0 0,3 2 1,3 6 40,0 0 0,-1 1-1,0 0 1,4 12 0,-7-15-18,6 13 256,-2 1 0,0 1 0,-2-1 0,0 1 0,-2 0 1,0 0-1,-1 33 0,-2-56-300,0 0 0,0 0 0,0 0 0,-1 0 0,1 1 0,0-1 0,0 0 0,0 0 0,0 0 0,0 0 0,0 0 0,0 0 0,0 1 0,0-1 0,1 0 0,-1 0 0,0 0 0,0 0 0,0 0 0,0 0 0,0 1 0,0-1 0,0 0 0,0 0 0,0 0 0,0 0 0,0 0 0,0 0 0,0 0 0,1 0-1,-1 1 1,0-1 0,0 0 0,0 0 0,0 0 0,0 0 0,0 0 0,1 0 0,-1 0 0,0 0 0,0 0 0,0 0 0,0 0 0,0 0 0,0 0 0,1 0 0,-1 0 0,0 0 0,0 0 0,0 0 0,0 0 0,0 0 0,0 0 0,1 0 0,7-5-408,-5 2 301,25-14-1209,-21 13-1397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8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24 147 11760,'0'0'2149,"9"0"-1948,3 1-174,46 0 666,-50-2-372,1 1 0,-1-1 0,1 0 1,-1-1-1,9-3 0,-15 5-237,-1-1 1,0 1-1,1-1 1,-1 0-1,0 1 1,0-1-1,1 0 1,-1 0-1,0 0 1,0 0-1,0 0 1,0 0-1,0 0 1,0 0-1,0-1 1,-1 1-1,1 0 1,0-1 0,-1 1-1,1-2 1,0 1-4,-1 0 1,1-1 0,-1 1 0,0 0 0,0-1 0,0 1 0,-1 0 0,1-1-1,0 1 1,-1 0 0,-1-4 0,-1-1 50,0 0 0,-1 0 1,1 0-1,-2 0 0,1 1 0,-8-10 0,10 14-98,-1-1 0,1 1-1,0 0 1,-1 0 0,1 0 0,-1 0-1,0 0 1,0 0 0,1 1-1,-1-1 1,0 1 0,0 0 0,-1 0-1,1 0 1,0 0 0,0 1-1,0-1 1,-1 1 0,1 0-1,0 0 1,0 0 0,-1 0 0,1 0-1,0 1 1,0 0 0,0-1-1,-1 1 1,1 0 0,0 1-1,0-1 1,0 0 0,1 1 0,-1 0-1,0 0 1,-3 3 0,2-1 5,0 0 0,0 0 0,1 1 0,0 0 1,0 0-1,0 0 0,1 0 0,-1 0 0,1 0 1,0 1-1,1-1 0,-1 1 0,1-1 0,0 1 1,1 0-1,-1 0 0,1-1 0,0 1 0,0 0 0,1-1 1,0 1-1,2 7 0,-2-6 15,1-1 0,0 0 0,0 0 0,0 0 0,1 0 0,0 0 0,0 0 0,1-1 0,0 1 0,-1-1 0,2 0 0,-1 0 0,1 0 0,-1-1 0,1 0 0,0 0 0,1 0 0,-1 0 0,9 3 0,27 14 415,-34-16-347,0-1 1,0 0-1,0-1 0,1 1 1,0-2-1,0 1 1,0-1-1,11 2 1,39 1 707,-54-5-827,0 0-1,0 0 1,1-1-1,-1 1 1,0-1 0,0 0-1,0 0 1,0 0-1,6-3 1,-7 3-659,0-1 0,0 1 0,0-1 1,-1 0-1,6-4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8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8032,'0'0'4464,"9"-2"-3807,29-6 7,-36 7-567,0 1 1,0 0-1,0-1 0,0 1 0,0 0 1,0 0-1,0 0 0,0 0 1,0 1-1,-1-1 0,1 1 0,0-1 1,0 1-1,0-1 0,0 1 1,0 0-1,-1 0 0,4 2 1,-4-2-16,0 0 0,0 0 1,0 1-1,0-1 0,-1 1 1,1-1-1,0 1 0,0-1 1,-1 1-1,1-1 0,-1 1 1,1 0-1,-1-1 0,0 1 1,0 0-1,0 2 0,0 5 122,-1-1-1,-1 0 1,1 0 0,-1 0-1,0-1 1,-5 11-1,6-15-152,-4 8 291,1 0 1,1 0-1,-3 12 0,6-21-244,-1 1-1,1-1 0,0 1 1,-1-1-1,1 1 0,1 0 1,-1-1-1,0 1 0,0-1 1,1 1-1,0-1 0,-1 1 0,1-1 1,0 0-1,0 1 0,1-1 1,-1 0-1,0 0 0,1 0 1,1 3-1,5 2 113,0 0 0,0 0 1,1-1-1,0 0 0,0 0 0,1-1 1,14 6-1,-17-8-88,0-1 1,0 0-1,1 0 1,-1 0-1,1-1 1,-1 0-1,1-1 1,-1 0-1,1 0 1,-1-1-1,10-1 1,6-1 295,-18 3-3735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39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8032,'0'0'2282,"8"-1"-1603,32-8 448,67-5-1,-95 13-984,493-7 5064,-438 11-3091,-67-2-1810,-5 4 81,-8 3 85,-3 2-3205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40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59 7736,'0'0'1014,"-4"-7"-586,-17-23 170,20 28-494,0 0 0,-1 1 0,1-1 0,-1 1 0,1-1-1,-1 1 1,0 0 0,0-1 0,0 1 0,1 0 0,-1 0 0,0 0 0,0 1 0,0-1 0,-1 0 0,1 1 0,0-1 0,0 1 0,0 0 0,0 0 0,0 0 0,-3 0 0,-2 1 173,-1 0 0,1 1 0,0-1 0,-13 6 0,7-2 84,-6 1 2,6-3-40,-1 2 1,1 0 0,0 0 0,0 1-1,-20 13 1,15-6 201,2 1 0,-19 19 0,29-27-369,0 1 1,1-1-1,0 1 1,0 0-1,1 1 0,0-1 1,0 1-1,-4 13 1,6-15-64,0 1 24,0 0 0,1 0-1,-2 8 1,3-12-81,0-1 0,0 1-1,0 0 1,0-1 0,1 1 0,-1 0-1,1-1 1,0 1 0,0 0 0,0-1 0,0 1-1,1 2 1,2 1 44,0 0 0,0-1 0,1 1 0,-1-1 0,1 0 0,0 0 0,0 0 1,1-1-1,-1 0 0,1 0 0,8 4 0,-3-3 38,0-1-1,0 1 1,1-2 0,-1 0 0,23 4 0,64 1 930,-88-7-853,-8 0-173,-1-1 1,1 0-1,-1 0 1,1 0-1,-1 0 1,1 0-1,-1 0 1,1 0 0,-1 0-1,2-1 1,-1 1-161,21-7-368,-10 0-3077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9144,'0'0'6976,"4"12"-6522,-1-1-343,1 0 0,-1 0 0,-1 0 0,0 0 0,-1 1 0,0-1 0,-2 20 0,-15 90 873,-5 49 480,21-164-1355,-1-1-1,2 1 0,-1-1 1,0 1-1,1-1 1,0 1-1,1-1 1,-1 1-1,1-1 1,4 9-1,-4-11-52,1 1 1,-1-1-1,1 0 0,0 1 0,0-1 0,0-1 1,0 1-1,0 0 0,1-1 0,-1 1 0,1-1 0,0 0 1,0 0-1,6 1 0,0 1-2,-1-1 1,2-1-1,-1 0 1,0 0-1,0-1 1,16 0-1,60-9 322,-40 2-161,-38 6-445,13-3 693,-21 3-581,1 0 0,-1-1 0,1 1 1,-1 0-1,1 0 0,-1 0 0,1-1 0,-1 1 1,1 0-1,-1-1 0,0 1 0,1 0 0,-1-1 1,1 1-1,-1-1 0,0 1 0,1 0 0,-1-1 1,0 1-1,1-1 0,-1 1 0,0-1 0,0 1 1,0-1-1,1 1 0,-1-1 0,0 1 0,0-1 1,0 0-1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40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10248,'0'0'496,"13"-4"-120,87-21 517,-74 19-386,1 2 1,39-1 0,-36 6 1272,41 6-1,-56-3-836,-9-2-3220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40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11152,'0'0'2448,"3"8"-1967,-1-2-360,-1-3-78,-1 0 0,1 0 1,0 0-1,1-1 0,-1 1 1,0 0-1,1-1 0,-1 1 1,1-1-1,0 1 1,0-1-1,0 0 0,0 0 1,0 0-1,0 0 0,0 0 1,5 2-1,-2-1 45,1-1-1,-1 0 0,0 0 1,1-1-1,-1 1 1,1-1-1,-1 0 0,1-1 1,0 1-1,-1-1 1,1 0-1,0-1 0,0 1 1,-1-1-1,1 0 1,-1-1-1,1 1 0,-1-1 1,0 0-1,1-1 1,-1 1-1,0-1 0,0 0 1,-1 0-1,1 0 1,-1-1-1,1 0 0,6-8 1,-10 10-52,0 1 1,0-1 0,0 0-1,0 0 1,0 0 0,-1 1-1,1-1 1,0 0 0,-1 0-1,0 0 1,1 0-1,-1 0 1,0 0 0,0 0-1,0 0 1,0 0 0,-1 0-1,1 0 1,-1 0 0,1 0-1,-1 0 1,1 0 0,-1 0-1,0 1 1,0-1-1,0 0 1,0 0 0,0 1-1,0-1 1,-1 1 0,-2-3-1,1 0 39,-1 0-1,-1 0 1,1 0-1,-1 0 1,1 1-1,-1 0 1,0 0-1,0 1 1,-11-5-1,6 5 132,0-1-1,0 2 1,0 0-1,0 0 1,0 1-1,0 0 1,-13 2-1,19 0-216,11-3-226,28-9-2996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16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7136,'0'0'6408,"4"12"-6067,14 37-9,-17-46-287,0 0 1,0-1-1,1 1 1,0 0-1,-1-1 0,1 1 1,0-1-1,0 0 1,0 0-1,0 0 0,1 0 1,-1 0-1,1 0 1,-1 0-1,1-1 0,4 3 1,-1-2 76,0 0 0,0-1 1,1 0-1,-1 0 0,10 0 0,-3 0 112,-7 0-73,0-1 1,0 0 0,-1 0 0,1-1-1,0 1 1,0-1 0,0-1 0,0 1-1,-1-1 1,12-4 0,-15 5-109,0-1 1,-1 1-1,1 0 0,0 0 0,0-1 1,-1 1-1,1-1 0,0 1 1,-1-1-1,0 1 0,1-1 1,-1 0-1,0 0 0,0 0 1,0 0-1,0 0 0,0 0 0,0 0 1,-1 0-1,1 0 0,-1 0 1,0-1-1,1 1 0,-1 0 1,0 0-1,0 0 0,0-1 1,0 1-1,-1 0 0,1 0 0,-1-3 1,0 3-26,0-1 0,1 0 0,-1 0 0,0 1 0,-1-1 0,1 1 0,0-1 0,-1 1 1,1-1-1,-1 1 0,0 0 0,0 0 0,1 0 0,-2 0 0,1 0 0,0 0 0,0 0 0,-1 1 0,1-1 0,-3-1 1,1 2-5,0 0 0,-1 0 0,1 0 0,0 1 0,0-1 0,-1 1 1,1 0-1,0 0 0,-1 0 0,1 1 0,0 0 0,0 0 1,-6 1-1,3 1-6,0 0 1,1 0-1,-1 0 1,0 1 0,1-1-1,0 2 1,0-1-1,0 1 1,0 0-1,1 0 1,0 1-1,-5 5 1,8-8-11,0 0 0,0 0 1,1 1-1,-1-1 0,1 0 0,0 1 0,0-1 1,0 1-1,0-1 0,1 1 0,-1 0 0,1-1 1,0 1-1,0 0 0,0-1 0,0 1 0,1-1 1,1 5-1,0 2 22,1 1 0,0-1 0,0 0-1,11 19 1,-10-21-1,1-1 1,0 0-1,0 0 0,1-1 0,-1 1 0,1-1 0,1 0 0,-1-1 0,1 0 0,0 0 0,1 0 0,-1-1 0,1 0 0,-1 0 0,1-1 1,1 0-1,-1-1 0,0 1 0,0-1 0,13 1 0,-10-2 39,1-1-1,-1 0 1,1 0 0,-1-1 0,0-1-1,1 0 1,-1 0 0,0-1 0,0-1-1,0 1 1,-1-2 0,1 0 0,-1 0-1,0-1 1,12-9 0,5-5 126,-1-2 0,-1-1 1,0-1-1,-2-1 0,30-43 0,-39 46-26,-6 9 2,1 0 1,0 0 0,13-12 0,-21 16 123,-1 1-75,0 7-215,1 1 0,-1 0 0,0 0 0,0 0-1,0 0 1,0 0 0,0 0 0,0 0 0,1 0 0,-1 0-1,0 0 1,0 0 0,0 0 0,0 0 0,0 0-1,1 0 1,-1 0 0,0 0 0,0 0 0,0 0 0,0 0-1,0 0 1,1 0 0,-1 0 0,0 0 0,0 0-1,0 0 1,0 0 0,0 0 0,0 0 0,1 1-1,-1-1 1,0 0 0,0 0 0,0 0 0,0 0 0,0 0-1,0 0 1,0 0 0,0 1 0,0-1 0,0 0-1,1 0 1,-1 0 0,0 0 0,0 0 0,0 0 0,0 1-1,0-1 1,0 0 0,0 0-3,32 40 198,3-1 1,73 64 0,-90-91-70,1-1 0,0 0 0,0-2 0,39 14 0,21 10 528,-68-28-505,-2-1 124,-10 0-1062,-6 3-851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16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458 1 10952,'0'0'1993,"-13"9"-1754,-150 117 633,101-72-459,-49 44 510,91-79-519,1 2-1,1 1 1,-18 26-1,24-22 595,12-25-924,-1 0 0,1 0 0,-1-1-1,1 1 1,0 0 0,-1 0 0,1 0 0,0 0-1,0 0 1,0 0 0,0 0 0,0 0-1,0 0 1,0 0 0,0-1 0,0 1 0,0 0-1,0 1 1,21-3 286,31-5-1,-13-1-2993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48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298 376 3504,'0'0'7705,"-12"-5"-7252,-1 0-292,5 1-28,0 1-1,0 0 1,0 1-1,0-1 1,-1 2-1,1-1 1,0 1-1,-10 0 1,12 2 173,-1 0 0,0 0 1,1 0-1,0 1 0,-1 0 1,1 1-1,0-1 0,-8 5 1,3 1-34,0 1 0,0 0 0,-9 11 0,-10 8 176,26-24-340,0 0 1,0 1-1,1-1 0,-1 1 0,1 0 1,0 0-1,1 0 0,-1 1 1,1-1-1,0 1 0,0-1 0,1 1 1,-1 0-1,1-1 0,1 1 0,-1 0 1,1 0-1,0 0 0,2 11 0,-2-15-53,0 0-1,1 1 1,-1-1-1,1 0 1,0 0-1,0 0 1,0 0-1,0 0 1,0 0-1,0 0 0,0 0 1,1 0-1,-1 0 1,1-1-1,0 1 1,1 1-1,1 1 85,9 7 175,-12-11-300,-1 0 0,1 1 0,-1-1-1,1 0 1,-1 1 0,1-1 0,-1 0 0,1 0 0,0 1 0,-1-1 0,1 0 0,-1 0-1,1 0 1,-1 0 0,1 0 0,0 0 0,-1 0 0,1 0 0,-1 0 0,1 0-1,0 0 1,-1 0 0,1-1 0,-1 1 0,1 0 0,-1 0 0,1 0 0,-1-1-1,2 0 1,-2 2-9,0 0 0,0-1 0,0 1 0,0 0 0,0-1-1,1 1 1,-1-1 0,0 1 0,0-1 0,1 1 0,-1-1-1,0 1 1,1-1 0,-1 1 0,0-1 0,1 1 0,-1-1-1,1 1 1,-1-1 0,1 0 0,-1 1 0,1-1 0,-1 0-1,1 1 1,0-1 0,-1 0 0,1 0 0,0 1 0,27 1 114,-21-3-96,0 1 0,0-1-1,0-1 1,0 0 0,12-4-1,-13 2-19,0-1 0,0 1-1,0-1 1,-1-1-1,0 1 1,0-1-1,0 0 1,-1 0 0,1 0-1,-2-1 1,1 0-1,3-7 1,14-23 5,-16 30 9,-1 0 0,0 0 0,0-1 0,0 1 0,-1-1 0,-1 1 0,1-1 0,-1 0 0,0 0 0,-1 0 0,1-11 0,-2 18 17,6 22 394,23 142-122,-29-161-293,0-1 0,0 1-1,1 0 1,-1-1 0,1 1 0,-1-1 0,1 1-1,-1-1 1,1 1 0,0-1 0,0 1 0,0-1-1,0 0 1,0 1 0,0-1 0,2 2-1,-3-3-4,1 0 0,0 0-1,-1 0 1,1 1-1,0-1 1,-1 0-1,1 0 1,0 0 0,-1 0-1,1-1 1,0 1-1,-1 0 1,1 0 0,0 0-1,-1 0 1,1-1-1,0 1 1,-1 0-1,1-1 1,-1 1 0,1 0-1,0-1 1,-1 1-1,1-1 1,-1 1-1,1-2 1,6-5 51,-1-1 0,0 0 0,-1 0 0,6-11 0,-3 5-53,7-9 61,-7 8-15,1 1-1,1 1 1,0 0 0,0 0-1,1 1 1,18-15-1,-26 25-29,0 0-1,0 0 0,0 1 1,1 0-1,-1-1 0,1 1 0,6-1 1,-10 2-16,1 0-1,-1-1 1,1 1 0,0 0 0,-1 0-1,1 0 1,0 0 0,-1 0 0,1 0 0,-1 0-1,1 0 1,0 0 0,-1 0 0,1 1-1,0-1 1,-1 0 0,1 0 0,-1 1-1,1-1 1,0 0 0,-1 1 0,1-1 0,-1 0-1,1 1 1,-1-1 0,1 1 0,-1-1-1,0 1 1,1-1 0,-1 1 0,0-1 0,1 1-1,-1-1 1,0 1 0,1 0 0,-1-1-1,0 1 1,0-1 0,0 1 0,0 0 0,0-1-1,1 1 1,-1 0 0,0-1 0,-1 1-1,1 0 1,0-1 0,0 1 0,0-1 0,0 2-1,-7 28 330,-19 57 0,20-67-120,5-20-205,1 0 0,0 0 0,0 0 0,0 0 0,0 0 0,0 1 0,0-1 0,0 0 0,0 0 0,0 0 0,-1 0 0,1 1 0,0-1 0,0 0 0,0 0 0,0 0 0,0 0 0,0 1 0,0-1 0,0 0 0,0 0 0,0 0 0,0 0 0,0 1 0,0-1 0,0 0 0,1 0 0,-1 0 0,0 0 0,0 1 0,0-1 0,0 0 0,0 0 0,0 0 0,0 0 0,0 0 0,0 1 0,1-1 0,-1 0 0,0 0 0,0 0 0,0 0 0,0 0 0,0 0 0,1 0 0,-1 0 0,0 1 0,0-1 0,0 0 0,0 0 0,1 0 0,-1 0 0,0 0 0,0 0 0,0 0 0,1 0 0,-1 0 0,0 0 0,0 0 0,0 0 0,18-8 238,21-20-128,-36 26-66,9-8-10,-7 6-19,-1 0 0,1 1 0,-1 0 0,1 0 0,0 0 0,10-3 0,-14 5-20,1 1 1,0 0-1,0 0 0,0-1 1,0 1-1,-1 1 1,1-1-1,0 0 0,0 0 1,0 1-1,0-1 1,-1 1-1,1-1 1,0 1-1,-1 0 0,1 0 1,0-1-1,-1 1 1,1 1-1,-1-1 0,1 0 1,-1 0-1,0 0 1,1 1-1,1 1 1,1 3 4,0 0 0,-1 0 1,1 0-1,-1 0 0,0 1 1,3 9-1,13 27 45,-18-41-48,1 0 0,-1 1 0,1-1 0,0 0 0,0 0 0,0 0 0,0 0 0,0 0 0,1 0 0,-1-1 0,1 1 0,-1-1 0,4 2 1,-1-2-3,0 0 0,0-1 0,0 0 0,0 0 1,0 0-1,0-1 0,0 0 0,0 0 1,0 0-1,0 0 0,0-1 0,8-4 1,1 1 13,1-1-7,-1-1 0,0 0 0,0-2 0,-1 1-1,0-1 1,16-16 0,27-18 33,-45 37-33,-15 14 20,-3 3-8,-7 10-6,3-4-3,1 1 0,-12 29 0,19-42-14,2 1-1,-1 0 1,0-1-1,1 1 1,0 0-1,1 0 1,-1 0-1,1 0 1,0 0 0,1 0-1,-1 0 1,1-1-1,3 10 1,-4-13-4,1 0 1,-1 0-1,1 0 1,0 0-1,-1 0 1,1 0-1,0 0 1,1-1-1,-1 1 1,0 0-1,0-1 1,1 1-1,-1-1 1,1 1-1,-1-1 0,1 0 1,-1 1-1,1-1 1,0 0-1,0 0 1,3 1-1,-3-2-1,0 0 0,0 0 0,0 0 0,0 0 0,0 0 0,-1-1 0,1 1 0,0-1 1,0 1-1,0-1 0,-1 0 0,1 0 0,0 0 0,-1 1 0,1-2 0,0 1 0,-1 0 0,1 0 0,-1 0 0,0-1 0,0 1 0,1-1 0,-1 1 0,1-3 0,8-10 0,-1-1 0,-1 0 1,0 0-1,-1-1 0,0 1 1,-1-2-1,5-25 0,15-121-2,-18 57 5,-8-157 0,-1 238 0,2 46 0,17 366 3,-15-348 4,9 70 52,-11-100-47,2 1 0,-1-1 0,1 0 1,0 0-1,1 0 0,0 0 0,1 0 1,10 14-1,-14-21-18,1-1 0,0 1 0,-1-1 0,1 1 1,0-1-1,0 0 0,0 1 0,0-1 0,0 0 0,0 0 0,0 0 1,1-1-1,-1 1 0,0 0 0,0-1 0,1 0 0,-1 1 0,0-1 0,1 0 1,3-1-1,14-3-3648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1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1 4416,'0'0'7008,"-11"0"-6622,-2 0-243,6 0-12,-1 0-1,1 1 1,0-1 0,-8 3-1,7 0 638,8-3-723,-1 0 0,1 0 1,-1 0-1,1 1 1,-1-1-1,1 0 1,0 0-1,-1 0 1,1 0-1,-1 0 1,1 0-1,-1 0 1,1 0-1,-1 0 1,1 0-1,-1 0 1,1-1-1,-1 1 1,1 0-1,-1 0 1,0-1-1,-2 0 240,-1 1-1,1-1 1,-1 0-1,1 1 1,-1 0-1,0 0 1,1 0-1,-1 0 1,1 1-1,-1-1 1,1 1-1,-1 0 1,-6 2-1,-1 3 381,-1-1 0,-16 12 0,22-13-495,1-1-46,1 1 0,-1-1 1,1 1-1,0 0 0,0 1 0,0-1 0,0 1 1,1 0-1,0-1 0,0 1 0,0 1 0,1-1 1,0 0-1,0 1 0,-2 9 0,1-3 44,1 0-1,0 0 0,1 0 1,1 0-1,0 0 0,2 18 1,-1-23-99,1 0 0,-1-1 1,1 1-1,0-1 1,0 0-1,1 1 0,0-1 1,0 0-1,4 6 1,-5-10-49,-1 0 1,1 0 0,-1 0-1,1-1 1,0 1 0,-1 0 0,1-1-1,0 0 1,0 1 0,0-1-1,0 0 1,1 0 0,-1 0 0,0 0-1,0 0 1,0-1 0,1 1-1,-1-1 1,0 1 0,1-1 0,-1 0-1,1 0 1,-1 0 0,0 0-1,1 0 1,-1-1 0,0 1-1,1-1 1,1 0 0,16-8 35,-2 0 1,1-1-1,-2 0 0,1-2 1,16-14-1,-6 6 14,-22 14-49,1 1 0,-2-1 0,1 0 0,0-1 0,-1 1 0,-1-1 0,1 0 0,6-15 0,9-11 210,-21 33-228,1 0 0,0 0 0,0 0 0,0 0 0,0 0 0,0 0 0,0 0 0,0 0 1,0 0-1,0-1 0,0 1 0,0 0 0,0 0 0,-1 0 0,1 0 0,0 0 0,0 0 0,0 0 0,0 0 0,0 0 0,0 0 0,0 0 0,0 0 0,0 0 0,0-1 0,0 1 0,0 0 0,0 0 0,0 0 0,0 0 0,0 0 0,0 0 0,0 0 0,0 0 0,0 0 0,0 0 0,0-1 0,0 1 0,0 0 1,0 0-1,0 0 0,0 0 0,0 0 0,0 0 0,0 0 0,0 0 0,1 0 0,-1 0 0,0 0 0,0 0 0,0 0 0,0-1 0,0 1 0,0 1 1,-1-1 0,1 0-1,0 1 1,0-1 0,0 0 0,-1 1-1,1-1 1,0 0 0,0 1 0,0-1 0,0 1-1,-1-1 1,1 0 0,0 1 0,0-1 0,0 1-1,0-1 1,0 0 0,0 1 0,0-1-1,0 1 1,0-1 0,1 0 0,-1 1 0,4 15 42,-1-1-19,1 0 1,0-1-1,1 1 0,11 21 1,-14-33-23,0 0 0,0 0 0,0 0 1,0 0-1,0 0 0,1-1 0,-1 1 1,1-1-1,-1 1 0,1-1 0,0 0 1,0 0-1,0-1 0,0 1 1,1 0-1,-1-1 0,0 0 0,1 0 1,-1 0-1,0 0 0,1 0 0,-1-1 1,1 0-1,0 0 0,5 0 1,-1-1 16,-1-1 0,1 1 0,-1-2 0,0 1 0,0-1 0,0 0 0,0 0 0,-1-1 0,1 0 0,-1 0 0,0 0 0,0-1 0,-1 0 0,1 0 0,4-7 0,-3 5 30,-1-1 1,-1 1-1,1-1 0,-1-1 0,-1 1 0,1 0 0,-2-1 1,1 0-1,-1 0 0,0 0 0,2-15 0,-5 20-19,0 0-1,0 0 0,0 0 1,0 0-1,0 1 1,-1-1-1,0 0 1,1 0-1,-2 0 1,1 1-1,0-1 0,-1 1 1,1-1-1,-1 1 1,-4-6-1,5 7-32,-1 0 0,0 1-1,0-1 1,1 0 0,-1 0-1,0 1 1,-1-1 0,1 1 0,0 0-1,0 0 1,-1 0 0,1 0-1,0 0 1,-1 0 0,1 0 0,-1 1-1,1 0 1,-1-1 0,1 1-1,-1 0 1,0 0 0,1 0-1,-5 1 1,7-1-18,-1 0-1,1 0 1,-1 0 0,1 1-1,-1-1 1,1 0 0,-1 0-1,1 0 1,0 1-1,-1-1 1,1 0 0,-1 0-1,1 1 1,0-1 0,-1 0-1,1 1 1,0-1 0,-1 0-1,1 1 1,0-1-1,0 1 1,-1-1 0,1 0-1,0 1 1,0-1 0,0 1-1,0-1 1,0 1 0,-1-1-1,1 1 1,0-1-1,0 0 1,0 1 0,0-1-1,0 1 1,0-1 0,0 1-1,1-1 1,-1 1-1,0-1 1,0 1 0,0-1-1,0 1 1,1-1 0,-1 0-1,0 1 1,1 0 0,9 15-4027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2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16 7232,'0'0'7009,"-11"-3"-6422,3 1-442,1 0 63,0 0 1,0 0-1,-1 0 0,1 1 0,-1 1 1,1-1-1,-1 1 0,1 0 0,-11 2 0,16-2-129,0 1-1,0 0 0,0 0 1,0 0-1,0 0 0,1 0 1,-1 0-1,0 0 0,1 0 1,-1 1-1,0-1 0,1 1 1,0-1-1,-1 1 0,1-1 1,0 1-1,0 0 0,0 0 1,0 0-1,0 0 0,0 0 1,1 0-1,-1 0 0,0 0 1,1 0-1,0 0 0,-1 0 1,1 0-1,0 0 0,0 0 1,0 0-1,1 0 0,-1 0 1,0 0-1,1 0 0,-1 0 1,1 0-1,0 0 0,0 0 1,-1 0-1,1 0 0,1 0 1,-1 0-1,0-1 0,0 1 1,1-1-1,-1 1 0,1-1 1,-1 1-1,1-1 0,-1 0 1,1 1-1,0-1 0,0 0 1,3 1-1,11 4 75,-1-1-1,1-1 1,0 0 0,0-1 0,0-1-1,0 0 1,0-1 0,33-3 0,8 4-115,-28-1-3191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3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8240,'0'0'6129,"12"-3"-5538,-11 3-577,17-6 289,0 2-1,0 0 0,0 1 1,0 1-1,1 1 0,-1 1 0,22 1 1,15 11 1262,-37-6-516,-7-6-1404,-7 0-2379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3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10848,'0'0'320,"97"-16"152,-46 6 0,3 4 8,-6 4-8,-13-2-16,-11 2-8,-10-2-48,-6 8 16,-4-2-112,2 2 8,0-4-176,0 0 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6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3712,'0'0'7802,"-3"14"-7524,-4 43 158,-1 63 1,7-56-41,1 55 853,0-101-916,-1-15-245,1-1 0,0 0-1,0 1 1,-1-1 0,2 0 0,-1 1-1,0-1 1,0 0 0,1 1 0,-1-1-1,1 0 1,0 0 0,1 3 0,-3 0 424,1-5-501,0 0 0,0 1 0,0-1-1,0 0 1,-1 0 0,1 0 0,0 0 0,0 0-1,0 1 1,0-1 0,0 0 0,0 0 0,0 0-1,0 0 1,0 1 0,0-1 0,0 0 0,0 0-1,0 0 1,0 0 0,0 1 0,0-1 0,0 0-1,0 0 1,0 0 0,0 0 0,0 1 0,0-1-1,0 0 1,0 0 0,0 0 0,0 0-1,1 1 1,-1-1 0,0 0 0,0 0 0,0 0-1,0 0 1,0 0 0,0 0 0,1 0 0,-1 1-1,0-1 1,0 0 0,0 0 0,2 4 751,-2-4-799,0 1 1,0-1 0,0 0-1,0 0 1,0 0 0,0 0 0,0 0-1,0 0 1,0 0 0,0 1-1,0-1 1,0 0 0,0 0 0,1 0-1,-1 0 1,0 0 0,0 0-1,0 0 1,0 1 0,0-1 0,0 0-1,0 0 1,0 0 0,0 0-1,0 0 1,0 0 0,1 0 0,-1 0-1,0 0 1,0 0 0,0 0-1,0 0 1,0 0 0,0 0-1,0 0 1,1 0 0,-1 0 0,0 0-1,0 0 1,0 0 0,0 0-1,0 0 1,0 0 0,0 0 0,1 0-1,-1 0 1,0 0 0,0 0-1,0 0 1,0 0 0,0 0 0,0 0-1,0 0 1,0 0 0,1 0-1,-1 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2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11152,'0'0'2232,"85"-30"-1744,-31 12 16,6 0-80,3 2 8,-5 4 0,-1 0 8,-9 1-160,-10 9-9,-3 8-127,-9 1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7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1 4416,'0'0'4201,"-12"0"-3814,-39 3 50,46-2-341,1 0-1,-1 0 1,0 1 0,1-1 0,-1 1-1,1 0 1,-1 0 0,1 1 0,0-1-1,-6 6 1,-15 7 859,25-14-903,-1-1 0,0 1 0,0 0 1,0 0-1,0-1 0,1 1 0,-1 0 0,0 0 0,1 0 1,-1 0-1,1 0 0,-1 0 0,1 0 0,-1 0 0,1 0 1,0 0-1,0 0 0,-1 0 0,1 1 0,0-1 0,0 0 1,0 0-1,0 0 0,0 0 0,0 0 0,1 0 0,-1 0 1,0 0-1,0 1 0,1-1 0,-1 0 0,1 1 0,0 1 61,1 0 0,-1 1 0,0-1 0,1 0-1,0 0 1,-1 0 0,1 0 0,0-1-1,4 4 1,-4-4-36,0 0 0,0-1 0,0 0 0,1 1 0,-1-1 0,0 0 0,1 0 0,-1 0 0,0-1 0,1 1 0,0 0 0,-1-1 0,1 0 0,-1 1 0,1-1 0,-1 0 0,1-1 0,-1 1 0,1 0 0,5-2-1,-5 1-27,0 0 0,0-1 0,1 0 0,-1 1 0,0-1-1,0 0 1,0 0 0,-1-1 0,1 1 0,0 0-1,-1-1 1,0 0 0,1 0 0,-1 1 0,2-5-1,3-5 77,-4 9-61,0-1-1,-1 0 1,0 0-1,0 0 1,0 0-1,0 0 1,0 0-1,-1 0 1,2-8-1,-3 11 192,-2 16 140,-5 33-153,1-13 60,-1 49 0,8-60-59,-1-16-108,1 0 1,-2 0 0,1 0-1,-1 0 1,-3 16-1,1-8 387,5-12-138,6-9-328,-1-2-2748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7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7328,'0'0'1928,"2"10"-1584,4 27 42,-2 0 1,-2 0-1,-2 53 0,-19 120 1707,18-202-1906,0-1-1,1 1 1,0-1-1,1 1 1,-1-1-1,3 10 1,-2-14 40,2 8 724,-3-11-933,1 0-1,-1 0 0,1 0 1,-1 0-1,0-1 0,1 1 1,-1 0-1,1 0 0,-1 0 1,0 0-1,1 0 0,-1-1 1,0 1-1,1 0 0,-1 0 1,0-1-1,1 1 0,-1 0 1,0 0-1,1-1 0,-1 1 1,0 0-1,0-1 0,0 1 1,1 0-1,-1-1 0,0 1 1,0-1-1,0 1 0,0 0 1,1-1-1,-1 1 0,0-1 1,0 0-1,6-11-2004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8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 5224,'0'0'3057,"2"15"-2641,4 36 286,16 58 0,20 119 2006,-36-183-1867,-7-17 1275,-3-21-464,-3-18-964,-19-54-285,15 40-322,1 0-1,1 0 1,1-1-1,2-1 1,-8-52 0,14 62-26,-1 4 48,0 0-1,1 0 1,4-24 0,-3 33-82,0 0 1,0 0-1,0 0 0,1 0 1,0 0-1,0 0 0,0 0 1,0 1-1,1-1 1,-1 1-1,1 0 0,0-1 1,0 1-1,0 1 0,7-6 1,0 1 17,1 0 0,1 1 0,-1 0 1,1 1-1,0 0 0,0 1 0,1 1 1,20-4-1,-27 6-12,-1 0 0,1 1 1,0-1-1,0 1 0,0 1 0,0-1 1,0 1-1,0 0 0,-1 0 0,1 1 1,0-1-1,-1 1 0,1 1 0,-1-1 1,0 1-1,0 0 0,0 0 0,0 0 1,0 1-1,6 6 0,-10-9-8,1 1 0,-1 0 0,0-1 0,-1 1 0,1 0-1,0 0 1,0-1 0,-1 1 0,1 0 0,-1 0 0,0 0 0,1 0 0,-1 0 0,0 0 0,0 0-1,0 0 1,0 0 0,-1-1 0,1 1 0,0 0 0,-1 0 0,0 0 0,1 0 0,-1 0 0,0-1-1,-1 4 1,-4 5 32,0-1-1,0 0 1,-12 13-1,11-13 2,-8 9 47,-1-1 0,0-1 0,-1 0 0,-1-1 0,0-1 0,-25 14 0,31-19-15,10-8-47,0 1-1,1-1 1,-1 0 0,0 0 0,1 1-1,-1-1 1,0-1 0,0 1 0,0 0 0,-3 1-1,43 8 231,-18-6-253,1 0 1,-1 2-1,1 1 1,-2 0-1,1 1 1,36 21-1,-48-23-16,-6-5 0,1 1-1,-1-1 1,1 1-1,-1 0 1,0 0 0,0 0-1,4 4 1,-5-5 3,-1 1 0,1-1 0,-1 0 0,0 0 1,1 0-1,-1 0 0,0 1 0,0-1 0,0 0 1,0 0-1,0 0 0,0 1 0,0-1 0,0 0 0,0 0 1,-1 0-1,1 1 0,0-1 0,-1 0 0,1 0 1,-1 0-1,1 0 0,-1 0 0,-1 1 0,-1 4 26,-2-1 1,1 0-1,-1 1 0,0-2 0,0 1 0,0-1 0,-1 1 0,1-2 0,-13 8 1,-2-1 156,-35 13 0,47-21-104,1 0-1,0-1 0,-1 0 1,1 0-1,-1 0 1,-11-2-1,8 1 13,5-1 204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59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 5016,'0'0'7622,"14"-3"-7150,185-29 1043,-2 11-415,174-12 382,-304 30-1187,-20 0 214,1 2 1,67 8-1,-112-7-378,0 0 1,-1 1-1,1-1 0,0 1 1,-1 0-1,1-1 0,-1 1 1,1 1-1,-1-1 0,1 0 1,-1 0-1,1 1 0,-1 0 1,0-1-1,4 5 0,-8-2-101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9:00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19 10752,'0'0'2674,"2"10"-2319,0 2-210,0 1 0,-1-1 0,0 1 0,-1-1 0,-1 1-1,0-1 1,0 1 0,-1-1 0,-6 20 0,-16 36 2634,26-71-2504,1 1 1,0 0 0,-1-1-1,0 0 1,1 1 0,-1-1-1,2-4 1,4-8-182,0 0 0,1 1 0,0 0 0,1 1 0,0 0 0,1 1 0,1 0 0,0 0-1,1 2 1,25-18 0,-9 5 48,-25 19-101,1 0-1,0 1 0,-1-1 1,1 1-1,1 0 0,-1 0 1,0 0-1,1 1 0,5-2 1,-9 3-23,-1 1 1,0 0 0,1 0-1,-1 0 1,0 0-1,0 0 1,1 0 0,-1 0-1,0 1 1,0-1 0,1 0-1,-1 1 1,0-1-1,0 1 1,0-1 0,1 1-1,-1 0 1,0-1-1,0 1 1,0 0 0,0 0-1,0 0 1,0 0 0,-1 0-1,1 0 1,0 0-1,0 0 1,-1 0 0,1 0-1,-1 0 1,1 0 0,-1 1-1,1-1 1,-1 0-1,1 2 1,1 6 118,0 0-1,0 1 0,1 16 1,-2-12 33,-1-8-180,5 14 560,-4-20-534,-1 0 1,1 1-1,-1-1 0,1 0 0,-1 0 1,1 0-1,-1 0 0,1 1 1,-1-1-1,1 0 0,0 0 1,-1 0-1,1 0 0,-1 0 0,1 0 1,-1 0-1,1 0 0,0-1 1,-1 1-1,1 0 0,-1 0 1,1 0-1,-1-1 0,1 1 1,-1 0-1,1 0 0,-1-1 0,1 1 1,-1 0-1,1-1 0,-1 1 1,0-1-1,1 1 0,-1-1 1,1 0-1,10-8 106,1-1-10,0 1 1,20-12 0,-28 19-86,-1 0 1,1 0-1,0 1 1,0-1-1,0 1 1,0 0-1,0 0 1,0 1-1,0-1 0,0 1 1,1 0-1,-1 0 1,0 0-1,5 1 1,-6 0-12,-1 0 0,0 0 0,0 0 0,0 0 0,0 1 0,0-1 1,0 0-1,0 1 0,0 0 0,0-1 0,-1 1 0,1 0 0,2 4 0,18 31 140,-13-22-90,-2-2 58,0 0 0,-1 0 1,10 28-1,-16-40-96,0 0 1,0 0-1,1 0 1,-1 0-1,0 0 1,1 0-1,-1 0 1,1 0-1,-1 0 0,1 0 1,0 0-1,-1 0 1,1 0-1,0 0 1,0 0-1,0-1 1,1 2-1,-1-2-167,-1 0 0,1 0 0,-1 0-1,1 0 1,0 0 0,-1 0 0,1-1 0,-1 1 0,1 0-1,0 0 1,-1-1 0,1 1 0,-1 0 0,1-1 0,-1 1-1,1 0 1,-1-1 0,1 1 0,-1-1 0,0 1 0,1-1-1,-1 1 1,1-1 0,-1 1 0,0-1 0,1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57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245 454 6016,'0'0'4257,"-9"-4"-3765,4 2-404,2 0-32,-1 1-1,1-1 1,-1 1 0,1 0-1,-1 0 1,1 0-1,-1 0 1,0 1 0,1 0-1,-1-1 1,0 1-1,1 0 1,-1 1 0,0-1-1,1 1 1,-8 2-1,1 1 115,0 1 1,0 0-1,0 1 0,1 0 0,0 0 0,1 1 0,-1 0 0,-13 16 0,14-13 88,-1 0 0,1 1 0,1 0-1,0 1 1,1 0 0,0 0 0,-5 13 0,10-21-142,0 0 1,1 0 0,-1 0 0,1 0-1,-1 0 1,1 0 0,1 0 0,-1 0 0,0 0-1,2 7 1,-1-9-53,-1 0 0,1 0 0,0 0 0,-1-1 0,1 1 0,0 0 0,0 0 0,0 0-1,0-1 1,0 1 0,1 0 0,-1-1 0,0 1 0,1-1 0,-1 0 0,1 1 0,0-1 0,-1 0 0,1 0-1,0 0 1,0 0 0,-1 0 0,4 0 0,4 1 6,0-1-1,-1-1 0,1 1 1,0-2-1,0 1 1,-1-1-1,1 0 1,0-1-1,-1 0 1,1 0-1,-1-1 1,0 0-1,0-1 0,0 0 1,0 0-1,-1 0 1,1-1-1,-1 0 1,0-1-1,-1 0 1,8-7-1,-3 0 5,-1-1-1,-1 0 1,0 0 0,0-1-1,-2 0 1,0-1-1,0 0 1,-2 0 0,0 0-1,-1-1 1,0 1-1,-2-1 1,2-30 0,-3 25 1,3-119 420,-5 120-361,-1 1-1,-1 0 0,0 0 1,-13-38-1,13 45-40,2 10-56,0 0 0,0 1 0,0-1 0,0 0-1,0 0 1,0 1 0,-4-6 0,5 8-30,0 0 1,0 0-1,0-1 1,-1 1-1,1 0 0,0 0 1,0 0-1,-1-1 1,1 1-1,0 0 0,0 0 1,-1 0-1,1 0 1,0-1-1,0 1 0,-1 0 1,1 0-1,0 0 1,-1 0-1,1 0 1,0 0-1,0 0 0,-1 0 1,1 0-1,0 0 1,-1 0-1,1 0 0,0 0 1,-1 0-1,1 0 1,0 1-1,0-1 0,-1 0 1,0 0 0,1 1 0,-1 0 1,0-1-1,1 1 0,-1-1 1,1 1-1,-1 0 0,1-1 0,-1 1 1,1 0-1,-1 0 0,1-1 1,0 2-1,-7 20 17,1 0 1,1 0-1,1 1 0,2-1 1,0 1-1,2 33 0,3-20-19,2 0 0,1 0 0,2 0 0,14 38 0,-17-60 5,0-1 0,0 0 1,2 0-1,0 0 1,0-1-1,17 22 1,-22-31-4,0-1 0,0 0 0,0 1 0,0-1 0,1 0 0,-1 0 0,1 0 0,-1-1 1,1 1-1,0-1 0,-1 1 0,1-1 0,0 0 0,0 0 0,0 0 0,0 0 0,0-1 1,0 1-1,0-1 0,0 0 0,0 0 0,0 0 0,0 0 0,0 0 0,0-1 0,0 1 1,0-1-1,0 0 0,0 0 0,0 0 0,0 0 0,0-1 0,-1 1 0,1-1 0,0 1 0,4-5 1,3-4 39,0-1 0,0 0 1,-1 0-1,0-1 0,-1 0 0,-1 0 1,0-1-1,10-24 0,-15 34 169,0 9-109,1 12-37,-3-15-55,1 7 2,1-1 1,0 1-1,0-1 0,1 0 0,0 1 0,9 16 1,-10-21-16,1 0 0,0 0 0,1-1 0,-1 1 1,1-1-1,0 0 0,0 0 0,0 0 0,0 0 0,1-1 1,0 1-1,0-1 0,9 4 0,-11-6-3,1 0 0,-1-1 0,1 1 0,-1-1 0,1 1 0,0-1 0,-1 0 0,1-1 0,-1 1 0,1 0 0,0-1 0,-1 0 0,1 0 0,-1 0 0,0-1 0,1 1 0,-1-1 0,0 1 0,6-5 0,-1 0 3,1 0 1,0-1-1,-1 0 0,-1-1 1,10-11-1,-8 7 10,0-1-1,-2 0 0,1 0 0,-2-1 1,0 0-1,0 0 0,-2 0 0,6-28 1,-2-6 146,3-69 1,-11 111-104,1-1 1,-1 1-1,0-1 1,-1 1-1,1 0 1,-1-1-1,0 1 1,-1 0-1,-3-10 1,5 16-53,0 0 0,0 0 0,0 0 0,-1-1 0,1 1 1,0 0-1,0 0 0,0 0 0,0 0 0,0 0 0,0 0 0,0-1 0,-1 1 0,1 0 0,0 0 1,0 0-1,0 0 0,0 0 0,0 0 0,-1 0 0,1 0 0,0 0 0,0 0 0,0 0 1,0 0-1,-1 0 0,1 0 0,0 0 0,0 0 0,0 0 0,0 0 0,0 0 0,-1 0 0,1 0 1,0 0-1,0 0 0,0 0 0,0 0 0,-1 0 0,1 1 0,-7 8 111,2 3-75,1 0 1,-5 23-1,3-12-19,-44 205 77,-14 49-108,22-163-46,22-64 40,9-27 41,11-22-23,-1 0 0,1 0 0,-1-1 0,0 1 0,1 0 0,-1 0 1,1 0-1,-1-1 0,0 1 0,0 0 0,1-1 0,-1 1 0,0 0 0,0-1 0,0 1 0,0-1 0,0 0 0,0 1 0,0-1 0,-1 1 0,8-18 140,16-30-107,2 1 1,34-49-1,68-80-86,-71 102 4,100-128-144,-140 181 172,-1-1 0,-1-1 0,-1 0-1,0-1 1,8-26 0,-18 44 17,-1 0-1,0 0 0,0 0 1,-1 0-1,1-9 0,-3 14 7,0 4 7,-4 8 13,-94 269 48,81-221-68,-6 24-23,3-10-16,-39 92 0,43-132 39,-28 43 1,42-71 6,1-1-19,-5 6 89,5-11-29,0-7-20,3 1-19,1 0 1,-1 0-1,1 0 1,0 0-1,0 1 0,1-1 1,-1 0-1,5-9 1,-1 3-3,0-2-24,0-1 0,2 1 0,0 1 0,0-1 0,1 1 0,1 1 0,0-1 0,1 1 1,0 1-1,0 0 0,2 0 0,14-10 0,75-44-257,-81 53 208,90-60-235,-102 67 288,0-1 1,0 0 0,-1-1 0,0 0 0,0 0 0,0 0-1,8-13 1,-14 18 22,0 0 0,0 0 0,0-1 0,0 1 0,-1 0 0,1 0 0,-1-1 0,1 1 0,-1 0 0,0-1 0,0 1 0,0 0 0,0-1 0,0 1 0,0 0 0,-1-1 0,1 1 0,-1 0 0,1-1 0,-1 1-1,0 0 1,0 0 0,0 0 0,0 0 0,-1 0 0,1 0 0,0 0 0,-1 0 0,0 0 0,1 1 0,-1-1 0,0 1 0,0-1 0,0 1 0,0 0 0,0-1 0,-3 0 0,3 1-7,1 1 1,-1 0 0,1 0-1,-1 1 1,1-1-1,-1 0 1,1 0-1,-1 1 1,1-1-1,-1 1 1,1-1 0,0 1-1,-1 0 1,1-1-1,0 1 1,0 0-1,-1 0 1,1 0-1,0 0 1,0 0 0,0 0-1,0 0 1,0 0-1,-1 2 1,-3 4 19,0 0 1,-6 14 0,9-18-24,0 0 1,0 1 0,1 0-1,-1-1 1,1 1-1,0 0 1,1 0 0,-1 0-1,0-1 1,1 1-1,0 0 1,0 0 0,0 0-1,1 0 1,0 5-1,1-5-6,-1-1 0,1 1 0,-1 0 0,1-1 0,0 1 0,1-1 0,-1 0 0,1 0 0,-1 0-1,1 0 1,0 0 0,0-1 0,0 1 0,0-1 0,4 2 0,1 1-11,-1-1 1,1-1-1,0 1 1,0-1-1,0-1 1,1 0-1,-1 0 1,1 0 0,-1-1-1,1 0 1,-1-1-1,1 0 1,0 0-1,-1-1 1,1 0-1,-1-1 1,14-4-1,-9 3 4,-1-2 0,-1 0 0,1 0 0,-1-1 0,0 0 0,0-1 0,-1 0 0,0-1 0,0 0 0,0-1 0,11-14 0,-19 22 21,-1-1 1,1 1 0,-1-1 0,0 0 0,0 0-1,0 1 1,0-1 0,0 0 0,0 0 0,0 0-1,0 0 1,-1 0 0,1 0 0,-1 0 0,0 0-1,1 0 1,-1 0 0,0 0 0,-1-3 0,1 5-8,0 0 1,0 0 0,0 0 0,0 0 0,0 0-1,0 0 1,-1 0 0,1 0 0,0-1 0,0 1 0,0 0-1,0 0 1,0 0 0,-1 0 0,1 0 0,0 0 0,0 0-1,0 0 1,0 0 0,-1 0 0,1 0 0,0 0 0,0 0-1,0 0 1,0 0 0,-1 0 0,1 0 0,0 0-1,0 0 1,0 0 0,0 1 0,-1-1 0,1 0 0,0 0-1,0 0 1,0 0 0,0 0 0,0 0 0,0 0 0,-1 1-1,1-1 1,0 0 0,0 0 0,0 0 0,0 0 0,0 0-1,0 1 1,0-1 0,0 0 0,0 0 0,0 0-1,-7 9 90,5-6-85,1 0 1,-1 1-1,1-1 1,0 0 0,0 1-1,0-1 1,0 1-1,0-1 1,1 1-1,0-1 1,0 1-1,0-1 1,0 1-1,1 5 1,0-3-6,1-1-1,0 0 1,-1 0-1,2 0 1,-1 0 0,1 0-1,-1 0 1,1-1-1,4 5 1,-1-2-4,0 0 0,0-1-1,1 0 1,0 0 0,0-1 0,0 0-1,1 0 1,-1-1 0,1 1 0,0-2-1,16 6 1,-20-8 5,-1-1 0,1 1-1,-1-1 1,1 0 0,-1 0 0,1-1 0,-1 1-1,1 0 1,-1-1 0,1 0 0,-1 0-1,0 0 1,1-1 0,-1 1 0,0-1-1,0 1 1,0-1 0,0 0 0,0 0-1,-1 0 1,1-1 0,0 1 0,-1-1-1,3-4 1,0 2 13,-1 0 0,0-1 0,-1 0 0,0 0 0,0 0 0,0 0-1,0 0 1,-1-1 0,0 1 0,0-1 0,1-12 0,-2 9 13,-1 1 1,0-1 0,0 0-1,-1 1 1,-1-1-1,1 0 1,-1 1 0,-1 0-1,0-1 1,-6-13-1,5 15 8,3 7-18,0-1-1,1 1 1,-1-1-1,0 1 1,0-1-1,0 1 0,0-1 1,-2 0-1,2 1-12,1 1-1,-1 0 0,0 0 0,1-1 1,-1 1-1,1 0 0,-1 0 0,0 0 1,1 0-1,-1 0 0,0 0 0,1 0 1,-1 0-1,1 0 0,-1 0 0,0 0 1,1 0-1,-1 0 0,1 1 0,-1-1 1,0 0-1,1 0 0,-1 1 0,1-1 1,-1 0-1,1 1 0,-1 0 0,-1 1 0,0 0 0,0 0 0,0 0 0,1 0 0,-1 0 0,1 0 0,0 0 0,-1 1 0,1-1 0,0 0 0,1 1 0,-1-1 0,0 1 0,1-1 0,-1 1 0,1-1 0,-1 5 0,1 1-10,0 0 1,0 0-1,1 0 1,1 12-1,0-14 0,0 0-1,0 0 0,1 0 1,-1-1-1,1 1 0,0-1 0,7 10 1,-8-13 2,0 0 0,0 0 0,0 0 0,0 0 0,0 0 0,0-1 1,1 1-1,-1-1 0,3 2 0,-3-2 3,-1-1 0,1 1 1,-1-1-1,1 0 0,-1 0 1,1 1-1,-1-1 0,1 0 1,-1 0-1,1 0 0,-1 0 0,1-1 1,-1 1-1,1 0 0,-1-1 1,0 1-1,3-2 0,10-5 16,0-1 0,-1 0 0,0-1-1,-1-1 1,0 0 0,0-1 0,10-12 0,-17 19 21,0-1 1,0 1-1,0 0 1,1 1-1,8-5 0,-14 8-35,0 0-1,1 0 0,-1 0 0,0 0 0,1 0 1,-1 0-1,0 0 0,0 0 0,1 0 0,-1 0 1,0 0-1,1 0 0,-1 0 0,0 0 0,0 0 1,1 1-1,-1-1 0,0 0 0,0 0 0,1 0 1,-1 0-1,0 1 0,0-1 0,0 0 0,1 0 1,-1 0-1,0 1 0,0-1 0,0 0 0,0 0 1,1 1-1,-1-1 0,0 0 0,0 1 0,0-1 1,0 0-1,0 0 0,0 1 0,0-1 0,0 0 1,0 1-1,0-1 0,0 0 0,0 0 0,0 1 1,1 16 55,-3 5-19,-5 26 0,3-27 83,1-1-1,0 23 1,3-43-120,0 0 1,0 0-1,0 0 0,1 0 0,-1 0 1,0 0-1,0 0 0,0 0 0,0 1 0,1-1 1,-1 0-1,0 0 0,0 0 0,0 0 1,1 0-1,-1 0 0,0 0 0,0 0 1,0 0-1,0 0 0,1 0 0,-1 0 1,0 0-1,0 0 0,0 0 0,0-1 0,1 1 1,-1 0-1,0 0 0,0 0 0,0 0 1,0 0-1,1 0 0,-1 0 0,0 0 1,0-1-1,0 1 0,0 0 0,0 0 0,0 0 1,0 0-1,1 0 0,-1-1 0,9-6 46,17-21 93,31-41 0,-35 42 27,-22 27-166,0-1-1,0 1 1,0 0-1,0 0 1,0 0-1,1 0 1,-1 0-1,0 0 1,0 0 0,0 0-1,0 0 1,0 0-1,0 0 1,0 0-1,0 0 1,0 0-1,1 0 1,-1 0-1,0 0 1,0 0-1,0 0 1,0 0 0,0 0-1,0 0 1,0 0-1,1 0 1,-1 0-1,0 0 1,0 0-1,0 0 1,0 0-1,0 0 1,0 0-1,0 0 1,0 0 0,0 0-1,1 0 1,-1 0-1,0 0 1,0 0-1,0 1 1,0-1-1,0 0 1,0 0-1,0 0 1,0 0 0,0 0-1,4 9 98,2 10-16,-1-1-42,1 0 1,0 0-1,14 27 0,-19-43-42,-1-1 0,1 0 0,0 0-1,0 0 1,0 0 0,-1 0-1,1 0 1,0 0 0,0 0 0,1 0-1,-1 0 1,0-1 0,0 1 0,0 0-1,0-1 1,1 1 0,-1-1-1,0 1 1,0-1 0,1 1 0,-1-1-1,0 0 1,1 0 0,-1 0 0,1 0-1,-1 0 1,0 0 0,1 0-1,-1 0 1,0-1 0,1 1 0,-1 0-1,0-1 1,0 1 0,1-1 0,-1 1-1,0-1 1,2-1 0,3-2 1,-1 1 1,0-1 0,0 0-1,0 0 1,-1-1-1,9-9 1,-1-3 11,-1-1 0,-1-1 0,0 1 0,-2-1 0,0-1 0,-1 0 0,0 0 0,-2 0 0,3-22 0,1-28 75,1-93 0,-10 147-84,0 8 10,1-4 10,0 1 0,-1 0 0,-1 0 0,0-1 0,0 1 0,-6-21 0,0 22 62,7 10-84,0-1 0,-1 1 0,1 0 0,0 0 0,0 0 1,0 0-1,-1 0 0,1 0 0,0 0 0,0 0 0,0 0 0,-1 0 0,1 0 0,0 0 0,0 0 0,0 0 1,-1 0-1,1 0 0,0 0 0,0 0 0,0 0 0,0 1 0,-1-1 0,1 0 0,0 0 0,0 0 0,0 0 1,0 0-1,-1 0 0,1 0 0,0 1 0,-1 1 10,0 0-1,-1 0 1,1 0 0,1 0-1,-1 0 1,0 0-1,0 4 1,-5 22-2,2-1 0,1 1 0,1 0 0,3 54 0,25 112-66,18-13 20,-29-126-26,-7-43-36,-7-9-167,-2-4-446,-40-44-405,18 21-2912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58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15576,'0'0'1529,"12"0"-1028,-9-1-470,23 0 235,-1 1 0,36 3 0,89 22 489,-48-8-127,-92-15-503,-5-2-9,-1 1 0,0-1 0,0 1 0,0 0 0,0 0 0,0 1 0,4 2 0,-7-4-107,-1 0 0,0 0 0,0 0-1,0 0 1,0 0 0,1 0 0,-1 1-1,0-1 1,0 0 0,0 0 0,0 0 0,0 0-1,0 1 1,0-1 0,0 0 0,0 0-1,0 0 1,1 1 0,-1-1 0,0 0-1,0 0 1,0 0 0,0 1 0,0-1-1,0 0 1,0 0 0,-1 0 0,1 1 0,0-1-1,0 0 1,0 0 0,0 0 0,0 1-1,0-1 1,0 0 0,0 0 0,0 0-1,-1 0 1,1 1 0,0-1 0,0 0 0,0 0-1,0 0 1,0 0 0,-1 1 0,-7 5-1820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7:58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14368,'0'0'1336,"52"19"-1720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01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5224,'0'0'11218,"7"10"-10875,3 5-210,-3-5-6,-1-1-1,0 2 0,7 16 0,-5-6 235,5 23 0,-6-20-57,9 30 836,-14-44-1014,1 2 1135,-1-22-447,-2-5-765,1-1 0,0 1-1,2-1 1,-1 1 0,2 0 0,0 0-1,1 0 1,1 0 0,0 1 0,1 0 0,9-15-1,14-5-20,-26 30-3,1 0 0,0 1 1,1 0-1,-1 0 0,0 0 0,10-3 0,-6 2-7,-6 3-5,0 0 1,-1 0 0,1 0 0,0 0 0,0 1 0,0-1 0,0 1-1,0-1 1,0 1 0,-1 0 0,1 0 0,0 1 0,0-1-1,0 0 1,0 1 0,0 0 0,0 0 0,-1 0 0,1 0-1,0 0 1,-1 0 0,1 1 0,0-1 0,-1 1 0,0 0-1,1 0 1,-1 0 0,3 3 0,0 3 49,1-1 1,-2 1-1,1 0 1,-1 0-1,4 12 1,0-1 36,-4-9-7,0 0 0,3 21 0,4 11 231,-8-32-163,-1 0 0,2 17 0,-1-16 319,0-19-766,-1 1-2411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8:0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0 248 13360,'0'0'2717,"4"12"-2347,11 33 236,10 52 0,-17-55-110,0-6 375,-3 0 0,3 50 1,-8-83-729,0-1 0,0 1 0,1-1 0,-1 1 0,1 0 0,-1-1 0,2 3 0,-2-5-124,0 0 0,0 0 1,0 0-1,0 0 0,0 0 1,0 0-1,0 0 0,0 0 1,0 0-1,0 0 0,0 0 1,0 0-1,0 0 0,1 0 1,-1 0-1,0 0 0,0 0 1,0 0-1,0 0 0,0 0 1,0 0-1,0 0 0,0 0 1,0 0-1,0 0 0,0 0 1,0 0-1,0 0 0,0 0 1,0 0-1,0 0 0,0 0 1,0 0-1,0 0 0,0 0 1,0 0-1,0 0 0,0 0 1,0 0-1,0 0 0,0 0 1,0 0-1,0 0 0,0 0 0,0 0 1,1 0-1,-1 0 0,0 0 1,0 0-1,0 0 0,0 0 1,0 0-1,0 0 0,0 1 1,0-1-1,1-7 396,1-11-253,-2 16-109,1-38 313,-2 1 1,-11-77-1,0-1 215,-1-65 133,13 178-682,0-1 0,0 0 0,1 1 0,-1-1 1,1 0-1,0 1 0,1-1 0,-1 1 0,1-1 0,0 1 0,0 0 0,0 0 0,1 0 0,-1 0 0,4-4 0,-3 5-18,-1 0 0,1 1-1,-1-1 1,1 1-1,0 0 1,0 0 0,0 0-1,1 0 1,-1 0-1,0 1 1,1 0 0,-1-1-1,1 1 1,-1 0-1,1 1 1,-1-1 0,1 1-1,0-1 1,5 1 0,-1 1 1,0 0 1,0 0-1,0 1 1,0 0-1,0 0 1,-1 1-1,1 0 1,-1 0 0,13 7-1,-16-7-3,0 0-1,0 0 1,0 0-1,-1 1 1,1-1 0,-1 1-1,0 0 1,0 0-1,0 0 1,-1 0-1,1 0 1,-1 1 0,0-1-1,0 1 1,-1-1-1,1 1 1,0 6-1,-1-3 7,0 1 0,-1-1 0,0 0-1,0 1 1,-1-1 0,0 0-1,0 1 1,-1-1 0,0 0 0,-1 0-1,0 0 1,0 0 0,-1-1-1,0 1 1,0-1 0,0 0 0,-1 0-1,0 0 1,-6 5 0,-7 7 81,-1-2 1,0 0 0,-1-1 0,-42 24 0,52-32 74,9-2-49,3-5-119,-1 0 0,0-1 0,0 1 0,0 0-1,0 0 1,1-1 0,-1 1 0,0-1 0,1 1 0,-1-1 0,1 1 0,0-1 0,55 15 12,52 16-42,-97-26 14,0 0-1,0 1 1,0 0-1,-1 0 1,0 1 0,16 14-1,-25-19 13,1 1-1,-1-1 1,1 1 0,-1 0-1,0-1 1,0 1 0,0 0-1,-1 0 1,1 1 0,-1-1-1,1 0 1,-1 0 0,0 1-1,0-1 1,-1 1 0,1-1-1,0 5 1,-2-4 5,1 0 0,0 0 0,-1 0 0,0 0 0,0 0 0,0 0 1,-1 0-1,1 0 0,-1 0 0,0-1 0,0 1 0,0-1 0,0 1 0,-6 4 0,3-2 8,0 0 0,-1-1-1,0 0 1,0 0 0,-1 0-1,1-1 1,-1 0 0,0-1-1,0 1 1,-1-1 0,-8 2-1,3-1 25,0-2 1,-1 1-1,1-2 0,-1 0 0,-24-1 0,25-1-335,-32-2 1051,42 2-1097,0 0 0,0 1 0,0-1-1,0 0 1,0 0 0,1-1 0,-1 1 0,0-1 0,0 1 0,1-1-1,-4-3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6520,'0'0'10195,"15"-3"-9804,232-47 1112,-162 35-1037,85-12 437,-146 25-701,-1 1-1,1 2 1,24 3 0,-37-3 9,-5 0 198,-8 3-84,-4 6-348,-5 3-2915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09:57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59 1600,'0'0'7905,"10"-9"-7272,29-31-18,-38 39-545,0 0 1,0 1-1,0-1 0,-1 0 1,1 0-1,0 1 1,0-1-1,0 0 0,1 1 1,-1-1-1,0 1 0,0-1 1,0 1-1,0 0 0,0 0 1,1-1-1,-1 1 0,0 0 1,0 0-1,0 0 1,0 0-1,1 0 0,-1 0 1,0 1-1,0-1 0,0 0 1,1 1-1,-1-1 0,0 0 1,0 1-1,0 0 1,0-1-1,0 1 0,0-1 1,0 1-1,0 0 0,1 1 1,2 1 164,2 1-116,0-1 0,0 2 0,0-1 0,0 1 0,-1-1 0,0 2 0,0-1 0,-1 0 0,1 1 0,-1 0 0,0 0 0,-1 0-1,1 1 1,-1-1 0,-1 1 0,1 0 0,-1 0 0,0-1 0,-1 1 0,1 1 0,-1 7 0,0-6-8,-1-1 1,0 1-1,-1-1 0,0 1 1,0-1-1,-1 1 0,0-1 1,0 1-1,-1-1 1,0 0-1,0 0 0,-1-1 1,0 1-1,0-1 0,-1 0 1,0 0-1,-10 11 0,0-5 127,0 0-1,-1 0 0,0-1 0,-30 15 0,-75 28 776,73-41-759,31-11-2636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0:32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214 575 3808,'0'0'7766,"-2"-10"-7468,1-4-185,1 8 16,0 1 0,-1-1 0,0 0 0,0 1-1,-3-11 1,3 14-19,0 1-1,0-1 0,-1 0 0,1 1 0,0-1 1,-1 1-1,1-1 0,-1 1 0,1 0 1,-1-1-1,1 1 0,-1 0 0,0 0 1,0 0-1,0 1 0,0-1 0,1 0 1,-1 1-1,0-1 0,0 1 0,0-1 0,-4 1 1,-3-1 113,0 0 0,0 1 0,-12 1 1,14 0-86,0 0 1,1 0 0,-1 0 0,1 1 0,0 0 0,0 1 0,-7 3 0,10-5-90,0 1 1,0 0-1,0 0 0,0 0 1,1 0-1,-1 0 0,1 0 1,0 1-1,-1-1 1,1 1-1,0 0 0,0 0 1,1-1-1,-1 1 0,-1 4 1,-5 12 320,6-16-313,1-1-1,0 1 0,0 0 1,0 0-1,0 0 1,0 0-1,1 0 1,-1 0-1,0 6 0,3 2 84,-1-1-1,1 0 0,0 1 0,1-1 0,7 16 0,-9-24-108,1 3 29,0 0 0,1-1 0,0 1 1,-1-1-1,2 0 0,-1 0 0,0 0 1,1 0-1,0-1 0,8 7 0,-8-8-2,0 0-1,0 1 1,1 0-1,-1 0 1,-1 0 0,7 6-1,-8-8-16,1 0 0,0-1 0,0 1 0,-1 0 0,1-1-1,0 0 1,0 0 0,0 1 0,0-2 0,-1 1 0,6-1 0,1 1 41,-3 0-46,0 0-1,0 0 0,0 0 1,0-1-1,0 1 0,0-2 1,0 1-1,0-1 0,0 1 1,0-2-1,-1 1 0,1-1 1,-1 1-1,0-1 0,1-1 1,-1 1-1,-1-1 0,1 0 1,7-8-1,21-25 59,-1-1 0,28-45 0,-45 59-51,-2-1 1,0 0-1,-1-1 1,-2 0-1,9-33 1,68-271 433,-85 324-445,-1 5-27,0-1-1,-1 1 1,1-1-1,-1 1 1,1-1-1,-1 1 1,1-1-1,-1 1 1,0-1-1,0 1 1,0-1-1,0 1 1,0-1-1,0 0 0,-1-1 1,1 3-18,-9 60-147,-14 87 137,4-38 12,-4-4 27,15-77-11,1 0 1,-4 40-1,6-17-17,-1 28 88,2-51 224,4-28-224,12-17 128,8-22-127,-12 23-29,19-28-1,-9 17 6,-10 15-13,0-1 1,1 2-1,18-19 1,-24 28-23,0-1 1,1 1-1,0-1 1,-1 1-1,1 0 0,6-2 1,-10 4-17,1 0 0,0-1 0,-1 1 0,1 0 0,0-1 0,-1 1 0,1 0 0,0 0 0,-1 0 0,1 0 0,0 0 0,-1 0 0,1 0 0,0 0 0,0 0 0,-1 0 0,1 0 1,0 0-1,-1 0 0,1 0 0,0 1 0,-1-1 0,1 0 0,0 1 0,-1-1 0,1 0 0,0 1 0,-1-1 0,1 1 0,-1-1 0,1 1 0,-1-1 0,1 1 0,-1-1 0,0 1 0,1 0 0,-1-1 0,1 1 0,-1 0 0,0-1 0,0 1 1,1 0-1,-1 1 0,16 35 4,-15-27 9,1-1-1,0 1 0,1-1 0,0 0 1,0 0-1,1 0 0,0-1 1,0 1-1,1-1 0,0 0 0,1 0 1,0 0-1,7 6 0,-12-12-4,1 0 1,0 0-1,0 0 0,0 0 0,0 0 0,1 0 0,-1-1 1,0 1-1,1-1 0,-1 0 0,1 1 0,-1-1 0,1 0 1,0-1-1,-1 1 0,1 0 0,0-1 0,0 0 1,-1 1-1,1-1 0,0 0 0,0 0 0,0-1 0,-1 1 1,1-1-1,4-1 0,4 0 12,-2-1-1,1 0 1,0-1-1,0 0 1,-1-1 0,0 0-1,0 0 1,9-8 0,8-7 77,27-30 1,5-4 114,-49 48-175,-1-1 0,2 2 0,-1-1 1,20-7-1,-19 9 0,-10 4-36,0 0-1,0 0 0,0 0 1,0 0-1,0 0 0,0 0 1,0 0-1,0 0 0,0 0 1,0 0-1,0 1 0,0-1 1,0 0-1,0 0 0,0 0 1,0 0-1,1 0 0,-1 0 1,0 0-1,0 0 0,0 0 1,0 0-1,0 0 0,0 0 1,0 0-1,0 0 0,0 0 1,0 0-1,0 0 0,0 0 1,0 1-1,1-1 0,-1 0 1,0 0-1,0 0 0,0 0 1,0 0-1,0 0 0,0 0 1,0 0-1,-2 5 0,1-4-1,1 0-1,-1 0 1,0 0 0,0 0-1,1-1 1,-1 1-1,0 0 1,0-1 0,0 1-1,0-1 1,0 1 0,0-1-1,0 1 1,0-1-1,0 0 1,0 1 0,-1-1-1,1 0 1,-2 0-1,-6 3 8,1 1 3,1 0-1,0 0 1,1 0-1,-1 1 1,1 0-1,0 1 1,0 0-1,0 0 1,1 0-1,0 0 1,0 1-1,1-1 1,0 1-1,0 1 1,0-1-1,-4 14 1,6-15-7,0 1 1,1-1 0,-1 1 0,1 0-1,0-1 1,1 1 0,0 0-1,0 0 1,1 8 0,0-10-8,0-1 0,0 0 0,0 1 0,1-1 1,0 0-1,0 0 0,0 0 0,0-1 0,0 1 0,1 0 0,-1-1 1,1 1-1,0-1 0,0 0 0,4 3 0,-4-4 3,1 0 0,-1 0 0,0-1 0,0 1 0,1-1 0,-1 0 0,1 0 0,-1 0 0,1-1 0,0 1 0,-1-1 0,1 0 0,0 0 0,5 0 0,-2-1 6,1 0 0,0 0 0,-1-1-1,1 0 1,10-5 0,-10 3 9,-1 0 0,0-1 0,1 0 0,-2 0 1,1 0-1,0-1 0,-1 0 0,0-1 0,-1 0 0,0 1 0,0-2 0,0 1 1,-1 0-1,0-1 0,0 0 0,-1 0 0,0 0 0,0 0 0,-1-1 0,0 1 1,0-1-1,-1 1 0,0-1 0,-1 0 0,0 0 0,0 1 0,-1-1 0,-3-12 1,4 20-7,0 0 1,0 0 0,0 0-1,-1-1 1,1 1-1,0 0 1,-1 0 0,1 1-1,-1-1 1,1 0 0,-1 0-1,1 0 1,-1 0 0,0 0-1,1 0 1,-1 1 0,0-1-1,0 0 1,-1-1 0,1 2-6,0 0 1,0 0-1,1 0 0,-1 0 1,0 0-1,0 0 1,1 0-1,-1 0 1,0 0-1,1 0 0,-1 1 1,0-1-1,0 0 1,1 0-1,-1 1 1,0-1-1,1 1 0,-1-1 1,0 0-1,0 2 1,-3 1 3,0 1 0,0 0 0,1 0 0,0 0 0,-5 9 0,6-10-9,0 0 0,0 1 1,1-1-1,0 1 0,-1-1 0,1 1 0,0 0 0,1-1 0,-1 1 0,1 0 1,0-1-1,0 1 0,0 0 0,0 0 0,0-1 0,1 1 0,0 0 0,0-1 1,0 1-1,0-1 0,3 5 0,-1-2-6,0 0 0,1-1 0,0 1 0,0-1-1,0 0 1,1 0 0,0-1 0,0 1 0,0-1 0,10 6 0,-12-7 8,1-1 0,0 0 0,-1 0 0,1 0 0,0 0 0,0-1 0,0 1 0,0-1 0,0 0 1,0-1-1,0 1 0,1 0 0,-1-1 0,0 0 0,0 0 0,0-1 0,1 1 0,-1-1 0,0 0 0,0 0 0,0 0 0,0 0 0,0-1 0,4-2 1,22-13 78,-1-1 0,-1-2 0,0-1 1,35-36-1,-61 55-69,-1 1 1,1-1-1,0 1 1,-1 0-1,1-1 0,0 1 1,-1 0-1,1 0 1,0 1-1,0-1 1,0 0-1,0 0 1,0 1-1,0-1 0,4 1 1,-6 0-8,1 0 0,-1 0 0,1 0 0,-1 0 0,1 0 0,0 1 0,-1-1 0,1 0 0,-1 1 0,1-1 0,-1 0 0,1 1 0,-1-1 0,0 0 0,1 1 0,-1-1 0,1 1 0,-1-1 0,0 1 0,1 0 0,3 20 38,-16 107 207,24-141-109,24-21-1,-24 23-106,-8 8-18,-1-1-1,1 1 0,0 0 1,0 0-1,1 0 0,-1 1 1,1 0-1,-1 0 0,1 0 1,0 0-1,4-1 0,-7 4-9,-1-1 0,1 1 0,-1 0 0,0-1 0,1 1 0,-1 0 0,0 0 0,0 0 0,1 0 0,-1 0 0,0 0 0,0 0 0,0 1 0,0-1 0,-1 0 0,1 1 0,0-1 0,0 0 0,-1 1 0,1-1 0,-1 1 0,1-1 0,-1 1-1,1 1 1,7 15 42,-1-11-39,-6-6-5,0 1 0,0-1 0,0 0-1,0 0 1,0 1 0,0-1 0,0 0 0,1 0-1,-1 0 1,0-1 0,1 1 0,-1 0 0,0 0-1,1-1 1,-1 1 0,1-1 0,-1 1 0,1-1-1,0 1 1,-1-1 0,1 0 0,-1 0 0,1 0-1,-1 0 1,1 0 0,0 0 0,-1-1 0,3 1-1,18-9 9,0 0-1,0-2 0,-1 0 0,0-2 1,30-23-1,2-9 6,-41 33-9,1 1 0,0 0 0,0 1 0,20-11-1,-25 15 52,-16 11-20,-60 74-11,22-25-46,34-40 7,1 1-1,0 0 0,1 0 0,1 1 0,0 1 0,-8 22 0,41-53 23,-11 1 4,0-2-1,-1 0 1,17-26-1,-20 28 12,0-1 0,0 2 0,2-1 0,-1 1 0,2 1 0,23-20-1,-35 31-20,1 0-1,-1-1 0,1 1 0,-1 0 1,1-1-1,0 1 0,-1 0 0,1 0 1,-1 0-1,1 0 0,0 0 0,-1 0 0,1 0 1,0 0-1,-1 0 0,1 0 0,-1 0 1,1 0-1,0 0 0,-1 0 0,1 0 1,0 1-1,-1-1 0,1 0 0,-1 0 1,1 1-1,-1-1 0,1 0 0,-1 1 0,1-1 1,-1 1-1,1-1 0,-1 1 0,0-1 1,1 1-1,-1-1 0,1 1 0,-1-1 1,0 1-1,0-1 0,1 1 0,-1-1 1,0 1-1,0 0 0,0-1 0,0 2 0,8 34 44,-7-32-43,5 42 12,-2 1-1,-3-1 1,-1 1-1,-2-1 1,-11 60-1,8-79-21,-2 0 0,0 0 0,-2-1 0,-14 32 0,19-51 5,-1 0 1,1 0-1,-1-1 1,0 1-1,0-1 1,-1-1-1,0 1 1,0-1-1,-7 5 0,12-9 5,0-1 0,0 0-1,0 1 1,0-1 0,0 0-1,0 0 1,0 1 0,0-1-1,0 0 1,0 0 0,0 0-1,0 0 1,0 0 0,0 0-1,0-1 1,0 1 0,0 0-1,0-1 1,1 1 0,-1 0-1,0-1 1,-1 0 0,-20-15 55,15 10-35,-1 0 15,1-1-1,0 0 0,0 0 0,0 0 0,1-1 1,0 0-1,1 0 0,0-1 0,0 1 0,0-1 1,1 0-1,1 0 0,-5-17 0,8 24-28,0 0 1,0 0-1,0 0 0,0 0 0,1 0 0,-1 0 1,1 0-1,-1 0 0,1 0 0,0 1 0,-1-1 1,1 0-1,0 0 0,0 1 0,0-1 0,1 0 1,-1 1-1,0-1 0,1 1 0,-1-1 0,1 1 1,-1 0-1,3-2 0,6-4 8,-1 1 0,19-9-1,-27 15-16,40-18 8,1 2 1,1 2 0,0 2-1,52-8 1,-59 14-22,-13 3-1,0-2-1,-1 0 1,1-1 0,32-14-1,-47 16 5,0 1 0,-1-1 0,1 0-1,-1-1 1,0 0 0,-1 0 0,1 0 0,-1-1-1,0 0 1,0 0 0,-1-1 0,0 0 0,0 0-1,-1 0 1,1 0 0,-2 0 0,6-13 0,-6 10 35,1-1 1,-1 1 0,0-1-1,-1 0 1,-1 0 0,1-15-1,-4 22 59,-3 8-41,-2 11-13,4-2-35,2 0-1,-1 0 0,2-1 0,0 1 0,2 22 0,-1-30 6,1 1-1,-1 0 0,1 0 0,0-1 0,0 1 0,0-1 0,1 0 1,0 1-1,0-1 0,0-1 0,0 1 0,1 0 0,0-1 0,0 0 1,6 5-1,-7-7 3,0 0 0,0 0 1,0-1-1,0 1 0,1-1 1,-1 0-1,0 0 0,1 0 0,-1 0 1,1-1-1,-1 1 0,1-1 1,-1 0-1,1 0 0,-1 0 1,1 0-1,3-2 0,2 0 10,0 0 1,0 0-1,-1-1 0,1-1 0,12-6 0,30-24 19,-37 23-17,29-16 0,-39 25-9,0-1 0,1 0 1,-1 0-1,-1 0 0,1-1 0,0 1 1,3-6-1,6-6 33,-12 15-37,-1-1-1,0 1 1,0 0-1,1-1 1,-1 1-1,0 0 1,1-1 0,-1 1-1,1 0 1,-1-1-1,0 1 1,1 0-1,-1-1 1,1 1-1,-1 0 1,0 0 0,1 0-1,-1 0 1,1-1-1,-1 1 1,1 0-1,-1 0 1,1 0-1,-1 0 1,1 0 0,-1 0-1,1 0 1,-1 0-1,1 0 1,-1 1-1,1-1 1,-1 0-1,1 0 1,-1 0 0,1 0-1,-1 1 1,0-1-1,1 0 1,-1 0-1,1 1 1,-1-1-1,0 0 1,1 1 0,-1-1-1,0 0 1,1 1-1,-1-1 1,0 1-1,0-1 1,1 1-1,-1-1 1,0 0 0,0 1-1,0-1 1,0 1-1,0-1 1,1 1-1,-1 0 1,6 35 62,-6-30-57,0 31 44,-1-30-34,1 1-1,-1-1 1,2 0 0,-1 0-1,1 1 1,2 9 0,-3-17-14,0 1 0,1-1 0,-1 1 1,0-1-1,0 1 0,1-1 0,-1 1 0,0-1 1,1 1-1,-1-1 0,1 0 0,-1 1 0,1-1 1,-1 0-1,0 1 0,1-1 0,-1 0 0,1 1 1,-1-1-1,1 0 0,0 0 0,-1 0 0,1 1 1,-1-1-1,1 0 0,-1 0 0,1 0 0,-1 0 1,1 0-1,0 0 0,-1 0 0,1 0 0,-1 0 1,1-1-1,-1 1 0,1 0 0,-1 0 1,1 0-1,0-1 0,-1 1 0,1 0 0,-1-1 1,0 1-1,2-1 0,25-21 3,-20 16 9,51-47 32,-26 23 15,52-39 1,-83 69-60,-1-1 0,1 0-1,0 1 1,0-1 0,0 0 0,0 1-1,-1-1 1,1 1 0,0-1 0,0 1 0,0 0-1,0-1 1,0 1 0,0 0 0,0 0-1,0-1 1,0 1 0,0 0 0,0 0 0,0 0-1,1 0 1,-1 1 0,0-1 0,0 0-1,0 0 1,0 1 0,0-1 0,0 0-1,-1 1 1,3 0 0,-1 1 1,0 1 1,-1 0-1,1-1 0,0 1 1,-1 0-1,0 0 1,1-1-1,0 6 0,0-3-4,4 15 30,-4-15-21,-1 1 0,1-1 1,0 0-1,0 0 1,1 0-1,5 9 1,-7-13-9,0 0 0,1 0 0,-1 1 0,0-1 0,1 0 1,-1 0-1,1-1 0,0 1 0,-1 0 0,1 0 0,-1-1 0,1 1 0,0-1 0,0 1 0,-1-1 1,1 0-1,0 0 0,0 0 0,-1 0 0,1 0 0,0 0 0,0 0 0,-1 0 0,1-1 1,0 1-1,2-2 0,15-3 6,-1-2 0,0 0 1,0-1-1,-1 0 0,0-2 1,-1 0-1,0 0 0,0-2 1,21-21-1,-16 15 11,-13 11-12,-1 0 0,0 0 1,0-1-1,9-11 0,12-24 92,-28 39-51,-5 4-6,-10 8 5,-2 4-52,0 1-1,1 1 1,0 0-1,1 2 1,1-1-1,0 2 1,1 0-1,1 1 0,1 0 1,-16 34-1,26-51 3,1 1 0,-1-1 1,0 0-1,1 1 0,-1-1 0,1 1 0,0-1 0,-1 0 0,1 1 0,0-1 0,0 1 0,0-1 0,0 1 0,0-1 0,0 1 0,1-1 0,-1 1 0,0-1 0,1 0 0,-1 1 0,2 2 0,-1-4 1,0 1 0,0-1 0,0 1 0,0-1 0,0 1 0,0-1 0,1 0-1,-1 1 1,0-1 0,0 0 0,0 0 0,0 0 0,0 0 0,1 0 0,-1 0 0,0 0-1,0-1 1,0 1 0,0 0 0,0 0 0,1-1 0,-1 1 0,0-1 0,0 1 0,0-1-1,0 0 1,0 1 0,1-2 0,7-4 1,1 0-1,-1-1 1,0 0-1,-1-1 1,0 1-1,0-1 1,13-19-1,-21 27 3,0 0 1,0 0-1,0 0 1,0 0-1,0 0 0,0 0 1,0 0-1,1 0 1,-1 0-1,0 0 0,0 0 1,0 0-1,0 0 0,0-1 1,1 1-1,-1 0 1,0 0-1,0 0 0,0 0 1,0 0-1,0 0 1,1 1-1,-1-1 0,0 0 1,0 0-1,0 0 0,0 0 1,0 0-1,1 0 1,-1 0-1,0 0 0,0 0 1,0 0-1,0 0 1,0 0-1,0 1 0,0-1 1,1 0-1,-1 0 0,0 0 1,0 0-1,0 0 1,0 0-1,0 0 0,0 1 1,0-1-1,0 0 1,0 0-1,0 0 0,0 0 1,0 0-1,0 1 0,0-1 1,0 0-1,0 0 1,0 0-1,0 0 0,0 0 1,0 1-1,0-1 1,0 0-1,0 0 0,0 0 1,0 0-1,0 1 0,3 16 11,-2-16-10,0 9 5,9 43 0,-3 1 1,1 63-1,-8-103-13,0 1 1,-1 0-1,-1 0 0,0 0 1,-1-1-1,-1 1 0,0-1 0,-1 0 1,-1 0-1,0 0 0,0-1 0,-2 0 1,-8 13-1,12-21 11,0-1 1,0 0-1,0 0 0,-1 0 1,1-1-1,-1 1 0,0-1 1,0 0-1,0 0 0,0-1 1,-10 4-1,11-5 8,0 0 1,0 0-1,0 0 1,0-1 0,0 1-1,0-1 1,0 0-1,0 0 1,0-1-1,0 1 1,0-1-1,0 0 1,0 0-1,1 0 1,-1 0-1,0-1 1,-4-2-1,5 1 6,0 1-1,0-1 0,1 1 1,-1-1-1,1 0 0,0 0 1,0 0-1,0 0 0,0-1 1,0 1-1,1 0 0,-1-1 1,1 1-1,0-1 0,-1-3 1,-1-10 59,-3-30 1,5 44-65,1-2 0,-1 0 0,1 0 0,0-1 0,1 1 1,-1 0-1,1 0 0,0 0 0,0 0 0,1 1 1,-1-1-1,1 0 0,0 0 0,0 1 0,1-1 1,-1 1-1,1 0 0,0 0 0,4-5 0,1 2-1,1 0 0,-1 0-1,1 1 1,1 0 0,-1 0-1,1 1 1,15-6 0,-3 1 0,0 1 0,1 1 0,0 1 0,1 1 0,0 1 0,47-3 0,16-3-179,-87 11 154,1-1-1,-1 1 1,0 0 0,1 0 0,-1 0-1,0 0 1,1 0 0,-1 0-1,0 0 1,1 0 0,-1 0 0,0 0-1,1 0 1,-1 0 0,0 0 0,1 0-1,-1 0 1,0 0 0,1 0-1,-1 0 1,0 1 0,0-1 0,1 0-1,-1 0 1,0 0 0,1 0-1,-1 1 1,0-1 0,0 0 0,1 0-1,-1 1 1,0-1 0,0 0-1,0 0 1,1 1 0,-1-1 0,0 0-1,0 1 1,0-1 0,0 0-1,0 1 1,0-1 0,0 0 0,0 1-1,0-1 1,1 0 0,-1 1 0,-1-1-1,1 0 1,0 1 0,0-1-1,0 0 1,0 1 0,0-1 0,0 0-1,0 0 1,0 1 0,-1 0-1,0 0-68,0 1 1,0 0-1,0 0 0,0 0 0,0-1 0,-1 1 0,1-1 0,-1 1 0,-1 1 0,-15 6-4145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0:32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15976,'0'0'879,"79"34"-951,-23-4-248,1 7 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2:4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1016 5624,'0'0'5754,"11"-6"-5506,6-5-64,-1-1 0,0-1-1,25-25 1,-22 15 80,-1 0 0,-1-1-1,-1 0 1,-1-1 0,-1-1 0,-2-1 0,0 0 0,14-53 0,-24 73-219,4-18 286,0 0 0,-1-1-1,2-45 1,-1 41 303,-14 60-269,-24 185-176,6-54-151,-21 43 1,1-9-33,41-164-1,1-14 12,1 0-1,1 1 1,1 0-1,0-1 0,1 1 1,3 25-1,-1-23 47,-2-7 119,2-18 343,32-193-31,46-93 63,-7 30-98,17-67 227,-84 310-616,1 0 1,1 0-1,0 1 1,1 1-1,1-1 1,1 1-1,21-24 1,-31 38-63,0 1 1,0 0-1,1 0 1,-1 0-1,0 0 1,1 0-1,-1 0 1,1 0-1,-1 0 1,1 0-1,-1 1 1,1-1 0,0 1-1,-1-1 1,1 1-1,0-1 1,-1 1-1,1 0 1,0 0-1,-1 0 1,4 0-1,-1 1-1,-1 0-1,0 0 1,0 0-1,0 1 0,0-1 1,0 1-1,0 0 1,0 0-1,-1 0 1,5 4-1,4 5-6,-1 1-1,0 0 0,15 24 1,-16-20-4,0 1 1,-1 0 0,-1 0 0,-1 0-1,0 1 1,5 33 0,-6-22-20,-2 0 0,-1 1 0,-3 47 0,-4-32-10,-1 0-1,-3 0 1,-18 58 0,23-93 31,0 0-1,-1 0 1,1 0 0,-2 0 0,0-1 0,0 1-1,0-1 1,-1-1 0,-1 0 0,1 0 0,-2 0-1,-12 10 1,14-14 13,0 1 0,0-1 0,-1 0-1,1 0 1,-1-1 0,0 0 0,0-1-1,0 1 1,0-1 0,0-1 0,-1 0 0,1 0-1,0-1 1,-1 0 0,1 0 0,-16-3-1,11 0 79,1 0 0,-18-7 0,28 9-68,-1 1 0,1-1 0,0 0 0,0 0 0,0 0 0,0-1 0,0 1 0,0 0 0,0-1 0,0 1 0,0-1 0,0 0 0,1 0 0,-1 1 0,1-1 0,0 0 0,-1 0 0,1 0 0,0-1 0,-1-2 0,2 5-14,0-1-1,0 1 1,-1 0 0,1 0-1,0 0 1,0-1-1,0 1 1,0 0-1,0 0 1,0 0 0,0 0-1,0-1 1,0 1-1,0 0 1,0 0-1,0 0 1,0-1 0,0 1-1,0 0 1,0 0-1,0 0 1,0-1-1,0 1 1,0 0 0,1 0-1,-1 0 1,0 0-1,0-1 1,0 1-1,0 0 1,0 0 0,0 0-1,1 0 1,-1 0-1,0-1 1,0 1-1,0 0 1,0 0-1,1 0 1,-1 0 0,0 0-1,0 0 1,0 0-1,0 0 1,1 0-1,-1 0 1,0 0 0,0 0-1,0 0 1,1 0-1,11 7 95,10 16-81,152 204-49,-167-218 28,0 0 0,0-1 1,0 0-1,1-1 0,0 0 0,0 0 0,1 0 0,0-1 1,0-1-1,1 1 0,-1-2 0,1 1 0,0-1 1,1-1-1,-1 0 0,1 0 0,14 1 0,-8-1-18,0-2-1,0 0 1,1-2-1,28-3 1,-22 1 47,-8 2 8,30-9-1,-40 9-23,-1-1 0,1-1-1,-1 1 1,1-1 0,-1 0 0,0 0 0,0 0 0,8-8-1,8-7 52,-16 14-47,0 0 0,0 0 0,0-1 0,-1 0 0,0 1-1,0-2 1,0 1 0,0 0 0,-1-1 0,0 1 0,0-1 0,4-12 0,-6 16-6,0-1 0,-1 0 1,1 0-1,-1 1 0,0-1 1,0 0-1,0 0 0,0 0 1,0 1-1,-1-1 1,1 0-1,-1 0 0,0 1 1,1-1-1,-1 0 0,-1 1 1,1-1-1,0 1 0,-1-1 1,1 1-1,-1 0 0,1 0 1,-1 0-1,0-1 1,0 2-1,0-1 0,-1 0 1,1 0-1,0 1 0,0-1 1,-1 1-1,1 0 0,-1-1 1,-3 0-1,1 1 1,0-1 0,1 1 0,-1 0 0,0 0 0,0 1 1,0 0-1,1-1 0,-1 2 0,0-1 0,0 0 0,0 1 0,1 0 0,-1 0 0,0 1 0,1-1 0,-1 1 0,1 0 0,-1 0 1,-6 5-1,3 0-9,0 0 0,0 1 0,0 0 0,1 1 1,0-1-1,1 1 0,0 1 0,1-1 0,-1 1 1,2 0-1,-1 0 0,2 0 0,-1 1 0,1 0 1,1-1-1,-2 16 0,4-21-9,0 0 1,0 0-1,1 0 1,0-1-1,0 1 1,0 0-1,0-1 1,1 1-1,-1 0 1,1-1-1,0 0 0,1 1 1,-1-1-1,1 0 1,0 0-1,0-1 1,4 5-1,0 0-1,-1-2-1,1 1 1,1-1-1,-1 0 1,1-1 0,0 1-1,15 6 1,-13-7 4,1-1 0,0-1 0,0 1 0,0-2 0,0 1 1,1-2-1,-1 1 0,1-1 0,-1-1 0,1 0 0,-1-1 0,1 0 1,-1-1-1,0 0 0,0-1 0,0 0 0,0-1 0,0 0 0,0-1 1,-1 0-1,0 0 0,0-1 0,-1 0 0,1-1 0,-1 0 0,13-14 1,23-30 38,-3-2 1,-2-1-1,-2-3 0,42-83 1,-59 98 1,-2-2 0,-1-1 0,14-60 0,22-143 99,-46 208-116,-5 25-9,42-261 346,-46 264-320,1 11-31,0 0 0,0 0 0,0 0 1,-1 0-1,1 0 0,0 1 0,0-1 0,0 0 1,0 0-1,1 0 0,-1 0 0,0 0 0,0 0 1,1 1-1,-1-2 0,-1 5 4,0 0 0,0 1 0,0-1 0,1 1 0,-1-1 0,1 1 0,0 4 0,-2 10-2,-68 441-107,-30-3-54,34-236 45,-13 50-60,53-151 63,17-90 73,8-25 28,2-17 66,1 0 1,0 1 0,9-25-1,-6 19-22,4-10 10,2-1 0,0 1 0,2 1 0,2 0 0,0 1 0,21-26 0,122-137 128,-148 178-170,56-61 28,-8 10 7,67-93 1,-29 10 78,-77 112-88,-2-1 0,22-59 0,-29 65-15,18-53 75,26-120 0,-23 70-4,-18 87-49,-3-1-1,5-47 1,-11 66-23,-2 20-7,-1 0-1,0 0 1,-1 0-1,1 0 0,-2-11 1,1 17-11,0 0 0,0 0 0,0-1-1,0 1 1,0 0 0,0 0 0,0 0 0,0-1 0,0 1 0,0 0 0,0 0 0,0 0-1,0 0 1,0-1 0,-1 1 0,1 0 0,0 0 0,0 0 0,0 0 0,0-1 0,0 1-1,-1 0 1,1 0 0,0 0 0,0 0 0,0 0 0,0 0 0,-1 0 0,1 0 0,0-1-1,0 1 1,0 0 0,-1 0 0,1 0 0,0 0 0,0 0 0,0 0 0,-1 0-1,1 0 1,0 0 0,0 0 0,0 0 0,-1 0 0,1 0 0,0 1 0,0-1 0,0 0-1,-1 0 1,1 0 0,0 0 0,0 0 0,0 0 0,0 0 0,-1 1 0,1-1 0,0 0-1,0 0 1,-12 11-33,11-10 34,-11 15-12,1-1 0,0 2 0,-16 32 0,5-8-17,-12 24-37,4 1-1,2 1 1,4 2-1,2 0 0,-21 120 1,36-145 9,1 1 0,2-1 1,3 47-1,2-66 27,1 0-1,1 0 1,1 0 0,1 0 0,2-1-1,17 44 1,-17-51 23,-1-3 1,1 1 0,1-1-1,10 16 1,16 31 5,-29-54 1,-1 0-1,1-1 1,0 0-1,1 0 1,-1 0-1,11 8 1,-13-12 0,0 0-1,0 0 1,0 0 0,0 0 0,1 0 0,-1-1 0,0 0 0,1 1 0,-1-1 0,1-1 0,-1 1-1,1 0 1,0-1 0,-1 0 0,1 0 0,5 0 0,55-3 92,-45-1-58,1-1 0,-1-1-1,0-1 1,-1-1 0,0 0-1,0-1 1,-1-1 0,0-1-1,0 0 1,-1-1 0,-1-1-1,26-27 1,-31 29-10,-1-1 1,1 0-1,-2 0 0,11-19 0,-15 24-6,-1-1 0,0 1 1,0 0-1,-1-1 0,0 1 0,0-1 0,0 1 0,-1-1 0,-1 0 0,1-9 0,-1 14-11,0-1 0,-1 1 0,1 0 0,-1-1 0,0 1 0,0 0 0,0 0 1,0 0-1,0-1 0,-1 1 0,1 0 0,-1 1 0,0-1 0,0 0 0,0 0 0,0 1 0,-1 0 0,1-1 0,-1 1 0,1 0 1,-1 0-1,0 0 0,0 0 0,0 1 0,0-1 0,0 1 0,0 0 0,0 0 0,-5-2 0,2 2-2,0 1 0,0-1 0,0 1 1,0 0-1,0 0 0,0 0 0,0 1 0,0 0 0,0 1 0,0-1 0,0 1 0,0 0 1,1 0-1,-1 1 0,-6 4 0,3-1-10,1 0 1,1 0-1,-1 1 0,1 0 0,0 0 1,1 1-1,-1 0 0,2 0 1,-1 0-1,1 1 0,0 0 1,1 0-1,0 0 0,1 0 1,0 1-1,0 0 0,1-1 1,0 1-1,0 0 0,1 19 1,2-21-5,0 0-1,1 0 1,0 0 0,1 0 0,0 0 0,0 0 0,1-1 0,-1 1 0,10 11 0,5 14-15,-15-25 17,0-1 1,1 0 0,0-1-1,0 1 1,0 0 0,1-1-1,0 0 1,0 0 0,1-1-1,8 8 1,4 0-26,-13-9 22,-1 0-1,1 0 1,0-1-1,0 0 1,0 0-1,0 0 1,1-1-1,-1 1 1,11 2 0,-11-5-3,1 2 8,0-1-1,0 0 1,0 0 0,0 0 0,0-1 0,1 0 0,-1 0 0,0-1 0,0 0 0,0 0 0,0 0 0,0-1-1,0 1 1,6-5 0,1 0 10,0-1 0,0 0-1,-1-1 1,0-1-1,-1 0 1,11-11 0,52-64 55,-52 56 9,48-45 1,-50 54-35,-13 12-8,0 1 0,0 0 1,1 0-1,-1 0 1,18-8-1,-14 9-18,-7 2-2,0 1 1,0 0-1,0 1 1,0-1 0,1 1-1,-1 0 1,0 0-1,8-1 1,60 2 51,-59-1-70,-12 1 7,1 0-1,0-1 0,-1 1 1,1 0-1,-1 0 0,1-1 1,0 1-1,-1 1 0,1-1 1,-1 0-1,1 0 0,-1 1 1,1-1-1,-1 0 1,1 1-1,-1 0 0,1-1 1,-1 1-1,3 1 0,0-3-10,-4 3 12,-7-1 2,-13 2 7,1 1 0,0 1-1,0 0 1,0 2 0,1 0 0,-29 15-1,6 2 59,-62 47-1,93-62-55,0-1 0,1 2-1,0-1 1,1 1 0,0 1 0,0-1-1,2 1 1,-7 12 0,12-21-9,0 0 0,0 0 1,0 0-1,0 0 0,1 0 1,-1 0-1,1 0 0,-1 1 0,1-1 1,0 0-1,0 0 0,0 0 0,0 0 1,0 1-1,1-1 0,-1 0 1,0 0-1,1 0 0,0 0 0,-1 0 1,1 0-1,0 0 0,0 0 0,0 0 1,0 0-1,1 0 0,-1-1 1,0 1-1,1 0 0,0-1 0,-1 1 1,1-1-1,0 0 0,2 2 1,0 0-1,1 0 1,0-1-1,0 0 1,0 1-1,0-2 1,1 1 0,-1-1-1,0 1 1,1-2-1,-1 1 1,1 0 0,7-1-1,-3-2 0,0 1 0,0-1 0,0-1 0,0 0 0,-1 0 0,1-1 0,14-9 0,63-42 0,-52 30 0,106-83 69,-36 26-8,-76 57-40,0-1 1,-2-1 0,0-2 0,32-46 0,-34 39 3,-2-1-1,-2-2 1,-1 0 0,19-56-1,26-51 57,-20 39 0,-9 19 3,-31 77-69,0-1 0,0 1 0,-1-1 0,0 0 0,-1 0-1,-1-1 1,0 1 0,0 0 0,-1-1 0,-1 0 0,0 1 0,-3-17 0,-5-6 137,-3 48-138,-73 153-250,72-138 207,1 0 0,1 1 0,1 0 0,-5 34 0,-18 106-73,6-38 16,18-79 17,3 0 1,2 83 0,6-66 36,0-18-64,-3-45 96,-1 1 1,1-1-1,1 0 1,-1 1-1,1-1 1,0 0-1,1 1 1,-1-1-1,1 0 1,0 0-1,1 0 1,0 0-1,0-1 1,0 1-1,8 9 1,-7-11 5,0 0 0,0 0 1,1 0-1,-1-1 1,1 0-1,0 0 0,0 0 1,0 0-1,11 3 1,-7-4-5,1 1 1,0-2 0,0 1-1,0-1 1,0-1 0,1 0-1,-1 0 1,0-1 0,0 0-1,0-1 1,15-4 0,8-4 31,-1-2 1,32-16 0,-40 16-2,-2-1 1,0-1 0,33-28-1,-51 39-25,-1 0-1,0-1 1,0 0-1,0 0 1,0 0-1,0 0 1,-1 0-1,1 0 1,-1-1 0,2-6-1,-3 9 0,0 0 1,-1-1-1,1 1 0,-1 0 0,1-1 1,-1 1-1,0 0 0,0-1 1,0 1-1,0 0 0,0-1 0,0 1 1,-1 0-1,1-1 0,-1 1 0,0 0 1,1 0-1,-1 0 0,0-1 0,0 1 1,-1 0-1,1 0 0,-2-2 1,1 3-3,0-1 0,1 1 0,-1 0-1,0 0 1,0 0 0,0 0 0,0 1 0,0-1 0,0 1 0,0-1 0,-1 1 0,1 0 0,0-1 0,0 1 0,0 0 0,0 0 0,0 1 0,-1-1 0,1 0 0,0 1 0,0-1 0,0 1 0,0 0 0,0 0 0,0 0 0,-3 2 0,-4 1 3,1 1 0,0 0 0,0 1 0,-11 10 0,13-9-5,0 0-1,0 0 1,1 0-1,0 0 1,0 1 0,-6 15-1,9-18-2,0 0 0,0 0 1,0 0-1,1 0 0,0 0 0,0 1 0,0-1 0,1 0 1,-1 1-1,1-1 0,1 0 0,1 11 0,0-7-9,2 6-10,1 1 0,8 15 0,-12-27 15,1 0-1,1-1 1,-1 1 0,1 0 0,-1-1-1,1 1 1,0-1 0,0 0 0,0 0 0,1 0-1,-1 0 1,7 3 0,-2-1 3,0-1 1,1-1-1,-1 1 1,1-1-1,0-1 1,0 0-1,0 0 1,0 0-1,0-1 1,0-1-1,0 0 1,1 0-1,-1 0 1,0-1-1,0-1 1,0 0-1,0 0 1,0 0-1,0-1 1,9-5-1,14-6 14,1-2 0,-2-1 0,0-1-1,34-28 1,87-62 43,-125 92-49,-22 13-5,0 1-1,0-1 1,-1 0 0,8-7 0,-11 10 0,-1 0-1,0 0 1,0 0 0,0-1-1,1 1 1,-1 0-1,0 0 1,0 0-1,0-1 1,0 1 0,1 0-1,-1 0 1,0-1-1,0 1 1,0 0 0,0 0-1,0-1 1,0 1-1,0 0 1,0-1 0,0 1-1,0 0 1,0 0-1,0-1 1,0 1-1,0 0 1,0-1 0,0 1-1,0 0 1,0 0-1,0-1 1,0 1 0,0 0-1,0 0 1,-1-1-1,1 1 1,0 0 0,-1-1-1,1 1 1,-1 0 0,1 0-1,0 0 1,-1 0 0,1 0-1,-1 0 1,1 0 0,-1 0-1,1 0 1,0 0 0,-1 0-1,1 0 1,-1 0 0,1 0-1,0 0 1,-1 0 0,1 1-1,-1-1 1,1 0 0,0 0-1,-1 0 1,1 1 0,0-1 0,-1 0-1,-17 12 12,0 1-1,1 0 0,0 1 0,1 1 1,1 0-1,1 1 0,0 1 1,1 0-1,0 1 0,2 0 1,0 1-1,-10 25 0,12-21 3,4-12-12,0 1 1,1-1 0,1 1-1,0 0 1,0 0 0,-1 17-1,4-27-3,0 1 0,0-1 0,1 0 0,-1 1 0,0-1-1,1 0 1,0 1 0,-1-1 0,1 0 0,0 0 0,0 1 0,0-1 0,0 0 0,1 0-1,-1 0 1,0 0 0,1 0 0,0-1 0,-1 1 0,1 0 0,0-1 0,0 1-1,0-1 1,2 2 0,-1-2 0,0 0-1,0 0 1,-1 0-1,1-1 1,0 1-1,0-1 1,0 0 0,0 0-1,0 1 1,0-2-1,0 1 1,-1 0-1,1-1 1,0 1-1,0-1 1,0 0 0,-1 0-1,1 0 1,4-3-1,6-3-8,-1-1 0,0-1-1,0 0 1,17-18 0,38-49 10,-47 52 6,25-29-2,-3-2 1,66-117 0,-89 136 0,-2-1 0,-1-1 0,-2-1 0,-2 0 0,-1 0 0,6-52 1,-6 13 17,17-200 165,-28 277-189,1-7 19,-1 0 0,-1 1 0,1-1 0,-3-11 0,3 18-16,0 1 1,-1-1-1,1 0 0,0 0 1,0 0-1,-1 0 1,1 0-1,-1 0 0,1 0 1,-1 1-1,1-1 1,-1 0-1,1 0 1,-1 0-1,0 1 0,1-1 1,-1 0-1,0 1 1,0-1-1,1 1 0,-1-1 1,0 1-1,0-1 1,0 1-1,0 0 1,0-1-1,0 1 0,0 0 1,1 0-1,-1 0 1,0-1-1,0 1 1,0 0-1,0 0 0,0 1 1,0-1-1,0 0 1,0 0-1,0 0 0,0 1 1,0-1-1,0 0 1,-1 1-1,-8 4 0,-1 0 0,1 0 0,1 1 0,-1 0 0,1 1 0,0 0 0,1 0 0,0 1 0,0 0 0,0 1-1,1 0 1,0 0 0,1 0 0,0 1 0,-6 13 0,0 3-19,2 2 0,0-1-1,2 1 1,-8 51-1,13-55-2,1 0-1,1 1 0,3 37 1,16 74-77,-11-83 45,-3-28 17,1 0 0,2 0 0,11 32 0,-12-44 16,0 1-1,0-2 0,1 1 1,0-1-1,2 0 0,-1 0 1,13 12-1,-18-21 13,1 0 0,-1 0 0,1 0 0,0-1 0,0 0 0,-1 1 1,1-2-1,1 1 0,-1 0 0,0-1 0,0 0 0,1 1 0,-1-2 0,9 2 0,2-2 1,0-1-1,0 0 0,17-4 0,-6 1 14,8-1-24,-25 2-15,1 1 0,0 0-1,0 1 1,0 1 0,0-1 0,0 1-1,1 1 1,13 2 0,-12 3-90,-10-2-3444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2:4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11048,'0'0'1088,"70"-8"-464,25 4 16,26-2-168,-14 0 8,-7 2-32,-7-2 0,4-2-56,0-8 8,1-2-120,1 0-9,-2 1-287,4-1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2:4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466 800 5120,'0'0'6441,"-10"-3"-6057,0 0-273,0 0 0,0 1 0,0 0 0,0 0 1,-1 2-1,1-1 0,0 1 0,-12 2 0,-37 7 861,-84 25 0,130-29-777,1 0 0,0 1 0,-1 1 1,2 0-1,-1 1 0,1 0 0,-11 10 0,18-13-84,0-1 0,0 0 0,0 1 0,0 0 0,1 0 0,0 0 0,0 0 0,0 1 0,1-1-1,0 1 1,0-1 0,0 1 0,1 0 0,0 0 0,0 0 0,0 0 0,1 0 0,-1 0 0,2 8 0,0-11-61,0-1 0,0 1 0,0-1 0,0 1-1,0-1 1,1 0 0,-1 1 0,1-1 0,-1 0 0,1 0 0,0 0 0,0 0 0,3 2 0,-1 0 6,1 0 0,0-1 0,0 1 0,0-1 1,7 3-1,-5-4-31,0 0 1,0 0 0,0-1 0,0 0-1,0 0 1,0-1 0,0 0-1,1 0 1,-1-1 0,0 0-1,0 0 1,0 0 0,0-1-1,0 0 1,-1-1 0,1 1 0,0-1-1,9-7 1,-7 6 12,-1-2 0,0 0 0,0 0 1,-1 0-1,1-1 0,-1 0 0,-1 0 0,0-1 0,0 1 1,0-2-1,-1 1 0,0 0 0,5-14 0,-4 8 175,-1 1-1,-1-2 0,0 1 0,-1 0 0,0-1 0,0-23 1,-8 75 414,2-28-595,2 1 1,-1-1-1,1 0 0,0 1 0,1-1 1,2 15-1,-1-14-11,1-1 0,1 1 0,0-1 0,0 0 0,1 0 1,0 0-1,8 13 0,-10-19-13,1 1 1,0-1 0,0 0 0,0 0-1,0 0 1,1 0 0,-1-1-1,1 1 1,-1-1 0,1 0-1,0 0 1,0 0 0,0-1-1,0 1 1,0-1 0,0 0 0,0 0-1,1 0 1,6 0 0,0-2-1,0 1 1,0-1 0,-1-1 0,1 0-1,0-1 1,-1 0 0,1 0 0,-1-1-1,0-1 1,-1 1 0,1-2-1,-1 1 1,0-1 0,12-10 0,11-12 19,0-1 1,34-41 0,-31 29 29,-1-2 1,-2-1-1,50-95 0,-62 99-4,-3 0 0,-1-1 0,-2-1-1,-1-1 1,8-56 0,-17 73-2,-2 0 0,0 1 0,-4-43 0,1 54-2,-2-1 0,1 1 1,-2 0-1,0 0 0,-1 0 1,0 0-1,-12-20 1,17 32-41,-1 1 1,1-1-1,-1 1 1,0 0 0,0-1-1,0 1 1,0 0 0,0 0-1,0-1 1,0 1 0,0 0-1,-1 0 1,1 0-1,0 0 1,-1 1 0,1-1-1,0 0 1,-1 1 0,1-1-1,-1 0 1,1 1-1,-1 0 1,0-1 0,1 1-1,-1 0 1,1 0 0,-1 0-1,1 0 1,-1 0-1,0 0 1,1 0 0,-1 1-1,1-1 1,-3 1 0,0 1 0,1 0-1,0 0 1,-1 0 0,1 1 0,0-1 0,0 1 0,0-1 0,0 1 0,1 0 0,-1 0 0,1 1 0,0-1 0,-2 4 0,-6 12-8,2 1 1,0 0 0,1 0-1,2 1 1,0 0-1,1 0 1,-3 35-1,5-10-44,2 0 0,9 71 0,-2-69-19,22 88-1,-19-107 33,0-1 0,2 0 0,0-1 0,23 35 0,80 110-63,-114-171 93,0 0-1,0 1 0,0-1 1,0 0-1,1 0 0,-1 0 1,0 0-1,0 0 0,1 0 1,-1 0-1,1 0 0,-1 0 1,1-1-1,-1 1 0,1 0 1,-1-1-1,4 1 0,27-4-37,-22 1-100,-2-1-411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2:4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12552,'0'0'1392,"90"-32"-888,-23 13 8,7 1 8,11 4-152,36 2 8,-16-2-9,-27 6 1,-5 2-176,-5 0 8,-3 0-136,-9 0-8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2:5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358 826 5120,'0'0'3217,"10"-4"-2866,30-13-31,-39 16-269,0 1 0,0-1-1,0 1 1,0-1 0,0 1 0,-1 0 0,1-1 0,0 1 0,0 0 0,0 0 0,0 0-1,0 0 1,0 0 0,0 0 0,0 0 0,0 0 0,1 1 0,-1-2 315,-2-5 56,-11-4 762,6 5-1079,0 0 0,0 0 0,-1 0 0,1 1 0,-1 0 0,0 1 0,0-1 0,0 1 0,-1 0 0,1 1 0,-1 0 0,0 0 0,1 1 0,-1 0 0,0 0 0,-9 0 0,-12 1 333,0 1-1,0 2 0,-30 5 0,48-5-267,0 0-1,1 1 1,-1 0 0,1 1-1,-1 0 1,1 0-1,1 1 1,-1 1 0,-11 9-1,19-13-99,-1 1-1,1-1 1,0 1-1,0 0 1,0-1-1,0 1 1,1 0 0,-1 0-1,1 0 1,0 0-1,0 0 1,0 6-1,0-2 11,1 1 1,0-1-1,0 1 0,2 15 0,1-13-15,0 0-1,0 0 1,1 0 0,0-1-1,1 0 1,0 0-1,10 14 1,-1-5 61,1 0 0,24 23 0,-33-37-95,-1 0-1,1-1 1,1 0 0,-1 0-1,1 0 1,-1-1-1,1 0 1,0 0 0,0-1-1,0 0 1,8 1-1,2 0 29,-1-1-1,1 0 1,29-2-1,-22-2-2,-1-1 0,0-2 0,0 0 1,-1-1-1,0-1 0,24-12 0,-3-1 133,79-51 0,-78 41 45,-2-1 0,52-52-1,-88 77-182,-1-1 1,1 0-1,-2 0 0,1 0 0,-1-1 0,0 0 0,-1 0 0,3-8 0,10-22 299,-14 24-56,-3 13-199,-3 10-23,-10 45 33,-13 61 19,25-100-125,1 0-1,0 0 0,1 0 1,0 0-1,2 0 0,2 15 0,-4-27 2,1 0 1,0 0-1,-1 0 0,1 0 0,0 0 0,0 0 0,1-1 0,-1 1 0,1 0 1,-1-1-1,1 1 0,0-1 0,0 0 0,0 1 0,0-1 0,0 0 0,1 0 1,3 2-1,-4-3 5,0 0 1,0-1 0,0 1-1,1-1 1,-1 0 0,0 1-1,0-1 1,1 0 0,-1 0-1,0 0 1,0-1 0,1 1-1,-1-1 1,0 1 0,0-1-1,0 0 1,1 1 0,-1-1-1,0 0 1,0 0 0,0-1-1,-1 1 1,1 0 0,3-4-1,12-10 37,-1-2-1,-1 0 0,0 0 1,-1-2-1,14-24 1,13-16 157,-41 58-191,0 1-1,0 0 1,0 0-1,0-1 1,0 1-1,1 0 1,-1 0-1,0-1 1,0 1 0,0 0-1,1 0 1,-1-1-1,0 1 1,0 0-1,1 0 1,-1 0-1,0 0 1,0-1-1,1 1 1,-1 0-1,0 0 1,1 0-1,-1 0 1,0 0-1,1 0 1,-1 0-1,0 0 1,1 0 0,-1 0-1,0 0 1,0 0-1,1 0 1,-1 0-1,5 11 120,-3 32-81,-1-19-20,1-13-22,0 1 0,1 0 0,0-1 1,1 0-1,1 0 0,5 11 0,-8-17 2,2 1 0,-1-1 0,0 0 0,1 0 0,0-1 0,0 1 0,0-1 0,1 0 0,-1 0 0,1 0 0,0-1 0,0 1 0,11 4 0,-13-7-4,1 0-1,0 0 0,0-1 0,0 1 1,0-1-1,0 0 0,0 0 1,0 0-1,0-1 0,0 0 0,0 1 1,0-1-1,0 0 0,0-1 1,-1 1-1,1-1 0,-1 0 1,8-4-1,3-3-4,0-1 1,24-23 0,9-15 77,-3-2-1,61-91 1,-71 94-9,-12 15-19,-1-2 0,-2 0 0,23-59 0,-17 27 49,17-78 0,-19 74-32,-16 49-51,0 0-1,5-27 1,-2 0 5,-6 33 1,-1 1 0,0 0 1,-1-1-1,-1 1 0,0-1 1,-3-28-1,2 42-17,0 0 0,-1-1-1,1 1 1,0 0 0,-1-1 0,1 1-1,-1 0 1,1 0 0,-1-1 0,1 1 0,-1 0-1,0 0 1,0 0 0,0 0 0,-1-2 0,1 3-1,1 0 0,-1 0 1,0 0-1,1 0 0,-1 0 1,0 0-1,1 0 0,-1 0 0,0 0 1,1 0-1,-1 0 0,0 1 1,1-1-1,-1 0 0,1 0 1,-1 1-1,0-1 0,1 0 1,-1 1-1,1-1 0,-1 1 1,1-1-1,-1 1 0,1-1 0,-1 1 1,1-1-1,-1 1 0,1-1 1,0 1-1,-1-1 0,1 1 1,0 0-1,0-1 0,-1 2 1,-19 32-69,2 2 0,1 0 0,2 0 0,1 1 0,-9 42 1,5 2-77,-12 117 0,27-166 108,2 0 1,1-1-1,6 48 0,-5-64 25,2-1 0,0 0-1,0 0 1,2-1 0,0 1 0,0-1-1,1 0 1,0 0 0,17 22 0,-20-31 17,1-1 1,-1 0 0,1 0-1,0 0 1,0 0 0,0-1 0,0 1-1,1-1 1,7 3 0,-2-2 9,1 1 0,21 2 0,-25-5-16,0-1 0,0-1 1,13-2-1,4 0 0,-8 0 14,0-1 0,0 0 0,-1-1 0,0-1 0,0-1 0,0 0 0,21-14 0,-11 6 18,33-12 0,56-17 252,-106 42-250,-1 0 0,1 1 0,0 0 0,7 0 0,-14 1-35,-1 0 1,0 0 0,0 0 0,0 0-1,0 0 1,1 1 0,-1-1 0,0 0 0,0 0-1,0 0 1,0 0 0,0 0 0,0 1-1,1-1 1,-1 0 0,0 0 0,0 0 0,0 0-1,0 1 1,0-1 0,0 0 0,0 0-1,0 0 1,0 0 0,0 1 0,0-1 0,0 0-1,0 0 1,0 0 0,0 1 0,0-1 0,0 0-1,0 0 1,0 0 0,0 0 0,0 1-1,0-1 1,0 0 0,0 0 0,-1 0 0,1 0-1,0 1 1,0-1 0,0 0 0,0 0-1,0 0 1,0 0 0,-1 0 0,1 0 0,0 1-1,0-1 1,0 0 0,0 0 0,-1 0-1,1 0 1,-9 11 3,8-10-2,-81 74 10,56-54-8,2 2 1,-24 25-1,46-44-9,-1-1 0,0 0 0,1 1-1,0 0 1,0 0 0,0-1 0,0 1-1,0 0 1,-1 7 0,3-10 3,0 1 0,0-1 1,0 1-1,0 0 0,0-1 0,0 1 1,0-1-1,1 1 0,-1-1 0,1 1 0,-1-1 1,1 0-1,-1 1 0,1-1 0,0 1 1,0-1-1,-1 0 0,1 0 0,0 0 1,0 1-1,0-1 0,1 0 0,-1 0 0,0 0 1,0 0-1,0-1 0,1 1 0,-1 0 1,0 0-1,1-1 0,-1 1 0,2 0 1,5 1 0,-1 1 1,0-2 0,1 1 0,-1-1 0,1 0 0,-1 0-1,1-1 1,0 0 0,-1 0 0,1-1 0,-1 0-1,1 0 1,-1-1 0,10-3 0,-8 2 7,-1 0 0,0-1 0,1 0 0,-1 0 0,-1-1 0,1 0 0,-1-1 0,0 0 0,0 0 0,0 0 0,-1-1 0,5-7 0,-9 11 4,0 0-1,0 0 1,-1-1 0,1 1 0,-1 0 0,0-1 0,0 1 0,-1-1 0,1 1 0,-1-1 0,1 0 0,-1 1 0,0-1 0,-1 1 0,1-1 0,0 0 0,-1 1 0,0-1 0,0 1 0,0-1-1,0 1 1,-1 0 0,1-1 0,-3-2 0,1 1 9,0 0 1,0-1-1,-1 2 0,1-1 0,-1 0 0,0 1 0,-1-1 1,1 1-1,-1 1 0,0-1 0,0 0 0,0 1 0,-7-3 1,10 5-10,-1 0 1,0 1 0,0-1 0,0 1 0,0 0 0,0-1 0,1 1 0,-5 1 0,-3-1-21,13 1 5,0 0-1,0 0 0,0 0 1,0 0-1,0-1 0,0 0 1,4 1-1,21-6-10,1-1 0,-1-1 0,0-2 0,-1-1 0,0 0 0,0-3 0,-1 0 0,28-20 0,-24 13 0,-1-2 0,-1-1 0,0-1 0,-2-1 0,27-35 0,99-149-23,-138 188 44,-13 19-4,44-71 26,-41 67-18,-1-1 1,0 0-1,0 0 1,0-1-1,-1 1 0,0-1 1,-1 1-1,2-13 1,-3 19 10,-8 8 84,-19 41-96,1 1 1,-34 89-1,24-49-33,-28 56-14,-154 374-196,130-310 100,85-202 132,-5 14-14,8-21 16,0 0 1,0 0-1,0 0 0,0 0 0,0 0 0,0 0 0,0 0 0,0 0 1,0 0-1,0 0 0,0 0 0,0 0 0,0 0 0,0 0 1,0 0-1,1 0 0,-1 0 0,0 0 0,0 0 0,0 0 1,0 0-1,0 0 0,0 0 0,0 0 0,0 0 0,0 0 0,0 0 1,0 0-1,0 0 0,0 0 0,0 0 0,0 0 0,0 0 1,0 0-1,0 0 0,0 0 0,1 0 0,-1 0 0,0 0 0,0 0 1,0 0-1,0 0 0,0 0 0,0 0 0,0 0 0,0 0 1,0 0-1,0 1 0,0-1 0,0 0 0,0 0 0,0 0 1,0 0-1,0 0 0,0 0 0,0 0 0,0 0 0,0 0 0,0 0 1,10-11 36,28-43 17,33-60 1,33-47-3,93-79-21,60-83-4,-206 252-5,-25 39 2,-3-1 1,0-1-1,31-66 1,-50 90-10,-3 6-7,0 0 1,0 1-1,1-1 1,0 0 0,0 0-1,0 1 1,0-1-1,1 1 1,-1 0-1,4-4 1,-9 12-6,-1-1-1,1 1 1,0 0 0,0 0 0,1 0-1,-1 1 1,1-1 0,0 0 0,-2 10-1,-5 13-10,-86 174-43,33-73 30,-76 139-42,-7 15-36,126-241 79,-133 274-104,148-303 116,3-9 23,1-7 53,4-6 1,21-50 45,-17 37-80,1-1 0,2 2 1,15-25-1,-10 21 2,1 1-1,1 0 1,1 1 0,1 2 0,2 0-1,0 1 1,1 1 0,0 1-1,31-17 1,-45 30-21,39-23 127,1 2 0,97-37-1,-140 61-113,-1 0 0,1 1 0,0-1 0,0 1 0,0 0 0,0 0 0,0 1 0,0 0 0,0 0 0,0 1 0,11 1 0,-14-1-14,0-1 0,0 1 0,0-1-1,0 0 1,0 0 0,0 0 0,0 0-1,0-1 1,-1 1 0,1-1 0,4-1 0,17-2-64,-49-10-2300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2:5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9536,'0'0'5641,"11"-6"-5166,8-5-125,0 0 1,0 2-1,26-9 1,367-89 3228,-340 94-3191,0 4 0,1 2 1,110 5-1,-20 2 154,-67-1-321,-28 6-243,-45-1-2698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3:02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866 309 6928,'0'0'6968,"-10"6"-6590,-19 7 374,-30 11-1,22-9-256,26-10-326,0 0 1,0-1 0,-17 4-1,8-3 298,-34 12-1,35-9-72,-38 8-1,29-9-169,0 2 0,0 1 0,1 1-1,1 1 1,0 2 0,0 0 0,-24 20 0,22-14-81,2 2 0,0 0 0,2 2 1,0 0-1,2 2 0,0 1 1,2 0-1,-29 53 0,42-66-99,1 0 1,1 0-1,0 1 1,0-1-1,2 1 1,0 0-1,0 0 1,1 0-1,1 27 0,1-34-19,1 1-1,0 0 0,1 0 0,0-1 0,0 1 1,1-1-1,0 1 0,0-1 0,1 0 0,0 0 1,0 0-1,1-1 0,0 0 0,0 0 0,1 0 1,0 0-1,13 10 0,-11-10 3,1-1-1,1 0 1,-1-1-1,1 0 1,0 0 0,0-1-1,0-1 1,1 1-1,-1-2 1,1 1 0,0-1-1,0-1 1,0 0-1,14-1 1,-11-1 10,0 0 0,0-1 1,0-1-1,-1 0 0,1-1 0,0 0 0,-1-1 0,0-1 1,0 0-1,19-13 0,3-6 48,0-2 0,-2-1 1,-1-2-1,-2-1 0,-1-1 0,-1-1 0,-2-2 1,-1-1-1,25-47 0,-37 57-23,-2-1 0,0 0 1,-1 0-1,8-41 0,-15 49-13,0 1-1,-1-1 0,-1 0 1,-1 0-1,0 0 1,-2 0-1,-5-31 1,5 46-27,1 0 0,-1-1-1,0 1 1,-1 0 0,1 0 0,-1 0 0,1 0 0,-1 1 0,0-1 0,-1 1 0,1 0 0,0 0 0,-1 0 0,0 0 0,0 0 0,0 1 0,0 0 0,0 0 0,0 0 0,-1 0 0,1 0 0,-1 1 0,1 0 0,-1 0 0,1 0 0,-9 0 0,10 1-11,0 1 1,0-1-1,0 0 1,0 1-1,0 0 0,0-1 1,0 1-1,0 0 1,0 1-1,0-1 0,0 0 1,1 1-1,-1 0 1,1-1-1,-1 1 0,1 0 1,0 0-1,-1 1 1,1-1-1,0 0 0,0 1 1,1-1-1,-1 1 1,1 0-1,-1-1 0,-1 7 1,-2 5-1,1 0 1,0 0-1,1 1 1,-1 21-1,2-21-23,-1 19 2,1 0 0,1 1 0,3-1 0,0 1 0,10 46 0,-1-35 11,1-1 1,3 0-1,28 61 1,-40-100 7,0 0 0,1-1 0,0 1 0,0-1 1,1 0-1,-1 0 0,1 0 0,0-1 1,1 0-1,-1 0 0,1 0 0,0 0 0,-1-1 1,1 0-1,1 0 0,-1-1 0,0 0 1,1 0-1,-1 0 0,1-1 0,10 1 0,-7-1 8,0 0-1,0-1 0,0 0 0,0-1 1,0 0-1,0-1 0,-1 0 0,1 0 1,-1-1-1,1 0 0,-1-1 0,0 0 1,0 0-1,11-8 0,12-13 60,0-2 1,-2-1-1,-2-1 0,0-2 0,-2 0 0,39-63 1,-43 55-34,-1-2 1,-2 0-1,-2-1 1,-1-1 0,-3 0-1,-1-1 1,-3-1-1,-1 0 1,3-75-1,-9 77-18,1 15 11,-2 0 0,-1 0 0,-1 0 1,-1 0-1,-10-42 0,12 69-33,0 0 0,0 0 0,-1 0-1,1 0 1,0 0 0,-1 0 0,1 0 0,-1 0 0,1 0 0,-1 0 0,1 0 0,-1 0 0,0 1 0,0-1 0,1 0-1,-1 1 1,0-1 0,-1-1 0,1 2-1,0 0 0,1 0 0,-1 0 0,0 0 0,1 0 0,-1 0 0,0 0 0,0 0 1,1 0-1,-1 0 0,0 0 0,1 0 0,-1 0 0,0 1 0,1-1 0,-1 0 0,0 1 0,1-1 0,-1 0 0,0 1 0,-2 2-2,0-1 0,0 1-1,1-1 1,-1 1 0,1 0 0,0 0-1,0 0 1,0 0 0,-2 6 0,-9 20-30,3 2 0,0 0 0,2 0 1,-8 58-1,11-32-28,4 108-1,7-82 15,22 108-1,-25-176 30,1 0 0,0 0 0,1 0 0,9 18 0,-11-28 13,0 1 0,0-1 1,1 1-1,0-1 0,0 0 0,0 0 0,0-1 0,1 1 0,-1-1 0,1 0 0,0 0 1,1 0-1,5 2 0,-9-5 5,0-1 0,0 1 0,0-1 0,0 0 0,0 0 0,0 0 0,0 0 0,0 0 1,0 0-1,-1 0 0,1-1 0,0 1 0,0-1 0,0 1 0,0-1 0,0 0 0,-1 0 0,1 1 0,0-1 0,-1-1 0,1 1 1,1-1-1,4-4 11,0 0 0,0-1 1,7-7-1,2-7 21,-1-1 1,-1 0-1,-1-1 1,-1 0-1,-1-1 1,12-38 0,-10 27 39,-4 18-4,-1 13 62,-7 5-115,1 0 1,-1 1-1,1-1 1,-1 0-1,0 1 1,1-1-1,-1 1 1,0-1-1,0 1 0,0-1 1,1 4-1,7 8-34,1 3 34,10 14 12,40 46 1,-52-68-27,0 0-1,0 0 1,1-1-1,0 0 1,0-1-1,1 0 1,0 0 0,0-1-1,19 7 1,-23-10 11,1-1-1,-1 0 1,0 0 0,0-1 0,1 0-1,-1 0 1,0 0 0,1-1 0,-1 0-1,0 0 1,0 0 0,0-1 0,0 0 0,0 0-1,0-1 1,0 1 0,-1-1 0,1-1-1,-1 1 1,0-1 0,0 0 0,0 0-1,-1 0 1,1-1 0,-1 1 0,4-7-1,11-24 198,26-69 0,-42 91-166,4-12 93,-7 25-129,1-1 1,-1 0-1,0 1 1,0-1-1,1 0 1,-1 1-1,0-1 1,1 0-1,-1 1 1,1-1-1,-1 1 1,1-1-1,-1 1 1,1-1-1,-1 1 1,1-1-1,0 1 1,-1-1-1,1 1 1,-1 0-1,1-1 1,0 1-1,-1 0 1,2-1-1,1 3-1,0-1-1,-1 0 1,1 1-1,-1-1 1,1 1-1,-1 0 1,0 0-1,0 0 1,3 3 0,1 1 4,2 2-4,-1-1 1,-1 1 0,1 1-1,-1-1 1,-1 1 0,1 0-1,-1 0 1,-1 1 0,0-1 0,0 1-1,3 15 1,-4-9-1,0 1 0,-1 0 1,0 0-1,-1 1 0,-1-1 1,-4 25-1,4-36-11,-1 1 1,-1-1-1,1 1 0,-1-1 0,0 1 0,0-1 1,-1 0-1,0 0 0,-6 9 0,7-12 0,-1 0 0,0 0 0,0 0 0,0 0 0,0 0 0,0-1 0,-1 0 0,1 1 0,-1-1 0,0 0 0,1-1 0,-1 1 0,0-1 0,0 0 0,0 0 0,-8 1 0,0-1 15,1-1-1,0 0 1,0-1-1,0 0 1,-1-1-1,1 0 1,-20-7-1,-6-1 27,17 3-13,17 5-20,-1 1 0,1 0 0,0 0 0,-1 0 0,1 0 0,-1 0 0,-4 0 0,21 8 1,21-1-22,1-2 0,0-2 1,36-2-1,-53-1 6,0-1 0,-1 0 0,1-2 0,-1 0 0,0-1 0,0 0 0,31-16 0,-2-5 1,52-40-1,-87 56 31,0 0 0,-1 0 1,16-21-1,-23 26-16,-3 5-3,1 0 0,-1-1 0,0 1 0,0 0 1,0-1-1,0 1 0,1 0 0,-1-1 0,0 1 0,0 0 0,0-1 1,0 1-1,0-1 0,0 1 0,0 0 0,0-1 0,0 1 0,0 0 1,0-1-1,0 1 0,0-1 0,0 1 0,-1 0 0,1-1 1,0 1-1,0 0 0,0-1 0,0 1 0,-1 0 0,1-1 0,0 1 1,0 0-1,-1 0 0,1-1 0,0 1 0,-1 0 0,1 0 1,0-1-1,-1 1 0,1 0 0,0 0 0,-1 0 0,1 0 0,0 0 1,-1-1-1,1 1 0,0 0 0,-1 0 0,1 0 0,-1 0 1,1 0-1,0 0 0,-1 0 0,1 0 0,0 0 0,-1 1 0,1-1 1,-1 0-1,1 0 0,0 0 0,-1 0 0,1 0 0,0 1 0,-1-1 1,1 0-1,-7 4 2,0 0 0,0 1 1,1 0-1,-1 0 0,1 0 0,1 0 1,-1 1-1,1 0 0,0 1 0,0-1 1,1 1-1,-1 0 0,-3 8 0,6-10-3,1 1 0,-1-1 0,1 0-1,0 0 1,0 1 0,0-1 0,1 1-1,0-1 1,0 1 0,0-1 0,1 0 0,0 1-1,0-1 1,0 1 0,1-1 0,-1 0-1,1 0 1,0 0 0,1 0 0,3 6-1,-3-7-6,-1 0-1,1-1 0,0 0 1,0 1-1,0-1 0,0 0 1,0 0-1,1-1 0,0 1 1,-1-1-1,1 1 0,0-1 1,0-1-1,0 1 0,0 0 1,0-1-1,1 0 0,-1 0 1,0 0-1,1 0 0,7-1 0,-9 0 3,1 0 0,0-1 0,-1 1 0,1-1 0,-1 0 0,0 0 0,1 0 0,-1 0 0,0-1 0,0 1 0,1-1 0,-1 0 0,-1 0 0,1 0 0,0 0 0,0-1 0,-1 1 0,1-1 0,-1 0 0,0 1 0,0-1 0,0 0 0,0 0 0,0-1 0,-1 1 0,0 0 0,2-5 0,-1 0 18,0-1 1,0 0-1,-1 1 0,0-1 1,0 0-1,-1 0 0,-1 0 1,1 0-1,-2 0 0,1 1 0,-1-1 1,0 0-1,-1 1 0,0-1 1,0 1-1,-1 0 0,0 0 1,0 0-1,-1 1 0,0 0 1,0-1-1,-1 2 0,0-1 0,-13-11 1,11 12 19,7 5-33,0 0 1,0 1 0,0-1 0,0 0 0,0 0 0,0 0-1,0 0 1,1 0 0,-1 0 0,0 0 0,1 0 0,-2-2-1,2 2-3,1 1-1,-1-1 0,0 0 0,0 0 1,1 0-1,-1 1 0,0-1 1,1 0-1,-1 0 0,1 1 0,-1-1 1,1 0-1,-1 1 0,1-1 1,-1 1-1,1-1 0,0 1 0,-1-1 1,1 1-1,0-1 0,0 1 0,1-1 1,54-44-14,-44 34 12,1 0 0,0 1-1,0 1 1,20-11 0,-2 6 24,0 2 1,60-16-1,-39 21 16,-48 7-33,1 0 0,-1 0-1,0 0 1,1 1 0,-1-1 0,0 1-1,1 0 1,-1 0 0,8 4 0,-11-4 0,0 0 0,1 1-1,-1-1 1,0 0 0,1 1 0,-1-1 0,0 1 0,0-1 0,0 1 0,-1 0 0,1-1 0,0 1-1,0 0 1,-1 0 0,1 2 0,4 31 16,-4-32-18,-1 21 7,0 1 0,-2-1 0,0 0 0,-8 32 0,-4 35 6,12-76-6,1-3 6,0 0 0,0 0-1,1 0 1,2 16 0,-2-26-13,0-1-1,0 1 1,0 0-1,1-1 1,-1 1-1,1 0 1,-1-1 0,1 1-1,-1-1 1,1 1-1,0-1 1,0 1-1,0-1 1,0 1-1,0-1 1,0 0 0,0 0-1,1 1 1,-1-1-1,0 0 1,1 0-1,-1 0 1,0 0-1,1-1 1,-1 1 0,1 0-1,0-1 1,-1 1-1,1-1 1,-1 1-1,1-1 1,0 0-1,-1 1 1,1-1 0,0 0-1,0 0 1,-1-1-1,3 1 1,9-3 12,0 0-1,1 0 1,-1-2 0,-1 0 0,1 0 0,-1-1 0,0 0 0,0-1 0,-1-1-1,0 0 1,0 0 0,-1-1 0,12-13 0,1-3 20,-1-1 1,-1-1-1,-2-1 1,20-37-1,-15 18 46,32-90-1,5-57 50,-53 166-92,-1 0 1,-1-1-1,-2 0 0,-1 0 0,-1 0 0,-1 0 0,-2 0 0,-1 0 0,-7-37 0,9 65-33,0-1 0,-1 1 0,1 0 0,0 0 1,-1-1-1,1 1 0,-1 0 0,0 0 0,1 0 0,-1 0 0,0 0 0,1-1 0,-3 0 1,3 2-4,0 0 0,-1-1 1,1 1-1,-1 0 0,1 0 1,-1 0-1,1-1 1,-1 1-1,1 0 0,0 0 1,-1 0-1,1 0 1,-1 0-1,1 0 0,-1 0 1,1 0-1,-1 0 0,1 0 1,-1 0-1,1 1 1,-1-1-1,1 0 0,0 0 1,-1 0-1,0 1 0,-2 1-1,1 0-1,-1 0 0,1 0 0,-1 1 0,1 0 1,0-1-1,0 1 0,0 0 0,-2 4 0,-16 30-13,2 1-1,2 1 0,2 0 0,1 1 0,2 0 0,2 1 1,-6 71-1,5-31-16,3-41 0,3 0 1,1 1 0,4 51 0,5-29-36,3 0 1,32 113 0,-40-171 65,1 0 0,-1 0 0,1 0 0,0-1 0,0 1 1,1-1-1,-1 1 0,1-1 0,0 0 0,0 0 0,0 0 0,1 0 1,-1-1-1,1 1 0,0-1 0,0 0 0,0 0 0,6 3 0,-8-6 3,-1 0-1,1 0 1,0 0-1,-1 0 0,1 0 1,-1-1-1,1 1 0,-1 0 1,0-1-1,1 1 1,-1-1-1,1 1 0,-1-1 1,0 0-1,3-1 0,18-14 56,-10 4-23,0 0 0,-1-1-1,-1 0 1,0-1-1,-1 0 1,0 0-1,-2-1 1,8-19-1,6-9 62,-13 25-52,0-1 0,-2 0 0,-1-1 0,0 1 0,4-40 0,-12 22 155,3 36-155,-1 2-38,1-1 1,-1 1 0,0-1 0,1 1 0,-1-1-1,1 1 1,0 0 0,-1-1 0,1 1 0,0 0-1,-1-1 1,1 1 0,0 0 0,-1-1 0,1 1-1,0 0 1,0-1 0,0 1 0,0 0 0,0 0-1,0-1 1,0 1 0,0 0 0,0 0 0,0-1-1,0 1 1,0 0 0,1 0 0,3 26-14,-1-14 0,1 0 0,1 0 0,0-1-1,1 1 1,0-1 0,1-1 0,0 1 0,1-1-1,0 0 1,1-1 0,0 0 0,0 0 0,1-1-1,18 13 1,-19-16 1,0 0 0,0 0-1,0-2 1,1 1 0,0-1 0,0 0-1,0-1 1,0 0 0,0-1 0,1 0-1,-1-1 1,1 0 0,-1 0 0,1-1-1,0 0 1,-1-1 0,1-1 0,-1 0-1,11-3 1,-4-1 2,-1-1 1,-1-1-1,1 0 1,-1-1-1,17-14 1,-5 5 17,-24 16-7,1-1-1,-1 1 0,0-1 0,0 1 1,-1-1-1,1 0 0,0 0 0,-1-1 1,0 1-1,1 0 0,-1-1 0,-1 1 1,1-1-1,-1 0 0,1 1 0,-1-1 1,0 0-1,0 0 0,0 0 0,-1 0 1,0 0-1,0 0 0,0 0 0,0 0 0,0 0 1,-1 0-1,1 0 0,-1 0 0,0 0 1,-1 0-1,1 1 0,-1-1 0,-1-4 1,-1 1 5,0 1-1,0-1 1,0 1 0,0-1 0,-1 1 0,0 0 0,-1 1 0,1-1 0,-1 1 0,0 0 0,0 1-1,-1 0 1,1-1 0,-1 2 0,0-1 0,-11-3 0,11 5-12,0 0 0,0 1 0,-1 0 0,1 0 0,0 1 0,-1 0 0,1 0 0,-1 0 0,1 1 0,0 0 0,0 1 0,-1-1 0,1 2 0,-7 2 0,4 0 0,0 0 0,1 1 0,0 0 0,0 0 0,0 1 0,1 0 0,0 1 0,1-1 0,-8 11 0,8-9 0,1 0 0,0 0 0,0 1 0,1-1 0,0 1 0,1 0 0,0 1 0,1-1 0,0 1 0,0 0 0,1-1 0,1 1 0,-1 19 0,2-22 0,1-1 0,-1 1 0,2-1 0,-1 0 0,1 0 0,0 0 0,0 1 0,1-2 0,0 1 0,0 0 0,1-1 0,-1 1 0,1-1 0,1 0 0,-1 0 0,1-1 0,0 1 0,1-1 0,-1 0 0,1 0 0,10 5 0,-8-5 0,0-2 0,0 1 0,1-1 0,0-1 0,-1 1 0,1-1 0,0-1 0,0 0 0,0 0 0,14-1 0,-1-1 0,0-1 0,0 0 0,27-8 0,-23 2 0,0-1 0,-1-1 0,0-1 0,0-1 0,42-29 0,104-92 0,-144 110 0,-3-1 0,-20 20 0,0-1 0,0 1 0,0-1 0,1 1 0,0 1 0,0-1 0,0 1 0,0 0 0,0 0 0,1 0 0,5-2 0,-7 3 0,-10 5 0,-36 44 0,-49 68 0,3-2 0,83-107 0,1 0 0,0 0 0,0 0 0,1 0 0,0 1 0,0-1 0,-4 13 0,7-17 0,-1 0 0,0 1 0,1 0 0,-1-1 0,1 1 0,-1-1 0,1 1 0,0 0 0,0-1 0,1 1 0,-1-1 0,0 1 0,1-1 0,0 1 0,-1-1 0,1 1 0,0-1 0,0 1 0,1-1 0,-1 0 0,0 0 0,1 1 0,1 1 0,-1-2 0,1-1 0,-1 0 0,0 0 0,0 0 0,0 0 0,1 0 0,-1 0 0,0 0 0,1-1 0,-1 1 0,1-1 0,-1 0 0,1 0 0,-1 0 0,0 0 0,4 0 0,0-1 0,1 0 0,-1 0 0,0-1 0,0 1 0,7-4 0,0-1 0,-1-1 0,0 0 0,0-1 0,0 0 0,-1 0 0,-1-2 0,1 1 0,14-19 0,4-10 0,31-49 0,-56 80 0,100-181 0,-102 183 0,10-22 0,-1 0 0,-1-1 0,-1 0 0,-2-1 0,6-46 0,2-149 0,-14 183 0,-1-1 0,-2 0 0,-7-42 0,8 82 0,1-1 0,0 1 0,-1 0 0,0-1 0,0 1 0,1 0 0,-1 0 0,-1-1 0,1 1 0,0 0 0,0 0 0,-1 0 0,1 1 0,-1-1 0,0 0 0,1 0 0,-1 1 0,0-1 0,0 1 0,0 0 0,0-1 0,0 1 0,0 0 0,-1 0 0,1 0 0,0 1 0,0-1 0,-1 0 0,1 1 0,0 0 0,-1-1 0,1 1 0,-1 0 0,1 0 0,0 0 0,-1 1 0,1-1 0,-1 1 0,1-1 0,0 1 0,-1 0 0,1 0 0,0 0 0,0 0 0,0 0 0,0 0 0,-4 3 0,1 1 0,-1 1 0,1-1 0,0 1 0,1 0 1,-1 0-1,1 0 0,0 1 0,-5 13 0,-1 6-2,-8 29-1,9-18-36,2 0 0,1 1 0,-2 40-1,8 117-199,2-161 175,1 0 1,2 1-1,1-1 0,16 48 1,-16-65 42,1 1 0,0-1 0,2 0 0,-1-1 0,2 0 0,0 0 0,1-1 0,1 0 0,24 23 0,-23-27 0,0 1 0,1-2 1,0 0-1,1-1 0,0 0 0,0-1 0,1 0 0,0-2 1,0 0-1,1-1 0,0 0 0,0-1 0,0-1 0,0-1 1,25 0-1,12-5-4034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9240,'0'0'4520,"12"-5"-4046,36-13 158,0 1-1,68-12 1,116 9 1185,-56 8-394,-165 11-1258,-1 1 0,1 0 1,0 0-1,13 3 0,-18-3-102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3:05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312 943 3912,'0'0'7224,"5"-10"-6788,13-32 18,-18 41-407,1 0-1,-1 0 0,0 0 1,0-1-1,0 1 1,0 0-1,0 0 0,0-1 1,0 1-1,0 0 0,0 0 1,0 0-1,0-1 1,-1 1-1,1 0 0,-1 0 1,1 0-1,-1 0 0,1 0 1,-1 0-1,0 0 1,1 0-1,-1 0 0,0 0 1,0 0-1,0 0 0,0 0 1,1 0-1,-1 1 1,0-1-1,-1 0 0,1 1 1,0-1-1,0 1 0,0-1 1,-2 0-1,-3-2 170,0-1-89,0 0 0,-1 1 0,0 0 0,0 0 0,0 0 0,0 1 0,0-1 0,0 2-1,-1-1 1,1 1 0,-1 1 0,1-1 0,-1 1 0,1 0 0,-1 1 0,1 0 0,0 0 0,-1 0 0,1 1-1,0 0 1,0 1 0,0 0 0,0 0 0,0 0 0,1 1 0,-10 6 0,3 1 113,0-1 0,1 2 0,0-1 0,1 2 0,0 0 0,-16 26 0,25-36-185,1 0 1,-1 1-1,1-1 0,0 0 1,0 1-1,1-1 1,-1 1-1,1-1 1,-1 1-1,1-1 0,0 1 1,1-1-1,-1 1 1,0-1-1,1 0 1,0 1-1,0-1 0,0 1 1,0-1-1,1 0 1,2 5-1,2 2 100,0 0-1,0 0 1,1 0-1,16 15 1,-17-18-55,0-1 0,0 0 0,1 0 0,0-1 0,0 0 0,0 0 0,14 6 0,-18-9-55,0-1 0,1-1 0,-1 1 1,1 0-1,-1-1 0,0 0 1,1 0-1,-1 0 0,1 0 0,-1 0 1,1-1-1,-1 1 0,1-1 0,-1 0 1,0 0-1,1 0 0,-1-1 1,0 1-1,0-1 0,0 0 0,0 0 1,5-4-1,3-4 77,0 0 1,0-1-1,-1-1 1,-1 1-1,0-1 1,0-1-1,-2 0 1,1 0-1,-2-1 1,1 0-1,-2 0 1,0 0-1,-1-1 1,0 1-1,2-21 1,1 56 226,1-1 1,1 0-1,14 22 0,-19-37-336,0 0 0,0 0 1,0 0-1,1 0 0,0-1 0,0 0 0,0 0 0,1 0 0,-1-1 1,1 1-1,0-1 0,0-1 0,0 1 0,0-1 0,1 0 0,-1 0 1,0-1-1,1 0 0,-1 0 0,1-1 0,10 0 0,-6 0 8,1-1 0,0-1 0,-1 0 0,1 0 0,-1-1 0,0-1 0,0 0 0,0 0-1,0-1 1,-1-1 0,13-8 0,0-2 48,-1-2-1,0-1 1,-2-1-1,0 0 1,-1-2-1,-1 0 1,15-25-1,-9 7 56,-2 0 0,-2-2 0,24-69 0,-26 56-22,-2-1 0,-3 0 0,-2-1 0,-2 0 0,-3-1 0,-3 1 0,-4-75 0,1 105-20,0 22-53,1 0 1,-1-1-1,0 1 1,0 0 0,-1 0-1,1 0 1,-1 0-1,0 0 1,-1 0-1,-3-10 1,5 15-26,0 0 0,-1 0 0,1 0 0,0-1 0,0 1 0,0 0 1,-1 0-1,1 0 0,0 0 0,0 0 0,0 0 0,-1 0 0,1 0 0,0 0 0,0 0 0,-1 0 1,1 0-1,0 0 0,0 0 0,0 0 0,-1 0 0,1 0 0,0 0 0,0 0 0,-1 0 0,1 0 1,0 0-1,0 0 0,0 0 0,-1 0 0,1 0 0,0 1 0,0-1 0,0 0 0,0 0 1,-1 0-1,1 0 0,0 1 0,0-1 0,0 0 0,0 0 0,0 0 0,-1 1 0,1-1 0,-7 13 64,-3 17-45,1 1-1,2 1 1,-5 47 0,6-36-14,-5 36 26,-1 140-1,13-166 17,3-1 0,2 1 0,21 84 0,-21-116-6,1-1-1,1 0 0,1 0 1,0 0-1,2-1 1,0-1-1,2 0 1,25 29-1,-30-38 5,1 0-1,0-1 1,1 0 0,0-1-1,0 0 1,1-1 0,-1 0-1,1-1 1,23 8 0,-25-10-57,1 0 0,0-1 0,0 0 0,0-1 1,0 0-1,0 0 0,0-1 0,0-1 1,0 0-1,0 0 0,-1-1 0,15-4 0,-16 4-3957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3:05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15880,'0'0'1447,"63"-6"-839,3 2-8,31 4-280,12 0 16,12-2-72,0-4 16,-5-4-48,-11 4 8,-10 10-144,-14-2 8,-1 2-136,-3-4 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3:10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1 584 4720,'0'0'5302,"14"-11"-4708,170-133 1820,-173 133-2104,0 1 0,-1-2 0,0 1 0,-1-1 0,13-23 0,2-1 382,-12 18-169,-1 0 0,-1 0 0,-1-1 0,-1-1-1,0 1 1,6-30 0,-4 8 934,-10 39-1390,1 0-1,0 0 1,-1 0-1,1 1 1,0-1-1,0 0 1,0 0-1,1 1 1,-1-1-1,0 1 1,1-1-1,-1 1 1,0 0-1,1-1 1,0 1-1,-1 0 1,1 0-1,0 0 1,-1 0-1,1 0 1,0 1-1,0-1 1,0 0-1,3 0 1,4-1 46,0 0 0,0 0 0,17 0 0,-20 2-65,7-1 107,-1 1 1,18 2-1,-26-1-126,-1-1 0,1 1 0,-1 0 1,0 0-1,0 0 0,1 1 0,-1-1 0,0 1 1,0 0-1,0 0 0,-1 0 0,1 0 0,3 3 1,1 3 42,0 1 1,0 0-1,-1 0 1,-1 0-1,1 1 1,-2-1 0,8 20-1,-3 2 105,7 42-1,6 22 95,-19-83-220,2-1 1,0 1-1,0-1 0,1 0 1,0 0-1,8 9 1,-9-12-20,0-1 1,0 0 0,1-1 0,0 1 0,1-1 0,0 0 0,0 0-1,0-1 1,0 0 0,1-1 0,0 1 0,0-1 0,0-1 0,0 1-1,0-2 1,18 5 0,-7-5 5,0 0 1,-1-2-1,1 0 0,0-1 0,-1-1 0,1 0 0,-1-1 1,0-2-1,0 0 0,0 0 0,0-2 0,-1 0 0,0-1 1,-1-1-1,0 0 0,0-2 0,-1 1 0,21-21 1,-30 26-20,-1 0 1,0-1-1,-1 0 1,1 0-1,-1 0 1,0-1-1,-1 1 1,1-1-1,-2 0 1,1 0-1,-1 0 1,1 0-1,-2-1 1,1 1-1,-1 0 1,-1-1-1,1 1 1,-1-1-1,0 1 1,-1-1-1,0 1 1,0-1-1,-1 1 1,1 0-1,-2-1 1,1 1-1,-1 0 1,0 1-1,0-1 1,-1 0-1,0 1 1,0 0-1,-1 0 1,1 0-1,-1 0 1,-1 1-1,1 0 1,-1 0-1,0 0 1,0 1-1,0 0 1,-10-5-1,10 7-3,0 0 1,0 1-1,-1-1 0,1 1 0,0 0 0,-1 1 0,1-1 1,-1 2-1,1-1 0,-1 0 0,1 1 0,-1 1 0,-6 1 1,4-1-5,1 1 1,-1 0-1,0 1 1,1-1-1,0 2 0,0-1 1,0 1-1,-11 9 1,14-9-10,0 0-1,0 1 1,1-1 0,0 1 0,0 0 0,0 0-1,1 0 1,-1 0 0,2 1 0,-1 0 0,1-1-1,0 1 1,0 0 0,1 0 0,0 0 0,0 0-1,0 0 1,1 0 0,0 0 0,2 8-1,-1-4 2,1 0-1,0-1 0,1 1 1,1-1-1,-1 0 0,1 0 0,1 0 1,0 0-1,1-1 0,-1 0 1,2 0-1,11 13 0,1-4 6,1-1-1,0-1 1,1-1-1,1-1 1,1 0 0,39 16-1,-53-26 12,0 0-1,1-1 1,0-1 0,-1 0-1,1 0 1,0-1 0,0 0-1,0 0 1,0-1 0,0-1-1,17-2 1,-12-1 17,-1 1-1,0-2 1,0 0 0,0-1-1,-1 0 1,1-1 0,14-11-1,-3 0 41,-2-1 0,0-1-1,-1-1 1,-1-1 0,-1 0-1,0-2 1,17-29 0,-23 31-23,14-22 95,-1 0 1,25-58-1,-32 33-3,-16 52-5,1 0-1,1 0 1,8-17-1,-14 34-132,0 0-1,0-1 0,0 1 0,0-1 0,1 1 0,-1 0 0,0-1 0,0 1 1,1 0-1,-1-1 0,0 1 0,1 0 0,-1 0 0,0-1 0,1 1 1,-1 0-1,0 0 0,1-1 0,-1 1 0,1 0 0,-1 0 0,0 0 0,1 0 1,-1 0-1,1 0 0,-1-1 0,0 1 0,1 0 0,-1 0 0,1 0 1,-1 1-1,1-1 0,0 0 0,13 11 77,8 21-37,-14-15-41,-1 0 0,0 0 0,-1 1 0,-1 0 0,-1 1 0,-1-1 1,-1 0-1,1 21 0,-2-18-14,-2-1 1,0 1-1,-1 0 1,-1 0-1,-1-1 0,-1 1 1,-8 19-1,10-30-1,-2-1 0,1 0 0,-1-1-1,-1 1 1,0-1 0,0 0 0,0-1-1,-1 1 1,0-1 0,-1-1 0,-13 11-1,16-14 10,1 0 0,-1 0 0,0-1 0,1 1-1,-1-1 1,0 0 0,-1-1 0,1 1 0,0-1-1,0 0 1,-1 0 0,1-1 0,0 1-1,-1-1 1,1 0 0,-1-1 0,1 0 0,0 1-1,-1-2 1,1 1 0,0 0 0,-9-5-1,-36-15 48,189 64-103,-120-38 48,1-2-1,0 0 1,-1-1-1,1-1 1,0-1-1,0-1 1,0-1 0,-1 0-1,1-2 1,0 0-1,-1-1 1,0-1-1,-1 0 1,1-2-1,-1 0 1,0-1 0,19-14-1,74-48 20,-96 60 27,-1 0-1,0-1 1,0-1 0,21-26 0,-35 39-35,1-1-1,-1 1 1,1 0 0,-1-1 0,0 1-1,1 0 1,-1-1 0,0 1-1,1-1 1,-1 1 0,0-1-1,1 1 1,-1 0 0,0-1-1,0 1 1,0-1 0,0 1-1,1-1 1,-1 1 0,0-1 0,0 1-1,0-1 1,0 0 0,0 1-1,0-1 1,0 1 0,0-1-1,0 1 1,0-1 0,-1 1-1,1-1 1,0 1 0,0-1 0,0 1-1,-1-1 1,1 1 0,0 0-1,-1-1 1,1 1 0,0-1-1,-1 1 1,1 0 0,0-1-1,-1 1 1,1 0 0,-1-1-1,1 1 1,0 0 0,-1 0 0,1-1-1,-2 1 1,0-1 5,0 1 1,0-1-1,-1 1 0,1 0 1,0-1-1,0 1 0,0 0 0,-1 1 1,1-1-1,0 0 0,0 1 1,-2 0-1,-4 2 2,1 0 0,-1 1 0,1 1 0,0-1 0,1 1 0,-1 0 0,1 0 0,0 1 0,0 0 0,-7 10 0,5-7-6,1 1 0,1 0 0,-1 0 0,2 1 0,-1 0 0,-5 18-1,10-26-6,-1 1 0,1-1-1,0 1 1,1-1 0,-1 1 0,1-1-1,-1 1 1,1-1 0,0 1-1,1-1 1,-1 1 0,0-1-1,1 1 1,0-1 0,0 1-1,0-1 1,0 0 0,0 0-1,1 1 1,0-1 0,-1 0 0,1 0-1,0 0 1,1-1 0,-1 1-1,0 0 1,1-1 0,-1 1-1,1-1 1,0 0 0,0 0-1,0 0 1,0 0 0,0-1 0,0 1-1,6 1 1,-1-1-5,0 1 0,0-2 0,0 1 0,0-1 0,0-1 0,1 1 0,-1-1 0,0-1 0,0 0 0,0 0 0,0 0 0,0-1 0,0 0 0,0-1 0,8-3 0,-9 3 9,0-1-1,0 1 1,0-1 0,-1-1 0,1 1-1,-1-1 1,5-6 0,-8 8 2,-1 0 1,0 0-1,0-1 1,0 1-1,0 0 1,-1-1-1,1 0 1,-1 1-1,0-1 1,0 0-1,0 0 1,-1 0-1,1 0 1,-1 0-1,0 1 1,0-7-1,-1 3 7,0-1 0,0 0-1,0 0 1,-1 0 0,0 1 0,0-1 0,-1 1-1,0-1 1,-1 1 0,0 0 0,0 0-1,0 0 1,0 1 0,-1 0 0,-1 0 0,1 0-1,-12-9 1,-4-1 35,15 10-33,-1 1 0,0-1 0,0 2 0,0-1 0,-1 1 0,1 0 0,-1 1 0,-14-5 0,19 8-19,0 0-1,1 0 1,-1 1-1,1-1 1,-1 1-1,1-1 0,-1 1 1,1 0-1,-4 1 1,6-2 2,-1 0 1,1 0 0,0 0-1,-1 1 1,1-1-1,-1 0 1,1 0-1,0 0 1,-1 0-1,1 0 1,0 0 0,-1 1-1,1-1 1,0 0-1,-1 0 1,1 1-1,0-1 1,-1 0 0,1 0-1,0 1 1,0-1-1,-1 0 1,1 1-1,0-1 1,0 0-1,0 1 1,0-1 0,-1 1-1,1-1 1,0 0-1,0 1 1,0-1-1,0 0 1,0 1 0,0-1-1,0 1 1,0-1-1,0 0 1,0 1-1,0-1 1,0 1-1,0-1 1,0 0 0,1 1-1,-1-1 1,0 0-1,0 1 1,0-1-1,1 0 1,-1 1 0,0-1-1,0 0 1,1 1-1,-1-1 1,0 0-1,0 1 1,1-1-1,-1 0 1,0 0 0,1 0-1,0 1 1,2 0-3,0 0 0,1 0 0,-1-1 0,0 1 1,1-1-1,-1 1 0,1-1 0,-1 0 0,0-1 0,1 1 1,-1 0-1,5-2 0,8 0-12,52-5-55,89-20 1,-120 21 50,1 3 1,61 0-1,-84 4 24,-7-1 11,1 1-1,-1 1 1,1-1-1,-1 2 0,0-1 1,0 1-1,0 0 1,11 7-1,-17-9-3,0 0 0,-1 1 0,1-1 0,-1 1 1,1-1-1,-1 1 0,1 0 0,-1 0 0,0 0 0,0 0 0,0-1 0,0 1 0,0 1 0,0-1 1,0 0-1,-1 0 0,1 0 0,-1 3 0,4 46 154,-3-43-137,-2 13 80,0 0-1,-2 0 0,0 0 0,-1-1 0,-9 27 1,11-36 300,12-25-177,126-203-21,-119 188-169,-14 23-24,0 0-1,1 0 1,-1 1-1,1-1 0,0 1 1,1 0-1,-1 0 1,1 0-1,0 1 1,0-1-1,0 1 1,7-4-1,-11 8-12,-1 0-1,1 0 0,-1 0 1,1-1-1,-1 1 1,1 0-1,0 0 1,-1 0-1,1 0 1,0 0-1,-1 0 1,1 0-1,-1 0 1,1 0-1,0 0 1,-1 0-1,1 1 1,-1-1-1,1 0 1,-1 0-1,1 0 1,0 1-1,-1-1 1,1 0-1,0 1 1,11 16 15,5 27 7,-16-40-23,47 127 31,-46-128-29,-1 1 0,0 0 1,1 0-1,0-1 0,0 1 1,0-1-1,0 0 0,0 1 0,1-1 1,-1 0-1,1 0 0,0-1 1,0 1-1,0 0 0,0-1 1,1 0-1,-1 0 0,1 0 1,-1 0-1,1-1 0,0 1 1,-1-1-1,1 0 0,0 0 0,0 0 1,0 0-1,0-1 0,0 0 1,0 0-1,6 0 0,2-1 4,0-1 0,0 0 0,-1-1-1,1 0 1,-1-1 0,0 0 0,0-1-1,0 0 1,11-9 0,151-105-6,-123 85 0,-40 25 0,1 1 0,0 1 0,0 0 0,1 0 0,0 1 0,0 1 0,26-8 0,-18 7 0,-17 5 0,1 0 0,0 0 0,0 0 0,0 0 0,0 0 0,0 1 0,0 0 0,0 0 0,0 0 0,8 1 0,-6-2 0,-16-1 0,1 1 0,-1-2 0,0 1 0,1-1 0,-15-7 0,-10-3 0,26 11 0,0 0 0,0 0 0,-1 1 0,1 0 0,-1 0 0,1 1 0,0 0 0,-1 0 0,1 1 0,-1 0 0,1 1 0,0 0 0,0 0 0,-12 6 0,14-6 0,1 1 0,0 0 0,-1 0 0,1 1 0,1 0 0,-1 0 0,0 0 0,1 0 0,0 1 0,0 0 0,0-1 0,1 1 0,-1 1 0,1-1 0,1 0 0,-1 1 0,1 0 0,0 0 0,0-1 0,-1 9 0,2-8 0,0-1 0,1 1 0,0-1 0,1 1 0,-1-1 0,1 1 0,0-1 0,0 0 0,1 1 0,0-1 0,0 0 0,0 0 0,0 0 0,1 0 0,0 0 0,0 0 0,0-1 0,0 0 0,1 1 0,0-1 0,0-1 0,6 6 0,-6-6 0,-1 0 0,1 0 0,0 0 0,0-1 0,1 1 0,-1-1 0,0 0 0,1 0 0,-1-1 0,1 0 0,0 1 0,0-1 0,-1-1 0,1 1 0,0-1 0,0 0 0,0 0 0,-1 0 0,1-1 0,0 1 0,0-1 0,-1 0 0,1-1 0,0 1 0,7-5 0,-5 2 0,-1-1 0,1 0 0,-1-1 0,0 1 0,-1-1 0,0 0 0,0-1 0,0 1 0,0-1 0,6-14 0,-6 10 0,0 0 0,0-1 0,-1 0 0,-1 0 0,0 0 0,2-19 0,-6 10 0,0 36 0,4-2 0,1 0 0,1-1 0,9 21 0,-11-27 0,0-1 0,1 0 0,-1 0 0,1 0 0,0 0 0,1-1 0,-1 1 0,1-1 0,-1 0 0,9 4 0,-10-6 0,0-1 0,1 0 0,-1 0 0,1 0 0,-1 0 0,0 0 0,1-1 0,0 0 0,-1 0 0,1 0 0,-1 0 0,1 0 0,-1-1 0,5 0 0,49-16 0,-49 14 0,15-5 0,1-1 0,-1-2 0,-1 0 0,39-27 0,-42 26 0,0 0 0,1 1 0,30-11 0,-20 9 0,-29 12 0,1 0 0,-1 1 0,1-1 0,-1 1 0,1-1 0,0 1 0,-1-1 0,1 1 0,-1 0 0,1 0 0,0 0 0,-1 0 0,1 0 0,-1 0 0,1 1 0,0-1 0,-1 0 0,1 1 0,-1-1 0,1 1 0,-1 0 0,1-1 0,-1 1 0,0 0 0,1 0 0,-1 0 0,0 0 0,1 0 0,-1 0 0,0 0 0,0 1 0,0-1 0,0 0 0,0 1 0,0 1 0,1 0 0,0 1 0,0 0 0,0 1 0,-1-1 0,0 0 0,0 0 0,0 1 0,0-1 0,-1 0 0,0 1 0,0 7 0,-21 116 0,21-120 0,0-8 0,0 0 0,0 0 0,0 0 0,0 0 0,0 0 0,0 0 0,0 0 0,0 0 0,0-1 0,0 1 0,1 0 0,-1 0 0,0 0 0,0 0 0,0 0 0,0 0 0,0 0 0,0 0 0,0 0 0,1 0 0,-1 0 0,0 0 0,0 0 0,0 0 0,0 0 0,0 0 0,0 0 0,1 0 0,-1 0 0,0 0 0,0 0 0,0 0 0,0 0 0,0 0 0,0 0 0,0 0 0,0 0 0,1 0 0,-1 1 0,0-1 0,0 0 0,0 0 0,0 0 0,0 0 0,0 0 0,0 0 0,0 0 0,0 0 0,0 0 0,0 1 0,0-1 0,1 0 0,-1 0 0,0 0 0,0 0 0,0 0 0,0 0 0,0 1 0,0-1 0,0 0 0,0 0 0,0 0 0,0 0 0,0 0 0,0 0 0,-1 1 0,9-10 0,-7 8 0,16-23 0,18-33 0,-25 40 0,0-1 0,2 1 0,-1 1 0,2 0 0,16-16 0,-12 12 0,-15 17 0,0 0 0,0 0 0,0 0 0,1 0 0,-1 1 0,5-4 0,-7 6 0,0 0 0,0 0 0,0 0 0,1 0 0,-1 0 0,0 0 0,0 0 0,0 0 0,1 0 0,-1 0 0,0 0 0,0 0 0,1 0 0,-1 0 0,0 0 0,0 0 0,0 0 0,1 0 0,-1 0 0,0 0 0,0 0 0,0 0 0,0 0 0,1 1 0,-1-1 0,0 0 0,0 0 0,0 0 0,0 0 0,1 0 0,-1 1 0,0-1 0,0 0 0,0 0 0,0 0 0,0 1 0,0-1 0,0 0 0,0 0 0,0 0 0,1 1 0,-1-1 0,0 0 0,0 0 0,0 0 0,0 1 0,0-1 0,0 0 0,1 12 0,-4 22 0,0-15 0,2-1 0,0 1 0,1 0 0,1 0 0,0-1 0,1 1 0,8 29 0,-9-46 0,0 0 0,0 1 0,0-1 0,0 0 0,1 0 0,-1 0 0,1 0 0,-1 0 0,1 0 0,0 0 0,-1 0 0,1-1 0,0 1 0,0-1 0,0 1 0,0-1 0,1 0 0,-1 0 0,0 0 0,0 0 0,1 0 0,-1 0 0,1-1 0,-1 1 0,1-1 0,-1 0 0,1 1 0,-1-1 0,1 0 0,-1 0 0,1-1 0,3 0 0,8-2 0,0 0 0,-1-1 0,1 0 0,18-10 0,-29 13 0,25-11 0,143-57 0,-135 57 0,-1 2 0,73-12 0,-80 18 0,22-2 0,-39 5 0,-10 0 0,0 1 0,0 0 0,0 0 0,0 0 0,0-1 0,0 1 0,0 0 0,0 0 0,0 0 0,0 1 0,0-1 0,0 0 0,0 0 0,0 1 0,0-1 0,2 1 0,3-2 0,-6 1 0,0 0 0,1 0 0,-1 0 0,0 0 0,0 0 0,0 0 0,0-1 0,0 1 0,0 0 0,0 0 0,0 0 0,0 0 0,0 0 0,0 0 0,0 0 0,0-1 0,0 1 0,0 0 0,0 0 0,0 0 0,0 0 0,0 0 0,-1 0 0,1 0 0,0 0 0,0 0 0,0-1 0,0 1 0,0 0 0,0 0 0,0 0 0,0 0 0,0 0 0,0 0 0,0 0 0,0 0 0,-1 0 0,1 0 0,0 0 0,0 0 0,0 0 0,0 0 0,0 0 0,0 0 0,0 0 0,0 0 0,-1 0 0,1 0 0,0 0 0,0 0 0,0 0 0,0 0 0,0 0 0,0 0 0,0 0 0,-1 0 0,1 0 0,0 0 0,0 0 0,0 0 0,0 0 0,0 0 0,0 0 0,-16 1 0,-1 0 0,1 0 0,0 2 0,0 0 0,1 1 0,-1 0 0,1 1 0,-24 12 0,28-11 0,-1 0 0,2 1 0,-1 0 0,1 1 0,0 0 0,0 1 0,1 0 0,0 1 0,1-1 0,0 2 0,-9 15 0,13-20 0,1 1 0,-1 0 0,1-1 0,1 1 0,-1 0 0,-1 10 0,4-13 0,-1 0 0,1 0 0,0 0 0,0 0 0,1 0 0,-1 0 0,1 0 0,0-1 0,0 1 0,0 0 0,1 0 0,-1 0 0,3 4 0,-1-3 0,0 0 0,0 0 0,0 0 0,1-1 0,-1 1 0,1-1 0,0 1 0,1-1 0,-1-1 0,1 1 0,0-1 0,0 1 0,7 3 0,-1-3 0,-1-1 0,1 0 0,0 0 0,0-1 0,0 0 0,16 0 0,-8 0 0,0-2 0,0 0 0,0-1 0,0-1 0,0 0 0,0-2 0,0 0 0,-1-1 0,0-1 0,0-1 0,0 0 0,28-18 0,-27 14 0,28-13 0,-33 18 0,0-1 0,0 0 0,-1-1 0,18-15 0,-22 17 0,-1 0 0,1 0 0,10-5 0,-13 8 0,0 1 0,-1-2 0,0 1 0,0 0 0,0-1 0,0 0 0,-1 0 0,1-1 0,-1 1 0,7-10 0,-6 6 0,0-1 0,-1 1 0,0-1 0,0 0 0,-1 0 0,0-1 0,0 1 0,-1 0 0,-1-1 0,1 0 0,-1 1 0,-1-1 0,-1-18 0,1 26 0,-1 0 0,1 0 0,-1 0 0,0 0 0,1 1 0,-1-1 0,0 0 0,0 0 0,0 0 0,0 1 0,-1-1 0,1 0 0,0 1 0,-1-1 0,1 1 0,-1 0 0,1 0 0,-1-1 0,0 1 0,0 0 0,1 0 0,-1 0 0,0 1 0,0-1 0,0 0 0,0 1 0,0-1 0,0 1 0,0-1 0,0 1 0,0 0 0,0 0 0,-3 0 0,0 0 0,0 1 0,1-1 0,-1 1 0,0 0 0,0 0 0,0 0 0,0 1 0,1 0 0,-1 0 0,0 0 0,1 0 0,-7 5 0,0 3 0,1-1 0,0 2 0,1-1 0,0 1 0,0 1 0,1-1 0,1 1 0,0 1 0,1 0 0,-9 24 0,12-28 0,0 1 0,1 0 0,0 0 0,0 0 0,1 0 0,0 0 0,1 1 0,0-1 0,1 0 0,0 0 0,1 0 0,0 0 0,0 0 0,1 0 0,8 17 0,-8-21 0,0-1 0,1 0 0,-1 0 0,1 0 0,1 0 0,-1-1 0,1 1 0,-1-1 0,1 0 0,0-1 0,0 1 0,1-1 0,-1 0 0,1 0 0,10 3 0,5 1 0,1-2 0,0 0 0,23 1 0,-24-3 0,8 0 0,1-3 0,-1 0 0,59-9 0,-43 4 0,61-14 0,-105 19 0,17-2 0,-17 2 0,-1 0 0,1 1 0,-1-1 0,0 0 0,1 0 0,-1 0 0,0 0 0,1 1 0,-1-1 0,1 0 0,-1 0 0,0 1 0,1-1 0,-1 0 0,0 0 0,0 1 0,1-1 0,-1 0 0,0 1 0,0-1 0,1 1 0,-1 0 0,0 1 0,1 1 0,-1 0 0,0 0 0,-1 0 0,1 0 0,0-1 0,-1 1 0,-1 5 0,0 0 0,-14 49 850,6-25-5635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9344,'0'0'12282,"11"4"-12034,25 5 255,66 7-1,-64-12-280,96 3 842,-113-7-768,0-1 1,0-1-1,0-1 1,28-8-1,28-5 984,-76 15-1235,0 1 0,0-1 0,0 1 0,0 0 0,0 0 0,0-1 0,0 1 0,0 0 0,0 0 0,0 0-1,0 0 1,0 0 0,-1 0 0,1 0 0,0 0 0,0 1 0,0-1 0,0 0 0,0 1 0,0-1 0,0 0 0,0 1 0,0-1 0,-1 1 0,1-1 0,0 1-1,0 0 1,1 1 0,-2-1-29,0 1-1,0-1 1,0 1 0,0-1-1,0 1 1,0-1-1,0 0 1,0 1-1,-1-1 1,1 1-1,-1-1 1,1 1-1,-1-1 1,1 0 0,-1 1-1,0-1 1,0 0-1,-1 1 1,-13 20-767,10-15-2503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11552,'0'0'12295,"10"-5"-12004,-7 3-266,6-2 49,0-1 0,0 1 1,1 1-1,-1 0 0,1 0 0,-1 0 0,16-1 1,59-4 578,46-3 620,-5 7 202,-119 4-1384,0-1 0,0 1 0,0-1-1,-1 0 1,1 0 0,0-1 0,-1 0 0,6-2 0,20-6 411,-18 9-42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8744,'0'0'11625,"3"10"-11265,7 28 94,-3 0 1,4 45 0,15 332 2279,-27-360-2218,0-39-222,1 1 1,2 18-1,0-17 63,0-13-240,-1 0 0,-1 0 0,1 0 0,-1 1 0,0-1 0,0 0 0,0 0 0,-1 1 0,-1 6-1,-2 4 214,-4 3 372,11-24-651,2-5-3847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10040,'0'0'11977,"12"3"-11488,81 17 1064,117 9 0,-207-29-1532,58 9 536,29 3 268,-14-9 744,-73-4-1653,-3 0 742,-7-2-1473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196 162 9744,'0'0'9537,"-10"5"-9116,-4 4-294,0-1 139,0 0 1,0 2-1,1-1 1,0 2-1,1-1 1,-20 23-1,22-18 106,0 0 0,1 1-1,-8 19 1,15-30-236,-1 1 1,1 0-1,0-1 1,1 1-1,0 0 0,0 0 1,0 0-1,0 0 0,1 0 1,0 0-1,0 0 0,1 0 1,1 8-1,0-10-58,-1 0 0,1 0 0,0 0 0,-1-1 1,2 1-1,-1-1 0,0 1 0,1-1 0,-1 0 0,1 0 0,0 0 0,0 0 1,0-1-1,1 1 0,-1-1 0,1 0 0,-1 0 0,1 0 0,0 0 0,0 0 1,-1-1-1,1 0 0,0 0 0,0 0 0,1 0 0,-1-1 0,6 1 0,-1-1 3,-1 0 0,1-1-1,0 0 1,-1 0 0,1-1-1,-1 0 1,0 0 0,1-1-1,-1 0 1,0-1 0,-1 0-1,11-6 1,-4 0 70,-8 5-32,1 0 0,0 0 1,0 1-1,0 0 0,1 0 0,-1 1 1,14-4-1,-20 7-70,0 0-1,1 0 0,-1 0 1,1 0-1,-1 1 1,0-1-1,1 1 1,-1-1-1,0 1 1,0 0-1,1-1 0,-1 1 1,0 0-1,0 0 1,0 0-1,0 0 1,0 0-1,0 0 1,2 2-1,15 24 214,-12-17-234,1-1-1,-1 0 1,2 0 0,-1 0 0,1-1 0,1 0 0,-1 0 0,1-1 0,0-1 0,17 10-1,-20-13-15,0 0-1,0-1 0,0 0 0,0 0 0,1 0 0,-1-1 0,0 0 0,1 0 1,-1 0-1,1-1 0,-1 0 0,0-1 0,1 1 0,9-3 0,-3 0 12,-1 0-1,0-1 0,0-1 0,-1 0 0,1 0 0,13-10 0,-15 9 28,-1-1 0,0 1 1,0-2-1,-1 1 0,0-1 1,0-1-1,-1 0 0,0 0 0,-1 0 1,1 0-1,-2-1 0,0 0 1,0-1-1,4-12 0,-5 8 22,0 0-1,-2 0 1,1 0-1,-2-1 1,0 1-1,-1-1 1,0 1-1,-2-1 1,-5-26-1,3 17-71,-1 1 0,-2-1 0,0 2 0,-1-1 0,-2 1 0,-23-42 0,32 64 0,1 1 0,0-1 0,0 1 0,-1 0 0,1-1 0,0 1 0,0-1 0,-1 1 0,1 0 0,0-1 0,-1 1 0,1 0 0,-1-1 0,1 1 0,0 0 0,-1-1 0,1 1 0,-1 0 0,1 0 0,-1 0 0,1 0 0,-1-1 0,1 1 0,-1 0 0,1 0 0,-1 0 0,1 0 0,-1 0 0,1 0 0,-1 0 0,1 0 0,-1 0 0,1 1 0,-1-1 0,1 0 0,-1 0 0,1 0 0,0 0 0,-1 1 0,1-1 0,-1 0 0,1 0 0,-1 1 0,1-1 0,0 0 0,-1 1 0,1-1 0,0 1 0,-1-1 0,-13 25 0,11-15 126,1 1-1,-1-1 1,1 1-1,1 0 1,0-1 0,1 20-1,5 26-5075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1 182 15176,'0'0'4673,"9"15"-4235,56 103 401,-51-90-473,-1 1 0,-1 0 0,7 33 0,0 69 1671,-18-116-455,-8-28-846,-10-29-308,7 8-127,1 1 0,2-1 1,-5-64-1,11 78-140,1-1-1,1 0 1,1 1 0,0-1-1,2 1 1,0 0-1,14-37 1,-9 32 32,-2 7 88,17-35-1,-21 48-212,0 0-1,0 1 0,1-1 1,-1 1-1,1-1 1,0 1-1,0 0 0,1 1 1,-1-1-1,1 1 0,6-5 1,-8 7-35,0 0 0,0 1 0,0-1 0,0 0 0,-1 1 0,1 0 0,0-1 0,0 1 0,0 0 0,0 1 0,0-1 0,0 0 0,0 1 0,0 0 0,-1-1 0,1 1 0,0 0 0,0 1 0,-1-1 0,1 0 0,-1 1 0,1-1 0,-1 1 0,0 0 0,1 0 0,-1 0 0,0 0 0,0 0 1,-1 1-1,1-1 0,0 0 0,-1 1 0,1-1 0,1 5 0,1 1-18,-1 0 1,0 0 0,0 0 0,-1 0-1,1 1 1,-2-1 0,2 11-1,-3-15-12,0-1-1,0 1 0,-1-1 1,1 1-1,-1-1 0,0 0 1,0 1-1,0-1 0,0 0 1,0 0-1,-1 0 1,1 0-1,-1 0 0,0 0 1,0 0-1,0 0 0,0-1 1,0 1-1,-1-1 0,1 1 1,-6 2-1,2 0-2,-1-1 0,0-1 0,0 1 0,-1-1 0,1 0 0,-1-1 0,-14 4 0,-4-2 0,-27 0 0,29-2 0,-32 6 0,48-7 766,12-3-987,3-2-4387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11256,'0'0'7422,"11"-8"-6907,40-22-3,-49 30-479,0-1 1,-1 0 0,1 1-1,0-1 1,1 1 0,-1-1-1,0 1 1,0 0 0,0 0 0,0 0-1,0 0 1,0 0 0,0 1-1,0-1 1,0 1 0,0-1-1,0 1 1,0 0 0,0-1-1,0 1 1,0 0 0,-1 0-1,1 1 1,0-1 0,-1 0-1,1 0 1,-1 1 0,3 2-1,1 3 104,0 0-1,0 0 1,-1 0-1,0 0 1,3 11-1,-4-12-34,-1-1-28,0 0 0,-1 1 0,1-1 0,-1 0 0,0 0 1,0 1-1,-1-1 0,1 1 0,-1-1 0,-1 1 0,-1 9 0,-1 0 179,-1-1 0,-12 27 0,9-24 312,-8 31-1,14-47-482,0 1-1,1-1 0,0 1 1,-1-1-1,1 1 0,0-1 1,0 1-1,0-1 1,0 1-1,0-1 0,0 1 1,0 0-1,1 1 0,0-2-18,0 0-1,0 0 0,1 0 1,-1 0-1,0-1 0,0 1 0,0 0 1,1-1-1,-1 1 0,0-1 1,1 0-1,-1 1 0,0-1 1,1 0-1,2 0 0,19 3 771,42 0 0,-41-3-195,37 6-1,-58-6-610,-1 1 1,1 0-1,0 0 0,-1 0 0,1 0 0,-1 0 0,1 0 0,-1 1 0,0-1 0,1 1 0,-1 0 0,0 0 0,0-1 0,0 1 0,2 4 0,8 10-3760,-12-16 3682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19399,'0'0'5672,"-9"60"-5384,40-50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5520,'0'0'13485,"12"2"-13164,19 1-100,-1-1 0,1-1 0,0-2 0,40-6 0,-35 2 163,0 2 0,1 2 0,37 2 0,-54 2 225,5 0-2750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9144,'0'0'11815,"15"-9"-11316,-5 3-409,5-4 54,1 1 1,1 1-1,-1 0 0,1 1 1,19-5-1,15 2 303,0 3 0,60-3-1,-12 2-6,493-56 1909,-163 39-108,-421 25-2161,13 0 246,0 0 0,1 1 0,-1 1 0,0 1 0,27 7 0,-91 12 808,32-17-4556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28 12056,'0'0'7530,"-13"8"-6970,5-2-501,-8 3 193,1 1-1,1 0 1,0 1 0,0 1 0,1 0 0,0 0 0,-13 20-1,14-13 245,-13 28 1,22-39-337,-1-1 1,2 1-1,-1 0 1,1 0 0,1 0-1,-1 0 1,1 11 0,1-16-98,0 0 0,0 0 0,1-1-1,-1 1 1,1 0 0,0 0 0,0-1 0,0 1 0,0 0 0,0-1 0,0 1 0,1-1 0,-1 1 0,1-1 0,0 0 0,0 0 0,0 0 0,0 0 0,0 0 0,0 0 0,0 0 0,1-1 0,-1 1 0,1-1 0,-1 0 0,1 0 0,3 1 0,-2 0-2,0-1 1,1 0-1,0 0 0,-1 0 1,1 0-1,-1-1 1,1 0-1,0 0 0,0 0 1,-1-1-1,1 1 0,-1-1 1,1 0-1,-1-1 0,9-2 1,3-5 116,-1-1-1,1 0 1,-1-1 0,17-17-1,5-3 407,-37 30-568,0 1 0,1 0 0,-1 0 0,1 0 0,-1 0 0,0 0 0,1 0 0,-1 0 0,1 0 1,-1 0-1,0 0 0,1 0 0,-1 0 0,1 0 0,-1 0 0,0 0 0,1 0 0,-1 0 0,0 0 0,1 0 0,-1 1 0,1-1 1,-1 0-1,0 0 0,1 0 0,-1 1 0,0-1 0,0 0 0,1 1 0,-1-1 0,0 0 0,0 0 0,1 1 0,-1-1 1,0 1-1,0-1 0,0 0 0,1 1 0,-1-1 0,0 0 0,0 1 0,0-1 0,0 1 0,0-1 0,0 1 0,7 25 106,-6-21-58,2 4-30,1 9 49,0-1 1,2 0-1,0 0 0,16 32 1,-20-45-71,0-1 0,0 0 1,0 0-1,1 0 0,-1 0 0,1 0 1,0 0-1,-1-1 0,1 0 1,0 1-1,0-1 0,1 0 1,-1 0-1,0-1 0,1 1 0,-1-1 1,1 1-1,0-1 0,-1 0 1,1 0-1,0-1 0,-1 1 0,1-1 1,0 0-1,0 0 0,0 0 1,-1-1-1,1 1 0,0-1 0,6-2 1,5-2 35,0-2-1,-1 0 1,0-1 0,-1 0 0,0-1-1,0 0 1,0-1 0,-2-1 0,1 0-1,-1 0 1,18-26 0,-18 22 98,-1 0 0,-1 0 0,0-1 0,-2 0 0,10-25 0,-15 34-101,0 1 1,0-1-1,-1 0 1,0-1-1,0 1 1,-1 0-1,1 0 1,-2 0-1,1 0 1,-1-1-1,0 1 1,0 0-1,-1 0 1,0 0-1,0 1 1,-5-9-1,1 2-46,5 10 0,0 0 0,-1-1 0,1 1 0,-1 0 0,0 0 0,0 0 0,0 0 0,0 0 0,0 1 0,-1-1 0,1 1 0,-1-1 0,0 1 0,1 0 0,-1 0 0,0 0 0,0 0 0,-1 1 0,1-1 0,-6-1 0,5 2 0,-7-2 0,1 1 0,-21-2 0,37 2 792,1 0-3256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15272,'0'0'4850,"12"2"-4450,-9-2-378,68 12 560,-60-9-372,0 0 0,0 0 0,0 1-1,-1 0 1,16 9 0,-25-12-154,0 0-1,0 0 1,0 0 0,0 0 0,0 0 0,0 0 0,0 0 0,0 0 0,-1 0 0,1 0-1,0 0 1,-1 1 0,1-1 0,0 0 0,-1 1 0,0-1 0,1 0 0,-1 1 0,0 2 0,1-1 24,-2 1 1,1-1 0,0 1 0,-1-1 0,1 1 0,-1-1 0,-2 6 0,-2 2 98,1-1 1,-2 0-1,-11 18 0,-6-4 194,19-20-118,0 0 0,-1 1 0,2-1 0,-1 1-1,0 0 1,1 0 0,-4 7 0,7-11-210,0-1-1,0 1 1,0 0 0,0 0-1,0 0 1,0-1 0,0 1-1,0 0 1,0 0 0,1 0-1,-1-1 1,0 1 0,0 0-1,1 0 1,-1-1 0,0 1-1,1 0 1,-1-1 0,1 1-1,-1 0 1,1-1-1,-1 1 1,1 0 0,-1-1-1,1 1 1,0-1 0,-1 0-1,1 1 1,0-1 0,0 1-1,-1-1 1,1 0 0,0 1-1,0-1 1,-1 0 0,1 0-1,1 0 1,38 8 592,-33-7-535,16 2 213,31-2 1,-34-1-186,0 1 0,30 5 0,-23 0-3923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1 9240,'0'0'7718,"-11"7"-7254,-1 1-323,-6 4 265,1 0 1,-24 22-1,29-22-6,1 1 0,1 0 0,0 0-1,-14 26 1,19-30-219,0 1 0,2-1 1,-1 1-1,1-1 0,0 1 0,1 0 0,0 0 0,1 0 0,-1 11 1,2-16-120,0-1 1,0 1 0,1 0-1,-1-1 1,1 1 0,0 0-1,0-1 1,1 1 0,-1-1-1,1 0 1,0 1 0,0-1-1,1 0 1,-1 0 0,1 0-1,0 0 1,0-1 0,0 1-1,1-1 1,-1 0 0,1 0-1,-1 0 1,1 0 0,0-1-1,0 1 1,1-1 0,-1 0-1,0 0 1,1-1 0,-1 1-1,1-1 1,-1 0 0,1 0-1,0-1 1,-1 1 0,1-1-1,0 0 1,0 0 0,-1-1-1,1 0 1,0 1 0,5-3-1,3 0 14,-1-1 1,0 0-1,0-1 0,0 0 0,21-14 0,49-41 453,-37 24 117,-45 36-631,1 0 0,-1 0 0,0 0-1,0 0 1,1 0 0,-1 0 0,0 0-1,0 0 1,1 0 0,-1 0 0,0 0-1,0 0 1,1 0 0,-1 0 0,0 0 0,0 1-1,0-1 1,1 0 0,-1 0 0,0 0-1,0 0 1,0 0 0,1 0 0,-1 1-1,0-1 1,0 0 0,0 0 0,0 0 0,1 1-1,-1-1 1,0 0 0,0 0 0,0 0-1,0 1 1,0-1 0,0 0 0,0 0-1,0 1 1,0-1 0,0 0 0,0 0 0,0 0-1,0 1 1,0-1 0,0 0 0,0 0-1,0 1 1,0-1 0,0 0 0,0 0 0,0 1-1,0-1 1,0 0 0,0 16 174,-1-7-126,1 1-1,1 0 1,0 0 0,0-1 0,1 1 0,0 0-1,0-1 1,1 0 0,6 14 0,-8-20-52,1 0 1,-1 0 0,1 0 0,0-1-1,0 1 1,0-1 0,0 1-1,0-1 1,0 0 0,1 1-1,-1-1 1,1 0 0,0-1-1,-1 1 1,1 0 0,0-1-1,0 0 1,0 1 0,0-1-1,0 0 1,0-1 0,0 1-1,1 0 1,-1-1 0,0 0-1,0 0 1,0 0 0,1 0-1,-1 0 1,0-1 0,0 1-1,5-2 1,1-2 12,1 1 0,-1-2 0,0 1 0,0-1 1,0-1-1,-1 0 0,1 0 0,-1 0 0,-1-1 0,0 0 0,7-9 0,-2 2 32,-1-1 0,0 0 0,-1 0-1,-1-1 1,10-24 0,-11 22 62,-1 0 0,5-25 0,-11 38-57,0 0-1,0-1 1,-1 1-1,0 0 0,1-1 1,-2 1-1,1-1 1,-1 1-1,1 0 0,-2-1 1,1 1-1,0 0 1,-3-6-1,3 9-29,0 1 0,0 0 0,0 0 0,0-1 0,0 1 0,-1 0 0,1 0 0,0 0 0,0 0 0,-1 0 0,1 0 0,0 0 0,-1 1 0,1-1 0,-1 0 0,1 1 0,-1-1 0,1 1 0,-1 0 0,0-1 0,1 1 0,-1 0 0,0 0 0,1 0 0,-1 0-1,1 0 1,-1 1 0,0-1 0,-1 1 0,-7 1 102,-1 1-1,1 0 0,-14 8 0,5-4 55,-15 5-689,39-16-3789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14168,'0'0'5183,"11"-1"-4708,7-2-290,0 1 0,0 1 0,0 0 0,0 2 0,0 0 0,25 5 0,-38-5-107,1 0 1,-1 1 0,1 0-1,-1 0 1,0 0 0,7 5-1,-10-6-51,0 1 1,-1-1-1,1 1 0,-1-1 0,1 1 0,-1 0 1,0 0-1,0 0 0,1 0 0,-1 0 1,-1 0-1,1 0 0,0 0 0,0 0 0,-1 0 1,1 0-1,-1 0 0,0 0 0,0 1 1,0-1-1,0 2 0,0 3 13,-1-1-1,0 0 1,0 0-1,0 0 1,-1 0-1,0 0 1,0 0 0,0-1-1,-5 8 1,-4 6 122,-18 22-1,12-17 1,7-12-10,9-11-107,0-1 1,0 1-1,-1 0 1,1 0-1,1 0 1,-1 1-1,0-1 1,0 0-1,0 0 1,1 0-1,-1 1 0,0-1 1,1 0-1,-1 1 1,1-1-1,0 0 1,-1 1-1,1-1 1,0 1-1,0-1 1,0 1-1,0 2 1,1-3-11,1 0 1,0 0-1,-1 0 1,1-1-1,0 1 1,-1 0-1,1-1 1,0 1-1,0-1 1,0 1-1,-1-1 1,1 0-1,0 0 1,2 0-1,0 1 29,98 6 677,-60-6-94,66 12-1,-80-5-788,-19-4-3090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11656,'0'0'9130,"13"-5"-8650,21-7-22,1 1 0,38-6 1,-32 9-30,-29 5-227,0 0-1,1 1 1,-1 0-1,0 1 1,24 1-1,-29 1 63,1-1-1,-1 0 1,15-2-1,6 0 1147,-24-1-735,1 0-4343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51 11256,'0'0'5466,"-10"4"-4830,-8 3-265,0 0 0,1 2 0,0 0 0,-23 15 0,35-20-232,0-1 0,0 1-1,0 1 1,1-1-1,-1 0 1,1 1-1,0 0 1,0 0-1,1 0 1,-1 1 0,1-1-1,0 1 1,1 0-1,0 0 1,-1-1-1,2 2 1,-1-1 0,1 0-1,-1 11 1,1-12-52,1 0 0,1-1 1,-1 1-1,0 0 0,1 0 0,0-1 1,0 1-1,1-1 0,-1 1 1,1-1-1,0 1 0,0-1 0,1 0 1,-1 0-1,1 0 0,0 0 0,0-1 1,0 1-1,0-1 0,1 0 1,-1 0-1,1 0 0,0 0 0,0 0 1,0-1-1,0 0 0,0 0 1,1 0-1,-1 0 0,1-1 0,-1 1 1,1-1-1,0 0 0,-1-1 1,1 1-1,0-1 0,0 0 0,-1 0 1,1-1-1,0 1 0,-1-1 1,10-2-1,-4-1 70,-1 0 0,1 0-1,16-10 1,-2 1 119,7-11 94,-28 22-304,0-1 0,0 0 0,0 0 0,0 1 0,0 0 0,1-1-1,0 1 1,-1 1 0,1-1 0,0 0 0,5 0 0,-9 2-47,1 0 0,-1 0 0,1 0 0,-1 0 0,1 0-1,-1 0 1,0 0 0,1 1 0,-1-1 0,1 0 0,-1 0 0,1 1 0,-1-1 0,0 0 0,1 1 0,-1-1 0,1 0 0,-1 1 0,0-1 0,0 1 0,1-1 0,-1 0 0,0 1 0,0-1-1,1 1 1,-1-1 0,0 1 0,0-1 0,0 1 0,0-1 0,0 1 0,5 21 118,-4-16-48,1 7-25,1-1 1,0 1-1,1-1 0,1 0 1,-1-1-1,2 1 0,0-1 1,0 0-1,1 0 1,0-1-1,1 0 0,0 0 1,13 11-1,-18-19-33,0 0-1,1 0 1,-1 0-1,1 0 1,0-1-1,0 1 1,0-1-1,-1 0 1,1 0-1,0 0 1,0-1-1,1 1 1,-1-1-1,0 0 1,0 0-1,0 0 1,7-2-1,1 0 60,-1-1 1,1 0-1,-1-1 0,18-8 0,-13 4 41,-1-1 0,0 0 0,0-1 0,-1-1 0,-1 0-1,0-1 1,0 0 0,11-15 0,-4 0 131,-1 0-1,-1-1 1,18-38-1,-33 59-261,0 0 0,0 1 0,-1-2 0,0 1 0,0 0 0,0 0 0,-1-1 0,0 1 0,-1-1 0,0 1 0,0-1 0,0 1 0,-3-10 0,3 13 0,-1 0 0,-1 0 0,1 1 0,0-1 0,-1 1 0,0-1 0,0 1 0,0 0 0,0 0 0,0 0 0,-1 0 0,0 0 0,1 0 0,-1 1 0,0-1 0,0 1 0,0 0 0,-1 0 0,1 0 0,0 0 0,-1 1 0,1-1 0,-1 1 0,0 0 0,1 0 0,-8-1 0,-6-2 0,15 3 0,0 0 0,0 1 0,0-1 0,0 1 0,1 0 0,-1-1 0,0 1 0,0 0 0,0 0 0,-3 1 0,4-1 0,0 1 0,0 0 0,1-1 0,-1 1 0,1-1 0,-1 1 0,0 0 0,1 0 0,-1-1 0,1 1 0,0 0 0,-1 0 0,1 0 0,0 0 0,-1 0 0,1-1 0,0 1 0,0 0 0,0 0 0,0 0 0,0 0 0,0 0 0,0 0 0,0 0 0,0 0 0,0 0 0,0-1 0,1 2 0,0 2-75,0 0-1,0 0 1,0 0 0,1 0-1,-1 0 1,1 0-1,0-1 1,0 1 0,5 4-1,-3-1-3237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35 265 17079,'0'0'2662,"1"14"-2066,29 239 1500,-26-225-1780,3 24 1125,-4-37-311,-2-12 70,-2-12-529,-19-130 441,16 112-955,2 0 0,1-1 0,1 1 0,4-40 0,26-106 643,-25 146-625,-3 21-93,-1 0-1,1-1 1,0 2 0,0-1-1,1 0 1,0 0-1,0 1 1,0-1 0,1 1-1,0 0 1,0 0-1,0 0 1,0 1 0,1 0-1,0 0 1,0 0-1,0 0 1,10-5 0,-12 8-51,-1 0 1,0 1 0,1-1 0,-1 1 0,0 0-1,1 0 1,-1 0 0,0 0 0,1 0 0,-1 0-1,0 1 1,1-1 0,-1 1 0,0 0-1,1-1 1,-1 1 0,0 0 0,0 0 0,3 3-1,1-1 42,-1 0 0,0 1 0,0 0 0,-1 0-1,1 0 1,6 7 0,-8-6-73,0-1 0,0 1 0,0-1 0,-1 1 0,1 0 0,-1 0 0,0 0 0,-1 0 0,1 0 0,-1 0 0,0 0 0,0 1 0,-1-1 0,0 0 0,0 1 0,0-1 0,0 1 0,-1-1 0,0 0 0,0 0 0,-2 7 0,0-5 0,1-1 0,-1 0 0,-1 0 0,1 0 0,-1 0 0,0 0 0,-1-1 0,1 0 0,-1 1 0,0-2 0,0 1 0,-1-1 0,1 0 0,-1 0 0,0 0 0,-7 3 0,-2 0 0,-1-1 0,0 0 0,0-1 0,0 0 0,-1-1 0,1-1 0,-1-1 0,-29 0 0,26 3 0,40-16 861,-8 4-5706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15072,'0'0'4217,"12"-3"-3667,36-10 5,-46 13-509,-1-1 0,1 1-1,0 0 1,0 1 0,0-1-1,0 0 1,-1 0 0,1 1 0,0-1-1,0 1 1,-1 0 0,1-1 0,0 1-1,-1 0 1,1 0 0,0 0 0,-1 0-1,0 0 1,1 1 0,-1-1 0,0 0-1,1 1 1,-1-1 0,0 0 0,0 1-1,0 0 1,0-1 0,0 1-1,-1 0 1,1-1 0,0 1 0,-1 0-1,1 0 1,-1 2 0,1-1 50,1 3 0,0 0 0,-1-1-1,1 1 1,-2 0 0,1 0 0,-1 0-1,1 0 1,-2 0 0,1-1-1,-1 1 1,1 0 0,-2 0 0,1 0-1,-1-1 1,-4 12 0,-3 0 272,0 0 1,-1 0-1,-19 22 1,28-38-310,0 0 0,1 0 0,-1 0 0,0 0 0,1 0 0,-1 0 0,0 0 1,1 1-1,-1-1 0,1 0 0,0 0 0,-1 0 0,1 1 0,0-1 0,0 0 1,0 3-1,0-3-19,0-1 0,1 1 1,-1 0-1,0-1 0,1 1 1,-1 0-1,1-1 0,-1 1 1,0-1-1,1 1 0,-1-1 1,1 1-1,0-1 0,-1 1 1,1-1-1,-1 1 0,1-1 1,0 0-1,-1 1 0,1-1 1,1 1-1,2 0 68,1 0 1,0 0-1,0-1 0,-1 1 0,1-1 1,0 0-1,7-1 0,170-24 2158,-171 23-2075,29 0 1081,-39 1-1368,0 1-1,0 0 1,0 0 0,0 0-1,0 0 1,-1 0 0,1 1-1,0-1 1,0 0 0,0 0-1,0 1 1,0-1 0,0 0-1,0 1 1,-1-1 0,1 1-1,0-1 1,0 1-1,-1 0 1,1-1 0,0 1-1,0 0 1,-1-1 0,1 1-1,-1 0 1,1 0 0,-1-1-1,1 1 1,-1 0 0,0 0-1,1 0 1,-1 0 0,1 1-1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9240,'0'0'9789,"10"-5"-9403,-6 3-344,7-4 115,0 1 0,0 1 0,0 0 0,1 0 1,-1 1-1,15-2 0,15 4 714,79 8 1,-17 0-174,32-2 62,131-2 544,-66-18-384,77-3 196,16 5-119,-13 3-100,-117-2-400,202-19 398,162 1 695,-374 25-1100,62 5-270,-27 1-145,-50 0-75,54-2 0,-187 0 0,-4 1 0,1-1 0,0 1 0,-1 0 0,1 0 0,0 0 0,-1 0 0,1 0 0,-1 0 0,1 0 0,0 1 0,-1-1 0,1 1 0,-1-1 0,1 1 0,1 0 0,-8 1 928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10752,'0'0'2793,"10"7"-2353,1 0-253,0 0 0,0 0 1,1-2-1,0 1 0,0-1 0,17 4 1,-5-4 388,41 4 0,-57-9-418,1 1-1,0-2 1,0 1-1,0-1 1,-1 0-1,1-1 1,-1 0 0,12-4-1,-18 6-98,0-1 0,0 0 0,1 0 0,-1 0 0,0-1 0,0 1 0,-1 0-1,1-1 1,0 0 0,0 1 0,-1-1 0,1 0 0,-1 0 0,1 1 0,-1-1 0,0 0 0,0 0 0,0-1-1,0 1 1,1-2 0,-2 1 2,1 0-1,-1 0 0,0 0 1,0 0-1,0 0 0,-1 0 1,1 0-1,-1 0 0,1 0 0,-1 0 1,0 1-1,0-1 0,-1 0 1,0-2-1,-2-1 5,1 0 1,-1 0-1,-1 0 1,1 1-1,-1 0 0,1 0 1,-2 0-1,1 0 0,0 1 1,-1 0-1,0 0 1,-10-5-1,5 5 19,0 0 0,0 1 1,0 1-1,0-1 0,-1 2 0,-17-1 0,25 1-51,-1 1 0,1 1 0,0-1 0,-1 0 0,1 1 0,0 0-1,0 0 1,-1 1 0,1-1 0,0 1 0,0-1 0,0 1 0,1 1 0,-1-1 0,0 0 0,1 1-1,0 0 1,-1 0 0,1 0 0,-3 4 0,2-2 10,1 1 1,-1-1-1,1 1 1,1 0-1,-1 0 1,1 0-1,0 1 0,0-1 1,1 0-1,0 1 1,0-1-1,0 1 1,1-1-1,0 1 0,0-1 1,1 1-1,0-1 1,0 1-1,0-1 1,3 7-1,2 1 54,0-1 1,0 0-1,2 0 0,-1-1 1,19 21-1,-19-25-57,1 0 1,0 0-1,0-1 0,1 0 1,0 0-1,0-1 0,1-1 1,0 1-1,15 5 1,-10-5 27,0-1 0,0-1 0,1 0 0,0-1 0,0 0 0,17 0 0,-7-3 31,-1-1 1,1-1-1,-1-1 1,1-2-1,44-13 0,-53 12-1180,0-1-1,23-13 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67 10848,'0'0'12426,"-1"14"-11931,-1 12-166,-1 0 1,-8 29 0,11-54-319,-4 14 281,1 0-1,0 1 0,1 0 0,0 27 0,2-40-213,0 0 0,1 1 0,-1-1 1,1 0-1,0 0 0,0 0 0,0 0 0,0 0 1,0 0-1,1 0 0,0 0 0,-1 0 0,3 2 1,-2-3-9,0 0 0,0-1 1,0 1-1,0-1 0,1 0 0,-1 1 1,0-1-1,0 0 0,1 0 1,-1-1-1,0 1 0,1-1 1,-1 1-1,1-1 0,-1 1 1,1-1-1,-1 0 0,1 0 0,3-1 1,5-1 30,-1 1 1,1-2-1,-1 1 1,0-2-1,0 1 1,0-1-1,0-1 1,-1 1-1,0-2 1,0 1-1,0-2 0,0 1 1,-1-1-1,0 0 1,-1 0-1,0-1 1,0 0-1,8-13 1,28-31 778,-40 49-579,-3 3-286,0 0 1,0 0-1,0 0 1,0 1 0,0-1-1,0 0 1,0 0-1,0 0 1,0 0 0,0 0-1,0 0 1,0 0 0,1 0-1,-1 0 1,0 0-1,0 0 1,0 0 0,0 0-1,0 0 1,0 0 0,0 0-1,0 1 1,1-1-1,-1 0 1,0 0 0,0 0-1,0 0 1,0 0-1,0 0 1,0 0 0,0 0-1,0-1 1,1 1 0,-1 0-1,0 0 1,0 0-1,0 0 1,0 0 0,0 0-1,0 0 1,0 0 0,0 0-1,0 0 1,1 0-1,-1 0 1,0 0 0,0-1-1,2 10 140,0-4-154,0 1 0,0-1 0,1 0 1,-1-1-1,1 1 0,0 0 0,1-1 0,-1 0 0,1 1 0,0-1 1,0-1-1,0 1 0,0-1 0,1 1 0,-1-1 0,1 0 0,0-1 0,0 1 1,0-1-1,0 0 0,9 2 0,-8-2-1,1-1-1,-1 0 1,1 0 0,0 0 0,-1-1-1,1 0 1,-1 0 0,1-1 0,-1 0-1,1 0 1,-1 0 0,1-1 0,-1 0-1,0 0 1,0-1 0,0 0 0,0 0-1,7-5 1,3-5 0,-1 0 0,-1-2 0,0 1 0,-1-2 0,0 0 0,-1 0 0,-1-1 0,15-32 0,-25 48 0,0-1 0,-1 0 0,1 0 0,0 1 0,0-1 0,-1 0 0,1 0 0,-1 0 0,0 0 0,0 0 0,0 0 0,0 0 0,0 0 0,0 0 0,0 0 0,0 0 0,-1 0 0,1 0 0,-1 0 0,1 1 0,-1-1 0,0 0 0,0 0 0,0 0 0,0 1 0,0-1 0,-3-2 0,1 1 0,0 1 0,0-1 0,-1 1 0,1 0 0,-1 1 0,0-1 0,0 0 0,1 1 0,-1 0 0,0 0 0,0 0 0,-8 0 0,-38-1 0,75-11-321,-21 10-3379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14776,'0'0'4055,"11"-4"-3605,4-1-243,0 0-1,25-4 1,-35 8-117,0 0-1,0 0 1,0 1 0,0 0-1,1 0 1,-1 0 0,0 1-1,0 0 1,0 0 0,0 0-1,0 0 1,0 1-1,0 0 1,0 0 0,4 3-1,-7-3-33,0 0-1,0 0 0,0 0 0,-1 1 1,1-1-1,-1 0 0,1 1 0,-1 0 1,0-1-1,0 1 0,0 0 0,-1-1 1,1 1-1,0 0 0,-1 0 1,0 0-1,0-1 0,0 1 0,0 0 1,0 0-1,-1 3 0,0 4 81,-1 0 1,0 0-1,0 0 0,-7 18 1,-1-9 89,-1-1 0,0 0 1,-1-1-1,-18 21 1,-1 0 703,31-38-895,0 1 0,0-1 0,0 0 0,0 0-1,-1 0 1,1 0 0,0 0 0,0 1 0,0-1-1,0 0 1,0 0 0,0 0 0,0 0 0,-1 1 0,1-1-1,0 0 1,0 0 0,0 0 0,0 1 0,0-1-1,0 0 1,0 0 0,0 0 0,0 0 0,0 1 0,0-1-1,0 0 1,0 0 0,0 0 0,0 1 0,0-1 0,0 0-1,0 0 1,1 0 0,-1 1 0,0-1 0,0 0-1,0 0 1,10 1 487,17-9-350,-22 6-25,61-20 384,88-24 571,-146 44-1065,0 1 0,-1 0 0,1 0 0,0 1 1,-1 0-1,1 1 0,0-1 0,-1 2 0,9 1 0,-11-2-693,-1 1 1,1 0-1,-1 0 1,1 0-1,3 3 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13464,'0'0'6393,"15"-4"-5489,93-16 642,-89 18-974,0 1-1,0 0 0,0 1 0,34 5 0,-28 1 27,-12-3-289,0-1 0,26 3 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163 135 14464,'0'0'6657,"-13"13"-6131,3-4-442,-67 71 680,69-71-586,1 0-1,0 1 1,1-1 0,0 1-1,0 1 1,1-1 0,1 1-1,-6 17 1,9-26-122,1 0 0,-1 0 0,1 0 0,-1 0 0,1 0 0,0 0 0,0 0 0,0 0 1,0 1-1,0-1 0,0 0 0,1 0 0,-1 0 0,1 0 0,-1 0 0,1 0 0,0 0 0,0 0 0,0 0 0,0 0 0,0-1 0,0 1 0,0 0 0,1 0 1,-1-1-1,1 1 0,-1-1 0,1 0 0,-1 1 0,1-1 0,0 0 0,0 0 0,0 0 0,0 0 0,0 0 0,0 0 0,3 0 0,0 0 38,-1 0-1,1-1 0,0 0 1,-1 0-1,1 0 0,0 0 1,-1-1-1,1 1 0,-1-1 1,1 0-1,-1-1 0,1 1 1,-1-1-1,0 0 0,8-5 1,33-29 656,-36 27-438,1 1 1,0 0 0,0 1-1,14-8 1,-23 15-264,-1 0 0,1-1 0,-1 1 0,1 0 0,-1 0 0,1 0 1,0 0-1,-1 0 0,1 1 0,-1-1 0,1 0 0,-1 0 0,1 0 0,-1 0 0,1 0 0,-1 1 0,1-1 0,-1 0 0,0 1 0,1-1 1,-1 0-1,1 1 0,-1-1 0,0 0 0,1 1 0,-1-1 0,0 1 0,1-1 0,-1 0 0,0 1 0,1 0 0,11 22 332,-5-10-193,-5-10-180,0 1 1,1-1-1,0 0 1,-1 0 0,1 0-1,0-1 1,0 1-1,1-1 1,-1 1-1,0-1 1,1 0-1,0 0 1,-1-1 0,1 1-1,5 0 1,-3 0 13,1-1 0,0 0 0,-1-1 0,1 1 0,0-1-1,0-1 1,-1 1 0,11-3 0,0-1 15,-1-1-1,0-1 0,-1 0 1,0-1-1,0-1 1,25-16-1,-23 11-36,0 0 0,-1-1 0,-1-1 0,0 0 0,16-22 0,-23 26 0,0 0 0,-1-1 0,0 0 0,-1-1 0,0 0 0,-1 1 0,0-2 0,5-26 0,-9 37 0,0-1 0,-1 0 0,0 1 0,0-1 0,0 0 0,0 0 0,-1 1 0,0-1 0,1 0 0,-1 1 0,-1-1 0,1 1 0,0-1 0,-1 1 0,-3-6 0,3 7 0,1 0 0,-1 0 0,0 0 0,0 0 0,-1 0 0,1 0 0,0 0 0,0 1 0,-1 0 0,1-1 0,-1 1 0,0 0 0,1 0 0,-1 0 0,0 0 0,1 1 0,-1-1 0,0 1 0,0-1 0,-4 1 0,4 1 63,0-1-1,0 1 0,0 0 1,0 0-1,0 0 1,0 1-1,1-1 1,-1 1-1,0-1 1,1 1-1,-1 0 1,1 0-1,0 0 1,0 0-1,-3 3 1,2-1-563,0-1 0,0 0 0,0 1 0,1 0 0,0-1 0,0 1 0,0 0 0,0 0 0,-2 7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11048,'0'0'7919,"0"11"-7332,0 37 196,-6 52 1,1-65-134,2 1 0,1-1 0,2 1 1,1-1-1,2 1 0,12 56 1,-15-92-614,0 1 0,0-1 1,0 0-1,0 1 1,0-1-1,0 0 0,1 0 1,-1 1-1,0-1 1,0 0-1,0 1 0,0-1 1,0 0-1,1 1 1,-1-1-1,0 0 1,0 0-1,1 1 0,-1-1 1,0 0-1,0 0 1,1 0-1,-1 0 0,0 1 1,1-1-1,-1 0 1,0 0-1,0 0 0,1 0 1,-1 0-1,0 0 1,1 1-1,9-9 518,11-22-293,-17 24-154,26-48 279,-16 29-95,0 0 0,22-28 0,-35 52-270,0 0-1,-1 0 1,1 0-1,0-1 1,0 1 0,-1 1-1,1-1 1,0 0-1,0 0 1,0 0 0,0 0-1,0 1 1,1-1-1,-1 0 1,0 1 0,0-1-1,0 1 1,0-1-1,1 1 1,-1 0 0,0 0-1,0-1 1,1 1-1,-1 0 1,0 0-1,1 0 1,-1 0 0,0 0-1,0 1 1,2-1-1,0 3 16,1 0-1,-1 0 1,0 0-1,0 0 0,-1 0 1,1 1-1,-1-1 1,1 1-1,-1 0 0,0-1 1,0 1-1,1 6 1,3 6 292,8 31 0,-13-38-285,3 11 734,-3-20-765,-1 1-1,0-1 1,0 1-1,0-1 1,1 1-1,-1-1 1,0 1-1,0-1 1,1 1-1,-1-1 1,0 1-1,1-1 1,-1 0 0,1 1-1,-1-1 1,1 0-1,-1 1 1,0-1-1,1 0 1,-1 1-1,1-1 1,-1 0-1,1 0 1,0 0-1,-1 1 1,2-1-1,3-4-2367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10248,'0'0'7991,"10"-6"-7445,-8 4-544,7-4 225,1-1 0,-1 2-1,17-8 1,-21 11-93,-1 1 0,1-1-1,-1 1 1,1 0 0,0 0 0,-1 1 0,1-1-1,0 1 1,0 0 0,-1 0 0,1 1-1,0-1 1,-1 1 0,7 2 0,-7-2-23,0 1 1,0-1-1,0 1 1,0 0-1,0 0 1,-1 1 0,1-1-1,-1 1 1,1-1-1,-1 1 1,0 0-1,0 0 1,0 1 0,-1-1-1,1 1 1,2 5-1,-2-4 17,-1 0 1,-1 0-1,1 1 0,-1-1 0,0 0 0,0 1 0,0-1 0,-1 1 1,0-1-1,0 1 0,-2 8 0,0-1 100,-1-1 0,0 1-1,-1 0 1,-1-1 0,0 0 0,0 0-1,-1-1 1,-1 1 0,0-1 0,-10 11-1,14-18-32,1-2-83,0-1 0,1 1 0,-1 0 1,0 0-1,1-1 0,0 1 0,-1 0 0,1 1 0,0-1 1,0 0-1,0 0 0,0 0 0,1 0 0,-1 1 0,1-1 0,-1 0 1,1 3-1,1-4-46,0 0 1,1 0-1,-1 0 1,0 0-1,1-1 1,-1 1-1,0 0 1,1-1 0,-1 0-1,1 1 1,-1-1-1,1 0 1,-1 0-1,1 1 1,-1-1-1,4-1 1,1 2 78,45 1 415,1-2 1,65-9 0,-24 2-4843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56 10248,'0'0'8501,"-11"-9"-8161,-34-26 14,42 33-306,0 1 1,1-1-1,-1 1 0,0 0 0,0 0 0,0 0 0,0 0 0,0 1 0,0-1 0,0 1 0,0 0 0,0 0 0,0 0 0,0 0 1,0 0-1,0 1 0,0-1 0,-4 2 0,-6 0 204,2 0-56,0-1 1,0 1-1,0 1 1,0 0-1,1 1 1,-1 0-1,1 0 1,0 1-1,0 0 1,0 1-1,1 0 1,-12 10-1,-2 3 273,16-15-341,1 1 0,0 0 0,1 0 0,-1 0-1,-7 11 1,8-10-46,0 0 1,1 0-1,-1 1 0,2-1 0,-1 1 1,1 0-1,-1 0 0,2 1 0,-1-1 0,1 1 1,1-1-1,-1 1 0,1 0 0,0 11 1,1-10 18,0 1 0,0-1 1,1 1-1,1 0 1,4 14-1,-4-19-47,0 1 0,1-1 0,0 0 0,0 1 0,0-2-1,1 1 1,-1 0 0,1-1 0,0 1 0,9 6 0,-1-2 45,1 0 0,0 0 1,1-1-1,-1-1 0,2 0 1,-1-1-1,1-1 0,27 7 1,-22-8 49,0 0 1,1-2 0,-1 0-1,0-2 1,1 0-1,27-4 1,-31 2-26,-12 2-78,-1-1 0,1 1 0,0-1 0,-1 0 0,1 0-1,-1 0 1,1 0 0,-1-1 0,0 0 0,1 0 0,-1 0 0,0-1-1,0 1 1,5-6 0,-2 2-29,-1 0 0,-1-1 0,9-11 1,-7 2-3739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11048,'0'0'7001,"12"-10"-6503,-7 6-466,16-13 273,25-16 0,-37 27-168,1 1 0,0 0 0,1 0 0,-1 1 1,1 0-1,0 0 0,11-1 0,-7 3 72,-1 1 0,1 0-1,20 1 1,-31 0-136,1 1 0,-1-1 1,1 1-1,-1 0 0,0 0 0,1 0 1,-1 1-1,0-1 0,0 1 0,0 0 1,0 0-1,0 1 0,0-1 0,-1 1 0,7 5 1,-9-5-25,1 0 1,0 1-1,-1-1 1,0 0 0,0 1-1,0-1 1,0 1 0,0 0-1,-1-1 1,1 1-1,-1-1 1,0 1 0,0 0-1,-1-1 1,1 1-1,-1 0 1,0-1 0,1 1-1,-4 5 1,1 0 24,0 1 0,-1-1-1,0 0 1,-1-1 0,0 1 0,-8 9 0,-21 21 243,19-23-45,-20 27 0,35-42-251,-1-1 0,1 1-1,-1-1 1,1 1 0,0 0-1,-1-1 1,1 1 0,0-1-1,0 1 1,-1 0 0,1-1-1,0 1 1,0 0 0,0-1 0,0 1-1,0 0 1,0-1 0,0 1-1,0 0 1,0-1 0,0 1-1,0 0 1,0-1 0,1 1-1,-1 0 1,0-1 0,1 2-1,0-1 12,0 0-1,0 0 1,0-1-1,0 1 1,0 0-1,0 0 0,0-1 1,1 1-1,-1-1 1,0 1-1,0-1 1,3 1-1,3 1 78,1-1 1,-1 0-1,14-1 1,28-3 209,-27 1-148,1 1-1,29 2 0,-30 1-252,14 2 424,-14 0-3727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4:51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10248,'0'0'11313,"9"-2"-10920,4-2-361,13-4 907,0 2 0,1 0 1,34-2-1,-41 6-481,0 0-1,0-2 0,0 0 0,38-14 1,1 0 95,-1 6 30,61-5-1,-33 6-187,18 0 54,124 4 0,-62 4-230,50 6 280,-148-1 13,-61-1-440,-6-1-64,-1-1 1,1 1-1,-1 0 0,1 0 1,-1 0-1,1 0 0,-1 0 1,1 0-1,-1 0 0,1 0 1,-1 0-1,1 0 0,-1 1 1,1-1-1,-1 0 0,1 0 1,-1 0-1,1 1 0,-1-1 0,1 0 1,-1 0-1,0 1 0,1-1 1,-1 1-1,1-1 0,-1 0 1,0 1-1,1-1 0,-1 1 1,0-1-1,0 0 0,1 1 1,-1-1-1,0 1 0,0-1 1,0 1-1,1-1 0,-1 1 1,0-1-1,0 1 0,0-1 0,0 1 1,0-1-1,0 1 0,0 0 1,0-1-1,0 1 0,0-1 1,-1 1-1,0 8-4087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22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0 5624,'0'0'12894,"-4"16"-12750,-1 0-103,-2 8 31,0 1 1,-2 29 0,-6 253 462,11-113-252,2-158-222,-1 19 227,5 100-1,4-102 483,-3-44-139,-1-8-236,-1-7-165,5-37 227,0 15-352,-2-3-32,-2 7 3,1 0 0,2 0 0,0 0 0,1 1 1,1 0-1,19-39 0,-7 28 20,1 1 1,2 0-1,1 2 1,35-37-1,-55 65-87,1 0-1,0 0 1,0 0 0,0 1-1,0-1 1,0 1-1,0 0 1,1 0-1,-1 0 1,1 1 0,0 0-1,-1-1 1,7 1-1,-9 1-3,-1 0-1,1 0 1,-1 0-1,1 0 1,-1 0-1,1 0 1,-1 1-1,1-1 1,-1 0-1,0 1 0,1-1 1,-1 1-1,0 0 1,1 0-1,-1-1 1,0 1-1,0 0 1,2 2-1,-1-1 0,-1-1 0,0 1 0,0 0 0,0 0 0,-1 0 0,1 0 0,0 0 0,-1 0 0,1 0 0,-1 0 0,0 0 0,0 0 0,0 0-1,0 1 1,0-1 0,0 0 0,-1 2 0,1 4 9,-1 0-1,0 0 1,-1-1 0,0 1-1,0-1 1,0 1-1,-1-1 1,0 0 0,-1 0-1,0 0 1,0 0-1,0-1 1,-1 1-1,0-1 1,-8 8 0,-10 9 44,17-16-24,-1 0 1,1-1 0,-1 0 0,-1 0-1,1 0 1,-1-1 0,0 0 0,0 0-1,-13 4 1,13-6 9,4-1 20,-1 0 1,1-1-1,-1 0 1,0 0-1,0 0 0,-5 0 1,10-1-59,0 1 0,0-1 0,1 0 0,-1 0 0,0 0 1,0 0-1,0 1 0,1-1 0,-1 0 0,0 0 0,0 0 0,0 1 0,0-1 0,0 0 1,0 0-1,1 1 0,-1-1 0,0 0 0,0 0 0,0 1 0,0-1 0,0 0 0,0 1 1,0-1-1,0 0 0,0 0 0,0 1 0,0-1 0,0 0 0,0 0 0,-1 1 0,1-1 1,0 0-1,0 0 0,0 1 0,0-1 0,0 0 0,0 0 0,-1 0 0,1 1 0,0-1 1,0 0-1,0 0 0,-1 0 0,1 0 0,0 1 0,0-1 0,-1 0 0,1 0 0,0 0 1,0 0-1,0 0 0,-1 0 0,1 0 0,0 0 0,-1 0 0,1 1 0,0-1 0,0 0 1,-1 0-1,1 0 0,0-1 0,0 1 0,-1 0 0,1 0 0,0 0 0,0 0 0,-1 0 1,1 0-1,21 19 33,-12-10-3,15 14 105,43 32 1,-34-30 80,-9 2-10,-21-23-182,0 0 1,1 1-1,0-1 0,0 0 1,5 3-1,-9-7-146,0 0 0,0 0 0,1 0 0,-1 0 0,0 0 0,0 0 0,0 0 1,1 0-1,-1 0 0,0 0 0,0 0 0,1-1 0,-1 1 0,0 0 0,0 0 0,0 0 0,1 0 0,-1 0 1,0 0-1,0-1 0,0 1 0,0 0 0,0 0 0,1 0 0,-1-1 0,0 1 0,0 0 0,0 0 0,0 0 0,0-1 1,0 1-1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6328,'0'0'12130,"5"16"-11739,-4-10-353,5 15 103,-1 0 0,-1 0 0,-1 1 0,0 24-1,-22 252 1750,-10-92-566,28-188-1011,4 36 1,-1-8 384,-2-44-663,0-1 0,0 0-1,0 1 1,0-1 0,0 1 0,0-1 0,0 0-1,0 1 1,1-1 0,-1 1 0,1-1 0,-1 0-1,1 1 1,-1-1 0,1 0 0,0 0 0,0 0-1,0 1 1,-1-1 0,1 0 0,0 0 0,0 0-1,1 0 1,-1 0 0,0-1 0,0 1 0,0 0-1,0 0 1,1-1 0,-1 1 0,0-1 0,1 1-1,-1-1 1,1 0 0,-1 1 0,0-1 0,1 0-1,-1 0 1,1 0 0,-1 0 0,2 0 0,7-1 50,0-1 0,-1 0 1,1 0-1,17-8 0,-12 5-65,18-3 86,0 0 0,65-4 1,26-5 206,-109 14-235,-12 3-33,1-1 1,0 1 0,0-1-1,0 0 1,0 0 0,6-4-1,-2 4 86,-8 1-130,0 0 1,0 0-1,0 0 1,1 1-1,-1-1 1,0 0-1,0 0 1,0 0-1,0 0 1,0 0-1,1 0 1,-1 0-1,0 0 1,0 0-1,0 0 1,0 0-1,0 0 1,1 0-1,-1 0 1,0 0-1,0 0 1,0-1-1,0 1 1,0 0-1,0 0 1,1 0-1,-1 0 1,0 0-1,0 0 1,0 0-1,0 0 1,0 0 0,0 0-1,0-1 1,0 1-1,0 0 1,1 0-1,-1 0 1,0 0-1,0 0 1,0 0-1,0-1 1,0 1-1,0 0 1,0 0-1,0 0 1,0 0-1,0 0 1,0-1-1,0 1 1,0 0-1,0 0 1,0 0-1,2-3-151,3-2-536,-4 1-2554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23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6520,'0'0'10166,"11"-11"-9725,-7 7-395,16-16 365,2 0 0,32-23 0,-48 39-276,1-1 116,1 0 1,-1 1 0,15-7 0,-22 11-217,1-1 1,0 1-1,0 0 1,0-1-1,0 1 1,0-1-1,0 1 1,0 0-1,0 0 1,0 0-1,0 0 1,1 0-1,-1 0 1,0 0-1,0 0 1,0 0-1,0 0 1,0 0-1,0 1 1,0-1-1,0 0 1,0 1-1,0-1 1,0 1-1,0-1 0,0 1 1,-1 0-1,1-1 1,0 1-1,0 0 1,0-1-1,-1 1 1,1 0-1,0 0 1,-1 0-1,1 0 1,-1 0-1,1 0 1,0 1-1,1 7 51,0-1-1,0 1 0,-1 0 1,0 0-1,0 0 0,-1 0 1,0-1-1,-1 1 0,0 0 1,-3 13-1,-3 6 148,-22 52 0,19-58-64,2 0-1,0 1 0,-6 35 1,14-55-141,-1 0 0,1 0 0,0 0 1,1 1-1,-1-1 0,0 0 0,1 0 0,0 0 0,0 0 1,0 0-1,0 0 0,0 0 0,1 0 0,-1 0 0,1-1 1,-1 1-1,1 0 0,0-1 0,0 1 0,1-1 0,-1 0 1,0 0-1,1 0 0,-1 0 0,1 0 0,0 0 0,-1-1 0,1 1 1,0-1-1,0 0 0,0 0 0,5 1 0,3 1 63,1-1 1,-1-1-1,1 1 0,19-2 0,20 2 244,-46-1-280,0 0 0,0-1 0,0 0 0,0 0 0,0-1 0,0 1 0,0-1 0,0 0 0,-1 0 0,1-1-1,0 1 1,6-4 0,-9 4-441,1-1 0,0 0-1,-1 0 1,1 0 0,-1 0 0,1 0-1,1-4 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32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33 3712,'0'0'13486,"-11"7"-13154,9-5-317,-8 4 92,1 0-1,-1 1 1,2 0-1,-1 1 1,1 0-1,0 0 0,0 1 1,-9 15-1,8-7 74,1 0 0,0 0 0,2 0 0,0 1 0,1 0-1,-3 21 1,6-32-114,1 0-1,1 0 1,-1 0-1,1 0 0,0 0 1,1 0-1,0 0 1,0 0-1,0 0 1,1 0-1,0-1 1,0 1-1,1 0 1,0-1-1,0 0 1,0 0-1,1 0 0,0 0 1,7 8-1,-9-13-45,0 1-1,0-1 0,-1 0 0,1 0 0,0 0 0,0 0 1,0-1-1,0 1 0,0 0 0,0-1 0,1 0 0,-1 1 0,0-1 1,0 0-1,0 0 0,0 0 0,0 0 0,0 0 0,1-1 1,-1 1-1,0-1 0,0 1 0,0-1 0,0 0 0,0 0 1,0 0-1,-1 0 0,4-2 0,5-3 40,0-1 1,-1 1-1,16-17 1,-10 6 41,-1 0 1,0-2-1,-2 1 0,0-2 1,16-36-1,-21 42-25,4-4 115,-9 16-131,0-1 1,0 1 0,0-1-1,0 0 1,-1 0-1,1 0 1,-1 0 0,0 0-1,0 0 1,0 0-1,0-1 1,0 1-1,-1 0 1,1-5 0,-9 49 396,8-30-448,1 0-1,-1-1 1,2 1-1,-1-1 1,2 0-1,-1 1 1,1-1 0,9 18-1,-9-21-4,0-1-1,1 0 0,0 1 1,0-1-1,0-1 0,1 1 1,0-1-1,0 1 0,0-1 1,0-1-1,1 1 0,0-1 1,11 6-1,-13-8 14,0-1 0,0 0-1,0 0 1,0 0 0,1 0 0,-1-1 0,0 0 0,0 0 0,0 0-1,0 0 1,1 0 0,-1-1 0,0 0 0,0 0 0,0 0-1,0 0 1,0-1 0,0 0 0,4-2 0,3-2 44,0-1 1,-1 0-1,0-1 0,0 0 1,8-10-1,-11 10 0,1-1 0,-1 0 1,-1 0-1,0-1 0,10-19 0,16-55 285,-28 74-300,0-5 46,-1 0 1,-1 1-1,0-1 1,0 0-1,-2-30 1,0 26 49,0 19-126,0-1 0,0 1-1,-1-1 1,1 1 0,0 0 0,0-1-1,0 1 1,0-1 0,0 1 0,0 0-1,-1-1 1,1 1 0,0 0 0,0-1-1,-1 1 1,1 0 0,0-1 0,0 1-1,-1 0 1,1-1 0,0 1-1,-1 0 1,0-1-87,1 1-1,0 0 0,0 0 1,0 0-1,0 0 0,0 0 1,-1 0-1,1 0 0,0 0 1,0 0-1,0 0 0,0 0 1,-1 0-1,1 0 0,0 0 1,0 0-1,0 0 0,0 0 1,0 0-1,-1 0 0,1 0 1,0 1-1,0-1 0,0 0 1,0 0-1,0 0 0,0 0 1,-1 0-1,1 0 0,0 0 1,0 0-1,0 1 0,0-1 1,0 0-1,0 0 0,0 0 1,0 0-1,0 0 0,0 0 1,-1 1-1,1-1 0,0 0 1,0 0-1,0 0 0,0 0 1,0 1-1,0-1 0,0 0 1,0 0-1,0 0 0,0 0 1,0 0-1,1 1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33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6016,'0'0'13166,"11"-2"-12895,95-26 469,-96 26-621,0 0 0,0 1 0,14-1 0,19-3 470,-41 5-556,0-1 0,0 1 0,0 0 1,0 0-1,0 0 0,0 0 0,0 0 0,0 1 0,0-1 1,0 0-1,-1 1 0,1-1 0,0 1 0,0 0 0,0 0 1,-1 0-1,1 0 0,0 0 0,-1 0 0,1 0 0,-1 0 0,1 1 1,-1-1-1,1 0 0,-1 1 0,0 0 0,0-1 0,0 1 1,0-1-1,0 1 0,1 2 0,0 1 9,-1-1 0,1 1 0,-1-1 0,0 1 0,0-1 0,-1 1 1,0 0-1,1-1 0,-1 1 0,-1 0 0,1-1 0,-2 6 0,-2 6 23,-2 0 0,0-1 1,-1 0-1,0-1 0,-1 1 0,-12 15 1,-19 36 212,37-62-253,-13 30 286,16-33-300,0 0 0,-1-1 1,1 1-1,0 0 0,0-1 1,0 1-1,-1-1 0,1 1 1,0-1-1,0 1 0,0-1 1,0 0-1,0 1 0,0-1 1,0 0-1,0 0 0,0 0 1,0 0-1,0 0 0,1 0 0,25 1 112,0-7 32,-1-2 0,0-1 1,41-19-1,-50 19-26,1-1 1,31-24-1,-20 11-2660,-25 20 1774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47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87 244 3808,'0'0'8829,"7"-9"-8545,21-29 3,-28 38-247,0 0 1,0 0 0,0 0-1,0 0 1,0 0 0,0 0-1,0 0 1,0 0 0,0 1 0,0-1-1,0 0 1,0 0 0,0 0-1,1 0 1,-1 0 0,0 0-1,0 0 1,0 0 0,0 0-1,0 0 1,0 0 0,0 0 0,0 1-1,0-1 1,0 0 0,0 0-1,0 0 1,0 0 0,1 0-1,-1 0 1,0 0 0,0 0 0,0 0-1,0 0 1,0 0 0,0 0-1,0 0 1,0 0 0,0 0-1,1 0 1,-1 0 0,0 0-1,0 0 1,0 0 0,0 0 0,0 0-1,0 0 1,0 0 0,0 0-1,0-1 1,0 1 0,0 0-1,1 0 1,-1 0 0,0 0-1,0 0 1,0 0 0,0 0 0,-1 16 434,-4 19-529,-24 121 550,-14 75 61,36-177-435,-27 132 423,31-176-388,2 1 0,-1-1 0,1 1 0,1 12 0,0-22 63,0-9 91,2-30-74,8-47-1,-2 22-85,7-44 223,53-193 0,-58 266-267,2 1 0,1-1 0,24-42 0,-28 59-17,2 0 1,0 1 0,0 1 0,2 0 0,0 0 0,0 1 0,30-22 0,-41 34-73,1 0 0,0 0 1,-1 0-1,1 1 1,0-1-1,0 1 0,0-1 1,1 1-1,-1 0 1,0 0-1,0 1 0,1-1 1,-1 1-1,0 0 0,1-1 1,-1 1-1,0 1 1,6 0-1,-6 0-8,0 0 1,0 1-1,-1-1 1,1 1-1,0-1 1,0 1-1,-1 0 1,0 0-1,1 1 1,-1-1-1,0 0 1,0 1-1,0-1 1,0 1-1,0 0 0,-1-1 1,1 1-1,-1 0 1,2 5-1,5 15 27,-1 0 0,-1 0-1,-1 1 1,0 0-1,-2 0 1,-1 29 0,-2 8 10,-12 79 1,-13 14 17,21-136-52,-1-1 0,-1 0-1,0-1 1,-1 1 0,-1-1 0,-18 27 0,21-36 3,-1-1 0,0 0 0,0 0 1,-1 0-1,0-1 0,0 0 0,0-1 0,0 1 0,-1-2 0,1 1 1,-1-1-1,0 0 0,0 0 0,-1-1 0,-9 2 0,-14 0 131,0 0 0,-51-2 0,76-2-119,-60-6 356,66 6-363,2 1-19,-1-1 0,1 1 0,-1 0 0,1 0 0,-1 0 0,1-1 0,-1 1 0,1 0 0,0-1 0,0 1 0,-1 0 0,1-1 0,0 1 0,0-1 0,0 1 0,0-1 0,-1 0 0,1 1-1,0-1 1,0 0 0,0 0 0,0 1 0,1-1 0,24 5-25,-5-4 40,1 0 1,-1-2-1,0 0 0,0-1 1,0-1-1,35-10 0,-12-2 82,0-1 1,-2-3-1,0-1 0,-1-2 0,-1-2 1,-1-1-1,-2-2 0,0-2 0,-2-1 0,-1-2 1,53-65-1,-51 49 538,-43 59-622,1 0 0,0 0 0,1 1-1,0-1 1,1 1 0,0 0 0,1 1-1,-2 17 1,4-21-7,0 0 0,0 0 0,1 0 0,1-1 0,0 1 0,0 0 0,0 0 0,1 0 0,1 0-1,-1-1 1,1 1 0,7 12 0,-3-8-8,-2-4 0,0 0 0,1 0 0,0 0-1,12 12 1,-16-18 0,1-1 1,0 0-1,0 0 0,-1 0 1,1 0-1,0-1 0,1 1 0,-1-1 1,0 1-1,0-1 0,1 0 0,-1-1 1,0 1-1,1 0 0,-1-1 0,1 0 1,-1 0-1,6 0 0,0-2 12,0 1-1,0-1 1,0-1 0,0 0-1,0 0 1,-1-1 0,1 0-1,-1 0 1,0-1 0,0 0-1,0 0 1,-1-1 0,0 0-1,0 0 1,11-13 0,3-8 64,0-1 1,30-56 0,-50 82-72,34-65 154,9-15 130,-44 82-286,0-1 1,0 1-1,1 0 1,-1-1 0,0 1-1,0 0 1,0-1 0,1 1-1,-1 0 1,0-1 0,0 1-1,1 0 1,-1 0 0,0-1-1,1 1 1,-1 0 0,0 0-1,1 0 1,-1-1 0,1 1-1,-1 0 1,0 0 0,1 0-1,-1 0 1,1 0 0,-1 0-1,0 0 1,1 0 0,-1 0-1,1 0 1,-1 0 0,0 0-1,1 0 1,-1 0-1,0 0 1,1 0 0,-1 0-1,1 1 1,12 15 49,3 28-26,-11-25-22,0 0 0,-2 0 0,0 0-1,-2 0 1,0 0 0,-1 0 0,0 1 0,-2-1-1,-7 35 1,9-53-4,-1 0 0,1 0 0,0 0-1,-1 0 1,1 0 0,-1 0 0,1 0 0,-1 0-1,0 0 1,1-1 0,-1 1 0,0 0 0,0 0-1,1-1 1,-1 1 0,0 0 0,0-1 0,0 1-1,0-1 1,0 1 0,0-1 0,0 0 0,-2 1-1,1 0 5,-1-1-1,0 0 0,0 0 1,1 0-1,-1 0 0,0-1 0,1 1 1,-1-1-1,-3 0 0,-3-3 9,-1 0 1,1 0-1,0 0 0,-9-7 0,5-2 22,12 12-32,0-1 0,0 1 1,0 0-1,0 0 0,0 0 1,0 0-1,0 0 0,-1 0 1,1 0-1,0 0 0,-1 0 1,1 1-1,0-1 0,-1 1 1,-2-2-1,32 21-42,-23-16 40,20 12-23,0-1 1,29 10 0,-45-20 14,1-1-1,-1-1 1,1 1 0,0-2-1,-1 1 1,1-1 0,0-1-1,0 0 1,-1 0 0,12-2 0,-12 0 4,0 0 1,0 0-1,0-1 1,0 0 0,-1-1-1,1 0 1,-1 0 0,0-1-1,14-10 1,-4-1 17,0-1 1,23-28-1,-7 2 53,20-21 223,-54 64-287,0-1 0,0 1 0,1 0 0,-1-1 0,0 1 0,1 0 1,-1-1-1,0 1 0,0 0 0,1 0 0,-1-1 0,0 1 0,1 0 0,-1 0 0,1 0 0,-1 0 1,0-1-1,1 1 0,-1 0 0,0 0 0,1 0 0,-1 0 0,1 0 0,-1 0 0,0 0 1,1 0-1,-1 0 0,1 0 0,0 0 0,3 12 59,-6 23-13,1-30-36,-53 339 251,36-249-236,10-51-16,2-6-43,-22 74 0,26-98 13,-3 6 5,5-20 12,0 0 1,0 0-1,0 0 1,0 0-1,0 0 1,0 0-1,-1 0 1,1 0-1,0 0 0,0 0 1,0 0-1,0 0 1,0 0-1,0 0 1,0 0-1,-1 0 1,1 0-1,0 0 1,0 0-1,0 0 1,0 0-1,0 0 0,0 0 1,0 0-1,0-1 1,-1 1-1,1 0 1,0 0-1,0 0 1,0 0-1,0 0 1,0 0-1,0 0 1,0 0-1,0 0 1,0-1-1,0 1 0,0 0 1,0 0-1,0 0 1,0 0-1,0 0 1,0 0-1,0 0 1,0-1-1,0 1 1,0 0-1,0 0 1,0 0-1,0 0 1,0 0-1,0 0 0,0 0 1,0-1-1,0-10 20,10-52 92,2 0-1,4 1 1,43-115 0,-36 117-26,3 1 1,3 1-1,2 1 0,47-64 1,-58 94-26,1 2 1,2 0 0,41-36-1,-59 57-53,1 0 0,-1 0 0,0 1 0,1 0 0,0 0 0,-1 0 0,10-2 0,-14 5-7,1-1 0,-1 1 0,1 0 0,0 0 0,-1-1 0,1 1 0,0 0 0,-1 1 0,1-1 0,0 0 0,-1 0 0,1 1 0,-1-1 0,1 1 0,0-1 0,-1 1 0,1 0 0,-1 0 0,0-1 0,1 1 0,-1 0 1,0 0-1,1 0 0,-1 1 0,0-1 0,0 0 0,0 0 0,0 1 0,0-1 0,0 0 0,0 1 0,0 2 0,2 3 5,0 1-1,0 0 1,-1 0 0,0 0 0,-1 0 0,0 0 0,0 0-1,0 0 1,-1 0 0,-1 0 0,1 1 0,-1-1 0,-4 14 0,4-16 9,-1 1 0,0 0 0,-1-1 0,0 1 0,0-1 0,0 0 0,0 0 0,-1 0 0,0 0 0,0-1 0,-1 0 0,0 0 0,0 0 0,0 0 0,0-1 0,-10 6 0,13-9-2,0 0-1,0 0 1,-1 0-1,1-1 0,0 0 1,-1 1-1,1-1 1,0 0-1,-1 0 1,1 0-1,0 0 1,-1 0-1,1-1 1,-3 0-1,-15-1 16,26 9-59,1-1 0,0 1 0,11 7 0,-8-6 26,0 0 0,1-1 0,0 0 0,0-1 0,1-1 0,0 1 0,0-2 0,0 0 0,0 0 0,1-1-1,-1-1 1,1 0 0,0 0 0,0-2 0,0 1 0,-1-2 0,1 0 0,0 0 0,0-1 0,-1-1 0,1 0 0,-1 0 0,0-2 0,0 1 0,21-12 0,-20 8 19,-1 0 1,0 0-1,0-1 1,-1-1-1,0 0 0,0-1 1,-1 1-1,-1-2 0,16-23 1,-21 27 7,1-1 0,-1 1 0,0-1 1,-1-1-1,0 1 0,-1 0 0,0-1 1,0 1-1,-1-1 0,0 1 0,0-1 0,-2 0 1,1 1-1,-1-1 0,0 0 0,-3-9 0,3 16-7,1 0 1,-1 0-1,0 0 0,-1 1 0,1-1 0,0 0 0,-1 1 0,1-1 0,-1 1 0,0-1 0,0 1 0,0 0 0,0 0 1,0 0-1,0 0 0,-1 0 0,1 0 0,-3-1 0,3 3-13,0-1 0,1 1 0,-1-1 0,0 1 0,1 0 0,-1-1 0,0 1 0,1 0 0,-1 0 0,0 1 0,1-1 0,-1 0 0,0 0 0,1 1 0,-1-1 0,0 1 0,1-1 0,-1 1 0,1 0 0,-1 0 0,1 0 0,-1 0 0,1 0 0,0 0 0,-1 0 0,1 0 0,0 0 0,0 1 0,0-1 0,0 0 0,-2 3 0,0 1-3,0 0 0,0 1 1,0-1-1,1 0 0,0 1 0,0-1 0,0 1 1,1 0-1,0 0 0,0 0 0,0-1 0,0 9 0,2-4 2,-1-1 0,2 1 0,-1 0 0,1-1 0,1 1-1,-1-1 1,6 11 0,-3-9-5,0 0-1,1 0 1,0-1-1,1 0 1,0 0 0,0 0-1,1-1 1,1 0-1,0-1 1,0 1 0,0-2-1,15 10 1,-19-14 4,0-1 0,1 1 0,-1-1 0,0 0 1,1 0-1,-1-1 0,1 0 0,0 0 0,0 0 0,-1-1 0,1 0 1,0 0-1,0 0 0,-1-1 0,1 0 0,0 0 0,-1 0 1,11-4-1,-5 0 16,-1 0 0,0-1 0,-1 0 0,1 0 0,-1-1 0,-1 0 1,1-1-1,12-14 0,-8 7 15,0 0 1,-2 0-1,1-1 0,-2 0 1,0-1-1,-1 0 1,-1-1-1,9-28 0,-15 39-12,2-3 60,-2 0 1,1 0 0,-1-1-1,0 1 1,-1-12-1,20 66 17,-7-10-116,-7-14-3,1-1-1,2 0 1,-1 0-1,2-1 1,20 27-1,-25-37 14,1-1 0,0 0-1,0 0 1,0-1 0,1 0 0,15 10-1,-20-15 11,0 1 0,1-1 1,-1 0-1,1 0 0,-1 0 0,1 0 0,0-1 0,-1 1 0,1-1 0,0 0 0,-1 0 0,1 0 0,0-1 0,-1 1 0,1-1 0,-1 0 0,1 0 0,-1 0 0,1 0 0,-1-1 0,5-2 0,2-2 19,0-1-1,0 0 0,-1-1 0,0 0 1,-1 0-1,0 0 0,0-1 0,7-11 1,50-86 268,-42 64-137,1-7 64,-20 39-157,0 1-1,0-1 1,1 1-1,0 0 1,1 0-1,0 0 0,0 1 1,11-11-1,-16 19-54,-1 0 0,1-1-1,0 1 1,-1 0 0,1 0-1,0-1 1,0 1 0,-1 0-1,1 0 1,0 0 0,-1 0-1,1 0 1,0 0 0,-1 0-1,1 0 1,0 0 0,0 1-1,-1-1 1,1 0 0,0 0-1,-1 1 1,1-1 0,0 0-1,-1 1 1,1-1 0,-1 0-1,1 1 1,-1-1 0,1 1-1,-1-1 1,1 1 0,-1-1-1,1 1 1,-1 0 0,1-1-1,-1 1 1,1 1 0,15 28-23,-8-12 2,-2 1 0,-1-1-1,0 1 1,-2 1 0,0-1 0,1 31-1,-4-22-26,-1 1 0,-1 0 0,-11 53 0,13-81 47,0 0-1,0 0 0,0 0 0,-1 0 1,1 0-1,0 0 0,-1 1 1,1-1-1,-1 0 0,0 0 0,1 0 1,-1-1-1,1 1 0,-1 0 1,0 0-1,0 0 0,0 0 0,0-1 1,1 1-1,-1 0 0,0-1 0,0 1 1,0-1-1,0 1 0,0-1 1,-1 1-1,1-1 0,0 0 0,0 1 1,0-1-1,0 0 0,-2 0 1,0 0 7,0-1 0,0 1 1,0-1-1,0 0 0,0 0 1,0 0-1,0 0 1,0-1-1,1 1 0,-6-4 1,1 0 18,1-1 0,-1 0 0,1-1-1,-6-6 1,6 6 20,0 1-1,0 0 0,-13-11 1,18 17-46,1 0 0,0-1 1,0 1-1,0 0 0,0 0 0,0 0 1,0 0-1,-1 0 0,1-1 1,0 1-1,0 0 0,0 0 1,0 0-1,-1 0 0,1 0 1,0 0-1,0 0 0,0 0 0,-1 0 1,1 0-1,0 0 0,0 0 1,0 0-1,-1 0 0,1 0 1,0 0-1,0 0 0,0 0 0,-1 0 1,1 0-1,0 0 0,0 0 1,0 0-1,-1 0 0,1 0 1,0 0-1,0 0 0,-1 1 0,3 8 2,8 11-42,-1-10 24,0 0 0,0 0 0,1-1 0,1 0 0,-1-1-1,2 0 1,-1 0 0,14 5 0,-20-10 12,1-1 1,0 0-1,0 0 0,0 0 1,0-1-1,0 0 0,0 0 1,1-1-1,-1 0 0,0 0 1,0 0-1,0-1 1,1 0-1,-1 0 0,0 0 1,0-1-1,0 0 0,-1 0 1,12-6-1,-4 0 8,0 0 0,-1-1-1,0 0 1,0-1 0,16-18 0,-6 2 17,27-41 0,-34 42-15,-1-1 1,-2 0-1,11-33 0,17-34 159,-39 87-161,-5 16-6,2 6 1,1-1 0,1 1 0,0-1 0,1 0 0,1 1 0,0-1 0,1 0 0,1 0 0,0 0 0,1-1 0,1 1 0,0-1 0,1 0 0,0-1 0,19 25 0,-23-33 0,1-1 0,0 0 0,0 0 0,0 0 0,0 0 0,1-1 0,-1 0 0,1 0 0,0 0 0,0 0 0,0-1 0,1 0 0,-1 0 0,0 0 0,1-1 0,-1 0 0,1 0 0,0 0 0,-1-1 0,1 1 0,0-1 0,5-1 0,0-1 0,-1 0 0,1-1 0,-1 0 0,0 0 0,0-1 0,0-1 0,-1 0 0,0 0 0,1-1 0,13-11 0,-8 6 0,0-1 0,-1-1 0,-1 0 0,0-1 0,-1 0 0,14-21 0,-14 15 0,-7 14 0,-1 0 0,0 0 0,0-1 0,-1 0 0,5-12 0,-9 23 0,-2 3 0,2 0 0,-1 1 0,1-1 0,0 1 0,0-1 0,1 1 0,0-1 0,0 1 0,2 7 0,0-6 0,2 11 0,1 1 0,8 20 0,-11-37 0,-1 1 0,1-1 0,0 0 0,0 0 0,1 0 0,0 0 0,-1 0 0,1 0 0,0-1 0,1 1 0,-1-1 0,0 0 0,1 0 0,0 0 0,6 3 0,-9-6 0,0 1 0,0-1 0,0 1 0,1-1 0,-1 1 0,0-1 0,0 0 0,1 0 0,-1 0 0,0 0 0,1 0 0,-1 0 0,0 0 0,0 0 0,1 0 0,-1-1 0,0 1 0,0 0 0,1-1 0,-1 1 0,2-2 0,-1 1 0,0-1 0,0 0 0,-1 1 0,1-1 0,-1 0 0,1 0 0,-1 0 0,1 0 0,-1 0 0,2-4 0,0-2 0,0-1 0,0 1 0,-1-1 0,0 0 0,0-11 0,-1 10 0,-1 0 0,0 1 0,0-1 0,-1 0 0,-1 1 0,1-1 0,-5-13 0,4 19 0,1 0 0,-1 0 0,0 0 0,0 1 0,0-1 0,0 1 0,0-1 0,-1 1 0,0 0 0,0 0 0,0 0 0,0 0 0,0 0 0,0 1 0,-1 0 0,1-1 0,-1 1 0,0 0 0,-5-2 0,7 4 0,0-1 0,0 0 0,0 0 0,0 0 0,0 0 0,0 0 0,1 0 0,-1 0 0,-2-3 0,4 4 0,0-1 0,1 1 0,-1 0 0,0-1 0,1 1 0,-1-1 0,1 1 0,-1 0 0,0-1 0,1 1 0,-1 0 0,1 0 0,-1-1 0,1 1 0,-1 0 0,1 0 0,-1 0 0,1-1 0,-1 1 0,1 0 0,-1 0 0,1 0 0,-1 0 0,1 0 0,-1 0 0,1 0 0,-1 0 0,1 1 0,2-2 0,261-38 0,-253 37 0,0 0 0,0 1 0,0 0 0,1 1 0,-1 1 0,11 1 0,-18-1 0,0-1 0,0 1 0,-1 0 0,1 1 0,-1-1 0,1 0 0,-1 1 0,1 0 0,-1 0 0,0 0 0,0 0 0,0 0 0,0 1 0,0-1 0,-1 1 0,1 0 0,-1 0 0,1 0 0,-1 0 0,3 7 0,-2-3 0,-1 1 0,0 0 0,0 0 0,-1 0 0,0 0 0,-1 0 0,1 0 0,-2 0 0,1 1 0,-3 12 0,1-9 0,1 0 0,1 0 0,0 0 0,2 16 0,-2-28 0,0 0 0,0 1 0,0-1 0,0 0 0,0 1 0,0-1 0,0 0 0,1 0 0,-1 1 0,0-1 0,0 0 0,0 0 0,0 0 0,0 1 0,1-1 0,-1 0 0,0 0 0,0 0 0,0 1 0,1-1 0,-1 0 0,0 0 0,0 0 0,1 0 0,-1 0 0,0 0 0,0 0 0,1 1 0,-1-1 0,0 0 0,1 0 0,-1 0 0,0 0 0,1 0 0,12-4 0,12-12 0,65-66 0,-16 13 0,-73 68 0,-1 0 0,1 0 0,0 1 0,0-1 0,0 0 0,0 0 0,0 1 0,0-1 0,0 1 0,1-1 0,-1 1 0,0-1 0,0 1 0,0 0 0,0-1 0,1 1 0,-1 0 0,0 0 0,0 0 0,0 0 0,1 0 0,-1 0 0,0 0 0,0 1 0,0-1 0,1 0 0,-1 1 0,0-1 0,0 1 0,0-1 0,0 1 0,0-1 0,0 1 0,0 0 0,0 0 0,0-1 0,0 1 0,0 0 0,0 0 0,-1 0 0,1 0 0,1 1 0,2 6 0,1 0 0,-1 0 0,-1 0 0,5 15 0,-5-15 0,6 17 0,2 3 0,-2 0 0,0 0 0,-2 1 0,-1 0 0,3 54 0,-10-69-329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48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14168,'0'0'1512,"57"-18"-1416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48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15072,'0'0'4751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52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299 996 5624,'0'0'5441,"7"-10"-4978,1 0-295,-5 7-104,0-1 0,0 0 0,0 1 0,-1-1 0,1 0 0,-1 0 0,0-1 0,-1 1 0,1 0 0,-1-1 0,0 1 0,1-6 0,9-32 812,2 1 1,32-71 0,-6 15-85,94-287 2351,-110 304-2568,-16 50-73,17-43 1,-9 17 557,-15 56-1053,0 0 0,0 0 0,0 0 0,0-1 1,0 1-1,-1 0 0,1 0 0,0 0 0,0 0 1,0 0-1,0 0 0,0 0 0,0-1 0,0 1 1,0 0-1,0 0 0,0 0 0,0 0 0,0 0 0,0 0 1,-1 0-1,1 0 0,0 0 0,0-1 0,0 1 1,0 0-1,0 0 0,0 0 0,0 0 0,-1 0 1,1 0-1,0 0 0,0 0 0,0 0 0,0 0 0,0 0 1,0 0-1,-1 0 0,1 0 0,0 0 0,0 0 1,0 0-1,0 0 0,0 0 0,0 0 0,0 0 1,-1 0-1,1 0 0,0 0 0,0 1 0,0-1 1,0 0-1,0 0 0,0 0 0,0 0 0,0 0 0,-1 0 1,1 0-1,0 0 0,0 0 0,0 1 0,0-1 1,0 0-1,0 0 0,0 0 0,0 0 0,0 0 1,0 1-1,-10 6 94,-9 15-19,1 1 0,1 0-1,-24 44 1,10-15-13,-270 506 313,269-494-348,-100 255 137,123-296-154,-22 70 179,27-79-120,4-14-70,0 0 0,0 0 0,0 0 1,0 0-1,0 0 0,1 0 0,-1 0 0,0 0 0,0 0 0,0-1 0,0 1 0,0 0 0,1 0 0,-1 0 0,0 0 1,0 0-1,0 0 0,0 0 0,0 0 0,1 0 0,-1 0 0,0 1 0,0-1 0,0 0 0,0 0 0,0 0 1,1 0-1,-1 0 0,0 0 0,0 0 0,0 0 0,0 0 0,0 0 0,0 0 0,0 1 0,1-1 0,-1 0 0,0 0 1,0 0-1,0 0 0,0 0 0,0 0 0,0 1 0,0-1 0,0 0 0,0 0 0,0 0 0,0 0 0,0 0 1,0 1-1,108-117 416,-95 104-393,211-183 374,-9 24 8,-180 143-314,-19 15-12,0 1 1,0 0 0,21-10 0,-37 22-81,1-1 0,-1 1 1,0 0-1,1 0 0,-1-1 0,0 1 1,1 0-1,-1 0 0,1 0 0,-1-1 1,0 1-1,1 0 0,-1 0 0,1 0 1,-1 0-1,0 0 0,1 0 0,-1 0 1,1 0-1,-1 0 0,1 0 0,-1 0 0,0 0 1,1 0-1,-1 0 0,1 0 0,0 1 1,-4 10 46,0 2-44,-11 39 51,9-36-48,1 0 0,0 0 1,1 0-1,1 1 0,1-1 0,0 1 1,2 18-1,-1-33-8,0 1 0,1-1 0,-1 0 0,1 1 0,0-1 0,0 0 0,0 0-1,0 1 1,0-1 0,0 0 0,0 0 0,1 0 0,-1-1 0,1 1 0,0 0 0,-1 0 0,5 2 0,-5-4 0,-1 1 0,1-1 0,0 1 0,0-1 0,0 0 0,0 0 0,0 1 0,-1-1 0,1 0 0,0 0-1,0 0 1,0 0 0,0 0 0,0 0 0,0 0 0,0 0 0,0 0 0,0-1 0,1 1 0,-1-1 0,1 0 1,-1 0-1,0 0 1,1 0-1,-1 0 0,0 0 1,1 0-1,-1-1 0,0 1 1,0 0-1,0-1 0,0 1 1,0-1-1,0-1 1,3-6 9,0-1 1,-1 1-1,0-1 1,-1 0 0,0 0-1,0 0 1,-1 0-1,0-15 1,-8-87 168,4 77-65,2 27-68,0 0 0,0 1 0,0-1 0,-1 0 0,0 0-1,0 1 1,-1-1 0,0 1 0,-5-8 0,8 14-45,0 0 1,0 1-1,0-1 0,0 0 0,0 1 1,0-1-1,0 0 0,0 1 0,0-1 0,1 0 1,-1 1-1,0-1 0,0 1 0,1-1 1,-1 0-1,0 1 0,1-1 0,-1 1 0,1-1 1,-1 1-1,1-1 0,-1 1 0,1-1 1,-1 1-1,1 0 0,-1-1 0,1 1 0,-1 0 1,1-1-1,0 1 0,0 0 0,20-10 15,-15 10-23,0 0 1,0 1 0,0-1 0,0 1 0,-1 1 0,1-1 0,0 1-1,6 3 1,5 1-2,-13-5 4,115 39-15,-107-35 16,-1 1 1,1 0-1,-1 0 1,0 1-1,-1 1 1,0 0-1,15 14 1,-22-18 14,1 0 0,-1-1-1,1 1 1,-1-1 0,1 0 0,0-1 0,0 1 0,1 0 0,-1-1 0,0 0 0,1 0-1,0-1 1,-1 1 0,1-1 0,0 0 0,0 0 0,-1 0 0,1-1 0,6 0-1,-6 0-610,1-1-1,-1 0 1,0 0 0,0 0-1,10-4 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56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0 382 4912,'0'0'6281,"13"1"-5841,8 1-157,1-1 1,-1-1-1,0-1 1,1-1-1,-1 0 0,24-7 1,-33 4-78,1 0 0,0-1 0,-1 0 0,0 0 0,0-2-1,-1 1 1,0-2 0,-1 1 0,1-1 0,-2-1 0,1 0 0,8-13 0,-11 14-51,0-1 0,-1 0 1,-1-1-1,1 1 0,-2-1 0,0 0 0,0 0 1,-1-1-1,0 1 0,-1-1 0,0 1 0,-1-1 1,0 0-1,-2-16 0,1 23-92,0 1 0,-1-1 0,0 1 0,0-1 0,-1 1-1,1 0 1,-1 0 0,0 0 0,0 0 0,0 0 0,0 0 0,-4-4 0,5 7-36,-1-1 1,0 0-1,1 1 1,-1-1 0,0 1-1,0-1 1,0 1-1,0 0 1,0 0-1,0 0 1,0 0-1,-1 0 1,1 1 0,0-1-1,0 0 1,-1 1-1,1 0 1,0 0-1,-1-1 1,1 1-1,-1 1 1,1-1 0,0 0-1,-5 2 1,-2 1 16,0 0 0,-1 1 1,2 1-1,-1 0 0,0 0 1,1 0-1,0 1 0,0 1 1,1-1-1,0 1 0,0 0 0,1 1 1,-1-1-1,-5 11 0,1-2-1,1 1 0,1 0 0,1 1 0,0-1 0,1 2 0,-6 25 0,9-27-10,1 0-1,1 0 1,1 0-1,0 0 1,1 0-1,1 0 1,1 0-1,0 0 1,1 0 0,1 0-1,0-1 1,2 0-1,-1 0 1,2 0-1,0 0 1,12 16-1,-16-27-13,0-2-1,0 1 1,1 0 0,-1 0-1,1-1 1,0 0-1,0 0 1,0 0-1,0 0 1,1-1-1,-1 1 1,1-1-1,5 2 1,-2-2 8,0 0 0,-1-1 0,1 0 0,0 0 0,0 0-1,0-1 1,-1-1 0,9 0 0,-2-1 11,-1-1 0,-1 0 0,1-1 0,0 0 0,-1-1 0,0 0 0,0-1 0,0-1 0,-1 0 0,11-8 0,18-21 143,-1-3 0,65-84 0,22-22 278,-111 125-342,7-6 82,-21 24-170,0 1 0,0 0-1,0 0 1,1 0 0,-1 0 0,0 0 0,1 1 0,-1-1 0,1 0 0,-1 0 0,1 1 0,-1-1 0,1 1-1,-1 0 1,4-1 0,-5 1-19,1 1 0,0-1 0,-1 0-1,1 1 1,-1-1 0,1 1 0,0-1-1,-1 1 1,1-1 0,-1 1 0,0-1-1,1 1 1,-1 0 0,1-1 0,-1 1-1,0-1 1,1 1 0,-1 0 0,0-1-1,0 1 1,0 0 0,0 0 0,1-1-1,-1 2 1,3 24 100,-2-21-80,2 20 61,0 9 23,2 0-1,1-1 1,2 0 0,15 44 0,-20-72-91,0 0 0,0 0-1,1 0 1,-1 0 0,1-1-1,0 1 1,1-1 0,-1 0 0,1 0-1,-1 0 1,1-1 0,0 0-1,1 0 1,-1 0 0,0-1-1,1 1 1,0-1 0,-1-1 0,1 1-1,0-1 1,7 1 0,-1 0 29,0-1-1,0 0 1,0-1 0,0-1 0,0 0 0,0 0 0,-1-1 0,1 0 0,16-7 0,-19 6 18,-1 0 0,0 0 0,0-1 0,-1 0 0,1-1 0,-1 1 0,0-1 0,0-1 0,7-6 0,-13 10-49,0 1 1,0-1-1,0 1 1,-1-1-1,1 1 1,0-1-1,-1 1 1,1-1-1,-1 0 1,0 1-1,1-1 1,-1 0-1,0 1 1,0-1-1,0 0 1,0 0-1,-1 1 1,0-4-1,1 2-70,0 0-1,-1 0 0,1 0 0,0 0 1,1 0-1,-1-1 0,1-2 1,18-46-1058,-12 36-2178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56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686 0 13264,'0'0'1521,"-11"15"-1404,-132 189-121,78-115 440,-120 125 0,125-155-106,14-15 308,2 2 0,1 2 0,-38 59-1,74-90-19,7-17-602,0 0-1,0 0 0,0 0 0,0 1 0,1-1 1,-1 0-1,0 0 0,0 0 0,0 0 0,1 1 1,-1-1-1,0 0 0,0 0 0,0 0 1,1 0-1,-1 0 0,0 0 0,0 0 0,1 0 1,-1 0-1,0 0 0,0 0 0,1 0 1,-1 0-1,0 0 0,0 0 0,1 0 0,-1 0 1,0 0-1,0 0 0,1 0 0,-1 0 1,0-1-1,0 1 0,0 0 0,1 0 0,34-19 446,-33 18-481,71-44 78,74-48-2718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58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1016 8032,'0'0'2709,"10"-2"-2194,0 0-398,0 0 1,-1-1 0,0-1-1,0 0 1,0 0-1,0-1 1,0 0 0,14-12-1,26-26 554,-2-2 0,47-60 0,72-110 950,-164 212-1603,39-55 835,55-99 0,-79 124-410,-2-1 1,-1-1 0,-1 0-1,13-65 1,-21 48 254,-5 49-611,0-1-1,0 0 1,-1 1 0,1-1 0,-1 1 0,0-1 0,0 1 0,0-1-1,0 1 1,-1-1 0,-3-5 0,5 9-63,-1-1 1,1 1-1,-1 0 1,1-1-1,-1 1 1,0-1-1,1 1 1,-1 0-1,1 0 1,-1-1-1,0 1 0,1 0 1,-1 0-1,0 0 1,1 0-1,-1-1 1,0 1-1,1 0 1,-1 0-1,0 0 1,1 1-1,-1-1 0,0 0 1,1 0-1,-1 0 1,0 0-1,1 1 1,-1-1-1,-1 1 1,1-1-2,-1 1 1,1 0 0,-1 0-1,0 0 1,1 0 0,0 0 0,-1 0-1,1 1 1,-2 2 0,-25 39 63,3 2 0,2 2 0,2 0 0,2 0 0,2 2 0,-13 61 0,23-69-29,1 1 1,2 1-1,1-1 1,3 0-1,8 69 1,-6-97-32,1 0 1,0 0 0,1 0-1,1 0 1,0-1 0,7 14-1,-8-19 1,1 0 0,0 0-1,0-1 1,1 1 0,0-1 0,0 0-1,0-1 1,1 0 0,0 0 0,11 7-1,-14-11-8,1 0-1,0 0 0,0 0 0,0 0 1,0-1-1,0 0 0,0 0 1,0-1-1,0 1 0,1-1 0,-1 0 1,0 0-1,0-1 0,0 1 1,1-1-1,-1 0 0,0-1 0,0 1 1,-1-1-1,1 0 0,0 0 1,8-6-1,-2 1 7,0 0 0,0-1-1,-1 0 1,0-1 0,-1 0 0,0 0 0,-1-1-1,8-11 1,9-15 112,-2-2 0,-2 0-1,-1-1 1,-2-1 0,15-51-1,-33 89-109,1 0 0,-1 1 0,0-1 0,0 0 0,1 0 0,-1 0 0,0 1-1,-1-1 1,1 0 0,0 0 0,0 1 0,-1-1 0,1 0 0,-2-2 0,-2-13 276,4 17-215,0-1-82,0 1 0,0 0 1,0 0-1,0 0 0,0 0 0,0 0 1,0 0-1,0 0 0,0 0 0,0 0 1,0 0-1,-1 0 0,1 0 0,0 0 0,0 0 1,0 0-1,0-1 0,0 1 0,0 0 1,0 0-1,0 0 0,0 0 0,-1 0 1,1 0-1,0 0 0,0 0 0,0 0 1,0 0-1,0 0 0,0 1 0,0-1 1,0 0-1,-1 0 0,1 0 0,0 0 1,0 0-1,0 0 0,0 0 0,0 0 0,0 0 1,0 0-1,0 0 0,0 0 0,0 0 1,0 0-1,0 0 0,-1 1 0,1-1 1,0 0-1,1 3 11,0 0 1,0-1-1,0 1 1,0 0 0,0-1-1,0 1 1,1 0-1,0-1 1,-1 0-1,1 1 1,0-1-1,0 0 1,0 0-1,3 2 1,12 18 22,-1 8-8,-3 1 1,0 0 0,12 48-1,-18-48-1,-5-17-7,2 0 0,-1-1 0,11 24 0,-13-34-17,1 1 0,0-1 0,0 0-1,0 0 1,1 0 0,-1 0 0,1 0 0,-1 0 0,1-1 0,0 1 0,0-1-1,0 0 1,0 0 0,1 0 0,-1 0 0,0 0 0,1-1 0,6 2-1,2 0 10,0-2-1,0 0 0,0 0 0,-1-1 1,1-1-1,0 1 0,0-2 0,0 0 1,0-1-1,-1 0 0,0 0 0,1-1 1,-1-1-1,0 0 0,14-9 0,15-11 47,0-2 0,55-50-1,-48 38-11,117-107 111,-148 129-86,2 0-1,36-27 0,-53 43 40,-7 3-71,-11 8-16,-11 11 26,1 2 0,1 0 0,-24 30 0,36-37-20,2 0-1,0 1 0,1 0 1,0 1-1,2 0 0,-14 33 1,20-42-12,1 0 0,0 1 0,-2 16-1,3-22-14,1-1 0,0 1 0,0 0 0,1 0 0,-1-1 0,1 1 0,0-1 0,0 1 0,0 0 0,0-1 0,1 0 0,1 5 0,-2-7-3,0 1 0,0-1 0,0 0 0,1 0 0,-1 0-1,0 0 1,0 0 0,1 0 0,-1 0 0,0 0 0,1-1 0,-1 1 0,1-1 0,-1 1-1,1-1 1,-1 1 0,1-1 0,-1 0 0,1 1 0,-1-1 0,1 0 0,-1 0 0,1 0-1,0-1 1,-1 1 0,1 0 0,-1-1 0,1 1 0,-1 0 0,1-1 0,-1 0 0,1 1-1,-1-1 1,3-1 0,4-3 16,1-1 0,-1 1 0,15-14 0,7-9 60,-2-1 0,0-1-1,-2-1 1,-2-2 0,0 0-1,32-65 1,-23 41 190,-33 57-267,0 0 0,0 0 0,0 0 0,0 0 0,1-1-1,-1 1 1,0 0 0,0 0 0,0 0 0,0 0-1,0 0 1,0-1 0,0 1 0,0 0 0,0 0 0,0 0-1,0 0 1,1 0 0,-1 0 0,0 0 0,0-1 0,0 1-1,0 0 1,0 0 0,0 0 0,1 0 0,-1 0-1,0 0 1,0 0 0,0 0 0,0 0 0,1 0 0,-1 0-1,0 0 1,0 0 0,0 0 0,0 0 0,0 0 0,1 0-1,-1 0 1,0 0 0,0 0 0,0 0 0,0 0 0,1 0-1,-1 0 1,0 0 0,0 0 0,0 0 0,0 0-1,0 1 1,0-1 0,1 0 0,-1 0 0,0 0 0,0 0-1,0 0 1,0 0 0,0 0 0,0 1 0,0-1 0,0 0-1,0 0 1,0 0 0,1 0 0,-1 1 0,4 9 62,4 24 60,24 62 0,-26-81-107,1 0 1,1-1-1,0 0 0,1-1 1,0 0-1,17 18 0,-12-17 9,0-1 0,1 0 0,0-1-1,21 13 1,-29-20-12,0-1-1,1-1 1,0 1-1,0-1 1,0-1-1,0 1 1,0-1-1,1-1 0,-1 0 1,1 0-1,-1 0 1,11-2-1,-3 0 143,0 0-1,0-2 0,27-7 0,-39 8-240,1 1 0,-1-1 1,1-1-1,-1 1 0,0-1 0,8-5 1,-10 6-260,0 0 1,0-1 0,0 1 0,0-1 0,0 1 0,-1-1 0,1 1-1,-1-1 1,1 0 0,-1 0 0,2-6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10848,'0'0'8145,"16"-2"-7713,201-47 1093,-193 43-1040,44-6 0,-2 1 1228,-33 11 493,-32 0-1870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5:58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 8432,'0'0'1729,"-10"4"-1434,-34 14 2,41-17-176,-1 1 0,1 0 1,0 0-1,0 0 0,0 0 0,0 0 1,0 1-1,1-1 0,-5 6 0,7-8-70,-1 1 0,1-1-1,0 0 1,0 1-1,-1-1 1,1 1 0,0-1-1,0 1 1,0-1-1,0 1 1,-1-1 0,1 1-1,0 0 1,0-1-1,0 1 1,0-1-1,0 1 1,0-1 0,0 1-1,1-1 1,-1 1-1,0-1 1,0 1 0,1 0 3,-1 0 1,1-1-1,0 1 1,-1 0 0,1-1-1,0 1 1,0-1-1,0 1 1,-1-1 0,1 0-1,0 1 1,0-1-1,0 0 1,0 1 0,0-1-1,-1 0 1,1 0-1,1 0 1,40 3 533,0-2 1,0-1-1,49-8 0,-65 6-375,386-41 2842,-339 35-1614,81 1-1,-147 5-1371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03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232 584 6632,'0'0'7129,"-11"0"-6664,4 0-360,-1 1 0,1 0 0,-1 0 0,0 0 0,1 1 1,0 0-1,-1 0 0,1 1 0,0 0 0,0 0 0,1 1 0,-1 0 0,-9 7 0,4 0 159,0 0 0,0 1 0,1 0 0,1 1 0,0 0 0,-13 26 0,20-33-182,0 0 0,0 0 0,0 1 0,1-1-1,0 1 1,1-1 0,0 1 0,0 0 0,0 0 0,0-1 0,1 1 0,0 0 0,1 0 0,0-1 0,0 1 0,0 0 0,1-1 0,0 1-1,3 6 1,-4-9-29,1 0-1,0 0 0,1 0 0,-1 0 1,1-1-1,0 1 0,-1-1 1,2 0-1,-1 1 0,0-1 0,1-1 1,-1 1-1,1 0 0,0-1 0,0 0 1,0 0-1,5 2 0,-3-2-3,0-1 0,0 0 0,0 0 0,0 0 0,0-1 0,0 0 0,1 0 0,-1-1 0,0 1-1,0-1 1,7-3 0,1 0 21,0-1-1,-1 0 1,1-1-1,-2-1 1,1 0-1,-1-1 1,0 0-1,0-1 1,18-18-1,-19 15 6,0 0 0,-1-1 0,-1-1 0,-1 1 1,1-2-1,9-24 0,-14 29-9,0 0 0,-1-1 0,-1 1 0,0-1 0,0 1 0,-1-1 0,0 0 0,-1 0 0,0 1 0,0-1 1,-3-11-1,2 19-40,0 0 0,1 1 1,-1-1-1,-1 0 1,1 0-1,0 1 0,-1-1 1,1 1-1,-1-1 0,0 1 1,1 0-1,-1-1 1,0 1-1,-1 0 0,1 0 1,0 1-1,-1-1 0,1 0 1,-1 1-1,1-1 1,-1 1-1,1 0 0,-1 0 1,-4-1-1,2 1 26,0 0-1,0 0 1,-1 1 0,1-1-1,0 1 1,0 0 0,-1 1-1,1-1 1,0 1 0,0 0-1,0 1 1,0-1 0,-6 3-1,3 2 142,12-1-25,17-1-45,-4-3-88,1-1-1,-1-1 1,1 0 0,-1-2-1,18-4 1,89-29 104,-53 14-64,104-18 305,-172 39-358,0 1 0,1 0 0,-1 0 1,0 0-1,0 0 0,0 0 1,1 0-1,-1 1 0,0 0 0,0-1 1,4 3-1,-6-3-6,1 1-1,-1 0 1,1 0-1,-1 1 1,0-1 0,1 0-1,-1 0 1,0 1-1,0-1 1,0 0 0,0 1-1,0-1 1,0 1-1,0-1 1,0 1 0,-1 0-1,1-1 1,-1 1-1,1 0 1,-1 0 0,1 2-1,1 23 128,-1-1 0,-1 0 1,-7 51-1,-1 30 194,8-94-281,1 0 1,0 1 0,1-1 0,0-1-1,1 1 1,5 14 0,-6-24-46,-1-1 1,0 1-1,0-1 1,1 0-1,0 0 1,-1 0-1,1 0 1,0 0 0,0 0-1,0-1 1,0 1-1,0 0 1,0-1-1,1 0 1,-1 1-1,0-1 1,1 0-1,-1 0 1,1 0-1,-1-1 1,1 1-1,0-1 1,-1 1-1,1-1 1,-1 0-1,1 0 1,0 0-1,-1 0 1,5-1-1,6-1 18,-1 0 0,0-1 0,0 0-1,22-10 1,-4-1 9,-1 0 0,-1-3 1,-1 0-1,35-29 0,91-93 210,-136 122-121,-1-1 1,-1-1-1,0 0 1,14-27-1,-81 120 416,30-44-509,0 1-1,-28 57 0,42-71-24,0 1 0,2 1 0,0-1 0,1 1 0,-4 35 0,9-48-8,0 1 0,0-1 0,0 0 0,1 0 0,0 1 0,0-1 0,0 0 0,1 0 0,4 9 0,-4-11-1,0 0 0,0-1 0,1 1 0,-1 0 0,1-1 0,0 0 0,0 0 1,1 0-1,-1 0 0,1 0 0,-1 0 0,1-1 0,0 0 0,7 4 0,-5-4 0,0 1 0,-1-1 0,1 0 0,0-1 0,0 1 0,0-1 0,0-1 0,1 1 0,-1-1 0,0 0 0,0 0-1,12-3 1,-13 2 4,0-1-1,0 0 1,0 0-1,0 0 1,0-1-1,-1 1 1,1-1-1,-1 0 1,0-1-1,0 1 0,0-1 1,-1 0-1,1 0 1,-1 0-1,5-8 1,9-15 8,-2-1 1,-1 0-1,-2-1 1,0 0 0,11-50-1,20-157 101,-26 123-28,-3 20 31,2-171 0,-18 247-107,-5 23-3,-5 27-9,4 1-31,2 1 0,2-1 0,1 1 0,1 0 0,2 0 0,5 38-1,3-9-114,30 114-1,-27-133 99,-9-37 38,0 3-8,0-1 0,1 0-1,0 0 1,1 1 0,0-2 0,1 1-1,0 0 1,11 15 0,-14-24 19,0 1 1,0-1 0,0 1 0,0-1-1,0 0 1,1 0 0,-1 0-1,0 0 1,1 0 0,-1-1-1,1 1 1,-1-1 0,1 1-1,-1-1 1,1 0 0,-1 0-1,1 0 1,-1 0 0,1-1 0,-1 1-1,4-2 1,4 0 6,-1-1 0,0 0 0,1 0 0,8-6 0,-5 3 16,-1-1 0,0-1 1,0 0-1,-1-1 0,0 0 1,-1 0-1,0-1 0,0-1 1,-1 1-1,11-19 0,-18 25 23,1-1-1,0 1 0,0 0 0,0 0 0,0 0 0,0 0 0,1 1 0,4-5 0,-7 8-39,-1 0-1,0 0 1,0 0-1,1 1 1,-1-1-1,0 0 1,0 0-1,1 0 1,-1 0-1,0 0 1,0 1-1,1-1 0,-1 0 1,0 0-1,0 0 1,0 1-1,1-1 1,-1 0-1,0 0 1,0 1-1,0-1 1,0 0-1,0 0 1,0 1-1,0-1 1,1 0-1,-1 0 0,0 1 1,0-1-1,0 0 1,0 1-1,0-1 1,0 0-1,0 0 1,0 1-1,1 15 30,-1-11-19,3 22-6,1 1 0,1-1 0,1 0 0,2 0-1,1-1 1,14 30 0,-21-51-8,1 0 0,0 0 0,0-1 0,1 1 0,-1-1-1,1 1 1,0-1 0,0 0 0,0-1 0,0 1 0,6 3 0,-7-5 5,0-1 0,0 1 0,0-1 0,0 0 0,1 0-1,-1 0 1,0 0 0,0 0 0,1-1 0,-1 1 0,0-1 0,1 0 0,-1 0 0,1-1 0,-1 1 0,0 0 0,1-1 0,-1 0-1,6-2 1,3-2 18,-1-1-1,0 0 1,-1-1-1,0 0 0,0-1 1,12-11-1,52-61 188,-20 21-11,-15 12-8,-13 14-1,-25 32-186,-1 1 1,0-1-1,1 1 1,-1-1-1,0 1 1,1-1-1,-1 1 1,1-1-1,-1 1 1,1 0-1,-1-1 0,1 1 1,-1 0-1,1-1 1,0 1-1,-1 0 1,1 0-1,-1-1 1,1 1-1,0 0 1,-1 0-1,1 0 0,0 0 1,0 0-1,0 0 0,-1 1-1,1-1 0,-1 1 0,1-1 1,-1 1-1,1-1 0,-1 1 1,0-1-1,1 1 0,-1-1 0,0 1 1,1-1-1,-1 1 0,0 0 1,0-1-1,0 1 0,1-1 0,-1 1 1,0 1-1,2 37 56,-2-34-48,0 121 141,0-126-150,0 1 1,0 0-1,0 0 1,0-1-1,0 1 1,0 0 0,0-1-1,0 1 1,0 0-1,0 0 1,0-1-1,0 1 1,1 0-1,-1-1 1,0 1-1,1 0 1,-1-1 0,0 1-1,1-1 1,-1 1-1,1 0 1,-1-1-1,1 1 1,-1-1-1,1 1 1,-1-1-1,1 0 1,0 1 0,-1-1-1,1 0 1,-1 1-1,1-1 1,0 0-1,0 0 1,-1 1-1,1-1 1,0 0-1,-1 0 1,1 0 0,0 0-1,-1 0 1,1 0-1,0 0 1,0 0-1,-1 0 1,1 0-1,0-1 1,-1 1-1,1 0 1,0 0 0,-1-1-1,1 1 1,0-1-1,5-2 7,0 0 0,0-1 0,-1 1-1,8-8 1,33-30 12,-13 11-11,2 2 1,51-34 0,-84 61-9,0-1 0,0 1 0,0 0 0,0 0 0,0 0 0,0 1 0,0-1 0,0 0 0,0 1 0,0 0 0,1-1 0,-1 1-1,0 0 1,0 0 0,3 0 0,-4 1 1,0-1-1,1 1 1,-1 0-1,0 0 0,0-1 1,0 1-1,1 0 1,-1 0-1,0 0 1,0 0-1,0 0 0,-1 0 1,1 0-1,0 1 1,0-1-1,-1 0 1,1 0-1,0 1 1,-1-1-1,1 0 0,-1 1 1,0-1-1,1 3 1,5 22 11,-4-13-8,1 0 1,1-1-1,0 1 1,0-1 0,7 12-1,-9-21-2,-1-1 0,1-1 0,0 1 0,0 0 0,-1 0 0,1-1-1,0 1 1,0-1 0,1 1 0,-1-1 0,0 0 0,0 0 0,1 0 0,-1 0 0,0 0 0,1 0 0,-1-1 0,1 1 0,-1-1 0,1 0-1,-1 0 1,1 0 0,-1 0 0,1 0 0,3-1 0,7-1 20,-1-1-1,1 0 1,19-9 0,-23 9-8,15-7 30,-1-1 0,0-1 0,-1-1-1,0 0 1,30-27 0,91-93 198,-136 124-244,-8 6 0,0 4 0,-1-1 0,1 1 0,0 0 0,-1-1 0,1 1 0,0 0 0,0 0 0,0-1 0,-1 1 0,1 0 0,-1 2 0,-74 86 0,67-76 0,0 0 0,1 1 0,0 0 0,1 0 0,-8 23 0,13-28 0,0 0 0,0 0 0,1 0 0,0 0 0,1 18 0,0-25 0,1 1 0,-1-1 0,0 0 0,1 0 0,-1 0 0,1 0 0,0 0 0,0 0 0,0 0 0,0 0 0,0 0 0,0 0 0,2 2 0,-2-3 0,0 0 0,0 0 0,1-1 0,-1 1 0,0 0 0,0-1 0,0 1 0,1-1 0,-1 0 0,0 1 0,1-1 0,-1 0 0,0 0 0,1 0 0,-1 0 0,0 0 0,1 0 0,-1 0 0,0 0 0,1 0 0,-1-1 0,0 1 0,0 0 0,2-2 0,3 0 0,0-1 0,0 0 0,-1 0 0,1 0 0,-1-1 0,0 0 0,0 0 0,0 0 0,-1 0 0,8-11 0,3-5 0,19-33 0,-10 13 0,66-98 0,-90 138 0,1-1 0,-1 0 0,1 0 0,-1 0 0,1 1 0,-1-1 0,1 0 0,-1 0 0,1 1 0,-1-1 0,1 0 0,0 1 0,0-1 0,-1 1 0,1-1 0,0 1 0,0-1 0,0 1 0,1-1 0,-1 17 0,-1-5 0,0 10 0,1 0 0,1 0 0,5 21 0,-6-35 0,0-1 0,1 0 0,0 0 0,0 0 0,1-1 0,-1 1 0,1 0 0,0-1 0,1 0 0,-1 1 0,1-1 0,0-1 0,0 1 0,9 7 0,-9-10 0,-1 0 0,1-1 0,0 1 0,0-1 0,0 0 0,0 0 0,1 0 0,-1 0 0,0-1 0,0 0 0,0 0 0,1 0 0,-1 0 0,0 0 0,0-1 0,0 0 0,0 0 0,1 0 0,-1-1 0,-1 1 0,1-1 0,6-3 0,4-3 0,-1 0 0,0 0 0,0-2 0,21-20 0,-9 6 0,-1-2 0,-2-1 0,28-42 0,-46 63 0,0-1 0,0 0 0,0 0 0,-1 0 0,0-1 0,-1 1 0,0-1 0,0 0 0,1-9 0,-3 16 0,1 0 0,0 1 0,-1-1 0,1 0 0,-1 0 0,1 0 0,0 1 0,0-1 0,-1 1 0,1-1 0,0 0 0,0 1 0,0-1 0,0 1 0,0 0 0,0-1 0,0 1 0,0 0 0,0-1 0,0 1 0,0 0 0,0 0 0,1 0 0,18-3 0,-1 1 0,1 1 0,0 1 0,0 1 0,0 1 0,0 0 0,0 1 0,37 12 0,-55-14 0,0 0 0,0 1 0,0-1 0,-1 0 0,1 1 0,0 0 0,-1-1 0,1 1 0,-1 0 0,1 0 0,-1-1 0,0 1 0,0 0 0,0 0 0,0 0 0,0 1 0,-1-1 0,2 4 0,6 45 0,-6-35 0,0 3 0,-2-10 0,1 0 0,1 0 0,0 0 0,0 0 0,3 8 0,-4-15 0,0 0 0,0 0 0,0-1 0,0 1 0,0 0 0,0-1 0,1 1 0,-1-1 0,0 1 0,1-1 0,-1 0 0,1 0 0,-1 1 0,1-1 0,0 0 0,-1 0 0,1-1 0,0 1 0,0 0 0,0-1 0,0 1 0,-1-1 0,1 1 0,0-1 0,0 0 0,0 0 0,0 0 0,2 0 0,5-1 0,-1 0 0,1 0 0,-1-1 0,0 0 0,0-1 0,0 0 0,0 0 0,8-5 0,7-5 0,26-21 0,-29 19 0,37-19 0,-57 34 0,1-1 0,0 1 0,-1 0 0,1 0 0,0-1 0,0 1 0,-1 0 0,1 0 0,0 0 0,0 0 0,-1 0 0,1 0 0,0 0 0,0 0 0,-1 1 0,1-1 0,0 0 0,0 0 0,-1 1 0,1-1 0,0 0 0,-1 1 0,1-1 0,0 0 0,-1 1 0,1-1 0,-1 1 0,1 0 0,-1-1 0,1 1 0,-1-1 0,1 1 0,-1 0 0,1-1 0,-1 1 0,0 0 0,0-1 0,1 1 0,-1 0 0,0-1 0,0 1 0,0 0 0,1 0 0,-1 1 0,7 44 0,-6-30 0,0-12 0,0 1 0,0 0 0,0-1 0,1 1 0,-1-1 0,1 0 0,0 1 0,4 5 0,-4-9 0,-1 1 0,0-1 0,0 1 0,1-1 0,-1 0 0,1 0 0,0 1 0,-1-1 0,1 0 0,0 0 0,-1-1 0,1 1 0,0 0 0,0-1 0,0 1 0,0-1 0,0 1 0,0-1 0,0 0 0,0 0 0,-1 0 0,1 0 0,4 0 0,9-4 0,0 1 0,-1-2 0,0 0 0,1 0 0,20-13 0,-17 9 0,1 0 0,28-8 0,-46 16 0,0 1 0,0 0 0,0-1 0,0 1 0,0 0 0,0 0 0,1 0 0,-1 0 0,0 0 0,0 0 0,0 0 0,0 0 0,0 0 0,0 0 0,0 1 0,0-1 0,0 0 0,0 1 0,0-1 0,0 1 0,0-1 0,0 1 0,0-1 0,-1 1 0,1 0 0,0-1 0,0 1 0,-1 0 0,1 0 0,0-1 0,-1 1 0,1 0 0,-1 0 0,1 0 0,-1 0 0,1 0 0,-1 0 0,0 0 0,1 0 0,-1 0 0,0 0 0,0 0 0,0 0 0,0 0 0,0 0 0,0 2 0,0 7 0,0 0 0,-1 0 0,0-1 0,-3 12 0,4-20 0,-18 71 0,-2-2 0,-4 0 0,-2-2 0,-4-1 0,-58 99 0,-28 4 0,92-141 0,-1 0 0,-1-2 0,-42 34 0,62-56 0,-3 2 0,0 0 0,-1 0 0,1-1 0,-19 9 0,27-15 0,-1 1 0,0 0 0,1 0 0,-1-1 0,1 1 0,-1-1 0,0 0 0,0 1 0,1-1 0,-1 0 0,0 0 0,0 0 0,1 0 0,-1 0 0,0-1 0,0 1 0,1-1 0,-1 1 0,0-1 0,1 1 0,-1-1 0,1 0 0,-1 0 0,0 0 0,1 0 0,0 0 0,-1 0 0,1 0 0,0 0 0,-1 0 0,1-1 0,0 1 0,0 0 0,0-1 0,0 1 0,1-1 0,-1 0 0,-1-2 0,0-2 0,1 1 0,-1-1 0,1 0 0,1 0 0,-1 0 0,1 0 0,0 1 0,0-1 0,1 0 0,0 0 0,0 0 0,0 0 0,0 1 0,1-1 0,3-5 0,0-2 0,0 1 0,1 0 0,1 0 0,0 0 0,13-14 0,-3 6 0,1 2 0,1 0 0,1 1 0,1 1 0,39-23 0,122-53 0,-121 64 0,-27 12 0,56-18 0,-80 30-723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03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75 16072,'0'0'1175,"-70"-24"-591,61 14 0,18 4-200,9 0 16,12 0-360,0 0 8,19 0-120,11-4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05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403 136 5920,'0'0'6697,"-14"4"-6209,5-2-403,-9 3 90,0 1 0,1 0 0,0 1 0,-18 10 0,14-4 80,1 1 0,0 1 0,1 1 0,0 0 0,2 2 0,0 0 0,1 1 0,0 0 0,2 1 0,0 1 0,2 1 0,0-1 0,1 2 0,-11 33 0,17-40 11,0 0-1,1 0 0,-4 29 1,7-41-201,0 0-1,1 0 1,0 0 0,0 0-1,0 0 1,0-1 0,1 1-1,-1 0 1,1 0 0,0 0-1,0-1 1,1 1 0,-1 0-1,1-1 1,0 1 0,-1-1-1,2 1 1,-1-1 0,0 0-1,1 0 1,-1 0 0,4 3-1,-3-5-26,-1 1 0,0-1 0,1 0 0,-1 0 0,1 0 0,0 0 0,-1-1 0,1 1 0,-1 0 0,1-1 0,0 0 0,-1 0 0,1 0 0,0 0 0,0 0 0,-1 0 0,1-1 0,4 0 0,2-3 57,1 1 0,-1-1 1,16-9-1,78-49 497,-3-5 1,-2-3-1,118-114 0,-215 184-549,-1-1 0,0 1 0,1-1 0,-1 1 0,1 0 0,-1-1 0,1 1-1,-1-1 1,1 1 0,-1 0 0,1 0 0,-1-1 0,1 1 0,0 0 0,-1 0 0,1-1 0,-1 1-1,1 0 1,0 0 0,0 0 0,1 10 355,-12 31-304,5-21 41,1-2-78,1 0 0,2 0 0,0 0 0,0 0 0,2 1 0,0-1-1,1 0 1,1 0 0,1 0 0,0 0 0,9 20 0,-13-36-47,1 0 1,0-1-1,0 1 1,0 0-1,0 0 1,0 0-1,0-1 1,0 1-1,1-1 1,-1 1-1,1-1 0,-1 1 1,1-1-1,0 0 1,-1 0-1,1 1 1,0-1-1,0-1 1,0 1-1,-1 0 1,1 0-1,0-1 1,0 1-1,0-1 0,0 1 1,1-1-1,-1 0 1,0 0-1,0 0 1,0 0-1,0 0 1,0-1-1,0 1 1,0-1-1,4 0 1,1-2 10,0 0 0,0-1-1,0 0 1,-1 0 0,1 0 0,-1-1 0,0 1 0,7-8 0,11-15 61,-1 0 0,0-2-1,-3 0 1,0-2 0,-2 0 0,-1-1-1,-2-1 1,-1 0 0,14-50-1,-27 78-51,1-1 0,-1 1 0,0 0 0,-1-1 0,1 1 0,-1-1 0,0 1 0,-1-10 0,0 13-6,0-1 1,1 1-1,-1-1 1,0 1-1,0 0 1,0-1-1,0 1 0,-1 0 1,1 0-1,-1 0 1,1 0-1,-1 0 1,0 0-1,1 1 1,-1-1-1,0 0 1,0 1-1,0 0 1,-5-3-1,-6-2 117,8 4-45,7 4 142,4 1-230,1 0 0,-1-1-1,1 0 1,0 0 0,0 0 0,0-1 0,0 0 0,0-1 0,12 0 0,2 2-2,122 4-33,1-6 0,179-24 0,-208 18-25,-140 23 156,-6 1-69,-18 11 30,-49 38-1,84-56-50,1 1 0,0 0 0,0 0 1,1 2-1,1-1 0,0 2 0,-15 27 0,24-37-10,-1 0 0,2 0-1,-1 0 1,1 0 0,0 0 0,0 0 0,0 0-1,1 0 1,-1 1 0,1-1 0,1 0-1,-1 0 1,1 1 0,0-1 0,3 10 0,-4-13-2,1 0 0,0 0 0,0 0 0,0 0 0,0-1 0,0 1 0,1 0 0,-1 0 0,0-1 0,1 1 1,-1-1-1,1 1 0,0-1 0,0 0 0,-1 1 0,1-1 0,0 0 0,0 0 0,0 0 0,0-1 0,0 1 0,0 0 1,0-1-1,0 1 0,1-1 0,-1 0 0,0 0 0,0 0 0,0 0 0,0 0 0,1 0 0,-1 0 0,0-1 1,0 1-1,0-1 0,0 0 0,0 1 0,0-1 0,3-2 0,2 0 2,-1-1 0,0 0 1,0 0-1,0-1 0,-1 0 0,1 0 0,-1 0 0,8-11 1,0-1 16,19-33 1,-19 25 35,-2 0-1,-1-1 0,-1 0 0,11-51 1,-15 83 167,5 16-157,14 34-96,-19-44 51,-1-2-16,1-1-1,0 0 1,0 0 0,1 0 0,0 0 0,1-1-1,0 0 1,10 9 0,-15-14-3,1-1 0,0 1 0,1-1 0,-1 0 0,0 0 1,1 0-1,-1 0 0,1-1 0,-1 1 0,1-1 0,0 0 0,-1 0 0,1 0 0,0 0 0,0-1 0,0 0 0,0 1 1,0-2-1,0 1 0,0 0 0,-1-1 0,1 1 0,0-1 0,6-3 0,6-4 18,-1 0 0,-1-1-1,1-1 1,-1 0 0,-1-1 0,0-1 0,-1 0-1,0 0 1,14-21 0,3-8 254,46-86-1,-73 124-246,0-1 0,0 1 0,1 0 0,-1 0 0,1 0 0,3-3 0,-2 2 22,-10 48 158,-6 16-128,-9 93 0,20-144-61,1 0 0,-1 0 0,2 0 1,-1 1-1,2-1 0,3 16 0,-5-24-16,0-1-1,0 1 1,1 0 0,-1-1-1,0 1 1,0-1-1,1 1 1,-1 0-1,0-1 1,1 1-1,-1-1 1,1 1-1,-1-1 1,1 1 0,-1-1-1,1 1 1,-1-1-1,1 0 1,-1 1-1,1-1 1,0 0-1,-1 1 1,1-1-1,-1 0 1,1 0 0,1 1-1,-1-2 1,0 1 0,1 0 0,-1 0 0,0-1 0,0 1 0,0 0 0,1-1 1,-1 1-1,0-1 0,0 0 0,0 1 0,0-1 0,1-1 0,5-5 8,-1 1-1,0-1 1,7-9 0,-9 10-3,27-33 119,-1-1 0,38-70 0,-66 105-100,0 1 0,1 0-1,0-1 1,-1 1 0,1 0-1,1 1 1,3-5 0,-6 7-22,0 0 0,1 1 0,-1-1 0,0 0 0,0 1 0,1-1 0,-1 1 0,0 0 0,0-1 0,1 1 0,-1 0 0,0 0 0,1 0 0,-1 0 0,0 0 0,1 0 0,-1 0 0,0 0 0,1 1 0,-1-1 0,0 0 0,1 1 0,-1-1 0,0 1 0,0 0 0,0-1 0,1 1 0,-1 0 0,0-1 0,0 1 0,1 1 0,23 18 14,-17-12-17,0-2 1,0 1 0,1-1-1,0 0 1,12 5-1,-7-6 5,0 0 0,-1-1 0,2 0 0,-1-1 0,0-1-1,1 0 1,-1-1 0,1-1 0,-1 0 0,1-1 0,0 0 0,-1-1-1,0-1 1,0 0 0,1-1 0,-2-1 0,1 0 0,-1-1-1,1 0 1,-2-1 0,17-11 0,-17 9 15,0-1 0,0 0 0,18-21 0,-26 25-15,1 0 0,-1 0 1,-1-1-1,1 1 0,-1-1 0,0 0 0,0 0 1,-1 0-1,3-13 0,-5 19-7,1 0 0,-1 0 0,0 0 0,0 0 0,0 0 0,0 0 0,0 0 0,0 0 0,0 0 0,-1 0 0,1 0 0,0 0 0,0 0 0,-1 0 0,1 0 0,-1 1 0,1-1 0,-1 0 0,1 0 0,-1 0 0,1 0 0,-1 1 0,0-1 0,1 0 0,-1 1 0,0-1 0,1 1 0,-1-1 0,0 0 0,0 1 0,0 0 0,0-1 0,0 1 0,0-1 0,1 1 0,-1 0 0,0 0 0,0 0 0,0 0 0,0-1 0,0 1 0,0 0 0,0 1 0,0-1 0,0 0 0,0 0 0,-1 1 0,-6-1 0,1 2 0,0-1 0,0 1 0,0 0 0,-7 3 0,1 1 0,1 0 0,1 0 0,-1 1 0,1 0 0,1 1 0,-1 0 0,1 1 0,1 0 0,-1 1 0,2 0 0,-1 0 0,1 1 0,-12 22 0,15-23 0,1-1 0,1 0 0,-1 1 0,2 0 0,-1 0 0,1 0 0,1 0 0,0 0 0,0 0 0,1 0 0,0 1 0,1-1 0,0 0 0,1 0 0,0 0 0,0 0 0,1 0 0,8 17 0,-6-15 0,1-1 0,1 1 0,0-1 0,0-1 0,1 1 0,1-1 0,-1-1 0,2 1 0,17 13 0,-18-17 0,-1 0 0,1-1 0,1 0 0,-1-1 0,1 1 0,0-2 0,0 0 0,0 0 0,0-1 0,0 0 0,0 0 0,19-1 0,-8-2 112,1-1 0,-1-1 0,0-1 0,0 0 0,0-2 0,-1-1 0,1 0 0,24-14 0,-13 4-1372,0-1 0,-1-2 0,52-44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12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1 4616,'0'0'11786,"-6"11"-11386,-16 27-92,-47 90 491,-61 249 881,86-230-950,33-102-492,9-32-30,-1-1 0,-1 1 1,-7 17-1,6-23 144,2-13-141,3-14-92,0 20-120,15-113 1,-5 53-3194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12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26 11552,'0'0'1484,"-12"2"-1032,-5-1-292,3 1 45,-1 0-1,-16 5 1,30-7-171,1 0 0,-1 0 0,0 0 1,1 0-1,-1 0 0,1 1 0,-1-1 0,1 0 0,-1 0 0,1 1 0,-1-1 0,1 0 0,-1 1 0,1-1 0,-1 0 0,1 1 1,-1-1-1,1 1 0,-1 0 0,1 0-8,0-1 0,1 0 0,-1 1 0,1-1-1,-1 1 1,0-1 0,1 0 0,-1 1 0,1-1 0,-1 0 0,1 0 0,-1 1 0,1-1 0,-1 0 0,1 0 0,-1 0 0,1 1 0,0-1 0,-1 0 0,1 0-1,-1 0 1,1 0 0,-1 0 0,1 0 0,0 0 0,55 2 416,0-3 0,85-11-1,-122 10-338,104-13 432,149-9 814,23 30 1360,-245 0-813,-50-6-1674,-11-7 416,3 2-4130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1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107 158 11152,'0'0'3530,"-11"-1"-3187,5 1-281,3-1-38,1 0 0,-1 1 0,0 0 1,1-1-1,-1 1 0,1 0 1,-1 0-1,0 0 0,1 1 0,-1-1 1,0 1-1,1-1 0,-1 1 1,1 0-1,-1 0 0,1 0 0,0 0 1,-1 1-1,1-1 0,0 1 0,0-1 1,0 1-1,0 0 0,0 0 1,0-1-1,-2 5 0,0 0 71,1 0-1,0 0 0,1 0 1,-1 1-1,1-1 1,1 1-1,-1-1 0,1 1 1,0 0-1,0 7 1,1-11-43,0 0-1,0 0 1,1 0 0,-1 0 0,1-1 0,-1 1 0,1 0 0,0 0 0,0-1 0,0 1 0,1-1 0,-1 1-1,1-1 1,-1 1 0,1-1 0,0 0 0,-1 0 0,1 0 0,1 0 0,-1 0 0,0 0 0,0 0 0,1-1-1,-1 1 1,1-1 0,-1 0 0,5 2 0,1 0 45,0-1 1,1-1-1,-1 1 0,1-1 1,-1-1-1,1 0 1,-1 0-1,1 0 0,-1-1 1,1 0-1,-1-1 0,1 0 1,-1 0-1,0-1 0,0 0 1,0-1-1,-1 1 0,1-1 1,13-10-1,-15 10-17,0-1 0,0 0 0,-1 0 0,1 0-1,-1 0 1,0-1 0,0 0 0,-1 0 0,0 0 0,0-1 0,0 0 0,-1 1-1,0-1 1,0 0 0,-1-1 0,0 1 0,0 0 0,-1-1 0,0 1-1,0-1 1,-1 1 0,0-1 0,0-7 0,-2 6 12,1 1 0,-1-1 0,-1 1 0,1 0 0,-2 0 0,1 0 0,-1 0 0,0 1 0,0-1 0,-1 1 0,-7-9 1,10 14-60,0 0 1,0-1 0,-1 1 0,1 0-1,-1 0 1,1 0 0,-1 1 0,0-1-1,0 1 1,0-1 0,0 1 0,0 0-1,0 0 1,0 0 0,0 1 0,0-1-1,0 1 1,0-1 0,0 1 0,-1 0-1,1 0 1,0 1 0,0-1 0,0 1 0,0-1-1,-1 1 1,1 0 0,0 0 0,0 0-1,1 1 1,-1-1 0,-5 4 0,4-2-10,-1 0 1,1 0 0,1 0 0,-1 0 0,0 1 0,1 0-1,0-1 1,-1 1 0,2 0 0,-1 1 0,0-1 0,1 0 0,0 1-1,0-1 1,0 1 0,-2 9 0,3-6-423,0 0 0,0 0 0,1 0 0,0 1 0,0-1 0,1 0 0,0 0 0,4 14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15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271 834 7224,'0'0'5577,"5"-12"-5169,85-163 899,-52 105-460,45-110 0,-60 116 327,13-69 0,-35 133-1153,-1 0 0,0 0 0,0-1 0,0 1 0,0 0 0,0-1 0,0 1 0,0 0 0,0 0 0,1-1 0,-1 1 0,0 0 0,0-1 0,0 1 0,0 0 0,-1 0 0,1-1 0,0 1 0,0 0 0,0-1 0,0 1 0,0 0 0,0 0 0,0-1-1,0 1 1,-1 0 0,1 0 0,0-1 0,0 1 0,0 0 0,-1 0 0,-6 4 357,-10 14-70,-22 42-54,3 1 0,2 2 0,-30 80 0,-60 210 115,31-79-112,53-163-150,-36 90 259,66-185-241,6-13 31,7-11 56,192-318 630,-154 268-760,2 2 1,2 2 0,74-67-1,16 6 25,12-11 85,-139 117-146,1-1 48,-11 18 70,-55 92-36,35-65-81,2 1-1,-18 45 1,31-64-23,1 0 0,1 1 0,0 0 0,-3 29 0,8-42-16,-1 0 1,1-1-1,1 1 1,-1 0-1,1 0 1,0 0-1,0-1 0,0 1 1,1 0-1,1 4 1,-1-6-2,0-1 1,-1 1 0,1 0 0,0-1-1,0 1 1,1-1 0,-1 0-1,0 0 1,1 0 0,0 0 0,-1 0-1,1 0 1,0-1 0,0 1-1,0-1 1,5 2 0,-4-2 1,1 0 0,0 0 0,-1-1 0,1 0 0,0 0 0,0 0 1,-1 0-1,1-1 0,0 1 0,-1-1 0,1-1 0,-1 1 0,1-1 0,-1 1 0,0-1 0,1 0 0,-1-1 1,0 1-1,6-6 0,6-4 21,-1-1 1,0-1-1,15-18 1,68-97 107,-70 88 54,65-71 1,-92 111-193,2-2 33,-1 0 1,1 1-1,0-1 1,0 1 0,1-1-1,3-1 1,-7 4-28,0 0 1,1 0 0,-1 0-1,1-1 1,-1 1-1,0 0 1,1 0 0,-1 0-1,1 0 1,-1 0-1,1 0 1,-1 0 0,0 0-1,1 0 1,-1 0-1,1 0 1,-1 1 0,0-1-1,1 0 1,-1 0-1,1 0 1,-1 0 0,0 1-1,1-1 1,0 1-1,0 0 0,-1 0 0,1 0 1,0 0-1,-1 0 0,0 0 0,1 0 0,-1 0 1,1 1-1,-1-1 0,0 0 0,0 0 0,0 0 1,0 1-1,2 36 83,-2-1-1,-5 41 1,-1 31 285,6-108-367,0-1 0,0 1 0,0-1 0,-1 1 0,1 0 0,1-1 0,-1 1 0,0-1 0,0 1 0,0 0 0,0-1 0,0 1 0,0-1 0,1 1 0,-1-1 0,0 1 0,0-1 1,1 1-1,-1-1 0,0 1 0,1-1 0,-1 1 0,1-1 0,-1 1 0,0-1 0,1 0 0,-1 1 0,1-1 0,0 1 0,0-1 1,0 0 1,0 0-1,0 0 0,0-1 1,0 1-1,0 0 0,0 0 1,0 0-1,0-1 0,0 1 1,0-1-1,0 1 0,0-1 1,0 1-1,1-2 1,35-30 125,-36 31-129,130-142 367,-119 129-325,-9 11-28,-1 0 1,1 0-1,0 0 0,0 0 1,0 0-1,0 0 1,1 1-1,-1 0 1,1-1-1,-1 1 0,5-1 1,-7 3-15,-1 0 0,0 0 1,1 0-1,-1 0 0,1 0 0,-1 0 0,0 1 1,1-1-1,-1 0 0,0 0 0,1 0 1,-1 1-1,1-1 0,-1 0 0,0 0 0,0 1 1,1-1-1,-1 0 0,0 1 0,1-1 1,-1 0-1,0 1 0,0-1 0,0 0 1,0 1-1,1-1 0,-1 1 0,0-1 0,0 0 1,0 1-1,0-1 0,0 1 0,3 16 54,-3-16-53,0 54 99,-1-41-61,1 0 0,2 22 0,-2-32-29,0 0-1,1 0 0,0 0 0,0-1 0,0 1 0,0 0 0,1-1 0,-1 1 0,1-1 0,0 1 0,5 5 0,-5-7-9,0-1-1,0 1 0,0-1 0,0 1 1,0-1-1,1 0 0,-1 0 1,0 0-1,1 0 0,-1-1 0,1 1 1,-1-1-1,1 1 0,-1-1 1,1 0-1,0 0 0,-1 0 1,1 0-1,3-1 0,7-1 5,-1 0 0,0-1 0,0-1 0,0 0 0,0 0 0,0-2 0,-1 1 0,14-10 0,85-66 69,-45 30-34,-43 35-16,89-69 169,-117 92-57,-83 105-35,74-91-93,4-7 8,1 1 0,-10 20 1,18-31-17,0 1 1,0-1-1,1 1 1,-1-1 0,1 1-1,0 0 1,0-1 0,1 1-1,-1 0 1,1 0 0,0-1-1,1 1 1,0 6 0,-1-10-6,1 0 0,-1-1-1,0 1 1,0 0 0,1-1 0,-1 1 0,1 0 0,-1-1 0,0 1-1,1-1 1,-1 1 0,1-1 0,-1 1 0,1-1 0,0 1 0,-1-1 0,1 0-1,-1 1 1,1-1 0,0 0 0,-1 1 0,1-1 0,0 0 0,-1 0-1,1 0 1,0 0 0,0 0 0,-1 1 0,1-1 0,0 0 0,-1-1 0,1 1-1,0 0 1,0 0 0,-1 0 0,1 0 0,1-1 0,1 0-1,1 0-1,-1 0 1,1-1 0,-1 1 0,1-1-1,5-3 1,1-4-1,0 0 0,0 0 0,0-1-1,-1 0 1,11-17 0,37-64-9,-41 64 6,15-28 5,-3-1 1,40-116 0,14-127 63,-52 134-8,-30 164-55,1 0 1,-1 0-1,0 0 1,0 0-1,1 1 0,-1-1 1,0 0-1,0 0 1,0 0-1,0 0 0,0 0 1,0 1-1,-1-1 1,1 0-1,0 0 0,0 0 1,-1 0-1,1 1 1,0-1-1,-1 0 0,1 0 1,-1 1-1,1-1 0,-1 0 1,1 0-1,-1 1 1,0-1-1,0 1 0,0 1 1,0-1-1,-1 1 0,1 0 0,0 0 1,0 0-1,0 0 0,1 0 0,-1-1 1,0 2-1,0-1 0,0 0 0,1 0 1,-1 0-1,0 0 0,1 0 0,-1 1 1,1-1-1,-1 2 0,-21 55-34,-24 102 0,43-147 31,-43 258-43,43-247 44,1 7-9,1 1 0,2-1 0,1 1-1,1-1 1,2 0 0,1 0 0,1 0-1,14 34 1,-20-60 12,1 0 0,0 0 1,0 0-1,1 0 0,-1 0 0,1-1 0,4 5 0,-7-8-15,1 0 0,0-1 0,0 1 0,-1 0 0,1-1 0,0 1-1,0 0 1,0-1 0,0 1 0,0-1 0,0 1 0,0-1 0,0 0-1,0 1 1,0-1 0,0 0 0,0 0 0,0 0 0,0 0 0,0 0-1,0 0 1,0 0 0,0 0 0,1 0 0,-1 0 0,0-1 0,0 1-1,0 0 1,0-1 0,0 1 0,0-1 0,0 1 0,-1-1-1,1 1 1,0-1 0,0 0 0,0 1 0,0-1 0,-1 0 0,2-1-1,18-25-959,-14 17-2393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15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14064,'0'0'1576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0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0 598 7136,'0'0'4602,"10"-10"-4214,124-132 870,-89 93-158,68-95 0,-101 128-342,-2-1 1,0-1-1,-1 1 1,11-30 0,-20 47-722,0 0-1,0 0 1,1 0 0,-1 0 0,0 0 0,0 0 0,0 0 0,0 0-1,1 0 1,-1 0 0,0 0 0,0 0 0,0 0 0,0 0 0,1 0-1,-1 0 1,0 0 0,0 0 0,0 0 0,0 1 0,1-1 0,-1 0-1,0 0 1,0 0 0,0 0 0,0 0 0,0 0 0,1 0 0,-1 1-1,0-1 1,0 0 0,0 0 0,0 0 0,0 0 0,0 0 0,0 1-1,0-1 1,0 0 0,1 0 0,-1 0 0,0 0 0,0 1 0,0-1 0,0 0-1,0 0 1,0 1 0,10 18 500,8 25-238,18 99 310,-27-106-453,-7-26-95,1 0 0,0 1 0,0-1 0,1-1-1,1 1 1,0-1 0,0 0 0,1 0 0,1 0 0,-1-1 0,2 0 0,-1 0-1,1 0 1,14 10 0,-20-17-51,0-1 0,1 0-1,-1 0 1,1 0 0,-1-1 0,1 1-1,-1 0 1,1-1 0,0 0 0,-1 0-1,1 0 1,-1 0 0,1 0 0,0 0-1,-1-1 1,4 0 0,41-14 98,-40 12-88,36-13 70,0-1 1,60-37-1,-91 47-66,-1 0 0,0-1 0,-1 0 0,0-1 0,0 0 0,-1 0 0,0-1 0,-1 0 1,0-1-1,0 0 0,-1 0 0,-1-1 0,9-19 0,-14 25-4,1 1 1,-1-1 0,-1 1 0,1-1 0,-1 0 0,1 1 0,-2-1 0,1 1 0,-1-1 0,1 1 0,-2-1 0,1 1-1,0-1 1,-1 1 0,0 0 0,-1-1 0,-3-5 0,5 8-8,-1 0-1,0 1 1,0-1 0,0 1 0,0 0 0,0-1-1,0 1 1,-1 0 0,1 0 0,-1 0-1,1 1 1,-1-1 0,0 1 0,0-1-1,0 1 1,1 0 0,-1 0 0,-1 0-1,1 0 1,0 1 0,0-1 0,0 1-1,0 0 1,0 0 0,0 0 0,0 0-1,-1 1 1,1-1 0,0 1 0,0 0-1,0 0 1,-3 1 0,-2 1 4,-1 1 0,1 1 0,0-1 0,0 1 0,1 0 0,0 1 0,-1 0 0,2 0 0,-1 1 1,1-1-1,0 1 0,-9 15 0,12-17-12,0 0 1,0 0-1,1 1 1,-1-1-1,1 1 1,1-1-1,-1 1 1,1 0-1,0 0 1,0 0-1,0 0 1,1 0-1,0 0 1,1 0-1,-1 0 1,1 0-1,0 0 1,0-1-1,1 1 1,4 10-1,0-3-8,1-1 0,0 0-1,0 0 1,2-1 0,-1 0 0,2 0-1,-1-1 1,1 0 0,1-1-1,0 0 1,0-1 0,1 0 0,0-1-1,13 7 1,-17-11-1,0 1 0,0-1 0,0-1 0,1 1 0,-1-1 0,1-1 0,-1 0 0,1 0 0,0 0 0,0-1 0,-1-1 0,1 0 0,0 0 0,-1 0 0,1-1 0,-1 0 0,0-1 0,1 0 0,-1 0 0,0-1 0,-1 0 0,1 0 0,10-8 0,-4 0 19,0 0 1,-1-1-1,0 0 0,-1-1 1,-1-1-1,0 1 1,9-19-1,51-117 156,-51 105-85,-9 21-23,-5 12 16,-1 0-1,0 0 1,6-25-1,-9 31 38,0 9-27,1 14-22,-11 176 69,4-164-105,-1 0-1,-1 0 0,-1 0 1,-17 43-1,23-70-20,0 0 0,0 0-1,0 1 1,0-1 0,0 0 0,0 0-1,-1 0 1,1 0 0,-1 0 0,1-1-1,-1 1 1,0 0 0,0-1 0,1 1-1,-1-1 1,0 0 0,0 0 0,-1 1-1,1-1 1,0-1 0,0 1 0,-1 0-1,1 0 1,0-1 0,-1 1 0,1-1-1,-5 0 1,4 0 14,-1-1 0,0 0 0,0 0 0,1 0 0,-1 0 0,1-1 0,-1 1 0,1-1 0,0 0 0,-1 0 0,1 0-1,0-1 1,0 1 0,1-1 0,-1 1 0,-3-6 0,5 8-20,1-1-1,0 1 1,-1-1-1,1 1 1,0-1-1,-1 0 1,1 1-1,0-1 1,0 1-1,0-1 1,-1 0-1,1 1 0,0-1 1,0 0-1,0 1 1,0-1-1,0 0 1,0 1-1,0-1 1,0 0-1,1 1 1,-1-1-1,0 1 1,0-1-1,1 0 1,-1 1-1,0-1 1,0 1-1,1-1 1,-1 1-1,1-1 1,-1 1-1,1-1 1,-1 1-1,1-1 1,-1 1-1,1-1 1,-1 1-1,1 0 1,-1-1-1,1 1 1,-1 0-1,1 0 1,0-1-1,-1 1 1,1 0-1,0 0 0,0 0 1,36-11 56,-34 10-56,68-12 29,-24 4-49,49-15 0,-42 6 3,-1-2-1,-1-2 0,-1-3 1,72-46-1,-111 62 20,-3 3 18,0 0 0,0 0 0,17-7 1,-20 10 28,-12 5-10,-16 9-2,16-6-34,0 1 1,0 0-1,1 0 0,0 0 0,0 0 0,1 1 0,-1 0 1,1 0-1,1 0 0,-1 1 0,2-1 0,-1 1 0,1-1 1,-3 15-1,4-16-12,0-1 1,0 1-1,1 0 0,0-1 1,0 1-1,1-1 1,-1 1-1,1-1 0,0 1 1,1-1-1,-1 1 1,1-1-1,0 0 0,0 0 1,1 0-1,-1 0 1,1 0-1,1 0 1,-1-1-1,0 0 0,9 9 1,-10-12 4,0 1 1,0-1-1,0 1 1,0-1-1,1 0 1,-1 1-1,0-1 0,1 0 1,-1-1-1,1 1 1,-1 0-1,1-1 1,-1 1-1,1-1 1,-1 0-1,1 0 1,0 0-1,-1 0 1,1 0-1,-1-1 0,1 1 1,-1-1-1,1 1 1,-1-1-1,1 0 1,-1 0-1,0 0 1,1-1-1,-1 1 1,0 0-1,0-1 0,0 0 1,0 1-1,3-5 1,1 0 20,0 0 0,-1-1 0,0 0 0,0 0 0,0 0 0,-1 0 0,0-1 0,-1 0 0,3-9 0,-4 12 4,0 0-1,-1 0 1,0-1-1,0 1 1,-1 0-1,1-1 0,-1 1 1,0-1-1,-1 1 1,-1-9-1,1 11-11,0 0 0,0 0 0,0 1 0,0-1 1,-1 0-1,1 1 0,-1-1 0,0 1 0,0 0 0,0 0 0,0-1 0,0 1 1,0 1-1,-1-1 0,1 0 0,-1 0 0,1 1 0,-1-1 0,1 1 0,-5-1 0,-8-5 68,-1 2-1,-23-6 1,35 8-70,11 0-21,10-3-9,-16 6 19,68-19-44,2 3 0,128-12 0,-184 26 50,-1 2 0,0 0-1,0 1 1,1 0 0,-1 1-1,0 1 1,0 0-1,18 7 1,-30-9-2,1 1 0,0 0-1,-1 0 1,1 0 0,-1 0-1,0 0 1,1 1 0,-1-1-1,0 1 1,-1-1 0,1 1-1,0 0 1,-1 0 0,1 0 0,-1 0-1,0 0 1,0 0 0,0 0-1,-1 0 1,2 6 0,-1 4 22,-1 1-1,0 0 1,-2 20 0,1-22 9,0-6-23,0 19 75,5-19-32,6-12-2,37-49 85,6-5-4,-43 49-105,-2 3 18,-1 1-1,17-12 0,-21 17-35,-1 1 0,0-1 0,1 1 0,-1 0 0,1 0 0,-1 0 0,1 0 0,-1 1 0,1-1 0,0 1 0,-1-1 1,1 1-1,0 0 0,-1 0 0,1 0 0,4 1 0,-5 0-5,0 0 1,0-1 0,0 2-1,-1-1 1,1 0-1,0 0 1,-1 1 0,1-1-1,-1 0 1,0 1 0,1 0-1,-1-1 1,0 1-1,0 0 1,0 0 0,2 3-1,13 36 54,-13-33-47,0 3-3,2 0-1,-1-1 1,1 1 0,0-1 0,12 16-1,-15-23-6,1-1 0,-1 1 1,1-1-1,0 1 0,-1-1 0,1 0 0,0 0 0,0 0 0,1-1 0,-1 1 0,0-1 0,0 1 0,1-1 1,-1 0-1,1 0 0,-1-1 0,1 1 0,-1-1 0,1 0 0,0 0 0,-1 0 0,7-1 0,5-1 10,-1-2 0,0 1 0,-1-2 0,1 0 0,23-13 0,63-43 78,-53 32-73,-35 21-7,31-18 107,72-57 0,-108 74-70,-14 9 8,-15 10 2,9-3-35,1 1 0,1 1 0,-1 0 0,2 1 0,-1 0 0,-9 13-1,14-16-9,1 1 0,0-1 0,0 1 0,1 0 0,0 1 0,1-1 0,0 0 0,0 1 0,1 0 0,-3 17 0,5-24-11,0 1 1,0-1-1,0 0 0,0 1 1,0-1-1,1 1 0,-1-1 1,1 0-1,0 1 0,0-1 1,0 0-1,0 1 0,0-1 1,0 0-1,0 0 0,3 3 0,-3-4-1,0 0 0,0 0-1,0 0 1,0-1-1,0 1 1,0 0-1,0 0 1,0-1-1,1 1 1,-1 0 0,0-1-1,0 0 1,1 1-1,-1-1 1,0 0-1,0 1 1,1-1 0,-1 0-1,0 0 1,1 0-1,-1 0 1,0 0-1,1 0 1,-1-1-1,0 1 1,0 0 0,1-1-1,-1 1 1,0-1-1,0 1 1,2-2-1,4-2 3,0-1-1,0 0 0,-1-1 1,1 1-1,-1-1 0,-1-1 1,1 1-1,7-13 0,4-9 38,13-29 0,-7 11 51,-22 44-84,0 0 0,0 0-1,0 0 1,0 0 0,1 1-1,-1-1 1,1 0 0,-1 0-1,3-1 1,-3 3-7,0-1 1,-1 1 0,1 0-1,0 0 1,-1 0-1,1 0 1,0 0 0,-1 0-1,1 0 1,0 0-1,-1 0 1,1 0 0,0 0-1,-1 0 1,1 1-1,0-1 1,-1 0 0,1 0-1,0 1 1,-1-1-1,1 0 1,-1 1 0,1-1-1,-1 1 1,1-1-1,-1 1 1,1-1-1,-1 1 1,1-1 0,-1 1-1,1-1 1,-1 1-1,1 0 1,4 6-13,1-1 1,0 0-1,1-1 0,0 0 1,0 0-1,0 0 1,0-1-1,1 1 0,-1-2 1,1 1-1,0-1 0,1-1 1,-1 1-1,0-1 0,1-1 1,-1 0-1,13 1 1,-7-2 6,-1 0 0,1-1 0,0-1 0,0 0 1,-1-1-1,1 0 0,-1-1 0,0-1 0,25-12 1,48-31-4,-43 22 53,57-24 0,-96 48-38,19-6 22,-22 8-29,-1 0 0,1 0 0,-1 0 1,1 1-1,-1-1 0,1 0 0,-1 0 1,0 0-1,1 0 0,-1 1 0,1-1 1,-1 0-1,0 0 0,1 0 0,-1 1 1,1-1-1,-1 0 0,0 1 0,1-1 1,-1 0-1,0 1 0,0-1 0,1 1 0,-1-1 1,0 0-1,0 1 0,0-1 0,1 1 1,-1-1-1,0 1 0,0-1 0,0 0 1,0 1-1,0-1 0,0 1 0,0-1 1,0 1-1,0-1 0,0 1 0,0-1 1,0 1-1,0-1 0,-1 0 0,1 1 1,0-1-1,0 1 0,-3 9 2,0 1 0,0-1 1,0-1-1,-6 11 0,-7 18 76,4-10 4,9-24-65,1 0 0,0 1 0,0 0 1,0-1-1,1 1 0,-1 0 0,0 5 0,-4 19 55,4-24-25,1 0 1,-1 0-1,1 0 0,1 0 1,-1 6-1,3 8 245,6-32-151,0-4-143,4-5 35,1 0 0,1 1 0,0 0 0,2 1 1,0 1-1,2 0 0,0 1 0,26-20 0,-41 36-33,1-1 0,0 1-1,1 0 1,-1 0 0,0 1-1,0-1 1,1 1 0,-1 0-1,1 0 1,-1 0 0,1 0-1,-1 1 1,1 0 0,0 0-1,-1 0 1,1 1 0,-1 0-1,1-1 1,-1 1 0,1 1-1,-1-1 1,0 1 0,1 0-1,-1 0 1,0 0 0,0 0-1,0 1 1,-1-1 0,1 1-1,-1 0 1,1 1 0,-1-1-1,0 0 1,0 1 0,4 6-1,11 19 35,-13-21-43,0 1-1,0-1 1,0 0-1,1 0 1,1-1-1,-1 0 1,1 0-1,1 0 1,7 5-1,-11-10 9,0-1 0,0 1 0,0-1 0,0 0 0,1-1 1,-1 1-1,0-1 0,0 1 0,1-1 0,-1 0 0,0-1 0,5 0 0,55-14-10,-48 11 10,15-6 18,0-2 1,0-1-1,37-22 0,44-19 39,-92 49-39,-17 5-16,0-1 0,0 1 0,0-1 0,-1 0-1,1 0 1,0 0 0,-1 0 0,1 0 0,-1 0-1,1-1 1,3-2 0,-18 13-1,2-2 0,1 1 0,-14 13 0,15-12 0,1 0 0,0 0 0,1 1 0,0 0 0,-8 18 0,12-24 0,1 0 0,0 0 0,0 0 0,0 0 0,0 0 0,1 0 0,-1 0 0,1 0 0,0 0 0,1 0 0,-1 1 0,1-1 0,-1 0 0,1 0 0,0 0 0,1 0 0,-1-1 0,1 1 0,3 6 0,-2-7 0,0 1 0,0-1 0,0 1 0,1-1 0,0 0 0,-1 0 0,1 0 0,0-1 0,1 0 0,-1 1 0,0-1 0,1-1 0,-1 1 0,1-1 0,-1 1 0,1-1 0,0-1 0,-1 1 0,1-1 0,6 0 0,4 1 0,1-2 0,-1 0 0,1 0 0,28-8 0,-3-2 0,0-2 0,-1-1 0,57-30 0,-79 34 0,-1-1 0,0 0 0,-1-1 0,0 0 0,-1-2 0,0 0 0,-1 0 0,0-1 0,16-25 0,-27 35 0,1-1 0,-1 0 0,0 0 0,-1 0 0,1 0 0,2-10 0,-5 15 0,0 0 0,0 0 0,0 0 0,0-1 0,0 1 0,0 0 0,0 0 0,0 0 0,0 0 0,0-1 0,-1 1 0,1 0 0,0 0 0,-1 0 0,1 0 0,-1 0 0,-1-2 0,1 2 0,0 0 0,0 0 0,0 1 0,0-1 0,-1 0 0,1 0 0,0 1 0,0-1 0,-1 1 0,1-1 0,-1 1 0,1-1 0,0 1 0,-1 0 0,1 0 0,-1 0 0,1 0 0,-3 0 0,0 0 0,-1 1 0,0 0 0,1 0 0,-1 0 0,1 0 0,0 1 0,-1-1 0,1 1 0,0 0 0,0 1 0,0-1 0,0 1 0,0 0 0,1 0 0,-1 0 0,1 0 0,0 0 0,0 1 0,0 0 0,0-1 0,0 1 0,-3 8 0,3-7 0,1 0 0,0 0 0,0 0 0,0 1 0,0-1 0,1 0 0,0 1 0,0-1 0,1 1 0,-1-1 0,1 1 0,0 0 0,1-1 0,-1 1 0,1-1 0,0 1 0,1-1 0,3 10 0,0-5 0,0-1 0,1 0 0,0-1 0,0 0 0,1 0 0,1 0 0,-1-1 0,1 0 0,0 0 0,1-1 0,-1 0 0,1 0 0,1-1 0,-1 0 0,1-1 0,-1 0 0,1 0 0,0-1 0,1-1 0,-1 0 0,0 0 0,1-1 0,-1 0 0,1-1 0,20-1 0,13-7 0,0-2 0,0-1 0,48-21 0,-60 17 867,-16 4-5746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8536,'0'0'6120,"10"-5"-5540,3-1-381,1 0 0,-1 1 0,1 1 0,0 0 0,18-2 0,54-6 776,-19 2 486,94-3 0,-141 13-1153,-15-1-97,0 1-1,1 0 0,-1 0 1,1 0-1,-1 1 0,0 0 1,1 0-1,-1 0 0,0 1 1,0 0-1,8 3 0,-8-2-322,12 9 2009,-12 1-5023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1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0 8840,'0'0'6774,"0"10"-6204,-2 30-120,-2 0 1,-2 0-1,-14 53 1,13-67-178,-2-1 0,0 0-1,-2-1 1,-1 0 0,0-1 0,-24 33-1,29-47-91,3-2 8,-1-1 0,0 0-1,-10 9 1,14-14-158,0 0 0,0 0 0,0 0 0,0 0-1,0-1 1,0 1 0,-1 0 0,1-1 0,0 1 0,0-1 0,-1 1 0,1-1 0,-1 0 0,1 0 0,0 1 0,-1-1 0,1 0 0,0 0 0,-1 0-1,1-1 1,-1 1 0,1 0 0,0 0 0,-1-1 0,1 1 0,-2-1 0,2-1-11,-1 1 1,1 0-1,0-1 1,0 1-1,0-1 1,0 1-1,0-1 1,1 1-1,-1-1 1,0 0-1,1 1 1,-1-1-1,1 0 0,0 0 1,0 1-1,-1-1 1,1 0-1,0 0 1,0 0-1,1 1 1,-1-1-1,1-3 1,3-20-283,2 1-1,0-1 1,2 1 0,1 1 0,14-28 0,-19 41-832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3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1107 10448,'0'0'2946,"10"2"-2582,12 0 28,40-1 0,-51-1-222,-1-1 0,1 0 0,-1-1 0,1 0-1,-1 0 1,0-1 0,12-6 0,-9 2 51,-1-1 0,0 0-1,0-1 1,-1 0 0,0-1 0,0 0 0,-2-1 0,1 0 0,-1-1-1,-1 0 1,8-13 0,8-20 902,33-85 0,-49 109-855,40-97 2140,-48 118-2383,0 0 1,0 0 0,0-1-1,0 1 1,0 0 0,0-1 0,1 1-1,-1 0 1,0 0 0,0-1-1,0 1 1,0 0 0,0 0-1,0-1 1,1 1 0,-1 0 0,0 0-1,0-1 1,0 1 0,1 0-1,-1 0 1,0 0 0,0 0-1,1-1 1,-1 1 0,0 0 0,1 0-1,-1 0 1,0 0 0,0 0-1,1 0 1,-1 0 0,0 0-1,1 0 1,-1 0 0,0 0 0,0 0-1,1 0 1,-1 0 0,0 0-1,1 0 1,-1 0 0,12 13 356,5 25-238,-17-37-106,11 28 50,-2 0-1,-1 1 1,-2 0-1,-1 0 1,-1 1 0,-1-1-1,-2 1 1,-1 0 0,-2 0-1,-9 55 1,10-82-66,0 0-1,0 0 1,0 0 0,0 0 0,-1 0 0,1 0 0,-1-1-1,0 1 1,0-1 0,-1 1 0,1-1 0,-1 0-1,1 0 1,-1 0 0,0 0 0,0 0 0,-5 3-1,5-5-3,-1 1 0,1-1 0,0 0 0,-1 0 0,1 0-1,-1-1 1,1 1 0,-1-1 0,1 0 0,-1 0-1,1 0 1,-1 0 0,1 0 0,-1-1 0,1 0-1,0 1 1,-1-1 0,1-1 0,0 1 0,-5-2 0,-3-4 49,0 1 1,1-1-1,0 0 1,0-1-1,-10-10 1,-16-13 478,36 31-542,0 0 0,0-1 0,0 1 0,0 0 0,0 0 0,0 0 0,0 0 0,1 0 0,-1 0 0,0 0 0,0 0 0,0 0 0,0 0 0,0 0 0,0 0 0,0 0 0,0 0 0,0-1 0,0 1 0,0 0 0,0 0 0,0 0 0,1 0 0,-1 0 0,0 0 0,0 0 0,0-1 0,0 1 0,0 0 0,0 0 0,0 0 0,0 0 0,0 0 0,0 0 0,0 0 0,0 0 0,0-1 0,0 1 0,0 0 0,-1 0 0,1 0 0,0 0 0,0 0 0,0 0 0,0 0-1,0 0 1,0-1 0,0 1 0,0 0 0,0 0 0,0 0 0,12 2 44,15 6-42,-1-2 1,2-1-1,-1-1 0,0-1 0,1-1 1,-1-2-1,1-1 0,0-1 0,-1-1 1,33-8-1,-23 2-19,0-2 0,-1-1 0,0-2 0,-1-2 0,0-1 0,58-39-1,-74 43 8,-1-1-1,18-17 1,-31 26 15,0 0 1,0-1-1,-1 1 1,0-1-1,0 0 1,0 0-1,-1 0 1,1 0 0,-2-1-1,1 1 1,2-9-1,-5 13-1,1 0-1,-1 0 1,0 0 0,1 0-1,-1 0 1,0 0 0,0 0-1,0 0 1,-1 1 0,1-1-1,0 0 1,-1 0 0,1 0-1,-1 0 1,0 0-1,0 1 1,1-1 0,-3-1-1,2 1 2,0 1 0,0 0 0,0 0 0,0 0-1,-1 0 1,1 0 0,-1 0 0,1 1-1,-1-1 1,1 0 0,-1 1 0,1-1-1,-1 1 1,1 0 0,-1-1 0,0 1 0,-1 0-1,-2 0 7,1 0 0,-1 0 0,0 1 0,1 0-1,-1 0 1,1 0 0,-1 0 0,1 1 0,0 0 0,-1 0-1,1 0 1,0 0 0,-7 6 0,6-4-7,1 0-1,0 0 1,0 1 0,0 0-1,0 0 1,1 0 0,-1 0 0,1 1-1,1-1 1,-1 1 0,1 0 0,0-1-1,0 1 1,1 0 0,-1 0-1,1 1 1,1-1 0,-1 0 0,1 8-1,1-9-5,-1 0 0,1 0-1,0 1 1,0-1 0,1 0-1,-1 0 1,1 0-1,0 0 1,1-1 0,-1 1-1,1 0 1,0-1 0,0 0-1,0 0 1,1 0-1,0 0 1,-1 0 0,1-1-1,0 1 1,1-1 0,-1 0-1,9 4 1,-3-2 2,0-1 0,1 0 0,-1-1 0,1 0 0,0 0 1,1-1-1,-1-1 0,0 0 0,0 0 0,19-2 0,-14-1 5,0-1 0,0 0-1,0-1 1,0-1 0,0 0-1,24-13 1,-13 3 12,-1-1 1,-1-1-1,0-1 1,-2-1-1,0-1 0,-1-1 1,30-37-1,-12 4 68,-3-2 0,-2-1 0,-2-2 0,33-84 0,-53 111-16,-2-1 0,-1 0 0,7-41 0,-14 52-12,0 0 0,-2 0 0,0 0 0,-1 0 0,-2 0 0,-3-22 0,3 36-28,0 1 1,0-1-1,0 1 1,-5-9-1,6 14-24,1 1 0,-1-1 1,0 0-1,0 0 0,0 1 0,-1-1 0,1 1 1,0-1-1,0 1 0,-1-1 0,1 1 0,-1 0 1,1 0-1,-1 0 0,0 0 0,0 0 0,1 0 1,-1 0-1,0 0 0,0 1 0,-2-1 0,2 1-1,0 0 0,1 0-1,-1 0 1,0 1 0,1-1-1,-1 1 1,0-1 0,1 1-1,-1-1 1,1 1-1,-1 0 1,1 0 0,-1 0-1,1 0 1,0 0 0,-1 0-1,-1 2 1,-19 26 80,11-11-66,0 1 1,2 0-1,0 1 1,2 0-1,0 0 1,1 1 0,1-1-1,0 1 1,-1 37-1,2 18-6,9 106 1,-2-126-13,0 14-24,-1-3-4,18 112 0,-20-175 29,9 24-9,-9-27-5,0-1-1,0 0 1,1 1 0,-1-1 0,0 0 0,1 1 0,-1-1-1,0 0 1,0 1 0,1-1 0,-1 0 0,0 0 0,1 1-1,-1-1 1,1 0 0,-1 0 0,0 0 0,1 0 0,-1 0-1,1 1 1,-1-1 0,1 0 0,0 0-22,0-1-1,0 1 1,0 0 0,-1-1 0,1 1 0,0 0 0,0-1-1,-1 1 1,1-1 0,0 1 0,-1-1 0,1 1 0,0-1-1,-1 0 1,2 0 0,1-4-367,0-1 0,0 1-1,0 0 1,0-1 0,-1 0 0,0 1 0,2-12-1,-2 11-1895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3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13360,'0'0'2078,"13"-2"-1540,65-8 148,125-11 827,-147 19-1314,97-4 1380,-53 4-3531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5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74 7136,'0'0'3813,"1"-9"-3298,1-6-227,1-35 2714,-6 52-1140,0 6-1101,-16 35 1887,9-11-2289,2 0 0,2 0 0,0 1 0,0 49 0,0-20 15,-1 330 1462,7-389-1824,1 45 241,1-19 78,-2 0 0,-1 0-1,-8 53 1,8-75-204,1-6-83,0 0 0,0 0-1,0 0 1,0-1 0,0 1-1,0 0 1,0 0 0,-1 0-1,1 0 1,0 0 0,0 0 0,-1-1-1,1 1 1,-1 0 0,1 0-1,-1 0 1,1-1 0,-1 1-1,1 0 1,-1-1 0,1 1-1,-1 0 1,-1 0 0,2-27 736,1-4-635,0-1 0,2 1 1,2-1-1,1 1 0,1 1 1,20-54-1,-19 66-95,1 0-1,1 0 1,0 1-1,1 0 1,1 1-1,0 0 1,1 1-1,1 0 1,0 1-1,1 1 1,0 0-1,1 1 1,0 1-1,24-11 1,-35 18-42,-1 2 0,0-1 1,1 0-1,-1 1 0,1 0 1,0 0-1,-1 0 1,1 1-1,0-1 0,0 1 1,-1 0-1,1 1 0,0-1 1,0 1-1,-1 0 0,1 0 1,-1 0-1,1 1 0,-1-1 1,1 1-1,-1 0 0,0 1 1,0-1-1,0 1 0,0 0 1,0 0-1,-1 0 0,1 0 1,-1 0-1,0 1 0,0 0 1,0-1-1,-1 1 0,1 0 1,-1 1-1,0-1 0,0 0 1,0 1-1,-1-1 0,1 1 1,-1-1-1,1 6 0,-1-2-6,-1-1 1,1 0-1,-1 1 0,-1-1 0,1 1 0,-1-1 0,-1 0 0,1 1 0,-1-1 0,0 0 0,-1 0 0,0 0 0,0 0 0,0-1 0,-1 1 0,0-1 0,0 0 1,-8 8-1,1-1 8,-1-1-1,0 0 1,-1-1 0,0 0 0,-1-1 0,0-1 0,-18 10 0,28-17-3,0 0 0,0 0 1,-1 0-1,1-1 0,-1 1 0,1-1 0,-1 0 1,0 0-1,1-1 0,-1 1 0,0-1 0,0 0 1,1 0-1,-1-1 0,0 0 0,0 1 0,1-1 1,-1-1-1,1 1 0,-1-1 0,1 0 0,0 0 1,-1 0-1,-3-4 0,7 6-7,1 0 1,0 0-1,0 0 0,0-1 1,0 1-1,-1 0 0,1 0 1,0 0-1,0-1 0,0 1 0,0 0 1,0 0-1,0 0 0,0-1 1,0 1-1,0 0 0,0 0 1,0-1-1,0 1 0,0 0 1,0 0-1,0 0 0,0-1 1,0 1-1,0 0 0,0 0 0,0-1 1,0 1-1,0 0 0,0 0 1,0 0-1,0-1 0,1 1 1,-1 0-1,0 0 0,0 0 1,0 0-1,0-1 0,1 1 1,-1 0-1,0 0 0,0 0 0,0 0 1,0 0-1,1-1 0,-1 1 1,0 0-1,0 0 0,1 0 1,-1 0-1,0 0 0,0 0 1,0 0-1,1 0 0,-1 0 0,0 0 1,0 0-1,1 0 0,-1 0 1,13-4 3,0 2-4,0 1 0,0 0 0,0 1 0,0 1 0,0 0 0,21 4 0,79 24 8,-74-17 10,-27-9-3,-1 1 0,1 1 0,-1 0 0,0 1 0,0 0 0,0 1 0,-1 0 0,12 11 0,-19-16 9,1 1 0,-1 0 0,1-1-1,0 0 1,0 0 0,0 0 0,7 2 0,-11-4-7,11-13-680,-6-1-3298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6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1 280 6928,'0'0'10977,"12"-3"-10488,63-9 682,151-3 0,-51 7 7,-163 6-1009,1 1 0,-1-2-1,1 0 1,-1 0 0,0-1 0,14-6-1,-10 5 199,-14 4-272,1 1 1,-1-1-1,1 0 1,-1 0 0,1 0-1,-1 0 1,4-2-1,-6 3-70,1-1-1,-1 0 1,1 1-1,-1-1 1,0 1 0,1-1-1,-1 1 1,0-1-1,0 0 1,1 1-1,-1-1 1,0 0-1,0 1 1,0-1-1,0 1 1,0-1 0,0 0-1,0 1 1,0-1-1,0 0 1,0 1-1,0-1 1,0 0-1,-1 1 1,1-1-1,0 0 1,0 1 0,-1-1-1,1 1 1,0-1-1,-1 1 1,1-1-1,-1 1 1,1-1-1,-1 0 1,-8-11 45,-1 0 0,0 0 1,-1 1-1,0 0 0,-1 1 1,0 1-1,-1-1 0,-17-9 1,11 9-10,-1 0 0,0 2 1,0 0-1,0 1 1,-30-6-1,31 7 77,19 6-135,-1 0-1,1 0 0,0 0 0,0-1 1,0 1-1,0 0 0,0 0 1,0 0-1,0 0 0,0 0 1,0 0-1,0 0 0,-1 0 1,1-1-1,0 1 0,0 0 1,0 0-1,0 0 0,0 0 0,0 0 1,0 0-1,0 0 0,0-1 1,0 1-1,0 0 0,0 0 1,0 0-1,0 0 0,0 0 1,0 0-1,0-1 0,0 1 1,0 0-1,0 0 0,0 0 0,1 0 1,-1 0-1,0 0 0,0 0 1,0-1-1,0 1 0,0 0 1,0 0-1,0 0 0,0 0 1,0 0-1,0 0 0,1 0 1,-1 0-1,0 0 0,0 0 0,0 0 1,0 0-1,0 0 0,0-1 1,0 1-1,1 0 0,-1 0 1,0 0-1,5-1 13,0 0-1,0-1 1,0 2-1,0-1 1,7 0-1,46 2-6,0 3-1,0 2 0,59 14 1,-72-12 14,-29-6-3,-1 1-1,0 0 1,0 2-1,0-1 1,-1 2 0,0 0-1,0 0 1,0 1-1,-1 1 1,0 1-1,17 13 1,-28-20-9,-1 0 0,1 1-1,0-1 1,-1 0 0,0 1 0,1-1 0,-1 1 0,0 0-1,-1-1 1,1 1 0,0 0 0,-1-1 0,1 1 0,-1 0-1,0 0 1,0 0 0,0-1 0,0 1 0,0 0 0,-1 0-1,1-1 1,-1 1 0,-1 3 0,-1 5 50,-1 0 0,-1 1 0,-11 19 0,2-8 63,-2-2 1,0 0 0,-1-1-1,-1-1 1,-1-1 0,-24 19-1,36-31-59,6-5-64,-13 9 287,14-10-287,0 0 1,-1 0-1,1 0 0,0 0 0,-1 0 0,1 0 0,0 0 0,-1 0 0,1 0 0,0 0 0,-1 0 0,1 0 1,0 0-1,-1 0 0,1 0 0,0 0 0,0-1 0,-1 1 0,1 0 0,0 0 0,-1 0 0,1 0 0,0-1 1,0 1-1,0 0 0,-1 0 0,1-1 0,0 1 0,0 0 0,0 0 0,-1-1 0,1 1 0,0 0 0,0-1 0,0 1 1,0 0-1,0 0 0,0-1 0,0 1 0,0 0 0,0-1 0,0 1 0,0 0 0,0-1 0,0 1 0,0 0 1,0-1-1,0 1 0,0 0 0,0-1 0,0 1 0,0-1 0,1-2-160,1 0-1,-1 1 1,0-1-1,1 0 1,-1 0 0,1 1-1,0-1 1,0 1-1,2-3 1,-1 1-2446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6:27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1 390 11152,'0'0'3898,"0"-12"-3392,0 3-399,0 0 0,1 0 1,0-1-1,0 1 0,1 0 1,1 0-1,0 0 0,0 1 0,5-12 1,2 2 224,1 0 0,0 1 1,1 0-1,1 1 0,0 0 1,1 1-1,1 1 0,1 0 1,0 1-1,0 1 0,25-15 1,-38 26-263,-1 0 0,0 1 1,0-1-1,0 0 0,1 0 1,-1 1-1,0 0 0,1-1 1,-1 1-1,1 0 0,-1 0 1,0 0-1,1 0 0,-1 1 0,0-1 1,1 1-1,-1-1 0,0 1 1,1 0-1,-1 0 0,0 0 1,0 0-1,0 0 0,0 1 1,0-1-1,0 1 0,0-1 1,-1 1-1,1-1 0,2 4 1,4 6 73,0 0 1,0 0-1,-1 1 1,7 17 0,1 0 88,-8-17-131,1 0 1,0-1 0,0 0-1,1 0 1,1-1-1,11 10 1,-15-16-64,-1 0 1,1 0-1,-1-1 1,1 0-1,0 0 0,0 0 1,1-1-1,-1 0 1,0 0-1,1 0 0,-1-1 1,1 0-1,0 0 0,10-1 1,0-1 8,-1 0 0,0-2 1,0 0-1,0 0 0,0-2 0,-1 0 1,1 0-1,-1-2 0,-1 0 0,1 0 1,-1-2-1,0 0 0,-1 0 0,0-1 1,18-19-1,-28 26-33,11-12 107,-1 0 0,0-1 1,-2-1-1,0 1 0,12-24 0,-22 38-95,0 0-1,0-1 1,-1 1 0,1 0-1,0-1 1,-1 1 0,1 0 0,-1-1-1,0 1 1,0 0 0,0-1 0,0 1-1,0-1 1,-1 1 0,1 0-1,-1-1 1,1 1 0,-1 0 0,0 0-1,0-1 1,0 1 0,0 0-1,0 0 1,-1 0 0,1 0 0,0 0-1,-1 1 1,-3-4 0,2 3-1,0-1 1,-1 1-1,1 1 1,-1-1-1,0 0 1,1 1-1,-1 0 1,0 0-1,0 0 1,0 0-1,0 0 1,0 1-1,0 0 1,0 0-1,0 0 1,-5 1-1,-5 1-3,0 1 0,1 1 0,0 0 0,0 1 0,0 0 0,0 1 0,1 0 0,0 1 0,0 1 0,0-1 0,1 2 0,1 0 0,-1 0 0,1 1 0,1 0 0,0 1 0,0 0 0,1 0 0,1 1 0,-8 16 0,9-18-15,-6 15 26,0 1 0,-11 35 0,13-27 5,-1-1 0,-19 38 0,22-54 15,-2 0 0,0-1 0,-1 0 1,0-1-1,-22 23 0,29-35-28,0 1 1,0-1-1,-1 0 0,0 0 1,1 0-1,-1 0 0,0-1 1,0 0-1,0 0 0,-1-1 1,1 1-1,0-1 1,-1 0-1,1 0 0,-1-1 1,1 0-1,-1 0 0,1 0 1,-1 0-1,-10-3 1,9 1 7,-1 0 0,0-1 0,0 1 0,1-1 0,0-1 0,0 0 0,0 0 0,0 0 0,0-1 0,1 0 0,0 0 0,0 0 0,-8-10 0,3 2-9,1-1-1,0-1 0,1 1 0,1-2 0,1 1 0,0-1 0,0 0 0,2 0 1,-6-31-1,10 36-3859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16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5624,'0'0'12142,"-5"11"-11894,-3 8-155,0 0 1,2 0-1,0 1 0,-3 22 1,7-24-33,-94 691 2022,93-682-1866,0 41 0,4-56-88,0-1 1,0 0-1,1 0 1,0 0 0,1-1-1,7 19 1,-9-27-104,0 0-1,1 1 1,-1-1-1,1 0 1,0 0-1,-1 0 1,1 0-1,0 0 1,0-1 0,0 1-1,0 0 1,1-1-1,-1 0 1,0 1-1,1-1 1,-1 0-1,5 1 1,4 1 28,-1-1 1,1 0-1,12 0 0,-10 0-18,77 2 337,138-9 0,-39-2 127,-57 3 82,-160-10-523,-19-8-539,32 13-2331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17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83 8840,'0'0'2784,"-5"13"-2336,-38 90 932,-72 127 1,19-76 321,83-131-1260,-7 8 924,23-54-339,45-123-72,-7 28-489,-19 46-88,4 1 0,35-69 0,-28 83 223,-32 56-588,-1 0 1,0 1-1,0-1 0,1 1 1,-1-1-1,0 1 1,1 0-1,-1-1 0,1 1 1,-1-1-1,0 1 0,1 0 1,-1-1-1,1 1 0,-1 0 1,1-1-1,-1 1 1,1 0-1,-1 0 0,1 0 1,-1-1-1,1 1 0,-1 0 1,1 0-1,0 0 0,-1 0 1,1 0-1,-1 0 1,1 0-1,-1 0 0,1 0 1,0 0-1,-1 0 0,1 1 1,-1-1-1,1 0 0,-1 0 1,2 1-1,15 17 194,-11-9-146,16 16 90,-1 1 1,25 42-1,60 128 514,-102-188-574,0-1 0,0 0 0,1 1 0,0-2 0,0 1 0,11 9 0,-46-10 376,-59-9-201,53 1-156,-1 1 0,1 2 0,-55 8 1,76-7-78,1 2 0,0 0 0,0 0 0,0 2 0,-21 11 0,31-15-33,0 0 0,0 1 0,0 0 1,1 0-1,-1 0 0,1 1 0,0-1 1,0 1-1,-4 6 0,5-8-5,1 1 0,0 0-1,0 0 1,0-1 0,0 1-1,0 0 1,1 0 0,-1 0-1,1 0 1,0 0 0,0 0 0,0 0-1,0 0 1,1 0 0,-1 0-1,2 4 1,0-1-51,0 0 0,1 0-1,0 0 1,0-1 0,1 1 0,7 9-1,1-1-2943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21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368 236 6328,'0'0'6908,"-11"-6"-6431,-79-52 879,74 45-816,-2 2 1,1 0-1,-2 0 1,1 2-1,-35-12 0,50 20-485,0 1 0,-1-1-1,1 1 1,0 0-1,-1 0 1,1 0-1,0 0 1,-1 0-1,1 1 1,0 0-1,-1 0 1,1 0-1,0 0 1,0 0 0,0 0-1,0 1 1,-4 2-1,0 1 71,0 0 0,1 1 0,0 0-1,0 0 1,-8 10 0,12-12-68,-1-1-1,2 1 1,-1 0 0,0 0 0,1 0-1,0 0 1,0 1 0,0-1 0,-1 8-1,0 37 252,3-41-265,-1 0 1,2 0-1,-1 0 0,1 0 1,0-1-1,0 1 1,1 0-1,0-1 0,1 0 1,0 0-1,0 0 1,0 0-1,1 0 0,0-1 1,0 0-1,0 0 1,1-1-1,0 1 0,0-1 1,1 0-1,-1-1 1,1 1-1,0-1 1,0-1-1,12 5 0,-12-5-3,0 0-1,1-1 0,-1 0 1,1 0-1,-1-1 0,1 0 1,0 0-1,-1-1 0,1 0 1,0 0-1,-1-1 0,1 0 1,0 0-1,-1 0 0,1-1 1,-1-1-1,0 1 0,0-1 1,0 0-1,0-1 0,0 0 1,-1 0-1,1 0 0,-1-1 1,0 0-1,8-8 0,-11 8-11,0 1 0,0-1 0,0 0-1,0 0 1,-1 0 0,0 0 0,0-1-1,-1 1 1,1-1 0,-1 1 0,0-1-1,0 1 1,-1-1 0,0 1 0,0-1-1,0 0 1,-1 1 0,1-1 0,-4-9 0,2 5 21,-1 1 1,-1-1-1,1 1 1,-2 0 0,1 0-1,-1 0 1,0 0 0,-1 1-1,0 0 1,-9-10 0,8 11 12,-1-1 0,0 1 0,0 1 1,-10-7-1,15 12-50,-1-1 0,1 0 0,-1 1 0,0-1 1,1 1-1,-1 0 0,0 1 0,0-1 0,0 0 0,0 1 0,0 0 1,0 0-1,1 0 0,-7 2 0,10-2-12,-1 0 0,1 0 0,-1 0 0,0 0 0,1 0 0,-1 1 0,1-1 0,-1 0 0,1 0 0,-1 1 0,1-1 0,-1 0 0,1 1 1,-1-1-1,1 1 0,0-1 0,-1 1 0,1-1 0,-1 1 0,1-1 0,0 1 0,0-1 0,-1 1 0,1-1 0,0 1 0,0-1 0,0 1 0,-1-1 0,1 1 0,0 0 0,0-1 0,0 1 0,0-1 0,0 1 0,0 0 1,0-1-1,0 1 0,1-1 0,-1 1 0,0-1 0,0 1 0,0 0 0,1-1 0,-1 1 0,0-1 0,1 1 0,-1-1 0,0 1 0,1-1 0,0 1 0,0 1-3,0 1 0,1-1 1,-1 0-1,1 0 0,0 0 0,0 0 0,0 0 0,0 0 0,0 0 0,3 1 1,9 3-11,0-1 1,0-1-1,1-1 1,0 0-1,-1 0 1,1-2-1,0 0 0,0 0 1,0-1-1,0-1 1,0-1-1,17-4 1,2-1 21,1-1-1,-2-2 1,63-28 0,-74 29 10,0 0 1,0 2 0,28-6-1,-37 11-11,-1 0 0,1 1-1,-1 1 1,1-1 0,0 2-1,-1 0 1,20 4 0,-18-1 1,1 1 0,-1 1 0,0 0 0,-1 1 0,1 1 0,-1 0 1,21 17-1,-16-12 27,-5-7 91,-12-6 46,-10-2-36,-28-8 76,25 6-179,0 1 1,0 1-1,0-1 0,0 2 0,-1 0 0,-13 0 0,6 3 5,0 1 1,0 0-1,1 2 0,-25 8 0,41-12-34,-1 1 1,1-1-1,-1 1 0,1 0 0,0 0 1,0 1-1,-1-1 0,2 0 0,-1 1 1,0 0-1,0 0 0,1 0 0,0 0 0,0 0 1,0 0-1,0 0 0,0 1 0,0-1 1,1 1-1,0-1 0,-1 1 0,1 0 1,1 0-1,-1-1 0,0 6 0,1-3 3,0 0-1,0 0 1,1 0-1,0-1 1,0 1-1,0 0 1,1 0-1,0-1 1,0 1-1,0-1 1,1 1-1,-1-1 1,1 0-1,1 0 1,3 5-1,0-2 1,1-1-1,0 0 1,0 0 0,1 0-1,0-1 1,0-1 0,0 0-1,1 0 1,-1 0-1,1-1 1,1-1 0,-1 0-1,0 0 1,1-1 0,18 2-1,-5-3 13,-1 0 1,1-2-1,-1 0 0,1-2 1,-1 0-1,27-9 0,-21 2 25,0-1 0,-1-1-1,-1-2 1,0-1 0,-1-1 0,30-24 0,-6 0-5,22-14 53,-62 47-70,0 0 1,1 1-1,14-6 1,-20 10-20,0 1 0,0-1 0,0 1 0,0 1 0,0-1 0,1 1 0,-1 0 0,0 0 0,0 0 0,9 2 1,-2 0-3,0 1 0,0 0 0,-1 0 0,1 1 0,-1 1 0,21 11 0,-37-19 22,0 1 0,0-1 0,0 1 0,0 0-1,-1 0 1,1 1 0,-7-2 0,-3 1-11,1 0-1,-1 1 1,1 0 0,-1 1 0,0 1 0,-20 3-1,26-2-11,1 0-1,0 1 0,0 0 1,0 0-1,0 1 0,1 0 0,-1 0 1,1 0-1,0 1 0,1 0 1,-1 1-1,-8 9 0,12-12-5,0 1-1,0-1 0,0 1 1,0 0-1,1 0 1,-1 0-1,1 0 1,0 0-1,1 0 0,-1 1 1,1-1-1,0 1 1,0-1-1,0 1 1,0-1-1,1 1 0,0 0 1,0-1-1,0 1 1,1 0-1,-1-1 1,1 1-1,0-1 0,1 1 1,-1-1-1,1 0 1,-1 1-1,1-1 1,1 0-1,3 7 0,0-3 0,0 0-1,1-1 0,0 1 0,0-1 0,0 0 1,1-1-1,0 0 0,0 0 0,1 0 0,0-1 1,0-1-1,0 0 0,12 5 0,-2-5 11,0 0 0,0 0-1,1-2 1,-1-1 0,1 0 0,0-1-1,-1-1 1,1-1 0,-1-1 0,0-1-1,0 0 1,0-1 0,0-1 0,33-17-1,-31 13 22,-1-1 0,0-1 0,-1-1-1,0 0 1,-1-1 0,-1-2-1,0 1 1,-1-2 0,-1 0-1,-1-1 1,0-1 0,17-30-1,-15 25 37,-13 20-46,1 0-1,-1 0 1,-1 0-1,1-1 1,-1 1 0,3-8-1,-14 47-51,2-1-1,1 1 1,1 0 0,1 59-1,4-92 35,0 0 0,0 1-1,0-1 1,1 0 0,-1 0-1,1 1 1,0-1-1,-1 0 1,1 0 0,0 0-1,0 0 1,1 0 0,0 2-1,-1-3 5,0 0-1,0 0 1,0 0 0,0-1-1,0 1 1,0 0-1,0-1 1,0 1 0,1-1-1,-1 1 1,0-1 0,0 0-1,0 1 1,0-1-1,1 0 1,-1 0 0,0 0-1,2 0 1,1 0 7,0-1 1,-1 0-1,1 0 0,0 0 1,0 0-1,-1-1 0,1 0 1,-1 1-1,1-1 0,-1-1 1,0 1-1,0 0 0,4-5 1,9-9 45,-1-1 1,-1-1-1,14-21 0,-9 11-2,-13 19-11,4-2 9,-10 11-51,1 1 0,0-1 0,-1 1-1,1-1 1,0 1 0,-1-1 0,1 1 0,-1 0 0,1-1 0,-1 1 0,1-1 0,-1 1 0,0 0-1,1 0 1,-1-1 0,0 1 0,1 0 0,-1 0 0,0-1 0,0 1 0,0 0 0,0 1-1,3 7-7,0 0 0,1-1 0,0 1 0,0-1 0,1 0 0,0 0-1,1-1 1,-1 1 0,1-1 0,1 0 0,-1-1 0,1 1 0,14 8-1,-17-12 14,0-1-1,0 0 1,0 0-1,0 0 0,0 0 1,1-1-1,-1 0 1,0 0-1,1 0 0,-1 0 1,1-1-1,-1 0 1,1 0-1,-1 0 0,1 0 1,-1-1-1,1 1 1,-1-1-1,0-1 0,1 1 1,-1 0-1,0-1 1,0 0-1,0 0 0,0 0 1,0-1-1,0 1 1,-1-1-1,1 0 0,4-5 1,0 0 19,1-2 1,-2 1-1,1-1 1,-2 0 0,1-1-1,7-16 1,-1-3 91,11-39 1,-18 48-91,-4 13 12,0-1 0,1 1-1,5-11 1,-7 17-37,1-1 0,-1 1 0,0 0 0,1 0 0,0 0 0,-1 0 0,1 1 1,0-1-1,0 0 0,0 1 0,0-1 0,0 1 0,0 0 0,1 0 0,-1 0 0,3-1 0,-4 2-4,0-1 0,1 1 0,-1 0 0,1 0 0,-1 0 0,0 1 0,1-1 0,-1 0 0,0 0 0,1 1 0,-1-1 0,0 1 0,0-1 0,1 1 0,-1 0-1,0-1 1,0 1 0,0 0 0,0 0 0,0 0 0,0 0 0,0 0 0,0 0 0,0 0 0,0 0 0,-1 0 0,2 2 0,18 33-36,-19-34 37,4 10 6,-1 0 0,-1 0 0,4 22 0,-5-23 12,1 1 0,-1 0 0,2-1 0,6 17 0,-6-21-10,0 0-1,0 0 1,0 0 0,1-1-1,0 0 1,10 11 0,-13-16-5,0 1 0,0 0 0,0-1 1,0 1-1,1-1 0,-1 0 0,1 0 0,-1 0 0,1 0 1,-1 0-1,1 0 0,-1-1 0,1 1 0,0-1 0,-1 0 1,1 0-1,-1 0 0,1 0 0,0 0 0,-1 0 0,1-1 1,0 1-1,-1-1 0,4-1 0,3-2 9,1-1 0,-1 0 1,1 0-1,-2-1 0,1 0 0,0-1 0,-1 0 0,-1 0 0,1 0 0,-1-1 1,0-1-1,10-16 0,2-7 45,-2-1 0,18-46 0,-14 28 38,-14 32-32,-6 16-49,0-1 1,0 1 0,0-1 0,1 1 0,0 0-1,-1-1 1,4-2 0,-5 6-8,1 0 0,0 0 0,0 0 1,-1 0-1,1 1 0,0-1 0,0 0 0,-1 1 1,1-1-1,0 0 0,-1 1 0,1-1 0,0 1 1,-1-1-1,1 1 0,-1-1 0,1 1 0,-1 0 1,1-1-1,-1 1 0,1-1 0,-1 1 0,1 0 1,-1 0-1,0 0 0,15 22 19,-5 1-14,-1 0 0,-1 0-1,7 42 1,-9-38-4,-3-13 1,0 1 1,-1 0-1,-1 1 0,0-1 1,-1 0-1,-1 0 1,-1 0-1,0 0 0,-9 31 1,11-46-4,-1 1 1,1-1-1,-1 0 0,1 1 1,-1-1-1,0 0 1,0 0-1,1 0 0,-1 0 1,0 0-1,0 0 1,0 0-1,0 0 0,0 0 1,-1 0-1,1 0 1,0-1-1,0 1 0,0 0 1,-3 0-1,1 0 5,1-1 1,-1 1-1,0-1 0,0 0 0,1 0 1,-1 0-1,0 0 0,0 0 0,-4-2 1,-5-1 23,1-1 0,0-1 0,-19-9 0,-66-46 336,95 59-354,-1 0 0,0-1-1,1 1 1,0 0 0,-1-1-1,1 1 1,0-1-1,-1 1 1,1-1 0,-1-3-1,-10-10 135,28 24-104,0-2 0,32 11 0,-15-6-36,6 2 24,0-2 0,1-1 0,73 10 1,-82-18-10,0-1 1,1-2 0,-1-1 0,1-1 0,48-10 0,-77 11-50,0 0 0,-1 0 0,1 0 0,0 0 0,-1 0 0,1 0 0,-1-1 0,1 1 0,2-4 0,3-3-3549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24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202 958 6824,'0'0'10919,"-12"5"-10476,-38 17-20,46-20-350,0 0 0,0 1 0,1 0-1,-1-1 1,0 1 0,1 0 0,0 1 0,0-1 0,0 0 0,0 1 0,1 0 0,-4 5 0,-5 8 175,2-5-98,-2 1 58,0 2-1,1-1 1,1 1-1,0 1 1,-6 16-1,13-28-162,1 1-1,-1-1 1,1 0 0,0 0-1,1 1 1,-1-1-1,1 1 1,0-1 0,0 0-1,0 1 1,1-1-1,-1 1 1,1-1-1,0 0 1,1 0 0,-1 1-1,1-1 1,-1 0-1,1 0 1,0 0-1,1-1 1,-1 1 0,1 0-1,-1-1 1,8 7-1,-9-9-23,1 1-1,0-1 1,-1 1-1,1-1 1,0 0-1,0 0 1,0 0-1,0 0 1,0 0-1,1 0 1,-1 0 0,0-1-1,0 1 1,0-1-1,1 1 1,3-1-1,-2 0 3,0-1 0,0 1 0,0-1 0,0 0 0,0 0 0,0-1 0,0 1-1,6-4 1,5-4 32,-1 0 0,0-1 0,20-19 0,-20 17 1,13-13 81,30-35 0,-22 22 29,-30 32-130,-2 2 32,1 1 1,-1-1-1,1 0 1,0 1-1,0 0 1,0 0-1,8-4 1,-11 8-50,0 0 1,0 1-1,0-1 1,0 1-1,0-1 0,-1 1 1,1 0-1,-1-1 1,1 1-1,-1-1 1,0 1-1,1 2 0,-1-2 6,2 8 8,1-1 0,0 0 0,0 0 0,1 0 0,0 0 0,0 0 0,1-1 0,1 0 0,-1 0 0,1 0 0,0-1 0,1 0 0,12 11 0,-17-17-20,1 1 1,-1-1 0,1 0-1,0 0 1,-1 0 0,1 0 0,0-1-1,0 1 1,-1-1 0,1 1-1,0-1 1,0 0 0,0 0 0,0-1-1,-1 1 1,1 0 0,0-1-1,0 0 1,0 1 0,-1-1 0,1 0-1,-1-1 1,1 1 0,0 0-1,-1-1 1,0 1 0,3-3 0,2-1 14,0-1 0,-1 1 0,0-1 1,0 0-1,-1 0 0,0 0 1,0-1-1,5-8 0,-4 3 26,-1-1 0,0 0 0,0 0 0,-1 0 0,-1 0 0,0-1-1,-1 1 1,-1-1 0,0 0 0,0 1 0,-2-1 0,1 0 0,-2 1 0,0-1-1,-1 1 1,-4-15 0,7 28-51,0-1 0,0 1 0,-1 0 0,1 0 0,0-1-1,0 1 1,0 0 0,0 0 0,0-1 0,0 1 0,0 0 0,0 0 0,0-1 0,0 1-1,0 0 1,0 0 0,0-1 0,0 1 0,0 0 0,0 0 0,0 0 0,1-1-1,-1 1 1,0 0 0,0 0 0,0-1 0,0 1 0,0 0 0,0 0 0,1 0-1,-1 0 1,0-1 0,0 1 0,0 0 0,1 0 0,-1 0 0,0 0 0,0 0 0,0-1-1,1 1 1,-1 0 0,0 0 0,0 0 0,1 0 0,-1 0 0,0 0 0,0 0-1,1 0 1,-1 0 0,0 0 0,0 0 0,1 0 0,-1 0 0,0 0 0,0 0 0,1 0-1,-1 0 1,0 1 0,0-1 0,0 0 0,1 0 0,-1 0 0,0 0 0,0 0-1,0 0 1,1 1 0,-1-1 0,0 0 0,29 15-51,-5-2 29,-14-9 11,1-1 0,0 0 0,-1-1 0,1 0 0,1 0 0,-1-1 0,0-1 0,0 0 0,0 0 0,0-1 0,0-1 0,0 1 0,0-2 0,0 0 0,0 0 0,-1-1 0,0 0 0,0-1 0,15-9 0,15-12 26,-2-2-1,-2-2 1,0-1-1,-2-2 1,49-62 0,-71 79-8,-1-1 1,-1 0 0,0 0-1,-2-1 1,9-23 0,24-95 69,-31 87-15,-1 0 0,-3-1 0,-2 0 0,-2-75 0,-8 60 16,-7 82-169,-69 226-170,75-221 238,-36 123-75,-37 126 19,29-49 138,29-114 97,18-93-101,-1 0-1,-10 24 0,11-20 72,4-17-115,0 0 1,-1-1-1,1 1 1,0-1-1,-1 1 1,1-1 0,0 1-1,-1-1 1,0 1-1,1-1 1,-1 1-1,0-1 1,0 0-1,0 1 1,0-1 0,-1 1-1,-3 3 113,5-5 74,6-12-77,10-34-48,41-80 0,-49 111-64,1 0 0,1 1 0,0 0 0,1 1 0,1 0-1,0 1 1,0 0 0,28-19 0,-39 30-13,1 0 0,-1 1 0,0-1 1,1 0-1,-1 0 0,1 1 0,0-1 1,-1 1-1,1 0 0,-1-1 0,1 1 1,0 0-1,-1 0 0,1 0 0,0 0 0,-1 0 1,1 0-1,-1 1 0,3-1 0,-1 2 1,0-1 0,-1 0 0,1 1 0,0-1 0,-1 1 0,1 0 0,-1 0 0,0 0 0,4 4 0,3 4 7,-1 1 0,0 0 0,10 22 0,-15-27-2,7 14 7,10 31-1,-16-36-6,2-1 1,0 0 0,0 0-1,1 0 1,12 15-1,-16-25-3,0-1-1,0 1 1,0-1 0,1 0-1,0 0 1,0 0 0,0 0-1,0 0 1,0-1 0,0 0-1,1 0 1,-1 0 0,1-1-1,-1 1 1,6 0-1,-3-1 5,-1 0 0,1-1 0,0 0 0,0 0 0,-1-1 0,1 0 0,0 0 0,-1 0 0,13-5 0,-9 2 1,0-1 0,-1 1 0,0-1 0,0-1 0,0 1 1,0-2-1,-1 1 0,0-1 0,-1 0 0,1-1 0,-2 0 0,1 0 0,9-16 0,-9 10 16,0 1 0,-2-1-1,1-1 1,4-22 0,-8 30-6,-1-1 1,0 0 0,-1 1-1,1-1 1,-1 0-1,-1 0 1,0 1-1,0-1 1,0 0 0,-4-11-1,5 18-14,-1 0 0,1 0 0,0 1 0,-1-1 0,1 0 0,-1 1 1,1-1-1,-1 0 0,1 1 0,-1-1 0,0 0 0,1 1 0,-1-1 0,0 1 0,1-1 0,-1 1 0,0-1 0,1 1 0,-1 0 0,0-1 0,0 1 0,0 0 1,1 0-1,-1-1 0,0 1 0,0 0 0,0 0 0,0 0 0,1 0 0,-1 0 0,0 0 0,0 0 0,0 1 0,0-1 0,1 0 0,-1 0 0,0 1 0,0-1 0,-1 1 1,0 0-4,-1 0 1,1 1 0,-1-1-1,1 1 1,0-1 0,0 1-1,-1 0 1,1 0 0,0 0-1,1 0 1,-4 4 0,2 1-8,0 0-1,0 0 1,0 0 0,1 0 0,0 1-1,0 0 1,1-1 0,0 1 0,0 0 0,1-1-1,0 1 1,0 0 0,1 0 0,2 10 0,1-1-6,0 0 1,1-1 0,1 0 0,1 0 0,12 22-1,-18-35 14,1-1-1,-1 0 0,1 0 1,0 1-1,0-1 0,0 0 1,0 0-1,0-1 0,0 1 1,1 0-1,-1-1 0,0 1 0,1-1 1,-1 0-1,1 0 0,0 0 1,-1 0-1,1 0 0,0-1 1,0 1-1,-1-1 0,1 0 1,0 1-1,0-1 0,0-1 0,-1 1 1,1 0-1,0-1 0,4 0 1,7-4 10,0 1 0,0-1 0,0-1 0,17-11 0,-14 8 2,41-25 10,-46 26-10,0 0 0,1 0 1,0 1-1,0 1 0,0 0 1,1 1-1,0 1 0,17-4 0,-29 8-9,-1 0-1,0 0 0,0 0 1,0 0-1,0 0 1,0 0-1,1 0 0,-1 0 1,0 0-1,0 1 0,0-1 1,0 0-1,0 1 0,0-1 1,0 1-1,0 0 0,0-1 1,0 1-1,0 0 0,0-1 1,0 1-1,-1 0 0,2 1 1,0 1 0,-1-1 0,0 0 1,0 1-1,0-1 1,0 1-1,0 0 0,-1-1 1,1 1-1,0 5 1,-1 4 11,0 1 1,-1 0 0,-3 16 0,4-27-13,-3 11 31,2-10-19,0 0 0,0 0-1,0 0 1,1 0 0,-1 0-1,1 0 1,0 0 0,0 0-1,0 0 1,0 0 0,1 0-1,0 4 1,0-7-6,1 0 0,-1 0 0,1 0 0,-1 0 1,1-1-1,-1 1 0,0 0 0,1-1 0,-1 1 0,1-1 0,-1 1 0,0-1 0,0 0 0,1 0 0,1-1 0,13-10 52,-1 0 0,21-22-1,-1 0 10,-10 13 26,1 1-1,43-27 1,-67 46-92,0 0 1,0 0-1,0 0 1,0 0-1,0 0 1,0 0 0,0 1-1,1-1 1,-1 1-1,0 0 1,0-1-1,0 1 1,1 0-1,-1 0 1,0 0-1,0 1 1,0-1-1,0 0 1,1 1 0,-1 0-1,0-1 1,0 1-1,0 0 1,0 0-1,0 0 1,0 0-1,-1 0 1,1 1-1,0-1 1,0 1-1,2 2 1,3 5-2,0 0-1,-1 1 1,0-1 0,-1 1 0,6 13-1,-1-1 6,-7-17-1,0 1 1,1 0 0,-1-1-1,1 0 1,0 1 0,1-1-1,-1-1 1,1 1 0,0-1-1,0 0 1,0 0 0,1 0-1,-1-1 1,1 0 0,0 0-1,0 0 1,0-1 0,0 0-1,0 0 1,1 0 0,-1-1-1,0 0 1,1 0 0,-1-1-1,1 0 1,0 0 0,-1 0-1,1-1 1,-1 0 0,0 0-1,1-1 1,-1 0 0,0 0-1,0 0 1,6-4 0,31-17-176,-30 13-3697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0:59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23 6520,'0'0'12202,"-2"17"-11742,-14 114 380,5-51-187,2-26 553,-1 79-1,28-170-357,-8-5-628,-2-1 0,4-67-1,-6 49-91,-2 23-46,-3 19 23,1 0 0,1 0 0,9-31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26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59 5720,'0'0'16250,"-10"6"-16075,0 0-156,-59 36 373,62-37-326,0 0 0,1 1 0,-1 0 1,1 0-1,0 0 0,0 1 0,1 0 0,-5 9 0,2-2 51,1 1-1,1 0 0,0 0 0,2 1 1,-1 0-1,-2 21 0,6-32-94,1-1 0,-1 1 0,1 0 1,0-1-1,0 1 0,1-1 0,-1 1 0,1-1 0,0 1 0,0-1 0,1 1 1,-1-1-1,1 0 0,0 1 0,0-1 0,0 0 0,1-1 0,0 1 0,-1 0 1,1-1-1,1 1 0,-1-1 0,0 0 0,1 0 0,-1 0 0,1 0 0,4 1 1,-3-1-5,0-1 1,0 0 0,0 0 0,0-1-1,0 0 1,0 0 0,0 0 0,0 0-1,1-1 1,-1 0 0,0 0 0,8-1-1,-4-1 13,0 0-1,0 0 0,0-1 0,-1 0 1,1 0-1,11-8 0,2-2 71,-2-1-1,0-1 0,-1-1 1,23-23-1,-27 20 68,-12 16-109,-1-1-1,1 1 0,0 0 0,0-1 0,0 1 1,5-3-1,1 27 167,1 10-167,-1 0-13,2-1 0,23 45 1,-31-69-33,1 0 0,1-1 1,-1 0-1,0 0 1,1 0-1,0-1 1,7 6-1,-9-8-3,0 0-1,0 0 0,1 0 1,-1 0-1,0 0 1,1-1-1,-1 0 1,1 1-1,0-1 1,-1-1-1,1 1 1,0 0-1,-1-1 0,6 0 1,-2-1 9,1 0 0,-1 0 0,0-1 0,0 0 0,0 0 0,0-1 1,0 0-1,0-1 0,-1 1 0,1-1 0,7-6 0,-7 3 4,0 0-1,0 0 1,-1 0 0,0-1-1,0 0 1,-1 0 0,0 0-1,5-13 1,1-8 39,0-1 1,6-33-1,-8 27-18,-5 20-11,-1 0 0,-1-1 0,0 1 0,-1-1 0,-1 0 0,-1 1 1,0-1-1,-1 1 0,-1-1 0,-1 1 0,-6-18 0,10 32-21,0 1 0,-1-1-1,1 1 1,-1-1 0,0 1-1,1 0 1,-1-1 0,0 1 0,0 0-1,0-1 1,0 1 0,0 0-1,0 0 1,-2-2 0,-8 0-3892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29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17 5320,'0'0'11441,"11"-3"-11061,-2 0-245,-2 1-4,-1 0 1,1 0-1,0 1 1,0-1-1,-1 1 0,1 1 1,0-1-1,0 1 1,8 1-1,-13 0-80,0 0-1,0 0 0,0-1 1,0 1-1,-1 0 1,1 0-1,0 1 0,-1-1 1,1 0-1,-1 1 1,1-1-1,-1 1 0,0-1 1,1 1-1,-1-1 1,0 1-1,0 0 0,0 0 1,0-1-1,1 5 1,-1-1 27,1 0 1,-1 0 0,0 0-1,0 0 1,-1 1 0,1 8-1,-2-5-19,0 1-1,-1 0 0,0-1 0,0 1 0,-1-1 0,0 1 1,-1-1-1,0-1 0,-1 1 0,1 0 0,-2-1 0,-6 9 1,-8 7 125,-2 0 1,-33 28-1,6-6 176,49-46-356,1 0 1,-1 0-1,0 0 1,0 0-1,0-1 1,0 1 0,1 0-1,-1 0 1,0 0-1,0 0 1,0 0-1,0 0 1,1 1-1,-1-1 1,0 0 0,0 0-1,0 0 1,0 0-1,0 0 1,1 0-1,-1 0 1,0 0-1,0 0 1,0 0 0,0 0-1,0 1 1,1-1-1,-1 0 1,0 0-1,0 0 1,0 0-1,0 0 1,0 0 0,0 1-1,0-1 1,0 0-1,0 0 1,0 0-1,0 0 1,0 1-1,0-1 1,1 0 0,-1 0-1,0 0 1,0 0-1,0 1 1,-1-1-1,1 0 1,0 0-1,0 0 1,0 0 0,0 0-1,0 1 1,0-1-1,0 0 1,0 0-1,0 0 1,0 0-1,0 0 1,0 1 0,0-1-1,-1 0 1,1 0-1,0 0 1,0 0-1,0 0 1,0 0 0,-1 1-1,18-2 67,-15 1-47,100-12 275,86-4 203,-182 16-463,0 0 0,0 1 0,0-1 1,0 1-1,0 0 0,0 1 0,0-1 0,0 1 0,8 4 0,-11-4-259,0 0 0,0 0 0,0 1 0,0-1 0,0 1 1,0 0-1,-1 0 0,1 0 0,-1 0 0,0 0 0,0 0 0,0 1 0,0-1 0,1 5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1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6224,'0'0'10625,"12"1"-10197,-9 0-398,9 0 140,0-1 0,-1 1 0,1-2 0,-1 0 0,1 0 0,21-6 0,-18 2 110,-1 1 0,1 0 0,0 1 1,1 0-1,26 0 0,13 1 279,-30 1-53,52 3 1,-67-1-361,0-1 1,0 0-1,18-3 0,11 0 205,-36 3-321,-1-1-1,1 1 1,-1-1 0,1 1 0,-1-1-1,1 0 1,-1 0 0,1 0-1,-1-1 1,3-1 0,9-4 116,-13 7-145,-1 0 0,0 0 0,1 0 0,-1 0 0,0 0 0,1 0 0,-1 0 0,0 1 0,1-1 0,-1 0-1,0 0 1,1 0 0,-1 0 0,0 0 0,1 1 0,-1-1 0,0 0 0,0 0 0,1 1 0,-1-1 0,0 0 0,0 0 0,1 1-1,-1-1 1,0 0 0,0 0 0,0 1 0,1-1 0,-1 0 0,0 1 0,0-1 0,0 0 0,0 1 0,0-1 0,0 0 0,0 1-1,0-1 1,0 1 0,0-1 0,0 0 0,0 1 0,0-1 0,0 0 0,0 1 0,0-1 0,-2 17-2811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2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7232,'0'0'8422,"10"-1"-7828,7-2-177,0 0 1,0-1-1,32-12 1,99-36 1530,-74 28-1177,-24 9 93,62-12 1,-40 21-77,-70 6-827,0 0-1,1 0 1,-1 0-1,0 1 1,0-1 0,0 1-1,0-1 1,0 1-1,0 0 1,0 0-1,0 0 1,0 0 0,0 0-1,3 2 1,0 1-2101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3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288 197 6128,'0'0'8950,"-11"-8"-8610,-2-3-200,7 5 3,0 1 1,-1 0-1,0 0 0,0 1 1,-11-5-1,15 8-29,0 0 0,0 0 0,0 0 0,-1 1 0,1-1 0,0 1 0,0 0 0,-1 0 0,1 0 0,0 0 0,0 1 0,-1-1 0,1 1 0,0 0 0,0 0 0,-5 2 0,-2 1 93,0 1 0,0 0 0,-14 10 1,16-9-100,0 0-1,1 1 1,0 0 0,0 0 0,0 1 0,1 0-1,0 0 1,1 0 0,0 1 0,0 0 0,1 0-1,0 0 1,0 1 0,1-1 0,0 1 0,1 0-1,0-1 1,1 1 0,-1 11 0,1-10 9,0 1 0,0 0 0,1 0 0,0 0 0,1 0 0,1 0 0,0 0 0,0 0 0,7 18 0,-7-28-97,-1 0-1,0 0 1,1-1-1,0 1 1,-1 0-1,1-1 1,0 1-1,0-1 1,-1 1-1,1-1 1,0 0-1,0 0 1,1 0-1,-1 0 1,0 0-1,0 0 1,0-1-1,1 1 1,-1-1-1,0 1 0,1-1 1,-1 0-1,0 0 1,1 0-1,2-1 1,3 1 26,1-1-1,-1-1 1,1 1 0,-1-1 0,13-5 0,-8 1 7,-1-1 0,1 0 0,-1 0 1,-1-1-1,1-1 0,9-10 0,60-64 402,-74 75-392,0 0 31,-2 3 37,0 0 0,-1 0 0,1-1 0,-1 0 0,5-9 0,2 44 416,-6-9-505,1-1 0,2 1 0,15 31 0,-18-42-44,1 0-1,0 0 1,0-1 0,1 1 0,0-1-1,1-1 1,-1 0 0,1 0 0,11 7-1,-16-12 6,1 0 0,-1 0 0,1 0 0,0 0-1,0-1 1,0 0 0,0 0 0,-1 0 0,2 0-1,-1-1 1,0 1 0,0-1 0,0 0 0,6-1 0,-3 0-1,-1 0 0,1-1 0,-1 0 0,0-1 0,1 1 0,-1-1 0,0 0 0,6-5 1,1-1 7,0-1 0,-1 0 0,0-1 1,-1 0-1,0-1 0,14-21 1,-2-1 52,29-56 1,-45 75-31,0-1 0,-1 0 0,-1 0 1,0-1-1,-1 0 0,2-24 1,-5 33-8,-1 0 1,-1 0 0,1 0 0,-1 0-1,-1 0 1,1 0 0,-1 1 0,-1-1 0,-3-8-1,4 11-13,0 1-1,0 0 1,-1-1 0,1 1-1,-1 0 1,0 1-1,0-1 1,0 0-1,-1 1 1,1-1-1,-1 1 1,0 0 0,0 1-1,0-1 1,0 1-1,-6-3 1,-1-3-235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5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73 6016,'0'0'4641,"-1"-10"-4204,-1-3-246,-1-36 2234,1 52-1482,-1 5-676,0 0-1,1 1 1,0-1 0,1 0 0,0 1 0,0 13 0,-2 9 101,-1-6-95,-2 16 291,1 1 0,2-1 1,3 62-1,2 45 1623,-4-73 182,2-74-2153,10-8 0,-2-1-162,-1 0-1,0 0 0,8-14 1,2-2 44,4-6 28,-16 22-83,0 1 0,0-1 0,0 1-1,1 0 1,1 0 0,-1 1-1,1-1 1,0 2 0,0-1 0,14-7-1,-10 6-12,-10 6-27,1 0 1,0 0-1,-1 0 1,1 1-1,0-1 1,-1 0-1,1 0 1,0 1-1,0-1 1,0 1-1,0 0 0,1-1 1,11 1 4,-12-1-7,0 1 1,0 0-1,0 0 0,0 0 0,0 0 1,0 0-1,0 0 0,0 0 0,0 1 1,0-1-1,0 1 0,0-1 0,0 1 1,-1 0-1,1 0 0,0 0 0,0 0 1,-1 0-1,4 2 0,0 3-1,-1-1 0,0 0 0,0 1-1,0 0 1,-1 0 0,0 0 0,0 0 0,0 0-1,-1 1 1,0-1 0,0 1 0,1 13 0,-1 4 43,-1 1 1,-2 32 0,-1-10 131,0-29-68,2-15-95,-1-1 0,1 0 0,-1 1 0,1-1 1,0 1-1,0-1 0,0 0 0,1 1 0,-1-1 0,2 5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6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17 171 8640,'0'0'6144,"-3"-11"-5695,-9-34-33,12 43-381,-1 1 1,1-1-1,0 1 0,0-1 1,-1 1-1,1-1 0,0 1 1,0-1-1,1 1 0,-1-1 1,0 1-1,0-1 0,1 1 1,-1-1-1,1 1 0,-1 0 1,1-1-1,0 1 0,-1 0 1,1-1-1,0 1 0,0 0 1,0 0-1,0 0 0,2-2 1,1-2 115,2-2 9,0 1 0,0-1 0,1 1 0,-1 0 0,1 1-1,1 0 1,-1 0 0,1 0 0,0 1 0,9-4 0,-13 6-103,0 1 1,-1 0 0,1 0-1,0 0 1,0 0 0,0 1-1,0-1 1,0 1 0,0 0-1,0 0 1,0 1 0,0-1-1,0 1 1,0 0 0,0 0-1,0 0 1,0 1 0,-1-1-1,1 1 1,0 0 0,-1 0-1,1 0 1,-1 0 0,5 5-1,-1 0 4,0 0-1,-1 1 0,0 0 0,0 0 1,-1 1-1,0-1 0,-1 1 0,0 0 1,0 0-1,-1 1 0,0-1 0,0 1 1,-1-1-1,-1 1 0,1 0 0,-1 11 1,-1-6 0,-1 1 1,0-1 0,-1 0-1,-1 1 1,0-1 0,-1 0 0,0 0-1,-2-1 1,-11 25 0,-17 19 378,31-46-119,11-14 31,6-4-281,-1 1-238,-1 1 353,1 0 1,-1 1 0,21-4 0,-30 7-352,0 0 1,1 0 0,-1 0 0,0 0-1,0 0 1,1 1 0,-1-1-1,0 1 1,0 0 0,0 0 0,0 0-1,0 0 1,0 1 0,0-1 0,0 1-1,0 0 1,-1 0 0,6 4-1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45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75 5224,'0'0'11542,"-10"-6"-11131,-32-17-6,39 22-330,0-1 0,-1 1 0,1 0 0,0 1 0,-1-1 0,1 1 0,-1-1 0,1 1 0,-1 0 0,1 0 0,-1 0 0,1 1 0,-1-1 0,1 1 0,0 0 0,-1 0 0,-4 2 0,4-1 27,-6 2 75,0 0-1,1 0 1,0 1-1,0 1 1,-13 10 0,-39 38 568,49-43-599,1 0 0,0 0 0,1 1 0,0 0 0,1 0 1,0 1-1,1 1 0,1-1 0,0 1 0,1 0 1,0 1-1,1 0 0,1-1 0,-5 27 0,9-36-87,-1 0 1,1 0-1,0 0 0,0 0 0,1 0 0,-1 0 0,1 0 0,0 0 1,1 0-1,-1 0 0,1-1 0,3 7 0,-3-8-35,-1 0 0,1-1-1,0 0 1,0 1-1,0-1 1,1 0 0,-1 0-1,1 0 1,-1 0 0,1 0-1,-1-1 1,1 1 0,0-1-1,0 0 1,-1 0 0,1 0-1,0 0 1,0 0 0,0-1-1,1 1 1,3-1 0,4 0 11,0 0 1,-1-1 0,1 0 0,0-1 0,-1 0-1,1-1 1,17-7 0,72-38 185,-68 31-139,-8 3 15,-1-2-1,0-1 1,-2-1 0,0 0-1,32-37 1,-42 39 18,-10 14-83,0 1 0,0-1 1,0 1-1,0-1 0,0 1 0,0 0 0,0 0 1,0-1-1,1 1 0,1-1 0,-3 2 47,-1 1-55,0 1 0,0 0 0,1-1 0,-1 1 0,0 0 0,1 0 1,-1-1-1,1 1 0,-1 0 0,1 0 0,0 0 0,0 0 0,0 0 0,0 0 0,0 0 0,0 1 0,6 35 32,-4-30-24,-1-1-24,1 0-1,0 0 1,0 0-1,1 0 1,0 0-1,0 0 1,1-1-1,0 0 1,0 1-1,0-1 1,1-1-1,0 1 1,0-1-1,0 1 1,1-2 0,-1 1-1,1-1 1,1 1-1,-1-2 1,0 1-1,10 3 1,-8-4-6,0 0 0,0-1 0,1 0 1,-1 0-1,1-1 0,0 0 1,-1-1-1,1 0 0,0 0 1,-1-1-1,1 0 0,-1 0 0,1-1 1,-1 0-1,1-1 0,-1 0 1,14-7-1,-9 3 8,1 0 0,-1-1 1,-1 0-1,0-1 0,0-1 0,0 0 1,-1 0-1,-1-1 0,0 0 0,0-1 1,-1 0-1,-1-1 0,0 0 0,-1 0 1,0-1-1,-1 0 0,0 0 0,4-21 1,-7 24 16,0-1 0,-1 0 0,0-1 1,-1 1-1,0 0 0,-2-20 0,1 29-14,-1-1 0,0 1-1,1-1 1,-1 1-1,0 0 1,-1 0-1,1-1 1,0 1-1,-1 0 1,0 0 0,0 0-1,0 1 1,0-1-1,0 0 1,0 1-1,-1-1 1,1 1 0,-1 0-1,0 0 1,0 0-1,1 0 1,-1 0-1,-1 1 1,1-1-1,0 1 1,0 0 0,-6-2-1,7 2-22,0 1 0,-1-1 0,0 0 0,1 1-1,-1-1 1,1 1 0,-1 0 0,0 0 0,1 0 0,-1 0 0,0 1-1,1-1 1,-1 1 0,1-1 0,-1 1 0,1 0 0,-1 0-1,1 0 1,-1 0 0,1 0 0,0 1 0,0-1 0,0 1 0,0 0-1,0-1 1,0 1 0,0 0 0,0 0 0,1 0 0,-1 0 0,1 0-1,-1 1 1,1-1 0,0 0 0,-1 3 0,-1 5-670,1-1 0,0 1-1,-1 11 1,2-18-696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46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20 252 11552,'0'0'2958,"-1"16"-2499,-3 48 192,6 70 1,5-70-188,7 104 1130,-6-93-53,-4-59-319,0-13-336,1-11-432,3-19-235,-1-1 1,-1 1-1,-1-1 1,-1 0 0,-2-1-1,-2-50 1,-29-174 596,25 230-721,-15-71 253,9 55 25,-5-58 0,15 96-363,0 0-1,-1 0 1,1 0-1,0 0 1,0-1 0,0 1-1,0 0 1,1 0-1,-1 0 1,0 0-1,0 0 1,1 0-1,-1 0 1,1 0 0,-1 0-1,1 0 1,-1 0-1,1 0 1,-1 0-1,1 0 1,0 0 0,0 0-1,-1 0 1,1 1-1,0-1 1,0 0-1,0 1 1,0-1-1,0 0 1,0 1 0,0-1-1,0 1 1,0 0-1,0-1 1,0 1-1,0 0 1,0 0-1,0-1 1,1 1 0,-1 0-1,0 0 1,0 0-1,0 0 1,2 1-1,6 0 10,0 1 0,0 0-1,0 0 1,12 6 0,-18-7-21,23 8-10,-1 1 1,-1 2-1,26 15 1,-40-21-7,-1 1 1,1 0-1,-2 0 1,1 1-1,-1 1 0,0-1 1,0 1-1,-1 0 1,11 20-1,-17-28 15,0 1-1,0-1 0,0 1 0,-1 0 1,1-1-1,0 1 0,-1 0 1,1-1-1,-1 1 0,1 0 1,-1 0-1,0 0 0,0-1 1,0 1-1,0 0 0,0 0 1,0 0-1,0-1 0,-1 1 0,1 0 1,-1 0-1,1-1 0,-1 1 1,0 0-1,1-1 0,-1 1 1,-2 2-1,0-2 3,0 1 0,0 0 0,-1-1 0,1 0 0,-1 1 0,0-1 1,0-1-1,0 1 0,1-1 0,-9 2 0,-3 0 12,0 0 1,0-2-1,0 0 1,0 0-1,0-2 0,-20-2 1,15 1 21,0 1 1,-37 3-1,52-2-39,0 1 0,1 0 0,-1 0 0,0 1 1,0 0-1,-7 3 0,-2 6-3497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47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6632,'0'0'9146,"11"-9"-8676,-4 4-396,-2 1-13,0-1 0,1 1 0,0 0 0,0 1 0,0-1 0,1 1 0,-1 1-1,1-1 1,-1 1 0,1 0 0,0 0 0,12-1 0,9 1 446,1 2-1,53 5 1,-80-5-462,0 0-1,0 1 1,1-1 0,-1 1-1,0 0 1,0-1-1,0 1 1,0 0 0,0 0-1,0 0 1,0 0 0,0 1-1,0-1 1,0 0 0,0 1-1,-1 0 1,1-1-1,-1 1 1,1 0 0,-1 0-1,0 0 1,1-1 0,-1 1-1,0 1 1,0-1-1,-1 0 1,1 0 0,0 0-1,-1 0 1,1 1 0,-1-1-1,0 0 1,0 0-1,0 1 1,0-1 0,0 0-1,0 1 1,0-1 0,-2 2-1,0 6 19,0 0-1,-1-1 0,-1 1 1,0-1-1,0 0 0,0 0 1,-9 12-1,-1-2 120,-29 30-1,-2 2 225,44-49-371,0-1 0,0 1-1,-1-1 1,1 1 0,0 0-1,1-1 1,-1 1 0,0 0-1,0 0 1,1 0 0,-1 0-1,1 0 1,0-1 0,-1 1-1,1 0 1,0 0 0,0 4-1,1-5-3,-1 1 0,1 0 0,0-1 0,0 1 0,0-1 0,-1 1 0,1-1 0,1 0 0,-1 1 0,0-1-1,0 0 1,0 0 0,1 0 0,-1 0 0,0 0 0,1 0 0,-1 0 0,1 0 0,-1 0 0,4 0 0,7 3 93,0 0-1,0-1 1,1 0 0,16 1 0,-16-3 11,1 1 0,-1 1-1,23 7 1,-18-3-240,-12-6-2772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19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435 55 4912,'0'0'9233,"-9"-7"-8888,1 1-294,3 2 74,-1-1 1,0 1 0,0 0-1,-1 0 1,1 0-1,-1 1 1,0 0-1,0 1 1,0-1-1,0 1 1,-14-2 0,4 5 136,-1 0-1,1 1 1,-1 0 0,1 2 0,0 0 0,0 1 0,1 0 0,-1 2 0,1 0 0,1 0 0,-18 12 0,29-17-191,0 0 0,1 0-1,-1 0 1,1 1 0,0-1-1,0 1 1,0 0 0,0 0-1,0 0 1,0 0 0,1 0-1,-1 1 1,1-1 0,0 1-1,-3 6 1,-2 4 110,6-12-149,0 1 1,0-1-1,-1 0 1,1 1-1,1-1 1,-1 1-1,0-1 1,1 1-1,-1-1 1,1 1-1,0 0 1,0-1-1,0 1 0,0 0 1,0-1-1,0 1 1,2 4-1,0 2 46,0 0 0,0-1 0,1 1-1,0-1 1,1 0 0,8 16 0,-9-20-38,0-1 1,-1 0-1,2 0 1,-1 0-1,0 0 1,0 0-1,1 0 1,-1-1 0,1 0-1,0 0 1,0 0-1,0 0 1,0 0-1,0-1 1,0 0-1,8 2 1,-6-2 27,0 0 0,0 0 1,0-1-1,0 1 0,0-2 0,0 1 1,0 0-1,9-3 0,0 1 718,-21 8-509,-30 14-313,27-15 123,-19 11-30,1 2 0,-28 23 1,49-36-54,1 0 1,-1 0-1,1 0 1,0 1 0,1 0-1,0 0 1,0 0-1,0 0 1,0 1 0,-4 11-1,8-17-2,0 1-1,-1-1 0,1 0 1,0 0-1,0 1 1,0-1-1,0 0 0,0 1 1,0-1-1,0 0 1,1 1-1,-1-1 0,0 0 1,1 0-1,-1 1 1,1-1-1,-1 0 0,1 0 1,-1 0-1,1 0 1,0 0-1,1 2 0,1-1 4,-1 0-1,1 0 1,0-1-1,0 1 0,0-1 1,0 0-1,0 0 1,6 2-1,11 1 33,0 0 0,0-1-1,0-1 1,38-1 0,85-12 208,-40 1 5,-97 10-200,0-1 0,0 0 0,0 0 0,0 0 0,0 0 1,0-1-1,-1 0 0,1 0 0,0-1 0,-1 1 0,8-6 0,-7-3 242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8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5520,'0'0'11441,"10"3"-11047,-1 0-298,1 0 0,-1-2 0,1 1 0,-1-1 0,1 0-1,0-1 1,11-1 0,65-6 760,33-5 164,72-5 676,-185 16-1593,0 1 0,0 0 0,0 1 0,11 1 0,12 1 225,-24-3-242,1 1-45,-10 4-180,-2 2 43,-27 26-3198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39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10848,'0'0'3265,"13"-1"-2786,249-20 2312,-197 12-2039,-36 4 76,48-1 0,-23-4 932,-49 13-1587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40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293 174 8032,'0'0'10425,"-10"-4"-10033,-32-15-3,39 19-325,0-1 0,0 1-1,1 0 1,-1 0 0,0 0-1,0 0 1,1 0 0,-1 1 0,0-1-1,0 1 1,1 0 0,-1 0 0,0 0-1,1 0 1,-1 0 0,1 0 0,0 1-1,-3 1 1,-5 2 216,3-1-141,-1 1 0,1 0 0,0 0 0,1 1 0,-1-1 1,1 1-1,0 1 0,-7 9 0,-39 61 746,48-71-800,-3 6 40,-1 0 1,2 1-1,0 0 0,0 0 0,2 0 0,-1 1 0,2-1 0,-1 1 1,2 0-1,0 0 0,1 0 0,0 1 0,3 25 0,-2-38-103,0 1 0,1 0 0,-1-1-1,1 1 1,0 0 0,0-1 0,0 1 0,0-1-1,0 1 1,1-1 0,-1 0 0,1 1-1,-1-1 1,1 0 0,0 0 0,0 0 0,0 0-1,4 3 1,-3-4-2,0 1 0,1-1-1,-1 1 1,1-1 0,-1 0-1,1-1 1,-1 1 0,1-1 0,0 1-1,-1-1 1,1 0 0,5-1-1,8-2 31,0 0-1,0-2 1,0 0-1,26-12 0,-37 14-35,44-21 118,0-2-1,63-46 1,-58 36 32,-29 16-49,-20 15-35,0 1 1,0-1-1,1 1 0,9-5 1,-15 9-68,0 0 0,-1 0-1,1 0 1,0-1 0,-1 1 0,1 0 0,0 0 0,-1 0 0,1 0 0,0 1 0,-1-1-1,1 0 1,0 0 0,-1 0 0,1 0 0,0 1 0,-1-1 0,1 0 0,-1 1-1,1-1 1,-1 0 0,1 1 0,-1-1 0,1 1 0,-1-1 0,1 1 0,-1-1 0,1 1-1,-1-1 1,1 2 0,12 22 25,-7-12 5,16 23-50,43 54 1,-60-84 6,-1 0 0,1 0 0,-1-1 0,1 0 1,1 1-1,-1-2 0,1 1 0,7 4 1,-8-6 3,-1-1 0,0 0 1,1 1-1,-1-1 0,1-1 1,-1 1-1,1-1 0,-1 0 1,1 0-1,0 0 0,-1 0 1,9-3-1,4-1 17,-1-1 0,0-1 1,0 0-1,-1-2 0,0 0 0,17-11 0,-11 5 14,-1-2-1,0 0 1,26-28 0,-38 35-12,-1 0 0,-1-1 0,0 0 0,0 0 0,-1 0 0,0-1 0,-1 1 0,0-1 0,-1 0 1,0 0-1,0-1 0,-2 1 0,2-19 0,-2 15 11,-2 0 1,1 1-1,-2-1 0,0 1 1,0-1-1,-1 1 1,-1 0-1,-1 0 0,0 0 1,-9-16-1,11 24-10,0 1-1,-1 0 0,0 0 1,0 0-1,0 1 1,-1-1-1,1 1 1,-1 0-1,0 1 1,-1-1-1,1 1 1,0 0-1,-1 0 0,-9-3 1,12 5-29,0 0-1,1 0 1,-1 0 0,0 1 0,0-1-1,0 1 1,0 0 0,0 0 0,0 0-1,0 0 1,0 1 0,1-1 0,-1 1-1,0-1 1,0 1 0,0 0 0,1 0-1,-1 1 1,0-1 0,1 0 0,-1 1-1,1 0 1,0-1 0,-1 1 0,1 0-1,0 0 1,0 0 0,0 1 0,0-1 0,1 0-1,-1 1 1,-1 3 0,2-5-63,1 1 0,-1-1 0,1 0-1,-1 1 1,1-1 0,0 1 0,0-1 0,-1 0 0,1 1 0,0-1 0,0 1 0,1-1 0,-1 1-1,0-1 1,0 1 0,1-1 0,-1 0 0,1 1 0,-1-1 0,1 0 0,1 3 0,4 5-3566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41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51 6824,'0'0'10710,"-12"-8"-10267,-40-24-15,50 30-368,-1 1 0,-1-1 0,1 1-1,0 0 1,0 0 0,0 0 0,-1 1 0,1-1 0,0 1 0,-1 0 0,1 0 0,0 0 0,-1 0 0,1 0-1,0 1 1,-6 1 0,2 0 85,1 1 0,-1 0 1,1 1-1,-1-1 0,-6 7 0,5-5 34,3-1-91,0 0 0,1 0 0,-1 1 0,1 0 0,0 0 0,0 0 1,1 1-1,-1-1 0,1 1 0,0 0 0,1 0 0,-1 0 0,1 0 0,1 0 1,-1 0-1,0 9 0,0-9-31,2 1 1,-1 0-1,1-1 1,0 1-1,0 0 1,1-1-1,-1 1 1,2-1-1,-1 1 1,1-1 0,0 1-1,0-1 1,1 0-1,0 0 1,0 0-1,4 6 1,-3-7-3,1 0 0,0-1 0,0 1 0,0-1 0,0 0 0,1-1 1,10 6-1,46 17 305,-51-21-279,-1-3 8,-1 0 1,1 0-1,0 0 0,0-1 0,0-1 0,0 0 0,16-2 1,8 1 238,10-9 272,-43 10-583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42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5520,'0'0'12113,"12"1"-11729,-2-1-250,-3 0-7,0 0-1,0 0 0,0 1 1,0 0-1,0 0 0,0 1 0,0-1 1,0 2-1,10 3 0,-16-5-87,0 1-1,0-1 1,1 0 0,-1 0-1,0 1 1,0-1 0,0 1-1,-1-1 1,1 1 0,0-1-1,-1 1 1,1-1 0,0 1-1,-1-1 1,0 1 0,1 0-1,-1-1 1,0 1-1,0 0 1,0 0 0,0-1-1,0 1 1,-1 2 0,-9 42 360,8-41-334,-4 12 62,-1 0 0,-1 0 0,-1 0 0,0-1 0,-16 19 0,-18 33 384,42-66-478,0 0 0,0 0 0,0 0 1,0 1-1,0-1 0,0 0 0,0 0 0,1 1 0,-1-1 0,1 0 0,0 1 0,0-1 0,0 1 0,0-1 0,0 0 0,0 1 0,1-1 0,-1 0 0,1 1 0,0 2 0,0-4-9,1 1 0,-1 0 0,1 0 0,-1 0 0,1-1-1,0 1 1,0-1 0,-1 1 0,1-1 0,0 0 0,0 0-1,0 0 1,0 0 0,1 0 0,-1 0 0,0 0-1,0-1 1,1 1 0,3-1 0,6 2 72,1-2 1,-1 1-1,1-2 1,-1 0-1,24-4 1,11-2 257,-47 7-346,1 0 0,0 0 0,-1-1 0,1 1-1,-1 0 1,1 0 0,0 0 0,-1 1 0,1-1 0,0 0 0,-1 0-1,1 0 1,-1 0 0,1 0 0,0 1 0,-1-1 0,1 0-1,-1 1 1,1-1 0,-1 0 0,1 1 0,-1-1 0,1 1-1,-1-1 1,1 1 0,-1-1 0,1 1 0,-1-1 0,0 1 0,1-1-1,-1 1 1,0-1 0,0 1 0,1 0 0,-1 0 0,-1 22-1604,0-18-213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52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6328,'0'0'13726,"11"-8"-13413,34-25-11,-41 31-222,0-1 0,0 1 0,0 0 0,1 0 0,-1 0 0,1 0 0,-1 1 0,1 0 0,-1 0 0,9-1 0,7-1 145,10-3 54,0 1 0,43-1 1,9-1 31,-46 2-124,-1 2 1,67 2-1,-15 4 76,-56-4-83,0 3 0,45 6-1,-71-8-154,-1 1-1,0-2 1,0 1-1,1 0 1,-1-1-1,0 0 0,6-1 1,19-3 114,-24 4 109,0 0-3760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7:52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6424,'0'0'14569,"4"15"-14252,1 1-231,2 9 153,7 50 0,-8-41 89,1-1-1,16 47 1,-6-19 257,15 116 1,-25-134-360,-3-15 331,1 45 1,-5-73-549,0 0 1,0 0 0,0 0 0,0 0 0,-1-1 0,1 1 0,0 0 0,0 0 0,0 0-1,0 0 1,0 0 0,-1 0 0,1 0 0,0-1 0,0 1 0,0 0 0,0 0 0,-1 0-1,1 0 1,0 0 0,0 0 0,0 0 0,0 0 0,-1 0 0,1 0 0,0 0 0,0 0-1,0 0 1,-1 0 0,1 0 0,0 0 0,0 0 0,0 0 0,0 0 0,-1 0 0,1 1 0,0-1-1,0 0 1,0 0 0,0 0 0,-1 0 0,1 0 0,0 0 0,0 0 0,0 1 0,0-1-1,0 0 1,0 0 0,-1 0 0,1 0 0,0 1 0,0-1 0,0 0 0,0 0 0,0 0-1,0 0 1,0 1 0,0-1 0,0 0 0,0 0 0,0 0 0,0 1 0,0-1 0,0 0-1,0 0 1,0 0 0,0 1 0,0-1 0,0 0 0,-9-9-2289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18:14.33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77 315 5320,'0'0'4384,"10"-8"-4175,32-25-26,-39 32-152,-1-1 1,1 1 0,0-1 0,-1 1-1,1 0 1,0 0 0,0 0 0,0 0-1,0 1 1,0-1 0,0 1 0,0 0-1,0-1 1,0 1 0,0 1-1,0-1 1,0 0 0,0 1 0,0 0-1,0-1 1,3 3 0,17 1 143,7-3 273,51 10-1,-59-6-317,0-2 0,1-1 0,-1-1-1,32-1 1,138-21 301,-111 13-246,-47 4-59,1 1 0,47 2-1,-23 4 66,-1-3 0,88-11 1,-2 3 0,-76 6-103,90 4 90,-95 1-53,92-9 0,258-26 307,-246 16-269,12-1 49,29-2-37,-69 8-29,-98 10-64,0-2-1,0-2 1,52-13 0,-83 15-64,13-3 60,0-1 0,32-15 1,-29 11 57,0 1 0,45-10 0,8-4 98,-70 22-179,-1 1 0,0-1-1,0 1 1,1 1-1,-1 0 1,1 0 0,-1 0-1,0 1 1,16 3-1,-14-4 1,-9 0-52,-1 0-1,0-1 1,1 1-1,-1 0 1,0 0-1,1 0 1,-1 0-1,0 0 0,1 0 1,-1 0-1,1 0 1,-1 0-1,0 0 1,1 0-1,-1 0 1,0 1-1,1-1 0,-1 0 1,0 0-1,1 0 1,-1 0-1,0 0 1,1 1-1,-1-1 0,0 0 1,0 0-1,1 1 1,-1-1-1,0 0 1,1 1 152,11 2-29,-15 4-17,1-5-97,0-1 1,0 0-1,0 1 0,0-1 0,0 0 1,0 0-1,0 0 0,-4 1 0,-15 3 35,1 1 0,-24 12 0,23-10-23,0 0 1,-25 5-1,-352 41 270,260-47-262,-41 5-9,-40 9-24,92-10 0,-57-5 0,115-5 0,-72-8 0,137 7 0,-70-9 40,-89-21 0,96 15 13,-127-11 0,126 23-20,-460-30-90,301 24 47,183 12 0,-1 2 0,1 2 0,-76 22-1,41-10-8,11 4-72,32-10 30,21-9 27,10-3 17,1 1 0,-1-1 0,1 1 0,-1 0 0,1 0 0,0 0 0,-1 1 0,1 0 0,0-1 0,-5 7 0,0-2-53,-10 12-60,18-19 125,1 1 0,-1 0-1,1 0 1,-1 0 0,1 0 0,0 0-1,-1 0 1,1-1 0,0 1-1,0 0 1,-1 0 0,1 0 0,0 0-1,0 0 1,0 0 0,0 0-1,0 0 1,1 0 0,-1 0 0,0 0-1,0 0 1,1 0 0,-1 0-1,1 1 1,1 4-9,-1 0 0,1 0 0,-1 0 0,0 1 0,0-1 0,-1 12 0,1 9-24,0-19 21,0 1 0,0 0 0,1-1-1,1 1 1,-1-1 0,1 0 0,0 1 0,1-1 0,0-1-1,0 1 1,1-1 0,0 1 0,0-1 0,1-1 0,7 8-1,6 2-13,-13-12 16,0 1 0,-1 0 1,1 1-1,-1 0 0,9 11 0,-10-9 15,13 15 0,-16-22 0,0 1 0,1-1 0,-1 1 0,0-1 0,0 1 0,-1 0 0,1 0 0,0-1 0,-1 1 0,2 2 0,-2-2 0,0-1 0,0 0 0,1 0 0,-1 0 0,0 0 0,1 1 0,-1-1 0,1 0 0,0 0 0,-1 0 0,1 0 0,0 0 0,0 0 0,-1 0 0,1 0 0,0-1 0,0 1 0,0 0 0,0 0 0,0-1 0,0 1 0,0-1 0,0 1 0,1-1 0,-1 1 0,0-1 0,0 1 0,0-1 0,1 0 0,0 0 0,27 3 0,0-1 0,-1-2 0,1-1 0,29-4 0,43-10 0,68-5 0,12 0-4,-117 11-7,84-2 1,7 10-43,208 4-138,76-8 126,-141-4 149,-211 5-22,0-3 1,122-26 0,-182 29-37,1 3 0,-1 0 0,0 1-1,1 2 1,31 6 0,62 2 3,-62-9-45,-23 0 12,45-4 1,-62 2 27,35 2 0,-1 0 21,-18 1-17,-29-1-22,-1 0 0,1-1 0,0 0 0,0 0 0,0 0 0,6-2 0,5 1 12,-15 1-3,-1 0 0,0 0 0,1 0-1,-1 0 1,1-1 0,-1 1 0,0 0-1,1-1 1,-1 1 0,0-1-1,3 0 1,-3 0-9,-1 0-1,1 0 1,-1 0 0,1 0-1,-1 0 1,1 1-1,-1-1 1,0 0 0,1 0-1,-1 0 1,0 0-1,0 0 1,0 0-1,0 0 1,0 0 0,0 0-1,0 0 1,0 0-1,0 0 1,0 0 0,-1 0-1,1-2 1,-6-25 55,3 0-1,0-1 1,1 1 0,4-38 0,7-3-12,-4 42 26,1-43-1,-4 61-67,0-1-47,-5 14-132,1 0 147,2-2 13,-1 0 1,0 0-1,0 1 0,0-1 1,0 0-1,0-1 1,-1 1-1,1 0 1,-1 0-1,1 0 1,-4 2-1,0 0 1,-1-1 0,1 1 1,-1-1-1,1 0 0,-1-1 0,0 0 0,0 1 1,0-2-1,0 1 0,-9 0 0,-10 1 8,-33 0-1,20-1 14,-90 3 38,-45 5-20,-210 8 67,218-14-67,74 0-12,-319 0 62,323-12-43,0-3-1,-101-27 0,-2 2 27,46 11-31,44 4-16,-90-18 5,136 31-28,-82-3 1,97 12-14,0 2 0,0 1 0,1 2 1,0 2-1,-55 19 0,88-26 9,0 0 0,0 1 0,0 0 0,0 0 0,0 0 0,0 1 1,0-1-1,1 1 0,-1 1 0,1-1 0,0 0 0,0 1 0,0 0 0,0 0 0,1 0 0,-6 8 0,4 0-28,0-1-1,0 1 1,1 0 0,1 0-1,0 1 1,0-1-1,1 1 1,0 21 0,2 10-43,7 52 0,-2-42 17,-3-35 48,-1 3-9,1 0 0,1-1 0,7 28-1,-8-43 35,-1 1-1,1-1 0,-2 1 0,1-1 1,-1 1-1,0 0 0,0-1 0,-1 1 1,0-1-1,0 1 0,0-1 0,-4 8 0,-3 16 153,5-18-129,-1 0 1,0-1 0,-7 15-1,3-8 7,1 0 0,0 1 0,-4 22 0,8-29-28,3-10-6,-1 0 0,1 0 0,0 0 0,1 1-1,-1-1 1,0 0 0,0 0 0,1 0 0,0 1-1,-1-1 1,1 0 0,0 0 0,0 0 0,0 0-1,0 0 1,0 0 0,0-1 0,1 1 0,-1 0-1,1-1 1,-1 1 0,1-1 0,0 1 0,0-1-1,-1 0 1,1 1 0,0-1 0,3 1 0,3 3-2,1-1 1,-1-1 0,1 1-1,-1-1 1,16 3-1,-2-4 0,0 0 0,0-2 0,0-1 0,1 0 0,-1-2 0,34-8 0,21-1 4,-11 3 31,356-34 60,-130 47-88,-183 1-5,133-10-1,-199 0-1,-8 1 0,1 1 0,-1 2 0,43 4 0,-1 4 0,89 14 0,-102-13 0,0-4 0,-1-1 0,67-8 0,-45 3 0,40-1 0,-80 3 6,0-2 0,0-1 0,65-15 0,-73 7 29,-29 9-29,-1-1 1,1 1-1,0 1 1,-1-1-1,13 0 1,38 4 49,49-3 37,-87 0-79,32 4 0,12-1 33,-28-1-55,-31 0 7,-1 0-1,0-1 1,1 0 0,-1 0-1,1 0 1,-1 0 0,1-1-1,-1 0 1,1 0-1,-1 0 1,6-3 0,7-4-1,-14 5 8,0 1 0,1 1 0,-1-1 1,1 0-1,-1 1 0,7-2 0,-9 3 2,0 0 0,0-1 0,0 1 0,0 0 0,0 0 1,0-1-1,0 1 0,0-1 0,0 1 0,0-1 0,-1 1 0,1-1 0,0 1 0,0-1 0,0 0 0,-1 0 0,1 1 0,0-1 0,-1 0 0,1 0 1,-1 0-1,1 0 0,-1 0 0,1 1 0,-1-1 0,0 0 0,1 0 0,-1 0 0,0 0 0,0 0 0,0 0 0,0 0 0,0 0 0,0 0 1,0 0-1,0 0 0,0 0 0,0 0 0,-1-2 0,0-1 4,0 1 1,0-1-1,-1 1 1,1 0-1,-1-1 1,1 1-1,-1 0 1,0 0-1,0 0 1,-4-3-1,-1-3 1,0 0 0,0 0 0,-6-10 0,-10-14 58,21 29-60,0 1 1,0-1-1,1 0 0,-1 1 1,1-1-1,0 0 1,0 0-1,0 0 0,0 0 1,1 0-1,-1 0 0,1 0 1,0 0-1,1-8 1,1-4 24,1 0 0,6-19 1,31-142-67,-23 95 96,-18 67-31,-1 5-20,2 8-16,-1 0-1,1 0 0,0 1 0,-1-1 1,0 0-1,0 0 0,1 1 0,-1-1 1,0 0-1,0 1 0,0-1 0,-1 1 0,1-1 1,0 1-1,0-1 0,-1 1 0,1 0 1,-1 0-1,1 0 0,-1 0 0,0 0 1,1 0-1,-1 0 0,0 0 0,0 1 1,0-1-1,-3 0 0,-10-3-24,-1 1 0,-25-2 0,9 0 9,-3-5 32,28 8-9,0-1 1,0 1 0,-1 1 0,1-1-1,-13 0 1,-61 13 66,79-11-76,1 0 0,-1 0 0,0 0 0,0 0 0,0-1 0,0 1 0,0 0 0,0-1 0,1 0 0,-1 1 0,0-1-1,0 0 1,1 0 0,-1 0 0,0 0 0,1 0 0,-1 0 0,1 0 0,0 0 0,-1-1 0,1 1 0,0-1 0,0 1 0,0-1-1,-1 1 1,2-1 0,-1 0 0,0 1 0,0-1 0,0 0 0,1 0 0,-1 1 0,1-1 0,0 0 0,-1 0 0,1 0 0,0 0 0,0-2-1,0 1 4,0 0 0,0 0 0,0 0 0,-1 0 0,1 0 0,-1 0 0,0 0 0,-1-4 0,1 6 0,1 0 0,-1 0 0,0 0 0,1 0 0,-1 0 0,0 0 0,0 0 0,0 0 0,0 1 0,0-1 0,0 0 0,1 1 0,-2-1 0,1 1 0,0-1 0,0 1 0,0-1 0,0 1 0,0 0 0,0-1 0,0 1 0,-1 0 0,1 0 0,0 0 0,0 0 0,-2 0 0,-26 3 0,-55 14 0,5-1 0,-42 4 0,-94 13 0,165-29 0,0-1 0,-69-5 0,-78-20 0,-23-1 0,-15 0 43,-42-2 8,224 23-69,0 3 0,-97 13 0,132-8 1,14-4-20,11-2-35,2-1 55,0 0 1,-1 0 0,18 2 0,-5 0 2,76-2-50,144-21-1,65-3-139,-70 28-10,-153-2 133,-45 1 33,0-2 0,62-8 0,-3-10-7,166-21-113,-182 28 171,-64 7-2,1 1 0,0 1 0,0 1 0,0 1-1,33 2 1,-31 3 13,0 0 1,0 1-1,38 18 0,11 4 16,-65-27-18,0-1-1,0 1 1,0-1-1,0 0 1,0 0-1,-1 0 1,1-1-1,0 1 1,0-1-1,0 0 1,-1 0-1,1 0 1,0-1-1,-1 1 1,1-1-1,-1 0 1,4-2-1,-2 1 7,-1 1 1,1-1-1,0 1 0,0 1 0,-1-1 0,1 1 0,0-1 1,10 0-1,-15 2-16,1 0 1,-1 0-1,1 0 1,0-1 0,-1 1-1,1 0 1,-1 0-1,1 0 1,0 0-1,-1 0 1,1 0 0,0 0-1,-1 0 1,1 1-1,-1-1 1,1 0-1,0 0 1,-1 0 0,1 1-1,-1-1 1,1 0-1,-1 1 1,1-1-1,-1 0 1,1 1 0,-1-1-1,1 1 1,-1-1-1,1 1 1,-1-1-1,0 1 1,1 0 0,-2 2-2,0-1 1,1 1 0,-1 0 0,-1-1 0,1 1 0,0-1 0,-4 5 0,1-1-5,-123 181-669,105-156-1084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4120,'0'0'6846,"9"10"-6716,27 34-1,-33-39-101,0-1-1,-1 1 1,1 0-1,-1 0 1,0-1 0,0 2-1,-1-1 1,0 0-1,1 0 1,-1 9 0,3 6 57,6 17 96,-6-24-48,-1 0 0,0 0-1,0 0 1,0 16-1,-3-18 38,-1 1 0,1-2 0,-5 19 0,3-4 134,2-23-270,0 0 0,0 0 0,0 0 0,0 0 0,0-1 0,0 1 0,-1 0 0,1 0 0,-1 0 0,1 0 0,-1 0 0,0 0 0,0-1 0,0 1 0,0 0 0,0 0 0,-1 1 0,1-2 26,1 1-1,-1-1 0,1 1 1,-1 0-1,1-1 1,0 1-1,-1 0 0,1-1 1,0 1-1,0 0 1,1-1-1,-1 4 0,1 1 140,19-5 112,-2 2-251,0-1 1,0 0 0,-1-1 0,29-3 0,34 2 99,101 3 147,1 0 21,-13 2-164,-43-1-41,-53-6-42,-57 1-53,1 0 0,-1 1 0,1 1 0,32 5 0,-19 0 34,0-2 0,45 0 0,-12 0-13,-8-2 21,73-7 1,-81 2-25,1 2 1,66 6-1,-62 0 33,-1-2 0,53-4-1,104-17 271,-123 10-217,3-1-18,107-6 86,-77 11-66,48 1 4,-94 3-76,0-2 0,75-13 0,-58 5-7,71 2 22,-37 4 26,-120 3-100,56-2 138,105-21 0,-78 7 15,101-6-1,-111 17 8,140 6 1,-145-1-90,-48 0-31,32 3 1,23-1 24,-56-2-54,0 1 1,43 6 0,-48-4-37,0-1 1,20-1-1,-24 0 46,-12 0-14,1 0 1,0 0 0,-1-1-1,1 1 1,-1-1 0,1 1-1,-1-1 1,1 1-1,-1-1 1,1 0 0,-1 0-1,0 0 1,1 0 0,-1 0-1,0 0 1,0 0 0,0 0-1,0-1 1,0 1 0,0 0-1,0-1 1,0 1-1,0-2 1,16-41 94,-14 35-96,61-233 277,-54 187-97,-2 1-1,0-86 1,-7 137-170,-2-3 90,-9 11-12,-63 67 150,10-12-3156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72 5224,'0'0'6920,"3"-10"-6659,10-34-10,-7 26 569,-6 20 119,-7 21-464,-48 100-150,-57 115 174,16-48 168,65-118 327,29-65-606,-4 5 475,6-12-851,-1 0-1,1 1 0,0-1 1,0 0-1,0 0 1,-1 0-1,1 0 1,0 0-1,0 0 1,-1 0-1,1 0 0,0 1 1,-1-1-1,1 0 1,0 0-1,0 0 1,-1 0-1,1 0 1,0-1-1,0 1 0,-1 0 1,1 0-1,0 0 1,0 0-1,-1 0 1,1 0-1,0 0 1,0 0-1,-1-1 0,1 1 1,0 0-1,0 0 1,0 0-1,-1 0 1,1-1-1,0 1 1,0 0-1,0 0 0,0-1 1,0 1-1,-1 0 1,1 0-1,0-1 1,0 1-1,0 0 1,0 0-1,0-1 0,-1 0-73,1 0-1,0 0 1,-1 1-1,1-1 0,0 0 1,-1 0-1,1 0 0,0 0 1,0 0-1,0 0 0,0 0 1,0 0-1,0 0 1,0-1-1,1 0-1343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20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0 8240,'0'0'4874,"-10"3"-4490,-14 4-82,0 1-1,1 1 0,-31 17 1,31-13 0,8-5-12,1 1 0,-25 19 0,36-25-198,0-1 1,0 1 0,0 0-1,1 0 1,-1 0-1,1 0 1,0 0-1,0 1 1,0-1 0,0 1-1,1-1 1,-1 1-1,1 0 1,0 0-1,0-1 1,0 1 0,0 7-1,2-9-57,-1-1 0,0 1 0,1-1 0,-1 1 0,1 0 0,0-1 0,-1 0 0,1 1 1,0-1-1,0 1 0,0-1 0,0 0 0,0 0 0,0 1 0,1-1 0,-1 0 0,0 0 0,0 0 0,1 0 0,-1-1 0,1 1 0,-1 0 0,1 0 0,-1-1 0,1 1 0,-1-1 0,1 0 0,1 1 0,4 1 66,-1-1-1,1 0 1,0 0-1,-1-1 0,12 0 1,-8-1 8,0-1 1,0 0 0,-1-1-1,1 0 1,-1-1 0,1 0-1,-1-1 1,0 1 0,-1-2-1,1 1 1,-1-1 0,0 0-1,-1-1 1,1 0 0,-1 0-1,0-1 1,-1 0-1,0 0 1,0 0 0,-1-1-1,0 0 1,-1 0 0,0 0-1,0 0 1,-1-1 0,0 0-1,0 1 1,1-15 0,-4 25-94,0-1 0,0 0 1,-1 0-1,1 0 1,0 0-1,0 0 1,0 0-1,0 0 0,0 0 1,0 0-1,0 0 1,0 0-1,0 0 0,-1 0 1,1 0-1,0 0 1,0 0-1,0 0 1,0 0-1,0 0 0,0 0 1,0 0-1,0 0 1,0 0-1,-1 0 0,1 0 1,0 0-1,0-1 1,0 1-1,0 0 1,0 0-1,0 0 0,0 0 1,0 0-1,0 0 1,0 0-1,0 0 0,0 0 1,0 0-1,-1 0 1,1-1-1,0 1 1,0 0-1,0 0 0,0 0 1,0 0-1,0 0 1,0 0-1,0 0 0,0 0 1,0-1-1,-10 17 258,-17 31-302,23-39 99,-80 162 33,73-140-92,0 0 0,1 0 0,2 1 0,2 0-1,-5 49 1,4-30 45,6-42-16,1 0 0,0 1 0,0-1 0,1 0 0,3 16 0,-4-23-48,0 0 1,0 0-1,1-1 1,-1 1 0,0 0-1,0 0 1,1-1-1,-1 1 1,1 0-1,-1-1 1,0 1 0,1 0-1,-1-1 1,1 1-1,0-1 1,-1 1 0,1-1-1,-1 1 1,1-1-1,0 1 1,-1-1-1,1 0 1,0 1 0,-1-1-1,1 0 1,0 0-1,0 1 1,-1-1-1,1 0 1,2 0 0,7-1-3331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8744,'0'0'2510,"11"2"-2163,11 4-190,21 5 440,62 8 1,-56-15-147,168 10 1290,-169-13-1311,1-2-1,69-12 0,-35-2 281,-1-5-1,114-41 1,-181 54-522,-12 5-95,1 1 1,0-1-1,-1 1 0,1-1 0,0 1 0,0 0 0,4 0 0,-8 1-86,1 0 0,-1 1 0,0-1 0,1 0 1,-1 0-1,0 1 0,0-1 0,0 0 0,1 0 0,-1 1 0,0-1 0,0 0 0,0 0 0,0 1 0,1-1 0,-1 0 0,0 1 0,0-1 0,0 0 0,0 1 0,0-1 0,0 0 0,0 1 0,0-1 0,0 0 0,0 1 0,0-1 0,0 0 0,0 1 0,0-1 0,0 0 0,0 1 0,-1-1 0,1 0 0,0 1 0,0-1 0,0 0 0,0 0 0,-1 1 0,1-1 0,0 0 0,-1 1 0,-8 18 253,8-18-254,-8 15-2515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8336,'0'0'3168,"3"13"-3110,2 18 14,0 0-1,-2-1 0,-2 43 1,-5-32 138,-2 1 0,-1 0 0,-3-1 1,-1-1-1,-2 0 0,-2 0 0,-1-1 0,-44 72 1,43-81-52,2-3 125,-27 36-1,19-35 72,2 2-1,2 1 0,-26 52 1,44-82-338,1 0 1,-1 0 0,1 0 0,-1 0-1,1-1 1,-1 1 0,0 0 0,1 0-1,-1-1 1,0 1 0,0 0 0,0-1-1,1 1 1,-1 0 0,0-1 0,0 1 0,0-1-1,0 0 1,0 1 0,-2-1 0,2 1 9,0-1 0,1 0 1,-1 1-1,0-1 0,0 0 0,0 1 1,0-1-1,0 1 0,0-1 1,1 1-1,-1 0 0,0-1 1,0 1-1,0 1 0,22-40 1385,16-25-1188,-18 37-60,1 1 0,1 1 0,1 1 0,37-29 0,-29 26 0,-20 16-70,0 1 0,1 1 0,0 0 0,0 0 0,1 1 0,0 0 0,0 1-1,15-5 1,-25 10-84,-1 1-1,1 0 0,-1-1 1,1 1-1,-1 0 0,1 0 1,-1 0-1,1 0 0,-1 0 1,1 1-1,-1-1 0,1 0 1,-1 1-1,1-1 0,-1 1 1,1-1-1,-1 1 0,0-1 1,1 1-1,-1 0 0,0 0 1,1 0-1,-1 0 0,0 0 1,0 0-1,0 0 0,0 0 1,0 1-1,0-1 1,-1 0-1,1 0 0,0 1 1,0-1-1,-1 1 0,1-1 1,-1 0-1,1 4 0,2 5-23,-1 0 1,-1 0-1,1 1 0,-1 14 0,-1-19 27,0 36-30,-1-27 14,1 0 1,1-1 0,0 1 0,1 0 0,5 19-1,-5-29 12,1 1 0,0 0-1,0-1 1,1 0-1,0 0 1,-1 0 0,2 0-1,-1-1 1,0 0 0,1 0-1,0 0 1,7 5-1,-10-9-1,1 1 0,-1 0-1,1-1 1,-1 1 0,1-1-1,-1 0 1,1 0-1,-1 0 1,1 0 0,-1 0-1,1-1 1,-1 1 0,0-1-1,1 0 1,-1 1-1,1-1 1,-1 0 0,0 0-1,3-2 1,6-4 36,-1 0 1,15-13-1,-17 14-30,8-9 34,0 0 0,-1-1 0,0-1-1,-2 0 1,13-20 0,-5 2 204,31-69 0,-45 81-112,-5 16-43,-4 18-54,-2 16-44,-3 54 0,7-68 2,0 0-1,1-1 1,1 1-1,0 0 0,0 0 1,6 15-1,-4-20 10,0 0-1,0 0 0,0-1 0,1 0 0,0 1 1,1-1-1,0-1 0,0 1 0,0-1 0,1 0 1,0-1-1,10 7 0,-14-10-4,-1-1 1,1 0-1,-1 0 1,1 0-1,-1-1 0,1 1 1,-1-1-1,1 1 1,0-1-1,-1 0 1,1 0-1,0 0 0,-1 0 1,1-1-1,-1 1 1,1-1-1,0 1 0,-1-1 1,1 0-1,2-1 1,4-2 7,0-1 1,0 0 0,15-11 0,-11 6 18,-1 0 0,0-1 0,-1-1 0,0 1 1,17-27-1,36-72 294,-56 94-254,16-24 137,-23 39-207,-1 1 1,0 0 0,0 0 0,1 0 0,-1-1-1,0 1 1,1 0 0,-1 0 0,0 0 0,1 0-1,-1 0 1,0 0 0,1 0 0,-1-1 0,1 1 0,-1 0-1,0 0 1,1 0 0,-1 0 0,0 1 0,1-1-1,-1 0 1,0 0 0,1 0 0,-1 0 0,0 0-1,1 0 1,-1 0 0,0 1 0,1-1 0,-1 0-1,0 0 1,0 1 0,1-1 0,-1 0 0,0 0-1,0 1 1,1-1 0,-1 0 0,0 0 0,0 1-1,0-1 1,1 0 0,-1 1 0,0 0 0,10 16-4,-9-16 6,3 9-8,0 0 0,-1 1 0,0 0 0,-1-1 0,0 1 0,0 0 0,0 21 0,-3 1-59,-6 45 1,7-76 60,0 5-7,-1 1 0,-1-1 0,1 1 0,-1-1 1,0 1-1,-1-1 0,1 0 0,-5 7 0,6-13 9,1-1-1,0 1 0,-1-1 1,1 1-1,0-1 0,-1 1 0,1-1 1,-1 0-1,1 1 0,-1-1 1,1 0-1,-1 1 0,1-1 1,-1 0-1,0 0 0,1 1 1,-1-1-1,1 0 0,-1 0 1,1 0-1,-1 0 0,0 0 0,1 0 1,-1 0-1,1 0 0,-1 0 1,0 0-1,-18-10 2,-12-21 79,30 30-70,-3-4 12,1 1-1,-1-1 0,1 0 1,1 0-1,-1-1 1,1 1-1,-3-7 0,5 11-13,-1-1-1,1 1 0,-1 0 0,1 0 0,0 0 1,0 0-1,-1-1 0,1 1 0,0 0 0,0 0 1,0 0-1,0-1 0,0 1 0,1 0 0,-1 0 0,0 0 1,0 0-1,1-1 0,-1 1 0,1 0 0,-1 0 1,1 0-1,-1 0 0,1 0 0,0 0 0,0 0 1,-1 0-1,1 0 0,0 0 0,0 1 0,0-1 0,0 0 1,0 1-1,0-1 0,0 0 0,0 1 0,0-1 1,0 1-1,2-1 0,23-6 63,-13 3-38,-1 1 0,18-3 0,-25 6-27,-1 0 1,1 0-1,-1 0 0,1 0 0,-1 1 1,1-1-1,-1 1 0,1 1 0,-1-1 1,7 3-1,7 4 18,0 1 0,0 1-1,-1 0 1,0 1 0,-1 1 0,-1 1 0,26 26 0,-39-38-13,-1 1 0,0 0 0,1-1 0,-1 0 0,0 1 0,1-1 0,0 0 0,-1 0 0,1 0 0,0 0 0,-1 0 0,1 0 0,0 0 0,3 0 0,2 5 4,0 0-560,-1-11-2615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12760,'0'0'1528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6128,'0'0'3702,"12"-4"-3284,5-1-184,-1-1 0,0-1 0,-1 0 1,1-1-1,19-14 0,5-10 675,-1-3 1,40-45-1,-64 64-552,-1-2-1,-1 0 1,-1-1 0,0 0-1,-1 0 1,-1-1 0,11-34-1,-17 29 468,-4 20-249,-4 17-335,1 2-153,1 1 0,0-1 1,1 1-1,1 23 0,0-28-62,1-1-1,1 0 1,-1 1 0,1-1-1,1 0 1,0 0-1,0 0 1,5 9-1,-4-12-2,0 0 0,0 0 0,1 0-1,0-1 1,0 0 0,0 0 0,9 6 0,-12-9-12,1 0 0,0 0 1,0 0-1,0 0 0,0-1 0,1 1 1,-1-1-1,0 0 0,1 0 1,-1 0-1,0-1 0,1 1 0,-1-1 1,1 0-1,-1 0 0,6 0 0,1-3 28,-1 0 0,1 0 0,-1-1-1,0 0 1,0-1 0,0 0 0,0 0-1,-1-1 1,0 0 0,0-1 0,-1 1-1,10-13 1,4-5 125,-2-1-1,27-46 1,16-50 560,-46 102-401,-16 18-317,0 1 0,0 0 0,0 0 1,0 0-1,0 0 0,0-1 0,0 1 0,0 0 0,0 0 0,1 0 0,-1-1 0,0 1 0,0 0 0,0 0 0,0 0 0,0 0 0,0 0 0,0-1 0,0 1 0,1 0 0,-1 0 1,0 0-1,0 0 0,0 0 0,0 0 0,1 0 0,-1-1 0,0 1 0,0 0 0,0 0 0,0 0 0,1 0 0,-1 0 0,0 0 0,0 0 0,0 0 0,1 0 0,-1 0 0,0 0 1,0 0-1,6 8 116,2 18-33,-8-25-86,7 29 43,-1-1 0,-2 1 0,1 46 0,-5-59-20,0-1 0,-2 0 0,1 0 0,-2 0 1,0 0-1,-1 0 0,-1-1 0,-9 22 1,13-35-20,0 1 0,0-1 0,0 0 1,0 0-1,0-1 0,0 1 0,-1 0 1,1 0-1,-1-1 0,1 1 0,-1 0 1,0-1-1,0 0 0,1 1 1,-1-1-1,0 0 0,0 0 0,0 0 1,-1 0-1,1 0 0,0-1 0,0 1 1,0-1-1,0 1 0,-1-1 0,1 0 1,-3 0-1,1 0 6,1-1 0,-1 0 0,1-1 0,-1 1 0,1 0 0,0-1 0,0 0 0,-1 0 0,1 0 0,0 0 0,1 0 0,-1-1 1,0 1-1,1-1 0,-5-5 0,4 5 2,1 0 1,0 0 0,-1 0-1,1-1 1,0 1-1,1 0 1,-1-1 0,1 1-1,0-1 1,-1 0 0,1 1-1,1-1 1,-1 0-1,1 0 1,-1 0 0,1 1-1,0-1 1,0 0 0,1 0-1,-1 0 1,1 1-1,0-1 1,0 0 0,0 1-1,1-1 1,-1 0 0,1 1-1,0 0 1,0-1-1,0 1 1,0 0 0,0 0-1,1 0 1,-1 0 0,6-3-1,-6 4-3,0 0 0,1 0-1,0 0 1,-1 1 0,1-1 0,0 1-1,0 0 1,0 0 0,-1 0-1,1 0 1,0 0 0,1 1 0,-1-1-1,0 1 1,0 0 0,4 0 0,3 1 8,0 1 1,0 0 0,17 6 0,-24-7-18,33 12 46,-1 2 0,-1 1-1,0 2 1,42 30 0,-70-44-20,1-1 0,-1 1-1,1-1 1,0 0 0,0-1 0,0 0-1,0 0 1,1 0 0,-1-1 0,0 0 0,1 0-1,-1-1 1,1 0 0,-1 0 0,1-1 0,-1 0-1,0 0 1,1-1 0,-1 0 0,0 0 0,0 0-1,0-1 1,0 0 0,-1-1 0,10-6 0,5 1 34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1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15256,'0'0'792,"76"2"-1936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1177 6632,'0'0'4578,"12"-6"-4231,9-5-115,-1 0 1,-1-2-1,1 0 0,27-26 0,-29 21-35,7-5 162,-2-2 1,0-1-1,38-56 1,120-281 1656,-130 228-1018,-39 102-339,-11 28-166,-8 22-317,-17 51-94,4 0 0,3 1 0,2 1 0,4 0 0,-3 97 0,13-145-67,2 1-1,5 36 0,-6-57-12,0-1 0,0 0 0,0 0 0,0 0 0,1 1 0,-1-1 0,0 0 0,1 0 0,-1 0 0,1 0 0,-1 0 0,1 0 0,0 1 0,-1-1 0,1-1 0,0 1 0,0 0 0,-1 0 0,1 0 0,0 0 0,0-1 0,0 1 0,0 0 0,2 0 0,-1-1 4,-1 1 0,1-1-1,0 0 1,-1 0 0,1 0 0,0 0-1,0-1 1,-1 1 0,1 0 0,0-1-1,-1 1 1,1-1 0,-1 0 0,1 1 0,1-2-1,5-3 24,0 0 0,0-1 0,-1 0 0,0 0 0,7-9 0,6-8 39,-2-1 0,0-1 1,15-29-1,38-87 180,-48 94-156,155-357 686,-161 365-692,66-189 674,-87 244-730,1-1 0,0 0 0,0 18 1,-3 20-70,-8 11-26,-33 93 0,2-8-20,-21 62 20,35-118 47,20-61 16,-22 64-8,27-83 29,0-1-1,-1 0 0,0 0 0,-1 0 0,-12 13 1,11-12 30,8-11-37,0 0 0,0-1 0,0 1 0,0 0 0,-1 0 0,1-1 0,0 1 0,-1-1 0,1 1 0,-1-1 0,0 0 0,0 1 0,1-1 0,-1 0 0,0 0 0,0 0 0,0-1 0,-4 2 0,6-3-2,0 1 1,0-1-1,0 0 0,0 0 1,0 0-1,0 1 0,1-1 1,-1 0-1,0 0 1,0 1-1,1-1 0,-1 0 1,0 0-1,1 1 0,-1-1 1,1-1-1,23-35 129,2 0 1,2 2-1,41-42 1,-60 67-98,-3 3-5,1 0 0,0 1 0,0-1 1,0 2-1,1-1 0,9-4 0,-16 9-30,1 0-1,0 0 1,0 0 0,0 0 0,0 0-1,0 1 1,0-1 0,0 1-1,0 0 1,0-1 0,0 1 0,0 0-1,0 0 1,0 0 0,0 1-1,0-1 1,0 0 0,0 1-1,0 0 1,0-1 0,0 1 0,0 0-1,0 0 1,0 0 0,0 0-1,-1 0 1,1 0 0,0 0-1,-1 1 1,1-1 0,-1 1 0,0-1-1,3 4 1,15 23 18,22 44-1,-24-40 1,22 30 0,-34-55-27,-1-1 0,1-1 0,0 1 1,1-1-1,-1 1 0,1-2 0,0 1 0,0-1 1,10 6-1,-12-9 1,0 1 0,0-1 0,0 1 0,0-1 1,0 0-1,0-1 0,1 1 0,-1-1 0,0 0 0,0 0 0,1 0 1,-1 0-1,0-1 0,0 0 0,0 0 0,0 0 0,8-3 0,-2 0 12,0-1-1,-1 0 1,0 0-1,0-1 0,0 0 1,0-1-1,-1 0 1,0 0-1,-1-1 1,1 0-1,-1 0 1,10-17-1,-13 18-2,-1 0-1,0 0 1,0 0 0,0 0-1,-1 0 1,0-1 0,-1 1-1,0-1 1,0 1 0,0-1-1,-1 1 1,0-1 0,0 0 0,-1 1-1,0-1 1,-1 1 0,1-1-1,-1 1 1,-4-8 0,5 12-3,0 1 0,0-1 1,-1 0-1,1 0 0,-1 1 1,0-1-1,1 1 1,-1 0-1,-1-1 0,1 1 1,0 0-1,0 0 0,-1 0 1,1 0-1,-1 1 0,0-1 1,1 1-1,-1 0 1,0-1-1,0 1 0,0 0 1,0 1-1,0-1 0,0 0 1,0 1-1,0 0 0,0 0 1,0 0-1,0 0 1,0 0-1,0 0 0,0 1 1,0 0-1,0-1 0,0 1 1,0 0-1,0 1 0,0-1 1,1 0-1,-1 1 1,1-1-1,-4 4 0,2-2-5,-1 1 0,2 0 0,-1 1 0,0-1 0,1 1 0,0-1 0,0 1 0,0 0 0,1 0 0,-1 0 0,1 1 0,0-1 0,1 1 0,-1-1 0,1 1 0,0-1 0,1 1 0,0-1 0,-1 1 0,2 0 0,-1-1 0,2 8 0,-1-4-5,0 0 1,1 0-1,1 0 1,0 0-1,0 0 0,0 0 1,1-1-1,1 0 0,-1 0 1,1 0-1,1 0 0,-1-1 1,8 8-1,15 9 36,57 38-1,-79-58-20,1-1 0,-1 0 0,1 0 0,0-1 0,0 0 0,-1 0 0,2 0 0,-1-1 0,0 0 0,0 0 0,0-1 0,0 0 0,14-2 0,-10 1 13,1-1 0,-1-1 0,0 0 0,1 0 0,-1-1 0,-1-1 0,18-9 0,-22 11 0,0-1 1,0 0-1,-1 1 0,0-2 0,1 1 0,-2-1 0,7-6 1,-11 10-107,0 0 1,0 0 0,0 0 0,0 0-1,-1 0 1,1 0 0,0 1 0,0-1-1,-1 0 1,1 0 0,0 0 0,-1 0-1,1 0 1,-1 0 0,1 1 0,-1-1-1,1 0 1,-1 0 0,0 1 0,-1-2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7832,'0'0'1608,"13"-8"-1039,-5 3-484,9-6 113,1 1 0,0 0 0,1 2 0,26-9 0,-7 7 42,1 3 1,0 1 0,0 2 0,0 1-1,1 2 1,-1 2 0,0 2 0,1 1-1,-1 2 1,-1 2 0,1 2 0,-2 1-1,1 1 1,-2 3 0,41 21 0,-39-17-1956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2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5720,'0'0'5248,"11"-6"-4826,9-5-116,-1-1 1,-1-1-1,1-1 0,25-25 0,-26 17 45,-1-1-1,-1-1 1,-1 0 0,-2-1-1,0 0 1,-1-1 0,-2-1-1,-1 1 1,-1-2 0,-1 1-1,6-47 1,-11 48 348,-1-28 1,-2 32 195,20 80-69,8 37-643,35 156 19,-61-244-194,2 6 18,-2 1-1,1 0 0,-2 14 1,1-25-11,-1 0 1,-1-1 0,1 1-1,0 0 1,-1-1-1,1 1 1,-1-1-1,0 1 1,0-1 0,0 1-1,0-1 1,0 0-1,-1 1 1,1-1-1,-1 0 1,1 0 0,-1 0-1,0 0 1,0 0-1,0 0 1,0-1-1,-4 4 1,4-5-2,-1 1 0,0 0 0,0-1 0,0 0 0,1 1 0,-1-1 0,0 0 0,0-1 0,0 1 0,0 0 0,0-1 0,1 0 0,-1 1 0,0-1 0,0 0 0,1-1 0,-1 1 0,1 0 0,-5-4 0,-7-4 57,1 0-1,-14-13 1,25 20-58,-15-12 63,-5-5 90,0 0 1,-20-25-1,42 44-152,-1-1 1,0 1-1,1-1 1,-1 0-1,1 1 0,-1-1 1,1 0-1,-1 0 1,1 1-1,-1-1 0,1 0 1,0 0-1,-1 0 0,1 1 1,0-1-1,0 0 1,0 0-1,-1 0 0,1 0 1,0 0-1,0-1 1,1 1-8,-1 1 0,1 0 1,-1-1-1,1 1 0,0 0 1,-1-1-1,1 1 0,-1 0 1,1 0-1,-1 0 0,1 0 1,0-1-1,-1 1 0,1 0 1,0 0-1,-1 0 0,1 0 1,-1 0-1,1 0 0,0 0 1,-1 1-1,2-1 0,6 2 13,0-1-1,-1 2 0,12 4 1,61 30 26,-52-22-47,1-1-1,0-2 1,1-1-1,0-1 1,44 8-1,-57-16 2,1 0 0,-1-1 0,0-1 0,0 0 0,0-1 0,1-1 0,-1-1 0,-1-1 1,1 0-1,0-1 0,-1 0 0,0-2 0,0 0 0,-1-1 0,0 0 0,0-1 0,-1-1 0,0 0 0,-1-1 0,0 0 0,12-15 0,112-110 347,-136 135-333,0 0-1,0 0 1,0 0 0,0 0-1,0 0 1,-1 0 0,1-1-1,0 1 1,0 0 0,-1 0-1,1-1 1,-1 1 0,1 0-1,-1-1 1,1-2 0,-1 4 30,0-1-37,0 1 0,-1 0 0,1-1 0,0 1 0,0 0 0,-1-1 0,1 1 0,0 0 0,-1-1 1,1 1-1,0 0 0,-1 0 0,1-1 0,0 1 0,-1 0 0,1 0 0,-1 0 0,1-1 0,0 1 0,-1 0 1,1 0-1,-1 0 0,1 0 0,-1 0 0,-10 3 7,1 0 0,0 0 0,0 1 0,0 0-1,-18 12 1,9-6-4,0 0-14,1 0 0,0 2 0,0 0 0,2 1 0,-1 1 0,2 1 0,0 0 0,0 1 0,-12 19 0,24-30 0,0-1 0,0 1-1,1 0 1,0 1 0,0-1-1,0 0 1,-1 6 0,3-8 2,0-1 1,-1 1 0,1-1 0,0 0 0,0 1-1,0-1 1,0 1 0,1-1 0,-1 0 0,1 1 0,-1-1-1,1 0 1,0 1 0,0-1 0,0 0 0,0 0-1,0 0 1,3 3 0,1 1 0,-1-1 0,1 1 0,0-1 0,1 0 0,-1-1-1,1 1 1,8 4 0,-10-8 2,-1 0 1,0 0-1,0 0 0,1 0 0,-1 0 0,1-1 0,-1 1 0,1-1 1,-1 0-1,0 0 0,1 0 0,-1-1 0,1 1 0,-1-1 0,1 0 1,-1 0-1,6-2 0,-3 1 5,0-1-1,-1 0 1,1-1 0,0 0 0,-1 1 0,0-2-1,0 1 1,7-8 0,-2 0 8,0-1-1,12-20 1,-15 21 16,-2-1 0,1-1 0,-1 1-1,-1-1 1,3-19 0,5-15 181,-9 37-153,0 2 50,-3 9-107,1 0 0,-1 0 1,1 1-1,-1-1 1,1 0-1,0 0 0,-1 1 1,1-1-1,-1 0 0,1 1 1,-1-1-1,0 1 0,1-1 1,-1 1-1,1-1 0,-1 1 1,0-1-1,1 1 1,-1-1-1,0 2 0,3 1 0,65 86 8,-57-76-7,1 0-1,1-1 0,0 0 0,17 12 0,-27-23 1,-1 0 0,1 0 0,0 0 0,0 0 0,0-1 0,0 1 0,0-1 0,0 0 0,0 0 0,0 0 0,0 0 0,0 0 0,-1-1 0,1 1 0,0-1-1,0 0 1,0 0 0,0 0 0,2-1 0,7-3 16,0-1 0,20-13-1,-12 3 28,-1-1 0,0-1 0,-1 0 0,-1-1 0,18-28 0,-22 31 35,-12 15-67,0-1 0,0 1 0,0 0 0,0-1 0,0 1 0,1 0 0,-1 0 1,1 0-1,-1 0 0,1 0 0,-1 0 0,1 0 0,-1 1 0,1-1 0,0 1 1,-1-1-1,4 0 0,-4 1-8,0 0-1,0 1 1,0-1 0,0 0-1,0 0 1,0 1 0,0-1-1,0 1 1,0-1 0,-1 1 0,1-1-1,0 1 1,0-1 0,0 1-1,-1 0 1,1-1 0,0 1-1,-1 0 1,1 0 0,-1-1 0,1 1-1,-1 0 1,1 0 0,-1 0-1,0 0 1,1 0 0,-1 0-1,0 0 1,0 0 0,0 0 0,1 1-1,14 97 191,-13-85 17,-1-14-206,-1 0 1,1 1-1,-1-1 1,1 0-1,-1 0 1,1 0-1,0 1 1,-1-1-1,1 0 0,-1 0 1,1 0-1,0 0 1,-1 0-1,1 0 1,-1 0-1,1 0 1,0 0-1,-1 0 0,1-1 1,-1 1-1,1 0 1,0 0-1,-1 0 1,1-1-1,-1 1 1,1 0-1,-1-1 1,1 1-1,0-1 0,21-13 18,-22 14-20,53-44 78,-42 33-51,0 1 0,1 1 0,0 0 0,20-11 1,-16 11 37,-12 6-38,0 0 1,1 1 0,-1-1 0,1 1-1,0 0 1,0 0 0,0 0-1,9-1 1,-13 4-23,1 0-1,0-1 1,-1 1 0,1 0-1,-1 0 1,0 0 0,1 0-1,-1 0 1,0 0 0,1 0-1,-1 1 1,0-1-1,0 0 1,0 1 0,0-1-1,0 1 1,-1-1 0,2 3-1,10 29 36,-11-26-46,0 0-1,0 0 1,-1 0-1,1 0 1,-3 13 0,0 9 24,3-29-20,0 0-1,0 0 1,0 0-1,-1-1 1,1 1-1,0 0 1,0-1-1,-1 1 1,1 0-1,0-1 0,-1 1 1,1-1-1,-1 1 1,1-1-1,-1 1 1,1-1-1,0-1 1,6-8 14,8-10 42,0 0-1,1 1 1,29-27 0,-44 45-51,1-1 1,-1 1 0,1-1-1,0 1 1,-1 0 0,1 0 0,0 0-1,0 0 1,0 0 0,-1 0-1,1 1 1,0-1 0,0 1 0,0-1-1,4 0 1,-3 2-4,0 0 0,-1 0 0,1 0 0,0 0 0,-1 0 0,1 0 0,-1 1 0,0-1 0,1 1 0,-1 0 0,3 2 1,9 9-2,-2-1 0,21 27 1,-24-27-3,0-1 0,1 0 1,1 0-1,0-1 1,13 9-1,-23-18-1,15 10 0,1 0 0,30 13 0,-41-22 0,-1 0 0,1 0 0,-1 0 0,1-1 0,0 0 0,0 0 0,0 0 0,0-1 0,0 0 0,0 0 0,-1-1 0,1 1 0,10-3 0,-6-1 3,1 1 0,-1-2 0,0 1 0,0-1 0,-1-1 0,14-8 0,-20 11-1,1 0-1,-1 0 1,1 0 0,-1 0-1,0-1 1,0 1 0,0-1 0,-1 0-1,1 0 1,-1 0 0,0 0-1,0 0 1,-1 0 0,1-1 0,-1 1-1,0-1 1,0 1 0,1-6 0,-2 2 7,0 0 1,0 1 0,0-1 0,-1 1 0,0-1 0,-1 1 0,1-1-1,-4-6 1,4 11-3,0 1-1,0 0 0,-1 0 1,1 0-1,0 0 0,-1 0 1,0 1-1,1-1 0,-1 0 1,0 1-1,0-1 0,0 1 1,0-1-1,0 1 0,0 0 1,0 0-1,0 0 0,-1 0 1,1 1-1,0-1 0,-1 0 1,1 1-1,0 0 0,-1-1 1,1 1-1,-1 0 0,1 0 0,0 0 1,-5 1-1,4 0-2,0-1-1,0 1 1,0-1-1,0 1 1,0 0-1,0 0 1,0 0-1,0 0 1,0 1-1,0-1 1,1 1-1,-1-1 1,0 1-1,1 0 1,0 0-1,-1 1 1,1-1 0,0 0-1,-2 4 1,2-3-3,0 0 1,1 1-1,0-1 1,-1 1-1,1 0 1,0-1-1,1 1 1,-1 0-1,1 0 1,0 0-1,0-1 1,0 1-1,0 0 1,0 0-1,2 6 1,0-5-6,-1 1-1,1-1 1,0 0 0,0 0 0,0 0 0,1 0-1,0 0 1,0 0 0,0-1 0,1 1-1,-1-1 1,1 0 0,5 5 0,5 1-10,0 0 1,29 16 0,-4-4-3,-26-14 19,0-1-1,1-1 1,0 0-1,0-1 1,19 5-1,75 9 57,-106-18-58,35 12 264,-32-10-799,0-1-1,-1 0 1,1 0 0,0-1 0,0 1 0,10 0-1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2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43 5920,'0'0'8192,"-13"7"-7695,3-2-380,-10 5 182,0 1 0,-22 17 1,15-10 135,21-15-303,0 0 0,0 1 0,1 0 0,-1 1 0,1-1 0,0 1 0,0 0 0,0 0 0,1 1 0,-7 9 0,6-5 100,0 1-1,0 0 1,1 0-1,1 0 1,-4 19-1,6-26-167,0-1-1,1 0 0,0 0 1,0 1-1,0-1 1,0 0-1,0 0 0,1 1 1,-1-1-1,1 0 1,0 0-1,0 0 0,0 0 1,0 0-1,1 0 1,-1 0-1,1 0 0,0 0 1,0-1-1,0 1 1,0 0-1,0-1 1,0 0-1,1 0 0,2 3 1,-3-5-38,0 1 0,-1 0 0,1 0 1,0-1-1,0 1 0,0-1 0,0 0 0,0 1 1,0-1-1,0 0 0,0 0 0,0 0 0,0 0 1,0-1-1,0 1 0,-1-1 0,1 1 0,0-1 1,0 1-1,0-1 0,0 0 0,-1 0 1,1 0-1,2-2 0,5-3 40,-1 0 1,0 0 0,9-11-1,-9 9 9,0 0-1,-1-1 1,0-1-1,0 1 1,-1-1-1,0 0 1,-1 0 0,0-1-1,0 0 1,-1 0-1,-1 0 1,0 0 0,0 0-1,1-18 1,-4 28 1,10 15 294,1 16-289,-7-20-58,-1 0 1,1-1-1,0 1 1,1-1 0,0 0-1,13 16 1,-11-17-2,0-1 1,0 0 0,1 0 0,0-1 0,0 0 0,0 0-1,1-1 1,0 0 0,0 0 0,17 5 0,-21-9-12,0 1 0,0-1 0,1-1-1,-1 1 1,0-1 0,0 0 0,0 0 0,0 0 0,0-1 0,0 0 0,0 0 0,0 0 0,0 0 0,0-1 0,0 0 0,0 0-1,-1 0 1,1-1 0,-1 0 0,1 1 0,-1-1 0,0-1 0,4-3 0,3-5 39,0 0-1,-1-1 1,-1 0-1,14-25 1,26-62 215,-40 79-194,-6 13-28,0 1 0,-1-1 0,2-14 0,-3 15 21,1 0 0,-1 1 0,1-1 0,5-10 0,-7 16-59,0 1 1,0 0-1,0 0 0,0 0 1,0 0-1,0-1 1,0 1-1,0 0 0,1 0 1,-1 0-1,0 0 0,0-1 1,0 1-1,0 0 1,1 0-1,-1 0 0,0 0 1,0 0-1,0 0 1,0-1-1,1 1 0,-1 0 1,0 0-1,0 0 0,0 0 1,1 0-1,-1 0 1,0 0-1,0 0 0,1 0 1,-1 0-1,0 0 0,0 0 1,0 0-1,1 0 1,-1 0-1,0 0 0,0 0 1,0 1-1,1-1 1,-1 0-1,0 0 0,0 0 1,0 0-1,0 0 0,1 0 1,-1 0-1,0 1 1,0-1-1,0 0 0,0 0 1,0 0-1,0 0 0,1 1 1,10 18 65,6 28-70,-6-12 15,2 4-20,9 48-1,-20-76 5,-1 0 0,1 0 0,-2 0 0,0 0 0,0 1 0,-1-1 1,0 0-1,-1 0 0,-4 14 0,6-24 2,-1 0 0,1 0 1,-1 0-1,0 0 0,1-1 1,-1 1-1,0 0 0,0 0 0,0-1 1,1 1-1,-1-1 0,0 1 0,0-1 1,0 1-1,0-1 0,0 1 0,0-1 1,0 0-1,0 0 0,0 1 1,0-1-1,0 0 0,0 0 0,0 0 1,0 0-1,0 0 0,0 0 0,0-1 1,0 1-1,0 0 0,-2-1 1,-33-10 88,27 6-67,1 1-1,0-1 1,0-1 0,1 0-1,0 0 1,0 0 0,-10-11-1,12 4 44,5 12-62,0 0 0,0 1-1,-1-1 1,1 0-1,0 0 1,0 1-1,0-1 1,-1 0-1,1 1 1,0-1-1,-1 1 1,1-1 0,-1 0-1,1 1 1,-1-1-1,1 1 1,-1-1-1,1 1 1,-1-1-1,0 0 1,1-1 89,7 0-48,12 0-14,28 6 6,-1 3 0,0 1 0,54 17 0,-66-16-23,-10-3-10,27 10 0,-44-13-10,0 0 0,0 1 0,0 0 0,0 0 0,-1 0 0,0 1 0,0 0 0,6 6 0,-4-1-68,0 0-1,11 19 1,-9-11-3056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2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1022 4720,'0'0'8142,"9"-13"-7734,152-247 1768,-65 45-743,-87 194-1191,0-1 0,-2 0-1,-1 0 1,-1 0-1,5-46 1,-10 68-236,0 0 1,0 0 0,0 0-1,0 0 1,0 0-1,0 1 1,0-1-1,0 0 1,0 0 0,0 0-1,0 0 1,0 0-1,-1 0 1,1 0-1,0 0 1,0 0 0,0 0-1,0 0 1,0 0-1,0 0 1,0 0-1,0 0 1,0 0 0,0 0-1,0 0 1,0 0-1,0 0 1,0 0-1,0-1 1,0 1 0,0 0-1,0 0 1,0 0-1,-1 0 1,1 0 0,0 0-1,0 0 1,0 0-1,0 0 1,0 0-1,0 0 1,0 0 0,0 0-1,0 0 1,0 0-1,0 0 1,0 0-1,0 0 1,0 0 0,0 0-1,0 0 1,0 0-1,0-1 1,0 1-1,0 0 1,0 0 0,0 0-1,0 0 1,0 0-1,0 0 1,-4 7 99,-5 12-92,-8 22 9,1 2-1,3 0 1,-12 67 0,21-81-14,0 0 1,2 1-1,2 0 1,0-1-1,2 1 1,8 42-1,-10-70-3,0-1-1,1 1 0,-1-1 0,0 1 1,1 0-1,-1-1 0,1 1 0,-1 0 1,1-1-1,0 1 0,0-1 1,0 0-1,0 1 0,0-1 0,0 0 1,0 1-1,0-1 0,0 0 0,0 0 1,1 0-1,-1 0 0,1 0 0,-1 0 1,1 0-1,-1-1 0,1 1 0,-1-1 1,1 1-1,-1-1 0,1 1 0,0-1 1,-1 0-1,1 0 0,0 1 0,-1-1 1,1-1-1,0 1 0,3-1 0,-1 0 16,1-1 0,0 1-1,0-1 1,-1-1-1,0 1 1,1-1-1,-1 1 1,0-1-1,0 0 1,0-1-1,-1 1 1,5-6-1,15-23 98,-1 0 1,-2-2-1,28-64 0,-13 25 43,75-152 380,-91 180-378,-1-1-1,-2 0 1,-3-1 0,14-87-1,-26 97 61,-1 21 120,0 16-337,0-1 1,-1 1-1,1 0 1,0 0-1,0 0 1,-1 0-1,1 0 1,0 0-1,0 0 1,0 0-1,-1 0 1,1 0-1,0 0 1,0 0-1,-1 0 1,1 0-1,0 0 1,0 0-1,0 0 1,-1 1-1,1-1 1,0 0-1,0 0 1,0 0-1,-1 0 1,1 0 0,0 0-1,0 1 1,0-1-1,0 0 1,-1 0-1,1 0 1,0 1-1,0-1 1,0 0-1,0 0 1,0 0-1,0 1 1,0-1-1,0 0 1,-1 1-1,-8 9 61,2 1-24,-37 51 165,3 2-1,-48 103 0,45-63-38,5 3-1,4 0 1,-31 171 0,64-251-22,4-19 20,5-17 92,-2-2-217,11-24 66,0 1-1,3 0 1,35-49 0,-1 10 155,-52 72-253,0 0 0,0 1 0,0-1 1,0 0-1,0 0 0,0 1 0,1-1 0,-1 1 1,0-1-1,0 1 0,1 0 0,-1 0 0,0-1 0,0 1 1,1 0-1,-1 0 0,0 0 0,1 0 0,-1 0 1,0 1-1,1-1 0,-1 0 0,0 1 0,0-1 1,1 0-1,-1 1 0,0 0 0,0-1 0,0 1 0,0 0 1,0-1-1,2 2 0,4 4 22,1-1-1,-1 1 1,8 9-1,-11-11-21,1 1 2,130 123 137,-129-124-148,1 1 0,-1-1 0,1 0-1,0 0 1,0-1 0,1 0 0,-1-1 0,1 1 0,-1-1-1,1-1 1,0 1 0,0-1 0,0-1 0,0 0-1,-1 0 1,1 0 0,0-1 0,0 0 0,11-3 0,-11 2 7,0 0 0,0-1 1,0 0-1,-1 0 0,1-1 1,-1 0-1,0 0 0,0-1 1,-1 0-1,1 0 0,-1 0 1,0-1-1,-1 0 0,1 0 1,-1-1-1,0 1 0,-1-1 1,7-13-1,-6 8 15,0-1-1,-1 0 1,0 0 0,3-24-1,-7 36-16,0 0-1,1 0 1,-1-1-1,0 1 0,0 0 1,0 0-1,0 0 1,0 0-1,0 0 1,0 0-1,0 0 0,0 0 1,0-1-1,-1 1 1,1 0-1,0 0 1,-1 0-1,1 0 1,-1 0-1,1 0 0,-1 0 1,0 1-1,1-1 1,-1 0-1,0 0 1,0 0-1,1 0 0,-1 1 1,0-1-1,0 0 1,0 1-1,0-1 1,0 1-1,0-1 1,0 1-1,0 0 0,0-1 1,0 1-1,0 0 1,0 0-1,0-1 1,-1 1-1,1 0 0,0 0 1,0 0-1,0 0 1,-2 1-1,-1 0 7,-1-1 0,1 1 0,0 1 0,0-1 0,-1 1 0,1-1 0,0 1-1,0 0 1,1 1 0,-6 3 0,6-3-8,0 0-1,0 1 0,0-1 1,0 1-1,1 0 0,-1 0 1,1 0-1,0 0 0,0 0 1,0 0-1,1 1 1,0-1-1,0 1 0,0-1 1,0 1-1,1-1 0,-1 1 1,1 0-1,0-1 0,1 1 1,-1-1-1,1 1 1,0-1-1,2 7 0,0-1-2,0-1-1,1 1 0,0-1 1,0 0-1,1 0 0,0 0 1,0-1-1,1 0 0,1 0 1,7 8-1,0-3 0,1 0 0,0-1-1,0 0 1,20 10 0,-26-17 7,0-1 0,1 0 1,-1 0-1,1-1 1,0 0-1,0-1 0,0 0 1,0-1-1,17 1 0,-5 0-45,8 0-39,-13-6-3420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20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9040,'0'0'5714,"8"10"-5278,26 33-1,-33-39-357,1 0 1,-1 0-1,1 0 0,-1 0 1,0 0-1,-1 0 1,1 0-1,-1 0 0,0 1 1,0-1-1,0 0 1,0 0-1,-1 1 0,1-1 1,-1 0-1,-2 4 1,-1 22 906,0-13-221,4-13-12,5-15-122,25-78-37,-23 64-443,1 1 1,1 0-1,1 1 1,15-27-1,-22 47-110,1-1 1,-1 0-1,1 1 0,0 0 1,0 0-1,0 0 1,0 0-1,0 1 0,1 0 1,7-4-1,-11 6-32,0 0 0,0 0 0,0 0-1,1 0 1,-1 0 0,0 0 0,0 1 0,0-1 0,0 0 0,0 0 0,0 1-1,0-1 1,0 1 0,0-1 0,0 1 0,0-1 0,0 1 0,0 0 0,0-1-1,0 1 1,-1 0 0,1 0 0,0 0 0,0 1 0,19 24 92,-7-4 15,-1 1 0,-1 1 0,-1 0 0,14 50 0,-17-40 364,-6-21-3061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12960,'0'0'2312,"97"-20"-1944,-20 6-184,15 6 0,13-2 0,46 4 8,-18 10-9,-34 2 17,-8 2-152,-35 2 8,-9 0-56,-3-2 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320 700 5520,'0'0'6985,"-12"-8"-6692,4 2-223,5 4-45,0-1 0,-1 0 0,1 1 0,-1 0 0,0 0 0,1 0-1,-1 0 1,0 1 0,0-1 0,0 1 0,-1 0 0,1 0 0,0 1 0,0-1 0,0 1 0,-1 0 0,1 0-1,0 0 1,-7 2 0,-5 3 135,0 2-1,1 0 1,0 0-1,0 1 0,1 1 1,0 1-1,1 0 1,0 1-1,0 0 0,1 1 1,1 0-1,0 1 1,-12 18-1,21-28-99,1-1-1,-1 1 1,1 0 0,-1 0-1,1 0 1,0 0-1,0 0 1,0 0-1,0 0 1,1 0 0,0 1-1,-1-1 1,1 0-1,0 0 1,0 0-1,1 1 1,-1-1 0,1 0-1,-1 0 1,1 0-1,0 0 1,0 0 0,1 0-1,-1 0 1,1 0-1,-1 0 1,1-1-1,0 1 1,3 3 0,-2-3-15,0 1 0,1-1 1,0 0-1,-1 0 0,1-1 1,0 1-1,1-1 0,-1 0 1,0 0-1,1 0 1,-1 0-1,1-1 0,-1 0 1,1 0-1,0 0 0,-1-1 1,1 1-1,0-1 0,6-1 1,0 0 3,0-1 1,1-1 0,-1 0-1,0 0 1,-1-1 0,1-1-1,-1 0 1,1 0-1,-2-1 1,16-11 0,-13 8 0,-1-2 1,0 1-1,0-1 0,-1-1 1,-1 0-1,0 0 1,10-19-1,-1-3 80,-2 0-1,-1-1 1,-2-1-1,-2 0 1,-1 0-1,-1-1 1,3-44 0,-8 35 27,-3 0 0,-1 0 0,-2 0 0,-3 0 0,-15-67 0,15 88-85,3 11-12,-1 0 0,-1 0 1,-6-14-1,10 27-50,-8-12 150,7 13-159,1 0 0,-1 0 0,1 0-1,-1 0 1,1 1 0,-1-1 0,1 0 0,-1 0 0,1 1 0,-1-1 0,1 0 0,-1 0 0,1 1 0,0-1 0,-1 1-1,1-1 1,0 0 0,-1 1 0,1-1 0,0 1 0,-1-1 0,1 1 0,0-1 0,0 1 0,0-1 0,-1 1 0,1-1-1,0 1 1,0 0 0,-8 18 1,0 0-1,2 1 1,0 0-1,1 1 0,-2 22 1,-7 104-31,13-118 28,-6 180-31,7-172 5,3 1 1,1 0-1,13 53 0,-15-83 17,1 0-1,0 0 0,0 0 1,0 0-1,1-1 1,0 1-1,1-1 0,10 13 1,-13-18 13,0 1 1,0-1-1,0 0 0,1 0 1,-1-1-1,0 1 0,1-1 1,0 1-1,-1-1 1,1 0-1,0 1 0,0-1 1,0-1-1,-1 1 1,1 0-1,0-1 0,0 0 1,0 1-1,0-1 1,0 0-1,0-1 0,0 1 1,0 0-1,0-1 0,0 0 1,0 1-1,0-1 1,3-2-1,3-1 20,-1-1 0,1 0 1,-1-1-1,0 0 0,0 0 0,-1 0 0,0-1 0,7-9 1,48-66 212,-52 68-181,1-4 46,-1 0-1,8-20 1,-3 7 133,-12 20-69,-2 9-22,1 9-47,-2-6-95,2 4 20,-1 1 0,0 0 0,-1 0 0,0 0 0,1 0 0,-2 7 0,0 11 15,4 7-5,0 1-1,2-1 1,2 0 0,0 0-1,20 48 1,-26-76-28,0-1-1,0 1 1,0 0-1,1 0 1,0-1-1,-1 1 1,1-1 0,0 1-1,0-1 1,0 0-1,0 0 1,1 0-1,-1 0 1,1 0 0,-1 0-1,1-1 1,-1 1-1,1-1 1,0 0-1,0 0 1,0 0 0,0 0-1,4 1 1,-4-2 5,1 0 1,0-1-1,0 1 1,0-1 0,-1 1-1,1-1 1,0 0-1,-1-1 1,1 1-1,-1-1 1,1 1 0,-1-1-1,0 0 1,0 0-1,0-1 1,0 1-1,4-5 1,7-8 49,-1-2-1,0 0 1,-2-1-1,0 0 1,-1 0 0,13-34-1,-12 29 16,7-22 86,-10 26-3,0 0 0,0 0 0,16-22 0,-24 40-153,0 1 1,0 0-1,0 0 1,0 0-1,0 0 1,0-1-1,1 1 1,-1 0-1,0 0 1,0 0 0,0 0-1,0-1 1,0 1-1,0 0 1,0 0-1,1 0 1,-1 0-1,0 0 1,0 0-1,0-1 1,0 1 0,1 0-1,-1 0 1,0 0-1,0 0 1,0 0-1,1 0 1,-1 0-1,0 0 1,0 0-1,0 0 1,0 0 0,1 0-1,-1 0 1,0 0-1,0 0 1,0 0-1,1 0 1,-1 0-1,0 0 1,0 0-1,0 0 1,0 1 0,1-1-1,-1 0 1,0 0-1,4 11 69,-3 15-25,-1 9-3,-7 50-1,5-72-38,0 0 0,-1 0-1,-1 0 1,0-1-1,0 0 1,-1 0-1,-9 14 1,11-21-2,0 0 0,-1-1 0,0 1 0,0-1-1,0 0 1,-1 0 0,-8 6 0,11-8 13,-1 0-1,0-1 1,0 1-1,0-1 0,0 0 1,-1 0-1,1 0 1,0 0-1,0 0 0,-1 0 1,1-1-1,0 0 1,-1 0-1,-6 0 1,-5-5 135,15 5-149,0-1 0,0 1 1,0 0-1,0 0 0,-1 0 0,1 0 0,0 0 0,0 0 0,0-1 0,0 1 1,0 0-1,0 0 0,0 0 0,0 0 0,0 0 0,0-1 0,0 1 0,0 0 1,0 0-1,0 0 0,0 0 0,0-1 0,0 1 0,0 0 0,0 0 1,0 0-1,0 0 0,0 0 0,0-1 0,0 1 0,0 0 0,1 0 0,-1 0 1,0 0-1,0 0 0,0 0 0,0-1 0,0 1 0,0 0 0,0 0 0,1 0 1,-1 0-1,0 0 0,0 0 0,3-2 4,-1 1 0,1 0 0,0 0 0,-1 0 0,1 0 0,0 0 0,0 0 0,2 1 0,92-12 13,-70 7-15,-1-1 1,0-1 0,0-2-1,0 0 1,-1-2 0,-1 0-1,26-17 1,-44 24 4,-2 1-1,-1 0-1,1 1 1,-1-1-1,1 1 1,0 0-1,0 0 0,0 0 1,0 1-1,0-1 1,1 1-1,5-1 1,-10 2-7,1 1 0,-1-1 0,1 0 0,0 0 0,-1 1 0,1-1 0,-1 1 0,1-1 0,-1 1 0,0-1 1,1 0-1,-1 1 0,1 0 0,-1-1 0,0 1 0,1-1 0,-1 1 0,0-1 0,0 1 0,0 0 1,1-1-1,-1 1 0,0 1 0,5 19 11,-5-17-12,3 27-6,-1-1 0,-2 1-1,-6 46 1,2-10-9,3-39 8,-1 27-27,-2 0-1,-2-1 1,-14 55 0,10-73 65,8-33 9,0-8-13,1-16 14,41-305 308,-31 281-271,3-1 0,1 2-1,26-60 1,-29 82-32,1 1 0,18-27 0,-26 42-29,1 0-1,1 0 0,-1 1 0,1 0 0,0 0 1,0 0-1,1 1 0,-1-1 0,1 1 1,0 0-1,0 1 0,12-5 0,-17 7-11,1 1 0,0-1 0,0 1 0,0-1-1,0 1 1,0 0 0,0 0 0,0 0 0,0 0 0,0 0 0,0 1 0,0-1-1,-1 1 1,1-1 0,0 1 0,0 0 0,0-1 0,3 3 0,-3-1-4,1 0 0,-1 1 0,1-1 0,-1 0 0,0 1 0,1 0 0,-1-1 0,-1 1 0,1 0 0,1 3 0,2 4-7,-2 1 0,1-1 0,-1 0 0,-1 1 0,3 18 0,-4-19 3,-1 0 0,0 0 0,0 1-1,-1-1 1,0 0 0,-1 0 0,0 0-1,0 0 1,-1 0 0,0-1 0,-10 19 0,11-25 3,-1-1 0,0 1 1,1 0-1,-1-1 1,-1 0-1,1 1 1,0-1-1,0 0 1,-1-1-1,0 1 1,1-1-1,-1 1 1,0-1-1,1 0 1,-1 0-1,0-1 1,-7 1-1,-21 6 74,46-10-25,-1 0-1,1 1 1,15 0-1,-9 1-50,0-1-1,33-7 1,-35 2 3,1 0 0,-1-1 0,0 0 0,19-14 1,64-51 1,-89 63 5,-2 1 0,1-2 0,-1 1 0,13-20 1,-20 26-7,0-1 1,0 0 0,0 1 0,-1-1 0,0 0 0,0 0 0,0-1 0,0 1 0,-1 0-1,0 0 1,0-1 0,0 1 0,-1-1 0,0 1 0,0-7 0,0 12-1,0-1-1,0 1 1,-1-1 0,1 1-1,0-1 1,0 1 0,0 0-1,0-1 1,-1 1 0,1-1-1,0 1 1,-1 0 0,1-1-1,0 1 1,-1 0 0,1-1 0,0 1-1,-1 0 1,1-1 0,0 1-1,-1 0 1,1 0 0,-1 0-1,1-1 1,-1 1 0,1 0-1,0 0 1,-1 0 0,1 0-1,-1 0 1,1 0 0,-1 0 0,1 0-1,-1 0 1,1 0 0,-1 0-1,1 0 1,-1 0 0,1 0-1,-1 0 1,1 1 0,0-1-1,-1 0 1,1 0 0,-1 1-1,-18 10 35,11-6-37,2 2 0,-1-1 0,1 1 0,0 0-1,0 0 1,0 0 0,1 1 0,1 0 0,-1 0 0,1 1 0,1-1-1,-1 1 1,1-1 0,1 1 0,0 0 0,0 0 0,-1 17 0,3-18-6,-1 0 1,1 0 0,0 0 0,1 0-1,0 0 1,0 0 0,1 0 0,0 0-1,1 0 1,-1-1 0,1 1-1,1-1 1,-1 1 0,1-1 0,1-1-1,-1 1 1,1 0 0,0-1 0,1 0-1,8 7 1,-10-10 5,0-1 0,1 0-1,-1 0 1,1 0 0,-1 0 0,1-1-1,0 0 1,0 0 0,0 0 0,0 0-1,0-1 1,-1 0 0,1 0-1,0 0 1,0-1 0,0 0 0,0 1-1,6-4 1,8-1-3,0-1 0,-1-1 0,21-12 0,-24 11 12,-1-1-1,0 0 1,-1-1-1,0-1 1,0 0 0,12-15-1,-3 0 17,0 0-1,17-32 1,-33 50-5,-1 0 0,0-1 1,0 0-1,-1 1 0,0-2 0,-1 1 0,0 0 0,0-1 1,-1 1-1,2-20 0,-2 10 108,-1 14-39,0 9-1,-1 30-76,2 1-1,1 0 0,15 67 1,-14-87-21,0 0 0,1-1 0,1 0 0,1 0 0,0 0 0,0-1 1,1 0-1,1-1 0,0 1 0,1-2 0,18 18 0,-26-27 9,1-1 0,0 1 0,0 0 0,0-1 0,0 1 0,1-1 0,-1 0 0,0 0 0,0 0 0,1 0 0,-1-1 0,1 1 0,-1-1 0,0 0 0,1 0 0,-1 0 0,1-1 1,-1 1-1,1-1 0,-1 0 0,0 0 0,0 0 0,4-1 0,3-3 3,1 1 1,-1-1 0,0-1 0,-1 0 0,15-12-1,-9 5 14,0-1-1,-1-1 0,-1 0 0,-1-1 0,0 0 0,-1-1 0,-1 0 0,9-21 0,0-5 65,-3 0 0,15-63-1,-5 31 250,-23 72-217,-1 13-70,0 27-50,-2-22 16,6 63-35,1 56-73,-7-112 56,-1 1 0,-1 0-1,-8 37 1,10-59 43,0 0 0,0 1 0,-1-1 0,1 0 0,0 0 0,-1 0 0,1 0 0,-1 0 0,1 0 0,-1 0-1,1 0 1,-1 0 0,0 0 0,0 0 0,1 0 0,-1 0 0,0 0 0,0-1 0,0 1 0,0 0 0,0-1 0,0 1 0,0 0 0,0-1 0,0 0 0,0 1 0,0-1 0,-1 0 0,1 1 0,0-1 0,0 0 0,0 0 0,0 0 0,-1 0 0,1 0 0,0 0 0,0 0 0,0 0 0,-1-1 0,1 1 0,0 0 0,-1-1 0,-6-3 22,0 1 0,1-1 1,-1 0-1,-11-10 1,8 7-24,-3-5 35,0 0 0,1 0 0,0-2-1,-18-23 1,24 29-18,-5-10 149,39 29-122,18 18-51,-20-11-15,2-1-1,0-2 1,36 16 0,-57-29 16,1 0 0,-1 0 0,0 0 0,1-1 0,-1 0 0,1 0 0,-1-1-1,1 0 1,-1 0 0,1 0 0,-1-1 0,1 0 0,-1-1 0,11-2 0,-8-1 5,1 1 0,0-1 0,-1-1 0,0 0 0,0 0 0,-1-1 0,0 0 0,8-8 0,5-8 38,30-44 0,-31 40-19,9-8 107,-27 41-111,-2 8-35,-5 17 2,2 1-1,2-1 1,0 1-1,3-1 1,6 45-1,-8-73 20,1 0 1,-1 0-1,1-1 0,-1 1 1,1 0-1,0 0 0,0-1 0,0 1 1,1 0-1,-1-1 0,1 1 1,-1-1-1,1 0 0,0 0 0,0 1 1,0-1-1,0 0 0,0-1 1,1 1-1,-1 0 0,0-1 0,1 1 1,-1-1-1,1 1 0,0-1 0,-1 0 1,1 0-1,0-1 0,0 1 1,-1-1-1,1 1 0,0-1 0,0 0 1,0 0-1,0 0 0,0 0 1,0 0-1,4-2 0,3 0-1,1-1-1,-1 0 0,0-1 1,0 0-1,0 0 1,-1-1-1,1 0 1,-1-1-1,10-8 0,6-5-9,60-54 156,-85 73-141,1 0 1,-1 0 0,0 0-1,0 0 1,0 0 0,0 0-1,0-1 1,0 1 0,1 0-1,-1 0 1,0 0 0,0 0-1,0 0 1,0 0-1,0 0 1,0-1 0,0 1-1,0 0 1,0 0 0,0 0-1,0 0 1,0 0 0,0-1-1,1 1 1,-1 0 0,0 0-1,0 0 1,0 0-1,0 0 1,0-1 0,-1 1-1,1 0 1,0 0 0,0 0-1,0 0 1,0 0 0,0-1-1,0 1 1,0 0 0,0 0-1,0 0 1,0 0-1,0 0 1,0 0 0,0-1-1,-1 1 1,1 0-2,0 1 0,-1-1 1,1 0-1,0 0 0,-1 1 0,1-1 0,0 0 0,-1 1 1,1-1-1,0 0 0,0 1 0,-1-1 0,1 0 1,0 1-1,0-1 0,0 0 0,0 1 0,-1-1 0,1 1 1,0-1-1,0 0 0,0 1 0,0-1 0,0 1 0,0-1 1,0 1-1,0 4-1,-2 1 2,1 0-1,0 0 0,1 0 1,0 0-1,0 1 1,0-1-1,0 0 0,1 0 1,0 0-1,1 0 1,3 10-1,-5-13-1,1-1 0,0 1 0,0-1 0,0 0 0,1 0 0,-1 1 0,0-1-1,1 0 1,0 0 0,-1-1 0,1 1 0,0 0 0,0 0 0,0-1 0,3 3 0,-3-4 0,-1 1 0,1-1 1,-1 0-1,1 1 0,0-1 0,-1 0 1,1 0-1,-1 0 0,1 0 0,0-1 1,-1 1-1,1 0 0,-1-1 0,1 1 1,0-1-1,-1 1 0,1-1 0,-1 0 1,0 1-1,1-1 0,-1 0 0,0 0 1,1 0-1,-1 0 0,1-2 0,3-1 10,-1-1 1,0 1-1,0-1 0,0 0 0,-1-1 0,0 1 0,0-1 0,0 1 0,-1-1 0,0 0 0,0 0 0,0 0 0,-1 0 0,0 0 0,0 0 0,0 0 0,-1 0 0,0-1 0,0 1 0,-1 0 0,1 0 0,-2 0 0,1-1 0,0 1 0,-1 1 1,0-1-1,-1 0 0,1 0 0,-1 1 0,0-1 0,-5-5 0,4 6 3,0 0 1,-1 0 0,1 1 0,-1-1-1,0 1 1,0 1 0,0-1-1,-1 1 1,1 0 0,-1 0-1,0 0 1,0 1 0,0 0-1,-11-3 1,8 3-4,9 1-9,0 1 0,-1 0 0,1 0 0,-1 0-1,1 0 1,-1-1 0,1 1 0,-1 0 0,1 0 0,-1 0-1,1 0 1,-1 0 0,1 0 0,-1 0 0,1 0-1,0 1 1,-1-1 0,1 0 0,-1 0 0,1 0-1,-1 0 1,1 1 0,-1-1 0,1 0 0,0 0 0,-1 1-1,1-1 1,0 0 0,-1 1 0,-8 4 8,9-4-8,16-5-6,22 0-63,64-18 0,6-1 29,-92 20 25,0 2 1,0 0-1,1 1 1,26 3-1,-40-3 14,0 1-1,0-1 0,-1 1 0,1 0 0,0 0 0,-1 0 0,1 1 0,0-1 0,-1 0 0,0 1 0,1 0 1,-1 0-1,0-1 0,0 1 0,0 1 0,0-1 0,0 0 0,0 0 0,-1 1 0,1-1 0,-1 1 0,0-1 1,1 1-1,-1 0 0,0-1 0,-1 1 0,1 0 0,0 0 0,-1 0 0,0-1 0,1 4 0,-1 9 10,0 0-1,0-1 1,-2 1-1,-4 22 1,6-37-9,0 0 3,0 0 0,0 0-1,0 1 1,0-1 0,-1 0 0,1 0 0,0 0 0,0 0 0,0 1 0,0-1 0,0 0 0,0 0-1,0 0 1,0 1 0,0-1 0,0 0 0,0 0 0,0 0 0,0 1 0,0-1 0,0 0-1,0 0 1,0 0 0,0 1 0,0-1 0,0 0 0,0 0 0,0 0 0,0 1 0,0-1 0,0 0-1,1 0 1,-1 0 0,0 0 0,0 1 0,0-1 0,0 0 0,0 0 0,0 0 0,1 0 0,-1 0-1,0 1 1,8-10 70,11-24 4,-16 27-54,63-123 324,-66 128-345,0 1 1,0-1-1,0 1 0,0 0 1,0-1-1,0 1 1,0 0-1,1-1 1,-1 1-1,0 0 0,0-1 1,1 1-1,-1 0 1,0-1-1,0 1 1,1 0-1,-1 0 0,0-1 1,1 1-1,-1 0 1,0 0-1,1-1 1,-1 1-1,0 0 0,1 0 1,-1 0-1,0 0 1,1 0-1,-1 0 1,1 0-1,-1-1 1,0 1-1,1 0 0,-1 0 1,1 1-1,-1-1 1,0 0-1,1 0 1,-1 0-1,1 0 0,-1 0 1,0 0-1,1 0 1,-1 1-1,0-1 1,1 0-1,-1 0 0,0 0 1,1 1-1,-1-1 1,0 0-1,1 1 1,-1-1-1,0 0 0,0 0 1,0 1-1,1 0 1,12 20 16,1 9 15,-7-18-18,-1 1 0,-1 0 0,0 0 0,5 24 0,-10-32-12,0-1 0,0 1 0,0-1-1,-1 1 1,0-1 0,0 0 0,0 1 0,0-1-1,-1 0 1,1 0 0,-1 0 0,-3 5-1,-2 4-10,-1-1-1,-12 16 1,16-23-55,0 0 0,-1 0 0,1 0 0,-1-1-1,0 1 1,-9 5 0,12-9 11,-1 0 0,1 0 0,-1 0 0,0 0 0,0 0 0,0 0 0,1-1 0,-1 0 0,0 1 0,0-1 0,0 0 0,0-1 0,0 1 0,1 0 0,-1-1 0,0 0 0,0 1 0,0-1 0,-3-2 0,-34-15-3963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14568,'0'0'1919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9040,'0'0'896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1306 6128,'0'0'1636,"14"-13"-912,-9 8-641,25-24 568,41-51 0,153-224 2554,-146 195-1843,-70 98-1110,-3 5-25,-1 1 0,0 0 0,0-1 0,0 0-1,-1 0 1,0 0 0,0 0 0,-1 0 0,0-1-1,0 1 1,2-9 0,-4 14-143,0 0 0,-1 0 0,1 1 1,0-1-1,0 0 0,0 0 0,-1 0 0,1 0 0,0 1 0,-1-1 0,1 0 0,-1 0 0,1 1 0,-1-1 1,1 0-1,-1 1 0,1-1 0,-1 0 0,0 1 0,1-1 0,-1 1 0,0-1 0,1 1 0,-1 0 0,0-1 1,-1 0-1,-3-2 326,5 3-394,0 1-1,-1-1 0,1 0 0,0 0 0,-1 0 0,1 0 0,0 0 0,-1 0 1,1 0-1,0 1 0,0-1 0,-1 0 0,1 0 0,0 0 0,0 1 1,-1-1-1,1 0 0,0 0 0,0 1 0,0-1 0,0 0 0,-1 0 1,1 1-1,0-1 0,0 0 0,0 0 0,0 1 0,0-1 0,0 0 0,0 1 1,0-1-1,0 0 0,0 1 0,-5 16 190,4-13-131,-7 27 71,2 0 0,1 1 0,2-1 0,1 1 0,1 0 1,5 42-1,-3-65-122,1-1 0,0 0 0,0 1 0,0-1 0,1 0 0,0 0 0,1 0 0,0 0 0,0-1 0,0 0 0,1 0 0,7 9 0,-9-13-7,0 0 0,0 0-1,1 0 1,-1 0 0,1-1 0,-1 1 0,1-1 0,0 0 0,0 0 0,0 0-1,0 0 1,0-1 0,0 0 0,0 0 0,1 0 0,-1 0 0,0-1 0,1 1-1,-1-1 1,1 0 0,-1-1 0,0 1 0,1-1 0,-1 1 0,5-3 0,10-5 43,0 0 0,-1-2 0,0 0 0,-1-1 1,0 0-1,0-2 0,-1 0 0,-1-1 0,21-24 1,46-69 340,-76 97-350,0 1 0,0-1 1,0 0-1,-2-1 0,1 1 1,-1-1-1,3-11 0,-6 18-31,0 1 0,-1 0 0,1-1 0,0 1 0,-1-1 0,0 1 0,0-1 0,0 1 0,0-1 0,-1 1 0,1 0 0,-1-1 0,0 1 0,0-1 0,0 1-1,0 0 1,-1 0 0,1 0 0,-1 0 0,0 0 0,0 0 0,0 0 0,0 0 0,0 1 0,-1-1 0,1 1 0,-4-3 0,5 5-11,-1-1 1,1 1 0,0-1-1,-1 1 1,1 0-1,-1 0 1,1 0-1,-1 0 1,0 0-1,1 0 1,-1 0-1,1 0 1,-1 1-1,1-1 1,0 1-1,-1-1 1,1 1-1,-1-1 1,1 1 0,0 0-1,-1 0 1,1 0-1,-1 1 1,-28 23 70,25-20-72,1 0 0,1 1 0,-1 0 0,1-1-1,0 1 1,0 1 0,0-1 0,1 0 0,0 1 0,1-1 0,-1 1 0,1-1 0,0 1 0,1 0 0,0-1 0,1 13-1,0-10-7,0 1 0,0-1-1,1 0 1,1 1 0,-1-1-1,2-1 1,-1 1 0,1 0-1,0-1 1,1 0 0,7 11-1,-5-12-1,0 1-1,0-1 1,1 0-1,0-1 1,0 0-1,0 0 1,1-1-1,0 1 1,0-2-1,0 0 1,1 0-1,-1 0 1,1-1-1,0-1 1,0 0-1,18 2 1,-10-3 7,-1-1 0,0-1 0,0 0-1,0-1 1,0-1 0,0 0 0,-1-2 0,1 0 0,20-9 0,-4-1 20,-1-1 0,0-2 0,-1-1 0,-1-1-1,-1-2 1,-1-1 0,-1-1 0,-1-1 0,-1-2-1,-1 0 1,-1-2 0,-2 0 0,-1-1 0,23-49 0,-21 24 36,-2 0 1,-3-1-1,-3-1 1,-1 0-1,-4-1 1,3-71 0,-12 93 12,0 34-66,0 1 0,0 0 1,0 0-1,0-1 1,-1 1-1,1 0 0,0 0 1,0 0-1,-1 0 1,1 0-1,-1-1 0,1 1 1,-1 0-1,0 0 1,1 0-1,-1 0 0,0 0 1,1 0-1,-1 1 1,0-1-1,0 0 0,0 0 1,0 0-1,0 1 1,-1-1-1,1 1-3,0 0 0,0 0 0,0 0 0,0 0 1,0 1-1,0-1 0,0 0 0,0 1 0,0-1 0,0 1 1,0-1-1,1 1 0,-1 0 0,0-1 0,0 1 0,0 0 0,1-1 1,-2 2-1,-14 18 12,13-15-8,-11 16-9,0 1 1,2 0 0,0 0 0,-14 43 0,10-15-37,-13 68 0,20-69-16,2 1 1,-1 60-1,8-84 13,0 0-1,2 1 1,2-1 0,0 0-1,16 50 1,-17-68 30,0 1-1,1-1 1,0 0 0,0 0 0,1-1-1,0 1 1,1-1 0,0 0-1,0-1 1,0 0 0,1 1 0,-1-2-1,9 6 1,-9-7 8,0-1 1,0 1-1,1-1 0,-1-1 0,1 1 0,0-1 0,0 0 1,0-1-1,0 0 0,0 0 0,0 0 0,0-1 0,0 0 1,0 0-1,0-1 0,12-2 0,11-6 4,0-2 1,0-1-1,55-31 0,-42 21 20,-15 6 37,-1 0-1,0-2 1,-1-1 0,-1-1-1,33-34 1,-58 54-54,0 0-1,0 0 1,1-1 0,-1 1 0,0 0 0,0 0-1,0 0 1,1 0 0,-1 0 0,0-1 0,0 1-1,0 0 1,0 0 0,1 0 0,-1 0 0,0-1-1,0 1 1,0 0 0,0 0 0,0 0 0,0-1-1,0 1 1,0 0 0,0 0 0,0-1 0,0 1-1,0 0 1,0 0 0,0-1 0,0 1 0,0 0 0,0 0-1,0-1 1,0 1 0,0 0 0,0 0 0,0 0-1,0-1 1,0 1 0,0 0 0,0 0 0,-1 0-1,1-1 1,0 1 0,0 0 0,0 0 0,0 0-1,0-1 1,-1 1 0,1 0 0,-1 0 6,0 0-1,0-1 1,0 1 0,0 0 0,1 0-1,-1 0 1,0 0 0,0 0 0,0 0 0,0 1-1,0-1 1,0 0 0,0 0 0,1 1-1,-2-1 1,-17 8 24,0 0-1,1 2 0,1 0 0,-1 0 1,1 2-1,1 0 0,0 1 1,1 0-1,1 2 0,-22 26 1,34-39-30,1 0 1,-1 1 0,1-1-1,0 1 1,0 0 0,-1-1 0,2 1-1,-1 0 1,0 0 0,1-1 0,-1 1-1,1 0 1,0 0 0,0 0 0,0 0-1,0 0 1,0 0 0,1-1 0,-1 1-1,1 0 1,0 0 0,2 4 0,-2-5-2,0 0 1,0-1 0,1 1 0,-1 0-1,0-1 1,1 1 0,-1-1 0,1 1-1,0-1 1,0 0 0,-1 0 0,1 0-1,0 0 1,0 0 0,0 0 0,0 0-1,0-1 1,0 1 0,0-1 0,0 1-1,0-1 1,1 0 0,-1 0 0,0 0-1,0 0 1,0 0 0,0-1-1,0 1 1,0 0 0,0-1 0,3-1 0,4-1 22,1 0 0,-1-1 1,0 0-1,-1-1 1,1 0-1,10-8 1,44-42 143,-11 8 144,-51 46-303,-1 1 0,1-1 0,0 1 0,-1 0 0,1 0 0,0-1 0,-1 1 0,1 0 0,0 0 0,-1 0 0,1 0 0,0 0 0,-1 0 0,1 0 0,0 0 0,-1 0 0,1 0 0,0 0 0,-1 0 0,1 0 0,0 0 0,-1 1 0,1-1 0,0 0 0,-1 1 0,1-1 0,-1 0-1,1 1 1,0-1 0,-1 1 0,1-1 0,0 1 0,18 23 58,-10-13-42,10 7-9,39 30 0,-51-43-17,1 0 1,0 0-1,0 0 0,0-1 0,1-1 0,0 1 0,0-1 1,16 3-1,-16-6-6,-1 0 1,1 0 0,-1-1-1,0 0 1,1 0-1,-1-1 1,16-6-1,-6 1-6,1 0 0,19-13-1,-8 0 7,-1 0 0,-2-2-1,0-2 1,44-49 0,-46 45 17,-1-2 0,-2 0 1,-1-2-1,-2 0 0,0-1 0,24-67 1,-23 44 56,-3-2 1,-3 0-1,12-95 0,-24 140-34,-1 0-1,-1-25 1,0 35-26,-1 0 1,1 0 0,0 0-1,-1 0 1,0 0 0,0 0-1,0 0 1,0 0 0,-1 0 0,1 0-1,-1 0 1,1 1 0,-1-1-1,0 1 1,0-1 0,0 1-1,-4-3 1,5 4-7,0 0 0,0 1-1,0-1 1,0 1 0,-1 0-1,1-1 1,0 1 0,0 0-1,0 0 1,-1 0 0,1 0 0,0 0-1,0 0 1,-1 0 0,1 0-1,0 0 1,0 1 0,0-1-1,-1 0 1,1 1 0,0-1-1,0 1 1,0-1 0,0 1 0,0 0-1,0-1 1,0 1 0,0 0-1,-1 1 1,-3 2-6,0 1 1,1-1-1,0 1 0,-7 9 1,-6 13-8,0 1 0,2 0 0,2 1 0,0 1 0,-9 33 0,8-11-39,2 1-1,-6 68 1,12-68-3,-8 99-52,13-130 68,2 0 0,0 0 0,1 0 0,10 40 0,-11-60 31,-1 0 1,1 0-1,-1 0 1,1 0-1,0 0 1,0-1-1,0 1 0,0 0 1,0 0-1,0-1 1,0 1-1,0-1 1,1 1-1,-1-1 1,1 1-1,-1-1 1,3 2-1,-2-2 2,0-1 1,0 1-1,0-1 1,0 0-1,0 0 0,0 0 1,0 0-1,0 0 0,0 0 1,0 0-1,0-1 1,0 1-1,0 0 0,0-1 1,0 0-1,0 0 0,0 1 1,3-3-1,14-9 21,-1 0 0,0-1 0,-1-1 1,-1-1-1,24-25 0,2-3 39,-15 13-7,-22 24-11,0-1-1,1 1 1,0 0-1,13-10 0,-19 16-34,0 0 0,0 0-1,1 0 1,-1-1-1,1 1 1,-1 0-1,0 0 1,1 0-1,-1 0 1,0 0-1,1 0 1,-1 0-1,1 0 1,-1 0 0,0 0-1,1 0 1,-1 0-1,0 0 1,1 0-1,-1 0 1,1 0-1,-1 0 1,0 0-1,1 0 1,-1 1-1,0-1 1,1 0 0,-1 0-1,0 0 1,1 1-1,-1-1 1,0 0-1,0 1 1,1-1-1,-1 0 1,0 0-1,0 1 1,1-1-1,-1 0 1,0 1-1,0-1 1,0 1 0,0-1-1,0 0 1,1 1-1,-1-1 1,0 0-1,0 1 1,0 0-1,4 26 29,-3-20-6,-1-1-25,17 88 2,-15-84-5,1-1 0,0 1 1,1-1-1,0 0 0,0 0 1,1-1-1,10 15 0,-13-21 1,0-1 0,0 1 0,0-1 0,0 0 0,0 1 0,0-1 0,0 0 0,1 0 0,-1-1 0,0 1 0,1 0 0,-1-1 0,0 1 0,1-1 0,-1 0 0,1 0 0,-1 0 0,0 0 0,1 0 0,-1 0 0,1-1 0,-1 1-1,0-1 1,4-1 0,4-1 1,-1 0 0,1-1-1,0-1 1,12-7 0,-9 4 15,-1 0-1,1-1 1,-2-1 0,1 0 0,-1 0-1,-1-1 1,0 0 0,0-1 0,-1-1-1,9-15 1,-18 28-13,0 0-1,1-1 0,-1 1 1,0 0-1,0 0 1,0-1-1,0 1 1,0 0-1,1 0 1,-1-1-1,0 1 0,0 0 1,0 0-1,0-1 1,0 1-1,0 0 1,0 0-1,0-1 0,0 1 1,0 0-1,0-1 1,0 1-1,0 0 1,0 0-1,0-1 1,0 1-1,0 0 0,0 0 1,-1-1-1,1 1 1,0 0-1,0 0 1,0-1-1,0 1 0,-1 0 1,1 0-1,0 0 1,0-1-1,0 1 1,-1 0-1,1 0 1,0 0-1,0 0 0,-1-1 1,1 1-1,0 0 1,0 0-1,-1 0 1,1 0-1,0 0 1,0 0-1,-1 0 0,1 0 1,0 0-1,-1 0 1,1 0-1,0 0 1,0 0-1,-1 0 0,1 0 1,0 0-1,0 0 1,-1 0-1,1 0 1,0 1-1,0-1 1,-1 0-1,1 0 0,0 0 1,-21 8 73,17-6-71,-1 1-1,1 0 1,0 0 0,0 1 0,0-1-1,0 1 1,0 0 0,1 0 0,0 0 0,0 1-1,0-1 1,0 1 0,1-1 0,-1 1 0,1 0-1,1 0 1,-1 0 0,1 0 0,-1 0-1,1 1 1,1-1 0,-1 8 0,1-8-4,-1 0 0,1 0 0,1 0 0,-1 0 0,1-1 0,0 1 0,0 0 1,0 0-1,1-1 0,-1 1 0,1 0 0,0-1 0,1 0 0,-1 1 0,1-1 0,0 0 0,0 0 0,0-1 1,0 1-1,1-1 0,-1 1 0,1-1 0,0 0 0,6 4 0,-7-6-1,-1 0 0,1-1 0,0 1 0,-1 0 0,1-1 0,0 0 0,-1 1 0,1-1 0,0 0 0,0-1 0,-1 1 0,1 0 0,0-1 0,-1 1 0,1-1 0,0 0 0,-1 0 0,1 0 0,-1 0 0,1 0 0,-1-1 0,0 1 0,0-1 0,1 1 0,-1-1 0,0 0 0,0 0 0,3-4 0,0 0 0,0-1 0,0 0 0,0 0 0,0 0 0,-1-1 0,-1 1 0,1-1 0,2-9 0,-4 12-1,-1 0 0,0-1 0,0 1-1,0 0 1,-1 0 0,0-1 0,0 1 0,0 0 0,-1 0-1,1-1 1,-1 1 0,0 0 0,-1 0 0,1 0-1,-1 0 1,0 0 0,-1 0 0,1 0 0,-1 1 0,0-1-1,0 1 1,0 0 0,0 0 0,-6-5 0,8 7 6,-1 0 1,0 0-1,-1 0 1,1 0-1,0 0 1,0 1-1,-1-1 1,1 1-1,-1 0 1,1-1-1,-1 1 0,0 0 1,0 1-1,1-1 1,-1 0-1,0 1 1,0-1-1,-5 1 1,-6-3 39,14 3-43,-1 0-1,1 0 1,0 0 0,0 0 0,0-1 0,0 1 0,0 0 0,0 0 0,0 0 0,0 0-1,0 0 1,0-1 0,0 1 0,0 0 0,0 0 0,0 0 0,0-1 0,0 1 0,0 0 0,0 0-1,0 0 1,0 0 0,0-1 0,0 1 0,0 0 0,0 0 0,0 0 0,0 0 0,1 0 0,-1-1-1,0 1 1,0 0 0,0 0 0,0 0 0,0 0 0,0 0 0,1 0 0,-1 0 0,0-1 0,0 1-1,2-1 10,0-1 0,1 1-1,-1 0 1,0 0 0,1 0-1,-1 0 1,0 0 0,1 0-1,2 0 1,142-17 5,-126 15-20,1 0 1,0 1-1,0 1 0,0 2 0,0 0 1,0 1-1,0 1 0,-1 1 0,23 7 1,-40-10-3,0 1 1,0 0-1,1 1 1,-1-1-1,-1 1 1,1 0-1,0-1 1,-1 2-1,1-1 1,-1 0 0,0 1-1,0 0 1,0-1-1,-1 1 1,1 0-1,-1 0 1,0 1-1,0-1 1,-1 0-1,1 1 1,-1-1-1,0 1 1,0 0-1,0-1 1,-1 1-1,1 0 1,-2 7-1,1-11 6,0-1 0,0 1 0,0-1 0,-1 1 0,1-1 0,0 1 1,0-1-1,0 1 0,0-1 0,0 1 0,0-1 0,0 0 0,0 1 0,1-1 0,-1 1 0,0-1 0,0 1 0,0-1 0,0 1 0,1-1 0,-1 1 0,0-1 0,0 0 0,1 1 0,-1-1 0,0 0 0,1 1 0,-1-1 0,0 0 0,1 1 0,-1-1 0,1 0 0,-1 0 0,0 1 0,1-1 0,-1 0 0,1 0 0,-1 0 0,1 1 0,-1-1 0,1 0 0,-1 0 0,1 0 0,-1 0 0,1 0 0,-1 0 0,1 0 0,-1 0 0,1 0 0,-1-1 0,0 1 0,1 0 0,-1 0 0,1 0 0,-1 0 0,1-1 0,-1 1 0,1 0 0,-1 0 0,0-1 0,1 0 0,31-24 44,-23 17-30,33-32 21,-31 29 2,0 0 0,22-16 1,-28 23-23,-3 3-11,-1 1 1,0-1 0,0 0 0,0 0-1,1 0 1,-1 1 0,0-1 0,1 1 0,-1-1-1,1 1 1,1-1 0,-2 1-4,1 1 0,0-1 0,-1 1 0,1-1-1,-1 1 1,1 0 0,-1 0 0,1 0 0,-1-1 0,1 1 0,1 2-1,39 30 35,45 42 0,-26-24 38,-59-50-71,-1 1-1,1-1 1,-1 1 0,0-1-1,1 1 1,-1 0 0,0-1-1,0 1 1,0 0 0,1 3-1,-2-4-2,0 0-1,0 0 1,0 0-1,0 0 0,-1 0 1,1 0-1,0 1 0,0-1 1,-1 0-1,1 0 1,-1 0-1,1 0 0,-1 0 1,0 0-1,1 0 1,-1 0-1,0-1 0,1 1 1,-1 0-1,0 0 1,0-1-1,-1 2 0,-4 3-99,0 0 0,0-1-1,0 0 1,0 0-1,-1-1 1,0 1 0,-12 3-1,-8-1-3858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13768,'0'0'2336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11352,'0'0'1248,"117"-42"-864,-34 20-88,20 1 8,14 5 80,60 0 0,-24 16-8,-38 20 8,-20 7-64,-19 1-8,-17 6-136,-11-10 16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222 856 6928,'0'0'3222,"14"-14"-2566,185-203 2196,-154 161-2113,-2-2-1,43-76 1,-65 95-351,-1-1 1,-3-1-1,-1 0 0,19-78 0,-26 84-25,-6 26-122,-1 0 1,0 0-1,0-1 0,0-14 1,-2 24-231,0 0 1,0 0 0,0 0-1,0 0 1,0 0-1,0 1 1,0-1 0,0 0-1,0 0 1,0 0 0,0 0-1,0 0 1,0 0 0,0 0-1,0 1 1,0-1-1,0 0 1,-1 0 0,1 0-1,0 0 1,0 0 0,0 0-1,0 0 1,0 0-1,0 0 1,0 0 0,-1 0-1,1 0 1,0 0 0,0 0-1,0 0 1,0 1-1,0-1 1,0 0 0,-1 0-1,1 0 1,0 0 0,0 0-1,0-1 1,0 1-1,0 0 1,0 0 0,-1 0-1,1 0 1,0 0 0,0 0-1,0 0 1,0 0-1,0 0 1,0 0 0,0 0-1,0 0 1,-1 0 0,1 0-1,0-1 1,0 1-1,0 0 1,0 0 0,0 0-1,0 0 1,0 0 0,0 0-1,0 0 1,0-1-1,0 1 1,-9 11 157,-27 42 154,-67 111 152,-11 64-92,49-93-70,-88 133 1,139-247-282,-79 112 189,78-114-152,-2 0 0,0 0-1,-1-2 1,-29 22 0,19-23 95,25-17 0,7-6-35,42-41-4,1 1 0,2 3 0,2 2-1,75-47 1,-63 49-34,173-95 290,-48 40-34,-163 82-233,0 1 0,1 1 0,30-8 0,-54 18-101,-1 1-11,9-2 553,-17 15-282,6-13-284,-30 41 172,20-27-123,0 0 0,1 1 1,0 0-1,1 0 0,-8 19 0,16-29-27,-1-1 1,1 1-1,0-1 0,0 1 0,0 0 1,1 0-1,0-1 0,-1 1 0,2 0 0,-1 0 1,1-1-1,-1 1 0,1 0 0,0-1 0,1 1 1,-1-1-1,1 1 0,0-1 0,0 0 0,1 1 1,-1-1-1,1 0 0,0-1 0,4 6 1,-4-6 0,1 0 0,0 0 0,0 0 1,0 0-1,1-1 0,-1 1 1,1-1-1,-1 0 0,1 0 1,0-1-1,0 0 0,-1 1 1,1-2-1,0 1 0,0 0 0,0-1 1,0 0-1,8-1 0,-2 0 2,-1 0 0,0-1-1,1 0 1,-1 0-1,0-1 1,0-1 0,16-7-1,-16 5 12,0-1 1,-1 0-1,1 0 0,-1-1 0,-1 0 1,0-1-1,0 0 0,0 0 1,-1-1-1,0 0 0,-1 0 0,0 0 1,5-16-1,-7 17 3,0-1 1,-1 0 0,-1 0-1,1 0 1,-2 0-1,1 0 1,-1-1-1,-1 1 1,0 0-1,0-1 1,-1 1 0,-1 0-1,1-1 1,-2 1-1,-5-15 1,7 20-8,-1 0 1,0 1-1,0 0 0,-1-1 1,1 1-1,-1 0 1,0 1-1,0-1 0,0 0 1,-1 1-1,1-1 1,-1 1-1,0 0 0,0 1 1,0-1-1,0 0 1,-1 1-1,1 0 0,-1 0 1,-4-1-1,6 2-1,2 1-13,0 0 0,0 0 0,1 0 0,-1 0 0,0 0 0,0 0 0,1 0 1,-1 0-1,0-1 0,1 1 0,-1 0 0,0 0 0,1-1 0,-1 1 0,0 0 0,1-1 0,-1 1 0,1-1 1,-1 1-1,1-1 0,-1 1 0,1-1 0,-1 0 0,1 1 0,-1-1 0,1 1 0,0-1 0,-1-1 0,24 8 113,75 2-93,-62-7-32,1 2 0,38 9 0,-30-2-10,28 5 14,117 43 0,-176-51 9,0 0 0,0 1 1,-1 0-1,-1 1 0,20 18 0,4 2 78,-31-25-69,0-1 0,1 0 1,0 0-1,-1 0 0,1-1 1,0 0-1,0 0 0,0-1 0,1 1 1,-1-1-1,0-1 0,0 1 1,1-1-1,6-1 0,3 0 7,1-1 0,-1-1 0,0-1 0,19-6-1,-25 6-27,0 0 0,-1-1 0,1 0 0,-1-1 0,0 0 0,0 0 0,-1-1 0,0 0 0,0-1 0,10-12 0,10-16-3545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542 553 5920,'0'0'7065,"-1"-11"-6712,-5-34 14,5 40-301,-1 1 1,1 0 0,-1 0-1,0 0 1,0 0-1,-1 1 1,1-1-1,-1 0 1,1 1 0,-1 0-1,0 0 1,0 0-1,-1 0 1,1 0-1,-5-2 1,2-1 33,-7-4 99,0 1 0,-1-1 0,0 2 0,0 0-1,-1 1 1,0 0 0,0 1 0,-27-6 0,33 10-98,0 1 1,0-1 0,0 2 0,0-1-1,-1 1 1,1 1 0,0 0-1,0 0 1,0 1 0,0 0 0,0 0-1,0 1 1,0 0 0,1 1-1,0 0 1,-14 8 0,14-6-39,1-1 1,0 1-1,0 0 0,1 0 1,0 1-1,0 0 0,0 0 1,1 1-1,0-1 0,1 1 1,-1 0-1,1 0 1,1 1-1,-5 14 0,7-17-33,0 0-1,0-1 1,0 1 0,1 0-1,0-1 1,0 1 0,0 0-1,1-1 1,0 1-1,0 0 1,0-1 0,1 1-1,0-1 1,0 0-1,0 0 1,1 1 0,0-2-1,0 1 1,0 0-1,0 0 1,1-1 0,0 0-1,0 0 1,7 7-1,-1-4 24,0 0-1,1 0 1,0-1 0,0 0-1,0-1 1,0-1-1,1 1 1,0-2-1,0 0 1,0 0-1,17 1 1,-19-3 16,1 0 0,0-1 1,0-1-1,-1 0 0,1 0 0,0-1 1,-1 0-1,0-1 0,1 0 0,-1 0 1,0-1-1,0-1 0,14-8 0,-24 13-58,1 0-1,-1-1 0,1 1 0,-1 0 1,0 0-1,1 0 0,-1-1 1,1 1-1,-1 0 0,0 0 1,1-1-1,-1 1 0,0 0 0,1-1 1,-1 1-1,0 0 0,0-1 1,1 1-1,-1-1 0,0 1 0,0 0 1,0-1-1,0 1 0,1-1 1,-1 1-1,0-1 0,0 1 0,0-1 1,-11-3 258,-22 6-26,20 2-194,0 0 0,0 0 0,0 2 0,-21 11 0,-48 34 157,52-31-148,9-6-10,0 1 0,1 2-1,1 0 1,-19 21 0,28-27-32,1 1 0,0-1 0,1 1 0,0 1 0,1 0 0,0 0 0,1 0 0,-7 24 0,12-31-15,-1 1 0,1-1-1,0 1 1,1-1 0,-1 1 0,1-1-1,1 1 1,-1-1 0,1 1 0,0-1-1,1 1 1,-1-1 0,4 7 0,-3-9-2,0 0 0,0 0 0,0 0 0,1-1 0,0 1 0,-1-1 1,1 1-1,0-1 0,1 0 0,-1-1 0,1 1 0,-1 0 0,1-1 0,0 0 0,0 0 0,0 0 1,0 0-1,0-1 0,0 1 0,6 0 0,2 0 3,0-1-1,-1 0 1,1 0-1,0-2 1,0 1-1,-1-2 1,1 1-1,-1-2 1,20-5-1,3-4 32,59-30 0,-48 16 15,-1-2-1,68-55 0,-8 3 6,-56 45-15,-1-1 0,-2-3 1,-2-1-1,-2-3 0,42-55 0,-74 85-16,-1-1 0,0-1 0,-1 0 0,-1 0 0,0 0 0,-1 0 0,0-1 0,-2 0 0,0 0 0,2-24 0,-4 13 20,0 0 0,-2 0 0,-1-1 0,-1 1 0,-9-37 0,10 57-27,0 0 0,0 0 0,-1 0 1,0 0-1,0 0 0,-1 0 1,0 1-1,0 0 0,0-1 1,-1 2-1,0-1 0,0 0 0,0 1 1,-1 0-1,0 0 0,-7-4 1,10 8-13,0 0 1,0 0-1,0 0 1,0 0-1,-1 1 1,1-1-1,0 1 1,0 0 0,0 0-1,-1 0 1,1 0-1,0 1 1,0-1-1,0 1 1,0 0-1,0 0 1,0 0-1,0 0 1,0 1 0,0-1-1,0 1 1,1-1-1,-1 1 1,1 0-1,-1 0 1,-4 5-1,-4 5-19,-1 1-1,1 0 0,-15 24 0,24-33 14,-10 14-22,2 0 0,0 1 0,1 1 0,0-1 0,2 1 0,1 0-1,0 1 1,1 0 0,-2 33 0,1-3 1,3-1 0,4 55 0,0-89 19,1 1 0,0-1 0,2 0 0,0 0 0,0 0 0,2 0 0,0-1 0,0 0-1,2 0 1,14 21 0,-6-16-19,0-2 0,1 0 0,2-1 0,-1 0 0,2-2 0,0 0 0,1-2 0,40 21 0,-54-31 20,0 0 0,0-1-1,0 1 1,1-1 0,-1-1-1,1 1 1,-1-1 0,1-1-1,-1 1 1,1-1 0,0-1-1,-1 1 1,1-1 0,-1-1-1,1 1 1,13-6 0,4-3 17,-2-1 0,1-1-1,31-22 1,-43 26 1,-8 6-13,21-13 28,36-30 1,-55 39-20,1 0 0,-1-1 0,0 1 0,0-1 1,-1 0-1,0 0 0,0-1 0,-1 0 0,7-15 1,-11 19-5,1 0 1,-1 0-1,1 0 1,-1-1-1,0 1 1,-1 0 0,1 0-1,-1 0 1,0 0-1,0 0 1,0 0-1,-3-6 1,-22-46 52,26 54-56,-1 1 1,0-1 0,0 1 0,0 0 0,0-1 0,0 1 0,0 0 0,-1 0-1,1 0 1,0 0 0,0 0 0,-1 0 0,1 0 0,-1 0 0,1 0 0,-1 1-1,1-1 1,-1 0 0,0 1 0,1 0 0,-1-1 0,1 1 0,-4 0-1,-1 0 9,0 1 0,0-1-1,0 1 1,0 1 0,-7 1-1,-4 2-16,3-2 9,9-3-3,1 1 0,0 0 0,-1 0 1,1 0-1,0 0 0,0 0 1,0 1-1,0 0 0,0 0 0,0 0 1,0 0-1,1 1 0,-1-1 0,1 1 1,0 0-1,0 0 0,-6 7 1,-12 16-39,17-21 25,-1-1 0,1 1 0,0 1 0,1-1 0,-1 0-1,1 1 1,0 0 0,-4 11 0,5-3-6,0-1-1,1 1 0,0 0 1,1 0-1,1-1 0,0 1 1,1 0-1,0-1 0,1 1 1,1-1-1,8 21 0,-9-28 16,0-1-1,0 1 0,1-1 0,0 0 0,-1-1 1,2 1-1,8 7 0,9 12-4,-18-21 2,-1 1 0,1 0 1,0-1-1,0 0 0,0 0 1,0 0-1,1 0 0,-1-1 1,1 1-1,0-1 0,-1 0 1,1-1-1,0 1 0,10 1 1,-5-2 6,-1 0 1,0-1 0,1 0-1,-1-1 1,1 0-1,-1 0 1,13-4 0,7-4 21,-2-2 1,1-1 0,-1-1 0,45-30-1,-1-6 43,-45 29-26,0 2 1,50-26-1,-63 38-40,-1 1 1,1 1-1,0 0 1,0 0-1,0 1 0,1 1 1,23-2-1,-27 5 4,1-1 0,0 1-1,0 1 1,-1 0 0,1 1-1,-1 0 1,1 0 0,-1 1 0,0 0-1,10 7 1,-18-10-4,1 0 0,-1 0 0,0 0 0,1-1 1,-1 1-1,0-1 0,1 1 0,-1-1 0,5 0 0,-7 0 0,0 0 0,-1 0 0,1 0 0,0 0 0,0 1 0,0-1 0,0 0 0,0 0 0,0 0 0,0 0 0,0 0 0,0 0 0,0 0 0,0 0 0,0 0 0,0 0 0,0 0 0,0 1 0,0-1 0,0 0 0,0 0 0,0 0 0,0 0 0,0 0 0,0 0 0,0 0 0,0 0 0,0 0 0,0 1 0,0-1 0,0 0 0,0 0 0,0 0 0,0 0 0,0 0 0,0 0 0,0 0 0,0 0 0,0 0 0,0 1 0,0-1 0,0 0 0,0 0 0,0 0 0,-4-2 7,-1 0-1,-1 0 1,1 1-1,0-1 1,0 1 0,0 0-1,-1 1 1,1-1-1,-9 2 1,-2-2-1,-30-6 26,35 5-13,0 0-1,0 0 1,0 2 0,0-1 0,0 1 0,0 1 0,-18 2 0,11 2 11,1 0 1,-1 1-1,-22 11 1,36-15-29,0 0 1,0 0-1,0 1 1,0 0 0,0 0-1,1 0 1,-1 0-1,1 0 1,0 0-1,0 1 1,0 0 0,1 0-1,-1 0 1,1 0-1,0 0 1,0 0-1,0 0 1,-2 9 0,4-8-8,-1 0 1,1 0 0,1 0 0,-1 0-1,1-1 1,-1 1 0,1 0 0,1 0 0,-1 0-1,1 0 1,0-1 0,0 1 0,0-1 0,0 1-1,1-1 1,0 0 0,0 0 0,0 0-1,4 4 1,7 6-5,1 0 0,0-1 0,21 14 1,-26-19 0,0-1 0,1-1 1,0 0-1,0 0 0,0-1 0,1-1 1,-1 0-1,24 5 0,-26-8 8,-1-1 0,0 1-1,1-1 1,-1-1 0,1 0-1,-1 0 1,0 0-1,1-1 1,-1 0 0,0-1-1,0 0 1,-1 0 0,1-1-1,7-4 1,2-4 6,0 0 1,-1-1-1,23-24 1,-5 3 16,150-149 163,-169 166-162,-1-1 0,-1-1 0,0 0 0,-1-1 1,-1 0-1,-1 0 0,-1-1 0,10-33 0,-7 7 32,-2-1-1,6-94 1,8-108 190,-23 234-194,-1-1 0,-1 1 0,0 0 0,-1-1 0,-7-27 0,9 44-48,0-1 0,0 1-1,0-1 1,0 1 0,0-1-1,-1 1 1,1 0 0,0-1-1,0 1 1,-1-1 0,1 1-1,0 0 1,0-1 0,-1 1 0,1-1-1,0 1 1,-1 0 0,1 0-1,-1-1 1,1 1 0,0 0-1,-1-1 1,1 1 0,-1 0-1,1 0 1,-1 0 0,1 0 0,0 0-1,-1-1 1,1 1 0,-1 0-1,1 0 1,-1 0 0,1 0-1,-1 0 1,1 0 0,-1 0-1,1 1 1,-1-1 0,1 0-1,-1 0 1,1 0 0,0 0 0,-1 1-1,1-1 1,-1 0 0,1 0-1,0 1 1,-1-1 0,1 0-1,-1 1 1,1-1 0,0 0-1,-1 1 1,1-1 0,0 0 0,0 1-1,-1 0 1,-18 25-12,9-3-12,0 0 1,2 0 0,1 1-1,1 0 1,-4 32 0,3-22-11,-2 31-19,3 0-1,3 1 1,6 89 0,-1 45-90,-3-173 99,0 1 0,2-1 0,1 1 0,10 46 0,-10-70 35,-1 0 0,1 0 0,0-1 0,0 1-1,1-1 1,-1 1 0,1-1 0,0 0 0,4 5 0,12 14-6,-17-21 10,-1 1 1,1-1 0,-1 0 0,1 0 0,0 1 0,-1-2 0,1 1 0,0 0 0,0 0 0,0 0 0,0-1 0,0 1 0,0-1 0,0 1 0,0-1-1,0 0 1,0 0 0,0 0 0,0 0 0,0 0 0,0-1 0,0 1 0,0 0 0,2-2 0,6 0 0,0-1 0,-1 0 0,17-7 0,-13 3 15,0 0 0,0-1 0,-1-1-1,0 0 1,-1 0 0,1-1 0,-2 0 0,0-1 0,0-1-1,-1 1 1,0-1 0,-1-1 0,0 0 0,-1 0-1,-1 0 1,0-1 0,5-18 0,-5 16 39,-1 0 0,-1 0 1,0 0-1,-1 0 0,2-31 0,-5 45-46,0 0 0,0 0 0,1 0 0,-1 0-1,1 0 1,0 0 0,0 0 0,0 0 0,-1 0 0,2 1 0,-1-1-1,0 0 1,0 1 0,0-1 0,1 1 0,-1-1 0,1 1-1,-1 0 1,1 0 0,0-1 0,-1 1 0,3-1 0,-3 2-9,1-1 1,-1 0 0,0 1-1,0-1 1,1 1 0,-1 0-1,0-1 1,1 1 0,-1 0-1,1 0 1,-1 0 0,0 0-1,1 0 1,-1 0 0,1 0-1,-1 0 1,0 0 0,1 1-1,-1-1 1,0 1 0,1-1-1,-1 1 1,0-1 0,0 1 0,1 0-1,-1 0 1,0-1 0,0 1-1,0 0 1,0 0 0,0 0-1,0 0 1,1 2 0,2 4-5,1 1 0,-1 0 0,0 0 0,-1 0 0,0 0 0,0 1 0,-1-1 0,0 1 1,1 17-1,-1 3-29,-6 51 0,2-58 3,1 1-1,1-1 0,5 41 1,-5-60 29,1-1 0,-1 1 0,1-1-1,-1 0 1,1 0 0,0 1 0,0-1 0,0 0 0,0 0 0,1 0 0,-1 0 0,0 0 0,1 0 0,0 0-1,-1 0 1,1-1 0,0 1 0,0-1 0,0 1 0,0-1 0,0 0 0,0 0 0,3 2 0,0-2-2,-1 0 1,1 0 0,0-1-1,0 1 1,0-1 0,0 0-1,0-1 1,0 1 0,-1-1 0,10-2-1,2-2 4,0 0 0,-1-1 0,15-9 0,9-3 0,-18 8 10,-1-1 0,0-1 0,22-18-1,-20 14 10,43-24 1,-53 33 34,-12 7-51,0 0 0,0 0 0,0 0 0,0 0 0,0 0 0,0 0-1,0 0 1,0 0 0,0 0 0,0 0 0,0 0 0,0 0 0,0 0 0,0 1-1,0-1 1,0 0 0,0 0 0,0 0 0,0 0 0,0 0 0,0 0 0,0 0-1,0 0 1,0 0 0,0 0 0,0 0 0,0 0 0,-5 14 32,3-7-33,1 1 1,0-1-1,0 1 0,0-1 0,1 0 0,1 1 0,-1-1 1,1 1-1,0-1 0,0 0 0,1 1 0,0-1 0,1 0 1,-1 0-1,2 0 0,-1-1 0,0 1 0,1-1 1,0 0-1,1 0 0,0 0 0,-1 0 0,2-1 0,-1 0 1,1 0-1,7 5 0,-12-9 0,1 0 0,-1 0 0,1 0 0,0-1 1,-1 1-1,1-1 0,0 1 0,-1-1 0,1 1 0,0-1 0,0 0 1,-1 0-1,1 0 0,0 0 0,0 0 0,-1 0 0,1-1 0,0 1 0,1-1 1,1-1 3,-1 1 0,1-1 0,-1 0 1,1 0-1,-1 0 0,0 0 1,0 0-1,5-5 0,-4 3 6,0-1-1,0 1 1,-1-1-1,1 0 1,-1 0-1,0 0 1,0 0-1,-1-1 1,1 1-1,-1-1 1,2-10-1,-3 6 9,0 0 0,-1 0 0,0 0 0,-1 0-1,0 0 1,0 0 0,-1 0 0,-1 0 0,-3-9 0,4 13-4,-1 0 1,0 0-1,0 1 1,0-1-1,-1 1 1,0-1-1,0 1 1,0 0-1,-1 1 1,1-1-1,-1 1 1,0 0-1,-1 0 1,1 0-1,-8-3 1,-6-3 9,15 7-6,-1 1-1,0-1 0,0 1 1,0 0-1,0 0 0,0 0 1,0 1-1,-1 0 0,1 0 1,0 0-1,-8 1 1,10-1-26,3 1 8,-1 0 0,1 0 0,0 0 1,0 0-1,-1 0 0,1 0 1,0 0-1,0 0 0,-1 0 0,1 0 1,0 0-1,0 0 0,-1 0 1,1 0-1,0 0 0,0 0 0,-1 0 1,1 0-1,0 0 0,0 0 1,-1 1-1,1-1 0,0 0 0,0 0 1,0 0-1,-1 0 0,1 0 0,0 1 1,0-1-1,0 0 0,0 0 1,-1 0-1,1 1 0,0-1 0,0 0 1,0 0-1,0 1 0,0-1 1,0 0-1,0 0 0,-1 1 0,1-1 1,0 0-1,0 0 0,0 1 1,0-1-1,22 5 42,-2 0-56,0-1-1,0 0 1,0-2 0,1-1-1,-1 0 1,26-3-1,2 1-5,-25 0 26,-1 0 0,0-1 0,0-2 0,24-6 0,-9 3 31,-27 6 3,0-1-1,0 0 0,0 0 1,11-5-1,-2-8 228,-17 14-148,-6 4-38,0 0-67,-1 1-18,-1 0 0,0-1 0,0 0 0,-1 0 0,1 0 0,-1-1 0,1 0 0,-10 2 0,-46 4-4279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4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9536,'0'0'3024,"14"-9"-2408,-4 2-502,15-10 216,0 2 0,50-23 0,-21 19-16,2 2 0,0 3 0,0 2 0,1 3 0,0 2 0,1 2-1,101 6 1,-137 1-133,0 1-1,0 1 1,-1 1-1,33 11 0,-40-11-446,0 1-1,0 1 0,0 0 0,-1 1 0,0 0 0,22 20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22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133 636 7736,'0'0'5382,"-12"4"-4974,-4 0-239,5-1 21,0 0 0,1 0 0,0 1 0,0 1 0,-10 5 1,16-7 3,1 0 1,0 0-1,0 1 1,0-1-1,1 1 1,-1-1-1,1 1 1,0 0-1,0 0 1,-3 8-1,5-11-123,0 0-21,0 0-1,0 0 1,0 1 0,0-1-1,0 0 1,0 0-1,1 0 1,-1 0-1,1 0 1,-1 0 0,0 0-1,1 0 1,0 0-1,-1 0 1,1 0 0,-1 0-1,1-1 1,0 1-1,0 0 1,0 0 0,1 0-1,20 17 369,-17-15-370,0-1-1,0 0 0,0 0 0,1 0 1,-1-1-1,0 1 0,1-2 0,-1 1 0,1 0 1,-1-1-1,1 0 0,-1 0 0,7-2 1,-4 1 20,0 0 1,-1-1 0,1 0 0,0-1-1,-1 0 1,0 0 0,0 0 0,13-9-1,-12 7 3,-1-1-1,1 0 0,-1 0 0,0-1 1,-1 1-1,0-2 0,6-7 0,-11 12-42,1 0-1,0 0 1,-1 0 0,1 0-1,-1-1 1,0 1-1,0 0 1,-1-1-1,1 1 1,-1-1 0,1 1-1,-1-1 1,0 1-1,0-1 1,-1 1-1,1 0 1,-1-1 0,0 1-1,0-1 1,0 1-1,0 0 1,-2-4-1,1 3 3,0 0 0,0 0 0,-1 0 0,1 0-1,-1 1 1,0 0 0,0-1 0,0 1 0,0 0-1,-1 0 1,1 1 0,-1-1 0,0 1 0,0 0-1,0-1 1,0 2 0,0-1 0,0 0 0,-5 0-1,-3 0 64,1 0 1,-1 1-1,0 1 0,1 0 0,-1 0 0,-12 3 0,4 1 64,15 1-43,13 3 47,0-5-149,1-1 0,-1 0-1,1 0 1,0 0 0,0-1 0,0-1-1,-1 1 1,1-1 0,0-1-1,0 0 1,0 0 0,0-1 0,12-3-1,-10 0 9,-1 0 0,0-1 0,0 0 0,-1-1 0,0 0-1,0 0 1,0-1 0,-1 0 0,0 0 0,-1-1 0,0 0 0,0 0-1,5-11 1,1-3 31,-1-1 0,-1 0 0,-1-1 1,10-39-1,4-47 85,12-40 158,-34 143-263,5-12 120,-1 19-76,0 12-25,-3-3-36,-1-1 0,0 1 1,0-1-1,-1 1 0,1 11 0,1 8 6,12 105 11,-5 1 0,-6 1 0,-6-1 0,-23 156 0,19-245-32,-15 50 0,15-75-5,0 0 0,-1-1 0,-1 0 0,0 0-1,-13 18 1,20-35 10,1 0 1,-1 0-1,0 0 0,0 1 0,1-1 0,-1 0 0,0-1 0,0 1 1,0 0-1,0 0 0,0 0 0,0 0 0,0-1 0,0 1 0,-1-1 1,1 1-1,0 0 0,0-1 0,-1 0 0,1 1 0,0-1 0,-2 0 1,2 0 2,-1 0 1,1-1 0,0 1-1,-1-1 1,1 1-1,0-1 1,0 1 0,-1-1-1,1 0 1,0 0 0,0 0-1,0 0 1,0 1 0,0-1-1,0-1 1,-1-1 0,-3-4 23,0 0 1,1-1-1,0 0 1,1 0-1,-4-9 1,3 6 2,1-1-1,0 0 1,1 0-1,0 0 1,1 0 0,1 0-1,-1 0 1,2 0 0,0 0-1,0 0 1,5-16 0,-4 19-5,1-1 0,1 2 0,-1-1 0,2 0 0,-1 1 0,1-1 0,0 1 0,1 0 0,0 1 0,0 0 0,1 0 0,-1 0 0,2 1 0,14-11 0,2 1 51,2 0 0,0 2 1,1 1-1,0 1 1,0 2-1,2 0 0,-1 2 1,1 1-1,43-4 1,-50 13-116,-15 1-3314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4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1 976 7024,'0'0'4642,"12"-2"-3884,-7 1-661,3 0 37,0 0-1,0-1 1,0 0 0,0 0-1,0-1 1,-1 0 0,1 0 0,-1-1-1,0 0 1,7-5 0,3-5 343,0 0 0,-1-2 0,-1 0 0,0 0 1,-1-2-1,-1 1 0,-1-2 0,0 0 0,-1 0 1,9-24-1,-13 24-114,-1 5 60,0-1 1,-1 1-1,-1-1 0,4-21 1,-4 20 520,-4 16-929,1 0 1,-1 0-1,0 0 0,0 0 1,1 0-1,-1 0 1,0 0-1,0 0 1,1 0-1,-1 0 0,0 0 1,1 0-1,-1 0 1,0 0-1,0 0 1,1 0-1,-1 1 0,0-1 1,0 0-1,0 0 1,1 0-1,-1 0 1,0 0-1,0 1 1,1-1-1,-1 0 0,0 0 1,0 0-1,0 1 1,0-1-1,0 0 1,1 1-1,15 28 296,-13-24-278,19 40 134,-3 0 0,14 49-1,-25-69-116,-2 1 1,-1-1-1,-1 1 0,-1 0 0,-1 42 0,-2-64-37,-1-1 0,1 1 0,0-1 0,-1 1 0,0 0 0,0-1 0,0 0 0,0 1 0,0-1 0,-1 1 0,0-1 0,1 0 0,-1 0 0,-4 4 0,5-6-5,-1 1 0,0-1 0,0 0 0,0 1 0,1-1 0,-1 0 0,-1-1 0,1 1 0,0 0 0,0 0 0,0-1 0,0 1-1,0-1 1,-1 0 0,1 0 0,0 0 0,0 0 0,0 0 0,-1 0 0,1 0 0,0-1 0,0 1 0,0-1 0,-3-1 0,-5-1 15,0-1 0,1-1 1,-1 1-1,1-2 0,0 1 1,-13-11-1,-48-48 143,43 38-73,25 24-78,0 0-1,-1 0 0,1-1 1,0 0-1,0 1 1,1-1-1,-1 0 0,0 0 1,1 0-1,0 0 1,0 0-1,-2-5 0,3 7-8,0-1-1,0 1 1,0 0-1,0 0 1,0-1-1,1 1 1,-1 0-1,0 0 1,1-1-1,-1 1 1,1 0-1,-1 0 1,1 0-1,-1 0 0,1 0 1,0-1-1,0 1 1,-1 0-1,1 1 1,0-1-1,0 0 1,0 0-1,0 0 1,0 0-1,0 1 1,0-1-1,0 0 1,1 1-1,-1-1 0,0 1 1,0 0-1,0-1 1,1 1-1,-1 0 1,2 0-1,17-4 20,0 2 0,1 0-1,0 1 1,31 4 0,-1-2-6,-14-1-15,78-3 19,-102 2-21,1-1 0,-1-1 0,0 0 0,-1-1 0,1-1 0,20-9 0,-18 6 9,-1-1-1,0 0 0,0-1 0,-1-1 1,0 0-1,-1-1 0,0 0 1,10-15-1,-9 9 7,-1-1 1,0 0-1,-2-1 1,-1-1-1,13-35 1,-10 15 12,-1 0 1,-2 0 0,7-80 0,-14 89 18,-2-1 0,-2 0 0,-1 1 0,-1 0 0,-15-54 0,16 73-21,-9-31 58,11 43-82,1-1 0,-1 1 0,1 0 0,-1-1 1,0 1-1,1 0 0,-1 0 0,0-1 0,0 1 1,0 0-1,0 0 0,0 0 0,0 0 0,0 0 1,0 0-1,0 1 0,-1-1 0,1 0 0,0 0 1,-1 1-1,1-1 0,0 1 0,-1-1 0,-1 1 1,1 0-7,1 0 0,-1 0 0,1 1 0,-1-1 0,1 1 0,-1-1 1,1 1-1,-1 0 0,1-1 0,0 1 0,-1 0 0,1 0 0,0 0 1,0 0-1,0 0 0,0 0 0,0 1 0,0-1 0,0 0 0,0 1 1,0-1-1,0 0 0,0 2 0,-15 40-20,12-31 17,-4 14-13,0-1 1,2 2 0,1-1 0,0 0 0,1 34 0,2-7-5,3 159-115,2-171 87,1-1-1,2 1 1,13 47 0,-13-65 15,-5-18 33,0-1 0,0 1 1,0 0-1,0-1 0,1 0 1,-1 1-1,1-1 0,1 0 1,-1 0-1,0 0 0,1 0 1,0 0-1,5 5 0,-5-6 7,0 0-1,0 0 1,1-1 0,-1 1-1,1-1 1,0 1-1,0-1 1,0 0 0,0 0-1,0-1 1,0 1-1,0-1 1,1 0 0,-1 0-1,0-1 1,1 1-1,-1-1 1,1 0 0,6-1-1,14-3 31,-1-2 0,0-1 0,0-1 0,30-14-1,-15 6 4,29-16 33,-38 16-56,11-6 93,74-29 0,-104 52-73,-10 1 18,-8-1-13,4-1-33,0 1 1,0 0 0,-1 0 0,1 1 0,0-1-1,0 0 1,0 1 0,1 0 0,-1 0 0,-3 3-1,-14 7 32,-1-3-7,-55 29 57,68-33-80,0 0 0,0 0 0,1 1 0,0 0 0,0 1 0,-12 13 0,18-19-9,0 1 0,-1 0 0,1 0 1,0 0-1,0 0 0,0 0 0,0 0 1,0 0-1,1 0 0,-1 0 1,1 1-1,-1-1 0,1 0 0,0 0 1,-1 1-1,1-1 0,1 0 1,-1 0-1,0 0 0,0 1 0,1-1 1,-1 0-1,1 0 0,0 0 0,0 0 1,0 0-1,0 0 0,0 0 1,3 4-1,-2-4 0,-1 0 0,2 0 1,-1 0-1,0-1 0,0 1 0,1-1 1,-1 1-1,0-1 0,1 0 0,-1 0 1,1 0-1,0 0 0,-1 0 0,1-1 1,0 1-1,0-1 0,-1 1 0,1-1 1,0 0-1,0 0 0,0-1 0,-1 1 1,1-1-1,3 0 0,2-1 9,-1-1 1,1 0-1,-1 0 0,0-1 0,0 0 1,0 0-1,0-1 0,-1 1 0,7-7 0,5-7 67,24-31-1,-14 16-38,-28 32-29,1 0-1,-1 0 1,1 1-1,0-1 1,-1 0-1,1 0 1,0 1 0,0-1-1,0 0 1,0 1-1,-1-1 1,1 1-1,0-1 1,0 1-1,0-1 1,0 1-1,0 0 1,0 0 0,2-1-1,-1 2-1,0-1-1,-1 1 1,1 0 0,0-1-1,-1 1 1,1 0 0,-1 0-1,0 0 1,1 0 0,1 2-1,8 6-31,10 8 23,-11-9-1,-1 0 1,1-1-1,0 0 0,21 9 0,-28-14 4,0-1 0,1 0 0,-1 0 0,1 0 0,-1-1 0,1 1 0,-1-1 0,1 0-1,-1 0 1,1 0 0,-1 0 0,1-1 0,-1 1 0,1-1 0,-1 0 0,1 0 0,-1 0-1,0 0 1,0-1 0,0 1 0,1-1 0,2-3 0,7-5 11,0-1 1,-1 0-1,0-1 1,-1-1-1,-1 0 0,0 0 1,-1-1-1,0 0 1,8-18-1,2-11 54,28-88 0,-28 60 51,17-135 0,-34 185-81,0 0 0,-1 0 0,-1 0 0,-1 0 0,-1 0 0,-1 0 0,-7-29 0,3 39 26,0 12-35,-8 19-23,9-10-3,-10 18-22,0 0 1,2 1-1,1 1 0,2 0 0,1 1 0,1 0 0,-7 46 0,7-14-43,4 0 1,4 117-1,2-160 46,1 0-1,1-1 1,1 0 0,0 1-1,2-1 1,0-1 0,1 1-1,1-1 1,15 26 0,-20-41 14,-1 0 0,1 0-1,0 0 1,0 0 0,0-1 0,0 0 0,0 1 0,0-1 0,1 0 0,-1 0 0,1-1-1,0 1 1,-1-1 0,1 0 0,0 0 0,0 0 0,0 0 0,5 0 0,-4-1 6,-1 0 1,1 0 0,0 0 0,0 0-1,-1-1 1,1 0 0,-1 0 0,1 0-1,-1 0 1,1-1 0,-1 0 0,1 0-1,-1 0 1,0 0 0,4-4-1,15-14 30,-1-1 0,-2-1 0,0-1 0,-1 0 0,-1-2 0,21-39-1,-31 47 38,10-29 0,-7 14 20,-7 23 17,-6 12-50,-5 19-63,4-7-1,2 0-1,0 0 0,1 0 0,1 16 0,0-23 6,0 0 0,0 0 0,1 0 0,0 0 0,0 0 0,1 0 0,0-1 0,1 1 0,6 9 0,-9-15 4,1 0 1,-1 0-1,1 0 0,0-1 0,0 1 1,0 0-1,0-1 0,0 0 0,0 1 1,0-1-1,0 0 0,0 0 0,1 0 0,-1-1 1,4 2-1,0-1 1,-1-1 1,1 1-1,0-1 0,0 0 1,-1 0-1,9-2 0,5-2 8,0-1-1,33-13 1,-48 16-8,115-54 46,-33 13 2,18-15 138,-92 47 62,-13 13-239,-1 1 1,0-1-1,0 0 0,0 0 1,-1 0-1,1 0 0,-5 3 0,-5 5-1,-104 106 25,115-115-32,-1 0 0,0 1 0,1-1 0,-1 1 0,1 0 0,0-1 0,0 1 0,-1 0 0,1 0 0,0-1 0,0 1 0,1 0 0,-1 0 0,0 0 0,1 0 0,-1 0-1,1 0 1,-1 0 0,1 1 0,0-1 0,0 0 0,0 0 0,0 0 0,1 0 0,-1 0 0,0 0 0,1 0 0,0 0 0,-1 0 0,1 0 0,0 0 0,0 0 0,0 0-1,2 3 1,1 0 0,0-1-1,0 1 0,1-1 0,-1 0 0,1 0 1,0-1-1,0 1 0,0-1 0,1 0 1,9 4-1,0-2 8,0 0 1,0-1-1,0 0 1,1-1 0,22 1-1,7-4 142,-43-1-158,-2 1 7,1 0 0,-1 0 0,1-1 0,-1 1 0,1 0-1,-1 0 1,1 0 0,-1 0 0,1 0 0,-1-1 0,1 1 0,0 0 0,-1 1 0,1-1-1,-1 0 1,1 0 0,-1 0 0,1 0 0,-1 0 0,1 0 0,-1 1 0,1-1 0,-1 0-1,1 0 1,-1 1 0,1-1 0,-1 0 0,1 1 0,-1-1 0,1 0 0,-1 1 0,0-1-1,1 1 1,-1-1 0,1 2 0,-6-2-4172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14672,'0'0'2415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4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9344,'0'0'928,"15"-7"-394,10-6-249,2 1-1,0 1 0,38-9 1,24 3 614,2 3 0,0 4 1,161 3-1,-250 7-868,4 0 145,0 1 0,-1-1 0,1 1 1,8 2-1,-13-3-160,-1 0-1,1 1 1,-1-1 0,1 0 0,-1 0 0,1 0-1,-1 1 1,1-1 0,-1 0 0,1 1 0,-1-1-1,1 0 1,-1 1 0,0-1 0,1 1 0,-1-1-1,0 1 1,1-1 0,-1 1 0,0-1 0,1 1-1,-1-1 1,0 1 0,0-1 0,0 1 0,0-1-1,1 1 1,-1 0 0,0-1 0,0 1 0,0-1-1,0 1 1,0-1 0,0 1 0,-1 0 0,1-1-1,0 1 1,0-1 0,0 1 0,0-1 0,-1 1-1,1-1 1,0 1 0,-1-1 0,1 1 0,0-1-1,-1 1 1,1-1 0,0 1 0,-1-1 0,1 0-1,-1 1 1,0 0 0,-8 8-146,-1-1 0,0 0 0,-1 0 1,0-1-1,0 0 0,0-1 0,-21 8 0,25-11-735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4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10752,'0'0'968,"61"-34"-592,-1 11 120,19 5 0,13 10-96,9 4 8,4 8 40,-8 4 8,-7 8-32,-15 9 8,-7 9-80,-3-4 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251 926 7136,'0'0'5673,"-4"-10"-5177,-14-33-23,16 41-379,0 0 1,0-1-1,0 1 0,0 0 0,0 0 0,0 0 1,-1 1-1,1-1 0,-1 1 0,1-1 0,-1 1 0,0 0 1,1 0-1,-1 0 0,0 0 0,0 0 0,0 1 1,0-1-1,0 1 0,1 0 0,-1 0 0,0 0 0,0 0 1,-6 1-1,1 0 55,0 1-1,1 0 1,-1 0 0,1 0-1,-1 1 1,1 0 0,0 1-1,0-1 1,0 1 0,0 1-1,1 0 1,0-1 0,0 2-1,0-1 1,0 1 0,1 0-1,0 0 1,0 0 0,-4 9-1,6-10-100,0 0-1,0 0 0,0 0 1,1 0-1,0 0 0,0 1 0,1-1 1,-1 1-1,1-1 0,0 1 0,1 0 1,-1-1-1,1 1 0,0 0 1,1 0-1,-1-1 0,1 1 0,0 0 1,0-1-1,1 1 0,0-1 0,0 0 1,0 1-1,1-1 0,0 0 1,0 0-1,4 5 0,-1-2 11,1 0 0,0-1 0,0 0 0,1 0 0,0 0-1,12 7 1,-16-12-33,0 0-1,0 0 0,0-1 1,1 1-1,-1-1 0,0 0 0,0 0 1,1-1-1,-1 1 0,1-1 1,-1 0-1,0 0 0,1 0 1,-1-1-1,1 1 0,-1-1 0,7-2 1,-4 0 19,1 1 0,-1-1 1,0 0-1,0-1 0,0 0 1,0 0-1,-1-1 0,0 1 1,10-10-1,-13 11-20,0-1 0,-1 0 1,1 1-1,-1-1 0,1 0 1,-1 0-1,0 0 0,-1 0 1,1 0-1,-1-1 0,0 1 1,0-1-1,0 1 0,-1 0 1,1-1-1,-1 1 0,0-1 1,-1-7-1,-1 2 42,0 0 0,-1-1 0,0 1 0,0 0 0,-1 0 0,-1 1 1,0-1-1,0 1 0,-1 0 0,0 0 0,0 1 0,-1-1 0,0 2 0,-1-1 0,1 1 0,-1 0 0,-12-8 0,18 14-25,-7-3 196,9 4-234,0 0-1,-1 0 1,1 1 0,0-1 0,0 0 0,0 0-1,0 1 1,-1-1 0,1 0 0,0 0 0,0 1-1,0-1 1,0 0 0,0 0 0,0 1 0,0-1-1,0 0 1,0 1 0,0-1 0,0 0-1,0 0 1,0 1 0,0-1 0,0 0 0,0 0-1,0 1 1,0-1 0,0 0 0,1 0 0,-1 1-1,0-1 1,0 0 0,0 0 0,0 1 0,1-1-1,-1 0 1,0 0 0,0 0 0,0 1-1,1-1 1,3 8 8,0 0 0,1-1 0,0 0 0,1 0 0,-1 0 0,1 0 0,0-1 0,1 0-1,0 0 1,0-1 0,0 1 0,1-2 0,-1 1 0,15 5 0,-5-3-13,-1-1 1,1 0-1,1-2 0,-1 0 1,0-1-1,27 1 0,-34-4 12,1 0-1,-1-1 1,0 0-1,0-1 1,0 0-1,0-1 1,0 0-1,0 0 1,0-1-1,-1 0 1,0-1-1,0 0 1,0-1-1,-1 0 1,0 0-1,0 0 0,0-1 1,-1-1-1,13-15 1,-5 3 90,0-1-1,-1-1 1,-2 0 0,0-1 0,-1 0-1,13-45 1,-10 37 90,-12 27-114,1 0 1,-1-1-1,0 1 1,0-1-1,-1 0 1,1 1-1,1-11 1,9 49 217,4 26-240,-2 0 0,-3 2-1,4 82 1,-16-100-42,1-42-8,-1 1 0,1-1 0,0 0-1,-1 0 1,1 0 0,-1 0 0,1 0-1,-1 0 1,0 0 0,0 0 0,0 0-1,0-1 1,0 1 0,-1 0 0,1 0-1,0-1 1,-3 3 0,1-4 1,0 1 0,0-1 0,1 0 0,-1-1 0,0 1 0,1 0 0,-1-1 0,0 0 0,1 1 0,-1-1 0,0 0 0,1 0 0,0-1 0,-5-1 0,-13-9 30,1-1 1,0-1 0,-23-21 0,21 17-11,-7-7 70,-36-43 0,45 42 185,30 33-284,35 21-51,57 24 0,-86-45 37,-1 0 1,2-2 0,-1 0-1,1-1 1,-1-1 0,1 0-1,26 0 1,-19-4 14,1-1 1,-1 0-1,0-2 1,0-1-1,0-2 1,-1 0-1,36-15 1,5-6 15,192-71 23,-255 98-33,1 0 0,-1 1 0,0-2 0,0 1 0,0 0 0,0 0 0,0-1 1,0 1-1,0-1 0,3-3 0,5-4 59,-2 6-13,-6 3-26,-5 3-12,-6 1 11,1 0 0,-1 0 1,0 0-1,0-1 0,-12 2 1,-23 9 31,18-3-46,2-2 11,1 1-1,-43 26 0,61-33-16,0 0 0,0 1 0,1 0 0,-1 0-1,1 0 1,0 0 0,0 1 0,0 0 0,0 0 0,1 0 0,0 0 0,0 1 0,0-1 0,1 1-1,0-1 1,0 1 0,-2 10 0,4-10-6,1-1 0,-1 1 0,1-1 0,1 1 0,-1-1 0,1 1 0,-1-1 0,2 0 0,-1 0 0,0 0 0,5 6 0,-4-5-1,0 0 4,1 0 1,-1-1-1,1 1 1,1 0-1,-1-1 1,1 0-1,0 0 0,0-1 1,1 1-1,-1-1 1,1 0-1,0-1 1,0 1-1,0-1 1,1 0-1,-1-1 1,1 0-1,-1 0 0,1 0 1,9 1-1,-1-2 9,1 0-1,-1-1 0,1 0 1,-1-1-1,0-1 0,1-1 1,-1 0-1,18-6 0,-8 1 13,-7 3-4,0 0 1,0-1-1,-1-1 1,0-1 0,19-12-1,-11 2 24,-1-2 1,-1 0-1,0-2 0,29-36 0,-44 46-9,0 1-1,-1-1 1,-1-1-1,0 1 1,8-23-1,-14 27 79,-5 12-62,-7 11-24,4-2-17,0 1 0,1 0 0,0 1 0,1 0 1,-4 15-1,8-22-11,0 1 0,1-1 0,-1 1 0,2 0 0,-1 0 0,1-1 0,1 1 0,-1 0 0,1 0 0,5 15 0,-5-21 4,0 0-1,1 0 0,-1 1 0,1-1 0,0-1 1,0 1-1,0 0 0,1 0 0,-1-1 0,1 1 0,-1-1 1,1 0-1,0 0 0,0 0 0,0 0 0,0 0 0,0-1 1,0 1-1,0-1 0,1 0 0,-1 0 0,0 0 0,1 0 1,5 0-1,1 0-3,-1 0 1,1-1-1,0 0 1,0-1 0,0 0-1,0 0 1,13-5-1,-5 1 9,-1-1-1,0-1 1,0-1-1,-1-1 1,0 0-1,0-1 1,-1 0-1,18-17 0,-13 8 9,-1 0 0,-2-1 0,0-1 0,-1 0 0,16-29 0,-10 8 6,-1-1 0,-2-1 0,-2-1 0,-2 0 0,-3-1 0,9-51 0,-12 49 22,-3 18 43,-1 0 0,1-49-1,-5 79-81,-1 0-1,0 0 0,0 0 0,0 0 1,0 0-1,0-1 0,0 1 0,0 0 1,0 0-1,0 0 0,0 0 0,0 0 1,0-1-1,0 1 0,0 0 0,0 0 1,0 0-1,0 0 0,0 0 0,0 0 1,0-1-1,0 1 0,0 0 0,0 0 1,0 0-1,-1 0 0,1 0 0,0 0 1,0 0-1,0-1 0,0 1 0,0 0 1,0 0-1,0 0 0,0 0 0,0 0 1,-1 0-1,1 0 0,0 0 0,0 0 0,0 0 1,0 0-1,0 0 0,0 0 0,-1 0 1,1-1-1,0 1 0,0 0 0,0 0 1,0 0-1,0 0 0,-1 1 0,1-1 1,0 0-1,0 0 0,0 0 0,0 0 1,0 0-1,-1 0 0,-8 9-12,-11 19-14,20-27 27,-22 39-21,1 0 0,1 2 1,-18 59-1,26-60-8,1 0 0,2 1 0,1 1 0,3-1-1,1 1 1,3-1 0,1 1 0,6 47 0,-5-86 20,0 1 1,0-1 0,0 0-1,1 1 1,-1-1 0,1 0-1,0 0 1,1 0 0,-1 0-1,0-1 1,1 1 0,5 5-1,-1-2 0,0-1-1,0 0 1,0-1-1,1 0 1,10 6-1,-14-10 9,-1 0-1,1 0 1,0 0-1,-1 0 0,1 0 1,0-1-1,-1 0 1,1 0-1,0 0 1,0 0-1,-1 0 1,1-1-1,0 1 0,-1-1 1,1 0-1,-1-1 1,6-1-1,7-4-1,-1-1 0,20-13 0,-34 20 2,17-11 7,-1-1 0,0-1 0,-1 0-1,0-2 1,-2 1 0,0-2 0,0 0 0,-2-1 0,20-35-1,-9 5 22,-2-2-1,26-90 1,-33 95 2,-5 19-8,-1-2-1,-1 1 0,-1-1 1,-1 0-1,1-53 0,-7 38 10,-4-63 104,4 105-133,1 0-1,-1-1 1,1 1 0,-1 0 0,0 0-1,1-1 1,-1 1 0,0 0 0,0 0 0,0 0-1,0 0 1,0 0 0,0 0 0,0 0-1,0 0 1,0 1 0,0-1 0,-1 0-1,1 1 1,0-1 0,-1 1 0,1-1 0,0 1-1,-1-1 1,1 1 0,0 0 0,-1 0-1,1 0 1,-1 0 0,1 0 0,0 0-1,-1 0 1,1 0 0,0 1 0,-1-1 0,1 0-1,0 1 1,-1-1 0,1 1 0,0 0-1,-1-1 1,1 1 0,0 0 0,0 0-1,0 0 1,0 0 0,0 0 0,-2 1-1,-29 49-60,10-16 28,9-13 9,1 0-1,1 0 1,1 1 0,1 0 0,1 1 0,1 0-1,-5 33 1,-11 176-170,17-139 138,5-80 49,0 0 0,0 1 1,2-1-1,-1 0 0,2 1 1,0-1-1,1 0 0,0 0 1,8 19-1,-10-29 5,1-1 0,-1 1 0,1 0 0,0-1 0,0 1 0,1-1 0,-1 0 0,5 5 0,-6-7 0,1 0 0,0 0 0,-1 0 0,1 0 0,0 0 0,0-1 0,0 1 0,-1-1 0,1 1 0,0-1 0,0 0 0,0 1 0,0-1 0,0 0 0,0 0 0,0 0 0,0-1 0,0 1 0,0 0 0,2-2 0,20-4 15,0-2 0,0 0 0,0-2-1,-1 0 1,-1-2 0,0-1 0,34-24 0,-45 29 2,1 1 0,0 0 1,1 1-1,0 0 0,0 1 1,0 1-1,0 0 0,1 1 1,0 0-1,15 0 0,-21 3-15,0 0 0,1 1 0,-1 1 0,0-1-1,13 5 1,-9-3-29,-13-3 25,-14-6 80,3 2-61,0 1 0,-1 0 0,1 1 0,-1 0 0,1 1-1,-1 1 1,-19 1 0,26-1-10,0 1 0,-1 0 0,1 0 0,0 1 0,0 0 0,1 0 0,-1 0 0,0 1 0,1 0 0,-1 0 0,1 0 1,0 1-1,0-1 0,0 1 0,0 1 0,1-1 0,-6 7 0,6-5-9,0 0 0,0 0 0,1 0 1,0 0-1,0 0 0,0 1 0,1-1 1,0 1-1,1 0 0,-2 8 0,3-13 1,0 1 0,0-1 0,0 1 0,0-1 0,0 1 0,1-1 0,-1 1 0,1-1 0,0 1 0,0-1 0,0 0 0,0 1 0,0-1 0,0 0 0,1 0 0,-1 0-1,1 0 1,0 0 0,-1 0 0,1 0 0,0 0 0,0-1 0,0 1 0,0-1 0,0 1 0,0-1 0,1 0 0,-1 0 0,0 0 0,5 1 0,-2-1 5,-1 0 1,1 0-1,-1-1 1,1 1-1,0-1 0,-1 0 1,1-1-1,-1 1 1,1-1-1,0 0 1,8-2-1,-3-1 14,-1 1-1,1-1 1,0-1 0,10-7-1,-15 9-3,46-34 87,-46 34-82,-1-1 1,-1 0 0,1-1 0,0 1 0,-1-1 0,0 0 0,0 1 0,0-1 0,2-7-1,-2 3 38,2-1 156,-3 25-70,-2-13-141,1 6-1,0-1 0,0 1 0,1-1-1,0 1 1,1-1 0,0 0 0,7 14 0,-9-18-6,1 1 1,0-1-1,1 0 0,-1 0 1,0 0-1,1-1 0,0 1 1,0-1-1,0 1 0,0-1 1,0 0-1,0 0 1,0 0-1,1 0 0,-1-1 1,1 1-1,-1-1 0,5 1 1,-1-1 9,0-1 0,0 1 1,1-1-1,-1-1 0,0 1 1,0-1-1,0 0 0,-1-1 1,1 0-1,8-3 1,-4 0 3,0 0 1,0-1 0,0 0 0,-1-1 0,14-10 0,-6 0 10,-1 0-1,0 0 1,-1-2 0,-1 0 0,18-30 0,-5 0-3,-3-2-1,-1-1 1,-3-1-1,-2-1 1,-3-1 0,-2 0-1,-2-1 1,6-81-1,-16 86-20,-2 0-1,-10-76 0,10 123 13,0 0 0,-1 1 1,0-1-1,1 0 0,-2 1 0,1-1 1,0 1-1,0-1 0,-1 1 1,0-1-1,0 1 0,0 0 0,-4-5 1,5 7 8,-5-3 66,-1 13-56,6-6-28,-10 20-9,1 0 0,1 1-1,1-1 1,1 2-1,-7 45 1,-3 129-120,15-147 101,13 296-298,-6-285 223,-5-61 101,0 0-1,0 0 0,0-1 0,1 1 0,-1 0 0,0 0 0,1 0 0,-1-1 0,1 1 0,0 0 1,-1-1-1,1 1 0,0 0 0,0-1 0,2 2 0,-2-2 5,0 0 0,0-1 0,0 1-1,1-1 1,-1 1 0,0-1 0,0 0 0,1 1-1,-1-1 1,0 0 0,1 0 0,-1 0 0,1 0-1,-1 0 1,0 0 0,1-1 0,-1 1 0,0 0-1,0-1 1,2 0 0,11-3 10,1-2-1,-2 0 1,1 0 0,-1-2-1,0 1 1,0-2 0,-1 0-1,0 0 1,14-15 0,-16 16 29,7-8 28,-17 15-65,0 1-1,0 0 1,0-1 0,0 1-1,0 0 1,1-1 0,-1 1 0,0 0-1,0-1 1,0 1 0,1 0 0,-1-1-1,0 1 1,0 0 0,1 0 0,-1 0-1,0-1 1,1 1 0,-1 0 0,0 0-1,1 0 1,-1 0 0,0-1 0,1 1-1,-1 0 1,0 0 0,1 0 0,-1 0-1,0 0 1,1 0 0,-1 0 0,1 0-1,-1 0 1,0 0 0,1 0 0,-1 0-1,0 0 1,1 1 0,-1-1 0,0 0-1,1 0 1,-1 0 0,0 0 0,1 1-1,-1-1 1,0 0 0,0 0 0,1 0-1,-1 1 1,0-1 0,0 0 0,1 1-1,-1-1 1,0 0 0,0 0 0,1 1-1,10 23 30,-10-21-31,14 43-19,-11-33 9,0 1 0,0-2 1,2 1-1,-1 0 1,1-1-1,10 14 0,-14-24 9,1-1-1,-1 1 0,1 0 0,-1-1 0,1 1 0,0-1 0,0 0 0,0 1 0,0-2 0,0 1 0,0 0 0,0 0 0,0-1 0,0 0 0,0 0 0,0 0 1,0 0-1,0 0 0,0 0 0,6-2 0,5-1-3,0 0 1,0-1 0,14-5-1,-18 5 6,-1 0 0,0-1 1,1 1-1,-2-2 0,1 1 0,-1-1 0,0-1 1,0 1-1,0-1 0,8-11 0,5-7 31,28-24-1,-47 47-19,0 0-1,0 0 0,0 0 0,0 0 0,0-1 0,0 1 0,-1-1 0,1 1 0,-1-1 0,1 0 0,-1 0 0,0 1 0,0-1 0,0 0 0,-1 0 1,1 0-1,-1 0 0,1-3 0,-2 9-5,-1-1 0,1 1 0,0 0 0,-1-1 0,1 1 0,-1-1 0,0 1 0,0-1 0,0 0 0,-2 3 0,-6 6 6,2 0-3,-1 1-1,1 1 0,1-1 0,1 1 0,-6 14 0,11-23-10,-1-1-1,1 1 1,0 0 0,0 0-1,0-1 1,1 1-1,-1 0 1,1 0-1,0 0 1,0 0-1,1 0 1,-1-1-1,1 1 1,-1 0 0,1 0-1,1 0 1,-1-1-1,0 1 1,1-1-1,0 1 1,0-1-1,0 0 1,0 1 0,5 4-1,-5-6 1,0-1-1,0 1 0,0-1 1,0 0-1,1 0 1,-1 0-1,0 0 1,1 0-1,-1 0 0,1-1 1,-1 1-1,1-1 1,-1 0-1,1 0 0,-1 0 1,1 0-1,-1 0 1,1 0-1,-1 0 1,1-1-1,-1 0 0,0 1 1,1-1-1,2-1 1,-2 0 2,1 1 0,-1-1 0,0 1 0,0-1 1,1 0-1,-2 0 0,1 0 0,0-1 0,0 1 0,-1-1 0,1 1 1,-1-1-1,0 0 0,0 0 0,0 0 0,0 0 0,2-4 0,0-8 9,0 0-1,-1 0 0,0-1 0,-1 1 0,0-32 0,-2 38 1,-1-1 0,0 1 0,0 0 0,-1-1 0,0 1 0,0 0-1,-1 0 1,-1 0 0,0 0 0,0 1 0,-6-11 0,7 16 0,-1 0 0,1 0 0,0 0 0,-1 1 1,0-1-1,0 1 0,1 0 0,-2 0 0,1 0 0,0 0 0,0 1 1,0-1-1,-1 1 0,1 1 0,0-1 0,-1 0 0,1 1 1,-1 0-1,1 0 0,-1 0 0,1 1 0,-1-1 0,1 1 0,0 0 1,-8 3-1,0 7-8,12-11-4,0 1 1,-1-1 0,1 0-1,0 0 1,0 1 0,0-1 0,0 0-1,0 0 1,0 1 0,0-1-1,0 0 1,0 1 0,0-1-1,0 0 1,0 0 0,0 1 0,0-1-1,0 0 1,0 1 0,0-1-1,0 0 1,0 0 0,0 1 0,0-1-1,1 0 1,-1 0 0,0 1-1,0-1 1,0 0 0,0 0 0,1 0-1,-1 1 1,0-1 0,0 0-1,1 0 1,-1 0 0,0 0 0,0 1-1,0-1 1,1 0 0,-1 0-1,0 0 1,1 0 0,-1 0 0,0 0-1,0 0 1,1 0 0,-1 0-1,1 0 1,16 3-16,1-1-1,0-2 1,0 1-1,0-2 1,0 0-1,-1-1 1,27-7-1,-14 3 2,39-1 0,-51 6 27,1 1 0,-1 1 0,1 1 0,-1 0-1,0 2 1,23 6 0,-38-9-10,1 1-1,-1 0 0,1 0 1,-1 0-1,0 0 1,0 0-1,0 1 1,0-1-1,0 1 1,0 0-1,-1 0 0,1 0 1,-1 0-1,0 1 1,0-1-1,0 0 1,-1 1-1,1-1 1,-1 1-1,0 0 0,0 0 1,0-1-1,0 1 1,0 0-1,-1 0 1,0 0-1,0 6 1,-1 10 1,-1 0 0,-1 0 0,-1-1 0,-7 23 1,6-22-3,3-6 13,4-11 18,12-18 34,-9 9-57,19-23 22,2 1-1,1 1 0,41-32 1,-66 57-27,0 1 1,0 0 0,0-1-1,0 1 1,1 0-1,-1 0 1,0 0 0,1 0-1,3 0 1,-5 1-3,0 0-1,0 0 1,1 0 0,-1 0-1,0 0 1,0 0 0,0 1-1,0-1 1,0 0 0,0 1-1,0-1 1,0 1 0,0-1-1,0 1 1,0 0-1,0-1 1,-1 1 0,1 0-1,0-1 1,0 1 0,-1 0-1,1 0 1,1 1 0,13 19 0,54 67-1,-68-86 1,1-1 0,0 1 0,0 0-1,0-1 1,0 0 0,0 1 0,0-1 0,1 0-1,-1 0 1,0 0 0,1-1 0,-1 1 0,0-1 0,1 1-1,-1-1 1,1 0 0,-1 1 0,1-1 0,-1-1-1,1 1 1,-1 0 0,1-1 0,-1 1 0,0-1 0,1 1-1,-1-1 1,0 0 0,1 0 0,-1 0 0,0-1-1,0 1 1,2-2 0,9-6 7,-1 0 0,-1 0 0,1-2 0,9-11 0,-10 11-3,7-9 27,-1-1-1,19-31 1,-1 2 33,-34 49-62,-1 0 1,1-1-1,0 1 0,0 0 0,0 0 1,0 0-1,0 1 0,0-1 0,0 0 1,0 0-1,0 0 0,0 1 0,0-1 1,1 1-1,1-2 0,-2 2-1,-1 0 1,1 0-1,-1 1 0,1-1 0,-1 0 0,1 0 1,-1 0-1,1 0 0,-1 1 0,1-1 0,-1 0 1,1 0-1,-1 1 0,1-1 0,-1 0 0,0 1 1,1-1-1,-1 0 0,1 1 0,-1-1 0,0 1 1,1-1-1,-1 1 0,0-1 0,1 2 0,1 4 10,0 0-1,0 0 0,0 1 1,1 12-1,-2-13-17,3 26 7,-2 0-1,0-1 1,-3 1-1,-6 56 1,6-83-5,0-1 1,0 1-1,0-1 1,0 1-1,-1 0 0,0-1 1,0 0-1,0 1 1,0-1-1,-1 0 1,0 0-1,1-1 1,-1 1-1,-1 0 0,1-1 1,-1 0-1,1 0 1,-1 0-1,0 0 1,0 0-1,0-1 1,0 0-1,0 0 0,-1 0 1,1 0-1,-1-1 1,1 1-1,-1-1 1,0 0-1,1-1 1,-1 1-1,0-1 0,0 0 1,1 0-1,-1-1 1,0 1-1,0-1 1,1 0-1,-1 0 1,0-1-1,1 1 0,0-1 1,-1 0-1,1 0 1,0 0-1,0-1 1,-5-3-1,-39-36 413,48 42-405,0 0-1,0 0 0,0-1 0,0 1 1,-1 0-1,1 0 0,0 0 0,0 0 1,0-1-1,0 1 0,0 0 0,0 0 1,0 0-1,-1-1 0,1 1 0,0 0 1,0 0-1,0-1 0,0 1 0,0 0 1,0 0-1,0 0 0,0-1 0,0 1 0,0 0 1,0 0-1,0-1 0,0 1 0,1 0 1,-1 0-1,0 0 0,0-1 0,0 1 1,0 0-1,0 0 0,0 0 0,0-1 1,1 1-1,-1 0 0,0 0 0,0 0 1,0 0-1,0-1 0,1 1 0,-1 0 1,0 0-1,0 0 0,0 0 0,1 0 1,-1 0-1,0 0 0,1 0 0,12-3 24,14 4-9,0 1 1,-1 2-1,1 1 1,-1 0-1,43 17 1,-55-18-11,1 0 0,-1 0 1,1-2-1,0 0 1,0 0-1,0-2 0,0 0 1,0 0-1,17-4 0,4-3 34,-1-1 0,53-19 0,-61 15 19,-1 0 0,0-2 0,39-27 0,-8 5 111,-41 20-110,-16 9-117,-11 5-63,-24 4-430,18-2-2782,16 0 2915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13560,'0'0'6583,"58"-14"-6399,-50 22 8,-2 2-136,-8-2 0,-8 8-136,-14 9 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5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13168,'0'0'744,"95"-18"-400,-9 4 56,29-4 8,8-9 40,-2 9 0,-10 12 87,-26 4 1,-19 2-8,-24 2-8,-15 2-72,-15 4 0,-8 10-120,-20 9 16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2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14064,'0'0'3175,"84"-12"-3167,-49 18 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3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474 109 5520,'0'0'7898,"-8"-11"-7486,-5-3-260,5 5 72,-1 0 1,-10-19 0,8 10 1945,7 4 419,3 9-846,3 10-684,6 61-688,1 87 0,-3-24-63,14 247 896,-14-322 1066,-27-60-1962,0 2-257,-1 1 0,-1 1 0,1 1 0,-39 4 0,-89 19 146,117-16-136,2 0-14,18-3 8,-1-1 1,-25 2-1,38-4-70,44 3-11,-24-2 25,0 0 0,0-1 0,0-1 0,0-1 0,36-8 0,-12 3 0,366-40 1,-373 48 38,1 0-1,-1 3 1,37 7-1,-34-4 32,74 3-1,-113-10 68,0-2-205,1 0 0,-1-1 0,1 1 0,-1 0 0,1 0 0,0 0 0,-1 0 0,3-4 0,-1 2-2833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3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271 140 7328,'0'0'9881,"-5"10"-9472,0 0-312,1 0 0,0 0 0,1 1-1,0-1 1,0 1 0,1 0 0,-1 20 0,4 45 594,3 0 0,3 0 1,31 131-1,-36-197-390,-1-1 0,0 1-1,-1 15 1,0-23-197,0-1-88,0-1-1,0 0 1,0 0 0,0 0 0,0 1 0,0-1 0,1 0 0,-1 0 0,0 0 0,0 0 0,-1 1 0,1-1-1,0 0 1,0 0 0,0 0 0,0 1 0,0-1 0,0 0 0,0 0 0,0 0 0,0 0 0,0 0 0,0 1-1,0-1 1,-1 0 0,1 0 0,0 0 0,0 0 0,0 0 0,0 1 0,0-1 0,-1 0 0,1 0 0,0 0-1,0 0 1,0 0 0,0 0 0,-1 0 0,-6-4 257,-6-13-111,13 16-125,-30-47 233,3-1 0,-36-90 0,13 28 21,-35-89 542,82 190-792,0 4 48,1 0 0,0-1 0,1 1 0,-2-14 1,3 18-71,0 0 1,0 0 0,0 0-1,0 0 1,1 0 0,-1 0-1,1 0 1,0 0 0,-1 0 0,1 0-1,0 0 1,0 0 0,0 0-1,0 0 1,1 1 0,-1-1-1,0 0 1,1 1 0,-1-1-1,3-1 1,9-6 10,0-1 0,1 1 0,0 1-1,0 1 1,1 0 0,0 1 0,0 0 0,1 1-1,-1 1 1,1 0 0,0 2 0,0-1 0,23 1 0,-1-1 7,1 2 0,71 7 1,-97-4-31,0 0-1,-1 1 1,0 1 0,1 0 0,-1 1 0,0 0 0,-1 0 0,0 2-1,0-1 1,0 1 0,0 1 0,11 11 0,-18-16-3,0 1 1,-1 0-1,0 0 1,0 1-1,0-1 0,0 1 1,-1-1-1,1 1 1,-1 0-1,0 0 0,-1 0 1,1 0-1,-1 0 1,0 0-1,0 0 1,-1 1-1,1-1 0,-1 0 1,0 0-1,-1 1 1,-1 6-1,0-3 2,0-1 0,0 0 1,-1-1-1,0 1 0,-1 0 0,0-1 0,0 0 0,0 0 1,-1 0-1,0 0 0,0-1 0,-12 11 0,-2-1 23,0-2-1,0 0 1,-2-1 0,0-1-1,0-1 1,-1-1-1,0-1 1,0-1 0,-1-1-1,0-1 1,-1-1 0,-47 4-1,37-10 119,29 3-40,8-3 3,12 0-93,1 0 0,-1 1 0,1 1 0,-1 0-1,0 1 1,0 0 0,21 7 0,-5-2 1,9 2-24,-1 2-1,0 2 0,-1 1 1,68 37-1,-96-45-4,0 0-1,0 1 1,-1 0-1,0 1 1,0 0-1,-1 0 1,0 1 0,0 0-1,-1 0 1,12 20-1,-15-21 16,0 0 0,-1 1-1,0-1 1,0 1 0,0-1 0,-1 1 0,-1 0-1,0 0 1,0 0 0,0 0 0,-1 0-1,-1 0 1,1-1 0,-5 18 0,4-21 1,-1 0 1,1 0 0,-1 0-1,0-1 1,-1 1-1,1-1 1,-1 0-1,0 1 1,0-1-1,0 0 1,-1-1 0,-6 7-1,3-5 2,0 0 1,0 0-1,-1 0 0,0-1 0,0 0 0,-15 5 0,6-4 13,1-1-1,-1-1 0,0 0 0,0-1 0,-1-1 0,-31-2 0,40 1-5,1-1 0,0 0 0,-1 0 0,1-1 0,0 0 0,0 0 0,0-1 0,0 0 0,0 0 0,-10-7 0,-13-6 57,24 13-49,1 0 0,0 0 0,1 0 0,-1-1 0,-8-6 0,13 9-20,0 1 1,1-1-1,-1 0 0,0 1 0,1-1 1,-1 0-1,1 1 0,-1-1 0,1 0 1,-1 0-1,1 0 0,-1 0 0,1 1 1,0-1-1,0 0 0,-1 0 0,1 0 0,0 0 1,0 0-1,0 0 0,0 0 0,0 0 1,0 0-1,0 0 0,0 0 0,1-1 1,0 1-15,0-1 1,0 1-1,0-1 0,0 1 1,0 0-1,0 0 1,0-1-1,1 1 1,-1 0-1,1 0 1,-1 0-1,1 0 1,1-1-1,9-3-116,0 1 1,0 0-1,16-3 0,-19 4 59,30-7-3672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353 739 16687,'0'0'4423,"-13"-8"-4099,-45-23-83,54 29-223,-1 1-1,0 0 1,0 0-1,0 0 1,0 0-1,0 1 0,0 0 1,-1 0-1,1 1 1,0-1-1,0 1 1,0 0-1,0 0 0,1 1 1,-1-1-1,0 1 1,0 0-1,1 0 1,-1 1-1,-6 4 0,8-5-4,-12 6 57,1 0 1,1 1-1,0 0 0,0 2 0,1-1 1,0 1-1,1 1 0,0 0 0,1 0 1,0 1-1,1 1 0,-8 14 0,16-25-46,-1-1 0,1 0-1,0 1 1,0-1 0,0 1 0,1-1-1,-1 1 1,1 0 0,-1-1-1,1 1 1,0 0 0,0-1 0,0 1-1,0 0 1,0-1 0,1 1-1,-1 0 1,1-1 0,0 1 0,0-1-1,0 1 1,0-1 0,0 1-1,0-1 1,1 0 0,-1 1 0,1-1-1,-1 0 1,1 0 0,0 0-1,0 0 1,0-1 0,0 1 0,0 0-1,1-1 1,2 2 0,2 0 20,0 0 0,0 0 1,0-1-1,0 0 0,1 0 1,-1-1-1,1 0 0,-1 0 1,1-1-1,-1 0 0,14-1 1,-3-2 27,-1-1 0,0 0 0,0-2 0,0 0-1,-1 0 1,1-2 0,24-15 0,-31 17-30,-1 0 0,0-1-1,-1 1 1,1-2-1,-2 1 1,1-1-1,-1-1 1,0 1-1,0-1 1,-1 0-1,-1 0 1,1-1-1,6-17 1,-11 20-11,1 1 0,-1 0 0,0-1 1,0 1-1,-1-1 0,0 1 0,0-1 0,-1 1 0,1-1 0,-1 1 1,-1 0-1,1-1 0,-1 1 0,0 0 0,-1 0 0,1 0 1,-1 0-1,-1 1 0,1-1 0,-1 1 0,-5-7 0,5 8 0,0 0-1,0 0 0,0 0 0,-1 0 0,0 0 1,1 1-1,-1 0 0,-1 0 0,1 1 1,0-1-1,-1 1 0,1 0 0,-1 1 0,1-1 1,-1 1-1,0 0 0,0 0 0,0 1 0,0 0 1,1 0-1,-1 0 0,0 1 0,-10 2 1,7 0 25,1 0 1,0 0-1,0 1 1,-10 6 0,14-8-16,0 0 1,0 1-1,0 0 1,1 0-1,-1 0 1,1 0 0,-1 1-1,1-1 1,-4 7-1,7-9-33,0-1 0,-1 1-1,1-1 1,0 1 0,0-1-1,0 1 1,-1-1 0,1 1-1,0-1 1,0 1 0,0 0-1,0-1 1,0 1 0,0-1-1,0 1 1,0-1 0,0 1-1,1-1 1,-1 1 0,0 0-1,0-1 1,0 1 0,1-1 0,-1 1-1,0-1 1,0 1 0,1-1-1,-1 1 1,1-1 0,-1 0-1,0 1 1,1-1 0,-1 0-1,1 1 1,-1-1 0,1 0-1,-1 1 1,1-1 0,-1 0-1,1 1 1,27 6 120,-20-6-103,16 4 21,1-2-1,-1-1 0,1-1 1,-1-1-1,1-1 1,-1-1-1,28-6 0,21-9 163,70-26 0,-109 32-112,-31 10-94,2-1 42,0 0 1,1 1-1,-1-1 1,0 1-1,1 1 1,6-1-1,-11 1-34,0 0 1,0 0-1,0 0 0,0 1 1,0-1-1,0 0 0,0 1 1,0-1-1,0 1 0,-1-1 1,1 1-1,0-1 0,0 1 1,0 0-1,-1-1 0,1 1 1,0 0-1,-1 0 0,1-1 1,0 1-1,-1 0 0,1 0 1,-1 0-1,1 0 0,-1 0 1,0 0-1,1 0 0,-1 0 1,0 0-1,0 0 0,0 0 1,0 0-1,1 0 0,-1 0 1,-1 0-1,1 0 0,0 0 1,0 0-1,0 1 0,-2 15 74,-1 0 0,-1 0 0,0-1 0,-11 29 0,9-27 2,0 0-1,1 1 0,-4 24 1,8-38-74,1 13 203,0-18-209,0 1 0,1-1 0,-1 0 0,0 0 0,0 1-1,0-1 1,1 0 0,-1 0 0,0 1 0,1-1 0,-1 0 0,0 0 0,0 0 0,1 1 0,-1-1 0,0 0 0,1 0 0,-1 0 0,0 0 0,1 0-1,-1 0 1,0 0 0,1 0 0,-1 0 0,0 0 0,1 0 0,-1 0 0,1 0 0,-1 0 0,0 0 0,1 0 0,-1 0 0,0 0 0,1 0 0,-1-1 0,0 1-1,0 0 1,1 0 0,-1 0 0,0 0 0,1-1 0,-1 1 0,0 0 0,0 0 0,1-1 0,-1 1 0,0-1 0,102-74 413,-31 19-97,-70 55-307,0 0-1,0 1 0,0-1 1,0 0-1,1 0 1,-1 0-1,0 1 1,0-1-1,0 1 1,1-1-1,-1 1 1,0-1-1,1 1 1,-1 0-1,0 0 1,1 0-1,-1 0 0,0-1 1,3 2-1,-3 0 1,0-1 0,0 1 0,0 0-1,0 0 1,0 0 0,0 0 0,-1 1-1,1-1 1,0 0 0,-1 0-1,1 0 1,-1 0 0,1 1 0,-1-1-1,1 0 1,-1 1 0,0-1 0,0 2-1,2 5 18,-1-1-1,1 0 0,1 0 1,-1 0-1,1 0 0,0 0 0,5 8 1,-6-13-25,-1 0 1,1-1-1,0 1 1,-1 0 0,1-1-1,0 1 1,0-1-1,0 0 1,0 1 0,0-1-1,0 0 1,1 0-1,-1 0 1,0-1-1,0 1 1,1 0 0,-1-1-1,1 0 1,-1 1-1,0-1 1,1 0 0,-1 0-1,0-1 1,1 1-1,-1 0 1,1-1-1,2 0 1,7-3-8,0 0 0,0-1 0,0 0 0,0-1 0,-1 0 0,0-1 0,-1 0 0,19-17 0,2-5 0,39-46 0,-6-3 0,76-118 0,-121 164 0,-1 0 0,-1-1 0,-2-1 0,-2 0 0,-1-1 0,-1-1 0,-2 0 0,6-52 0,-15 86 0,1 0 0,-1-1 0,0 1 0,0 0 0,1-1 0,-2 1 0,1-1 0,0 1 0,0-1 0,-1 1 0,1 0 0,-3-5 0,2 7 0,0 1 0,0-1 0,0 1 0,0-1 0,0 1 0,0 0 0,0-1 0,0 1 0,0 0 0,0 0 0,0 0 0,0 0 0,1 0 0,-1 0 0,-1 1 0,-12 19 0,1 0 0,0 0 0,-18 46 0,14-24 0,-13 58 0,18-44 0,1 0 0,4 1 0,1 0 0,4 1 0,2-1 0,7 60 0,-3-84 0,1-2 0,2 1 0,13 40 0,-9-47 0,-11-25 0,0 0 0,0 0 0,1 0 0,-1-1 0,0 1 0,1 0 0,-1 0 0,1 0 0,-1 0 0,1-1 0,-1 1 0,1 0 0,0 0 0,-1-1 0,1 1 0,0-1 0,0 1 0,-1 0 0,1-1 0,2 1 0,-3-1 44,1-1 0,-1 1 0,1-1 0,-1 0 0,1 1 0,-1-1 0,0 0-1,1 1 1,-1-1 0,0 0 0,0 0 0,1 1 0,-1-1 0,0 0 0,0 0 0,0 0 0,0 1 0,0-1 0,0 0 0,0 0 0,-1 0-1,-2-17-2867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26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0 938 5416,'0'0'7680,"6"-14"-7374,-2 4-231,29-77 504,-27 73-373,0 0 1,1 1-1,13-21 1,10-19 355,-24 42-355,0 0 1,1 0 0,0 0 0,1 1 0,0 1-1,1-1 1,15-13 0,-18 17-98,27-21 706,-31 26-744,0 0-1,0 0 0,1-1 0,-1 2 0,1-1 0,-1 0 0,1 0 1,-1 1-1,1-1 0,-1 1 0,1 0 0,-1 0 0,1 0 0,3 0 0,-5 1-37,0-1 0,1 1 0,-1 0-1,0-1 1,0 1 0,1 0-1,-1 0 1,0 0 0,0 0-1,0 0 1,0 0 0,0 0-1,-1 1 1,1-1 0,0 0 0,0 0-1,-1 1 1,1 0 0,10 28 293,-6-10-133,-1 0 0,-1 0-1,1 40 1,-4-47-70,0 0 0,-1 0 0,-1-1 0,0 1 0,-1 0 0,-1 0 0,-5 13 0,7-20 139,0-2 238,3-6-100,2-13-170,4-12-81,1 1 0,1 0 0,23-47 0,-25 61-83,0 0 0,2 1 0,-1 0 0,1 0 0,1 1 0,0 0 0,0 1 0,16-11 0,-24 19-57,-1 0 1,1 0 0,-1 0 0,1 0 0,-1 0 0,1 1 0,0-1-1,-1 0 1,1 1 0,0 0 0,0-1 0,-1 1 0,1 0 0,0 0-1,0 0 1,-1 0 0,1 0 0,0 0 0,0 0 0,2 2-1,-1-1 2,0 0 0,-1 0 0,0 1-1,1-1 1,-1 1 0,0 0-1,0 0 1,0 0 0,0 0-1,0 0 1,3 5 0,1 2 16,-1 1 0,0 0 0,0 1 0,-1-1 0,4 14 0,-6-16-2,-1 1 0,0-1 0,0 1 0,0 0 0,-1-1 1,0 1-1,-3 16 0,3-14 86,6-14 38,7-16-23,11-28-18,19-33 13,-38 72-68,0 0 0,1 1 0,0 0 0,0 0 1,0 0-1,1 1 0,10-8 0,-16 15-37,1-1-1,-1 1 0,0-1 1,0 1-1,0-1 1,0 1-1,1-1 1,-1 1-1,0 0 0,0 0 1,0 0-1,0-1 1,0 1-1,-1 0 0,2 2 1,2 2 3,0 0 1,0 1 0,-1-1-1,0 1 1,0 0 0,0 0-1,-1 0 1,0 0 0,0 1-1,1 6 1,0 11 5,2 32 0,-4-35-5,0-14-19,-1-2 15,0-1 0,0 0 0,1 0 0,-1 0 0,1 0 0,0 0 0,3 7 0,-3-10-13,-1-1 0,1 1-1,0 0 1,0 0-1,-1 0 1,1-1-1,0 1 1,0 0-1,0-1 1,0 1-1,0-1 1,0 1 0,0-1-1,0 0 1,0 1-1,0-1 1,0 0-1,0 1 1,0-1-1,0 0 1,1 0-1,-1 0 1,0 0 0,0 0-1,0-1 1,0 1-1,0 0 1,0 0-1,0-1 1,0 1-1,0 0 1,0-1-1,0 1 1,2-2 0,13-6 7,-1-1 0,1 0 0,-2-1 0,1-1 0,-2 0 0,16-16 1,-8 9 31,30-22 1,-40 30-20,-5 6 17,-7 17 5,-3 7-36,1-1 0,0 1 0,2 1 0,0-1 0,1 0 1,2 0-1,3 24 0,-5-42-7,1-1-1,-1 1 1,0 0 0,1-1-1,0 1 1,-1 0 0,1-1 0,0 1-1,0-1 1,0 1 0,0-1-1,0 0 1,0 1 0,0-1 0,0 0-1,1 0 1,-1 1 0,0-1-1,1 0 1,-1 0 0,1-1 0,-1 1-1,1 0 1,-1 0 0,1-1-1,0 1 1,-1-1 0,1 0 0,0 1-1,0-1 1,-1 0 0,1 0-1,0 0 1,0 0 0,-1 0 0,1 0-1,0-1 1,-1 1 0,1 0-1,0-1 1,-1 0 0,1 1 0,2-2-1,-1 0 8,1 0-1,0 1 1,-1-2-1,1 1 0,-1 0 1,0-1-1,1 1 1,-1-1-1,-1 0 1,1 0-1,0 0 1,-1-1-1,1 1 0,-1 0 1,0-1-1,0 0 1,2-6-1,-3 3 14,0-1 0,0 0 0,-1 1 0,0-1 1,0 0-1,-1 1 0,0-1 0,0 0 0,-1 1 0,0-1 0,0 1 0,-1 0 0,0 0 0,0 0 0,-1 0 1,0 0-1,0 1 0,-9-11 0,0 8 105,-1-1 116,26 14-230,-1-1 1,0 0-1,1 0 1,0-1-1,16 0 0,-21-2-14,19 1-3,-1-1 0,36-5 1,-54 4 2,1 0 0,0-1 0,-1 0-1,0-1 1,1 1 0,-1-2 0,0 1 0,-1-1 0,1 0 0,0 0 0,-1-1 0,9-7 0,0-2 0,-1-1 0,0 0 0,-1 0 0,-1-2 0,0 1 0,-1-2 0,-1 1 0,12-31 0,-7 2 15,-2-1-1,10-67 0,-20 92 42,-1 0 0,-1-1 0,-1 1-1,0 0 1,-2 0 0,-1-1 0,-9-34-1,8 47 18,-1 9 38,-2 21-41,-7 59-96,-4 82 0,11-81-9,-2 125-26,9-202 59,0 45-41,2 0 1,18 94-1,-16-116 38,7 26-18,-10-50 24,0 1-1,0 0 1,0-1 0,0 0 0,1 1 0,-1-1-1,1 0 1,-1 1 0,1-1 0,0 0-1,0 0 1,0-1 0,0 1 0,0 0 0,5 2-1,-5-3 7,0-1-1,0 1 0,1-1 1,-1 0-1,0 0 0,0 0 0,1 0 1,-1 0-1,0 0 0,1 0 1,-1-1-1,0 1 0,0-1 1,0 0-1,0 0 0,1 0 0,1-1 1,4-2 9,-1 0 0,0 0 0,10-8 0,-3-1 17,-1 0 0,0-1 1,-1 0-1,0-1 0,-1 0 1,-1-1-1,0 0 0,-1-1 1,-1 1-1,10-31 0,-13 32 53,0 0 0,1 1-1,11-20 1,-18 43-54,0-1 0,0 1 1,1 0-1,0 0 0,0-1 0,4 17 0,-2-4-2,-1 0-27,-1-11 13,1 1 1,0 0-1,1 0 1,0 0 0,5 16-1,-6-25-15,0 0 1,0 1-1,0-1 0,0 0 0,1 0 0,-1-1 0,0 1 1,1 0-1,-1 0 0,1-1 0,0 1 0,0-1 1,0 1-1,0-1 0,-1 0 0,2 1 0,-1-1 0,0 0 1,0-1-1,0 1 0,0 0 0,1-1 0,-1 1 0,0-1 1,1 1-1,-1-1 0,0 0 0,1 0 0,-1 0 1,0-1-1,0 1 0,4-1 0,1-1 4,1 0 0,-1-1 0,0 0-1,1 0 1,-1-1 0,-1 1 0,1-1 0,-1-1-1,1 0 1,-1 1 0,0-2 0,8-9 0,-1 0 24,0-1 0,-1 0 1,18-32-1,-22 32 31,-6 11 16,-5 13-35,-1 2-21,-1 2 9,0 0-1,-5 23 1,9-32-26,1 1 0,-1-1 0,1 1 1,0-1-1,0 1 0,0 0 0,1-1 1,-1 1-1,1-1 0,0 1 0,-1-1 1,2 0-1,-1 1 0,0-1 0,3 4 1,-1-2-1,0 0 1,0-1 0,1 1 0,-1-1-1,1 0 1,0 0 0,0 0-1,1 0 1,5 3 0,-7-6 1,-1 1 0,0-2 0,1 1 0,-1 0 0,1 0 0,-1-1-1,1 1 1,-1-1 0,1 0 0,-1 0 0,1 0 0,0 0 0,-1 0 0,1 0 0,-1-1 0,1 1 0,-1-1 0,1 0 0,-1 0 0,0 0 0,1 0 0,-1 0 0,3-2 0,-2 0 0,-1 1 0,1 0 1,-1-1-1,0 1 0,0-1 1,0 1-1,-1-1 0,1 0 1,-1 0-1,1 0 0,-1 0 1,0 0-1,0 0 0,0 0 0,0-1 1,-1 1-1,0 0 0,1 0 1,-1-1-1,0 1 0,0 0 1,-1 0-1,0-6 0,0-1 5,-1 0 1,0 0-1,-1 0 0,0 0 0,0 0 0,-7-12 0,8 18-10,0 0-1,0 0 0,-1 0 0,0 1 0,1-1 0,-1 0 0,0 1 1,-1 0-1,1 0 0,-1 0 0,1 0 0,-1 0 0,0 1 1,0 0-1,0-1 0,0 2 0,0-1 0,-9-2 0,9 3 1,0 0 0,-1 0-1,1 1 1,0-1-1,-1 1 1,-5 1-1,8-1 2,1 0 0,-1 0 0,1 0 0,-1 1 0,1-1 0,-1 0 0,1 1 0,-1-1 0,1 1-1,-1 0 1,1-1 0,0 1 0,-1 0 0,1 0 0,0 0 0,0 0 0,0 0 0,-1 0 0,1 0-1,-1 2 1,2 0 6,0 0-1,1 0 1,-1-1-1,1 1 0,-1 0 1,1-1-1,0 1 1,0 0-1,0-1 0,0 1 1,1-1-1,-1 0 1,1 1-1,2 2 0,-2-3-5,0 0 0,1 0 0,-1 0 0,0 0 0,1-1 0,-1 1 0,1-1 0,-1 0 0,1 1 0,0-1 0,0-1 0,-1 1 0,1 0 0,0-1 0,0 1 0,0-1 0,0 0 0,0 0 0,0 0 0,0 0 0,-1-1 0,5 0 0,4-1-1,1-1 0,-1 0 0,-1-1 0,13-6 0,138-60-89,-153 67 91,1 0-1,-1 1 1,1 0 0,13-2 0,-20 4-4,-1 0 1,1-1-1,0 1 1,-1 0-1,1 0 0,0 0 1,0 0-1,-1 0 1,1 1-1,0-1 0,-1 0 1,1 1-1,-1-1 1,1 1-1,-1 0 0,1 0 1,-1-1-1,1 1 1,-1 0-1,1 0 0,-1 0 1,0 0-1,0 0 1,1 1-1,-1-1 0,0 0 1,0 1-1,0-1 1,1 3-1,-1-1 2,0 1-1,0 0 1,-1-1-1,1 1 1,-1 0-1,0 0 1,0-1 0,0 1-1,-1 0 1,1 0-1,-1-1 1,0 1 0,0 0-1,-1 3 1,-3 4 14,-1 0 1,1-1-1,-9 11 1,1 0 28,10-15-22,6-6-11,9-9-8,-2-2 0,70-81 20,-74 84-11,1-1-1,0 2 0,1-1 1,0 1-1,0 0 1,13-8-1,-13 8-3,4-1 27,-12 8-31,0 0-1,1 0 0,-1 0 1,1 1-1,-1-1 0,1 0 1,-1 0-1,0 1 0,1-1 1,-1 0-1,1 0 0,-1 1 0,0-1 1,0 1-1,1-1 0,-1 0 1,0 1-1,1-1 0,-1 0 1,0 1-1,0-1 0,0 1 1,1-1-1,-1 1 0,0-1 1,0 1-1,0-1 0,0 1 0,0-1 1,0 0-1,0 1 0,0 0 1,12 65 36,-6-33 7,18 60-1,-22-88-36,0-1-1,0 0 0,1 1 0,0-1 1,0 0-1,0 0 0,0-1 0,1 1 0,6 5 1,3 3 70,-12-11-70,0 0-1,1 0 1,-1 0 0,1-1 0,-1 1 0,1 0 0,-1-1 0,1 1-1,0-1 1,-1 1 0,1-1 0,-1 0 0,1 0 0,0 0 0,0 0-1,-1 0 1,1 0 0,0 0 0,-1 0 0,1-1 0,-1 1 0,1-1-1,0 1 1,-1-1 0,1 0 0,-1 1 0,1-1 0,1-2 0,1 1-15,0 0 0,-1-1 0,1 1 1,-1-1-1,0 0 0,0 0 1,0 0-1,0-1 0,4-5 1,-5 5-192,-1-1 1,0 1 0,0-1 0,0 0-1,0 0 1,-1 1 0,0-1 0,1 0-1,-2-5 1,1 3-2380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3:0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128 101 5624,'0'0'6473,"0"-10"-5946,0-33 34,0 40-323,0 1 0,-1-1 0,1 1 0,0-1 0,-1 1 0,0-1 0,1 1 0,-1-1 0,0 1 0,0 0 0,0 0 0,-1-1 0,1 1 0,-2-2 0,2 3-118,0 0-1,0 0 1,-1 0-1,1 0 0,0 1 1,0-1-1,0 0 0,-1 1 1,1-1-1,0 1 1,-1-1-1,1 1 0,0 0 1,-1 0-1,1-1 0,0 1 1,-1 0-1,-2 0 1,1 1-9,-1 0-1,0 0 1,1 0 0,-1 0 0,0 1 0,1-1 0,0 1 0,-1 0 0,1 0 0,0 0 0,0 0 0,0 1 0,0-1-1,-4 6 1,3-4-23,1 1 0,-1 0 0,1-1 0,0 1 0,0 1 0,1-1-1,0 0 1,0 1 0,0-1 0,0 1 0,-1 11 0,3-9-13,0 0 0,0 0 0,1-1 0,0 1 0,0 0 1,1 0-1,0 0 0,4 10 0,-2-9-23,-1 0 0,1-1 0,1 0 0,-1 1 0,2-1 0,-1-1 0,1 1 0,0-1 0,0 0 0,1 0 0,0-1 0,12 8 0,-14-10-18,1-1-1,-1 0 0,1 0 1,0-1-1,0 0 0,0 0 1,0 0-1,0-1 0,1 1 1,-1-2-1,0 1 0,1-1 0,-1 0 1,1 0-1,-1 0 0,0-1 1,1 0-1,-1-1 0,8-2 1,-8 3-1,-1-1 1,1 0 0,-1 0 0,0-1 0,0 1-1,0-1 1,0 0 0,0 0 0,-1-1 0,1 0-1,-1 1 1,0-1 0,0-1 0,-1 1 0,1-1-1,-1 1 1,0-1 0,0 0 0,0 0 0,-1 0-1,1-1 1,-2 1 0,1 0 0,0-1 0,-1 0-1,0 1 1,0-1 0,-1 0 0,0 1 0,1-1 0,-2 0-1,1 1 1,-2-9 0,0 7 7,0 1-1,0 0 1,0-1 0,-1 1 0,0 0-1,0 0 1,-1 1 0,1-1 0,-1 1-1,0-1 1,-1 1 0,1 0-1,-1 1 1,-10-8 0,4 3 37,-1 1 1,0 1-1,0 0 0,-1 0 1,-25-8-1,31 13-12,0 1 0,-1-1 0,1 2-1,-1-1 1,1 1 0,-1 0 0,1 0 0,-1 1 0,1 0-1,-14 3 1,20-3-55,-1 0 0,1-1-1,0 1 1,-1 0 0,1 0 0,0 0-1,0 0 1,-1 0 0,1 0 0,0 0-1,0 1 1,0-1 0,0 0-1,1 1 1,-1-1 0,0 1 0,0-1-1,1 1 1,-1-1 0,1 1 0,-1-1-1,1 3 1,-1 1-16,0 0 0,0 0 1,1 0-1,-1 0 0,1 0 0,1 6 1,5 12-3410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3:0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5920,'0'0'10280,"10"-4"-9887,22-7 19,1 1 1,63-11-1,83-1 677,-51 8-287,-81 8-341,-1 3 0,75 4 1,-114 0-400,1 0 0,-1 0 1,0 0-1,0 1 0,0 1 0,12 4 1,4 6-2698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1052 4216,'0'0'13877,"7"-11"-13729,23-31 4,-28 40-128,-1 0-1,1 0 1,0 1 0,-1-1 0,1 1 0,0 0-1,0-1 1,0 1 0,0 0 0,0 0 0,0 0-1,0 0 1,0 0 0,1 1 0,-1-1 0,0 1 0,0 0-1,1-1 1,3 1 0,15-4 236,-18 3-206,0-1 0,0 0 1,-1 1-1,1-1 0,-1-1 0,5-3 1,13-11 243,-19 16-273,1 0 0,-1 0 0,1 0 0,-1 0 0,0-1 0,0 1 0,1-1 0,-1 1 0,0-1 0,0 1 0,-1-1 0,1 1 0,0-1 0,0 0 0,-1 0 0,1 1 0,-1-1 0,1 0 0,-1 0 0,0 0 0,0 1 0,0-1 0,0 0 0,0 0 0,0 0 0,-1 0 0,1-1 0,-2-6 51,0 1 0,0 0 0,0 0 0,-6-13 0,6 18-58,0 0 0,0 0 0,-1 0 1,1 0-1,-1 1 0,1-1 0,-1 1 0,0-1 0,0 1 0,0 0 0,0 0 0,0 0 0,-1 0 0,1 1 0,0-1 0,-1 1 0,1 0 0,-1 0 0,0 0 0,1 1 0,-1-1 0,0 1 0,1 0 0,-1 0 0,0 0 0,-4 1 0,1 0-3,0-1-1,1 1 0,-1 1 0,0-1 0,1 1 0,-1 1 1,1-1-1,-1 1 0,1 0 0,0 0 0,0 1 0,0 0 1,-7 6-1,9-6-8,0 2 0,0-1 0,0 0 1,1 1-1,0-1 0,0 1 0,0 0 1,1 0-1,0 0 0,0 0 0,0 1 1,1-1-1,0 0 0,0 1 1,1-1-1,-1 1 0,1-1 0,1 1 1,-1-1-1,1 1 0,1-1 0,-1 0 1,1 1-1,0-1 0,5 11 0,-4-11 7,1 0 0,-1 0 1,1 0-1,0 0 0,1-1 0,-1 0 0,1 0 0,0 0 0,1-1 0,-1 0 0,1 0 0,-1 0 0,10 4 0,-5-4 5,-1 0 1,1-1-1,0 0 1,0-1-1,0 0 0,0-1 1,1 0-1,12 0 0,-7-1 27,-1 0-1,1-1 1,-1-1-1,0-1 1,0 0-1,0 0 0,0-2 1,20-8-1,-8-1 7,103-59 152,-103 57-134,-2-3 0,1 0 0,-2-1 0,-1-1 0,25-29 0,-31 26 0,0 1 0,-2-2 1,0 0-1,-2-1 0,-1-1 0,12-37 0,-7 10 27,-3-1-1,8-71 1,-18 85-28,-2 0-1,-2 1 1,-1-1-1,-3 0 1,-1 1 0,-14-56-1,18 95-68,1-1 1,-1 0-1,1 0 0,-1 1 0,0-1 1,1 0-1,-1 1 0,0-1 0,0 1 1,-2-3-1,3 4-3,0 0 0,-1-1 0,1 1 1,-1 0-1,1 0 0,-1-1 0,1 1 0,0 0 0,-1 0 1,1-1-1,-1 1 0,1 0 0,-1 0 0,1 0 1,-1 0-1,1 0 0,-1 0 0,1 0 0,-1 0 0,1 0 1,-1 0-1,1 0 0,-1 0 0,0 1 0,-1 0-11,-1 0 0,1 1 0,-1 0 0,1 0 0,0-1 0,0 1 0,0 1 0,0-1 0,0 0 0,1 0 0,-3 3 0,-11 22-76,1 0 0,1 0 0,2 1-1,-15 53 1,21-64 59,-9 36-142,-8 62-1,11-52 51,9-48 89,0 0 1,2 0-1,-1 1 0,2-1 1,0 0-1,3 16 0,3 2-67,18 54-1,-22-80 91,0-1 1,1 1-1,-1 0 1,2-1-1,-1 0 1,1 0-1,0 0 1,0 0-1,10 7 1,-2-2 24,1 0 1,0-1-1,19 9 1,-27-16-2,0-1 0,0 1 0,0-1 0,1-1 0,-1 1 0,1-1 1,0 0-1,-1-1 0,1 1 0,10-2 0,9-2 54,37-8 1,13-1 76,-67 10-120,0-1 0,0 1 0,-1-1 1,0-1-1,1 0 0,-1 0 0,-1-1 0,1 1 0,-1-2 0,0 1 1,0-1-1,0 0 0,9-11 0,-14 14-11,-1 1 0,1-1 1,0 0-1,-1 0 0,0 0 0,1 0 0,-1-1 1,-1 1-1,1 0 0,0 0 0,-1-1 1,1 1-1,-1-6 0,0 3 17,-1-1 1,0 0-1,0 1 1,0-1-1,-5-11 1,5 17-24,0-1 1,0 1-1,0-1 0,0 1 1,0 0-1,0-1 1,-1 1-1,1 0 0,-1 0 1,1 0-1,-1 0 1,1 0-1,-1 1 0,1-1 1,-1 0-1,0 1 0,0-1 1,1 1-1,-1 0 1,0-1-1,0 1 0,1 0 1,-1 0-1,-2 0 0,-5 0 8,0 0-1,0 1 1,-12 2-1,17-2-6,0 0 0,0 0-1,0 1 1,0 0 0,0 0 0,0 0-1,1 0 1,-1 0 0,1 1-1,-7 5 1,-27 34-6,25-27-10,9-11 4,0 1 1,1-1 0,0 1-1,0-1 1,0 1 0,0 0-1,1 0 1,-1-1 0,1 1-1,1 0 1,-1 0 0,1 0-1,-1 0 1,1 1 0,2 7-1,-2-7 8,1 1-1,1 0 0,-1 0 1,1 0-1,1-1 0,-1 1 1,1-1-1,0 0 0,0 0 1,1 0-1,4 7 0,2-4 10,-1 0-1,1 0 0,1-1 1,0-1-1,0 1 0,0-2 1,1 1-1,0-2 0,22 8 1,-24-9 6,1-2 0,0 0 0,0 0 0,-1-1 1,1 0-1,0-1 0,0 0 0,0-1 1,0 0-1,0-1 0,15-4 0,-11 1 25,0 0 1,-1 0-1,0-2 1,0 0-1,-1 0 0,0-1 1,19-16-1,-24 17-5,-2 0 0,1-1 0,-1 0-1,0 0 1,-1-1 0,1 1 0,4-13 0,-4 8 49,1 1 0,15-21 0,-11 19-34,-9 11-39,0 0-1,0 0 1,0 1 0,0-1-1,1 0 1,-1 1 0,1 0-1,-1 0 1,1 0 0,0 0 0,0 0-1,0 0 1,0 1 0,0-1-1,5 0 1,-4 0-10,1 1 1,0 0-1,0 1 1,0-1-1,0 1 0,0 0 1,0 0-1,0 1 1,0 0-1,0 0 0,0 0 1,0 0-1,0 1 1,-1-1-1,1 1 0,-1 0 1,1 1-1,-1-1 1,0 1-1,1 0 0,-2 0 1,5 4-1,-6-4-4,-4-3 3,-73-11 100,60 11-87,-1 1 0,1 0 1,0 1-1,0 1 0,0 1 1,1 0-1,-1 0 0,-22 12 1,32-14-19,0 0 0,1 1 0,-1 0 1,1 0-1,0 0 0,0 1 0,0-1 0,0 1 0,0 0 1,1 0-1,0 0 0,0 1 0,0-1 0,0 1 0,1-1 1,-1 1-1,1 0 0,0 0 0,1 0 0,-1 0 0,1 1 1,0-1-1,1 0 0,-1 0 0,1 1 0,0-1 0,1 10 1,0-8-6,0-1 0,1 1 1,0-1-1,0 1 0,0-1 1,1 0-1,0 0 1,0 0-1,1 0 0,0-1 1,0 1-1,0-1 1,0 0-1,1 0 0,0-1 1,0 1-1,0-1 0,0 0 1,1 0-1,0-1 1,-1 1-1,2-1 0,-1-1 1,0 1-1,0-1 0,1 0 1,7 1-1,8 0-1,-15-1 8,1-1-1,-1 0 0,0 0 0,1-1 1,-1 0-1,1 0 0,-1 0 0,1-1 1,-1-1-1,14-3 0,-2-3 2,-1 0 0,-1-2 0,1 0 0,-1 0 0,-1-2 0,0 0 0,20-21 0,-15 12 14,-1-1-1,-1-1 1,-1-1 0,21-37 0,-21 24 33,-1-1 1,17-63 0,-28 84-29,9-38 84,8-58 1,2-14 70,-19 105-138,21-93 129,-24 95-117,0 0 1,-2 1 0,-1-38 0,2 12 88,-4 32-72,-1 13-70,0 9-22,-4 33-23,3-17 3,-8 27 0,-16 44-206,-26 186 0,52-218 147,1-19 31,2-28 55,0 1-1,0-1 1,2 0-1,0 0 0,10 28 1,1 8-54,-12-45 72,1-1 0,0 1 0,0-1 0,1 0 0,0 0 0,0-1 0,0 1 0,1-1 0,0 0 0,1 0 0,-1 0 0,1-1 0,0 0 0,0 0 0,1 0 0,-1-1 0,1 0 0,0-1 0,0 1 0,1-1 0,7 2 0,-6-3 14,0-1-1,1 0 1,-1 0-1,0-1 1,1 0-1,-1-1 1,0 0-1,1 0 0,-1-1 1,0 0-1,0-1 1,0 0-1,0-1 1,-1 1-1,1-2 1,8-5-1,-10 5 6,-1 0 1,-1-1-1,1 0 0,-1 0 0,0 0 1,0-1-1,-1 0 0,5-7 0,-1 0 4,-1 2 14,-1-1 1,8-22 0,2-4 43,-12 28-55,0 0-1,0 0 1,-1 0 0,2-17-1,8-28 112,-12 53-127,0 1-1,1-1 1,-1 1 0,1-1 0,0 1-1,-1 0 1,1-1 0,0 1 0,0 0-1,1 0 1,-1 0 0,0 1 0,3-3-1,-4 4-7,0-1-1,0 0 0,0 1 0,1-1 0,-1 1 0,0 0 0,0-1 0,0 1 1,0 0-1,1-1 0,-1 1 0,0 0 0,0 0 0,0 0 0,1 0 0,-1 0 1,0 1-1,0-1 0,0 0 0,1 0 0,-1 1 0,0-1 0,0 1 0,0-1 0,0 1 1,0-1-1,0 1 0,0 0 0,0 0 0,0-1 0,0 1 0,0 0 0,1 1 1,16 18-4,-14-16-3,0-1 0,-1 1 0,0 0 1,0 0-1,0 0 0,0 0 0,3 7 0,1 8-9,-1-1-1,-1 1 1,-1 0 0,3 30-1,-5-31 13,1 1 0,0-1 0,1 0 0,2 0-1,10 27 1,-14-42 3,0 0 0,0 0 0,0 0 0,0-1 0,0 1 0,1-1 0,-1 1 0,1-1 0,0 0 0,-1 0 0,1 0 0,0 0 0,0-1 0,0 1 0,0-1 0,1 0 0,-1 1 0,0-2 0,1 1 0,-1 0 0,0-1 0,1 1 0,-1-1 0,5 0 0,0-1 5,0 1 0,0-1 0,0-1 0,0 1 0,0-1 0,-1-1 0,1 1 0,-1-1 0,12-7 0,-17 9-2,31-18 48,31-23 1,-54 34-13,1-1 1,-2 0-1,0 0 0,0-1 0,0 0 1,12-20-1,-18 23 56,-5 6-30,-9 8-3,-16 17-40,27-24-22,-5 6 5,0-1 0,0 0 0,0 1 1,-5 8-1,9-12-5,0 0 1,0 1-1,0-1 1,0 0 0,1 1-1,-1-1 1,1 1-1,-1-1 1,1 1 0,0-1-1,0 1 1,0-1-1,0 1 1,0 0 0,1-1-1,0 3 1,1 3-5,0-1 0,1 0 0,0-1 0,0 1-1,0 0 1,1-1 0,0 0 0,0 0 0,1 0 0,-1 0 0,1-1 0,1 0 0,-1 0 0,1 0 0,0-1 0,0 1-1,0-2 1,0 1 0,1-1 0,0 1 0,-1-2 0,1 1 0,0-1 0,0 0 0,1 0 0,-1-1 0,0 0 0,1-1 0,-1 1-1,0-1 1,1-1 0,11-1 0,-16 1 6,0 0 1,0 0-1,0 0 0,0 0 1,0-1-1,0 1 0,-1-1 0,1 1 1,0-1-1,-1 0 0,0 0 1,1-1-1,-1 1 0,0 0 1,0-1-1,0 1 0,0-1 0,-1 1 1,1-1-1,-1 0 0,2-3 1,-1 1 1,-1 1 1,0 0-1,0 0 1,0-1-1,0 1 1,-1 0-1,0-1 1,0 1 0,0-1-1,0 1 1,-1-1-1,1 1 1,-1 0-1,-2-6 1,1 4 9,-1 0 0,1 0 0,-1 0 0,-1 0 0,1 0 0,-1 1 0,0-1 0,0 1 0,0 0 0,-1 1 0,0-1 1,0 1-1,0-1 0,0 2 0,-1-1 0,0 0 0,1 1 0,-1 0 0,-1 1 0,1-1 0,-8-1 0,-1-4 46,14 7-54,-1 0 0,1 0 0,-1 0 0,0 0 0,0 0 0,1 0 0,-1 0 0,0 1 0,0-1 0,-2 0-1,22-9 10,4 2-15,6-1 0,33-8 0,48-11 0,-79 18 0,1 2 0,1 1 0,-1 1 0,45-2 0,-52 6 1,-21 2 0,1-1 0,0 1 0,-1-1 0,1 1 0,0 0 0,0 1 0,5 0 0,-8 0 0,1-1-1,-1 1 1,0 0 0,0-1-1,0 1 1,0 0-1,0 0 1,0 0 0,0 0-1,0 0 1,0 0 0,0 0-1,0 0 1,-1 0 0,1 0-1,0 0 1,-1 1-1,1-1 1,-1 0 0,1 0-1,-1 1 1,0-1 0,0 0-1,1 1 1,-1 1-1,0 9 18,0-1 0,-1 1 0,0 0 0,-1-1-1,0 0 1,-1 1 0,0-1 0,-8 19-1,-8 11 151,16-26 36,7-12-119,6-9-56,1-2-12,0 0 0,0 2-1,13-7 1,17-10 52,-20 9-32,54-31 114,-45 27-95,-23 14-36,0-1 0,-1 2 0,1-1 0,1 1 0,12-5 0,-17 8-3,-1-1-1,1 0 1,0 0 0,-1 1 0,1 0 0,0-1-1,0 1 1,-1 0 0,1 1 0,4-1 0,-6 1-8,0 0-1,1 0 1,-1 0 0,0 0 0,1 0 0,-1 1 0,0-1 0,0 0 0,0 0 0,0 1 0,0-1 0,0 1-1,0-1 1,-1 1 0,1-1 0,0 1 0,-1-1 0,0 1 0,1 0 0,-1 2 0,24 90 207,-22-89-198,1 1 1,-1 0-1,1-1 1,0 1-1,0-1 0,1 0 1,0 0-1,0 0 1,0-1-1,7 7 1,-5-5-4,1-1 0,-1 0 0,1 0 0,0-1 0,0 0 0,1 0 1,10 4-1,-8-6 2,0 0 0,1 0 1,-1-2-1,0 1 0,0-1 0,0 0 1,0-1-1,1-1 0,-1 1 0,0-1 1,0-1-1,-1 0 0,1-1 0,-1 1 1,10-6-1,-16 7-10,0 1 0,0 0 0,0 0 0,0 0 0,0 1 0,0-1 0,5 0 0,17-4 82,-44 10-1312,12-5-2136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12696,'0'0'640,"91"-22"-472,-20 10 144,15-2-8,11 2 88,8 2 16,-2 3 8,42 3 8,-16 15 32,-31 1 15,-1 6-71,-14-2 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2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223 671 4312,'0'0'6414,"-3"-11"-6050,1 4-238,-12-33 137,13 37-121,-1-1 0,1 1 1,-1 0-1,0 0 0,0 0 1,0 1-1,-1-1 0,1 0 1,-1 1-1,1 0 0,-1-1 1,-4-1-1,5 2-16,-1 1 0,0-1 0,0 1 0,0 0 1,0 0-1,0 0 0,0 0 0,-1 0 0,1 1 0,0-1 0,0 1 1,0 0-1,-1 0 0,1 0 0,0 1 0,0-1 0,0 1 0,-6 1 1,5 0-22,0 0-1,0 1 1,0-1 0,0 1 0,0 0 0,0 0 0,1 0 0,0 0 0,0 1 0,0-1 0,-5 8 0,0 4 174,-1 0 1,2 1-1,0 0 0,1 0 0,-8 33 1,12-37-151,-1 0 1,2 0 0,0 0-1,0 0 1,1 0 0,2 18-1,-2-26-76,1 0-1,0 0 0,0 0 0,0 0 0,0 0 1,1 0-1,-1 0 0,1-1 0,0 1 0,0 0 0,1-1 1,-1 0-1,1 1 0,-1-1 0,1 0 0,0 0 1,1-1-1,-1 1 0,0 0 0,1-1 0,-1 0 1,7 3-1,-7-4-25,1 0 1,0-1-1,0 1 0,0-1 1,0 0-1,-1 0 1,1 0-1,0 0 0,0 0 1,0-1-1,0 0 1,-1 0-1,1 0 0,0 0 1,-1-1-1,1 1 1,-1-1-1,1 0 1,4-4-1,5-3 20,-1 0 0,0-1 1,17-17-1,-13 8 95,27-41 0,-28 38-26,19-23 0,-22 34-60,-10 10-36,0 0-1,-1 0 0,1 0 0,-1-1 0,1 1 0,-1-1 0,0 1 1,1-1-1,-1 1 0,0-1 0,0 0 0,0 0 0,0 0 0,0 1 1,0-3-1,-1 3 94,1 10-65,1 1 1,-1-1-1,2 0 1,5 16-1,1 1-26,-9-21-8,1 0 0,1 0 0,-1-1 1,0 1-1,1 0 0,0 0 0,0-1 0,1 1 0,-1-1 0,1 0 1,0 0-1,0 0 0,0 0 0,1 0 0,-1-1 0,1 0 0,6 5 1,-5-5 7,-1 0 1,1 0 0,0-1 0,1 0-1,-1 0 1,0 0 0,1-1-1,9 2 1,-12-3-7,1 0 0,-1 0 0,0 0 1,1-1-1,-1 1 0,0-1 0,0 0 0,0 0 0,0-1 0,0 1 1,0 0-1,0-1 0,0 0 0,0 0 0,-1 1 0,5-6 0,1-1 27,0 1 0,-1-2-1,0 1 1,-1-1-1,0 0 1,0-1 0,-1 1-1,0-1 1,-1 0-1,4-13 1,-5 15-5,-1 0 0,0-1 0,-1 1 0,0 0 0,0-1 0,-1 0 0,0 1 0,0-1 0,-1 1-1,0-1 1,0 1 0,-1 0 0,-4-14 0,-24-32 357,24 45-317,2 2-27,13 5-160,34 5-23,-31-2 105,-1 0 0,1 0-1,-1-1 1,1-1 0,15-2 0,-12-1 8,0-1 1,-1 0-1,1-1 0,-1 0 0,0-1 1,-1-1-1,1 0 0,-1-1 0,-1 0 0,0-1 1,21-22-1,-32 30 18,12-11 3,-1-1-1,0-1 1,-1 1 0,-1-2-1,-1 1 1,14-32 0,-16 29 30,0-1 1,-2-1 0,0 1-1,-1-1 1,-1 0 0,-1 0-1,-1 0 1,-1 0 0,-1 0-1,0 0 1,-5-24 0,4 38 20,0-1 30,-4 19-98,-3 17-26,1 0 0,1 1 0,-5 60 1,4-27-8,-1-2 13,-63 349-64,66-359 105,6-43 12,0 0 0,-1 0 1,0 0-1,0 0 1,-1 0-1,0 0 1,-4 10-1,-3-5 355,9-24-64,9-24-58,7-7-117,-6 14 28,26-50 0,-32 70-133,1 1 1,0-1-1,0 1 1,1 0-1,0 0 0,0 1 1,1 0-1,0 0 1,0 0-1,13-7 1,-8 5 6,-9 7-22,-1-1 0,0 1 0,1 0 0,-1-1 0,1 1 0,-1 0-1,1 0 1,-1 1 0,5-2 0,-6 2-11,1 1 0,-1-1 0,0 0-1,0 1 1,0-1 0,0 1 0,1-1-1,-1 1 1,0-1 0,0 1 0,0 0 0,0 0-1,0 0 1,0-1 0,0 1 0,-1 0-1,1 0 1,0 0 0,0 0 0,-1 0 0,1 0-1,-1 1 1,1-1 0,-1 0 0,1 0-1,0 2 1,18 37 6,-11-27-11,-2 1 0,0 0 0,0 0 0,5 25 0,-8-22-18,1 0 0,1 0 0,9 21 0,-13-34 18,1 0 1,0 0-1,-1 0 1,2-1-1,-1 1 1,0-1 0,1 0-1,-1 0 1,1 0-1,0 0 1,0 0-1,0 0 1,1-1-1,-1 1 1,1-1-1,-1 0 1,1 0 0,0 0-1,0-1 1,6 2-1,-1-1 6,0 0 0,0-1 0,0-1 0,0 0 0,0 0 0,0-1-1,-1 0 1,1 0 0,0-1 0,0 0 0,12-5 0,-9 3 18,0-1 1,0-1-1,-1 0 1,17-11-1,-25 14-12,1 0 0,-1 0 0,0-1 0,0 1 0,0-1 0,0 1 0,-1-1 0,1 0 0,-1 0 0,0 0 0,0-1-1,-1 1 1,1 0 0,-1-1 0,0 1 0,1-6 0,-1 5 4,-1 0 0,1 0 0,-1 0 0,0 0 0,0 0 1,0 0-1,-1 0 0,-1-7 0,1 11-9,0-1 1,0 0 0,1 1-1,-1-1 1,0 0 0,0 1-1,0 0 1,-1-1-1,1 1 1,0-1 0,-1 1-1,1 0 1,0 0 0,-1 0-1,0 0 1,1 0 0,-1 0-1,1 0 1,-1 1 0,0-1-1,0 1 1,1-1 0,-1 1-1,0-1 1,-3 1-1,0 0-1,1 1-1,-1 0 0,1 0 0,-1 0 0,0 0 0,1 1 0,0-1 0,-1 1 0,1 0 1,0 1-1,0-1 0,0 1 0,0-1 0,1 1 0,-1 1 0,1-1 0,-1 0 0,1 1 1,0 0-1,-3 5 0,3-2-9,0 0 0,0 0 0,1 1 0,0-1 0,0 1 0,1-1 0,-1 1 0,2 0 0,-1-1 0,1 1 0,1 0 0,-1-1 0,1 1 0,1 0 0,-1-1 0,1 1 0,1-1 0,-1 0 0,1 0 0,0 0 0,1 0 0,0 0 0,7 9 0,-9-14 3,0 0 1,0-1-1,0 1 1,0-1 0,1 0-1,-1 0 1,0 0-1,1 0 1,-1 0-1,1 0 1,0 0-1,-1-1 1,1 1-1,-1-1 1,1 0-1,0 0 1,-1 0 0,1 0-1,0 0 1,-1-1-1,1 1 1,0-1-1,-1 0 1,1 1-1,-1-1 1,4-2-1,8-4 13,0 1 0,0-2 0,15-11 0,-25 16-8,32-23 61,36-34 0,-9 6 73,-24 17 103,-39 37-237,1 0 1,-1 0-1,0 0 1,0 0-1,0-1 1,0 1-1,0 0 1,1 0-1,-1 0 1,0 0-1,0 0 1,0 0-1,0 0 1,1 0-1,-1 0 1,0 0-1,0 0 1,0 0-1,0 0 1,1 0-1,-1 0 1,0 0 0,0 0-1,0 0 1,1 0-1,-1 0 1,0 0-1,0 0 1,0 0-1,0 0 1,1 0-1,-1 0 1,0 0-1,0 0 1,0 1-1,0-1 1,0 0-1,1 0 1,-1 0-1,5 10 65,0 14 8,-6-11-38,0 1-1,-1-1 0,-1 0 0,-1 1 0,0-1 1,-9 22-1,7-17 122,6-18-155,0 0 0,0 0 1,0 0-1,1 0 1,-1 0-1,0 0 1,0 1-1,0-1 0,0 0 1,0 0-1,0 0 1,1 0-1,-1 0 0,0 0 1,0 0-1,0 0 1,0 0-1,0 0 0,1 0 1,-1 0-1,0 0 1,0 0-1,0 0 1,0 0-1,0 0 0,1 0 1,-1 0-1,0 0 1,0 0-1,0 0 0,0 0 1,1 0-1,-1 0 1,0 0-1,0 0 0,0 0 1,0 0-1,0 0 1,0 0-1,1 0 0,-1-1 1,0 1-1,0 0 1,0 0-1,0 0 1,0 0-1,0 0 0,0 0 1,0-1-1,27-24 214,-20 18-224,-1 1 25,5-6 9,1 1 1,0 0 0,0 0-1,2 1 1,-1 1 0,23-12-1,-29 17-16,-5 3-9,0 0 0,1 0 0,-1 0 0,0 0 0,1 0 1,-1 0-1,1 1 0,-1-1 0,4 1 0,-5 0 0,0 0 0,0 1 0,0-1 1,0 0-1,0 1 0,0-1 0,0 1 1,0 0-1,-1-1 0,1 1 0,0 0 1,0-1-1,-1 1 0,1 0 0,0 0 0,-1 0 1,1-1-1,-1 1 0,1 0 0,-1 0 1,1 0-1,-1 0 0,0 0 0,1 0 1,-1 0-1,0 0 0,0 0 0,0 0 1,0 1-1,1 4 7,19 72 44,-17-70-33,0 0 0,1 0-1,-1 0 1,1 0 0,1-1-1,0 0 1,7 9 0,-7-12 1,0 1 0,1-1 0,0-1 0,0 1 0,0-1 0,0 0 1,0 0-1,1 0 0,-1-1 0,1 0 0,0-1 0,11 2 0,20 6 51,-16 6 163,-21-14-603,1 0 0,-1 1 1,1-1-1,0 0 0,-1 0 0,1 0 1,0 0-1,0 0 0,0 0 1,3 1-1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6728,'0'0'3792,"3"-10"-3196,0-6-361,-2 10-43,0 0 0,0 0 1,1 0-1,-1 0 1,2 0-1,-1 0 1,4-6-1,-6 12-170,0 1-1,0-1 1,0 0-1,0 0 1,0 0-1,0 0 1,0 0-1,0 0 1,0 0-1,0 0 1,0 1-1,0-1 1,0 0-1,0 0 0,0 0 1,0 0-1,0 0 1,0 0-1,0 0 1,0 0-1,0 0 1,0 1-1,0-1 1,0 0-1,0 0 1,0 0-1,0 0 1,1 0-1,-1 0 1,0 0-1,0 0 1,0 0-1,0 0 1,0 0-1,0 0 1,0 0-1,0 0 1,0 0-1,1 1 1,-1-1-1,0 0 0,0 0 1,0 0-1,0 0 1,0 0-1,0 0 1,0 0-1,0 0 1,1 0-1,-1-1 1,0 1-1,0 0 1,0 0-1,0 0 1,0 0-1,0 0 1,0 0-1,0 0 1,0 0-1,1 0 1,-1 0-1,2 15 572,-1-8-382,1 4-66,15 73 930,7 97 0,-24-167-978,6 226 1403,-13-160-944,-2 55 1315,6-120-1392,1-10 75,1-9 595,1-12-1070,0 1-1,2-1 0,0 0 1,0 0-1,2 1 0,0 0 1,0-1-1,2 2 0,0-1 1,0 0-1,10-14 0,-4 10-35,0 1 0,1 0 0,1 1 0,0 0 0,2 1 0,-1 1 0,2 0 0,0 1 0,36-21 0,-48 32-32,1 0 1,0 0 0,-1 1 0,1 0 0,0 0 0,0 1 0,0-1 0,0 1 0,10 0 0,-13 1-12,0 0 0,-1 0 1,1 1-1,0-1 0,-1 1 0,1-1 1,0 1-1,-1 0 0,1 0 1,-1 0-1,1 0 0,-1 1 1,1-1-1,-1 1 0,0-1 0,0 1 1,0 0-1,0 0 0,0 0 1,0 0-1,0 0 0,-1 0 1,1 0-1,1 4 0,0-1-1,-1 0 1,1 0-1,-1 0 0,0 1 0,0-1 1,-1 1-1,0-1 0,0 1 0,0 0 1,-1 0-1,1-1 0,-1 1 0,-1 0 0,1 0 1,-1-1-1,0 1 0,0 0 0,-1-1 1,0 1-1,0-1 0,0 0 0,0 1 0,-1-1 1,0 0-1,0 0 0,0-1 0,-1 1 1,0-1-1,0 1 0,-6 4 0,6-5 10,-1-1-1,1 0 0,0 0 1,-1 0-1,0 0 0,1-1 1,-1 0-1,0 0 1,0 0-1,-7 1 0,-2-1 34,1 0-1,-26-2 0,-57 4 357,108 10-380,29 18-42,79 48-1,-83-56 18,-25-15 30,1-1 0,0 0-1,0-1 1,17 7 0,-27-14-7,-1 1 1,0 1-1,0-1 1,-1 0 0,1 0-1,0 1 1,0-1-1,-1 1 1,4 3 0,12 9 33,-9-8 71,1 0-3797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8536,'0'0'7969,"11"-7"-7348,33-22-34,-40 27-448,-1 0 0,0 0 1,1 1-1,0-1 0,-1 1 1,1 0-1,0 0 0,0 0 1,0 0-1,0 1 0,5-1 1,-6 1-26,0 0 1,0 0 0,0-1 0,0 1 0,0-1 0,0 0-1,0 0 1,4-2 0,2-1 87,1 0 0,0 0 0,1 1 0,-1 0 0,1 1 0,-1 0 0,16-1 0,5 3 125,39 4 1,66-4 357,80 28-18,-131-26-197,-84-2-456,1 1 0,-1-1-1,0 0 1,0 0 0,0 0 0,1 0-1,-1 0 1,0 0 0,0 0 0,0 0-1,1-1 1,-1 1 0,0 0 0,0-1-1,0 1 1,0-1 0,0 1 0,0-1-1,1 1 1,-1-1 0,-1 0-1,1 0 1,0 1 0,0-1 0,0 0-1,0 0 1,0 0 0,-1 0 0,1 0-1,0 0 1,-1 0 0,1 0 0,-1 0-1,0-1 1,1 1 0,-1 0 0,0 0-1,1 0 1,-1-1 0,0 1 0,0 0-1,0 0 1,0 0 0,0-1-1,0 1 1,-1 0 0,1 0 0,0 0-1,0-1 1,-1 1 0,1 0 0,-1 0-1,1 0 1,-1 0 0,-1-1 0,-8-14 47,0 2 1,-1-1 0,-1 1 0,-1 1 0,0 0 0,-1 1-1,-18-13 1,10 8 40,18 13-75,0 1 1,0-1-1,-1 1 0,1 0 0,-8-3 1,-1 1 36,9 5-49,9 2-48,3 1 19,-1 0 0,0-1 0,1 1 0,8 0 0,19 5-25,160 59-170,-192-66 207,0 0 0,1 0 0,-1 1 1,0-1-1,0 1 0,0 0 0,0 0 1,0 0-1,0 0 0,0 1 0,-1-1 1,1 1-1,-1-1 0,1 1 0,-1 0 1,2 3-1,-3-4 1,0 1 0,-1-1 1,1 0-1,0 0 0,-1 1 0,1-1 0,-1 0 1,0 1-1,0-1 0,0 1 0,0-1 0,0 0 1,0 1-1,-1-1 0,1 1 0,-1-1 1,0 0-1,0 0 0,0 1 0,0-1 0,0 0 1,0 0-1,0 0 0,-3 4 0,-10 9 15,-1 1 0,0-2 0,-18 14 0,5-4 10,15-14-2,-1 0 0,-21 12 0,18-13 6,-25 21 1,-6 5 9,30-24-46,-24 23 0,36-29-12,1 1 1,0 0-1,0 0 0,0 0 1,1 1-1,0-1 1,-7 15-1,-4 18-375,10-26-2696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6728,'0'0'5636,"6"-14"-5218,-4 11-380,7-16 177,0 0-1,1 1 1,21-27-1,18-18 604,-13 16 295,56-56 0,-78 90-872,33-31 587,-42 40-683,0 0 0,0 1-1,0-1 1,1 1 0,0 1-1,-1-1 1,11-3 0,-15 6-102,0 0 0,0 0 0,0 0 0,0 0 0,0 1-1,0-1 1,0 0 0,0 0 0,0 1 0,0-1 0,0 1 0,0-1 0,0 1 0,0-1 0,0 1 0,0-1 0,0 1 0,0 0 0,-1-1 0,1 1 0,0 0 0,-1 0 0,1 0 0,1 1 0,14 27 347,-13-24-300,88 210 1326,-88-210-1377,-1-1-1,1 1 0,0-1 1,1 0-1,-1 0 0,0-1 0,1 1 1,0-1-1,0 0 0,9 6 1,9 9 137,-19-17-158,-1 1 0,1-1 0,-1 1 1,1-1-1,-1 0 0,1 1 0,0-1 0,-1-1 1,1 1-1,0 0 0,0-1 0,0 1 1,-1-1-1,1 0 0,0 0 0,0 0 1,0 0-1,0-1 0,0 1 0,-1-1 1,1 0-1,0 0 0,0 0 0,2-1 0,1 0 24,0-1-1,0 0 0,0-1 0,-1 1 0,0-1 0,1 0 0,-1 0 0,0-1 0,7-8 0,-7 6 3,-1 0-1,0 0 0,0-1 1,-1 1-1,1-1 0,-2 0 1,1 0-1,-1 0 0,1-11 1,-1 13 5,-2-1 0,1 0 0,-1 0 0,0 0 1,0 0-1,-1 0 0,0 0 0,0 1 1,-1-1-1,0 0 0,-4-10 0,2 13-9,1 0 0,-1 0 0,0 1 0,0 0 0,-1-1 0,1 1 0,-1 1 0,1-1 0,-1 1 0,0 0 0,0 0 0,-7-2 0,7 4-20,1 0-1,-1 0 1,1 0-1,-1 1 1,1 0-1,0 0 1,-1 0-1,1 0 1,0 1-1,0 0 1,0 0-1,0 0 1,-6 4 0,-4 3 17,0 1 1,-13 13 0,19-15-20,0 0 0,1 1 0,1-1 0,-1 2 0,1-1-1,1 1 1,-6 12 0,5-8 22,-2 0-1,-15 22 0,-9 13 39,27-39-41,0-1 1,-1 0-1,0 0 1,-1 0-1,0-1 1,0 0-1,-1 0 0,-10 8 1,11-11 3,-2 0 0,1-1-1,0 1 1,-1-2 0,0 1 0,0-1 0,0 0 0,0-1 0,-14 2 0,17-3-19,0-1 1,0 0 0,0 0 0,0 0 0,0-1 0,-1 0 0,1 0 0,0-1 0,1 1 0,-1-1 0,0-1 0,0 1 0,1-1 0,-1 0 0,-8-6 0,5 2 20,-26-21 82,34 27-122,0 1 0,1-1 0,-1 0 0,0 0-1,0 0 1,0 0 0,1 0 0,-1 0 0,0 0 0,1 0-1,-1 0 1,1 0 0,-1 0 0,1 0 0,0 0 0,-1-1-1,1 1 1,0 0 0,0 0 0,0 0 0,0-1 0,0 1 0,0 0-1,0 0 1,0 0 0,0-1 0,1 1 0,-1-1 0,2 1-1,-1-1 1,0 1 0,0 0 0,0 0-1,1 0 1,-1 0 0,0 0 0,1 1-1,-1-1 1,1 0 0,-1 1 0,1-1-1,0 1 1,-1-1 0,1 1 0,3 0-1,25-2-1719,-26 2-106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7632,'0'0'4841,"5"12"-4418,-2-6-372,3 9 196,10 33 1,-14-41-102,0 0 1,-1 0-1,0 0 0,-1 0 1,1 0-1,-1 0 1,-1 0-1,1 0 1,-4 12-1,3-17-63,0 0 0,0 1 0,-1-1 0,1 0 1,-1 0-1,0 0 0,0 0 0,0 0 0,0 0 0,0 0 0,0-1 0,0 1 0,0-1 0,-1 1 0,1-1 0,0 0 0,-1 0 0,1 0 0,-4 0 0,-4 2 108,0 0 0,0-1 0,-18 2 0,-64-3 596,56-5-2852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6424,'0'0'8204,"1"-12"-7743,8-37-5,-8 45-375,0 0 0,1 0 1,0 0-1,-1 0 0,1 1 0,0-1 1,1 1-1,-1-1 0,1 1 0,-1 0 1,6-4-1,2-4 182,-4 5-81,1 0 0,-1 0 0,1 0-1,0 1 1,1 0 0,-1 1-1,1 0 1,10-4 0,-3 2 217,-1 0 0,1 2 0,29-6 0,-34 9-231,1 0-1,-1 0 0,1 1 0,0 1 1,-1-1-1,1 2 0,-1-1 0,17 6 1,-24-6-127,-1 1 1,1-1-1,0 0 0,-1 1 1,1 0-1,-1 0 1,1 0-1,-1 0 1,0 0-1,0 0 0,0 0 1,0 1-1,0-1 1,0 1-1,-1 0 1,1-1-1,-1 1 1,0 0-1,0 0 0,0 0 1,0 0-1,0 0 1,0 4-1,0 8 85,0-1-1,-1 0 0,-2 28 1,-1-5 84,5-13-85,0-1 0,1 1 0,12 40 0,-3-13 50,-10-43-133,1-1 0,0 0 0,1 0 0,-1 0 0,1-1 1,0 1-1,1-1 0,0 0 0,0 0 0,0 0 0,11 8 0,-13-12-28,-1-1-1,0 0 0,1 1 1,-1-1-1,0 0 0,1 0 1,0-1-1,-1 1 0,1 0 0,-1-1 1,1 0-1,0 1 0,-1-1 1,1 0-1,0 0 0,-1-1 1,1 1-1,0 0 0,-1-1 1,1 0-1,2-1 0,2 0 14,0 0-1,-1-1 0,0 0 1,0 0-1,0-1 1,0 0-1,6-5 0,-2 0 2,-1 0 0,0-1 1,-1-1-1,0 0 0,-1 0 0,0 0 0,0-1 0,-1 0 0,5-15 0,4-17 98,12-58 1,-24 87-93,6-42 76,-7 39 4,8-32 0,-9 46-98,0 1 0,0-1 0,1 0 0,0 1 1,0-1-1,0 1 0,0-1 0,0 1 0,1 0 1,-1 0-1,1 0 0,0 0 0,0 0 0,0 1 1,0-1-1,1 1 0,4-3 0,4 0 10,-1 1 1,1 0-1,-1 1 0,17-3 0,8-2-24,-6 1 42,1 2 1,0 2 0,0 1 0,34 1 0,-3 9 332,-62-8-378,1 0-1,-1 0 1,0 1 0,1-1 0,-1 0-1,0 0 1,1 1 0,-1-1 0,0 0 0,1 1-1,-1-1 1,0 0 0,0 1 0,1-1-1,-1 0 1,0 1 0,0-1 0,0 1 0,0-1-1,1 0 1,-1 1 0,0-1 0,0 1-1,0-1 1,0 1 0,0-1 0,0 0-1,0 1 1,0-1 0,0 1 0,0-1 0,0 1-1,-1-1 1,1 0 0,0 1 0,0-1-1,0 1 1,0-1 0,-1 1 0,0 5-3485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26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 11552,'0'0'10969,"8"-11"-10537,-5 7-375,7-8 133,-2 0 1,1-1-1,-2 1 1,0-1-1,0-1 1,7-21-1,-14 35-138,0-1-1,0 0 0,0 0 1,0 0-1,0 0 0,1 0 1,-1 0-1,0 1 0,0-1 1,1 0-1,-1 0 1,1 0-1,-1 1 0,1-1 1,-1 0-1,1 1 0,-1-1 1,1 0-1,0 1 0,0-1 1,9 9 445,-1 2-3629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48 5416,'0'0'8745,"-10"-8"-8249,-32-23-3,40 30-445,0 0-1,0 0 1,0 0 0,1 0-1,-1 1 1,0-1-1,0 0 1,0 1 0,0-1-1,0 1 1,-1 0 0,1 0-1,0 0 1,0 0-1,0 0 1,0 0 0,0 1-1,0-1 1,0 1-1,0-1 1,-4 2 0,-3 1 196,3-1-101,0 0 0,0 0 0,0 1 0,0-1 0,0 2 0,1-1 0,-1 0 0,1 1 0,0 0 0,0 0 0,0 1 0,0-1 0,1 1 0,0 0 0,-5 8 0,7-9-80,0 0 1,0 1-1,0-1 1,1 0-1,0 1 0,0-1 1,0 1-1,0 5 1,-1 39 283,2-45-298,1 3 20,0-1 0,0 0 0,1 1 0,-1-1 0,1 0 0,0 0 0,1 0 1,0-1-1,0 1 0,0 0 0,0-1 0,1 0 0,0 0 0,0 0 0,0 0 0,1-1 0,0 0 1,0 0-1,0 0 0,0 0 0,0-1 0,8 4 0,-4-3-2,0 0 0,0-1 0,1 0-1,-1-1 1,1 0 0,-1-1 0,1 0 0,-1 0-1,1-1 1,0 0 0,-1-1 0,1 0 0,0 0 0,-1-1-1,13-4 1,-4 0 40,1-1 0,-2-1 0,1-1 0,-1 0 1,0-1-1,25-20 0,-37 26-65,0-1 0,-1 1 1,0-1-1,0 1 1,0-1-1,0-1 0,-1 1 1,0 0-1,0-1 0,0 1 1,-1-1-1,2-7 1,-3 11-20,0-1-1,-1 0 1,1 0 0,-1 1 0,0-1 0,0 0 0,0 0 0,0 1 0,0-1 0,0 0 0,-1 0 0,0 1 0,1-1 0,-1 0 0,0 1 0,0-1 0,-1 1 0,1-1 0,0 1 0,-1-1 0,0 1 0,1 0 0,-1 0 0,0 0 0,0 0 0,0 0 0,0 0 0,-1 1 0,-3-3 0,-4-2 34,-1 1 1,0 1 0,0 0-1,0 0 1,0 1-1,-18-2 1,2 1 72,-46 1 1,31 9-157,42-6 16,0 0 0,0 0 0,0 1 0,0-1 0,0 0 0,0 0 0,0 0 0,0 1 0,0-1 0,0 0 0,0 0 0,0 0 0,0 1 0,0-1 0,0 0 0,0 0 0,0 0 0,0 0 0,1 1 0,-1-1 0,0 0 0,0 0 0,0 0 0,0 0 0,0 0 0,0 1 0,1-1 0,-1 0 0,0 0 0,0 0 0,0 0 0,1 0 0,-1 0 0,0 0 0,0 0 0,0 0 0,0 0 0,1 0 0,-1 1 0,0-1 0,1 0 0,17 0-1187,-14 0-1128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7736,'0'0'4990,"-5"13"-4498,-90 267 1875,38-95 14,56-169-1145,1-16-1288,0 0 0,0 0 0,1 1 0,-1-1 0,0 0 0,0 0 0,1 0 0,-1 1 0,0-1 0,0 0 0,1 0 0,-1 0 0,0 0 1,1 1-1,-1-1 0,0 0 0,0 0 0,1 0 0,-1 0 0,0 0 0,1 0 0,-1 0 0,0 0 0,1 0 0,-1 0 0,0 0 0,1 0 0,-1 0 0,0 0 0,1 0 0,-1-1 0,0 1 0,1 0 0,-1 0 0,0 0 0,0 0 0,1-1 0,-1 1 0,0 0 0,0 0 0,1-1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5224,'0'0'14845,"14"1"-14537,6 0-216,30 2 405,54-4-1,-36-1-3,-47 2-291,0 0 0,23-4 0,-12-3 81,-22 4-130,1 1 0,0 0 0,16 0 1,-27 2-134,1 0 0,0 0 1,-1 0-1,1 0 0,-1 0 1,1 0-1,0 1 0,-1-1 1,1 0-1,0 0 0,-1 1 1,1-1-1,-1 0 0,1 1 1,-1-1-1,1 1 0,-1-1 1,1 0-1,-1 1 0,1-1 1,-1 1-1,0-1 0,1 1 1,-1 0-1,0-1 0,1 1 1,-1-1-1,0 1 0,0 0 1,0-1-1,1 2 0,-8 30-264,0-18-2893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7328,'0'0'6278,"12"1"-5808,0 1-317,-6-1-62,1-1-1,0 1 0,-1-1 1,1 0-1,0 0 0,-1-1 1,1 0-1,9-2 0,13-5 362,29-7 699,66-7 1,-103 21-852,0 1 1,1 1-1,-1 2 0,29 5 1,-31-4-222,-11-3-44,-1 1 0,1 0-1,-1 0 1,1 0 0,-1 1 0,10 5-1,3 9-2504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64 4720,'0'0'13497,"-11"-1"-13232,3 1-233,0-2 72,0 1-1,-1 1 1,0 0 0,1 0 0,-1 0-1,1 1 1,0 1 0,-15 3-1,-17 10 382,26-11-320,1 1 0,1 0 0,-1 1 0,1 0 0,-17 11 0,18-9-16,1 1 0,0 0-1,0 0 1,1 1 0,-9 11 0,15-16-95,-1 1 0,1-1 0,0 1 1,0 0-1,0 0 0,1 0 0,0 0 0,1 1 1,-1-1-1,1 0 0,0 1 0,0 10 0,1-16-44,0 11 102,0 1-1,1 0 1,0-1-1,6 23 0,-6-32-94,0 1 1,0-1-1,0 0 0,1 1 0,0-1 0,0 0 0,0 0 0,0 0 0,0 0 0,0-1 0,1 1 0,-1-1 0,1 1 1,0-1-1,0 0 0,0 0 0,0 0 0,0 0 0,0 0 0,1-1 0,-1 0 0,5 2 0,-1-2 0,1 0 0,-1 0 0,1-1-1,-1 0 1,1 0 0,-1 0 0,1-1-1,-1-1 1,1 1 0,11-5 0,-3 1 4,0-2 0,0 1 0,23-16 1,64-50 163,-91 63-158,-2 1 13,-1-1 0,1 0 0,11-16 0,20-19 260,-40 43-273,0 0-1,0 0 1,0 0 0,0-1 0,0 1 0,0 0 0,-1-1 0,1 1 0,0 0 0,-1-1 0,1 1 0,-1-1 0,0 1 0,1-1 0,-1-1-1,0 1 126,1 5-55,0 4-84,2 6-3,0-1 0,1 0 0,0 0 0,1-1 0,0 1 0,8 12 0,-11-20-7,1-1 1,-1 1-1,1-1 1,0 1-1,0-1 1,1 0-1,-1 0 0,1 0 1,-1-1-1,1 1 1,0-1-1,0 0 1,0 0-1,0 0 1,0-1-1,1 1 0,-1-1 1,0 0-1,1 0 1,7 0-1,1 0 4,-1-1 0,1-1 0,0 0 0,-1-1 0,0 0-1,1-1 1,-1 0 0,0-1 0,15-7 0,-19 7 0,-1 0 0,1-1 0,-1 0 0,0 0 0,0-1 1,0 0-1,-1 0 0,0 0 0,0-1 0,-1 0 0,1 0 0,-2-1 0,8-14 0,-8 14 17,0-1 0,0 0-1,-1 0 1,0 0 0,-1 0-1,0 0 1,-1-1 0,0 1 0,0-1-1,-1 1 1,0-1 0,0 1-1,-1-1 1,-1 1 0,0 0-1,0-1 1,-6-14 0,8 22-11,-1 1 1,0-1 0,0 0-1,0 1 1,0-1 0,0 0-1,0 1 1,0-1-1,-1 1 1,1 0 0,0 0-1,-1-1 1,1 1-1,-1 0 1,0 0 0,1 0-1,-1 0 1,0 1-1,1-1 1,-1 0 0,-3 0-1,3 1-7,0 0-1,0 0 1,0 0-1,1 1 0,-1-1 1,0 0-1,0 1 1,1 0-1,-1-1 0,0 1 1,1 0-1,-1 0 1,1 0-1,-1 0 1,1 0-1,0 0 0,-1 0 1,1 1-1,0-1 1,0 0-1,-1 1 0,0 2 1,-5 7-30,0 0 0,1 0-1,1 1 1,0 0 0,0 0 0,-3 17 0,-11 74-1870,15-73-343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4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6424,'0'0'8841,"13"-3"-8354,16-3-191,0 2 1,41-2 0,48-1 514,124-24-1,37-3 253,-227 30-845,54-3 268,-93 7-389,1 0-1,0 1 1,0 1 0,-1 0-1,19 6 1,-16-3 71,18 5 188,-33-10-301,0 1 0,1-1 0,-1 1 1,0-1-1,1 1 0,-1 0 0,0-1 0,0 1 1,1 0-1,-1 0 0,0 0 0,0 0 1,0 0-1,0 0 0,0 1 0,0 1 1,0-1-29,-1 0 0,0 0 1,0 0-1,0 1 0,0-1 1,0 0-1,0 0 0,-1 0 1,1 0-1,-2 3 0,0 4-2517,1-9 2074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4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9344,'0'0'5633,"4"14"-5217,3 13-134,0 0 0,3 50 1,-7 142 1308,0-133-903,-1-22 98,-1-56-442,0 0 1,0 0 0,0 0-1,1 0 1,3 9 0,21-105 1285,-23 71-1559,2 0 0,0 0 0,1 0 0,0 1 0,2 0 0,0 1 1,0-1-1,2 1 0,0 1 0,13-16 0,-13 20-15,0 1 0,1 0 0,-1 0 1,2 1-1,-1 0 0,1 1 1,14-6-1,-23 11-44,1 1 1,0-1-1,-1 1 0,1 0 1,0 0-1,0 0 1,-1 0-1,1 1 0,0-1 1,0 1-1,0 0 0,0 1 1,0-1-1,0 1 1,0-1-1,-1 1 0,1 0 1,0 0-1,0 1 0,-1-1 1,1 1-1,-1 0 1,1 0-1,-1 0 0,0 0 1,0 1-1,0-1 1,5 6-1,-5-5-11,-1 1-1,1-1 1,0 1 0,-1-1-1,0 1 1,0 0 0,0 0 0,-1 0-1,1 0 1,-1 0 0,0 0-1,0 1 1,0-1 0,-1 0-1,1 1 1,-1-1 0,0 0-1,0 1 1,-1-1 0,1 0 0,-1 1-1,0-1 1,0 0 0,-1 0-1,1 0 1,-1 0 0,0 0-1,0 0 1,0 0 0,0 0 0,-1-1-1,0 0 1,1 1 0,-1-1-1,-1 0 1,1 0 0,0 0-1,-1-1 1,1 1 0,-1-1 0,-4 3-1,-9 3 46,0 0-1,0-1 0,-1-1 1,1-1-1,-26 5 0,38-10-18,-6 3 177,12-1-128,9 2-85,162 57-75,-160-55 86,-1 0 0,0 1 1,18 15-1,-23-16 3,1-1-1,0 0 1,0 0-1,0 0 1,1-1 0,-1 0-1,1-1 1,0 1-1,0-2 1,15 4 0,1-5-3199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4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24 252 6520,'0'0'6756,"-4"-10"-6288,-16-44 437,20 53-839,0 1 1,0-1-1,0 1 0,0-1 1,0 1-1,0-1 1,0 1-1,0 0 0,0-1 1,1 1-1,-1-1 0,0 1 1,0 0-1,0-1 0,1 1 1,-1-1-1,0 1 1,0 0-1,1-1 0,-1 1 1,0 0-1,0-1 0,1 1 1,-1 0-1,1 0 1,-1-1-1,0 1 0,1 0 1,-1 0-1,0 0 0,1-1 1,-1 1-1,1 0 1,-1 0-1,1 0 0,-1 0 1,0 0-1,1 0 0,-1 0 1,1 0-1,-1 0 1,1 0-1,-1 0 0,0 0 1,2 1-1,27-1 136,-24 1-25,333 26 1917,-225-22-1562,-32-3-237,-31-2-48,53-5-1,-40 1-26,27-6 50,30 0 252,-113 11-397,-1 0 0,1 0 1,-1 0-1,12 5 0,-16-5-76,-2-1-44,0-1-1,0 1 1,1 0-1,-1 0 1,0 0-1,0 0 1,1 0-1,-1 0 1,0 0 0,0 1-1,0-1 1,1 0-1,-1 0 1,0 0-1,0 0 1,0 0-1,1 0 1,-1 0 0,0 0-1,0 0 1,0 1-1,1-1 1,-1 0-1,0 0 1,0 0-1,0 0 1,0 1 0,0-1-1,0 0 1,1 0-1,-1 0 1,0 1-1,0-1 1,0 0-1,0 0 1,0 0 0,0 1-1,0-1 1,0 0-1,0 0 1,0 0-1,0 1 1,0-1-1,0 0 1,0 0 0,0 1-1,0-1 1,0 0-1,0 0 1,0 0-1,0 1 1,0-1-1,0 0 1,-1 0 0,1 1-1,-1-1 13,1 0 0,-1 1 1,0-1-1,0 1 0,0-1 0,0 0 0,0 1 0,0-1 0,0 0 0,1 0 1,-1 0-1,0 0 0,0 0 0,0 0 0,-1 0 0,-11-3 30,0 0-1,1-1 0,-1-1 0,1 0 1,0 0-1,1-1 0,-18-12 0,4 3 15,-49-33 123,46 28-36,-36-18 0,56 34-65,-1-1 0,1 0 0,-12-10 0,21 12 138,8 1-170,13 1-48,53 9 51,81 17 0,-101-14-32,106 27 20,-147-35-38,-11-3-3,-1 0 0,1 1 1,0-1-1,-1 1 0,1-1 1,-1 1-1,1 0 0,-1 0 1,0 0-1,1 0 0,-1 1 1,0-1-1,2 2 0,-4-1 0,0 0 1,-1-1-1,1 1 0,-1 0 0,1-1 1,-1 1-1,0-1 0,0 1 1,0-1-1,0 1 0,-2 2 0,1-1 8,-5 7 9,-1-1-1,0 0 1,0 0 0,0-1-1,-1 0 1,-1 0-1,-14 9 1,-77 38 178,95-52-181,-66 27 162,52-23-86,1 0-1,0 2 0,-26 15 1,10 4 119,33-27-200,0 1-1,1-1 1,-1 1 0,0 0 0,1 0 0,0 0-1,0 0 1,-1 0 0,1 0 0,0 0 0,1 1-1,-1-1 1,0 0 0,1 1 0,-1 3 0,-5 17 242,13-27-435,-1-1 1,1 1-1,0 0 1,12-5-1,-5 3-3178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4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250 197 7736,'0'0'4302,"-14"5"-3803,2-1-374,0 1-1,0 0 1,1 1 0,-1 0-1,1 1 1,1 0 0,0 1-1,0 0 1,0 0 0,1 1-1,-10 12 1,14-14 22,0 1 0,0 1 0,0-1 0,1 1 0,0-1 0,0 1-1,1 1 1,1-1 0,0 0 0,0 1 0,-1 13 0,3-17-64,0-1 0,0 1 0,1 0 0,-1 0 0,1-1 0,1 1-1,-1 0 1,1-1 0,0 1 0,0-1 0,1 0 0,0 0 0,-1 0 0,2 0 0,-1 0 0,1-1-1,-1 1 1,1-1 0,9 8 0,-5-6 12,0-1 0,0 1 0,1-2 0,0 1 0,0-1-1,0 0 1,1-1 0,-1 0 0,1 0 0,0-1 0,-1-1 0,1 1-1,18-1 1,-5-2 165,0-1 0,0-1-1,-1-1 1,44-14 0,-50 12-126,0 0 0,-1-2 0,0 0 0,-1-1 0,1 0 0,-2-1 0,1 0 1,-2-2-1,1 1 0,-1-1 0,-1-1 0,0 0 0,-1-1 0,-1 0 0,0-1 0,-1 1 0,0-2 1,5-15-1,-10 23-77,-1 1 0,-1-1 0,1 1 0,-1-1 0,-1 0 1,1 0-1,-1 1 0,-1-1 0,1 0 0,-1 1 0,-1-1 1,1 0-1,-6-13 0,3 12 13,-1-1 1,0 1 0,0 0-1,-1 1 1,0 0-1,0 0 1,-1 0-1,0 0 1,-13-9-1,4 5 42,-2 0 0,1 1 0,-2 0 0,1 2 0,-1 0 0,-1 1 0,0 1 0,0 1 0,-35-7 0,34 11-32,1 1 0,0 1 0,-1 0 0,1 2 0,0 0 0,-1 2 0,1 0 0,1 1 0,-1 1 0,1 0 0,0 2 0,0 0 0,-18 12 0,33-18-78,1 0 1,-1 0-1,1 0 0,0 0 1,0 1-1,0 0 0,0-1 1,0 1-1,1 0 0,-1 0 1,1 1-1,0-1 0,-1 0 1,2 1-1,-4 6 1,4-6-14,1 0 0,-1 0 0,1 0 0,0 0 0,0 0 0,0 1 1,0-1-1,1 0 0,0 0 0,0 0 0,0 0 0,0 0 0,1 0 1,-1 0-1,4 4 0,2 5-54,0-1 0,1 0 0,0 0 0,1-1 0,11 11 0,7 3-3340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5824,'0'0'7040,"0"-11"-6775,1-1-204,-1-2 152,0 0 0,1 0 0,1 1 0,5-21 1,-3 23-44,2 0 1,0-1-1,0 2 1,1-1 0,0 1-1,10-11 1,16-23 371,-28 37-422,0 0 1,1 1 0,9-10 0,-12 13-64,-1 1 1,1 0-1,0 0 0,0 0 0,-1 0 1,2 0-1,-1 0 0,0 1 0,0 0 1,0 0-1,5-2 0,5-3 441,-9 4-115,4 11-28,-8-6-311,0 0-1,0 1 0,0-1 1,-1 0-1,1 0 1,-1 0-1,-1 6 0,0 0 29,-2 15 227,-12 36 1,10-43-154,2 1 0,0-1 0,1 1 0,-2 27 0,5-30 7,2 40 254,-1-46-350,0-1 0,0 0 0,1 0 0,0 0 0,1 0 0,0-1 0,0 1 0,0-1 0,1 1 0,0-1 0,1 0-1,-1-1 1,8 9 0,-8-11-35,0 0 0,0-1 0,0 1 0,1-1 0,-1 0 1,1 0-1,0-1 0,-1 1 0,1-1 0,0 0 0,1 0 0,-1-1 0,0 0 0,0 0 0,1 0 0,-1 0 0,1-1 0,-1 0 0,0 0 0,6-1 0,6-1 16,-1-1-1,-1-1 1,1-1 0,-1 0 0,1 0-1,-1-2 1,-1 0 0,1-1 0,-2 0-1,1-1 1,-1-1 0,0 0-1,-1 0 1,0-2 0,-1 1 0,19-25-1,-23 25-5,-1-1 0,0 1 0,-1-1-1,0-1 1,-1 1 0,0-1 0,-1 1-1,0-1 1,1-22 0,-2-2 111,-1 1 0,-5-44 0,1 60-63,-1-18 205,4 36-263,0 0 0,0 0 0,0 0 0,0 0 0,0 1 0,1-1 0,-1 0 0,1 0 0,0 0 0,-1 1 0,1-1 0,0 0 0,0 1 0,0-1 0,2-2 0,1 2-16,0 0 0,0 0 0,0 1 0,0-1 0,0 1 0,1 0 0,-1 0 0,0 1 0,0-1 0,1 1 0,5 0 0,-7 0-6,102 4 2,-62-1 7,-26-1 15,0 0 1,25 8-1,-28-6 118,1 0 1,0-1-1,26 1 1,-40-4-119,0 1 1,-1-1-1,1 0 1,0 0-1,0 1 0,0-1 1,-1 0-1,1 1 1,0-1-1,-1 1 1,1-1-1,0 1 1,-1-1-1,1 1 1,0-1-1,-1 1 1,1 0-1,-1-1 1,1 1-1,-1 0 1,0-1-1,1 1 1,-1 0-1,0 0 1,1-1-1,-1 1 0,0 0 1,0 0-1,0 0 1,1 1-1,0 25-2207,-1-25 753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27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9240,'0'0'4502,"16"-2"-3763,255-34 1791,-159 21-1590,255-23 1827,-305 35-5091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257 107 6328,'0'0'5049,"0"-11"-4668,-2-31 7,2 40-330,-1 1 0,1-1-1,-1 0 1,1 1 0,-1-1 0,0 0-1,1 1 1,-1-1 0,0 1-1,0-1 1,0 1 0,0-1 0,0 1-1,-1 0 1,1-1 0,0 1-1,0 0 1,-1 0 0,1 0-1,-1 0 1,1 0 0,-1 0 0,0 1-1,1-1 1,-4 0 0,1-1 145,-2-1-63,0 0 0,0 1-1,0 0 1,0 0-1,0 0 1,0 1 0,0 0-1,-1 0 1,1 0 0,-1 1-1,1 0 1,0 0 0,-1 1-1,1 0 1,0 0 0,-1 1-1,1-1 1,0 1 0,0 0-1,0 1 1,1 0 0,-9 5-1,-11 4 352,20-11-367,1 1 1,0 0 0,0 0-1,0 1 1,0-1-1,-4 4 1,6-4-87,1-1 0,0 0 1,0 1-1,0-1 0,0 0 0,0 1 1,1 0-1,-1-1 0,0 1 0,1-1 1,-1 1-1,1 0 0,0-1 0,-1 1 0,1 0 1,0-1-1,0 1 0,0 0 0,0 0 1,0-1-1,1 3 0,-1 0-1,1-1 0,0 1 0,-1-1 0,1 1 0,1-1 0,-1 0 0,0 1 0,1-1 0,0 0 0,-1 0 0,1 0 0,1 0 0,-1-1-1,0 1 1,1 0 0,-1-1 0,1 0 0,3 3 0,-2-3 13,0 0 0,0 0-1,1 0 1,-1 0 0,0-1 0,1 0-1,-1 0 1,1 0 0,-1 0 0,1-1-1,0 0 1,7 0 0,-5-1 11,1 0-1,0 0 1,-1-1 0,1 0 0,-1 0-1,0-1 1,0 0 0,0 0-1,0 0 1,0-1 0,0 0 0,-1-1-1,0 1 1,0-1 0,0-1 0,8-8-1,-6 2 118,1-1 0,-1 1-1,-1-2 1,7-14-1,-12 14 100,-1 7-7,2 7 217,-2 3-472,0 0 0,0 0 0,0 0 0,0 1 0,-1-1 0,0 0 0,1 0 1,-1 1-1,-1 3 0,2 7 18,5 61 130,-4 77 0,-4-114-67,-1-1 0,-2 1 0,-2-1 0,-12 40 0,17-71-61,-1-1-1,1 1 1,-1 0-1,-1-1 1,1 0-1,-1 0 1,0 0-1,0 0 1,0 0-1,-10 7 1,11-9-10,1-1-1,-1 0 1,0 0 0,0-1-1,0 1 1,0 0 0,0-1-1,0 0 1,0 0 0,-1 0-1,1 0 1,0 0 0,-1-1-1,1 1 1,0-1 0,-1 0-1,1 0 1,-1 0 0,1 0 0,0-1-1,-5-1 1,0 0 54,1-1 1,0 0-1,-1-1 1,1 1-1,1-2 0,-8-4 1,12 7-67,0 1 0,1-1 0,-1 1 0,1-1 0,0 1 0,0-1 1,-1 0-1,1 0 0,0 0 0,0 0 0,1 1 0,-1-1 0,0 0 0,1 0 0,-1-1 1,1 1-1,-1 0 0,1 0 0,0 0 0,0 0 0,0 0 0,0 0 0,1 0 1,-1 0-1,0-1 0,1 1 0,0 0 0,-1 0 0,2-2 0,1-2 2,0 0-1,0 0 1,1 0-1,-1 1 1,2-1-1,-1 1 1,0 0-1,1 0 1,0 0-1,0 1 1,0 0-1,9-6 1,6-1 9,0 1-1,30-12 1,6-1 43,-51 20-56,1 1 1,-1 0 0,1 1-1,0-1 1,0 1 0,-1 0-1,1 0 1,0 1 0,0 0-1,0 0 1,0 0 0,0 1-1,0 0 1,6 2 0,-8-3-24,1-1 1,-1 1 0,1-1 0,-1 0 0,0 0 0,1 0 0,6-4 0,-5 3-108,-5 1-10,0 0 1,0 1 0,1-1-1,-1 0 1,0 0 0,0 0 0,0 0-1,0 0 1,0 0 0,0 0 0,-1-1-1,1 1 1,0 0 0,0 0 0,-1-1-1,1 1 1,-1 0 0,1-1 0,-1-1-1,1 1-1048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4312,'0'0'12281,"10"0"-12088,149 19 646,-141-17-644,1-1 1,-1-1-1,38-3 0,4 0 426,-32 3 323,-27 0-360,-12 16-3482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7232,'0'0'3613,"12"2"-3170,6 0-166,-1 0 0,1-1 1,0 0-1,18-3 0,25 1 949,-47 1-866,1 0-1,27-3 0,95-22 1205,-94 18-1115,-23 3-169,1 1-1,23 0 1,-2-1 257,-5 2-2874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372 442 7936,'0'0'841,"-11"-6"-258,0 0-313,0 1 1,-1 0 0,1 0-1,-1 2 1,0-1 0,-20-2-1,16 6 57,1 1-1,0 1 0,-1 0 0,1 1 1,0 1-1,0 0 0,1 1 1,-17 8-1,30-13-305,-7 3 125,1 1 1,0-1 0,0 1 0,0 0 0,0 1 0,1 0 0,-1 0 0,1 0 0,1 0 0,-1 1-1,1 0 1,0 1 0,0-1 0,0 1 0,1 0 0,-4 10 0,7-15-105,1 0 0,0 0 0,-1 0 0,1 1-1,0-1 1,1 0 0,-1 0 0,0 0 0,0 0 0,1 1 0,-1-1 0,1 0 0,0 0 0,0 0 0,0 0 0,0 0 0,0 0 0,0-1 0,0 1-1,1 0 1,-1 0 0,1-1 0,-1 1 0,1-1 0,-1 1 0,1-1 0,2 2 0,3 2 29,0-1 1,0 1-1,0-1 1,0 0-1,1-1 1,8 3-1,-8-3-19,1-1-1,0-1 0,0 0 0,0 0 0,0 0 0,1-2 0,-1 1 0,0-1 0,0 0 0,0-1 0,-1 0 0,1 0 0,0-1 0,-1 0 0,1 0 0,-1-1 1,0-1-1,0 1 0,12-10 0,2-6 95,-1 0 0,29-35 0,-41 43-79,0-1 0,-1 1 0,-1-2 0,0 1 0,0-1 0,-2 0 0,5-14 0,-2-4 76,-1 0-1,-2-1 1,2-39 0,-6 53-58,-1 0 0,-1 0 1,-1 0-1,-1 0 0,0 0 1,-1 0-1,-7-18 1,10 36-64,1-1 0,-1 0 0,1 1 0,-1-1 0,0 0 0,0 1 0,1-1-1,-1 1 1,0-1 0,0 1 0,0 0 0,-1-1 0,1 1 0,0 0 0,0 0 0,-1 0 0,1 0 0,-1 0 0,1 0 0,-1 0 0,1 0 0,-3 0 0,2 1-9,0 0 0,0 1 1,1-1-1,-1 0 0,0 1 0,1 0 0,-1-1 0,0 1 1,1 0-1,-1 0 0,1 0 0,-1 0 0,1 0 0,0 0 0,-1 0 1,1 0-1,0 0 0,0 1 0,0-1 0,0 1 0,0-1 1,-1 3-1,-4 4-2,1 1 1,1 0 0,-1 0 0,1 0 0,1 0 0,0 1 0,0-1-1,1 1 1,0 0 0,0 10 0,1 10 10,1-1 0,5 33 1,-5-61-23,4 28 36,3 1-1,0-1 1,14 34-1,-12-37 3,30 72 481,-38-97-498,-1 0 1,1 0-1,-1 0 1,1 0-1,0 0 1,-1 0-1,1 0 1,0-1 0,0 1-1,0 0 1,0 0-1,0-1 1,0 1-1,0-1 1,0 1-1,0-1 1,1 1 0,6 1-3309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94 6632,'0'0'10329,"-12"1"-9765,5 0-453,3-1-57,0 0 1,0 0-1,0 1 0,0-1 0,0 1 1,0 0-1,0 1 0,0-1 1,1 0-1,-1 1 0,0 0 0,1 0 1,-1 0-1,1 0 0,0 1 0,0-1 1,-5 7-1,1 1 159,0 0 0,1 1 0,1 0 0,0 1 0,0-1 0,1 1 0,1 0 0,0 0 0,-3 21 0,5-26-130,0-1 1,1 1 0,-1 0-1,1-1 1,1 1-1,-1 0 1,1-1-1,1 1 1,-1 0-1,1-1 1,0 0 0,0 1-1,1-1 1,0 0-1,0 0 1,0-1-1,1 1 1,0 0-1,5 5 1,-7-9-56,0 0-1,-1 0 1,1 0-1,0 0 1,0-1 0,0 1-1,0-1 1,1 1 0,-1-1-1,0 0 1,0 0-1,1 0 1,-1 0 0,1 0-1,-1 0 1,1-1-1,-1 1 1,1-1 0,-1 0-1,1 0 1,0 0 0,-1 0-1,1 0 1,-1-1-1,1 1 1,-1-1 0,4 0-1,6-3 16,0-1 0,0 0 0,-1 0 0,0-1 0,0-1 0,0 0 0,-1 0-1,0-1 1,-1 0 0,0-1 0,0 0 0,0-1 0,-1 1 0,-1-2 0,0 1-1,0-1 1,-1 0 0,0 0 0,-1-1 0,-1 1 0,1-1 0,-2 0 0,3-17 0,-2 41 883,-1 1-893,0 0-1,1-1 1,0 0-1,1 0 0,10 18 1,-12-26-27,1 0 1,-1 1 0,1-2-1,0 1 1,0 0-1,0-1 1,1 0-1,-1 0 1,1 0-1,0 0 1,0-1-1,0 0 1,0 0 0,0 0-1,0-1 1,1 0-1,-1 0 1,1 0-1,-1 0 1,0-1-1,1 0 1,-1 0-1,1-1 1,-1 1 0,1-1-1,-1 0 1,0-1-1,0 1 1,1-1-1,-1 0 1,0 0-1,7-5 1,-4 1 17,0 0 0,-1-1 0,0 1 1,0-1-1,0-1 0,-1 1 0,0-1 0,0-1 0,-1 1 1,0-1-1,-1 1 0,0-1 0,0-1 0,3-12 1,-4 12 16,-1 0 0,0 0 0,0 0 0,-1 0 1,0 0-1,-1 0 0,0 0 0,-1 0 1,0 0-1,-1 0 0,1 0 0,-2 0 1,0 1-1,-4-11 0,7 18-26,-1 0-1,0 0 1,0 0-1,0 1 0,0-1 1,0 0-1,0 0 1,-1 1-1,1-1 1,-1 1-1,1-1 1,-1 1-1,1 0 1,-1-1-1,0 1 1,0 0-1,1 0 0,-1 0 1,0 1-1,0-1 1,0 0-1,0 1 1,0-1-1,0 1 1,0-1-1,0 1 1,0 0-1,-1 0 1,1 0-1,-4 1 0,3 0-44,-1 0 0,1 0 0,0 1 0,-1-1 0,1 1 0,0 0 0,0 0 0,0 0 0,1 0 0,-1 1-1,0-1 1,1 1 0,-1-1 0,1 1 0,0 0 0,0 0 0,-2 4 0,-8 17-3517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5416,'0'0'11657,"11"-1"-11265,19-2-168,95-7 877,537-8 836,-368 8-1347,-96 4-204,-146 4-256,121-4 451,-172 6-573,3 0 71,0 0 0,0 0 0,0 0 0,-1 1 0,1-1 0,0 1 0,7 2 0,1 4 156,-14-1-16,-4 5-3272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4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394 490 6632,'0'0'5225,"-6"-10"-4730,3 2-374,2 5-86,0 1 0,-1-1 0,1 0 0,0 1 1,-1-1-1,1 1 0,-1 0 0,0-1 0,0 1 0,0 0 0,0 0 1,0 0-1,0 0 0,-1 0 0,1 1 0,0-1 0,-1 1 1,0 0-1,1-1 0,-1 1 0,0 0 0,0 1 0,1-1 0,-4 0 1,-23 1 422,0 1 1,0 1 0,0 2-1,0 1 1,1 1 0,-49 18-1,70-21-335,1-1-1,0 1 1,-1 1 0,2-1-1,-1 1 1,0 0 0,1 0-1,-1 1 1,1 0 0,-6 7-1,10-11-86,0 1-1,0-1 1,0 1-1,0 0 1,0 0-1,1-1 0,-1 1 1,0 0-1,1 0 1,-1 0-1,1-1 1,0 1-1,0 0 1,-1 0-1,1 0 1,0 0-1,1 0 1,-1 0-1,0 0 1,0 0-1,1-1 1,-1 1-1,1 0 1,0 0-1,0 0 0,-1-1 1,1 1-1,0 0 1,0-1-1,1 1 1,-1-1-1,0 1 1,0-1-1,1 0 1,-1 1-1,1-1 1,-1 0-1,1 0 1,3 2-1,2 1 30,0 0-1,1 0 0,0-1 1,0 1-1,-1-2 1,2 1-1,-1-1 1,0 0-1,0-1 1,11 1-1,7-2 120,0 0-1,25-4 1,-41 3-123,-1-1-1,0 0 1,0 0-1,0-1 1,0 0-1,0-1 1,0 1-1,-1-2 1,0 1-1,0-1 1,0-1-1,0 0 1,-1 0-1,0 0 1,-1-1-1,1 0 1,-1 0-1,0 0 1,-1-1-1,0 0 1,0 0-1,5-13 1,2-7 47,-2 0 0,-1-1 0,-1 0 0,-1 0 0,4-52 0,-8 62-38,-1 0 0,0 0-1,-2 0 1,0 0 0,-1 1 0,-1-1-1,-1 0 1,-5-19 0,4 22 38,-5-14 95,9 29-183,-1-1-1,1 1 0,-1 0 0,0 0 0,0-1 0,1 1 0,-1 0 0,0 0 0,0 0 0,0 0 0,0 0 0,0 0 0,0 0 0,0 0 0,-1 1 0,1-1 1,-2 0-1,-5-1 236,6 9-171,2 2-57,0-2-12,-4 61 94,9 107 1,-1-121-70,-2-25-8,0 0 0,2-1 0,1 1 0,11 32 0,5 20 225,-20-80-239,-1 1 1,1 0-1,0-1 1,0 1-1,-1 0 1,1-1-1,0 1 1,0-1-1,0 0 1,1 1-1,-1-1 1,0 0-1,1 0 1,-1 1-1,0-1 1,1 0-1,-1 0 1,1-1-1,0 1 1,-1 0-1,1 0 1,0-1-1,-1 1 1,1-1-1,0 0 1,1 1-1,2-1-425,-1 0-1,0 0 1,0 0 0,0-1 0,1 0-1,-1 0 1,0 0 0,7-3-1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11856,'0'0'3208,"10"7"-2923,-5-3-245,0-1-3,0 0 0,0 0 0,0 1-1,-1-1 1,1 1 0,-1 0 0,0 1 0,0-1-1,-1 1 1,1-1 0,-1 1 0,0 0 0,0 1 0,-1-1-1,2 6 1,3 14 197,-1 0-1,-1 1 0,-1 0 1,0 33-1,-8 107 1415,4-165-1635,-2 25 606,1-1-1,4 40 1,-7-36 246,7-25-291,-3-3-559,0-1-1,1 0 0,-1 0 1,0 0-1,0 0 0,0 0 1,0 1-1,1-1 1,-1 0-1,0 0 0,0 0 1,0 0-1,0 1 0,0-1 1,0 0-1,0 0 0,1 1 1,-1-1-1,0 0 0,0 0 1,0 0-1,0 1 1,0-1-1,0 0 0,0 0 1,0 1-1,0-1 0,0 0 1,0 0-1,0 0 0,-1 1 1,1-1-1,0 0 0,0 0 1,0 1-1,0-1 0,0 0 1,0 0-1,0 0 1,0 0-1,-1 1 0,1-1 1,0 0-1,0 0 0,0 0 1,-1 0-1,1 1 0,0-1 1,0 0-1,0 0 0,-1 0 1,1 0-1,0 0 1,0 0-1,0 0 0,-1 0 1,1 0-1,-1 1 381,3-17 709,3-8-944,-4 22-153,9-20 132,16-27 1,-21 41-114,0 1 0,0-1 0,1 1 1,0 1-1,0-1 0,1 1 0,8-6 1,18-13 50,-14 10-15,31-19 0,-44 31-50,1 0 0,-1 0 0,0 0-1,1 1 1,0 0 0,-1 0 0,1 1 0,0-1 0,12 1 0,-18 1-10,0-1 1,-1 1 0,1 0 0,-1 0 0,1 0-1,0 1 1,-1-1 0,1 0 0,-1 0-1,1 0 1,0 0 0,-1 1 0,1-1 0,-1 0-1,1 0 1,-1 1 0,1-1 0,-1 0 0,1 1-1,-1-1 1,1 1 0,-1-1 0,1 1 0,-1-1-1,0 1 1,1-1 0,-1 1 0,0-1-1,1 1 1,-1-1 0,0 1 0,0-1 0,0 1-1,1 0 1,-1-1 0,0 1 0,0-1 0,0 1-1,0 0 1,0-1 0,0 1 0,0 0-1,0-1 1,-1 1 0,1-1 0,0 1 0,0 0-1,0-1 1,-1 1 0,1-1 0,0 1 0,-1 0-1,-1 3 4,0 1 0,0-1 0,-1 0 0,1 0 0,-1-1 0,0 1 1,-3 3-1,-12 8 28,-1 0 1,0-1-1,-1-1 1,0-1-1,-33 14 1,36-17 34,16-9-65,1 0 0,0 0 1,0 0-1,0 0 0,-1 0 1,1 0-1,0 0 0,0 0 1,0 0-1,0 0 0,-1 0 1,1 0-1,0 1 0,0-1 1,0 0-1,0 0 0,-1 0 1,1 0-1,0 1 0,0-1 1,0 0-1,0 0 0,0 0 1,0 0-1,0 1 0,0-1 1,0 0-1,-1 0 0,1 0 1,0 1-1,0-1 0,0 0 1,0 0-1,0 0 0,0 1 1,0-1-1,0 0 0,0 0 1,1 0-1,-1 1 0,0-1 1,0 0-1,0 0 0,0 1 1,12 6 43,29 7-135,-22-9 95,56 33-100,-11-6-92,-35-14 122,-19-9-3374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5824,'0'0'14814,"13"-2"-14595,6-1-138,0 1 0,0 2 1,0 0-1,21 2 0,27 4 263,126-6 0,-142-2-245,91-6 224,43-1 206,-21 21 256,-119-6 626,-65-23-976,-201-135 545,211 145-869,8 5-23,-1 0-1,1 0 1,-1 0 0,0 0 0,0 0-1,0 1 1,0-1 0,-6-1 0,9 3 24,-1 0-105,1 0 0,0 0 0,0 0 0,0 0 0,0 0 0,0 1 0,0-1 0,0 0 0,0 0 0,0 0 0,0 0 0,0 0 0,0 0 0,-1 0 0,1 0 0,0 0 0,0 0 0,0 0 0,0 1 0,0-1 0,0 0 0,0 0 0,0 0 0,0 0 0,0 0 0,0 0 0,0 0 0,0 0 0,0 1 0,0-1 0,0 0 0,0 0 0,0 0 0,0 0 0,0 0 0,0 0 0,0 0 0,0 0 0,1 0 0,-1 1 0,0-1 0,0 0 0,0 0 0,0 0 0,0 0 0,0 0 0,0 0 0,0 0 0,0 0 0,0 0 0,0 0 0,0 0 0,1 0 0,-1 0 0,0 1 0,6 3 13,0 0 0,0-1 0,0 1 1,1-1-1,-1 0 0,1-1 0,0 1 0,0-1 1,8 1-1,2 1 2,150 38 48,-140-33-50,-1 0 0,39 19 0,-51-21-15,-11-6-4,0 1 1,0-1-1,0 1 0,0-1 1,0 1-1,0 0 0,0 0 1,3 4-1,-5-5-1,-1 0 1,1 0-1,-1 0 0,1 1 0,-1-1 0,1 0 1,-1 0-1,0 1 0,1-1 0,-1 0 1,0 1-1,0-1 0,0 0 0,0 1 0,0-1 1,-1 0-1,1 0 0,0 1 0,-1-1 0,1 0 1,0 0-1,-1 1 0,0-1 0,1 0 1,-1 0-1,0 0 0,-1 2 0,-4 4 9,0 0-1,-1 0 0,0-1 1,-1 0-1,1 0 0,-1-1 1,0 0-1,0 0 1,-10 4-1,8-4-1,-20 10 36,-46 15 1,50-21 26,1 1 0,0 1 0,-34 20-1,24-9 354,34-21-250,6-13-113,10-19-21,-1 0-1,-1-1 1,-2-1-1,9-38 0,-20 68-20,1 1 0,-1-1-1,0 1 1,0-1-1,0 1 1,0-1-1,0 1 1,0-1-1,0 1 1,-1-1-1,0 1 1,1-1 0,-1 1-1,-1-3 1,2 5-12,-1-1 1,1 1 0,0-1 0,-1 1-1,1 0 1,-1-1 0,1 1 0,0 0-1,-1-1 1,1 1 0,-1 0 0,1-1-1,-1 1 1,1 0 0,-1 0 0,1 0-1,-1 0 1,1-1 0,-1 1 0,1 0-1,-1 0 1,0 0 0,0 0 0,-1 1-8,1-1 0,-1 1 0,1-1 0,-1 1 0,1-1 0,-1 1 1,1 0-1,0 0 0,-1 0 0,1 0 0,-2 2 0,1-2-46,0 1 0,0 0-1,0-1 1,1 1 0,-1 0 0,0 0-1,1 0 1,0 0 0,0 0 0,-1 1-1,1-1 1,0 0 0,-1 5 0,2-5-33,0-1 0,0 1 0,1 0 0,-1 0 0,0 0 0,1-1 0,-1 1 0,1 0 0,-1-1 0,1 1 0,0 0 0,0-1 0,-1 1 0,1-1 0,0 1 0,1-1 0,-1 1 0,0-1 0,3 2 0,9 10-3868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0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87 196 9744,'0'0'7687,"1"11"-7169,0 0-370,0-1 1,1 1 0,0-1-1,1 1 1,0-1 0,1 0-1,0 0 1,0-1 0,1 1-1,0-1 1,11 15 0,-13-20-94,1 0-1,0 0 1,-1-1 0,1 1 0,0-1 0,0 0 0,1 0 0,-1 0 0,1 0-1,0-1 1,-1 0 0,1 0 0,0 0 0,0-1 0,0 1 0,1-1-1,-1-1 1,0 1 0,0-1 0,0 1 0,1-1 0,-1-1 0,0 1 0,0-1-1,1 0 1,-1 0 0,0-1 0,0 1 0,0-1 0,-1 0 0,1 0-1,6-5 1,1 0 8,5-1 76,0-2 1,-1 0 0,-1-1-1,27-23 1,-39 30-105,1 0-1,0 0 1,-1 0 0,0-1-1,0 1 1,-1-1 0,1 0 0,-1 0-1,0 0 1,0 0 0,-1 0-1,1-1 1,-1 1 0,0 0-1,-1-1 1,1 1 0,-1-1-1,0 1 1,0 0 0,-1-1 0,-2-9-1,1 8-1,0 0 0,-1 0-1,0 0 1,0 0 0,-1 1-1,0-1 1,0 1 0,0 0-1,-1 0 1,0 0 0,0 1-1,-10-8 1,1 1 48,-1 1 0,0 1 0,-1 1 0,-19-10 0,25 16-32,1-1 0,-1 1 0,0 0 0,1 1 0,-1 0 0,0 1 1,-1 0-1,1 0 0,0 1 0,0 0 0,0 1 0,0 1 1,0-1-1,0 1 0,0 1 0,0 0 0,1 0 0,-1 1 0,1 0 1,0 1-1,0 0 0,1 0 0,-1 1 0,1 0 0,0 1 0,1 0 1,0 0-1,-8 9 0,13-13-60,-1 1 1,1 0 0,0 0-1,0 0 1,1 0-1,-1 0 1,1 1-1,0-1 1,-1 5 0,0 9-3291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45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5520,'0'0'11251,"9"10"-10976,28 36-12,-32-39-194,-1 0 0,0 1-1,0-1 1,0 1 0,-1 0 0,-1 0 0,1 0 0,-1 0 0,1 12-1,4 12 153,17 78 392,-12-52-271,-12-57-314,0 0 1,0 0-1,0-1 0,0 1 1,0 0-1,0 0 0,1-1 1,-1 1-1,0 0 1,0-1-1,1 1 0,-1 0 1,0 0-1,1-1 0,-1 1 1,1-1-1,-1 1 1,2 1-1,3-13 239,-1-29-79,0-4 13,2 0 0,1 0 0,21-66 0,-24 98-141,-1-1-1,2 1 1,0 0 0,0 0-1,1 0 1,0 1-1,1 0 1,1 0-1,-1 1 1,2 0-1,16-16 1,-22 23-44,0 0-1,1 0 1,-1 1 0,1 0 0,0-1-1,0 1 1,7-2 0,-9 3-10,-1 1 0,1 0 0,-1-1 1,1 1-1,-1 0 0,1 0 0,0 0 0,-1 0 1,1 1-1,-1-1 0,1 0 0,-1 1 0,1-1 1,-1 1-1,1-1 0,-1 1 0,0 0 0,1-1 1,-1 1-1,0 0 0,1 0 0,-1 0 0,0 0 1,0 0-1,0 0 0,2 2 0,5 8 36,0 1 0,0-1 0,-1 1 0,-1 0 0,0 1 0,0 0 0,-2 0 0,1 0 0,-2 0 0,4 23 0,-3-2 100,-2 0-1,-1 1 1,-3 36-1,-1 60 739,2-122-593,1-8-259,0 0 1,0-1-1,0 1 1,0 0-1,0-1 1,0 1-1,0 0 1,0 0-1,0-1 1,0 1 0,0 0-1,0-1 1,1 1-1,-1 0 1,0-1-1,1 1 1,-1 0-1,1 0 526,29-18-630,-23 13-2775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1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5920,'0'0'5834,"3"13"-5515,21 79 336,-14-48-274,-2 0 0,2 46 0,2 11 118,4 61 226,-1-5-182,-4-92-336,30 261 738,-14-21-232,2 38 144,-2-14-43,-17-235-577,15 88 242,-13-123-218,-2 1 0,-3 1-1,-3-1 1,-6 105 0,-3-79-9,-5 46 112,7-110-297,1-7-10,0-1 1,1 1-1,0 0 1,1-1-1,1 1 1,4 24-1,-2-19 47,-2-16-64,-1 0 0,1 0 0,0 1 0,0-1 0,0 0 0,1-1 0,3 8 0,-5-10-26,1 0 0,-1 0 0,1 0 0,0 0 1,0 0-1,-1 0 0,1-1 0,0 1 0,0 0 0,0 0 0,0-1 0,0 1 0,0-1 0,0 1 0,0-1 0,0 1 0,0-1 0,0 1 0,0-1 0,2 0 0,23-6 111,-19 3-122,191-49 123,-160 44-104,30-10 22,-32 8-26,59-8 0,90-16-35,-137 23 26,67-5 32,-37 6-6,391-37 11,-255 30-76,-127 9 17,282-30 3,-143 18 9,-56 6 26,0-1 13,102-13 52,90 3 82,-167 18-14,-83-4-28,-60 5 19,81 0 1,109 0 327,-239 6-436,0 0 0,1-1 0,-1 1 0,0-1 0,0 0 0,0 0 0,4-1 0,-7 2-159,1-1 0,-1 1 0,1-1-1,0 1 1,-1-1 0,1 1-1,-1-1 1,0 1 0,1-1-1,-1 0 1,1 1 0,-1-1 0,0 1-1,1-1 1,-1 0 0,0 0-1,0 1 1,1-1 0,-1 0-1,0 1 1,0-1 0,0 0-1,0 0 1,0 1 0,0-1 0,0 0-1,0 0 1,-1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29 5720,'0'0'3542,"-11"-4"-3170,2 1-251,-61-18 884,48 25 1907,16-2-2660,-1 0 0,1 1 0,-1 0 0,1 1 0,0-1 0,0 1 0,0 0 0,1 1 0,-1-1 0,1 1 0,0 0 0,1 0 0,-5 7 0,-2 3 15,1 1 0,0 0 1,-13 32-1,14-28-78,2 1 0,1-1 0,0 1 1,2 0-1,0 1 0,2-1 0,-1 33 0,3-43-131,0 0 0,1 0 0,1 0 0,0 0-1,0 0 1,1-1 0,0 1 0,1-1-1,0 1 1,1-1 0,0-1 0,0 1 0,1-1-1,0 0 1,1 0 0,11 12 0,-15-19-44,-1-1 1,1 1-1,-1-1 1,1 1-1,0-1 1,-1 0-1,1 0 1,0 0-1,0 0 1,0-1-1,0 1 1,-1-1-1,1 1 0,0-1 1,0 0-1,0 0 1,0-1-1,0 1 1,0 0-1,0-1 1,0 0-1,0 0 1,-1 0-1,1 0 1,5-3-1,2-1 23,-1 0 0,1-1 0,-1 0-1,0-1 1,13-12 0,-12 9 28,-1 0-1,0 0 1,-1-1 0,0 0-1,-1-1 1,0 0 0,-1 0-1,0 0 1,0-1 0,-2 1-1,0-1 1,0-1 0,-1 1-1,-1 0 1,2-25 0,-7 26 234,3 12-294,0 0 0,0-1 0,0 1 0,0 0 0,0 0 0,-1 0 0,1 0 1,0 0-1,0 0 0,0 0 0,0 0 0,0 0 0,0-1 0,0 1 0,-1 0 0,1 0 0,0 0 0,0 0 0,0 0 0,0 0 0,0 0 1,-1 0-1,1 0 0,0 0 0,0 0 0,0 0 0,0 0 0,0 0 0,-1 0 0,1 0 0,0 0 0,0 0 0,0 0 0,0 0 0,0 1 1,0-1-1,-1 0 0,1 0 0,0 0 0,0 0 0,0 0 0,0 0 0,0 0 0,0 0 0,0 0 0,0 1 0,-1-1 0,1 0 1,0 0-1,0 0 0,0 0 0,0 0 0,0 0 0,0 1 0,0-1 0,0 0 0,0 0 0,0 0 0,0 0 0,0 0 0,0 1 0,0-1 1,0 0-1,0 0 0,0 0 0,0 0 0,0 0 0,0 1 0,-2 7 28,0 1 0,1-1 0,-1 1 0,2 0 0,-1 0 0,1-1 1,1 1-1,2 14 0,-3-19-31,0-1 0,1 0 0,-1 1 1,1-1-1,0 0 0,0 0 0,1 0 1,-1 0-1,1 0 0,-1 0 0,1 0 1,0 0-1,0-1 0,0 1 0,0-1 1,1 1-1,-1-1 0,1 0 0,-1 0 1,1 0-1,0 0 0,0 0 0,0-1 0,0 1 1,5 1-1,-6-3 2,0 0 0,0 0 0,1 0 0,-1 0 0,0 0 0,0-1 0,0 1 1,1-1-1,-1 1 0,0-1 0,0 0 0,0 0 0,0 0 0,0 0 0,0 0 0,0 0 0,0-1 0,-1 1 0,4-3 0,1-2 13,-1 0-1,1-1 0,8-12 1,-2 0 38,-1 0 1,-1-2-1,-1 1 1,12-39 0,-17 48-14,-1-1 1,-1 0 0,0 0-1,0 1 1,-1-1-1,-1 0 1,0 0-1,0 0 1,-1 0 0,-5-19-1,-1 10 206,6 21-245,1 0 0,0 0 0,0-1 0,0 1 0,-1 0 0,1 0 0,0 0 0,0 0 1,0-1-1,-1 1 0,1 0 0,0 0 0,0 0 0,-1 0 0,1 0 0,0 0 1,0 0-1,-1 0 0,1 0 0,0 0 0,0 0 0,-1 0 0,1 0 0,0 0 0,0 0 1,0 0-1,-1 0 0,1 0 0,0 0 0,0 0 0,-1 0 0,1 1 0,0-1 0,0 0 1,-1 0-1,1 0 0,0 0 0,0 0 0,0 1 0,0-1 0,-1 0 0,1 0 1,0 0-1,0 1 0,0-1 0,0 0 0,0 0 0,0 1 0,-1-1 0,1 0 0,0 0 1,0 1-1,0-1 0,0 0 0,0 0 0,0 1 0,0-1 0,-7 17-177,1-1 0,1 1 1,0 0-1,1 1 0,-3 33 0,3-19-2603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1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8640,'0'0'4668,"1"16"-4110,44 296 1929,-34-243-1854,-2 0 1,-3 1 0,-5 115-1,-4-138-192,3-25 156,-1-1 1,-7 36 0,-1-15 602,4-21-653,4-14-197,3-8 7,1-29-156,-1 9-135,3-8 17,2 2 1,1-1 0,2 1-1,0 0 1,2 1-1,1 0 1,30-46-1,-33 58-48,1 0-1,0 1 0,1 0 1,0 1-1,1 0 1,0 1-1,1 1 0,0 0 1,1 1-1,0 0 0,0 1 1,1 1-1,0 0 1,25-6-1,-6 10 28,-34 3-59,0 0 0,0 0 1,0 0-1,0 0 0,0 0 0,0 0 0,0 0 0,0 1 1,0-1-1,0 0 0,0 1 0,0-1 0,0 1 0,0-1 1,0 1-1,0-1 0,0 1 0,-1 0 0,1-1 0,0 1 0,0 0 1,-1 0-1,1-1 0,0 1 0,-1 0 0,1 0 0,0 2 1,0 3 3,-1 0 0,1 0 1,-1 0-1,-1 0 1,1 0-1,-1-1 0,0 1 1,0 0-1,-1 0 1,1 0-1,-1-1 0,-1 1 1,1-1-1,-1 1 1,0-1-1,0 0 1,0 0-1,-1-1 0,0 1 1,0-1-1,0 1 1,-7 4-1,4-3 12,-1 0 0,0-1 1,0 0-1,0 0 0,0-1 1,-1 0-1,0-1 0,1 0 0,-1 0 1,-1-1-1,1 0 0,0 0 0,-17 0 1,10-3 44,9 0 28,0 1 1,0 0 0,0 0 0,-9 2 0,17-1-82,0 0 0,-1 0 0,1 0 0,0 0 0,0 0 0,0 0 0,0 0 0,0 0 0,0 0 0,0 0 0,0-1 0,2 2 0,0 0 3,217 184 262,-217-184-267,1 1 1,-1 0-1,0 0 1,0 1-1,-1-1 0,1 1 1,-1-1-1,0 1 1,1 0-1,-2 0 1,1 0-1,1 4 1,-4-6-174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36.913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1 1 3504,'0'0'7246,"10"10"-7067,79 72 445,-69-67-341,-16-12-232,0 0 1,0 0-1,0 0 1,0 0-1,-1 0 1,0 1-1,5 6 1,22 21 141,-8-9-79,-19-19-109,0-1 0,0 1 0,-1-1 0,1 1 0,-1 0 0,4 5 0,-1 1 7,1 0 1,-1 0-1,1-1 0,1 0 0,0 0 0,0 0 0,15 11 1,1 1 27,14 9-2,-26-22-50,-1 0 0,-1 1-1,1 0 1,-1 0 0,15 19 0,-23-25 8,8 7-1,0-1-1,0-1 1,1 0-1,16 9 1,-3-2 53,-14-8-44,0-1-1,1-1 0,0 0 1,14 5-1,9 2 14,-21-6-12,8 4 6,33 9-1,1-4-4,58 13 2,-4 0-8,-41-10-41,-37-9-7,55 8 1,-58-12 47,44 13 0,-48-10 0,1-2 0,32 4 0,-20 0 38,-32-7-31,1 0 0,0-1 1,0 1-1,0-1 0,0-1 1,6 1-1,66 4 40,-28 2-47,20-1 0,-60-5 50,0 0 0,0 1 0,0-1 0,0 2 0,0-1 0,0 1 0,13 7 0,26 7 140,-16-4-21,-25-10-130,-1 0 0,1-1-1,0 1 1,0-1 0,11 1 0,12 1 93,-22-3-100,1 1-1,-1-2 0,1 1 1,0-1-1,-1 0 0,11-2 1,-10 1-3,0 0-1,0 1 1,1 0 0,-1 0 0,15 3 0,-15-1-11,-1-1-1,1 0 1,0-1-1,0 0 1,0 0-1,12-3 1,-7 1-4,0 1 0,0 0 0,1 0 0,22 4 0,-28-3-14,43 5 18,-32-2-18,0-1 0,0-1 0,1-1 0,-1-1 1,0-1-1,21-4 0,-24 2-1,-6 1 1,-1 0 0,1 0 0,0 1 0,0 1 0,0 0 0,0 1 0,0 0 0,20 2 0,-26-1 0,-1-1 0,1-1 0,-1 1 0,1 0 0,-1-1 0,9-2 0,8-2 0,4 4 0,1 0 0,37 5 0,-33-2 0,-17-1 0,0-1 0,0-1 0,0 0 0,22-5 0,79-19 0,-80 21 0,66 0 0,-84 2 0,-13 2 0,-1-1 0,1 1 0,0 0 0,-1 0 0,1 0 0,0 0 0,-1 1 0,6 0 0,-5 0 0,1-1-1,0 0 1,-1 0 0,1 0 0,0 0 0,-1-1 0,1 1 0,-1-1 0,1 0 0,-1 0 0,1 0 0,-1-1 0,7-3 0,-5 3 0,0 0 1,0 0 0,0 0-1,1 1 1,8-2-1,2 1 58,0-1 0,-1 0-1,16-5 1,-22 6 1,1 0-1,-1 1 1,0 1-1,14 0 1,-16 0-13,14-5 29,-19 4-73,0 0 0,0 1 1,0-1-1,0 1 0,0-1 0,0 1 0,0 0 0,0 0 0,0 0 1,0 0-1,3 0 0,-1 1 2,0-1 0,0 0 0,0 0 0,0-1 0,0 1 0,5-2 0,12-1 5,5 2-9,-20 0 11,0 0-1,0 1 0,-1 0 0,1 0 1,0 1-1,7 1 0,-6-1 11,0 0 1,0 0-1,0-1 0,0 0 0,11-2 0,7 1 76,-17 0-118,-3-2-561,-5 3 540,0 0 1,1 0-1,-1 0 0,0 0 1,1 0-1,-1 0 1,1 0-1,-1 0 1,0 0-1,1 0 0,-1 1 1,0-1-1,1 0 1,-1 0-1,0 0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4512,'0'0'9560,"3"13"-9272,4 41 288,3 96 0,-31 185 1264,19-310-1726,-4 100 617,6-82-216,-2 0 0,-2 0 0,-17 79 0,16-103 196,1-1 1,1 1 0,1 0 0,-1 37-1,-22-159-119,3 4-150,-4-35 203,25 115-572,0 12-1,1-1-1,-1 1 0,0-1 0,-1 1 0,0-1 1,-5-10-1,-3-26 638,8 36-414,1 5 151,2 4 44,8 22 86,4 8-420,-1 0 1,9 41-1,-2-8 19,41 153 1270,-53-186 640,-4-44-2084,1-1 1,8-19-1,1-7-2,39-114 1,-33 105 0,-19 49 0,0 0 0,0 0 0,0 0 0,0 0 0,0-1 0,0 1 0,0 0 0,0 0 0,0 0 0,0 0 0,-1 0 0,1 0 0,0 0 0,0-1 0,0 1 0,0 0 0,0 0 0,0 0 0,0 0 0,0 0 0,0 0 0,0 0 0,0 0 0,0 0 0,0-1 0,-1 1 0,1 0 0,0 0 0,0 0 0,0 0 0,0 0 0,0 0 0,0 0 0,0 0 0,-1 0 0,1 0 0,0 0 0,0 0 0,0 0 0,0 0 0,0 0 0,0 0 0,0 0 0,-1 0 0,1 0 0,0 0 0,0 0 0,0 0 0,0 0 0,-14 1 0,-19 5 0,28-5 0,-180 43 0,173-42 0,3 0 0,0 0 0,0 0 0,-12 5 0,21-7 0,0 0 0,0 0 0,0 0 0,-1 0 0,1 0 0,0 0 0,0 0 0,0 0 0,0 0 0,0 1 0,0-1 0,0 0 0,0 0 0,-1 0 0,1 0 0,0 0 0,0 0 0,0 0 0,0 0 0,0 0 0,0 0 0,0 0 0,0 0 0,0 0 0,0 1 0,0-1 0,0 0 0,0 0 0,0 0 0,-1 0 0,1 0 0,0 0 0,0 0 0,0 0 0,0 1 0,0-1 0,0 0 0,0 0 0,0 0 0,0 0 0,0 0 0,0 0 0,0 0 0,1 0 0,-1 1 0,0-1 0,0 0 0,0 0 0,0 0 0,0 0 0,0 0 0,0 0 0,0 0 0,0 0 0,0 0 0,0 1 0,10 2 0,15 0 0,37-6 977,-22 0-3424,-31 2-18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5:4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9944,'0'0'8790,"1"10"-8522,5 57 243,-4 102-1,-2-116-82,12 80-1,0-1 80,-9-43-152,3 101 1424,-8-183-1170,1-4 16,4-8-361,2-18 131,-3 9-289,2-4 18,1 1 1,0 0-1,2 0 1,0 1-1,1 0 0,0 0 1,1 0-1,1 2 1,1-1-1,0 1 0,0 0 1,27-22-1,-37 35-96,0 0-1,0 0 1,1 0-1,-1 0 1,0 1 0,1-1-1,-1 0 1,1 1-1,-1-1 1,1 1-1,0 0 1,-1-1 0,1 1-1,-1 0 1,1 0-1,0 0 1,-1 0-1,1 0 1,-1 0 0,1 0-1,2 1 1,-1 1 12,0-1-1,0 0 1,0 1 0,-1 0 0,1-1 0,-1 1 0,1 0-1,-1 0 1,1 1 0,2 3 0,0 0 9,-1 0 0,0 0 0,0 0 0,-1 1 0,0-1 0,0 1 0,0 0 0,-1 0 0,2 9 0,3 50 223,-6-42-48,2 0 0,0-1 1,11 38-1,-13-59-203,0 1 0,0-1-1,0 1 1,0-1 0,1 0-1,-1 1 1,1-1 0,0 0 0,-1 0-1,1 0 1,0 0 0,0-1-1,0 1 1,1 0 0,-1-1 0,5 3-1,-2-2 10,0 0 0,0-1-1,1 1 1,-1-1 0,0 0-1,1 0 1,10 0 0,1-2 28,0-1 0,0 0 1,-1-1-1,24-7 0,-26 6-23,10-3 57,27-11 0,-45 15-67,1 0-1,-1 0 1,0-1-1,1 0 0,-2 0 1,1 0-1,0-1 1,7-9-1,-11 11-14,0 0 0,0 0 0,-1-1 0,1 1 0,-1 0 0,0-1 0,0 1 0,0-1 0,-1 1 0,1-1 0,-1 0 0,0 1-1,0-1 1,0 1 0,0-1 0,-1 0 0,1 1 0,-1-1 0,0 1 0,0-1 0,0 1 0,-1 0 0,1 0 0,-4-5 0,4 5 3,-1-1 1,0 1-1,0 0 1,0 0-1,0 0 1,0 0-1,-1 1 1,1-1-1,-1 1 1,1-1-1,-1 1 0,0 0 1,0 0-1,0 0 1,-1 0-1,1 1 1,0-1-1,-1 1 1,1 0-1,-1 0 1,1 0-1,-1 1 0,1-1 1,-5 1-1,6 0-2,-1 1 0,1-1 1,-1 1-1,1 0 0,-1 0 0,1 0 0,0 1 0,0-1 0,-1 0 0,1 1 0,0 0 0,0-1 0,1 1 0,-1 0 0,0 0 0,0 0 0,1 0 0,-1 0 0,1 0 0,0 1 0,0-1 0,0 0 1,0 1-1,-1 2 0,0 0 4,1 0 1,-1 0-1,1 1 1,0-1-1,0 0 1,1 1-1,0-1 1,0 0-1,0 1 1,1 7-1,1-5-3,1 0 1,-1 0-1,1-1 0,1 1 1,-1-1-1,1 0 0,0 0 1,1-1-1,0 1 0,0-1 1,0 0-1,1 0 0,-1 0 1,1-1-1,1 0 0,-1 0 1,1-1-1,12 6 0,-10-5 2,0-2 0,0 1-1,1-1 1,-1-1 0,1 0 0,0 0-1,0-1 1,0 0 0,0-1-1,0 0 1,0 0 0,0-1 0,-1-1-1,16-3 1,-14 1 3,0-1 1,0-1-1,0 0 0,-1 0 0,0-1 1,13-11-1,-7 6-10,-8 6-7,0-1 0,0-1 0,-1 1 0,0-1 0,0 0 0,-1 0 0,0-1 0,5-10 0,1-6 0,16-46 0,-21 36 0,-7 35 0,0 0 0,0 0 0,0-1 0,0 1 0,0 0 0,0 0 0,0 0 0,1 0 0,-1-1 0,0 1 0,0 0 0,0 0 0,0 0 0,0 0 0,0 0 0,0 0 0,0-1 0,1 1 0,-1 0 0,0 0 0,0 0 0,0 0 0,0 0 0,0 0 0,1 0 0,-1 0 0,0 0 0,0 0 0,0-1 0,0 1 0,1 0 0,-1 0 0,0 0 0,0 0 0,0 0 0,0 0 0,1 0 0,-1 0 0,0 0 0,0 1 0,0-1 0,0 0 0,1 0 0,-1 0 0,0 0 0,0 0 0,0 0 0,0 0 0,0 0 0,1 0 0,-1 0 0,0 1 0,0-1 0,6 9 0,-5-6 0,104 142 0,-99-137 0,-1 0 0,1-1 0,1 0 0,-1-1 0,1 1 0,0-1 0,1 0 0,-1-1 0,1 0 0,14 7 0,-15-9 0,0-1 0,-1 0 0,1 0 0,0 0 0,0-1 0,0 0 0,0-1 0,0 1 0,0-1 0,0-1 0,0 1 0,0-1 0,0-1 0,14-3 0,-8 0 0,1-1 0,-1 0 0,0-1 0,22-15 0,-28 17 0,1 0 0,-2-1 0,1 0 0,-1-1 0,1 1 0,-2-1 0,1 0 0,8-15 0,-12 19 0,-1 0 0,1 0 0,-1 0 0,0 0 0,0 0 0,0-1 0,-1 1 0,1 0 0,-1 0 0,0-1 0,0 1 0,0 0 0,0-1 0,0 1 0,-1 0 0,1 0 0,-1-1 0,0 1 0,0 0 0,0 0 0,0 0 0,-1 0 0,0 0 0,1 0 0,-1 0 0,0 1 0,0-1 0,0 1 0,-1-1 0,1 1 0,0 0 0,-1 0 0,0 0 0,-3-2 0,3 3 0,1 0 0,-1 0 0,1 1 0,-1-1 0,0 1 0,1 0 0,-1-1 0,0 1 0,0 1 0,1-1 0,-1 0 0,0 1 0,1-1 0,-1 1 0,1 0 0,-1 0 0,1 0 0,-1 0 0,-2 2 0,-1 0 0,-1 1 0,1 0 0,0 1 0,0 0 0,-9 8 0,13-10 0,0-1 0,0 1 0,-1 0 0,1 0 0,1 0 0,-1 0 0,0 0 0,1 1 0,0-1 0,0 0 0,0 1 0,0-1 0,0 1 0,1-1 0,-1 1 0,1-1 0,0 1 0,0-1 0,0 1 0,1-1 0,-1 1 0,1-1 0,0 1 0,0-1 0,0 0 0,0 1 0,1-1 0,-1 0 0,5 6 0,0 0 0,0-1 0,0 0 0,1-1 0,0 1 0,0-1 0,1 0 0,0-1 0,0 0 0,11 6 0,-2-3 0,0-2 0,0 0 0,1-1 0,-1 0 0,1-2 0,1 0 0,-1-1 0,32 1 0,-3-3 0,-1-3 0,60-9 0,-83 7 0,1-2 0,28-10 0,27-7 0,-72 21 139,30-7 400,-36 8-924,1 1 1,-1-1 0,1 0-1,-1 1 1,0-1 0,1 0-1,-1 0 1,0 0-1,0 0 1,0-1 0,2 0-1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09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2 8136,'0'0'11367,"-10"4"-11104,-4 0-159,5-2 9,1 1-1,-1-1 0,1 1 1,0 1-1,-11 6 1,-33 30 1064,46-36-1066,1 0 0,0 0 0,0 0 0,1 1 0,-1 0-1,1 0 1,0 0 0,0 0 0,-3 7 0,-27 56 633,30-59-621,2-4-54,1 0 0,-1 0 1,1 0-1,0 0 0,0 0 0,1 0 0,0 0 0,-1 0 1,2 0-1,0 10 0,3 3 251,9 30-1,-8-33-275,-4-11-17,0-1-1,0 0 1,0 0 0,1 1 0,0-1 0,-1 0-1,1 0 1,0-1 0,1 1 0,-1 0 0,0-1-1,1 1 1,-1-1 0,1 0 0,0 1-1,0-2 1,0 1 0,0 0 0,0 0 0,7 1-1,-5-1 12,0-1 0,1 0-1,-1-1 1,1 1 0,-1-1-1,1 0 1,-1 0-1,1-1 1,-1 0 0,0 0-1,1 0 1,-1 0 0,6-3-1,2-2 33,0-1-1,-1-1 0,0 1 1,0-2-1,-1 0 0,1 0 1,-2-1-1,0 0 0,0-1 1,-1 0-1,9-14 0,-2 4 80,-8 12-64,-1-1 0,0 1 0,-1-2 1,10-20-1,-11 20 56,-4 9-97,0-1 1,0 1-1,0-1 0,0 0 1,-1 1-1,1-1 0,-1 0 1,1-5-1,-1 8 29,-8 23-12,7-18-70,0 0 0,0 0 0,0 0 0,1 0 0,0 0 0,0 1 0,0-1 0,1 0 0,-1 0 0,1 0 0,1 0 0,-1 0 0,1 0 0,-1 0 0,2 0 0,-1-1 0,0 1 0,1-1 0,0 1 0,0-1 0,0 0 0,0 0 0,1 0 0,5 4 0,-4-4 11,-1 0 0,1 0 0,0-1 0,0 0 0,0 0-1,0 0 1,1 0 0,-1-1 0,1 0 0,0 0 0,0 0 0,-1-1 0,1 0 0,0 0-1,0 0 1,9-1 0,-2 0 20,1 0 0,-1-1-1,0 0 1,0-1 0,-1 0 0,1-1-1,0-1 1,-1 0 0,14-6-1,-18 6 33,0-1 0,-1 1 0,0-1 0,8-7 0,-12 9-27,0-1 0,0 1 0,-1 0-1,1 0 1,-1-1 0,0 0 0,0 1 0,0-1 0,-1 0 0,3-8 0,-3 3 26,0 0 0,-1-1 0,-1 1 0,1-1-1,-2 1 1,1-1 0,-1 1 0,-1 0 0,-3-10 0,-8-11 117,11 24-123,0 0 0,0 0 0,1 0 1,0 0-1,-3-10 0,0-2 33,4 17-81,1 0-1,-1 0 1,0 0-1,1-1 1,0 1-1,-1 0 0,1-1 1,0 1-1,0 0 1,0 0-1,0-1 1,0 1-1,0 0 1,0-1-1,0 1 1,0 0-1,1-3 0,0 3-6,-1 1-1,0 0 0,0-1 0,1 1 0,-1-1 0,0 1 1,1 0-1,-1-1 0,0 1 0,1 0 0,-1-1 0,0 1 1,1 0-1,-1-1 0,1 1 0,-1 0 0,1 0 0,-1-1 1,1 1-1,-1 0 0,1 0 0,-1 0 0,0 0 0,1 0 1,-1 0-1,2 0 0,16 2-251,-17-2 254,1 0-29,1 1 0,0 0 0,-1 0-1,1 1 1,-1-1 0,0 0 0,1 1-1,-1 0 1,0-1 0,0 1 0,3 3 0,8 6-72,-6-8 87,-6-3 15,-1 0 1,1 1-1,-1-1 1,0 0-1,1 0 1,-1 0-1,0 0 0,1 1 1,-1-1-1,0 0 1,1 0-1,-1 1 1,0-1-1,0 0 1,1 0-1,-1 1 1,0-1-1,0 0 1,1 1-1,-1-1 0,0 1 1,0-1-1,0 0 1,0 1-1,0-1 1,1 0-1,-1 1 1,0 0-1,2 5-3680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12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187 168 9240,'0'0'4377,"6"-9"-4097,19-31 8,-24 39-196,1-1 0,-1 0 1,0 0-1,0 0 0,-1 0 0,1 0 1,0 0-1,0 0 0,-1 0 0,0 0 0,1 0 1,-1 0-1,0 0 0,0-1 0,0 1 1,0 0-1,0 0 0,-1 0 0,1 0 1,-1 0-1,1 0 0,-1 0 0,0 0 0,0 0 1,1 0-1,-1 0 0,-1 0 0,1 0 1,0 0-1,0 1 0,-1-1 0,-2-2 1,1 2 69,0 0 1,0 0 0,0 0 0,0 1 0,0-1 0,0 1 0,-1 0 0,1 0 0,0 0 0,0 0-1,-1 0 1,1 1 0,-1 0 0,1-1 0,-1 1 0,1 1 0,-4-1 0,-1 2 65,0-1 0,1 1 0,0 1 1,-1-1-1,1 1 0,0 0 0,0 1 1,0 0-1,1 0 0,-1 0 0,1 1 0,0 0 1,0 0-1,1 0 0,0 1 0,-9 12 1,11-14-116,-1 1 0,1-1-1,1 1 1,-1 0 0,1 0 0,0 0 0,0 1 0,0-1 0,1 0 0,0 1 0,0-1 0,0 1 0,0-1 0,1 1 0,0 0 0,1-1 0,0 9 0,0-9-59,0 0 0,0 0 0,1 0 0,-1 0 0,1 0 0,0 0 0,1 0 0,-1-1 0,1 1 0,0-1 0,0 0 0,0 0-1,0 0 1,6 5 0,-6-7-33,0 0-1,0 1 1,0-1-1,1 0 1,-1-1-1,1 1 1,-1-1-1,1 1 1,-1-1-1,1 0 1,0-1-1,0 1 1,-1 0-1,1-1 1,0 0-1,0 0 1,0 0-1,0-1 1,-1 1-1,6-2 1,0 0 8,1-1 0,-1-1 0,0 0 0,0 0-1,0 0 1,-1-1 0,1-1 0,-1 1 0,0-1 0,-1-1 0,0 1 0,0-1 0,0 0 0,-1-1 0,9-13 0,-11 16-1,-1-1 0,-1 1 1,1-1-1,-1 1 1,0-1-1,0 0 0,0 0 1,-1 0-1,0 0 1,0 0-1,-1 0 1,0-1-1,0 1 0,0 0 1,0 0-1,-1 0 1,0 0-1,-1 0 0,1 0 1,-1 0-1,-1 0 1,1 1-1,-1-1 0,1 1 1,-8-10-1,-12-11 239,22 25-241,-1 0 0,0 0-1,0 0 1,0 0-1,-1 0 1,1 0-1,0 0 1,0 0-1,0 1 1,-1-1 0,1 0-1,0 1 1,-1-1-1,1 1 1,0 0-1,-1-1 1,1 1-1,-1 0 1,1 0 0,-3 0-1,3 0-16,0 1-1,0 0 0,0 0 1,0 0-1,0 0 1,0-1-1,0 1 0,0 1 1,0-1-1,0 0 1,0 0-1,1 0 0,-1 0 1,0 1-1,1-1 1,-1 0-1,1 0 0,-1 1 1,1-1-1,0 0 1,0 1-1,-1 1 0,2 31-41,1-24 28,1 1 0,0 0 1,0-1-1,2 0 0,-1 0 0,11 17 0,-3-9 6,0 0 0,22 22-1,-31-38 9,-1 0-1,1 0 0,0 0 1,0 0-1,-1-1 1,1 1-1,0-1 0,0 0 1,1 0-1,-1 0 1,0 0-1,0 0 0,0-1 1,1 1-1,-1-1 1,0 0-1,0 0 0,1 0 1,-1-1-1,0 1 1,1-1-1,5-1 1,-4 0 12,0 1 1,0-1 0,0 0 0,0 0 0,0-1 0,-1 1 0,1-1 0,-1 0 0,1-1-1,-1 1 1,0-1 0,0 1 0,4-7 0,-1-1 47,0 0 1,0-1-1,-1 1 0,0-2 1,-1 1-1,-1 0 0,0-1 1,2-14-1,1 3 123,-5 19-90,-1 0 0,1 0 0,-1 0 1,1-11-1,9 28-34,-3-4-147,6 11 23,-2 0 0,0 1 0,-1 1 0,13 33 1,-8-17 14,-14-33 35,0 0-1,1-1 0,-1 1 1,1 0-1,0-1 1,6 6-1,11 14 88,-20-22-71,0 0 1,1-1-1,-1 1 1,0 0 0,1-1-1,-1 1 1,1-1-1,-1 1 1,1 0-1,-1-1 1,1 1 0,-1-1-1,1 1 1,-1-1-1,1 0 1,0 1-1,-1-1 1,1 0 0,0 1-1,-1-1 1,1 0-1,0 1 1,0-1-1,-1 0 1,1 0 0,0 0-1,0 0 1,0 0-1,1-1 4,-1 1-1,0-1 1,0 1-1,0-1 1,0 0-1,0 0 1,0 0-1,0 0 1,0 1-1,0-1 1,-1 0-1,1 0 1,0-1-1,1-1 1,1-4 32,0 0 1,0-1-1,0 1 1,2-10-1,-3 2 38,-1-1 0,0-29 1,1-14 209,-1 50-173,0 0 0,1 0 1,4-10-1,-5 17-121,0 1 1,0 0-1,0 0 0,0-1 1,0 1-1,1 0 0,-1 0 1,0 0-1,1 1 0,-1-1 1,1 0-1,-1 0 0,1 1 1,-1-1-1,1 1 0,-1-1 1,1 1-1,-1 0 0,1-1 1,0 1-1,-1 0 0,1 0 1,0 0-1,-1 0 0,4 1 1,1 0-18,0-1 1,1 1 0,-1 1 0,0-1 0,9 4 0,77 46-375,-74-40 327,1 1-1,-14-8 61,0-1 0,0 1 0,1-1 0,-1-1 1,1 1-1,0-1 0,0 0 0,8 2 0,-10-3 15,-1-1 0,1 0-1,0 1 1,0-1 0,0-1-1,-1 1 1,1-1-1,0 1 1,5-3 0,-7 3-2,-1-1 1,0 0-1,1 1 0,-1-1 1,0 0-1,0 0 1,0 0-1,0 0 0,0 0 1,0 0-1,0 0 0,0 0 1,0 0-1,0-1 1,-1 1-1,1 0 0,0-1 1,-1 1-1,1 0 1,-1-1-1,1 1 0,-1 0 1,0-1-1,0 1 1,0-1-1,0 1 0,0-3 1,1-3 15,-2 0 1,1 0-1,-1 0 1,0 0 0,0 1-1,-1-1 1,0 0-1,0 1 1,0-1-1,-6-8 1,8 14-26,-1 0 0,0 1 0,1-1 0,-1 0 0,0 0 0,0 1 0,1-1 0,-1 1 0,0-1 0,0 0 0,0 1 0,0 0 0,0-1 0,0 1 0,0 0 0,0-1 0,0 1 0,0 0 0,0 0 0,0 0 0,-1 0 0,-1 0 0,0 0 0,1 0 0,-1 1 0,0 0 0,0-1 0,1 1 0,-6 2 0,3 0 0,0-1 0,0 1 0,1 0 0,-1 1 0,1-1 0,-1 1 0,-5 5 0,8-5 0,0-1 0,0 1 0,0 0 0,1-1 0,-1 1 0,1 0 0,0 0 0,0 0 0,0 0 0,0 0 0,1 0 0,-1 0 0,1 0 0,0 0 0,1 0 0,-1 0 0,2 7 0,2 5 0,0 0 0,14 29 0,-17-41 0,3 3 0,-1-1 0,1 0 0,0 0 0,0 0 0,1-1 0,5 6 0,17 21 0,-20-20 0,1 0 0,12 13 0,-16-21 0,-1 0 0,1-1 0,0 0 0,0 0 0,0 0 0,0 0 0,0 0 0,1-1 0,8 3 0,-5-2 0,0 0 0,1-1 0,-1 0 0,1 0 0,-1-1 0,1 0 0,0-1 0,0 0 0,-1 0 0,1-1 0,0 0 0,-1 0 0,1-1 0,-1 0 0,12-5 0,-17 6 0,1-1 0,-1 1 0,1 0 0,0 0 0,-1 1 0,1-1 0,0 1 0,6 0 0,-9 0 0,0 0 0,1 1 0,-1-1 0,0 0 0,1 1 0,-1-1 0,0 1 0,0 0 0,0 0 0,0-1 0,1 1 0,-1 0 0,0 0 0,0 0 0,0 0 0,-1 0 0,1 0 0,0 0 0,0 0 0,-1 0 0,1 1 0,0-1 0,-1 0 0,1 0 0,-1 1 0,0-1 0,1 2 0,0 3 144,0 0 0,0 0 0,-1 0 0,0 0 0,0 6 0,-3 10-5007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16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78 226 9848,'0'0'6601,"13"-1"-6259,68-8 218,-67 6-413,-1 0-1,1 0 1,-1-1-1,0-1 1,13-7-1,-10 4 138,-1-1 0,20-17 0,-29 21-167,-1 1-1,0-1 0,0 0 0,-1 0 1,1-1-1,-1 0 0,0 1 0,-1-1 0,4-8 1,-6 12-81,-1 0 1,1 0 0,-1 0 0,0 0-1,0 0 1,1 0 0,-1 0 0,-1 0-1,1-1 1,0 1 0,0 0-1,-1 0 1,0 0 0,1 0 0,-1 0-1,0 0 1,0 0 0,0 0 0,0 1-1,0-1 1,0 0 0,-3-3-1,2 3 2,-1-1-1,1 1 0,-1 0 0,1-1 0,-1 1 1,0 0-1,0 1 0,0-1 0,0 0 0,0 1 0,0 0 1,0 0-1,-6-2 0,-4 1 26,0 0-1,0 1 1,0 0-1,1 1 1,-1 1-1,0 0 1,0 1-1,0 0 0,1 0 1,-1 2-1,1 0 1,0 0-1,0 1 1,0 0-1,-19 13 1,22-12-34,-5 3 78,1 0 0,-21 20-1,31-26-79,0 0-1,0 0 1,0 1-1,1-1 1,-1 1-1,1 0 1,0-1-1,0 1 1,0 0-1,1 0 1,-1 1-1,1-1 1,0 0-1,0 0 1,0 6-1,1-4 12,0 0 0,0 1 0,1-1 0,0 0 0,0 0 0,1 0 0,0 0 0,0 0 0,0 0 0,0 0-1,1-1 1,0 1 0,1-1 0,-1 0 0,1 0 0,0 0 0,6 6 0,0 1 114,1 0-1,1 0 1,19 15-1,-24-22-70,0-1 0,0 1 0,1-1 0,0-1 0,-1 1 0,1-1 0,0-1 0,15 4 0,-13-6 0,-1 0 1,1-1 0,0 0-1,0 0 1,-1-1 0,1 0-1,-1-1 1,15-6 0,-4 2 28,-8 3-37,-1-1 1,0 0 0,0-1-1,0 0 1,-1-1-1,0 0 1,16-15-1,-5 2 100,-2 0 0,21-28 0,-29 35-34,23-21 1,5-6 91,-26 25-158,-4 3 2,0 1 1,2-1 0,-1 2 0,1 0 0,23-17 0,-33 26-70,0 1-1,0-1 1,0 1 0,1-1-1,-1 1 1,0-1-1,0 1 1,0 0-1,0 0 1,1-1 0,-1 1-1,0 0 1,0 0-1,0 0 1,1 0 0,-1 1-1,0-1 1,0 0-1,0 0 1,0 1 0,1-1-1,1 1 1,-2 1 0,1-1 0,0 0 0,-1 1 0,1-1 0,-1 1 0,1 0 0,-1-1 0,0 1 0,1 0 0,-1 0 0,1 3 0,2 4 8,-1 0 0,-1 0 1,1 0-1,1 16 0,-3-9 34,0 0 1,-1 0-1,0 1 0,-1-1 1,-1 0-1,-1 0 0,-1 0 0,-9 28 1,12-36 357,8-13-186,10-14-52,-15 17-145,26-32 118,-9 11 30,1 0 0,43-38 1,-60 59-164,3-3 21,-1 1 0,1 0 0,0 0 0,0 0 0,11-4 0,-16 8-29,0-1 1,1 1-1,-1 0 0,0-1 0,1 1 0,-1 0 1,0 0-1,1 0 0,-1 0 0,1 0 0,-1 0 1,0 1-1,1-1 0,-1 0 0,0 1 0,1-1 0,-1 0 1,0 1-1,0 0 0,1-1 0,-1 1 0,0 0 1,0 0-1,0 0 0,0-1 0,0 1 0,0 0 1,0 0-1,0 1 0,0-1 0,-1 0 0,1 0 1,0 0-1,-1 0 0,2 2 0,35 92-192,-35-91 184,0-1-1,0 1 1,1-1 0,-1 0-1,1 0 1,0 0 0,-1 0-1,1-1 1,1 1 0,-1-1-1,0 0 1,0 0 0,1 0-1,0 0 1,-1 0-1,1-1 1,0 1 0,-1-1-1,1 0 1,6 0 0,-3 0 15,0 0 0,1-1 0,-1 0 0,0-1 0,0 1 0,0-1 0,1-1 0,-1 1 1,0-1-1,10-5 0,-9 3 13,-1 0 1,1 0 0,-1-1 0,0 0 0,0-1-1,-1 0 1,1 0 0,-1 0 0,-1 0-1,10-14 1,-12 15 8,0 0 1,0 1-1,0-1 0,-1 0 1,0 0-1,0-1 0,0 1 1,-1 0-1,0-1 0,0 1 1,0-1-1,0 1 0,-1-1 0,0 1 1,0-1-1,-1 1 0,1-1 1,-3-6-1,3 11-11,-1-1 1,1 1-1,-1-1 1,1 1-1,-1-1 1,0 1-1,1-1 0,-1 1 1,0 0-1,0-1 1,0 1-1,0 0 0,-1 0 1,1 0-1,0 0 1,0 0-1,-1 0 1,1 0-1,0 0 0,-1 0 1,1 0-1,-1 1 1,1-1-1,-1 1 0,0-1 1,1 1-1,-1 0 1,1-1-1,-1 1 1,0 0-1,1 0 0,-1 0 1,0 0-1,-2 1 1,1 0-9,0 0 0,-1 0 0,1 0 0,0 0 0,0 1 1,0 0-1,1-1 0,-1 1 0,0 0 0,1 0 0,-1 0 1,1 1-1,-1-1 0,1 0 0,0 1 0,-2 4 0,-1 2-41,1 0-1,1 1 0,0 0 1,0-1-1,1 1 0,0 0 1,0 0-1,2 1 1,-1-1-1,1 0 0,0 0 1,1 0-1,0 0 0,1 0 1,0 0-1,1 0 0,0 0 1,8 17-1,-6-16-16,0 0 15,1-1 0,-1-1 0,2 1 0,8 10 0,-14-18 31,0-1 0,1 1 0,0-1 0,-1 1 1,1-1-1,0 1 0,0-1 0,0 0 0,0 0 0,0 0 1,0 0-1,0 0 0,0 0 0,0 0 0,1-1 0,-1 1 1,0-1-1,0 0 0,1 0 0,-1 0 0,0 0 1,1 0-1,-1 0 0,0 0 0,0-1 0,5 0 0,-1-2 18,0 1-1,1-1 0,-1 1 0,0-2 0,-1 1 1,1-1-1,0 0 0,-1 0 0,8-8 0,6-6 109,37-28-1,-40 34-44,0-1 0,0 0 0,24-28 0,-37 36-54,1 1 0,0-1-1,0 1 1,0 0 0,1 1 0,-1-1-1,1 1 1,0 0 0,0 0 0,0 0-1,0 1 1,1-1 0,7-1 0,-5 1 28,-8 3-49,0 0-1,1-1 1,-1 1 0,0 0 0,0 0-1,1 0 1,-1 0 0,0-1-1,1 1 1,-1 0 0,0 0 0,0 0-1,1 0 1,-1 0 0,0 0 0,1 0-1,-1 0 1,0 0 0,1 0 0,-1 0-1,0 0 1,0 0 0,1 0-1,-1 0 1,0 1 0,1-1 0,-1 0-1,0 0 1,0 0 0,1 0 0,-1 0-1,0 1 1,0-1 0,1 0-1,-1 0 1,0 0 0,0 1 0,1-1-1,1 4 9,1-1 0,-1 1 0,0 0 1,0-1-1,-1 1 0,1 0 0,-1 0 0,0 0 0,0 1 0,0-1 0,0 0 0,-1 0 0,0 0 0,0 6 0,0-3 2,1-1-1,-1 0 1,1 0 0,0-1 0,1 1-1,-1 0 1,5 10 0,-5-14-14,0 0 0,0 0 0,1 0 0,-1 0 0,0 0 0,1 0 0,0-1 0,-1 1 0,1 0 0,0-1 0,0 1 0,0-1 0,0 0 0,0 1 0,0-1 0,0 0 0,1 0 0,-1 0 0,0-1 0,0 1 0,1-1 0,-1 1 0,1-1 0,-1 0 0,0 0 0,1 0 0,-1 0 0,1 0 0,-1 0 0,0-1 0,1 1 0,2-2 0,-3 2 0,27-6 0,28-8 0,-47 11 0,-1-1 0,0 0 0,0 0 0,-1-1 0,1 0 0,-1 0 0,9-8 0,5-6 0,4-2 0,38-43 0,-22 2 0,-42 62 0,1 0 0,-1 0 0,0 0 0,0-1 0,0 1 0,0 0 0,1 0 0,-1-1 0,0 1 0,0 0 0,0 0 0,0 0 0,0-1 0,1 1 0,-1 0 0,0 0 0,0-1 0,0 1 0,0 0 0,0-1 0,0 1 0,0 0 0,0 0 0,0-1 0,0 1 0,0 0 0,0 0 0,0-1 0,0 1 0,0 0 0,0-1 0,-1 1 0,1 0 0,0 0 0,0 0 0,0-1 0,0 1 0,0 0 0,-1 0 0,1-1 0,0 1 0,0 0 0,0 0 0,-1 0 0,1 0 0,0-1 0,0 1 0,-1 0 0,1 0 0,0 0 0,0 0 0,-1 0 0,1 0 0,0 0 0,0 0 0,-1 0 0,1 0 0,0 0 0,-1 0 0,1 0 0,0 0 0,0 0 0,-1 0 0,1 0 0,0 0 0,0 0 0,-1 0 0,-19 5 0,10 1 0,-1 1 0,1 0 0,0 1 0,0 0 0,1 1 0,0 0 0,0 0 0,1 1 0,1 0 0,0 0 0,0 1 0,-6 13 0,11-21 0,1 1 0,-1 0 0,1 0 0,0 0 0,0 0 0,0-1 0,1 1 0,-1 0 0,1 0 0,0 1 0,0-1 0,1 0 0,-1 0 0,1 0 0,1 6 0,0-5 0,1 0 0,-1 0 0,1 0 0,0-1 0,0 1 0,0-1 0,1 0 0,0 0 0,-1 0 0,9 6 0,-7-6 0,-1 0 0,1 0 0,-1-1 0,1 1 0,0-1 0,8 4 0,-11-7 0,-1 1 0,0-1 0,1 1 0,-1-1 0,0 0 0,1 0 0,-1 0 0,1 0 0,-1 0 0,1 0 0,-1 0 0,1 0 0,-1 0 0,0-1 0,1 1 0,-1-1 0,0 1 0,1-1 0,-1 1 0,0-1 0,0 0 0,1 0 0,-1 0 0,0 1 0,0-1 0,0 0 0,2-3 0,3-3 0,-1-1 0,1 0 0,-1-1 0,-1 1 0,0-1 0,0 0 0,0 0 0,-1-1 0,-1 1 0,0 0 0,0-1 0,0 0 0,-1 1 0,-1-1 0,0 0 0,0 1 0,-3-18 0,2 25 0,0-1 0,0 1 0,0-1 0,0 1 0,0 0 0,-1-1 0,1 1 0,-4-4 0,4 5 0,-1-1 0,1 0 0,0 0 0,-1 0 0,1 0 0,0 0 0,0 0 0,1 0 0,-2-3 0,-1-2 0,1 14 0,0 16 0,26 180 0,-20-145 0,-3-1 0,-12 114 0,9-161 0,0 1 0,0-1 0,-2 0 0,1 0 0,-1 0 0,0 0 0,-1-1 0,-1 1 0,1-1 0,-1-1 0,-9 11 0,9-12 0,-1-1 0,1 0 0,-1-1 0,0 0 0,0 0 0,-1 0 0,1-1 0,-1 0 0,0-1 0,0 1 0,-1-1 0,1-1 0,-16 3 0,16-4 0,0 0 0,0 0 0,0-1 0,0 0 0,-10-1 0,17 1 0,0 0 0,0-1 0,0 1 0,0 0 0,0 0 0,0-1 0,1 1 0,-1-1 0,0 1 0,0-1 0,0 1 0,0-1 0,1 1 0,-1-1 0,0 0 0,0 0 0,1 1 0,-1-1 0,1 0 0,-2-1 0,2 1 0,0-1 0,0 1 0,0-1 0,0 1 0,0 0 0,0-1 0,0 1 0,0-1 0,0 1 0,1 0 0,-1-1 0,0 1 0,1-1 0,-1 1 0,1 0 0,0 0 0,-1-1 0,3-1 0,7-16 0,2 1 0,0 0 0,1 1 0,1 0 0,1 1 0,0 1 0,1 0 0,19-13 0,-6 8 0,-16 12 0,0-1 0,-1 0 0,15-15 0,41-35 0,-50 44 0,0 0 0,31-34 0,-25 18 0,8-6 0,-3-2 0,32-53 0,-14 24 0,-30 29 0,-24 59 0,2 1 0,0-1 0,-3 37 0,7-46 0,1 0 0,0 0 0,0 0 0,2 0 0,-1 0 0,1 0 0,1 0 0,0-1 0,7 17 0,-10-26 0,0 0 0,1 0 0,-1-1 0,1 1 0,-1 0 0,1-1 0,-1 1 0,1 0 0,-1-1 0,1 1 0,-1-1 0,1 1 0,0-1 0,-1 1 0,1-1 0,0 1 0,-1-1 0,1 0 0,0 1 0,0-1 0,-1 0 0,1 0 0,0 0 0,0 1 0,1-1 0,0 0 0,0-1 0,0 1 0,0 0 0,0-1 0,0 0 0,0 1 0,0-1 0,0 0 0,0 0 0,1-1 0,5-3 0,-1 0 0,-1 0 0,13-13 0,-2-3 0,-1-1 0,25-44 0,-21 33 0,-19 31 0,-1 1 0,1 0 0,-1 0 0,0 0 0,1 0 0,-1 0 0,1 1 0,0-1 0,-1 0 0,1 0 0,0 0 0,0 0 0,-1 1 0,1-1 0,0 0 0,0 1 0,0-1 0,0 1 0,0-1 0,0 1 0,0-1 0,0 1 0,0 0 0,0-1 0,0 1 0,0 0 0,0 0 0,0 0 0,0 0 0,1 0 0,0 0 0,-1 1 0,-1-1 0,1 1 0,-1-1 0,1 1 0,-1 0 0,0 0 0,1-1 0,-1 1 0,0 0 0,1 0 0,-1-1 0,0 1 0,0 0 0,0 0 0,0-1 0,0 1 0,0 0 0,0 1 0,1 8 0,5 20 0,-2 2 0,-1-1 0,-2 0 0,-1 0 0,-7 53 0,-2-24 0,-2-1 0,-21 60 0,29-110 0,0-1 0,0 1 0,0-1 0,-1 0 0,0 0 0,-1 0 0,0-1 0,0 0 0,-1 0 0,0 0 0,-10 9 0,14-14 0,0-1 0,-1 1 0,1-1 0,0 0 0,-1 0 0,1 0 0,0 0 0,-1 0 0,1-1 0,-1 1 0,0-1 0,1 1 0,-1-1 0,1 0 0,-1 0 0,-3-1 0,1 0 0,1 0 0,0 0 0,0 0 0,0-1 0,0 0 0,0 1 0,0-1 0,0-1 0,-4-2 0,2 0 0,0 0 0,0-1 0,1 1 0,0-1 0,0 0 0,0-1 0,0 1 0,1-1 0,0 0 0,-4-9 0,8 14 0,0 0 0,0 1 0,-1-1 0,1 1 0,0-1 0,1 0 0,-1 1 0,0-1 0,0 1 0,1-1 0,-1 0 0,1 1 0,-1-1 0,1 1 0,-1-1 0,1 1 0,0 0 0,0-1 0,0 1 0,1-2 0,24-23 0,-14 17 0,1 0 0,0 1 0,0 0 0,27-10 0,62-17 0,-33 13 0,-57 17 0,-7 3 0,-1 0 0,1 0 0,0 1 0,0 0 0,0-1 0,0 2 0,0-1 0,9 0 0,-14 1 31,1 0-1,0 1 1,0-1 0,-1 0 0,1 0-1,0 1 1,-1-1 0,1 0 0,-1 1-1,1-1 1,0 1 0,-1-1 0,1 1-1,-1-1 1,1 1 0,-1-1 0,1 1-1,-1-1 1,0 1 0,1 0-1,-1-1 1,0 1 0,1-1 0,-1 1-1,0 0 1,0 0 0,0-1 0,1 1-1,-1 0 1,0-1 0,0 2 0,-4 19-4950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19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0 477 8240,'0'0'12631,"9"-10"-12176,146-168 1665,-98 124-1385,-46 45-510,0 0 0,-1-1 1,0 0-1,-1-1 0,0 0 1,-1 0-1,14-25 0,-22 36-225,4-8 249,0-1 1,-1 1-1,3-12 0,-5 18-156,-1 0-1,1 0 1,-1 0-1,0 0 0,0 0 1,0 0-1,0 0 1,0 0-1,0 0 1,-1 0-1,1 0 0,0 0 1,-1 0-1,0 0 1,1 0-1,-1 0 1,0 0-1,0 0 0,0 1 1,0-1-1,-3-2 1,3 3-52,0 1 0,0-1 0,0 0 0,0 1 0,-1-1 1,1 1-1,0 0 0,0-1 0,-1 1 0,1 0 0,0 0 0,-1 0 1,1 0-1,0 0 0,-1 0 0,1 0 0,0 0 0,-1 0 0,1 1 0,0-1 1,0 0-1,-1 1 0,1-1 0,0 1 0,0 0 0,0-1 0,0 1 1,0 0-1,0 0 0,0-1 0,-2 3 0,-2 1 23,0 1 0,0-1 0,0 1 0,1 0 0,-5 7 0,4-4-21,0 0-1,0 0 1,1 0 0,0 0 0,1 1-1,0 0 1,0 0 0,1 0 0,-2 13 0,4-18-30,0 1 1,0-1 0,0 1 0,0 0-1,1-1 1,0 1 0,0-1 0,0 1 0,0-1-1,1 0 1,0 0 0,0 1 0,0-1 0,0 0-1,1 0 1,-1-1 0,1 1 0,0-1-1,0 1 1,8 5 0,-1 0 24,0-1 1,1 0-1,1 0 0,16 8 0,-23-15-28,-1 1 1,1 0-1,-1-1 0,1 0 0,0 0 0,0 0 0,0 0 0,0-1 0,0 0 1,0 0-1,-1-1 0,1 1 0,0-1 0,0 0 0,7-2 0,4-2 41,0-1 0,0-1-1,0 0 1,-1-1 0,15-11-1,-21 12-30,6-4 105,-1 0-1,19-19 1,-28 24-95,0 0 1,-1 0 0,0 0 0,0-1 0,0 0 0,-1 0-1,0 0 1,4-14 0,-2 3-31,-2 6 0,0 0 0,1-1 0,1 1 0,-1 1 0,2-1 0,0 1 0,13-20 0,-19 31 0,1-1 0,0 1 0,-1-1 0,1 1 0,-1-1 0,1 1 0,0 0 0,-1-1 0,1 1 0,0 0 0,-1 0 0,1-1 0,0 1 0,0 0 0,-1 0 0,1 0 0,0 0 0,0 0 0,-1 0 0,1 0 0,0 0 0,0 0 0,-1 0 0,1 1 0,0-1 0,-1 0 0,1 0 0,0 1 0,0-1 0,-1 0 0,1 1 0,-1-1 0,1 1 0,0-1 0,-1 0 0,1 1 0,-1 0 0,1-1 0,0 2 0,2 1 0,1 1 0,-1 0 0,0 0 0,5 8 0,0 4 0,0 0 0,-1 0 0,-1 0 0,0 1 0,-2 0 0,0 0 0,-1 1 0,0-1 0,0 29 0,-3-44 0,0 0 0,0 0 0,0 0 0,-1 0 0,1 0 0,-1 1 0,1-1 0,-1 0 0,0 0 0,1-1 0,-1 1 0,0 0 0,0 0 0,-1 0 0,1-1 0,0 1 0,0 0 0,-1-1 0,1 1 0,-1-1 0,0 0 0,1 1 0,-1-1 0,0 0 0,-2 1 0,0-1 0,0 0 0,0 0 0,0 0 0,0 0 0,0-1 0,0 0 0,-1 0 0,1 0 0,0 0 0,0-1 0,-6-1 0,-13-5 0,18 5 0,1 0 0,-1 1 0,1 0 0,-1-1 0,-7 1 0,9 0 0,6 2 0,-1-1 0,1 1 0,-1-1 0,1 0 0,0 0 0,-1 0 0,1 0 0,-1 0 0,1-1 0,-1 1 0,1-1 0,-1 0 0,5-1 0,12-3 0,-1 5 0,1 0 0,0 1 0,25 4 0,2 0 0,-13-2 0,75 3 0,-107-6 0,-1 0 0,1 0 0,0 1 0,0-1 0,0 0 0,0 1 0,-1-1 0,1 1 0,0-1 0,0 1 0,-1-1 0,1 1 0,0 0 0,-1-1 0,1 1 0,-1 0 0,1-1 0,-1 1 0,1 0 0,-1 0 0,1-1 0,-1 1 0,0 0 0,1 0 0,-1 0 0,0 1 0,6 25 0,-5-23 0,0 17 876,-2-10-5808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45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79 17079,'0'0'3396,"-8"10"-2670,4-5-614,-12 17 208,1 0 0,1 1 0,-18 39 1,29-54-261,0 0 1,0 1-1,1-1 1,0 1 0,0-1-1,1 1 1,0 11-1,1-16-35,1 1-1,-1-1 1,1 1 0,0-1-1,0 0 1,0 1-1,0-1 1,1 0-1,0 0 1,0 0-1,0 0 1,0 0 0,1 0-1,0-1 1,3 5-1,-3-5-4,-1 0-1,1-1 0,0 1 0,0-1 0,0 1 1,0-1-1,0 0 0,0-1 0,1 1 0,-1 0 1,1-1-1,-1 0 0,1 0 0,0 0 1,-1 0-1,1 0 0,0-1 0,0 0 0,-1 0 1,1 0-1,0 0 0,0 0 0,-1-1 0,1 1 1,0-1-1,-1 0 0,1-1 0,-1 1 1,1 0-1,-1-1 0,1 0 0,-1 0 0,3-2 1,4-3 23,0-1-1,-1 0 1,-1 0 0,1-1 0,-1 0 0,-1 0 0,0 0 0,0-1 0,6-13 0,-6 8 8,-1 1 0,0-1 1,-1 1-1,-1-1 0,-1-1 0,0 1 0,-1 0 1,0-1-1,-2 0 0,1 1 0,-4-25 1,2 37-33,1-1 1,-1 0-1,0 0 1,0 1 0,0-1-1,-1 1 1,1-1-1,-1 1 1,0 0 0,0-1-1,0 1 1,-1 0 0,1 0-1,-1 0 1,1 1-1,-1-1 1,0 1 0,0-1-1,0 1 1,0 0 0,0 0-1,-1 0 1,1 1-1,-1-1 1,1 1 0,-8-2-1,4 2 11,1 0-1,-1 0 0,1 1 0,-1 0 1,1 0-1,-1 0 0,1 1 1,-1 0-1,1 1 0,0-1 1,-1 1-1,1 0 0,0 1 1,0-1-1,-6 5 0,0 0 29,-1 1 0,1 1-1,0 0 1,1 0 0,-20 23-1,28-29-44,0 0 0,0 1-1,1-1 1,0 1 0,0-1-1,0 1 1,0 0 0,0 0-1,1 0 1,-1 0 0,1 0-1,0 0 1,1 0 0,-1 1-1,1-1 1,0 0 0,0 0-1,0 1 1,0-1 0,1 0-1,-1 0 1,1 0 0,0 1-1,4 6 1,6 9-3333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19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16575,'0'0'3192,"34"-59"-3072,-1 53 8,12 10-248,1 3 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26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291 580 9144,'0'0'10337,"-11"-5"-10032,-36-12 14,44 16-283,1 0 1,-1 1-1,1-1 1,-1 1-1,0 0 1,1 0-1,-1 0 1,1 0-1,-1 0 0,0 1 1,1-1-1,-1 1 1,1-1-1,-1 1 1,1 0-1,-1 0 1,-3 2-1,-6 3 193,-2-1-1,0 0 1,1 1-1,0 1 1,0 0-1,0 1 0,1 0 1,-13 12-1,20-16-133,1 0 0,-1 0 1,1 1-1,0 0 0,0 0 0,1 0 0,-1 0 0,1 1 1,0-1-1,1 1 0,-1 0 0,1-1 0,0 1 1,1 0-1,-1 0 0,1 1 0,0-1 0,1 0 0,0 9 1,0-10 14,1 0-1,1 0 1,-1 0 0,1 0 0,-1-1 0,1 1 0,3 4 0,-4-6-64,1-1-1,-1 0 1,0 0-1,1 0 1,-1 0 0,1 0-1,0 0 1,0 0 0,-1 0-1,1-1 1,0 1-1,1-1 1,-1 1 0,0-1-1,4 2 1,-1-3 33,-1 0 1,1-1-1,0 1 1,0-1-1,0 0 1,-1 0-1,1-1 1,0 0-1,4-2 1,-3 1-32,-1 0 1,0 0 0,1-1 0,-1 0 0,0 0 0,-1 0 0,1 0 0,-1-1-1,0 0 1,0 0 0,0 0 0,-1-1 0,1 1 0,-1-1 0,3-9 0,2-7 290,-1 0 1,8-44 0,-7 13 1646,-7 64-1943,0 0-1,1 0 1,1 0-1,0-1 1,0 1-1,1-1 1,1 1-1,-1-1 1,10 13-1,0 3 85,-13-22-110,1-1-1,0 1 1,1-1-1,-1 0 1,1 0 0,-1 0-1,1 0 1,0 0-1,0 0 1,0-1-1,0 1 1,1-1-1,-1 0 1,1 0-1,-1 0 1,1-1-1,0 1 1,-1-1-1,1 0 1,0 0-1,0 0 1,0-1-1,0 1 1,0-1 0,0 0-1,0 0 1,4-1-1,-2 1 5,0-2 1,0 1-1,0 0 0,-1-1 1,1 0-1,0-1 0,-1 1 1,0-1-1,0 0 0,0 0 1,0 0-1,0-1 0,-1 0 1,1 0-1,-1 0 0,0-1 1,6-7-1,4-11 43,0-1 0,-2 0 0,0 0 0,-2-2 0,-1 1 0,11-50 0,-12 37-64,-3-1 0,-1 1 0,-1-1 0,-5-66 0,1 94 0,1 7 0,0 0 0,-1 0 0,1 0 0,-1 0 0,0 0 0,0 0 0,-3-7 0,-8 33 0,2 6 0,2 1 0,1 0 0,-4 45 0,9-55 0,1 0 0,1 0 0,1 0 0,0 0 0,2-1 0,7 32 0,-4-34 0,1 0 0,1 0 0,12 20 0,-14-27 0,-3-4 0,1 0 0,0 0 0,0 0 0,0 0 0,1 0 0,0-1 0,0 0 0,0 0 0,0-1 0,1 1 0,-1-1 0,1 0 0,0 0 0,0-1 0,0 0 0,10 3 0,-9-4 0,0 0 0,1 0 0,-1 0 0,0-1 0,0 0 0,1 0 0,-1-1 0,0 0 0,0 0 0,0-1 0,0 0 0,0 0 0,0-1 0,10-5 0,-10 4 0,-1-1 0,1 0 0,-1 0 0,-1-1 0,1 1 0,-1-1 0,0 0 0,5-8 0,-3 3 0,1-1 0,-2 0 0,10-25 0,-12 27 0,-1-1 0,-1 0 0,1 0 0,-2 0 0,0 0 0,0-16 0,1 32 0,0 0 0,0 0 0,1 0 0,-1-1 0,1 1 0,0-1 0,5 7 0,-2-4 0,15 19 0,1-1 0,28 23 0,-49-47 0,4 4 0,1 0 0,-1-1 0,1 1 0,0-1 0,0-1 0,0 1 0,1-1 0,0 0 0,11 3 0,-14-5 0,-1 0 0,1 0 0,0-1 0,0 0 0,0 0 0,0 0 0,0 0 0,-1-1 0,1 1 0,0-1 0,0 0 0,0 0 0,-1-1 0,1 1 0,-1-1 0,1 1 0,-1-1 0,0 0 0,1-1 0,2-2 0,10-10 0,-1-1 0,0-1 0,-1-1 0,21-33 0,-31 43 0,0 1 0,0-2 0,-1 1 0,4-13 0,-3 9 0,-4 12 0,0-1 0,0 0 0,0 1 0,1-1 0,-1 0 0,0 1 0,0-1 0,1 1 0,-1-1 0,0 0 0,0 1 0,1-1 0,-1 1 0,1-1 0,-1 1 0,1-1 0,-1 1 0,0-1 0,1 1 0,0-1 0,-1 1 0,1 0 0,-1-1 0,1 1 0,-1 0 0,1 0 0,0-1 0,-1 1 0,1 0 0,0 0 0,-1 0 0,1 0 0,0 0 0,-1 0 0,1 0 0,0 0 0,-1 0 0,1 0 0,0 0 0,-1 0 0,1 0 0,-1 1 0,1-1 0,0 0 0,-1 0 0,1 1 0,-1-1 0,1 0 0,-1 1 0,1-1 0,0 1 0,-1-1 0,1 2 0,3 1 0,0 1 0,-1-1 0,0 1 0,0 0 0,5 8 0,-4-5 0,11 19 0,0 2 0,13 37 0,-24-55 0,-1 0 0,0 0 0,-1 1 0,-1-1 0,1 1 0,-2 0 0,1-1 0,-1 1 0,-1 0 0,-3 18 0,4-27 0,-1-1 0,1 1 0,0-1 0,-1 1 0,1-1 0,-1 1 0,0-1 0,1 0 0,-1 1 0,0-1 0,0 0 0,0 1 0,0-1 0,0 0 0,0 0 0,0 0 0,0 0 0,0 0 0,-1 0 0,1 0 0,-2 0 0,1 0 0,-1 0 0,1-1 0,0 0 0,0 1 0,0-1 0,-1 0 0,1 0 0,0 0 0,0-1 0,0 1 0,-1 0 0,1-1 0,-3 0 0,-6-4 0,0 0 0,0 0 0,0-1 0,-13-10 0,18 12 0,-18-14 0,19 13 0,-1 1 0,0-1 0,-1 1 0,1 0 0,-1 1 0,-7-4 0,4 0 0,10 5 0,8 4 0,102 37 0,-93-34 0,0 0 0,1-1 0,0-1 0,0-1 0,0 0 0,0-1 0,0-1 0,0-1 0,27-4 0,-28 1 0,-1 0 0,0-1 0,0 0 0,-1-2 0,16-7 0,-21 8 0,0 0 0,0 0 0,0-1 0,-1-1 0,0 1 0,0-1 0,13-17 0,6-17 0,-31 50 0,0 0 0,1 0 0,0 0 0,0 0 0,1 0 0,0 0 0,0 0 0,1 1 0,0-1 0,1 0 0,-1 1 0,2-1 0,-1 0 0,1 0 0,1 0 0,-1 0 0,1 0 0,0-1 0,1 1 0,0-1 0,0 0 0,9 11 0,-9-14 0,-1-1 0,0 1 0,1-1 0,0 0 0,0-1 0,0 1 0,0-1 0,0 0 0,8 3 0,-9-4 0,-1 0 0,1 0 0,-1-1 0,1 1 0,-1-1 0,1 0 0,-1 0 0,1 0 0,0 0 0,-1 0 0,1 0 0,-1-1 0,1 1 0,-1-1 0,1 0 0,-1 0 0,1 0 0,-1 0 0,3-2 0,-4 2 0,0 0 0,0 0 0,0 0 0,0 0 0,-1-1 0,1 1 0,0 0 0,-1 0 0,1-1 0,-1 1 0,1 0 0,-1-1 0,0 1 0,1 0 0,-1-1 0,0 1 0,0-1 0,0 1 0,0-1 0,0 1 0,-1 0 0,1-1 0,-1-1 0,-10-34 0,6 24 0,-1 1 0,-1 0 0,0 1 0,-1 0 0,0 0 0,0 0 0,-1 1 0,-1 0 0,1 1 0,-2 0 0,-16-11 0,21 16 0,0 1 0,1 0 0,-1 1 0,0-1 0,-1 1 0,1 1 0,0-1 0,-9 0 0,8 0 0,7 2 0,-1-1 0,1 1 0,-1 0 0,1-1 0,0 1 0,-1 0 0,1 0 0,-1 0 0,1 0 0,-1-1 0,1 1 0,-1 0 0,1 0 0,-1 0 0,1 0 0,-1 0 0,1 0 0,-1 0 0,1 0 0,-1 0 0,1 0 0,0 0 0,-1 1 0,1-1 0,-1 0 0,1 0 0,-1 0 0,1 1 0,-1-1 0,1 0 0,-1 1 0,37 4 0,14-10 0,-9 2 0,61-14 0,-5-16 0,-26 10 0,-68 22 0,0 0 0,-1 1 0,1 0 0,-1-1 0,1 1 0,0 0 0,-1 0 0,1 0 0,-1 1 0,1-1 0,0 1 0,-1-1 0,1 1 0,-1 0 0,4 1 0,-3 0 0,-1 0 0,0 0 0,1 0 0,-1 1 0,0-1 0,0 0 0,0 1 0,-1-1 0,1 1 0,0 0 0,-1 0 0,0-1 0,2 6 0,3 11 0,-2-1 0,0 0 0,2 21 0,-4-21 0,0 0 0,2 0 0,9 27 0,-12-41 0,1 0 0,0 0 0,0 1 0,0-1 0,0-1 0,1 1 0,-1 0 0,7 6 0,-7-9 0,0 0 0,0 0 0,0 0 0,-1 0 0,1 0 0,0 0 0,0 0 0,0-1 0,1 1 0,-1-1 0,0 0 0,0 1 0,0-1 0,0 0 0,0 0 0,0 0 0,0-1 0,1 1 0,-1-1 0,2 0 0,3-1 0,0 0 0,0-1 0,0 0 0,-1 0 0,1 0 0,-1-1 0,12-9 0,37-38 0,-43 39 0,1-2 0,-1-1 0,-1 0 0,0-1 0,0 0 0,-2-1 0,10-24 0,-5 7 0,-1-1 0,10-49 0,-13 29 0,8-108 0,-18 141 0,-1 0 0,-1 0 0,0 1 0,-9-31 0,7 45 0,1 11 0,-2 11 0,-4 22 0,2-13 0,1 1 0,-2 32 0,8 168 0,3-144 0,0-55 0,0-1 0,2 1 0,15 48 0,-1-6 0,-19-67 0,0 1 0,0-1 0,0 0 0,0 1 0,1-1 0,-1 0 0,1 0 0,-1 0 0,1 1 0,-1-1 0,1 0 0,0 0 0,-1 0 0,1 0 0,0 0 0,0 0 0,0 0 0,0 0 0,0-1 0,0 1 0,0 0 0,1 0 0,-1-1 0,1 0 0,-1 0 0,0 0 0,0 0 0,0 0 0,0 0 0,0-1 0,0 1 0,0 0 0,0-1 0,0 1 0,0-1 0,0 1 0,0-1 0,0 1 0,0-1 0,0 0 0,0 0 0,1-1 0,6-7 0,-1 0 0,1 0 0,8-17 0,-12 21 0,3-9 0,1 0 0,-2 0 0,6-16 0,-9 21 0,0 1 0,-1 0 0,-1-1 0,1 1 0,-1-1 0,-1 1 0,1-12 0,-5 6 0,1 3 0,8 19 0,10 28 0,-10-24 0,-1 0 0,2 0 0,-1-1 0,2 1 0,-1-1 0,13 14 0,27 7 0,-41-29 0,1 1 0,-1-1 0,1 1 0,-1-2 0,1 1 0,0-1 0,0 0 0,0 0 0,0 0 0,0-1 0,1 0 0,-1 0 0,9 0 0,1-1 0,0-1 0,0 0 0,0-1 0,18-5 0,-32 6 0,1 1 0,-1-1 0,0 0 0,1 0 0,-1 0 0,0 0 0,0-1 0,0 1 0,0-1 0,0 1 0,0-1 0,-1 0 0,1 1 0,-1-1 0,1 0 0,-1 0 0,1 0 0,-1 0 0,0 0 0,0-1 0,0 1 0,0 0 0,0 0 0,-1-1 0,1 1 0,-1-1 0,1 1 0,-1 0 0,0-1 0,0 1 0,0-1 0,0 1 0,-1-1 0,1 1 0,-1 0 0,1-1 0,-1 1 0,0 0 0,0-1 0,0 1 0,0 0 0,0 0 0,0 0 0,-1 0 0,1 0 0,-1 0 0,0 0 0,1 1 0,-1-1 0,0 0 0,0 1 0,0-1 0,-4-1 0,1 0 0,-1 1 0,0 0 0,0 0 0,0 0 0,0 0 0,0 1 0,-1 0 0,-12 0 0,16 1 0,0 1 0,0-1 0,0 1 0,0 0 0,0 0 0,0 0 0,0 0 0,0 0 0,1 0 0,-1 1 0,0 0 0,1-1 0,-1 1 0,1 0 0,-1 0 0,1 0 0,0 1 0,0-1 0,0 0 0,-3 5 0,4-4 0,-1-1 0,1 0 0,0 0 0,0 0 0,0 1 0,0-1 0,0 0 0,0 1 0,1-1 0,-1 1 0,1-1 0,-1 1 0,1-1 0,0 1 0,0 0 0,0-1 0,1 1 0,-1-1 0,1 1 0,0 2 0,2 1 0,0-1 0,0 0 0,0 1 0,0-1 0,1 0 0,0-1 0,7 7 0,-4-4 0,0 0 0,0-1 0,0 0 0,1 0 0,0-1 0,0 0 0,1 0 0,0-1 0,-1 0 0,1-1 0,0 0 0,1 0 0,-1-1 0,0 0 0,1-1 0,0 0 0,17-1 0,-12-1 0,0-1 0,0 0 0,-1-2 0,0 1 0,1-2 0,-1 0 0,-1-1 0,1 0 0,-1-1 0,24-16 0,-17 9 0,-1 2 0,-1-1 0,31-29 0,-35 19 0,-13 22 0,-1 0 0,1 0 0,-1 0 0,0 0 0,1 0 0,-1 0 0,0 0 0,0 0 0,0 0 0,0 0 0,0 0 0,0 0 0,0 0 0,0 0 0,0 0 0,0 0 0,0 0 0,0 0 0,-1 1 0,1-1 0,0 0 0,-1 0 0,1 0 0,-1-1 0,0 2 0,0 0 0,0 0 0,0 0 0,0 0 0,0 0 0,0 0 0,0 1 0,0-1 0,0 0 0,0 0 0,0 1 0,0-1 0,0 1 0,0-1 0,0 1 0,0-1 0,0 1 0,1-1 0,-2 2 0,-3 1 0,-10 4 0,1 2 0,-1 0 0,2 1 0,-1 0 0,1 1 0,1 0 0,-18 22 0,25-26 0,0 0 0,0 0 0,1 0 0,0 0 0,0 1 0,1 0 0,-4 13 0,6-16 0,0 1 0,0-1 0,0 1 0,1-1 0,0 1 0,0 0 0,0-1 0,1 1 0,0-1 0,0 1 0,1-1 0,2 8 0,-3-11 0,0 1 0,1-1 0,-1 0 0,1 1 0,-1-1 0,1 0 0,0 0 0,0 0 0,0 0 0,0-1 0,0 1 0,0 0 0,0-1 0,1 0 0,-1 1 0,1-1 0,-1 0 0,1 0 0,-1-1 0,1 1 0,-1 0 0,4 0 0,0-1 0,-1 1 0,1-1 0,-1 0 0,0 0 0,1 0 0,-1-1 0,1 0 0,-1 0 0,9-3 0,-3-1 0,0 0 0,-1 0 0,1-1 0,-2-1 0,1 0 0,0 0 0,-1-1 0,-1 0 0,11-11 0,-9 6 0,-1 0 0,0 0 0,0-1 0,-2 0 0,1-1 0,5-18 0,-4 4 0,-1 0 0,-2-1 0,-1 0 0,-1 0 0,-1 0 0,-3-56 0,-1 54 0,0-2 0,-1 0 0,-2 0 0,-10-41 0,14 73 0,-1 0 0,1 0 0,-1-1 0,1 1 0,-1 0 0,0 0 0,0 0 0,0 0 0,0 0 0,-1 1 0,1-1 0,0 0 0,-3-1 0,3 4 0,1 0 0,-1 0 0,0 0 0,0 0 0,0 0 0,1 0 0,-1 1 0,0-1 0,1 0 0,-1 0 0,1 1 0,-1 1 0,0 0 0,-6 18 0,0 0 0,2 1 0,0 0 0,2 1 0,0-1 0,2 0 0,0 1 0,3 23 0,1-14 0,1 0 0,2-1 0,2 1 0,0-1 0,15 34 0,-19-55 0,1-1 0,0 0 0,0-1 0,1 1 0,0-1 0,0 0 0,1 0 0,12 11 0,-3-7 0,0 1 0,1-2 0,24 13 0,-31-18 123,0 0 0,0 1 0,-1 1 0,0 0 0,0 0 0,-1 1 0,12 14 0,-6-4-1763,-1 1 1,13 26-1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34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193 100 8032,'0'0'8763,"3"-9"-8360,4-30-8,-7 38-362,-1-1 1,1 1-1,-1-1 1,1 1-1,-1-1 1,1 1-1,-1 0 1,0-1-1,0 1 1,0 0-1,0 0 1,0 0-1,0 0 1,0-1-1,0 1 1,0 1 0,-1-1-1,1 0 1,0 0-1,-3-1 1,-25-11 715,15 9-351,10 2-237,0 1-1,0 0 1,0-1-1,0 1 1,0 1-1,0-1 1,-1 0-1,1 1 1,0 0-1,0 0 1,-1 0-1,1 1 1,0 0 0,0-1-1,-6 3 1,6-1-64,0-1 0,0 1 0,0 0 0,1 0 0,-1 0 0,1 1 0,-1-1 0,1 1 0,0 0 1,0 0-1,0 0 0,0 0 0,1 1 0,-1-1 0,1 1 0,0-1 0,0 1 0,0 0 0,0 0 0,1 0 0,0 0 1,0 0-1,0 0 0,0 0 0,0 0 0,1 1 0,0-1 0,0 6 0,0-3-13,1 1 1,0-1-1,0 1 1,0-1-1,1 1 0,0-1 1,1 0-1,0 0 1,0 0-1,0 0 0,1 0 1,0-1-1,0 0 0,10 12 1,-9-13-49,-1 0 0,1 0 0,0-1 0,0 0 0,1 0 1,0 0-1,-1 0 0,1-1 0,0 0 0,0 0 0,1-1 0,-1 0 0,1 0 1,-1 0-1,1-1 0,-1 0 0,1 0 0,0 0 0,0-1 0,7-1 1,-6 1-12,0-1 0,0 0 1,0-1-1,0 0 1,0 0-1,0-1 1,10-5-1,4-3 49,22-16 0,-33 20-30,-4 2-10,0-1 0,-1 1 0,0-1-1,0 0 1,8-11 0,-8 10 10,0 0 1,0 0-1,0 1 0,12-9 0,-5 5 386,26-25-1,-38 49-233,1-1-1,1 1 1,5 13 0,-1-6-185,1-1 0,1 0 0,14 23 0,-19-37-14,0-1 1,0 1-1,0-1 0,1 0 1,0 0-1,8 6 0,-10-9 5,0 0 0,0-1-1,0 1 1,-1-1-1,1 1 1,1-1-1,-1 0 1,0 0 0,0-1-1,0 1 1,1-1-1,-1 1 1,0-1 0,6 0-1,-7 0 11,0-1 1,1 1-1,-1 0 0,1-1 0,-1 1 1,0-1-1,1 0 0,-1 0 0,0 0 1,0 0-1,0 0 0,0 0 1,0-1-1,0 1 0,0-1 0,0 1 1,0-1-1,-1 0 0,1 0 0,-1 1 1,1-1-1,-1 0 0,0-1 0,1 1 1,-1 0-1,0 0 0,0 0 0,-1-1 1,1 1-1,-1 0 0,1-1 1,-1 1-1,1-1 0,-1 1 0,-1-5 1,1 0 22,0 0 1,-1 1 0,-1-1-1,1 0 1,-1 1-1,0-1 1,0 1 0,-1 0-1,0 0 1,0 0 0,-7-10-1,5 8 61,-2 1-1,1-1 0,-16-12 1,19 17-54,0 1 1,-1 0 0,0-1 0,1 1 0,-1 1-1,0-1 1,0 0 0,0 1 0,0 0-1,0 0 1,-8-1 0,9 2-6,1 0 0,0 0 0,0 0 0,-1-1 0,1 1 0,0-1 0,0 1 0,0-1 0,-1 0 0,1 0 0,0 0 0,-3-2 0,2 1 78,0 0-52,8-2-73,10-6-16,2 1-1,-1 1 0,1 0 1,0 1-1,1 1 0,18-4 1,1 2-38,73-5 1,-103 13 56,1 0-1,-1 0 1,0 0 0,1 1-1,-1 0 1,0 1 0,0 0-1,1 0 1,-1 0 0,8 5-1,-11-5 16,0 0 0,-1 0 0,0 0 0,1 1-1,-1-1 1,0 1 0,0 0 0,-1 0 0,1 0 0,0 0 0,-1 1-1,0-1 1,0 1 0,0-1 0,0 1 0,-1 0 0,1-1-1,-1 1 1,1 7 0,0-1 50,-1 0 0,0 0 0,-1 0-1,0-1 1,-1 1 0,0 0 0,-3 13 0,3-15 190,0-1 90,1-13-167,0 5-171,0-1 0,1 0 0,-1 0 0,1 1 0,0-1 0,0 0 0,0 1 0,0-1 0,0 0 0,2-2 0,3-5 0,1-4 0,-4 6 0,1 1 0,-1-1 0,1 1 0,1 0 0,-1 0 0,1 0 0,0 0 0,7-5 0,-11 10 0,3-2 0,0-1 0,1 1 0,-1 0 0,1 1 0,9-5 0,-13 7 0,0-1 0,0 1 0,0 0 0,0 0 0,0 0 0,0 0 0,0 0 0,0 0 0,0 0 0,0 0 0,-1 0 0,1 0 0,0 1 0,0-1 0,0 0 0,0 1 0,0-1 0,0 0 0,0 1 0,0-1 0,-1 1 0,1-1 0,0 1 0,0 0 0,-1-1 0,1 1 0,0 0 0,-1 0 0,1-1 0,-1 1 0,1 0 0,-1 0 0,1 0 0,-1 0 0,1 0 0,-1 0 0,0 0 0,1 1 0,9 30 0,-7-21 0,0 1 0,1-1 0,1 0 0,-1 0 0,2-1 0,0 1 0,0-1 0,0 0 0,10 9 0,-8-10 0,-6-6 0,0-1 0,0 0 0,1 0 0,-1 0 0,1 0 0,-1 0 0,5 2 0,-5-3 0,0-1 0,0 1 0,0-1 0,-1 0 0,1 0 0,0 0 0,0 0 0,0 0 0,0 0 0,0 0 0,0-1 0,0 1 0,-1-1 0,1 1 0,3-2 0,3-2 0,-1 1 0,0-1 0,0 0 0,0-1 0,-1 0 0,1 0 0,-1 0 0,0-1 0,-1 0 0,1 0 0,-1 0 0,-1-1 0,1 0 0,-1 0 0,0 0 0,0 0 0,2-9 0,1 1 0,-4 11 0,-1 1 0,-1-1 0,1 0 0,0 0 0,-1 0 0,0 0 0,0 0 0,0 0 0,0-7 0,1-2 0,0-3 0,-1 23 0,0-1 0,-1 1 0,0-1 0,0 11 0,0 18 0,1-19 0,1-1 0,1 0 0,0 0 0,1 0 0,1 0 0,0-1 0,10 20 0,-14-33 0,-1 0 0,1 0 0,-1 0 0,1 0 0,0-1 0,-1 1 0,1 0 0,0 0 0,0 0 0,-1-1 0,1 1 0,0 0 0,0-1 0,0 1 0,0 0 0,0-1 0,0 0 0,0 1 0,0-1 0,0 1 0,0-1 0,1 0 0,-1 0 0,0 0 0,0 0 0,0 0 0,0 0 0,0 0 0,0 0 0,1 0 0,-1 0 0,0-1 0,0 1 0,0 0 0,0-1 0,0 1 0,0-1 0,0 1 0,0-1 0,0 1 0,0-1 0,0 0 0,-1 0 0,1 1 0,0-1 0,1-1 0,2-3 0,0 1 0,0-1 0,0 0 0,-1 0 0,0-1 0,1 1 0,1-7 0,1-5 0,-1 0 0,-1-1 0,4-30 0,-6 30 0,1 0 0,0 0 0,12-32 0,-14 46 0,-1 2 0,1 1 0,-1 0 0,0-1 0,0 1 0,1 0 0,-1 0 0,1-1 0,-1 1 0,1 0 0,-1 0 0,1 0 0,0 0 0,-1 0 0,2-2 0,5 20 0,12 5 0,0-1 0,26 21 0,-21-21 0,-19-17 0,0 0 0,0 0 0,1 0 0,0-1 0,10 4 0,13 8 0,-27-14 0,0 0 0,0 0 0,-1 0 0,1 0 0,0 0 0,0-1 0,0 1 0,0-1 0,0 1 0,0-1 0,0 0 0,0 0 0,0 0 0,0 0 0,0 0 0,0 0 0,0-1 0,0 1 0,0-1 0,2 0 0,-1-1 0,0 1 0,0-1 0,0 0 0,0 1 0,0-2 0,-1 1 0,1 0 0,-1 0 0,1-1 0,-1 1 0,3-6 0,-2 5 0,-1-1 0,0 1 0,0-1 0,-1 0 0,1 0 0,-1 0 0,0 0 0,0 0 0,1-6 0,-2 7 0,0 1 0,0 0 0,0-1 0,0 1 0,0 0 0,-1-1 0,1 1 0,-1 0 0,1-1 0,-1 1 0,0 0 0,0 0 0,0 0 0,0 0 0,0 0 0,-3-4 0,-6-6 0,8 9 0,0 1 0,0-1 0,0 1 0,0 0 0,0 0 0,-1-1 0,1 1 0,-5-2 0,6 4 0,1 0 0,-1 0 0,0-1 0,0 1 0,0 0 0,0 0 0,0 0 0,0 1 0,0-1 0,0 0 0,0 0 0,0 0 0,0 1 0,0-1 0,0 1 0,0-1 0,0 0 0,1 1 0,-1-1 0,0 1 0,0 0 0,0-1 0,1 1 0,-1 0 0,0-1 0,1 1 0,-1 0 0,1 0 0,-1 0 0,1 0 0,-1-1 0,0 3 0,-1 1 0,1 0 0,-1 0 0,1 0 0,0 0 0,0 1 0,0-1 0,0 0 0,1 0 0,0 1 0,0-1 0,0 0 0,0 1 0,1-1 0,0 0 0,0 1 0,0-1 0,0 0 0,4 7 0,-2-1 0,2 1 0,0-2 0,0 1 0,1 0 0,0-1 0,9 10 0,-12-15 0,0 0 0,1-1 0,0 0 0,-1 1 0,1-1 0,0-1 0,1 1 0,-1 0 0,0-1 0,1 0 0,0 0 0,-1 0 0,1-1 0,0 0 0,0 0 0,0 0 0,0 0 0,0-1 0,0 1 0,0-1 0,-1-1 0,1 1 0,0-1 0,0 0 0,0 0 0,0 0 0,0-1 0,-1 1 0,1-1 0,0 0 0,-1-1 0,0 1 0,0-1 0,1 0 0,-2 0 0,1 0 0,0 0 0,-1-1 0,1 0 0,3-5 0,0 0 0,0-1 0,-1 0 0,0-1 0,0 0 0,-1 0 0,-1 0 0,0 0 0,3-16 0,-6 21 0,2-13 0,1 16 0,2 11 0,-6-8 0,1 3 0,1 0 0,-1 0 0,0-1 0,1 1 0,0-1 0,0 1 0,-1-1 0,2 1 0,-1-1 0,0 0 0,0 0 0,1 0 0,-1 0 0,3 1 0,-1 0 0,-1-1 0,0 1 0,0 0 0,0 0 0,0 0 0,0 0 0,-1 1 0,4 6 0,11 12 0,-6-9 0,-4-4 0,1-1 0,-1 0 0,2 0 0,15 11 0,-22-18 0,0 1 0,0-1 0,1 0 0,-1 1 0,1-1 0,0 0 0,-1-1 0,1 1 0,-1 0 0,1-1 0,0 0 0,0 1 0,-1-1 0,1 0 0,0-1 0,0 1 0,-1 0 0,1-1 0,0 1 0,-1-1 0,1 0 0,-1 0 0,1 0 0,-1 0 0,3-2 0,3-1 0,0-1 0,-1 0 0,0 0 0,0-1 0,0 1 0,-1-2 0,0 1 0,0-1 0,0 1 0,-1-2 0,0 1 0,-1 0 0,0-1 0,4-8 0,18-57 0,-24 68 0,-2 4 0,0 0 0,0 0 0,1 0 0,-1 0 0,0 0 0,1 0 0,-1 0 0,1 0 0,-1 1 0,1-1 0,0 0 0,-1 0 0,1 0 0,0 0 0,0 1 0,0-1 0,-1 0 0,1 1 0,0-1 0,0 1 0,2-2 0,-2 3 0,0 0 0,0-1 0,0 1 0,1 0 0,-1 0 0,0-1 0,0 1 0,0 0 0,0 0 0,-1 0 0,1 0 0,0 1 0,0-1 0,1 2 0,-1-1 0,8 13 0,0 0 0,-1 1 0,-1 0 0,-1 1 0,0 0 0,-1-1 0,-1 2 0,4 31 0,-8-45 0,1 1 0,-1-1 0,0 1 0,-1 0 0,1-1 0,-1 1 0,-2 6 0,3-9 0,-1 0 0,0 0 0,0 0 0,0 0 0,0 0 0,0 0 0,0 0 0,0 0 0,-1 0 0,1-1 0,0 1 0,-1 0 0,0-1 0,1 1 0,-1-1 0,0 0 0,-2 2 0,0-1 0,1-1 0,-1 0 0,0 1 0,1-1 0,-1 0 0,0-1 0,0 1 0,0-1 0,1 0 0,-1 0 0,0 0 0,0 0 0,0-1 0,1 1 0,-8-3 0,6 2 0,0 0 0,-1 1 0,1-1 0,-10 2 0,-2-1 0,60 5 0,-33-3 0,1 0 0,-1-1 0,14 0 0,-3-3 0,32 4 0,-46-2 0,-1 0 0,1 0 0,0-1 0,0 0 0,0 0 0,-1-1 0,1 1 0,-1-2 0,1 1 0,-1 0 0,0-1 0,10-6 0,2-4 0,0 0 0,24-23 0,-25 21 0,-7 4 0,0 0 0,0-1 0,-1 0 0,0-1 0,-1 1 0,-1-2 0,0 1 0,-1-1 0,7-20 0,-12 21 0,-8 18 0,-9 15 0,10-4 0,0-1 0,1 1 0,0 0 0,1 0 0,-2 29 0,5-34 0,1 0 0,0-1 0,0 1 0,1 0 0,1 0 0,0-1 0,0 1 0,1-1 0,1 0 0,4 11 0,22 43 0,-30-63 0,1 0 0,0 0 0,0 0 0,0-1 0,0 1 0,-1 0 0,1 0 0,0 0 0,1-1 0,-1 1 0,0 0 0,0-1 0,0 1 0,0-1 0,0 1 0,1-1 0,-1 0 0,0 1 0,0-1 0,0 0 0,1 0 0,-1 0 0,0 0 0,1 0 0,-1 0 0,0 0 0,0-1 0,0 1 0,1 0 0,-1-1 0,0 1 0,0-1 0,0 1 0,2-2 0,2 0 0,0-1 0,0 0 0,0-1 0,0 1 0,7-8 0,-4 2 0,-1 0 0,0-1 0,-1 0 0,0 0 0,-1 0 0,0-1 0,4-12 0,9-19 0,-4 24 0,-12 16 0,0 0 0,-1 0 0,1 0 0,-1 0 0,1 0 0,-1 0 0,0 0 0,0 0 0,1-3 0,21 74 0,-20-61 0,0-1 0,0 1 0,0 0 0,1-1 0,1 0 0,-1 0 0,1 0 0,0-1 0,0 1 0,1-1 0,0 0 0,0-1 0,0 1 0,15 8 0,-20-14 0,0 1 0,0-1 0,1 1 0,-1-1 0,0 1 0,1-1 0,-1 0 0,1 0 0,-1 0 0,0 1 0,1-1 0,-1-1 0,1 1 0,-1 0 0,0 0 0,1 0 0,-1-1 0,0 1 0,1-1 0,-1 1 0,0-1 0,0 0 0,1 1 0,-1-1 0,0 0 0,0 0 0,0 0 0,0 0 0,0 0 0,0 0 0,0 0 0,0 0 0,0 0 0,-1 0 0,1 0 0,0-2 0,2-1 0,-1-1 0,0 1 0,0 0 0,0-1 0,-1 1 0,0-1 0,0 0 0,0 1 0,0-8 0,-1 5 0,0 0 0,-1 1 0,0-1 0,0 0 0,-1 1 0,-5-13 0,6 15 0,0 1 0,-1 0 0,0 0 0,0 0 0,0 0 0,0 0 0,0 0 0,0 1 0,-1-1 0,1 1 0,-1-1 0,0 1 0,0 0 0,0 0 0,-3-2 0,-15-4 0,1 0 0,-29-6 0,47 13 0,1 1 0,-1-1 0,1 1 0,0-1 0,-1 1 0,1-1 0,0 0 0,0 1 0,-1-1 0,1 0 0,0 0 0,-1-1 0,-6-5 0,-1 0 0,15 1 0,1 1 0,7-3 0,0 1 0,27-10 0,-14 6 0,-10 5 0,-1 1 0,1 1 0,0 0 0,27-1 0,22-5 0,-61 9 0,0 0 0,1 0 0,-1 0 0,1 1 0,9 0 0,-13 1 0,1-1 0,-1 1 0,0-1 0,0 1 0,1 0 0,-1 0 0,0 0 0,0 0 0,0 0 0,0 1 0,0-1 0,0 1 0,-1-1 0,1 1 0,2 3 0,-1-2 0,-1 1 0,1 0 0,-1 0 0,0-1 0,0 1 0,-1 1 0,1-1 0,-1 0 0,0 0 0,0 0 0,0 9 0,0-1 0,-1 1 0,-3 23 0,2-32 0,0 0 0,0 0 0,0 0 0,0 0 0,-1 0 0,0 0 0,1 0 0,-4 4 0,61-105 0,-55 96 0,0-1 0,0 0 0,0 1 0,0 0 0,1-1 0,-1 1 0,1-1 0,-1 1 0,1 0 0,-1 0 0,1 0 0,-1 0 0,1 0 0,0 0 0,0 1 0,-1-1 0,1 0 0,0 1 0,0 0 0,0-1 0,0 1 0,0 0 0,-1 0 0,1 0 0,0 0 0,0 0 0,0 0 0,0 1 0,0-1 0,3 2 0,1-1 0,0 1 0,0 0 0,0 1 0,-1 0 0,1-1 0,0 2 0,9 6 0,1 6 0,-1 0 0,0 1 0,-1 1 0,-1 0 0,18 34 0,-29-49 0,-1 0 0,0 0 0,1 1 0,-2-1 0,1 0 0,0 1 0,-1-1 0,1 0 0,-1 1 0,0-1 0,0 1 0,-1 3 0,1-5 0,0-1 0,-1 0 0,1 0 0,0 0 0,0 0 0,-1 0 0,1 0 0,-1 1 0,1-1 0,-1 0 0,1 0 0,-1 0 0,0-1 0,1 1 0,-1 0 0,0 0 0,0 0 0,0 0 0,0-1 0,0 1 0,0 0 0,0-1 0,0 1 0,0-1 0,0 1 0,0-1 0,0 1 0,0-1 0,0 0 0,0 0 0,0 1 0,-1-1 0,1 0 0,0 0 0,0 0 0,0 0 0,0 0 0,0-1 0,-1 1 0,0-1 0,-16-4-3937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34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18791,'0'0'2600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37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1 795 8840,'0'0'7238,"7"-10"-6829,42-52 351,-43 54-590,-1 0-1,0 0 0,0-1 0,-1 0 0,4-10 0,7-16 159,3-3 102,-1 0 1,-2-2-1,19-79 0,-27 85-203,-2 1 0,-1-1-1,-2 0 1,-1 0 0,-5-48-1,-4-30 606,8 111-788,0-1 0,0 1 0,0 0 0,0-1-1,-1 1 1,1 0 0,-1 0 0,1-1 0,-1 1 0,1 0-1,-1 0 1,0-1 0,1 1 0,-1 0 0,0 0-1,0 0 1,0 0 0,0 0 0,0 0 0,0 1 0,0-1-1,0 0 1,0 0 0,-1 1 0,-1-2 0,1 2-9,1 0 0,0 0 0,0 0 0,0 0 0,-1 1 0,1-1 0,0 0 0,0 0 0,0 1 0,0-1 0,-1 1 0,1-1 0,0 1 0,0 0 0,0-1 0,0 1 0,0 0 0,0 0 0,1-1 1,-1 1-1,0 0 0,0 0 0,0 0 0,1 0 0,-1 0 0,1 0 0,-1 1 0,1-1 0,-1 2 0,-11 24 171,1 2-1,2 0 1,0 0-1,-4 35 1,6-15 243,-1 90-1,9-111-241,2-1 0,11 46 0,-2-9 199,-12-62-376,0 0 0,1 1 0,-1-1 0,1 0 0,-1 0 0,1 0 1,0 0-1,0 0 0,0 0 0,0 0 0,0 0 0,1 0 0,-1-1 0,1 1 1,-1 0-1,1-1 0,-1 1 0,1-1 0,0 1 0,0-1 0,0 0 0,0 0 0,0 0 1,0 0-1,0 0 0,0 0 0,0-1 0,0 1 0,0-1 0,0 1 0,1-1 0,3 0 1,2 0 26,0 0 1,0-1 0,0 0 0,0-1-1,0 0 1,0 0 0,12-5 0,8-7 80,0 0 0,-1-2 0,0-1 0,43-38 0,-66 51-87,0 1 0,0-1 0,-1-1 0,6-7 0,1-1 157,-5 6 149,-5 7-351,0 0 0,-1 0 0,1 0 0,0 0 0,0 0-1,0 0 1,0 0 0,0 0 0,0 0 0,0 0 0,0 0-1,0 0 1,0 0 0,0 0 0,0 0 0,-1 1 0,1-1-1,0 0 1,0 0 0,0 0 0,0 0 0,0-1 0,0 1-1,0 0 1,0 0 0,0 0 0,-1 0 0,1 0 0,0 0 0,0 0-1,0 0 1,0 0 0,0 0 0,0 0 0,0 0 0,0 0-1,0 0 1,0 0 0,0 0 0,0 0 0,0 0 0,0 0-1,-1-1 1,1 1 0,0 0 0,0 0 0,0 0 0,0 0-1,0 0 1,0 0 0,0 0 0,0 0 0,0 0 0,0 0 0,0 0-1,0-1 1,0 1 0,-14 21 417,12-17-408,-1 0 1,0 0 0,1 0 0,0 0 0,0 0-1,0 1 1,1-1 0,-1 1 0,1-1-1,0 1 1,1 0 0,-1 8 0,1-10-10,0 0 1,0 0-1,1 0 1,-1 0-1,1 0 1,0-1-1,0 1 1,0 0-1,0-1 1,0 1-1,1 0 1,-1-1-1,1 0 1,-1 1-1,1-1 1,0 0-1,0 0 1,0 0-1,1 0 1,-1 0-1,0 0 1,3 1-1,0 0 10,1-1-1,-1 1 1,0-1-1,0 0 1,11 2-1,-15-4 0,1 1-1,0-1 0,-1 0 1,1 1-1,0-1 1,-1 0-1,1 0 0,0 0 1,-1-1-1,1 1 1,0 0-1,-1-1 1,1 1-1,-1-1 0,1 1 1,-1-1-1,1 0 1,-1 0-1,1 1 0,-1-1 1,1 0-1,-1 0 1,2-3-1,-2 2 4,0 0-1,-1-1 1,1 1 0,-1-1-1,1 1 1,-1-1 0,0 1-1,0-1 1,0 1 0,0 0-1,-1-1 1,1 1 0,-1-1-1,0 1 1,1-1 0,-1 1-1,-2-3 1,2 1 9,-1 0 1,0 0-1,1 0 1,-2 0-1,1 0 0,0 1 1,-1-1-1,0 1 1,-6-6-1,5 7-27,0-1 0,-1 2 0,1-1 0,-9-2 0,13 4 0,0 0 0,1 0 0,-1 0 0,0 0 0,0 0 0,0 0 0,1 0 0,-1 0 0,0 0 0,0 0 0,0 0 0,1 0 0,-1-1 0,0 1 0,0 0 0,0 0 0,0 0 0,1 0 0,-1 0 0,0-1 0,0 1 0,0 0 0,0 0 0,0 0 0,0-1 0,0 1 0,0 0 0,1 0 0,-1 0 0,0-1 0,0 1 0,0 0 0,0 0 0,0 0 0,0-1 0,0 1 0,0 0 0,0 0 0,0-1 0,0 1 0,0 0 0,-1 0 0,1 0 0,0-1 0,0 1 0,0 0 0,0 0 0,0 0 0,0 0 0,0-1 0,0 1 0,-1 0 0,1 0 0,0 0 0,0 0 0,0-1 0,0 1 0,-1 0 0,1 0 0,0 0 0,-1 0 0,33-2 0,-1-1 0,58-14 0,-51 9 0,47-4 0,-23 6 0,-61 6 25,0 0-1,0-1 1,0 1 0,0 0-1,0 0 1,0 0 0,1 0-1,-1 0 1,0 0 0,0 0-1,0 1 1,0-1 0,0 0-1,0 1 1,0-1 0,3 1-1,-4 0-7,1-1-1,-1 1 0,1 0 1,-1-1-1,1 1 0,-1-1 1,0 1-1,1 0 0,-1-1 1,0 1-1,1 0 0,-1-1 1,0 1-1,0 0 0,0 0 1,1-1-1,-1 1 0,0 1 1,-1 2-616,1-1-1,0 0 1,-1 1 0,0-1 0,0 0 0,0 0 0,0 1 0,-2 2-1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37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14872,'0'0'1136,"62"-35"-489,-5 16 1,12-5-168,12 2-8,4 3-128,0 10 0,-9 7 48,-9 4 0,-6 4-16,-11 3 8,-7 2-176,-10 7 0,-7 12-112,-9-11 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41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 8136,'0'0'12191,"-10"13"-11820,-29 42-20,35-48-242,0 0 1,0 0-1,0 0 1,1 0-1,1 0 1,-5 15-1,3-5 159,2-7-38,0-1 0,1 0 0,1 0 0,0 1 0,0-1 0,0 0 0,1 1 0,5 17 0,-6-26-204,0 0 1,1 1 0,-1-1-1,0 0 1,1 0 0,-1 1-1,1-1 1,-1 0 0,1 0-1,0 0 1,-1 0 0,1 0-1,0 0 1,0 0 0,0 0-1,0 0 1,0 0 0,0 0-1,0-1 1,0 1 0,0 0-1,0-1 1,0 1 0,1-1-1,-1 1 1,0-1 0,0 0-1,1 1 1,-1-1 0,0 0-1,0 0 1,1 0 0,-1 0-1,0 0 1,1 0 0,-1 0-1,0 0 1,0-1 0,1 1-1,-1 0 1,0-1 0,2 0-1,5-2 70,-1 0 0,1-1 0,-1 0 0,0 0 0,10-7 0,-5 1 1,-1 0-1,0-1 1,0 0 0,-1 0-1,11-18 1,-2 0 265,18-39 0,-37 68-361,9-15 457,-7 14-143,-2 11-125,-1 1-125,0 1 0,1-1 0,0 1 1,1 0-1,3 14 0,-3-20-22,1 1 0,-1-1 0,1 0 1,1 0-1,-1 0 0,1 0 0,0-1 1,0 1-1,1-1 0,-1 0 0,6 6 0,-6-9-18,0 1 0,0-1-1,1-1 1,-1 1 0,0 0-1,1-1 1,-1 0 0,1 1-1,-1-1 1,1-1 0,0 1-1,-1 0 1,1-1 0,0 0-1,-1 0 1,1 0-1,0 0 1,-1-1 0,5 0-1,4-2 24,0 1 1,0-2-1,0 0 0,16-7 0,-17 5 2,0 0 0,-1-1 1,0 0-1,0 0 0,11-12 0,42-48 361,-39 39-139,-6 14 185,-18 14-446,0 0 0,1 0 1,-1 0-1,1 0 0,-1-1 0,0 1 0,1 0 1,-1 0-1,1 0 0,-1 0 0,0 0 0,1 0 1,-1 0-1,1 0 0,-1 1 0,0-1 0,1 0 1,-1 0-1,1 0 0,-1 0 0,0 0 0,1 1 0,-1-1 1,0 0-1,1 0 0,-1 1 0,0-1 0,0 0 1,1 1-1,-1-1 0,0 0 0,1 0 0,-1 1 1,0-1-1,0 1 0,0-1 0,0 0 0,1 1 1,-1-1-1,0 0 0,0 1 0,0-1 0,0 1 1,0-1-1,0 0 0,0 1 0,0 0 0,2 16 31,-1 0 0,-1 0 0,0 0 0,-1 0 0,-4 20 0,2-12-12,-2 26 23,3-19-24,-2 0 0,-1 0 1,-12 43-1,10-54-9,-5 34 0,9-48 21,1 1-1,-1-1 1,0 0-1,0 0 1,-1-1-1,-6 10 1,2-3 171,5-1-205,4-17-7,0 0 0,0 0 0,0 0 0,1 0 0,-1 0 0,5-6 0,4-15 0,13-43 0,4 0 0,2 2 0,54-90 0,-72 142 0,0-1 0,22-22 0,-8 11 0,-20 22 0,1 0 0,0 1 0,0 0 0,0 0 0,0 1 0,1 0 0,-1 0 0,13-3 0,-18 5 0,1 1 0,-1 0 0,1 0 0,0 1 0,-1-1 0,1 0 0,-1 1 0,1-1 0,0 0 0,-1 1 0,1 0 0,-1-1 0,0 1 0,1 0 0,-1 0 0,1 0 0,-1 0 0,0 0 0,0 0 0,0 0 0,0 0 0,0 1 0,0-1 0,2 2 0,-1 0 0,-1 0 0,1-1 0,0 1 0,0 0 0,-1 0 0,0 0 0,0 0 0,0 1 0,0-1 0,0 0 0,0 5 0,-1 0 0,-1 1 0,0-1 0,-1 0 0,0 0 0,0 0 0,-1 0 0,0 0 0,0 0 0,-6 10 0,2-7 0,1-1 0,-2 0 0,1-1 0,-1 1 0,-17 15 0,5-12 0,31-19 0,0 1 0,18-7 0,-10 5 0,7-2 0,0 0 0,37-6 0,-60 15 0,-1 0 0,1-1 0,-1 1 0,1 0 0,-1 0 0,1 1 0,-1-1 0,1 0 0,-1 1 0,1-1 0,-1 1 0,0 0 0,1 0 0,-1 0 0,0 0 0,3 2 0,-1 0 0,-1 0 0,1 0 0,-1 0 0,0 0 0,0 1 0,0-1 0,-1 1 0,4 6 0,0 2 0,-1-1 0,0 1 0,-1 1 0,-1-1 0,4 20 0,-4-4 0,-1 0 0,-2 0 0,0 0 0,-2 0 0,-1 0 0,-1 0 0,-1-1 0,-15 44 0,19-68 0,0 0 0,0 0 0,0 0 0,-1-1 0,1 1 0,0 0 0,-1-1 0,0 0 0,0 1 0,0-1 0,0 0 0,0 0 0,0 0 0,0 0 0,-1 0 0,-4 3 0,6-6 0,1 1 0,0 0 0,0-1 0,0 1 0,-1 0 0,1-1 0,0 1 0,0 0 0,0-1 0,0 1 0,0-1 0,0 1 0,0 0 0,0-1 0,-1 1 0,1-1 0,1 1 0,-1 0 0,0-1 0,0 1 0,0-1 0,0 1 0,0 0 0,0-1 0,0 1 0,1-1 0,-1 0 0,4-19 0,12-38 0,1 0 0,41-86 0,74-101 0,-120 224 0,2-2 0,24-32 0,-37 54 0,-1 0 0,1 0 0,0 1 0,-1-1 0,1 0 0,0 0 0,0 1 0,-1-1 0,1 0 0,0 1 0,0-1 0,0 1 0,0-1 0,0 1 0,0 0 0,0-1 0,0 1 0,0 0 0,0 0 0,2-1 0,-2 2 0,-1-1 0,1 0 0,0 0 0,0 1 0,0-1 0,-1 1 0,1-1 0,0 1 0,0-1 0,-1 1 0,1-1 0,0 1 0,-1 0 0,1-1 0,-1 1 0,1 0 0,-1-1 0,1 3 0,2 3 0,0 0 0,-1 0 0,0 0 0,2 13 0,1 8 0,-2 0 0,1 31 0,-4-47 0,0-1 0,-1 0 0,0 0 0,0 0 0,-1 0 0,-1 0 0,0 0 0,0 0 0,-5 9 0,6-17 0,1 1 0,0-1 0,-1 0 0,0 0 0,1 0 0,-1 0 0,0 0 0,0 0 0,0 0 0,0-1 0,0 1 0,-1-1 0,1 0 0,0 1 0,-1-1 0,1 0 0,-1 0 0,1-1 0,-1 1 0,1 0 0,-1-1 0,0 1 0,1-1 0,-1 0 0,0 0 0,1 0 0,-1-1 0,1 1 0,-1 0 0,0-1 0,1 0 0,-4-1 0,-1 0 0,-1-1 0,0-1 0,1 1 0,-1-1 0,1-1 0,0 1 0,1-1 0,-12-11 0,18 16 0,-1 0 0,1 0 0,0-1 0,-1 1 0,1 0 0,0 0 0,0 0 0,-1-1 0,1 1 0,0 0 0,0 0 0,0-1 0,-1 1 0,1 0 0,0-1 0,0 1 0,0 0 0,0-1 0,0 1 0,0 0 0,-1-1 0,1 1 0,0 0 0,0-1 0,0 1 0,0 0 0,0-1 0,0 1 0,0 0 0,1-1 0,-1 1 0,0 0 0,0-1 0,0 1 0,13-4 0,31 8 0,-33-3 0,30 4 0,-21-2 0,0-1 0,0 0 0,0-2 0,0 0 0,32-5 0,-41 2 0,-1-1 0,0 0 0,-1 0 0,1-1 0,-1 0 0,0-1 0,0 0 0,0-1 0,-1 0 0,0 0 0,-1 0 0,9-12 0,-13 15 0,0 0 0,0-1 0,0 1 0,-1-1 0,0 0 0,0 0 0,0 0 0,-1 0 0,1 0 0,-1 0 0,1-10 0,-2 6 0,0 0 0,-1 0 0,1 0 0,-2 0 0,1 0 0,-4-10 0,4 15 0,-1 1 0,1-1 0,-1 1 0,0 0 0,0-1 0,0 1 0,0 0 0,-1 0 0,1 0 0,-1 1 0,-5-6 0,7 8 0,0-1 0,0 1 0,0-1 0,1 1 0,-1-1 0,0 1 0,0-1 0,0 1 0,0 0 0,-1-1 0,1 1 0,0 0 0,0 0 0,0 0 0,0 0 0,0 0 0,0 0 0,-2 1 0,2-1 0,0 1 0,0-1 0,0 1 0,0 0 0,0 0 0,0-1 0,0 1 0,0 0 0,0 0 0,0 0 0,0 0 0,0 0 0,0 0 0,1 1 0,-1-1 0,1 0 0,-1 0 0,0 3 0,-2 3 0,1 0 0,0 0 0,1 0 0,0 1 0,0-1 0,0 0 0,1 1 0,0-1 0,1 1 0,-1-1 0,1 0 0,1 0 0,-1 1 0,1-1 0,1 0 0,-1 0 0,5 7 0,0-1 0,0-1 0,1 1 0,0-1 0,1-1 0,0 0 0,1 0 0,20 17 0,-26-25 0,0 0 0,0-1 0,0 1 0,0-1 0,0 0 0,1 0 0,-1 0 0,1 0 0,-1-1 0,1 0 0,0 0 0,0 0 0,-1-1 0,1 1 0,0-1 0,0 0 0,0-1 0,-1 1 0,1-1 0,5-1 0,-2 0 0,0-1 0,-1 0 0,1 0 0,-1-1 0,1 0 0,-1 0 0,0-1 0,-1 0 0,1 0 0,9-10 0,118-125 0,-130 135 0,12-10 0,-16 15 0,1 0 0,-1-1 0,0 1 0,1 0 0,-1 0 0,0-1 0,1 1 0,-1 0 0,0 0 0,1 0 0,-1 0 0,1 0 0,-1-1 0,1 1 0,-1 0 0,0 0 0,1 0 0,-1 0 0,1 0 0,-1 0 0,0 0 0,1 0 0,-1 1 0,1-1 0,-1 0 0,0 0 0,1 0 0,-1 0 0,1 0 0,-1 1 0,0-1 0,1 0 0,-1 0 0,0 1 0,1-1 0,-1 0 0,0 1 0,1-1 0,-1 1 0,48 58 0,30 51 0,-75-105 121,0 0 1,-1 1-1,0-1 1,0 0-1,0 1 0,1 6 1,-2 15-4907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59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 10152,'0'0'10665,"-2"13"-10372,-5 29-104,-17 122 1057,2-17-114,5-44-176,13-74-613,1-16 146,1 1-1,0 15 1,4-25-144,1 4 120,-3-8-450,0 0 1,0 0-1,0 0 1,0 0-1,0 1 1,0-1-1,0 0 0,0 0 1,0 0-1,0 0 1,0 1-1,0-1 1,0 0-1,0 0 1,0 0-1,0 0 0,0 0 1,0 1-1,-1-1 1,1 0-1,0 0 1,0 0-1,0 0 1,0 0-1,0 0 0,0 0 1,0 1-1,-1-1 1,1 0-1,0 0 1,0 0-1,0 0 1,0 0-1,0 0 0,-1 0 1,1 0-1,0 0 1,0 0-1,0 0 1,0 0-1,-1 0 1,1 0-1,0 0 1,0 0-1,0 0 0,-1 0 713,-1-18 122,3 9-783,1 0-1,-1 1 1,2-1-1,-1 0 0,1 0 1,0 1-1,1 0 0,0 0 1,0 0-1,1 0 0,0 0 1,11-11-1,2-1 109,2 0-1,43-31 1,-58 47-157,1 0 0,-1 0 0,1 1 0,0 0 0,0 0 0,1 0 0,-1 1 0,0 0 0,1 0 0,9-1 1,1 2 55,1 0 1,30 4 0,-46-3-71,0 1 7,0-1 0,0 1 1,0-1-1,0 1 0,0 0 1,0 0-1,0 0 0,0 0 1,0 0-1,-1 1 0,1-1 1,0 0-1,-1 1 0,1 0 1,-1-1-1,1 1 0,-1 0 1,0-1-1,1 3 0,0-1 5,0 0 0,-1 0-1,0 0 1,1 0 0,-1 0 0,0 0-1,0 0 1,-1 1 0,1-1-1,-1 0 1,0 1 0,0 3-1,-1 1 12,0-1-1,-1 0 1,0 1-1,0-1 1,-1 0-1,0 0 0,0-1 1,-1 1-1,0-1 1,0 1-1,0-1 1,-1 0-1,0-1 0,0 1 1,0-1-1,-1 0 1,0 0-1,-9 6 1,0-2 40,0-1 1,-1 0-1,0-1 1,0-1-1,-1 0 1,-33 6-1,43-11-67,0 0 0,-1-1 0,-10 0 0,11-1 0,1 1 0,-1 0 0,-12 2 0,12 2 0,16-2 0,24 2 0,-24-3 0,17 1 0,0-2 0,0 0 0,1-2 0,-1 0 0,0-2 0,27-8 0,-38 6 0,-1 0 0,0 0 0,0-2 0,24-16 0,-13 8 0,-7 4 0,0-1 0,0-1 0,19-21 0,-10 13 0,-26 24 0,0 0 0,-1-1 0,1 1 0,-1 0 0,0-1 0,1 1 0,-1 0 0,0 0 0,0 0 0,0 2 0,-2 40 0,0-20 0,3 27 0,-1-45 0,1 1 0,0 0 0,0 0 0,1-1 0,0 1 0,0-1 0,0 0 0,6 11 0,-7-16 0,-1 0 0,1-1 0,0 1 0,-1 0 0,1 0 0,0-1 0,-1 1 0,1 0 0,0-1 0,0 1 0,0 0 0,-1-1 0,1 1 0,0-1 0,0 0 0,0 1 0,0-1 0,0 0 0,0 1 0,0-1 0,2 0 0,-1 0 0,0 0 0,0 0 0,1-1 0,-1 1 0,0-1 0,0 1 0,0-1 0,0 0 0,3-1 0,4-4 0,0 1 0,0-1 0,10-10 0,-14 12 0,37-31 0,66-74 0,-107 108 0,0 0 0,0 0 0,-1 0 0,1 0 0,0 0 0,0 0 0,0 1 0,0-1 0,0 0 0,0 0 0,0 1 0,0-1 0,0 1 0,0-1 0,1 1 0,-1-1 0,0 1 0,0 0 0,0-1 0,2 1 0,-2 0 0,0 1 0,-1-1 0,1 0 0,0 1 0,-1-1 0,1 1 0,0-1 0,-1 1 0,1-1 0,0 1 0,-1-1 0,1 1 0,-1 0 0,1-1 0,-1 1 0,1 0 0,-1 0 0,0-1 0,1 1 0,-1 0 0,0 0 0,0 0 0,3 8 0,-2 0 0,1-1 0,-2 1 0,1 10 0,-1 14 0,-1-1 0,-2 1 0,-9 43 0,7-56 0,0-1 0,-1 0 0,-1 0 0,-1 0 0,0-1 0,-21 32 0,23-42 0,0 0 0,0-1 0,-1 0 0,0 0 0,-1-1 0,0 0 0,-14 9 0,20-14 0,0-1 0,0 1 0,1-1 0,-1 0 0,0 0 0,0 1 0,0-1 0,0-1 0,0 1 0,1 0 0,-1 0 0,0-1 0,0 1 0,0-1 0,1 1 0,-1-1 0,0 0 0,0 0 0,1 0 0,-1 0 0,1 0 0,-1 0 0,1 0 0,-1 0 0,1-1 0,-2-1 0,0 0 0,0 0 0,0-1 0,0 1 0,1 0 0,-1-1 0,1 0 0,0 1 0,0-1 0,1 0 0,-3-7 0,4 8 0,0 0 0,0-1 0,0 1 0,0 0 0,1-1 0,-1 1 0,1 0 0,0 0 0,0 0 0,0-1 0,0 1 0,1 0 0,-1 0 0,1 1 0,0-1 0,0 0 0,0 0 0,0 1 0,0-1 0,1 1 0,-1 0 0,1 0 0,-1 0 0,4-2 0,5-4 0,1 1 0,0 1 0,0 0 0,18-6 0,9 0 0,-1 2 0,71-8 0,-55 10 0,-27 3 118,12-2 296,44-1 1,-74 7-859,-1 1 0,1 0 0,0 1 1,0 0-1,-1 0 0,1 1 0,0 0 1,-1 0-1,0 1 0,16 7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53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8840,'0'0'9577,"-2"13"-9292,-45 330 1675,42-303-1556,1 63 0,1-18 76,-4 120 1107,6-179-1277,0-19-135,1 0-1,0 1 1,0-1-1,1 1 0,1 8 1,-1-10 497,1-1-116,1-15-279,17-59 241,2 0 0,41-86-1,-58 145-446,1 1-1,0 0 0,0 0 0,1 0 0,0 1 0,1 0 0,-1 1 0,2-1 0,-1 2 0,10-7 0,-18 12-62,1 1-1,-1-1 0,1 1 1,-1-1-1,0 1 1,1 0-1,-1-1 1,1 1-1,-1 0 0,1-1 1,-1 1-1,1 0 1,0 0-1,-1-1 1,1 1-1,-1 0 0,1 0 1,-1 0-1,1 0 1,0 0-1,-1 0 1,1 0-1,0 0 0,-1 0 1,2 0-1,-2 1 5,1 1-1,-1 0 1,1-1-1,-1 1 1,0-1-1,1 1 1,-1-1 0,0 1-1,0 0 1,-1 2-1,0 13 29,0 1-1,-7 23 1,5-23-6,0-1-1,-1 27 1,3-13 11,1-16-3,-1-1 1,2 1-1,3 22 1,-2-31-31,-1 1 0,1-1-1,0 0 1,1-1 0,0 1 0,5 9 0,-6-12 2,0 0 0,0 0 1,1 0-1,-1-1 0,0 1 1,1-1-1,0 0 0,-1 0 0,1 0 1,0 0-1,0 0 0,0-1 1,0 1-1,4 0 0,-5-2-4,0 0-1,0 0 0,0 0 1,0 0-1,1 0 1,-1-1-1,0 1 0,0-1 1,0 1-1,0-1 1,0 0-1,-1 0 0,1 0 1,3-2-1,24-17 79,-29 20-85,13-12 60,0-1 0,-1 0 0,-1-1 0,-1-1 0,14-22-1,-21 31-31,0 0-1,0 0 1,-1-1-1,0 1 1,2-11-1,8-21 139,-9 31-115,0 0 0,-1 0 0,0 0-1,0 0 1,-1-1 0,1-8-1,4 6 96,-3 5-59,-4 2 46,0 29 33,1 11-144,1 0-1,9 48 1,-9-83-25,-1 0 1,0 0 0,1 0-1,-1 0 1,1 0-1,-1-1 1,1 1 0,0 0-1,0 0 1,0 0 0,0-1-1,0 1 1,0 0-1,1-1 1,-1 1 0,0-1-1,1 0 1,-1 1 0,1-1-1,0 0 1,-1 0-1,1 0 1,0 0 0,0 0-1,0 0 1,-1-1-1,1 1 1,0 0 0,0-1-1,4 1 1,-1-1 5,0-1 1,-1 1-1,1-1 0,-1 0 1,1 0-1,-1-1 0,1 1 0,-1-1 1,1 0-1,-1 0 0,0 0 1,6-5-1,7-6 30,0-1-1,0-1 1,15-19 0,43-55 566,-68 80-486,-7 9-115,0 0-1,0 0 1,0 0 0,0 0-1,0 0 1,0-1-1,0 1 1,0 0-1,0 0 1,0 0-1,0 0 1,0 0-1,0 0 1,1 0 0,-1 0-1,0-1 1,0 1-1,0 0 1,0 0-1,0 0 1,0 0-1,0 0 1,1 0-1,-1 0 1,0 0 0,0 0-1,0 0 1,0 0-1,0 0 1,0 0-1,1 0 1,-1 0-1,0 0 1,0 0-1,0 0 1,0 0 0,0 0-1,0 0 1,1 0-1,-1 0 1,0 0-1,0 0 1,0 0-1,0 0 1,0 0-1,0 1 1,0-1 0,1 0-1,-1 0 1,0 0-1,0 0 1,0 0-1,0 0 1,0 0-1,0 0 1,0 1 0,0-1-1,3 13 20,-3 26-5,-1-31-15,0 28 0,-1-1 0,-2 0 0,-2 0 0,-1-1 0,-1 1 0,-2-2 0,-2 1 0,-18 35 0,27-61 0,-1-1 0,0 0 0,0 0 0,-1 0 0,0-1 0,0 1 0,0-1 0,-1 0 0,0-1 0,0 1 0,-1-1 0,0-1 0,1 1 0,-2-1 0,1 0 0,0-1 0,-1 0 0,1 0 0,-1 0 0,-14 2 0,13-4 0,-1 0 0,1-1 0,-15-1 0,21 1 0,-1-1 0,1 1 0,-1-1 0,1 0 0,0 0 0,-1 0 0,1 0 0,0-1 0,0 1 0,-1-1 0,1 0 0,-4-3 0,2 1 0,-2-6 0,7 10 0,1-1 0,-1 1 0,0-1 0,0 1 0,1-1 0,-1 1 0,0-1 0,1 1 0,-1-1 0,0 1 0,1-1 0,-1 1 0,1-1 0,-1 1 0,0 0 0,1-1 0,-1 1 0,1 0 0,1-1 0,21-13 0,1 0 0,0 2 0,1 0 0,1 2 0,34-9 0,36-15 0,-79 25 0,0 0 0,-1-1 0,-1-1 0,28-25 0,-32 26 0,6-6 0,-1-2 0,-1 0 0,-1-1 0,24-40 0,-24 36 0,7-13 0,-2-1 0,-1-1 0,-2-1 0,-2 0 0,17-78 0,-28 105 0,43-174 0,-32 140 0,-12 37 0,-6 12 0,3 0 0,-1-1 0,1 1 0,0-1 0,0 1 0,0 0 0,1 0 0,-1 3 0,-4 26 0,-10 40 0,7-42 0,-6 55 0,4 135 0,9-193-19,2 0 1,4 29-1,-2-43-44,0 1 0,1 0 0,8 19 0,-1-3 18,-11-30 44,0 1 1,1 0 0,-1-1-1,0 1 1,1 0 0,-1-1 0,1 1-1,-1-1 1,0 1 0,1 0-1,-1-1 1,1 1 0,0-1-1,-1 1 1,1-1 0,-1 0 0,1 1-1,0-1 1,-1 0 0,1 1-1,0-1 1,-1 0 0,1 0-1,0 0 1,-1 1 0,1-1 0,0 0-1,0 0 1,-1 0 0,1 0-1,0 0 1,0 0 0,-1 0-1,1-1 1,0 1 0,-1 0 0,1 0-1,0-1 1,-1 1 0,1 0-1,0-1 1,-1 1 0,1 0-1,0-1 1,-1 1 0,1-1 0,5-3 29,0 0 0,-1 0 0,9-9 0,-3 1 0,-1 0 0,0-1 1,-1 0-1,14-25 0,22-62 76,-12 15-105,-29 74 0,-3 9 0,-1 1 0,1 0 0,-1 0 0,1-1 0,-1 1 0,0 0 0,1-1 0,-1 1 0,0 0 0,0-1 0,0 1 0,0 0 0,0-1 0,0 1 0,-1 0 0,1-1 0,0 1 0,-1-2 0,1-3 0,2 6 0,1-1 0,-1 0 0,1 1 0,0 0 0,0 0 0,-1 0 0,6 0 0,-6 0 0,33-2 0,-25 1 0,0 0 0,1 1 0,12 1 0,-13 0 0,-1 0 0,0 1 0,1 1 0,15 5 0,-23-7 0,1 1 0,0-1 0,0 1 0,-1 0 0,1 0 0,-1 0 0,0 0 0,0 0 0,1 1 0,-1-1 0,-1 1 0,1-1 0,0 1 0,-1 0 0,1 0 0,-1-1 0,0 1 0,2 5 0,1 12 0,-1 0 0,-1 1 0,0-1 0,-2 28 0,0-35 0,0-11 0,0 0 0,0-1 0,0 1 0,1-1 0,-1 1 0,0-1 0,1 1 0,-1-1 0,1 1 0,-1-1 0,1 1 0,0-1 0,0 0 0,-1 1 0,1-1 0,0 0 0,0 0 0,1 0 0,-1 1 0,0-1 0,0 0 0,0-1 0,1 1 0,-1 0 0,0 0 0,1 0 0,-1-1 0,1 1 0,2 0 0,-2 0 0,0-1 0,1 0 0,-1 0 0,0 1 0,0-1 0,1-1 0,-1 1 0,0 0 0,0 0 0,1-1 0,-1 0 0,0 1 0,0-1 0,0 0 0,0 0 0,0 0 0,0 0 0,0 0 0,0-1 0,3-2 0,8-11 0,-1 0 0,0-1 0,-2 0 0,1-1 0,-2 0 0,8-22 0,-14 33 0,0-1 0,-1 0 0,0 0 0,-1 0 0,0 0 0,0 0 0,0-14 0,2 12 0,-1-1 0,0 15 0,0 1 0,-1 0 0,0 0 0,0 0 0,0 0 0,-1 12 0,2 18 0,0-28 0,0 0 0,1 0 0,0 0 0,0-1 0,1 0 0,0 1 0,0-1 0,1 0 0,5 6 0,-8-11 0,-1-1 0,1 0 0,0 1 0,-1-1 0,1 0 0,0 0 0,0 0 0,0 0 0,0-1 0,0 1 0,0 0 0,0-1 0,0 1 0,0-1 0,0 0 0,0 0 0,0 0 0,0 0 0,0 0 0,0 0 0,2-1 0,4 0 0,-1 0 0,0-1 0,0 0 0,10-4 0,5-4 0,-1-1 0,0-1 0,-1-1 0,19-16 0,27-11 0,-59 30 0,-41 58 0,24-35 0,0 0 0,1 1 0,1-1 0,0 2 0,-9 21 0,13-21 0,0-6 0,1 0 0,1 0 0,-3 15 0,5-20 0,0 0 0,0 0 0,0 0 0,1 0 0,0 0 0,-1 0 0,1 0 0,0-1 0,1 1 0,-1 0 0,1-1 0,2 5 0,-2-3 0,1 0 0,1 0 0,-1 0 0,1 0 0,0-1 0,0 1 0,0-1 0,5 4 0,-7-7 0,0 0 0,0 0 0,0 0 0,0 0 0,0 0 0,0 0 0,1 0 0,-1-1 0,0 1 0,0-1 0,1 1 0,-1-1 0,0 0 0,1 0 0,-1 0 0,0 0 0,0 0 0,1-1 0,-1 1 0,0-1 0,0 0 0,1 1 0,3-3 0,4-3 0,1-1 0,-1 0 0,0 0 0,-1-1 0,1 0 0,-2-1 0,1 0 0,-1 0 0,-1-1 0,0 0 0,0 0 0,-1-1 0,0 0 0,8-20 0,1-12 0,-1-1 0,12-72 0,-14 56 0,-4-1 0,-2 0 0,-2 0 0,-6-77 0,1 128 0,-4-29 0,5 37 0,0 1 0,-1-1 0,1 1 0,-1-1 0,1 1 0,-1 0 0,1-1 0,-1 1 0,0 0 0,0 0 0,0-1 0,1 1 0,-1 0 0,0 0 0,-1 0 0,1 0 0,0 0 0,0 0 0,0 0 0,-3-1 0,4 2 0,-1 0 0,1 0 0,-1 0 0,1 0 0,0 0 0,-1 0 0,1 0 0,-1 0 0,1 0 0,0 0 0,-1 1 0,1-1 0,-1 0 0,1 0 0,0 0 0,-1 1 0,1-1 0,-1 0 0,1 0 0,0 1 0,0-1 0,-1 0 0,1 0 0,0 1 0,-1-1 0,1 0 0,0 1 0,0-1 0,0 1 0,-1-1 0,1 0 0,0 1 0,0-1 0,0 1 0,0-1 0,0 1 0,-5 21 0,3-13 0,-7 30 0,2 0 0,1 0 0,3 1 0,0 0 0,4 40 0,2-47 0,-1-2 0,1 0 0,1 0 0,11 34 0,-12-53 0,34 100 0,-28-94 0,-7-14 0,1 1 0,-1-1 0,0 0 0,-1 1 0,1-1 0,-1 1 0,1 4 0,-6-4-1020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29:53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19087,'0'0'2760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56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95 12960,'0'0'5177,"0"10"-4905,19 189 1065,-2-48-404,-5-35 366,-12-94-366,-3-21-377,-3-10-310,-47-82 548,42 65-630,1 0-1,2 0 1,0-1-1,2 1 1,1-2-1,1 1 1,1-1-1,1 1 1,2-1-1,5-43 1,-4 63-119,1 1 0,0 0-1,0 0 1,1-1 0,0 2 0,0-1 0,1 0-1,-1 1 1,2-1 0,-1 1 0,1 0 0,0 0 0,0 1-1,0 0 1,1-1 0,0 2 0,0-1 0,7-4 0,-5 5-6,1-1 1,-1 1-1,1 1 0,-1-1 1,1 1-1,0 1 1,0 0-1,0 0 1,1 1-1,-1 0 1,0 0-1,0 1 1,1 1-1,10 1 1,-16-2-24,0 1 0,0 0 0,0 0 0,0 0 0,-1 0 0,1 1 0,0 0 0,0-1 0,-1 1 0,1 1 0,-1-1 0,0 0 0,0 1 0,0 0 0,0 0 0,0 0 0,0 0 0,-1 0 0,1 0 0,-1 1 0,0-1 0,0 1 0,0 0 0,-1-1 0,1 1 0,-1 0 0,0 0 0,0 0 0,0 0 0,-1 0 0,1 0 0,-1 0 0,0 0 0,0 0 0,-1 1 0,1-1 0,-2 4 0,0 4 10,-2 0 1,1 0 0,-2 0-1,1-1 1,-1 0 0,-1 0-1,0 0 1,-1-1 0,-15 19-1,9-14 25,-1-1-1,-1-1 1,0 0-1,-1-1 1,-25 15-1,27-18 12,11-6-37,0-1 0,0 0 0,0 0 0,0 0 0,0 0 0,-1 0 0,1-1 0,0 0 0,-1 1 0,-5 0 0,9-2 29,26-3 170,-3 0-174,1 1 1,0 0-1,36 4 1,-49-1-36,0 0-1,0 1 1,-1 1-1,1 0 1,0 1-1,-1-1 1,1 2 0,-1 0-1,15 10 1,-16-9 6,0 0 0,-1 1 1,0 0-1,0 0 0,-1 1 0,0 0 1,0 0-1,-1 1 0,11 17 1,-16-22-15,1 0 1,-1-1-1,1 1 0,-1 0 1,-1 0-1,1 0 1,0 0-1,-1 0 1,0 0-1,0 0 0,0 0 1,0 0-1,-1 0 1,1 0-1,-1 0 1,0 0-1,0 0 1,-1-1-1,1 1 0,-1 0 1,0-1-1,0 1 1,0-1-1,0 1 1,-1-1-1,1 0 0,-1 0 1,0 0-1,-3 2 1,-3 3 14,0-1 1,-1 0 0,1-1-1,-2 0 1,1 0 0,0-1-1,-1-1 1,0 1 0,0-2-1,-1 0 1,1 0 0,-1-1-1,1 0 1,-1-1 0,1-1-1,-1 1 1,0-2 0,0 0-1,1 0 1,-1-1 0,-21-7-1,32 9-13,1 0 0,-1 0 0,0 0 0,0 0 0,1 0 0,-1-1 0,0 1 0,0 0 0,1-1 0,-1 1 0,0 0-1,1-1 1,-1 1 0,1-1 0,-1 1 0,0-1 0,1 1 0,-1-1 0,1 0 0,0 1 0,-1-1 0,1 0 0,-1 1 0,1-1-1,0 0 1,-1 1 0,1-1 0,0 0 0,0 0 0,0 1 0,0-1 0,0 0 0,0 0 0,0 1 0,0-1 0,0 0 0,0 0-1,0 1 1,0-1 0,0 0 0,0 0 0,1 1 0,-1-1 0,0 0 0,1 1 0,-1-1 0,0 0 0,1 1 0,-1-1 0,1 0-1,-1 1 1,2-2 0,2-2-567,1-1 1,0 1-1,0 0 0,8-5 0,-10 7-943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0:22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255 548 10544,'0'0'8106,"-9"-3"-7802,-29-9-17,-3 4 889,36 7-1008,1 0 1,-1 1-1,1 0 1,-1 0-1,1 0 1,-1 1-1,1-1 1,-1 1-1,1 0 1,-8 3-1,4-1 40,0 0-1,0 1 1,0 0-1,-11 8 0,12-6 10,0 1-1,1-1 1,-7 10-1,7-9-15,4-3-100,0 0 0,0 0 0,1 1 1,-1-1-1,1 0 0,-1 8 0,-3 7 224,4-18-305,1 1-1,0-1 1,-1 1-1,1-1 1,0 0-1,0 1 1,0-1 0,0 1-1,0-1 1,0 1-1,0-1 1,0 1-1,1-1 1,-1 1-1,0-1 1,1 1-1,-1-1 1,1 0-1,0 1 1,-1-1-1,1 0 1,0 0 0,0 0-1,0 1 1,0-1-1,0 0 1,0 0-1,0 0 1,0 0-1,1-1 1,-1 1-1,0 0 1,0 0-1,1-1 1,-1 1-1,1-1 1,0 1 0,8 2 61,-1 0 0,1-1 0,0 0 0,13 1 0,-13-2-17,-4 0-29,1-1 0,-1 1-1,1-1 1,-1-1 0,0 1 0,1-1-1,-1 0 1,1-1 0,-1 1 0,0-1-1,0-1 1,0 1 0,0-1-1,0 0 1,-1 0 0,1-1 0,-1 0-1,7-6 1,-7 6 36,0 0 0,0 0 1,-1-1-1,0 1 0,7-11 0,-9 12-40,-1 0-1,0 0 1,0-1 0,0 1 0,0 0-1,0-1 1,-1 1 0,1-1 0,-1 1 0,0-1-1,0 1 1,-1-4 0,1 4-1,0 0 1,0 1-1,-1-1 0,1 0 1,-1 1-1,0-1 0,0 1 1,0-1-1,0 1 0,0-1 1,0 1-1,-1-1 0,1 1 1,-1 0-1,0 0 0,1 0 1,-1 0-1,-4-3 0,1 2 47,-1 0-1,0 0 0,1 0 0,-1 0 0,-1 1 0,-9-2 0,8 0-15,8 4-55,0 0 0,-1-1 0,1 1 0,0 0 0,0 0 1,-1 0-1,1-1 0,0 1 0,-1 0 0,1 0 0,0 0 0,-1 0 1,1 0-1,-1 0 0,1 0 0,0-1 0,-1 1 0,1 0 1,0 0-1,-1 1 0,1-1 0,-1 0 0,1 0 0,0 0 0,-1 0 1,1 0-1,-1 0-6,1 1 1,0-1-1,0 0 1,-1 0-1,1 0 1,0 1-1,0-1 1,0 0-1,-1 0 1,1 1 0,0-1-1,0 0 1,0 1-1,0-1 1,0 0-1,0 0 1,0 1-1,0-1 1,0 0-1,0 1 1,0-1-1,0 0 1,0 1-1,0-1 1,0 0-1,0 1 1,0-1-1,0 0 1,0 0-1,0 1 1,0-1-1,0 0 1,1 1 0,9 6-5,20 2-9,-27-8 17,-1-1-5,22 6 26,1 0 0,-1-2 0,35 1 1,-52-5-9,1 0 0,-1-1 1,0 0-1,0 0 0,1 0 0,-1-1 1,0 0-1,0-1 0,-1 1 0,1-1 1,0-1-1,-1 1 0,0-1 1,0 0-1,0-1 0,6-4 0,-2-3 57,1 1 0,-2-2-1,0 1 1,0-1 0,-1-1-1,0 1 1,8-22 0,-11 17 60,-4 15-76,0 0 1,0 0 0,0 0-1,0 0 1,1 0-1,-1 0 1,1 0 0,-1 1-1,1-1 1,4-4-1,-5 7-38,0 0 0,-1 0 0,1 1 0,0-1 0,0 0 0,-1 0-1,1 0 1,0 1 0,-1-1 0,1 0 0,-1 1 0,1-1-1,0 1 1,-1-1 0,1 1 0,-1-1 0,1 1 0,-1-1 0,1 1-1,0 0 1,17 19 79,-12-14-56,2 3-5,0 1-1,0 0 1,-1 1 0,0-1-1,-1 1 1,0 1 0,-1-1-1,7 21 1,-10-24-1,0 0-1,0 0 1,-1 0-1,0 0 1,0 0-1,-1 1 1,0-1-1,-1 0 1,0 0-1,0 1 1,0-1-1,-1 0 1,-1 0-1,-4 11 1,6-16-34,0 0-1,-1 0 1,1-1 0,-1 1 0,1-1 0,-1 0 0,0 1 0,0-1-1,0 0 1,0 0 0,-1 0 0,1 0 0,0-1 0,-1 1 0,1 0 0,-1-1-1,0 0 1,1 0 0,-1 0 0,0 0 0,0 0 0,0 0 0,0-1-1,-3 1 1,1-1 0,0 0-1,1-1 0,-1 0 0,1 1 1,-1-1-1,1-1 0,-1 1 0,1-1 1,0 0-1,0 0 0,-1 0 0,1 0 1,1-1-1,-7-4 0,4 2-2,1 0 0,-1 0 0,1 0 0,0 0 0,1-1 0,-1 0 0,-3-7 0,8 13 0,0-1 0,0 1 0,0 0 0,0 0 0,0 0 0,0-1 0,0 1 0,0 0 0,0 0 0,0 0 0,0-1 0,0 1 0,1 0 0,-1 0 0,0 0 0,0 0 0,0-1 0,0 1 0,0 0 0,1 0 0,-1 0 0,0 0 0,0 0 0,0 0 0,0-1 0,1 1 0,-1 0 0,0 0 0,0 0 0,0 0 0,1 0 0,-1 0 0,0 0 0,0 0 0,0 0 0,1 0 0,-1 0 0,0 0 0,0 0 0,0 0 0,1 0 0,-1 0 0,0 0 0,0 0 0,0 0 0,1 1 0,12-1 0,1 3 0,0 1 0,18 7 0,17 5 0,-31-12 0,0-1 0,1 0 0,-1-1 0,37-1 0,-46-3 0,0 0 0,0 0 0,17-7 0,14-5 0,-32 12 0,0 0 0,-1-1 0,0 0 0,0 0 0,1-1 0,-2 0 0,1 0 0,10-9 0,-4 2 0,-1-2 0,21-24 0,-29 33 0,1 0 0,-1 1 0,0 0 0,1-1 0,0 1 0,0 1 0,0-1 0,7-2 0,9-5 0,-14 7 0,0 0 0,0 0 0,0 1 0,0 0 0,0 0 0,1 1 0,7-1 0,-13 3 0,1 0 0,-1 0 0,0 0 0,0 0 0,0 0 0,0 0 0,0 0 0,0 1 0,-1-1 0,1 1 0,2 2 0,-35-1 0,18-2 0,1 1 0,0 0 0,0 1 0,0 0 0,0 1 0,0 0 0,0 1 0,1 0 0,-21 13 0,31-16 0,0-1 0,0 0 0,0 0 0,0 1 0,0-1 0,0 1 0,0-1 0,1 0 0,-1 1 0,1 0 0,-1-1 0,1 1 0,0-1 0,-1 1 0,1-1 0,0 1 0,0 0 0,0-1 0,0 1 0,0-1 0,0 1 0,1 0 0,-1-1 0,1 1 0,0 1 0,1 5 0,1 1 0,8 15 0,-3-7 0,1-1 0,15 21 0,-21-33 0,-1-1 0,1 0 0,0 1 0,0-1 0,0 0 0,1 0 0,-1-1 0,1 1 0,-1-1 0,1 0 0,0 0 0,0 0 0,0 0 0,0-1 0,0 1 0,6 0 0,30 12 0,-32-13 0,-6 0 0,0 0 0,0-1 0,0 1 0,0-1 0,0 0 0,1 0 0,-1 1 0,0-1 0,0-1 0,0 1 0,1 0 0,-1 0 0,0-1 0,0 1 0,0-1 0,0 0 0,0 0 0,0 0 0,3-2 0,17-6 0,-17 7 0,0 0 0,0 0 0,0-1 0,6-4 0,5-4 0,-2-2 0,1 0 0,-2-1 0,0-1 0,0 0 0,11-19 0,-22 31 0,0 1 0,0-1 0,0 1 0,0-1 0,0 1 0,1-1 0,-1 1 0,1 0 0,5-3 0,-6 4 0,-1-3 0,-1-3 0,0 7 0,0-1 0,0 1 0,1 0 0,-1-1 0,0 1 0,0-1 0,0 1 0,0 0 0,1-1 0,-1 1 0,0 0 0,0-1 0,1 1 0,-1 0 0,0 0 0,0-1 0,1 1 0,-1 0 0,0 0 0,1-1 0,0 1 0,-1 0 0,0-1 0,1 1 0,-1 0 0,0 0 0,1 0 0,-1-1 0,0 1 0,1 0 0,-1-1 0,0 1 0,1 0 0,-1-1 0,0 1 0,0 0 0,0-1 0,1 1 0,-1 0 0,0-1 0,0 1 0,0-1 0,0 0 0,-1 8 0,-1-1 0,0 1 0,0-1 0,-1 0 0,-6 11 0,-3 8 0,5-8 0,1 0 0,1 0 0,1 0 0,0 0 0,1 1 0,0 19 0,3-34 0,-1 0 0,1-1 0,1 1 0,-1-1 0,0 1 0,1-1 0,-1 1 0,1-1 0,0 1 0,0-1 0,0 1 0,0-1 0,0 0 0,0 0 0,1 1 0,-1-1 0,1 0 0,-1 0 0,1-1 0,0 1 0,0 0 0,0 0 0,0-1 0,0 1 0,0-1 0,0 0 0,1 0 0,-1 0 0,0 0 0,1 0 0,-1 0 0,1 0 0,-1-1 0,5 1 0,-1 0 0,0-1 0,0 0 0,0-1 0,0 1 0,0-1 0,0 0 0,0-1 0,0 0 0,-1 1 0,1-2 0,-1 1 0,1-1 0,-1 0 0,5-3 0,8-8 0,-1-1 0,0 0 0,-1-1 0,-1-1 0,12-19 0,-3 3 0,35-70 0,-50 82 0,0 0 0,8-36 0,-2 4 0,0 2 0,7-55 0,-14 66 0,-7 8 0,-1 13 0,-15 5 0,15 14 0,0 0 0,-1-1 0,0 1 0,1-1 0,-1 1 0,0 0 0,0 0 0,1-1 0,-1 1 0,0 0 0,1 0 0,-1 0 0,0 0 0,0 0 0,1 0 0,-1 0 0,0 0 0,0 0 0,1 0 0,-1 0 0,0 1 0,0-1 0,1 0 0,-1 0 0,0 1 0,1-1 0,-1 0 0,0 1 0,0 0 0,-14 16 0,14-16 0,-9 15 0,1 1 0,0 0 0,1 0 0,-9 28 0,7-12 0,-10 55 0,15-54 0,1 1 0,2 63 0,3-76 0,1-1 0,1 1 0,1-1 0,1 0 0,13 33 0,-5-9 0,-11-35 0,0 0 0,1-1 0,7 16 0,-8-21 0,-2-2 0,1-1 0,0 1 0,-1-1 0,1 0 0,0 1 0,0-1 0,0 0 0,0 1 0,0-1 0,0 0 0,2 2 0,-2-3 0,1 0 0,-1 1 0,0-1 0,1 0 0,-1 0 0,0 0 0,1 1 0,-1-1 0,1-1 0,-1 1 0,0 0 0,1 0 0,-1 0 0,0-1 0,1 1 0,-1-1 0,0 1 0,2-2 0,11-6 0,0 0 0,0-1 0,-1-1 0,0 0 0,21-23 0,-23 22 0,6-7 0,-1 0 0,-1-1 0,0-1 0,19-36 0,-24 37 0,-1 0 0,-1 0 0,-1-1 0,-1 0 0,7-38 0,-6 11 0,1-70 0,-11 25 0,1 61 0,2 25 0,-1-1 0,1 0 0,-1 1 0,0 0 0,-1-1 0,0 1 0,0 0 0,-5-12 0,7 17 0,-1 1 0,1 0 0,0 0 0,0-1 0,-1 1 0,1 0 0,0 0 0,-1-1 0,1 1 0,0 0 0,-1 0 0,1 0 0,0 0 0,-1 0 0,1 0 0,0-1 0,-1 1 0,1 0 0,0 0 0,-1 0 0,1 0 0,0 0 0,-1 0 0,1 0 0,0 0 0,-1 1 0,1-1 0,-1 0 0,1 0 0,0 0 0,-1 0 0,1 0 0,0 0 0,0 1 0,-1-1 0,1 0 0,0 0 0,-1 1 0,1-1 0,0 0 0,0 0 0,-1 1 0,1-1 0,0 0 0,0 1 0,0-1 0,0 0 0,-1 1 0,1-1 0,0 1 0,-9 18 0,8-18 0,-12 30 0,2 1 0,-15 61 0,5 29 0,15-89 0,-11 35 0,-4 25 0,20-83 0,0 1 0,1 0 0,1 0 0,0 0 0,0-1 0,1 1 0,0-1 0,1 1 0,0-1 0,1 0 0,8 17 0,1-10 0,-11-14 0,1 0 0,-1 0 0,0 0 0,0 1 0,0-1 0,3 7 0,-5-9 0,0-1 0,0 1 0,1 0 0,-1 0 0,0-1 0,1 1 0,-1 0 0,1 0 0,-1-1 0,1 1 0,-1 0 0,1-1 0,-1 1 0,1-1 0,-1 1 0,1-1 0,0 1 0,-1-1 0,1 1 0,0-1 0,0 0 0,-1 1 0,1-1 0,1 0 0,0 0 0,-1 0 0,1 0 0,-1 0 0,1 0 0,-1 0 0,1-1 0,-1 1 0,0 0 0,1-1 0,-1 1 0,0-1 0,3-1 0,0-1 0,0 1 0,0-1 0,0 0 0,-1 0 0,1-1 0,-1 1 0,5-8 0,17-26 0,22-40 0,-42 66 0,2 2 0,-1-1 0,1 1 0,0 0 0,1 0 0,13-11 0,-19 19 0,0-1 0,0 1 0,0 0 0,0 0 0,1 0 0,-1 0 0,0 1 0,1-1 0,-1 1 0,1-1 0,-1 1 0,1 0 0,-1 0 0,1 0 0,-1 0 0,0 0 0,1 1 0,-1-1 0,1 1 0,-1-1 0,4 3 0,6 1 0,-1 1 0,20 11 0,-28-15 0,10 4 0,-11-4 0,-1-1 0,1 0 0,-1 1 0,0-1 0,1 1 0,-1 0 0,1-1 0,-1 1 0,0 0 0,0 0 0,1 0 0,0 1 0,2 1 0,-12-4 0,-3-1 0,-1 1 0,0 0 0,0 0 0,-23 3 0,29-1 0,1 1 0,-1-1 0,1 1 0,0 0 0,-1 0 0,1 1 0,0-1 0,0 1 0,1 0 0,-1 1 0,1-1 0,-8 8 0,7-5 0,1 0 0,-1 1 0,1-1 0,0 1 0,1 0 0,0 0 0,0 0 0,0 0 0,1 0 0,0 1 0,-2 14 0,2-10 0,1-9 0,1 0 0,0 0 0,-1-1 0,1 1 0,0 0 0,1 0 0,-1 0 0,0 0 0,1-1 0,0 1 0,-1 0 0,1-1 0,0 1 0,3 4 0,-4-6 0,1 0 0,0 0 0,0 0 0,0 0 0,0 0 0,0 0 0,0 0 0,0-1 0,0 1 0,0 0 0,0 0 0,0-1 0,0 1 0,1-1 0,-1 1 0,0-1 0,1 1 0,-1-1 0,0 0 0,0 0 0,1 0 0,-1 0 0,0 0 0,1 0 0,-1 0 0,0 0 0,1 0 0,-1 0 0,0-1 0,1 1 0,-1-1 0,0 1 0,2-2 0,5-1 0,0 0 0,-1-1 0,1 0 0,-1-1 0,0 0 0,-1 0 0,1 0 0,-1-1 0,0 0 0,0 0 0,-1 0 0,1-1 0,-2 0 0,1 0 0,-1 0 0,0 0 0,0-1 0,-1 0 0,0 0 0,0 0 0,-1 0 0,3-17 0,-3 15 0,-2 8 0,1 0 0,-1 0 0,1 1 0,-1-1 0,0 0 0,0 0 0,0 1 0,0-1 0,0 0 0,0 0 0,0 0 0,-1-2 0,-4 35 0,5-20 0,-1 0 0,2 1 0,-1-1 0,2 0 0,-1 0 0,6 16 0,-6-24 0,0 0 0,0 1 0,0-1 0,1 0 0,-1 0 0,1 1 0,0-1 0,0-1 0,0 1 0,1 0 0,-1 0 0,1-1 0,-1 0 0,1 1 0,0-1 0,0 0 0,0 0 0,0 0 0,0-1 0,0 1 0,0-1 0,1 0 0,-1 0 0,5 1 0,-5-2 0,0 0 0,0 0 0,-1 0 0,1-1 0,0 1 0,0-1 0,0 0 0,-1 0 0,1 0 0,0 0 0,-1 0 0,1 0 0,-1-1 0,1 1 0,-1-1 0,0 0 0,0 0 0,4-3 0,4-6 0,-1 0 0,11-15 0,-17 23 0,16-24 0,0 0 0,-2-2 0,-1 0 0,-1 0 0,-2-2 0,0 0 0,-3 0 0,0-1 0,9-63 0,-15-18 0,-2 19 0,-2 80 0,0-1 0,-1 0 0,-5-24 0,0-2 0,6 36 0,0 4 0,0 1 0,0-1 0,0 0 0,0 0 0,0 0 0,0 1 0,0-1 0,-1 0 0,1 0 0,0 0 0,-1 1 0,1-1 0,0 0 0,-1 1 0,1-1 0,-1 0 0,1 1 0,-1-1 0,0-1 0,0 3 0,1-1 0,0 0 0,-1 0 0,1 0 0,0 0 0,-1 0 0,1 0 0,0 1 0,0-1 0,-1 0 0,1 0 0,0 0 0,0 1 0,-1-1 0,1 0 0,0 0 0,0 1 0,-1-1 0,1 0 0,0 0 0,0 1 0,0-1 0,0 0 0,0 1 0,-1-1 0,1 0 0,0 1 0,0-1 0,0 0 0,0 1 0,0-1 0,0 0 0,0 1 0,-4 16 0,4-16 0,-12 43 0,7-25 0,0-1 0,2 1 0,-3 21 0,4 6 0,1 0 0,9 72 0,2-4 0,0 2 0,-7-97 0,-2-10 0,0 0 0,0-1 0,1 1 0,0-1 0,1 1 0,0-1 0,6 13 0,-8-20 0,0 1 0,-1-1 0,1 0 0,0 0 0,0 1 0,0-1 0,1 0 0,-1 0 0,0 0 0,0 0 0,0-1 0,1 1 0,-1 0 0,0 0 0,1-1 0,-1 1 0,1-1 0,-1 1 0,1-1 0,-1 1 0,1-1 0,-1 0 0,1 0 0,-1 0 0,1 0 0,-1 0 0,1 0 0,-1 0 0,1-1 0,-1 1 0,1-1 0,-1 1 0,1-1 0,-1 1 0,1-1 0,-1 0 0,0 1 0,3-3 0,2-1 0,0 0 0,0-1 0,-1 0 0,1 0 0,-1 0 0,8-11 0,-1-3 0,-1 1 0,-1-1 0,14-37 0,-14 31 0,21-37 0,-13 30 0,-17 30 0,0 5 0,-1 8 0,-19 93 0,5-21 0,12-76 0,2 1 0,-1-1 0,1 0 0,0 0 0,0 1 0,1-1 0,0 0 0,1 0 0,2 9 0,-4-15 0,0 0 0,1 0 0,-1 0 0,1 0 0,-1 0 0,1 0 0,-1-1 0,1 1 0,-1 0 0,1 0 0,0-1 0,-1 1 0,1 0 0,0-1 0,0 1 0,0-1 0,-1 1 0,1-1 0,0 1 0,0-1 0,0 0 0,0 1 0,0-1 0,0 0 0,0 0 0,0 1 0,0-1 0,0 0 0,0 0 0,0 0 0,-1 0 0,1 0 0,0-1 0,0 1 0,0 0 0,0 0 0,0-1 0,0 1 0,0 0 0,1-1 0,5-2 0,0-1 0,-1 1 0,13-9 0,-16 10 0,14-11 0,-1-1 0,-1 0 0,0-2 0,20-25 0,-34 39 0,8-5 0,-8 6 0,0 0 0,0 0 0,1 0 0,-1 0 0,0 0 0,0 0 0,0 0 0,0 0 0,0-1 0,1-1 0,-3 5 0,1 0 0,0 0 0,-1 0 0,1 1 0,0-1 0,0 0 0,1 0 0,-1 0 0,0 0 0,1 0 0,-1 0 0,1 0 0,0 0 0,0 0 0,2 3 0,21 32 0,-12-19 0,-11-17 0,0 1 0,1 0 0,-1 0 0,0 0 0,1-1 0,-1 1 0,1-1 0,-1 1 0,1-1 0,0 1 0,0-1 0,0 0 0,0 0 0,0 0 0,0 0 0,0 0 0,0-1 0,0 1 0,0-1 0,0 1 0,0-1 0,0 0 0,1 1 0,-1-1 0,0 0 0,0-1 0,0 1 0,1 0 0,-1-1 0,0 1 0,0-1 0,0 1 0,0-1 0,0 0 0,0 0 0,0 0 0,0 0 0,0 0 0,0-1 0,-1 1 0,1-1 0,0 1 0,1-3 0,-1 2 0,-1 0 0,0 1 0,1 0 0,-1 0 0,0 0 0,0-1 0,0 1 0,0-1 0,-1 1 0,1-1 0,0 1 0,0-1 0,-1 1 0,1-1 0,-1 0 0,0 1 0,1-1 0,-1 0 0,0 1 0,0-1 0,0 0 0,0 0 0,0 1 0,0-1 0,-1 0 0,1 1 0,-1-1 0,1 1 0,-2-3 0,1-1 0,-1-1 0,0 1 0,-1 0 0,1 0 0,-1 0 0,0 0 0,0 1 0,-1-1 0,1 1 0,-1-1 0,0 1 0,0 1 0,-9-7 0,6 5 0,4 3 0,1 0 0,-1 0 0,1 0 0,-1 0 0,0 1 0,0-1 0,1 1 0,-1 0 0,0 0 0,0 0 0,0 1 0,-1-1 0,1 0 0,0 1 0,0 0 0,0 0 0,-5 0 0,-12 3 0,227-58 0,-205 55 0,0-1 0,-1 1 0,1 0 0,0-1 0,0 1 0,-1 0 0,1 0 0,0 0 0,0 0 0,-1 1 0,1-1 0,0 0 0,-1 1 0,1-1 0,0 1 0,-1 0 0,1 0 0,-1-1 0,1 1 0,-1 0 0,1 0 0,-1 0 0,1 0 0,-1 1 0,0-1 0,0 0 0,0 1 0,0-1 0,0 0 0,0 1 0,0-1 0,0 1 0,0 0 0,-1-1 0,1 1 0,0 1 0,1 7 0,0-1 0,-1 1 0,-1 0 0,1-1 0,-2 14 0,1-6 0,-5 6 0,6-23 0,0 0 0,-1 0 0,1 0 0,-1 0 0,1 0 0,-1 0 0,1 0 0,-1-1 0,1 1 0,-1 0 0,1 0 0,-1 0 0,1-1 0,-1 1 0,1 0 0,-1 0 0,0-1 0,1 1 0,-1 0 0,1-1 0,-1 1 0,0-1 0,1 1 0,0-1 0,2-5 0,0 1 0,1 0 0,0 0 0,0 0 0,7-6 0,12-14 0,-22 24 0,-1-1 0,1 1 0,0 0 0,0 0 0,0 0 0,0 0 0,0-1 0,0 1 0,0 0 0,1 1 0,-1-1 0,0 0 0,0 0 0,1 0 0,-1 1 0,0-1 0,1 1 0,-1-1 0,1 1 0,-1 0 0,3-1 0,-3 1 0,0 0 0,0 0 0,0 1 0,0-1 0,0 0 0,0 1 0,0-1 0,-1 1 0,1-1 0,0 1 0,0-1 0,0 1 0,-1-1 0,1 1 0,0 0 0,0-1 0,-1 1 0,1 0 0,0 1 0,14 23 0,-14-21 0,1-1 0,0 1 0,0 0 0,0-1 0,0 1 0,1-1 0,0 0 0,-1 0 0,1 0 0,0 0 0,4 2 0,-6-4 0,1-1 0,-1 0 0,0 0 0,1 0 0,-1-1 0,0 1 0,1 0 0,-1 0 0,0-1 0,1 1 0,-1-1 0,0 1 0,0-1 0,1 1 0,-1-1 0,0 0 0,0 0 0,0 1 0,0-1 0,0 0 0,0 0 0,0 0 0,0 0 0,0 0 0,-1 0 0,2-2 0,23-35 0,-24 37 0,18-36 0,-1-1 0,-2-1 0,16-58 0,-31 93 0,10-22 0,-11 26 0,0-1 0,1 1 0,-1 0 0,0 0 0,0 0 0,0-1 0,1 1 0,-1 0 0,0 0 0,0 0 0,0-1 0,1 1 0,-1 0 0,0 0 0,1 0 0,-1 0 0,0 0 0,0 0 0,1 0 0,-1 0 0,0-1 0,1 1 0,-1 0 0,0 0 0,0 0 0,1 0 0,-1 1 0,1-1 0,0 0 0,-1 1 0,1-1 0,0 1 0,-1 0 0,1-1 0,0 1 0,-1 0 0,1-1 0,-1 1 0,1 0 0,-1 0 0,1 0 0,-1 0 0,1 0 0,11 29 0,-2 0 0,-1 1 0,-1 0 0,4 33 0,-11-55 0,0 1 0,0-1 0,-1 1 0,0 0 0,-1-1 0,0 1 0,0 0 0,-1-1 0,0 0 0,-7 18 0,8-26 0,0 0 0,0 0 0,0 1 0,-1-1 0,1 0 0,0 0 0,-1-1 0,1 1 0,0 0 0,-1 0 0,1-1 0,-1 1 0,1-1 0,-1 1 0,1-1 0,-1 1 0,0-1 0,1 0 0,-1 0 0,1 0 0,-1 0 0,0 0 0,1 0 0,-1 0 0,1-1 0,-3 0 0,-2 0 0,-1 0 0,0-1 0,1 1 0,-13-6 0,13 3 0,0 0 0,0 0 0,0 0 0,0 0 0,-6-7 0,12 11 0,0 0 0,1 0 0,-1 0 0,0 0 0,0 0 0,0 0 0,0 0 0,0 0 0,0 0 0,0 0 0,0 0 0,0 0 0,0 0 0,0 0 0,0-1 0,0 1 0,0 0 0,0 0 0,0 0 0,0 0 0,0 0 0,0 0 0,0 0 0,0 0 0,0 0 0,0 0 0,0 0 0,0 0 0,0 0 0,0 0 0,0 0 0,0 0 0,0 0 0,0 0 0,0 0 0,0 0 0,0 0 0,0-1 0,0 1 0,0 0 0,0 0 0,0 0 0,0 0 0,0 0 0,0 0 0,0 0 0,0 0 0,8 3 0,15 9 0,-19-11 0,7 4 0,0 0 0,0-1 0,0-1 0,1 0 0,0-1 0,15 2 0,73-2 0,-70-2 0,-15-2 0,-14 2 0,1-1 0,-1 1 0,1 0 0,-1-1 0,1 1 0,-1 0 0,1 0 0,-1 0 0,1 0 0,0 0 0,-1 0 0,1 1 0,-1-1 0,1 0 0,-1 1 0,1 0 0,1 0 0,-3-1 0,0 1 0,0-1 0,0 0 0,0 1 0,0-1 0,0 0 0,0 1 0,0-1 0,0 1 0,0-1 0,0 0 0,0 1 0,0-1 0,0 0 0,0 1 0,-1-1 0,1 0 0,0 1 0,0-1 0,0 0 0,0 1 0,-1-1 0,1 0 0,0 0 0,0 1 0,-1-1 0,1 0 0,0 0 0,-1 1 0,1-1 0,0 0 0,-1 0 0,1 0 0,0 0 0,-1 1 0,1-1 0,-1 0 0,-2 2 0,-64 59 871,6-4-1812,20-29-2924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0:23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19087,'0'0'1504,"32"-59"-848,-19 42 8,2 2-192,-4 4 8,-4 4-88,1 1 0,-3 3-72,-1 6-8,-4 3-320,-6 5 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0:24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11048,'0'0'7369,"11"-1"-6713,60-8 757,122-34 0,-150 32-1009,42-12 426,-53 12-163,1 2 1,0 2 0,1 0-1,51-2 1,-85 9-659,0 0 0,1 1 0,-1-1 0,0 0 0,0 0 0,0 0 0,0 0 0,0 0 0,1 0 0,-1 0 0,0 0 0,0 0 0,0 1 0,0-1 0,0 0 0,0 0 1,0 0-1,0 0 0,1 0 0,-1 1 0,0-1 0,0 0 0,0 0 0,0 0 0,0 0 0,0 0 0,0 1 0,0-1 0,0 0 0,0 0 0,0 0 0,0 0 0,0 1 0,0-1 0,0 0 0,0 0 0,0 0 0,0 0 0,0 1 0,0-1 0,-1 0 0,1 0 0,0 0 0,0 0 0,0 0 0,0 1 0,0-1 0,0 0 0,0 0 0,0 0 0,-1 0 0,-3 8-2995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0:24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1 249 11760,'0'0'8265,"1"-9"-7600,4-27 14,-4 35-552,-1-1 1,0 1 0,1 0 0,-1 0-1,0-1 1,1 1 0,0 0-1,-1 0 1,1 0 0,0 0 0,-1 0-1,1 0 1,0 0 0,0 0-1,0 0 1,0 0 0,2-1 0,3-4 427,6-10 313,-1-1-1,-1 0 0,-1-1 1,0 0-1,-2 0 1,10-32-1,-17 49-747,1-1-1,-1 1 1,0-1 0,0 0-1,0 1 1,0-1 0,0 1-1,0-1 1,0 0 0,0 1-1,-1-3 1,1 4-107,0 0 1,0 0-1,0 0 0,0 0 1,0 0-1,0 0 0,0 0 1,0 0-1,-1 0 0,1-1 1,0 1-1,0 0 0,0 0 1,0 0-1,0 0 0,0 0 1,0 0-1,0 0 0,0 0 1,0 0-1,0 0 0,0 0 0,0 0 1,0 0-1,0 0 0,-1 0 1,1-1-1,0 1 0,0 0 1,0 0-1,0 0 0,0 0 1,0 0-1,0 0 0,0 0 1,0 0-1,-1 0 0,1 0 1,0 0-1,0 0 0,0 0 1,0 0-1,0 1 0,0-1 1,0 0-1,0 0 0,0 0 1,0 0-1,0 0 0,-1 0 1,1 0-1,0 0 0,0 0 1,-4 12 294,-2 31 664,4-18-3718,2-19 572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1:06.1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32 9240,'0'0'5336,"11"-6"-5166,33-17 10,-43 23-153,0-1-1,0 1 1,0 0-1,1-1 1,-1 1-1,0 0 1,0 0 0,0-1-1,1 1 1,-1 0-1,0 0 1,0 1-1,1-1 1,-1 0-1,0 0 1,0 1-1,1-1 1,-1 0-1,0 1 1,0-1-1,0 1 1,0 0 0,0-1-1,0 1 1,0 0-1,0 0 1,0-1-1,0 1 1,1 2-1,2 0 60,0 0 36,-1 0 0,0 0 0,0 0 0,-1 1 0,1-1 0,0 1 0,-1-1 0,4 9 0,14 17 962,-20-28-1067,0-1-1,1 0 1,-1 0-1,0 1 1,0-1-1,0 0 1,1 1-1,-1-1 1,0 0 0,0 1-1,0-1 1,1 1-1,-1-1 1,0 0-1,0 1 1,0-1-1,0 0 1,0 1 0,0-1-1,0 1 1,0-1-1,0 0 1,0 1-1,0-1 1,0 1-1,0-1 1,-1 0-1,1 1 1,0-1 0,0 1-1,0-1 1,0 0-1,-1 1 1,1-1-1,0 0 1,0 0-1,-1 1 1,1-1-1,0 0 1,0 1 0,-1-1-1,1 0 1,0 0-1,-1 0 1,1 1-1,-1-1 1,1 0-1,0 0 1,-1 0-1,-20 6 577,7-6-464,0-1 0,0-1 0,-1 0 1,1-1-1,1 0 0,-20-8 0,20 8 193,14 9 21,2 13-212,-1-6-86,0 1-1,0-1 1,2 0 0,0 1-1,0-1 1,1-1-1,13 24 1,-7-17 40,0 0 1,2-2-1,0 0 1,22 23-1,-19-26 80,34 26-1,-44-36-71,2 0 0,-1-1 0,0 0 0,15 5-1,-20-8-78,0 1 0,0-1-1,0 0 1,0 0 0,0 0-1,0 0 1,0-1 0,0 1-1,0 0 1,0-1-1,0 0 1,0 1 0,0-1-1,0 0 1,0 0 0,0 0-1,-1 0 1,1 0 0,2-3-1,3-2 7,-1 0 0,0-1-1,7-10 1,10-10 16,20-20 4,-21 34 50,-14 9 4,-11 21-20,-4-9-63,-1 0 0,-1-1 1,-14 10-1,2 0 22,-9 3 29,28-19-52,1 0-1,-1 0 0,0 0 0,0 0 0,0-1 0,0 1 0,0-1 0,-1 1 0,1-1 0,0 0 0,0 0 0,0 0 1,-3 0-1,4 0-8,1-1 0,0 1-1,-1 0 1,1-1 0,0 1 0,0 0 0,0-1 0,-1 1 0,1-1 0,0 1 0,0 0 0,0-1 0,0 1 0,0-1 0,0 1 0,0 0 0,0-1 0,0 1 0,0-1 0,0 1 0,0-1 0,0 1-1,0 0 1,0-1 0,0 1 0,0-1 0,1 1 0,-1 0 0,0-1 0,0 1 0,0 0 0,1-1 0,-1 1 0,1-1 0,9-19-23,-8 18 20,67-99 155,-25 40-3377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1:07.8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171 175 8432,'0'0'4608,"-11"-11"-4115,-32-33-106,41 42-334,0 0 0,0 0 0,0 1 0,0-1 0,0 1 0,0-1 0,0 1 0,-1 0 0,1-1 0,0 1 0,-1 1 0,1-1 0,-1 0 0,1 0 0,-1 1 0,0 0 1,1-1-1,-1 1 0,1 0 0,-1 0 0,0 0 0,1 1 0,-6 0 0,0 1 211,6-2-224,0 1 1,1 0-1,-1 0 0,0 0 1,1 0-1,-1 0 1,1 0-1,-1 1 0,1-1 1,-1 0-1,1 1 1,0-1-1,0 1 0,0-1 1,0 1-1,0 0 1,0-1-1,0 1 0,-1 3 1,-12 38 479,13-39-472,0 1-1,0 0 1,0 0 0,1-1-1,-1 1 1,1 0 0,0 0 0,1-1-1,-1 1 1,1 0 0,0 0 0,0-1-1,0 1 1,1-1 0,0 1 0,0-1-1,0 1 1,0-1 0,5 7-1,5 10 190,-11-18-194,1 0 0,-1 0 0,1 0 0,0 0 0,0 0 0,0 0 0,0 0 0,5 4 0,0-2 94,-1 1-1,1-1 1,0-1-1,1 1 1,-1-1-1,11 4 1,-15-7-102,0 0 1,0-1 0,0 1-1,0-1 1,0 0 0,1 1-1,-1-2 1,0 1 0,0 0-1,0 0 1,0-1 0,0 0-1,0 1 1,0-1-1,0 0 1,-1-1 0,1 1-1,0 0 1,-1-1 0,5-3-1,2-2 15,-1-1-1,1 0 1,-2-1-1,1 0 1,9-14-1,15-19 124,-22 31-120,0 1 1,1-1-1,0 2 1,0 0-1,1 0 1,20-10-1,-28 16-29,1 1 0,-1 1 0,1-1 0,-1 0 0,1 1-1,0 0 1,-1 0 0,1 1 0,0-1 0,0 1 0,0 0-1,-1 0 1,1 1 0,0 0 0,0-1 0,-1 2 0,1-1-1,0 0 1,-1 1 0,1 0 0,-1 0 0,0 0 0,7 5-1,1 4 69,0 0 0,-1 0 0,0 1 0,-1 1 0,0-1 0,10 19 0,-17-26 6,0 0 0,0 1 0,-1-1 0,1 1 0,-1-1 0,0 1-1,-1 0 1,1 0 0,0 9 0,-3-7 294,-2-9-30,-4-17-84,-22-103 66,-13-63 132,41 182-457,1 0 0,0 1 0,0-1 0,-1 0 0,1 0 0,-1 1 0,0-1 0,1 0 0,-1 1 0,0-1 0,0 1 0,-1-3-1,1 4-11,0 0 0,0 0-1,1 0 1,-1 0-1,0 0 1,0 1-1,0-1 1,1 0-1,-1 0 1,0 0-1,0 1 1,1-1-1,-1 0 1,0 1-1,1-1 1,-1 1-1,0-1 1,1 1-1,-1-1 1,1 1-1,-1-1 1,0 1-1,1 0 1,-1-1-1,0 2 1,-11 8 65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1:11.9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18 280 7936,'0'0'4465,"10"-1"-4205,31-2-41,-39 4-194,0-1 1,0 1-1,-1-1 0,1 1 1,0 0-1,-1 0 1,1 0-1,0 0 1,-1 0-1,1 0 1,-1 0-1,0 1 0,1-1 1,-1 0-1,0 1 1,0-1-1,0 1 1,0 0-1,0-1 1,0 1-1,0 0 1,0-1-1,0 5 0,0-3 26,4 10 66,0 0 0,-1 0 0,-1 1 0,0-1 1,-1 1-1,0 21 0,-6 84 492,1-94-354,0 0 0,-11 36 1,7-21 205,7-31-295,-1-1 1,-1 0-1,0 1 0,-2 7 1,3-14-113,-11 22 347,12-23-383,0-1-1,-1 1 1,1-1 0,-1 1-1,1-1 1,0 1 0,-1-1 0,1 0-1,-1 1 1,1-1 0,-1 0-1,1 0 1,-1 1 0,1-1-1,-1 0 1,0 0 0,1 0-1,-1 1 1,1-1 0,-1 0-1,1 0 1,-1 0 0,0 0-1,1 0 1,-1 0 0,1 0 0,-1 0-1,1-1 1,-1 1 0,0 0-1,1 0 1,-1 0 0,1-1-1,-1 1 1,1 0 0,-1 0-1,1-1 1,-1 1 0,0-1-1,-2-2 25,0 0 0,0 0-1,0-1 1,0 1-1,0-1 1,1 1-1,0-1 1,0 0 0,0 0-1,0 0 1,0 0-1,1-1 1,0 1-1,-2-8 1,0-6 14,2-1 0,-1-22 1,2 27 2,-12-146 619,13 149-548,0 1-1,1 0 1,0-1 0,1 1 0,0 0 0,0 0 0,8-15-1,-11 25-108,0-1-1,1 1 1,-1-1-1,0 1 1,0 0-1,0-1 0,0 1 1,1-1-1,-1 1 1,0 0-1,0-1 1,1 1-1,-1 0 0,0-1 1,1 1-1,-1 0 1,0 0-1,1-1 1,-1 1-1,1 0 1,-1 0-1,0-1 0,1 1 1,-1 0-1,1 0 1,4 9 221,-1 25-80,-3-29-114,-1-2-32,0 0 0,0-1 0,0 1 0,-1 0 0,1 0 0,-1 0-1,1 0 1,-1-1 0,-1 5 0,3 0 121,1-6-32,1-7-8,39-102 40,-31 76-65,1 1 0,24-43 0,-32 68-50,1 0 0,-1 1 0,1-1 0,8-5 1,6-8 73,-3 2-10,2 0 0,-1 0 0,2 2 0,26-17 0,-36 27-44,1-1-1,0 2 0,0-1 0,0 2 0,0-1 1,1 1-1,-1 1 0,1 0 0,0 0 1,0 1-1,0 1 0,16 0 0,57-1 130,-60-1-125,-1 1 1,0 2-1,0 0 0,0 1 0,26 7 0,27 7 53,1-2 0,0-4 0,1-3 0,0-3 0,132-12 0,-3-4 74,-182 11-138,0 1 0,25 3 0,21 1 29,51-10 47,-107 7-97,0 0 1,1 2-1,-1 0 0,0 0 1,0 1-1,-1 1 0,16 7 1,-19-8-5,0-1 0,18 3 0,8 3 6,-36-8-15,1 0 0,-1 0 0,0-1-1,0 1 1,0 0 0,0 0 0,0 0-1,0 0 1,0 1 0,0-1 0,0 0 0,-1 0-1,1 0 1,0 1 0,0 1 0,9 25 25,-7-18-14,17 51 135,21 108 1,-39-161-131,0 0-1,1 0 1,7 15 0,4 12 41,-13-29-48,1 0 0,0 0-1,0 0 1,1-1 0,0 1 0,0-1 0,0 1 0,1-1 0,6 7 0,4 6 22,-12-13-26,1-1-1,1 0 1,-1 0 0,0-1-1,1 1 1,5 4 0,-4-7 24,-3 4 177,-16-11-38,-18 0-100,-1 1 0,0 2 0,-60 1 0,89 2-65,-160 9 209,30-1-42,28-3 58,-109 19 1,191-21-208,0-2 1,0 0 0,-30-4-1,26 1-9,-46 3 0,-57 5 64,34-3 18,53-3-36,27 0 20,-32 3 0,5 1 151,-68-3 1,22-1-32,-70 6 266,140-5-337,1-1 0,-1-1 0,-25-4 0,30 3-42,12 2-58,0 0 0,0-1 0,0 1 0,-1-1 1,1 0-1,0 0 0,-3-2 0,6 3-28,-1 0 0,1 0 0,0 0 0,0 0 0,0 0 0,0-1 0,-1 1 0,1 0 0,0 0 0,0 0 0,0 0 0,0 0 0,0-1 0,-1 1 0,1 0 0,0 0 0,0 0 0,0-1 0,0 1 0,0 0 0,0 0 0,0 0 0,0-1 0,0 1 0,0 0 0,0 0 0,0 0 0,0-1 0,0 1 0,0 0 0,0 0 0,0-1 0,0 1 0,0 0 0,0 0 0,0 0 0,0-1 0,0 1 0,0 0 0,0 0 0,1 0 0,-1 0 0,0-1 0,0 1 0,0 0 0,0 0 0,0 0 0,1 0 0,-1 0 0,0-1 0,0 1 0,0 0 0,1 0 0,-1 0 0,0 0 0,0 0 0,1 0 0,15-9-36,-13 7 24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9344,'0'0'12282,"8"3"-12034,18 4 255,49 4-1,-47-8-280,70 2 842,-82-5-768,-1 0 1,1-2-1,-1 0 1,21-6-1,20-4 984,-55 11-1235,0 1 0,0 0 0,-1 0 0,1 0 0,0 0 0,-1-1 0,1 1 0,0 0 0,0 0 0,-1 0-1,1 0 1,0 0 0,-1 0 0,1 0 0,-1 0 0,1 1 0,0-1 0,0 0 0,-1 0 0,1 0 0,0 0 0,-1 1 0,1-1 0,-1 1 0,1-1 0,0 1-1,-1-1 1,2 2 0,-2-1-29,0 0-1,0 0 1,0 0 0,0 0-1,0 0 1,0 0-1,0 0 1,0 0-1,-1 0 1,1 1-1,-1-2 1,1 2-1,0-2 1,0 1 0,-1 1-1,0-2 1,0 1-1,0 1 1,-10 14-767,7-11-2503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11552,'0'0'12295,"7"-4"-12004,-4 3-266,3-2 49,1-1 0,-1 1 1,2 1-1,-2 0 0,2 0 0,-2 0 0,13-1 1,42-3 578,34-2 620,-3 5 202,-88 3-1384,1-1 0,-1 1 0,1-1-1,-2 1 1,2-1 0,-1-1 0,0 1 0,4-2 0,15-4 411,-14 6-42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8744,'0'0'11625,"2"7"-11265,6 21 94,-3 0 1,3 33 0,11 243 2279,-20-264-2218,0-28-222,1 1 1,2 12-1,-1-11 63,1-11-240,-2 1 0,0 0 0,1-1 0,-1 2 0,0-2 0,0 1 0,0 0 0,-1 0 0,0 5-1,-2 3 214,-3 1 372,8-16-651,2-5-3847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56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69 157 19999,'0'0'5619,"-7"12"-5342,-20 39-155,26-49-119,0 1 0,0-1 1,0 1-1,1-1 1,-1 1-1,1-1 1,-1 1-1,1-1 0,0 1 1,0 0-1,0-1 1,1 1-1,-1 0 1,1-1-1,-1 1 0,1-1 1,0 1-1,0-1 1,0 0-1,0 1 1,1-1-1,0 3 0,3 0-16,-1 0-1,1 0 1,0 0-1,0-1 0,10 8 1,-10-9 8,-1-1-1,1 0 1,0 0 0,-1 0-1,1-1 1,0 1 0,0-1-1,0 0 1,0-1 0,0 1-1,0-1 1,0 0 0,1 0 0,-1-1-1,0 1 1,0-1 0,0 0-1,0 0 1,-1-1 0,1 0-1,0 0 1,5-3 0,-1 1 7,-1 0 0,1-1 0,-1 0 0,0-1 0,-1 0 1,1 0-1,-1 0 0,0-1 0,-1 0 0,11-16 0,-13 17 6,-1 0 0,0 0 0,0-1 1,-1 1-1,1-1 0,-2 0 0,1 0 0,-1 0 0,0 0 0,0 0 0,-1 0 0,0-11 0,-1 13-1,1-1-1,-1 1 1,-1 0-1,1 0 1,-1-1-1,0 1 1,0 1-1,0-1 1,-1 0 0,0 0-1,0 1 1,0 0-1,0-1 1,-1 1-1,1 0 1,-1 1-1,-6-5 1,1 1 11,-1 0 1,-1 1-1,1 0 1,-1 1-1,0 0 1,-17-4-1,21 7-5,0 0 0,0 1-1,0 0 1,0 0 0,0 1-1,0-1 1,0 2 0,0-1 0,0 1-1,-1 0 1,1 0 0,-7 3 0,-2 2-268,9-4 409,0 0 0,0 1 0,0 0 0,-11 6 0,17-8-270,0 0 1,0 0-1,0 0 0,0-1 0,0 1 1,0 0-1,0 0 0,0 0 1,0 1-1,1-1 0,-1 0 1,0 0-1,1 0 0,-1 1 1,1-1-1,-1 0 0,1 0 1,0 1-1,0-1 0,-1 0 1,1 1-1,0-1 0,0 0 1,0 1-1,0-1 0,0 1 1,1-1-1,-1 0 0,0 0 1,1 3-1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10040,'0'0'11977,"9"2"-11488,59 13 1064,86 6 0,-152-21-1532,43 7 536,21 2 268,-10-7 744,-54-3-1653,-2 0 742,-5-1-1473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144 119 9744,'0'0'9537,"-8"3"-9116,-2 4-294,0-1 139,0 0 1,-1 1-1,2 0 1,-1 1-1,1-1 1,-14 17-1,16-13 106,-1 0 0,2 1-1,-7 14 1,12-23-236,-1 2 1,0-1-1,1 0 1,0 0-1,0 1 0,0-1 1,1 0-1,-1 1 0,1-1 1,0 1-1,0-1 0,1 0 1,0 7-1,1-8-58,-2 0 0,2-1 0,-1 1 0,0 0 1,1 0-1,0-1 0,-1 1 0,1-1 0,0 0 0,0 0 0,0 0 0,0 1 1,1-2-1,0 1 0,-1 0 0,1-1 0,-1 1 0,1-1 0,0 1 0,0-1 1,-1 0-1,1 0 0,0-1 0,0 1 0,0 0 0,0-1 0,5 1 0,-2-1 3,0 0 0,1-1-1,-1 0 1,0 0 0,1 0-1,-1-1 1,0 1 0,0-1-1,0 0 1,0-1 0,-1 0-1,8-5 1,-3 1 70,-5 3-32,0 1 0,0-1 1,0 1-1,0 0 0,1 0 0,-1 1 1,11-3-1,-16 5-70,1 0-1,1 0 0,-2 0 1,2 0-1,-1 1 1,-1-1-1,2 0 1,-1 0-1,-1 1 1,1 0-1,0-1 0,0 1 1,0-1-1,0 1 1,-1 0-1,1-1 1,0 1-1,0 0 1,1 1-1,11 18 214,-9-13-234,2 0-1,-2-1 1,2 1 0,-1 0 0,1-1 0,0-1 0,0 1 0,1-1 0,-1 0 0,14 7-1,-16-10-15,0 0-1,1-1 0,-1 1 0,1-1 0,0 1 0,-1-1 0,0-1 0,2 1 1,-2 0-1,1-1 0,0 0 0,-1-1 0,1 1 0,7-2 0,-3 0 12,0-1-1,0 0 0,0 0 0,-1-1 0,1 0 0,9-7 0,-11 7 28,0-1 0,-1 1 1,1-2-1,-1 1 0,0-1 1,0-1-1,-1 0 0,0 1 0,-1-1 1,1 1-1,-1-2 0,0 1 1,-1-1-1,4-9 0,-4 6 22,0 0-1,-2 0 1,2 0-1,-3-1 1,1 1-1,-1 0 1,0 0-1,-1-1 1,-5-19-1,3 13-71,0 0 0,-2 0 0,0 1 0,-1-1 0,-2 2 0,-16-32 0,23 47 0,1 1 0,0-1 0,0 1 0,0 0 0,0 0 0,0 0 0,0-1 0,-1 1 0,1 0 0,0-1 0,-1 1 0,1 0 0,-1-1 0,1 1 0,0 0 0,0 0 0,0 0 0,-1 0 0,1 0 0,-1 0 0,1 0 0,0-1 0,0 1 0,-1 0 0,1 0 0,-1 0 0,1 0 0,-1 0 0,1 0 0,0 0 0,0 0 0,-1 0 0,1 1 0,-1-1 0,1 0 0,-1 0 0,1 0 0,0 0 0,0 0 0,0 0 0,-1 0 0,1 0 0,-1 1 0,1-1 0,0 0 0,-1 1 0,1-1 0,0 1 0,0-1 0,-11 18 0,9-11 126,1 1-1,-1 0 1,0 0-1,1 0 1,1-1 0,0 15-1,3 19-5075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1 133 15176,'0'0'4673,"7"11"-4235,40 76 401,-36-67-473,-2 2 0,0-1 0,5 24 0,0 52 1671,-14-86-455,-5-21-846,-7-21-308,5 6-127,0 1 0,2-1 1,-4-47-1,8 58-140,1-2-1,1 1 1,0 0 0,1 0-1,1 0 1,0 0-1,10-26 1,-6 22 32,-2 6 88,12-26-1,-14 36-212,-1-1-1,0 1 0,1-1 1,-1 1-1,1 0 1,0 0-1,0 0 0,1 1 1,-2-1-1,2 1 0,4-4 1,-6 5-35,1 0 0,-1 1 0,0-1 0,0 1 0,0 0 0,0 0 0,0-1 0,0 1 0,0 0 0,1 1 0,-1-1 0,0 0 0,0 0 0,0 1 0,0-1 0,0 1 0,0 0 0,0 0 0,0 0 0,0 0 0,0 0 0,0 0 0,-1 0 0,1 1 0,0-1 0,-1 1 0,1-1 0,-1 1 1,0 0-1,1-1 0,-1 1 0,0 0 0,0-1 0,1 5 0,1-1-18,0 1 1,-1 0 0,0 0 0,-1 0-1,2 0 1,-3 0 0,3 8-1,-3-11-12,0-1-1,0 1 0,-1 0 1,1-1-1,-1 1 0,0-1 1,1 1-1,-1-1 0,0 0 1,0 0-1,0 1 1,0-1-1,0 0 0,-1 0 1,1 0-1,-1 1 0,1-2 1,-1 1-1,0 0 0,1 0 1,-5 2-1,1-1-2,0 0 0,0-1 0,0 1 0,-1-1 0,1 1 0,-1-2 0,-10 4 0,-3-3 0,-20 1 0,22-1 0,-24 4 0,35-6 766,9-1-987,2-2-4387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11256,'0'0'7422,"8"-6"-6907,29-16-3,-35 22-479,-1-1 1,0 0 0,1 1-1,-1 0 1,1 0 0,0-1-1,-1 1 1,1 0 0,-1 0 0,1 0-1,-1 0 1,1 0 0,-1 1-1,0-1 1,1 0 0,-1 0-1,1 1 1,-1 0 0,1-1-1,-1 1 1,1-1 0,-2 1-1,2 1 1,-1-2 0,0 1-1,1 0 1,-2 0 0,3 2-1,1 2 104,0 0-1,-1 1 1,0-1-1,0 0 1,2 8-1,-3-9-34,0 0-28,-1 0 0,0 0 0,1 0 0,-2 0 0,1-1 1,0 2-1,-1-2 0,1 2 0,-1-2 0,-1 2 0,-1 6 0,0 0 179,-1-1 0,-9 20 0,7-18 312,-6 24-1,11-36-482,-1 2-1,1-1 0,0 0 1,-1 0-1,1 0 0,0 0 1,0 0-1,0 0 1,0 1-1,0-2 0,0 2 1,0-1-1,1 2 0,0-3-18,-1 1-1,1 0 0,1-1 1,-2 1-1,1-1 0,0 1 0,-1 0 1,2-1-1,-1 0 0,-1 0 1,2 0-1,-1 1 0,-1-1 1,2 0-1,1 0 0,14 2 771,30 1 0,-29-3-195,27 4-1,-43-4-610,-1 1 1,1-1-1,1 1 0,-2 0 0,1 0 0,0-1 0,0 1 0,-1 1 0,1-2 0,0 2 0,0-1 0,-1 1 0,0-2 0,1 2 0,1 2 0,6 8-3760,-9-12 3682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9144,'0'0'11815,"11"-7"-11316,-4 3-409,4-4 54,1 2 1,1 0-1,-2 0 0,2 1 1,13-4-1,12 2 303,-1 1 0,44-1-1,-8 1-6,361-41 1909,-120 29-108,-308 18-2161,10 0 246,-1 0 0,1 1 0,0 0 0,-1 1 0,20 6 0,-66 8 808,23-12-4556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21 12056,'0'0'7530,"-9"6"-6970,3-2-501,-6 3 193,1 0-1,1 0 1,0 1 0,-1 1 0,2 0 0,-1 0 0,-9 14-1,11-9 245,-11 21 1,17-30-337,-1 1 1,2-1-1,-2 1 1,2 0 0,0 0-1,0 0 1,0 8 0,1-12-98,0 0 0,0 0 0,1 0-1,-1 0 1,0 0 0,1 1 0,0-2 0,0 1 0,-1 0 0,1 0 0,0 0 0,0 0 0,0 0 0,1-1 0,-1 1 0,0-1 0,1 1 0,-1-1 0,1 1 0,-1-1 0,1 0 0,0 0 0,-1 1 0,2-2 0,-2 1 0,1 0 0,3 0 0,-2 1-2,0-1 1,0-1-1,1 1 0,-1 0 1,1-1-1,-2 0 1,2 0-1,0 0 0,-1 0 1,0 0-1,1 0 0,-1-1 1,1 0-1,-1 0 0,6-2 1,3-4 116,-1 0-1,1 0 1,-1-1 0,12-13-1,4-2 407,-27 23-568,0 0 0,1 0 0,-1 0 0,1 0 0,-1 0 0,0 0 0,0 0 0,0 0 0,1 0 1,-1 0-1,0 0 0,1 0 0,-1 0 0,1 0 0,-1 0 0,0 0 0,0 0 0,0 0 0,0 0 0,1 0 0,-1 0 0,1 0 1,-1 0-1,0 0 0,0 0 0,0 1 0,0-1 0,0 0 0,1 1 0,-1-1 0,0 0 0,0 0 0,1 0 0,-1 0 1,0 1-1,0-1 0,0 0 0,1 1 0,-1-1 0,0 0 0,0 1 0,0-1 0,0 0 0,0 0 0,0 1 0,5 18 106,-4-15-58,1 2-30,1 8 49,0-2 1,1 1-1,0-1 0,13 24 1,-16-33-71,0-1 0,1 0 1,-1 1-1,2-1 0,-2 0 0,1 0 1,0 0-1,0 0 0,0-1 1,0 1-1,1 0 0,-1-1 1,1 1-1,-1-1 0,1 0 0,-1 0 1,1 0-1,0 0 0,-1 0 1,1-1-1,0 0 0,-1 1 0,1-1 1,0 0-1,0 0 0,0 0 1,-1-1-1,1 1 0,0 0 0,4-2 1,4-2 35,0-1-1,0 0 1,-1-1 0,-1 0 0,1-1-1,-1 1 1,1-2 0,-2 0 0,1 0-1,-1 0 1,13-19 0,-13 16 98,-1 0 0,0 0 0,0-1 0,-2 1 0,7-20 0,-10 26-101,-1 1 1,1-1-1,-2 0 1,1-1-1,0 1 1,-1 0-1,1-1 1,-2 1-1,1 0 1,-1-1-1,0 1 1,1 0-1,-2 0 1,1 0-1,-1 0 1,-3-6-1,1 2-46,3 7 0,0-1 0,0 1 0,0-1 0,0 1 0,-1 0 0,1 0 0,-1 0 0,1-1 0,-1 2 0,0-1 0,1 0 0,-2 0 0,1 1 0,1-1 0,-1 1 0,-1-1 0,1 1 0,-1 0 0,1-1 0,-5 0 0,5 2 0,-7-3 0,2 2 0,-16-2 0,28 1 792,0 1-3256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15272,'0'0'4850,"9"1"-4450,-7-1-378,50 9 560,-44-7-372,0 1 0,0-1 0,0 1-1,0 0 1,11 6 0,-19-8-154,1 0-1,0-1 1,0 1 0,-1 0 0,1 0 0,0-1 0,0 1 0,-1 0 0,0 0 0,1-1-1,0 1 1,-1 1 0,1-2 0,-1 1 0,0 0 0,0 0 0,1 0 0,-1 0 0,0 2 0,1 0 24,-2-1 1,1 1 0,0 0 0,-1-1 0,1 1 0,0-1 0,-3 5 0,0 1 98,0-1 1,-2 0-1,-7 14 0,-5-4 194,14-14-118,0 0 0,-1 1 0,2-1 0,-1 1-1,0-1 1,1 1 0,-3 5 0,5-9-210,0 0-1,0 1 1,0 0 0,0 0-1,0-1 1,0 0 0,0 1-1,0 0 1,0-1 0,1 1-1,-1-1 1,0 1 0,0 0-1,1-1 1,-1 0 0,0 1-1,0 0 1,0-1 0,1 1-1,-1-1 1,1 0-1,-1 1 1,0 0 0,0-1-1,1 1 1,0-1 0,-1 0-1,1 0 1,-1 0 0,1 1-1,-1-1 1,1 0 0,0 1-1,-1-1 1,0 0 0,1 0-1,1 0 1,27 6 592,-24-6-535,12 3 213,22-3 1,-24 0-186,0 1 0,21 3 0,-16 1-3923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 9240,'0'0'7718,"-8"5"-7254,-1 1-323,-4 3 265,0 0 1,-17 16-1,21-17-6,1 2 0,1-1 0,0 1-1,-11 19 1,14-23-219,1 1 0,0 0 1,1 0-1,-1 0 0,1 0 0,1 1 0,-1-1 0,1 0 0,0 9 1,1-13-120,0 0 1,0 1 0,1 0-1,-1-1 1,0 0 0,1 1-1,0-1 1,0 0 0,0 0-1,1 0 1,-1 1 0,1-1-1,0 0 1,-1 0 0,1 0-1,1 0 1,-1-1 0,0 1-1,1-1 1,-1 0 0,1 0-1,-1 1 1,1-1 0,0-1-1,0 1 1,1 0 0,-1-1-1,0 1 1,0-1 0,0 0-1,1 0 1,-1 0 0,0-1-1,1 0 1,-1 1 0,1-1-1,-1 0 1,1 0 0,-1-1-1,1 1 1,-1 0 0,5-3-1,1 1 14,0-1 1,0 0-1,0 0 0,-1-1 0,17-10 0,35-30 453,-27 18 117,-33 26-631,0 0 0,0 0 0,0 0-1,0 0 1,1 0 0,-1 0 0,0 0-1,0 0 1,1 0 0,-1 0 0,0 0-1,0 0 1,1 0 0,-1 0 0,0 0 0,0 0-1,0 0 1,0 0 0,0 0 0,0 0-1,0 0 1,0 0 0,1 0 0,-1 1-1,0-1 1,0 0 0,0 0 0,0 0 0,1 1-1,-1-1 1,0 0 0,0 0 0,0 0-1,0 1 1,0-1 0,0 0 0,0 0-1,0 0 1,0 0 0,0 0 0,0 0 0,0 0-1,0 1 1,0-1 0,0 0 0,0 0-1,0 1 1,0-1 0,0 0 0,0 0 0,0 0-1,0 0 1,0 0 0,0 12 174,-1-5-126,1 0-1,1 0 1,0 1 0,-1-2 0,2 2 0,-1-1-1,1 0 1,0-1 0,4 11 0,-5-15-52,1 1 1,-2-1 0,2 0 0,-1-1-1,1 2 1,-1-2 0,1 1-1,-1 0 1,1-1 0,0 1-1,-1 0 1,2-1 0,-1 0-1,-1 1 1,1-1 0,1 0-1,-1-1 1,0 2 0,0-1-1,0-1 1,1 0 0,-1 1-1,1 0 1,-1-1 0,0 0-1,0 0 1,1 0 0,-1 0-1,1 0 1,-1-1 0,0 1-1,4-1 1,1-2 12,0 1 0,-1-2 0,1 1 0,0-1 1,-1 0-1,0-1 0,1 1 0,-1 0 0,-1-1 0,0-1 0,5-5 0,-1 0 32,-1 0 0,0 0 0,-1 0-1,0 0 1,7-19 0,-8 17 62,-1 0 0,4-19 0,-9 29-57,1-1-1,0 0 1,-1 0-1,0 0 0,1 0 1,-2 0-1,1 0 1,-1 0-1,1 1 0,-1-2 1,0 2-1,0-1 1,-2-4-1,3 6-29,-1 2 0,0-1 0,0 0 0,1 0 0,-1 0 0,-1 0 0,2 0 0,-1 1 0,0-1 0,0 0 0,0 1 0,0-1 0,0 1 0,0-1 0,0 0 0,0 1 0,-1 0 0,2 0 0,-2 0 0,1-1 0,0 1 0,0 0 0,-1 0 0,1 0 0,0 0-1,0 0 1,0 1 0,-1-1 0,0 0 0,-5 2 102,-1 0-1,0 0 0,-9 6 0,3-3 55,-11 4-689,29-12-3789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14168,'0'0'5183,"8"-1"-4708,5-1-290,0 0 0,1 2 0,-1-1 0,0 2 0,0-1 0,19 5 0,-29-4-107,2-1 1,-1 2 0,0-1-1,0 1 1,-1-1 0,6 4-1,-8-4-51,1 1 1,-1-2-1,0 2 0,0-2 0,0 2 0,0-1 1,0 1-1,0-1 0,0 1 0,0-1 1,-1 1-1,0-1 0,1 1 0,0-1 0,-1 1 1,1-1-1,-1 1 0,0-1 0,0 1 1,0 0-1,0 1 0,0 2 13,-1-1-1,0 1 1,0-1-1,1 0 1,-2 1-1,1-1 1,-1 1 0,1-2-1,-4 7 1,-3 4 122,-14 16-1,10-13 1,5-8-10,6-8-107,0-1 1,0 1-1,0-1 1,0 1-1,1 0 1,0 0-1,-1 0 1,0 0-1,0-1 1,1 1-1,0 1 0,-1-2 1,1 1-1,-1 1 1,1-2-1,0 1 1,-1 0-1,1 0 1,0 1-1,0-2 1,0 2-1,0 1 1,1-2-11,1-1 1,-1 1-1,0 0 1,0-1-1,1 0 1,-2 1-1,2-1 1,-1 1-1,1-1 1,-1 1-1,0-1 1,1 0-1,-1 0 1,2 0-1,0 0 29,72 6 677,-45-6-94,50 10-1,-60-4-788,-13-3-3090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11656,'0'0'9130,"10"-4"-8650,14-5-22,2 1 0,28-4 1,-24 6-30,-22 3-227,1 1-1,1 1 1,-1-1-1,-1 2 1,19 0-1,-22 0 63,1 0-1,-1 0 1,11-1-1,5-1 1147,-18 0-735,0 0-4343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1:58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12960,'0'0'3025,"11"-5"-2954,23-9 46,0 1 0,67-16 1,36 4 197,237-35 576,-331 57-737,-1 2 1,77 7-1,-42 5-2390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37 11256,'0'0'5466,"-7"3"-4830,-7 2-265,1 1 0,1 0 0,-1 1 0,-16 10 0,25-14-232,1 0 0,-1-1-1,0 2 1,1-1-1,0 0 1,0 1-1,0-1 1,0 1-1,1 0 1,-1 0 0,0 0-1,1 0 1,1 1-1,-1-1 1,0 0-1,1 1 1,0-1 0,0 0-1,0 9 1,0-9-52,1-1 0,1 0 1,-1 1-1,0 0 0,0-1 0,1 0 1,0 1-1,0-1 0,0 0 1,1 0-1,-1 1 0,1-1 0,0 0 1,-1 0-1,1 0 0,1 0 0,-1-1 1,0 1-1,0-1 0,1 0 1,-1 0-1,1 1 0,0-1 0,0 0 1,0-1-1,0 1 0,0-1 1,1 1-1,-1-1 0,0 0 0,0 1 1,1-2-1,-1 1 0,0-1 1,1 1-1,0-1 0,-1 0 0,0 0 1,1-1-1,0 1 0,-1-1 1,7-1-1,-3-1 70,0 0 0,0 0-1,12-7 1,-1 0 119,4-7 94,-19 15-304,-1 0 0,0 0 0,0 0 0,0 0 0,1 1 0,0-1-1,0 0 1,-1 1 0,1 0 0,0 0 0,3-1 0,-6 2-47,1 0 0,-1 0 0,1 0 0,-1 0 0,0 0-1,0 0 1,0 0 0,1 1 0,-1-1 0,1 0 0,-1 0 0,1 1 0,-1-1 0,0 0 0,0 0 0,0 0 0,1 0 0,-1 1 0,0-1 0,0 1 0,1-1 0,-1 0 0,0 0 0,0 0-1,1 1 1,-1-1 0,0 1 0,0-1 0,0 1 0,0-1 0,0 0 0,3 17 118,-2-13-48,0 5-25,2 0 1,-1 1-1,1-1 0,0-1 1,0 0-1,2 1 0,-1-1 1,1 0-1,0 0 1,0 0-1,1-1 0,0 0 1,9 9-1,-13-15-33,0 1-1,1-1 1,-1 1-1,1-1 1,0 0-1,0 0 1,0 0-1,-1 0 1,1 0-1,0-1 1,0 0-1,1 1 1,-1-1-1,0 0 1,0 0-1,0 0 1,5-1-1,0-1 60,1 0 1,-1 0-1,0-1 0,14-6 0,-11 3 41,0 0 0,0-1 0,0 0 0,0-1 0,-2-1-1,1 1 1,-1-1 0,9-11 0,-4 0 131,0 0-1,0 0 1,12-28-1,-24 42-261,0 1 0,1 1 0,-2-2 0,1 1 0,-1 0 0,0 0 0,0-1 0,0 1 0,-1-1 0,0 1 0,0-1 0,0 1 0,-2-8 0,2 10 0,-1 0 0,0 0 0,0 1 0,0-1 0,0 1 0,-1-1 0,1 1 0,-1 0 0,1 0 0,-1-1 0,0 1 0,0 0 0,0 0 0,0 0 0,0 0 0,0 1 0,0-1 0,-1 1 0,0-1 0,1 1 0,-1 0 0,1 0 0,-1 0 0,0 0 0,1 0 0,-6 0 0,-4-2 0,10 2 0,1 0 0,-1 1 0,1 0 0,-1 0 0,1 0 0,0-1 0,0 1 0,-1 0 0,1 0 0,-3 1 0,3-1 0,0 0 0,1 1 0,0-1 0,-1 1 0,1-1 0,-1 1 0,1-1 0,0 1 0,-1-1 0,1 1 0,0 0 0,-1-1 0,1 1 0,0 0 0,-1 0 0,1-1 0,0 0 0,0 1 0,0 0 0,0-1 0,0 1 0,0 0 0,0 0 0,0-1 0,0 1 0,0 0 0,0-1 0,1 1 0,0 2-75,0 0-1,-1 0 1,1 0 0,0 0-1,0 0 1,1 0-1,-1-1 1,1 1 0,3 3-1,-2-1-3237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26 195 17079,'0'0'2662,"1"10"-2066,21 175 1500,-19-164-1780,2 17 1125,-3-27-311,-1-9 70,-2-8-529,-14-96 441,12 82-955,2 0 0,0 0 0,1 0 0,3-29 0,19-78 643,-18 107-625,-3 16-93,0-1-1,0 0 1,1 1 0,-1 0-1,2 0 1,-1-1-1,0 2 1,0-2 0,1 1-1,0 1 1,0-1-1,0 0 1,0 2 0,0-1-1,1 0 1,0 0-1,-1 0 1,8-4 0,-8 6-51,-2 1 1,1 0 0,0-1 0,-1 1 0,1 0-1,0 0 1,-1 0 0,1 0 0,0 0 0,0 0-1,-1 1 1,1-1 0,0 0 0,-1 1-1,1-1 1,0 1 0,-1 0 0,1-1 0,1 3-1,2 0 42,-2-1 0,1 1 0,0 0 0,-1 0-1,0-1 1,5 7 0,-5-6-73,-1 0 0,0 1 0,0-1 0,0 0 0,0 1 0,-1 0 0,1-1 0,-1 1 0,0 0 0,0-1 0,-1 1 0,1 0 0,-1 0 0,0 0 0,0 0 0,0 0 0,0 0 0,-1 0 0,1 0 0,-1-1 0,-1 6 0,0-4 0,0 0 0,0-1 0,-1 0 0,1 1 0,-1-1 0,0 1 0,-1-2 0,1 1 0,0 0 0,-1-1 0,0 1 0,0-1 0,0 0 0,0 0 0,-1 0 0,-4 2 0,-2 0 0,-1-1 0,1 1 0,-1-2 0,0 1 0,0-1 0,0-1 0,-1 0 0,-20-1 0,18 3 0,30-12 861,-7 3-5706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15072,'0'0'4217,"9"-2"-3667,26-7 5,-34 9-509,0-1 0,1 1-1,-1 0 1,1 1 0,-1-1-1,1 0 1,-2 0 0,2 0 0,-1 0-1,1 1 1,-2 0 0,2-1 0,-1 1-1,0-1 1,1 1 0,-1 0 0,0 0-1,-1-1 1,2 2 0,-1-1 0,-1-1-1,2 2 1,-1-2 0,-1 1 0,1 1-1,0-1 1,0 0 0,-1 0-1,0 1 1,1-1 0,0 0 0,-1 0-1,0 1 1,0 1 0,1-1 50,1 2 0,-1 1 0,0-1-1,0 0 1,-1 0 0,1 1 0,-1-1-1,1 1 1,-2-1 0,1 0-1,-1 0 1,1 0 0,-1 1 0,0-1-1,0 0 1,-4 8 0,-1 1 272,-1-1 1,0 1-1,-15 15 1,22-27-310,-1 0 0,1-1 0,-1 1 0,1 0 0,0 0 0,-1-1 0,0 1 1,1 1-1,-1-2 0,1 1 0,0 0 0,0 0 0,0 0 0,0 0 0,0-1 1,0 3-1,0-2-19,0-1 0,0 1 1,0 0-1,0-1 0,1 0 1,-1 1-1,1-1 0,-1 1 1,0-1-1,1 1 0,-1-1 1,0 0-1,1 0 0,-1 1 1,1-1-1,-1 1 0,0-1 1,1 0-1,-1 0 0,1 0 1,0 1-1,2 0 68,1 0 1,0-1-1,-1 0 0,0 1 0,1-1 1,0 0-1,4-1 0,126-17 2158,-126 17-2075,21-1 1081,-28 1-1368,0 1-1,-1 0 1,1 0 0,0 0-1,0 0 1,-1 0 0,0 1-1,1-1 1,0 0 0,0 0-1,-1 1 1,1-1 0,0 0-1,-1 1 1,0-1 0,1 0-1,0 0 1,0 1-1,-1 0 1,0-1 0,1 1-1,0-1 1,-1 0 0,1 1-1,-1 0 1,0-1 0,0 0-1,1 1 1,-1 0 0,0 0-1,1-1 1,-1 1 0,1 1-1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9240,'0'0'9789,"7"-3"-9403,-4 1-344,5-2 115,0 0 0,0 1 0,1 0 0,-1 0 1,0 1-1,11-1 0,12 2 714,56 6 1,-11 0-174,23-1 62,96-2 544,-48-13-384,56-2 196,12 3-119,-10 3-100,-86-2-400,149-14 398,118 1 695,-273 19-1100,44 3-270,-19 0-145,-37 1-75,40-2 0,-137 1 0,-4 0 0,2-1 0,-1 1 0,0 0 0,0 0 0,1 0 0,-1 0 0,0 0 0,0 0 0,0 0 0,1 1 0,-1-1 0,0 0 0,0 0 0,0 1 0,1 0 0,-5 0 928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49 10848,'0'0'12426,"-1"10"-11931,0 9-166,-2 1 1,-5 20 0,8-39-319,-3 10 281,1 0-1,0 0 0,0 1 0,1 20 0,1-30-213,0 0 0,1 1 0,-1-1 1,0 0-1,1 0 0,0 1 0,0-1 0,-1 0 1,1 0-1,1 0 0,-1 1 0,0-1 0,2 2 1,-2-3-9,1 0 0,-1 0 1,1 1-1,-1-2 0,1 1 0,0 1 1,-1-2-1,1 1 0,0 0 1,-1-1-1,1 1 0,0-1 1,-1 0-1,2 0 0,-2 1 1,1-1-1,0 0 0,0 0 0,2-1 1,4 0 30,0 0 1,0-1-1,-1 0 1,1-1-1,-1 1 1,0-1-1,1 0 1,-2 0-1,1-2 1,-1 2-1,1-2 0,0 0 1,-2 0-1,1 0 1,-1 0-1,0-1 1,1 0-1,5-9 1,20-23 778,-29 35-579,-2 3-286,0 0 1,0 0-1,0 0 1,0 1 0,0-1-1,0 0 1,0 0-1,0 0 1,0 0 0,0 0-1,0 0 1,0 0 0,1 0-1,-1 0 1,0 0-1,0 0 1,0 0 0,0 0-1,0 0 1,0 0 0,0 0-1,0 1 1,1-1-1,-1 0 1,0 0 0,0 0-1,0 0 1,0 0-1,0 0 1,0 0 0,0 0-1,0-1 1,1 1 0,-1 0-1,0 0 1,0 0-1,0 0 1,0 0 0,0 0-1,0 0 1,0 0 0,0 0-1,0 0 1,0 0-1,0 0 1,0 0 0,0-1-1,2 8 140,-1-3-154,1 0 0,-1 0 0,1-1 1,0 0-1,0 1 0,0 0 0,1-2 0,-1 1 0,1 1 0,0-1 1,0-1-1,0 1 0,0-1 0,1 1 0,-1-1 0,0 1 0,1-2 0,0 1 1,-1 0-1,1-1 0,6 2 0,-5-1-1,0-2-1,-1 1 1,1 0 0,0 0 0,0-1-1,0 0 1,-1 0 0,1-1 0,0 0-1,0 0 1,-1 1 0,2-2 0,-2 1-1,0-1 1,1 0 0,-1 0 0,1 0-1,4-4 1,3-4 0,-1 1 0,-1-2 0,0 0 0,0 0 0,-1-1 0,0 0 0,-1 0 0,11-24 0,-18 35 0,0 0 0,-1-1 0,0 1 0,1 0 0,0 0 0,-1-1 0,1 1 0,-1-1 0,0 1 0,0-1 0,0 1 0,0-1 0,0 1 0,0-1 0,0 1 0,0-1 0,-1 1 0,1 0 0,-1-1 0,1 1 0,-1 0 0,1-1 0,-1 1 0,0-1 0,1 2 0,-1-2 0,-2-1 0,1 1 0,-1 1 0,1-2 0,-1 2 0,1 0 0,-1 0 0,0-1 0,0 1 0,1 0 0,-1 0 0,0 1 0,0-1 0,-5 0 0,-29 0 0,55-9-321,-15 8-3379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14776,'0'0'4055,"8"-3"-3605,3-1-243,0 1-1,18-4 1,-25 6-117,0 1-1,-1-1 1,1 1 0,0 0-1,0 0 1,0 0 0,-1 1-1,1-1 1,0 1 0,-1 0-1,1 0 1,0 0-1,-1 1 1,1-1 0,3 3-1,-6-3-33,1 1-1,-1-1 0,1 1 0,-2 0 1,2-1-1,-1 1 0,0 0 0,0 0 1,-1 0-1,1 0 0,0 0 0,-1-1 1,1 2-1,-1-1 0,0 0 1,0 0-1,0 0 0,0 0 0,0 0 1,0 0-1,0 3 0,-1 2 81,-1 0 1,1 1-1,0-1 0,-6 14 1,0-7 89,-1-1 0,-1 0 1,1-1-1,-14 16 1,-1 0 703,23-28-895,0 1 0,0-1 0,0 0 0,0 0-1,-1 0 1,1 0 0,0 0 0,0 1 0,0-1-1,0 0 1,0 0 0,0 0 0,0 0 0,-1 0 0,1 0-1,0 0 1,0 0 0,0 0 0,0 1 0,0-1-1,0 0 1,0 0 0,0 0 0,0 0 0,0 1 0,0-1-1,0 0 1,0 0 0,0 0 0,0 0 0,0 0 0,0 0-1,0 0 1,1 0 0,-1 1 0,0-1 0,0 0-1,0 0 1,8 1 487,11-7-350,-15 5-25,44-16 384,65-16 571,-107 31-1065,0 2 0,-1-1 0,1 0 0,0 1 1,-1 0-1,1 1 0,0-1 0,-1 1 0,7 1 0,-9-1-693,0 1 1,1-1-1,-1 1 1,0-1-1,3 3 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13464,'0'0'6393,"11"-3"-5489,68-12 642,-65 13-974,0 2-1,0-1 0,0 1 0,25 4 0,-21 0 27,-8-2-289,-1 0 0,20 1 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99 14464,'0'0'6657,"-10"10"-6131,3-4-442,-50 53 680,52-53-586,-1 1-1,1 0 1,1 0 0,0 0-1,-1 1 1,1 0 0,2 0-1,-6 12 1,7-18-122,1-1 0,0 1 0,0-1 0,-1 1 0,1-1 0,0 0 0,0 1 0,0-1 1,0 2-1,0-2 0,0 1 0,1-1 0,-1 0 0,0 1 0,0-1 0,1 1 0,0-1 0,0 1 0,-1-1 0,1 1 0,0-2 0,0 2 0,-1-1 0,2 1 1,-1-1-1,0 0 0,0 0 0,0 0 0,0 0 0,0 0 0,1-1 0,-1 1 0,1 0 0,-1 0 0,1-1 0,-1 1 0,3 0 0,0 0 38,-2-1-1,2 0 0,0 0 1,-1 0-1,0 0 0,1 0 1,-1 0-1,1 0 0,-1-1 1,0 0-1,0 0 0,1 0 1,-1-1-1,0 1 0,6-4 1,24-22 656,-27 21-438,1 0 1,1 0 0,-1 1-1,11-6 1,-18 11-264,0 0 0,1-1 0,-1 1 0,1 0 0,-1 0 0,1 0 1,-1 0-1,0 0 0,1 1 0,-1-1 0,1 0 0,-1 0 0,1 0 0,-1 0 0,0 0 0,0 1 0,1-1 0,-1 0 0,0 0 0,1 0 1,-1 0-1,0 1 0,0-1 0,0 0 0,1 1 0,-1-1 0,0 1 0,1-1 0,-1 0 0,0 0 0,1 1 0,7 16 332,-2-7-193,-5-8-180,1 1 1,0-1-1,0 0 1,-1 0 0,2 0-1,-1 0 1,0 0-1,1 0 1,-1 0-1,0-1 1,1 1-1,0-1 1,-1 0 0,1 0-1,4 1 1,-3-1 13,1 0 0,1 0 0,-2-1 0,1 1 0,0-1-1,0-1 1,0 1 0,7-2 0,1-1 15,-2-1-1,1 0 0,-1-1 1,0 0-1,0-1 1,19-11-1,-18 7-36,0 1 0,0-2 0,-1 0 0,0 0 0,12-16 0,-17 19 0,0 0 0,-1-1 0,0 0 0,-1 0 0,1-1 0,-2 2 0,1-3 0,3-18 0,-6 27 0,0-1 0,-1 0 0,0 1 0,0-1 0,0 0 0,0 0 0,-1 1 0,0-1 0,1 0 0,0 1 0,-2-1 0,1 1 0,1-1 0,-2 0 0,-1-3 0,1 4 0,1 1 0,0-1 0,-1 1 0,1-1 0,-1 1 0,0 0 0,1-1 0,-1 1 0,0 1 0,1-2 0,-2 1 0,1 1 0,1-1 0,-1 0 0,-1 0 0,2 1 0,-1 0 0,0 0 0,-1-1 0,-2 1 0,3 1 63,0-1-1,0 0 0,-1 1 1,1 0-1,0 0 1,0 0-1,0 0 1,0 0-1,0 0 1,1 1-1,-2-1 1,2 0-1,-1 1 1,1-1-1,-3 3 1,2-1-563,0-1 0,0 0 0,-1 1 0,2 0 0,0-1 0,-1 1 0,1 0 0,-1 0 0,-1 5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11048,'0'0'7919,"0"8"-7332,0 27 196,-5 39 1,2-49-134,0 2 0,2-2 0,1 2 1,1-2-1,1 2 0,9 40 1,-11-67-614,0 1 0,0-1 1,0 0-1,0 1 1,0-1-1,0 0 0,1 0 1,-1 0-1,0 0 1,0 0-1,0 1 0,0-1 1,0 0-1,0 1 1,0-1-1,0 0 1,0 0-1,1 1 0,-1-1 1,0 0-1,0 0 1,1 0-1,-1 0 0,0 0 1,1 0-1,-1 0 1,0 0-1,0 0 0,0 0 1,0 0-1,0 0 1,1 1-1,6-7 518,9-16-293,-13 18-154,19-36 279,-12 22-95,0 0 0,17-21 0,-27 38-270,1 0-1,-1 0 1,1 1-1,0-2 1,-1 2 0,0 0-1,1-1 1,0 0-1,0 0 1,-1 1 0,1-1-1,0 1 1,0-1-1,0 0 1,0 1 0,-1 0-1,1 0 1,0-1-1,0 1 1,0 0 0,0 0-1,0-1 1,0 1-1,0 0 1,-1 0-1,2 0 1,-1 0 0,-1 0-1,1 1 1,1-1-1,1 2 16,-1 0-1,1 1 1,-1-1-1,0 0 0,-1 0 1,2 1-1,-2-1 1,1 1-1,0 0 0,-1-1 1,1 1-1,0 5 1,2 3 292,7 24 0,-11-29-285,3 9 734,-2-15-765,-1 1-1,0-1 1,0 1-1,0-1 1,1 0-1,-1 0 1,0 1-1,0-1 1,0 1-1,0-1 1,0 0-1,1 0 1,-1 0 0,1 1-1,-1-1 1,1 0-1,-1 1 1,0-1-1,0 0 1,0 1-1,1-1 1,-1 0-1,1 0 1,0 0-1,-1 0 1,1 0-1,3-3-2367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10248,'0'0'7991,"7"-4"-7445,-5 2-544,4-2 225,2-1 0,-2 1-1,13-5 1,-15 7-93,-1 1 0,1 0-1,-1 0 1,0 0 0,1 1 0,-1 0 0,1-1-1,-1 1 1,1 0 0,-1 0 0,0 1-1,1-1 1,-1 0 0,5 3 0,-5-3-23,0 2 1,0-1-1,0 0 1,0 1-1,0-1 1,-1 1 0,1 0-1,-1 0 1,1-1-1,-1 2 1,0-1-1,1 0 1,-1 1 0,-1-1-1,1 1 1,2 4-1,-2-4 17,0 1 1,-2 0-1,2 0 0,-1 0 0,-1-1 0,1 2 0,0-2 0,-1 2 1,0-2-1,0 2 0,-2 5 0,1 0 100,-1-2 0,0 2-1,-1 0 1,-1-2 0,0 1 0,1 0-1,-2-1 1,0 1 0,0-1 0,-7 8-1,9-13-32,2-2-83,-1 0 0,2 1 0,-2-1 1,1 0-1,0 0 0,0 1 0,0-1 0,0 1 0,0 0 1,1-1-1,-1 1 0,0-1 0,1 1 0,-1 0 0,1-1 0,0 1 1,0 1-1,0-2-46,1 0 1,1 0-1,-2-1 1,1 1-1,1-1 1,-2 1-1,1 0 1,0-1 0,0 0-1,1 0 1,-2 0-1,2 0 1,-1 0-1,0 1 1,0-1-1,2-1 1,2 2 78,32 1 415,1-2 1,48-7 0,-18 2-4843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1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1 801 10848,'0'0'4930,"10"1"-4612,-1 0-240,-4 1-33,0-1 1,1-1-1,-1 1 1,1-1-1,-1 0 1,1 0-1,-1-1 1,0 0-1,1 0 1,-1 0-1,8-3 0,-3 0 82,0-1-1,0-1 1,0 0-1,-1 0 0,1-1 1,-2 0-1,1 0 1,-1-1-1,0 0 0,-1-1 1,0 0-1,0 0 1,-1 0-1,9-18 0,-12 20-18,1-3 126,1 0 0,4-18 1,-9 25-192,1 0 1,-1 1 0,1-1-1,-1 0 1,0 0-1,0 1 1,0-1 0,-1 0-1,1 1 1,-1-1 0,1 0-1,-1 1 1,0-1-1,0 1 1,0-1 0,-2-3-1,2 5-23,0 0 0,0 1 0,0-1 0,0 0 0,0 1 0,0-1 0,0 1 0,0-1 0,0 1 0,0-1 0,0 1 0,0 0 0,-1 0 0,1-1-1,0 1 1,0 0 0,0 0 0,0 0 0,-1 0 0,1 1 0,0-1 0,0 0 0,0 0 0,0 1 0,-2 0 0,-29 11 223,19-5-169,0 1-1,1 1 1,0 0 0,0 1 0,-13 15 0,17-18-32,3-1-6,0-1 1,0 1-1,0 0 1,1 0-1,0 0 0,0 1 1,0-1-1,1 1 1,0 0-1,-3 13 0,5-17-15,0 0-1,1 1 0,-1-1 1,1 0-1,0 1 0,0-1 0,0 0 1,0 1-1,1-1 0,-1 0 1,1 1-1,0-1 0,0 0 1,0 0-1,1 0 0,-1 0 0,1 0 1,-1 0-1,1 0 0,0 0 1,0-1-1,0 1 0,1-1 0,-1 1 1,5 2-1,-2-1 7,-1-1 0,1-1 0,0 1-1,0-1 1,1 0 0,-1 0 0,0 0 0,1-1 0,-1 0 0,1 0-1,-1 0 1,1-1 0,-1 0 0,1 0 0,-1 0 0,1-1-1,-1 1 1,1-1 0,-1-1 0,1 1 0,-1-1 0,0 0 0,0 0-1,7-4 1,2-2 15,0 0-1,0-1 1,0-1-1,-1 0 0,-1-1 1,0 0-1,12-14 1,3-8 88,-2-1 1,-1-1 0,37-74-1,-36 54 23,-2-1 0,18-69 0,-33 95-82,-1-1 1,-1 1 0,-1-2-1,-2 1 1,-2-62-1,-3 87 151,0 9-140,-3 16-15,-91 461 208,79-385-209,-5-1 0,-46 125 0,-17 14 214,82-225-162,3-7 29,9-25 94,8-15-166,-2-2 1,12-47-1,4-15 11,-10 50-28,1 0 1,3 2 0,2 1 0,44-62 0,15-9 133,-6-5 0,72-150 0,-147 268-165,-4 5-9,1 0 1,-1 0-1,0 0 0,1 0 1,-1 0-1,-1 0 1,1-1-1,0 1 0,0-4 1,-1 7 29,-3 6 60,-38 144 28,-7-2 0,-131 278 0,0-45 5,145-305-97,9-27-8,37-56 86,-1-1 0,17-15-1,180-145 25,-86 79-77,23-19 14,-135 101-69,-1-1-1,1-1 1,-2 0 0,1 0-1,-1-1 1,-1 0 0,0 0 0,0-1-1,7-15 1,-11 20 5,-1 0 0,0 0 0,-1-1 0,1 1 0,-1-1 0,0 1 0,-1-1 0,1-9 0,-1 13-5,-1 1-1,1-1 1,0 1-1,-1-1 1,1 1-1,-1-1 1,0 1-1,0 0 1,0-1 0,0 1-1,0 0 1,-1-1-1,1 1 1,0 0-1,-1 0 1,0 0-1,0 0 1,1 1-1,-1-1 1,0 0-1,0 1 1,0-1-1,-1 1 1,-2-2-1,3 3-3,0 0-1,0-1 1,1 1-1,-1 0 0,0 0 1,0 0-1,0 0 1,1 1-1,-1-1 0,0 0 1,0 1-1,1-1 0,-1 1 1,0 0-1,1-1 1,-1 1-1,-2 2 0,-24 18 93,24-16-89,0 0 0,1 0 0,-1 0-1,1 0 1,0 1 0,0 0 0,1-1 0,0 1 0,0 0-1,0 0 1,1 0 0,0 0 0,0 0 0,0 1 0,1-1-1,1 12 1,0-7 8,0 0 0,1 0 0,1-1-1,0 1 1,0 0 0,1-1 0,1 0 0,8 16-1,-11-23-13,0 0-1,1 0 0,-1 0 1,1-1-1,0 1 0,0-1 0,0 1 1,0-1-1,0 0 0,0 0 1,1-1-1,-1 1 0,1 0 0,-1-1 1,1 0-1,0 0 0,-1 0 1,1-1-1,0 1 0,0-1 0,-1 0 1,1 0-1,6 0 0,-1-1 6,1 0-1,0-1 1,0 0-1,0-1 1,-1 1-1,1-2 1,15-7-1,17-14 46,-2-2-1,44-38 1,12-9 89,-6 21 49,-78 46-72,-7 8 1,-11 18 45,1-7-159,-19 42 101,16-41-82,1 1 1,1 1-1,1-1 1,0 1 0,-5 28-1,10-41-21,-1 1 0,1-1-1,0 1 1,0 0 0,0-1-1,1 1 1,-1-1 0,1 1-1,-1-1 1,1 1 0,0-1-1,0 0 1,0 1 0,0-1-1,0 0 1,1 1 0,-1-1-1,1 0 1,-1 0 0,1 0-1,0-1 1,-1 1 0,1 0-1,0-1 1,1 1 0,-1-1-1,2 2 1,0-1 3,-1-1-1,1 0 1,0 0 0,-1 0-1,1 0 1,0 0 0,0-1-1,0 0 1,-1 1 0,1-2-1,0 1 1,0 0 0,0-1-1,-1 1 1,1-1 0,0 0-1,6-3 1,3-3 3,0 0 0,-1-1 0,-1 0 1,1-1-1,-1 0 0,-1-1 0,0 0 0,0 0 0,-1-1 1,0-1-1,-1 0 0,7-12 0,8-18 37,-1-1-1,18-56 1,-28 65-51,-2-1 0,-1 0 0,-2 0 0,5-61 0,-10 40 0,-2 0 0,-9-70 0,8 119 0,1 5 0,0 1 0,0 0 0,0-1 0,0 1 0,-1 0 0,1-1 0,0 1 0,-1-1 0,1 1 0,-1 0 0,0 0 0,0-2 0,0 3 0,1 0 0,0 0 0,0 0 0,0 0 0,-1 0 0,1 0 0,0 0 0,0 0 0,-1 0 0,1 0 0,0 0 0,0 0 0,0 0 0,-1 0 0,1 0 0,0 0 0,0 1 0,0-1 0,-1 0 0,1 0 0,0 0 0,0 0 0,0 0 0,0 1 0,-1-1 0,1 0 0,0 0 0,0 0 0,0 1 0,0-1 0,0 0 0,0 0 0,0 1 0,0-1 0,0 0 0,0 0 0,0 0 0,0 1 0,0-1 0,0 0 0,0 0 0,0 1 0,-5 12 0,-6 32 0,2 1 0,2 1 0,0 51 0,12 146 0,19-98 0,-6-45 0,-17-97 0,-1 1 0,1 0 0,-1-1 0,1 1 0,0 0 0,1-1 0,-1 1 0,1-1 0,0 0 0,0 0 0,4 7 0,-6-11 0,0 0 0,0 0 0,0 0 0,0 0 0,0 1 0,0-1 0,0 0 0,0 0 0,0 0 0,0 0 0,1 1 0,-1-1 0,0 0 0,0 0 0,0 0 0,0 0 0,0 0 0,1 0 0,-1 1 0,0-1 0,0 0 0,0 0 0,0 0 0,1 0 0,-1 0 0,0 0 0,0 0 0,0 0 0,1 0 0,-1 0 0,0 0 0,0 0 0,0 0 0,1 0 0,-1 0 0,0 0 0,0 0 0,0 0 0,1 0 0,-1 0 0,0 0 0,0 0 0,0-1 0,0 1 0,1 0 0,-1 0 0,0 0 0,0 0 0,0 0 0,0 0 0,0-1 0,0 1 0,1 0 0,-1 0 0,0 0 0,0-11 0,-7-4-3987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41 10248,'0'0'8501,"-8"-6"-8161,-25-20 14,31 25-306,0 0 1,0-1-1,0 2 0,0-1 0,-1 0 0,1 0 0,0 1 0,0 0 0,0-1 0,-1 1 0,1 0 0,0 0 0,0 0 0,0 0 1,-1 0-1,1 1 0,0-1 0,-3 1 0,-5 1 204,2-1-56,0 0 1,0 0-1,0 2 1,0-1-1,1 1 1,-1 0-1,0 0 1,1 0-1,0 1 1,-1 0-1,2 1 1,-10 6-1,0 3 273,10-11-341,2 1 0,0 0 0,0-1 0,0 1-1,-6 8 1,6-8-46,1 0 1,0 1-1,-1 0 0,2-1 0,-1 2 1,1-1-1,-1 0 0,1 1 0,0-1 0,1 1 1,0-1-1,-1 1 0,2-1 0,-1 9 1,1-7 18,0 0 0,0 0 1,1 0-1,0 1 1,4 9-1,-4-13-47,1 0 0,0 0 0,0 0 0,0 0 0,0-1-1,1 1 1,-1-1 0,1 0 0,0 1 0,7 4 0,-1-1 45,0-1 0,1 1 1,0-1-1,0-1 0,1 0 1,-1-1-1,1 0 0,20 5 1,-17-6 49,1 0 1,0-2 0,0 1-1,0-2 1,0 0-1,20-3 1,-22 1-26,-10 2-78,0-1 0,1 1 0,0 0 0,-1-1 0,0 0-1,0 0 1,1 1 0,-1-2 0,0 1 0,0-1 0,0 1 0,0-1-1,0 0 1,4-4 0,-2 2-29,-1 0 0,0-2 0,6-7 1,-5 1-3739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11048,'0'0'7001,"9"-8"-6503,-6 5-466,13-9 273,18-12 0,-28 19-168,2 2 0,-1-1 0,1 0 0,-1 1 1,1 1-1,0-1 0,9-1 0,-6 2 72,-1 2 0,1-1-1,14 1 1,-22 0-136,1 1 0,-1-1 1,1 0-1,-1 1 0,-1 0 0,2 0 1,-1 0-1,0 0 0,0 0 0,0 1 1,0-1-1,0 1 0,0 0 0,-1 0 0,5 4 1,-6-4-25,0 0 1,1 1-1,-1 0 1,-1-1 0,1 1-1,0-1 1,0 1 0,-1 0-1,0-1 1,1 1-1,-1-1 1,0 1 0,0 0-1,-1-1 1,1 1-1,0 0 1,-1-1 0,1 1-1,-3 4 1,1-1 24,-1 2 0,1-2-1,-1 1 1,-1-1 0,0 0 0,-5 8 0,-16 14 243,14-16-45,-15 19 0,26-30-251,-1-1 0,1 1-1,0-1 1,0 1 0,0-1-1,-1 0 1,1 1 0,0-1-1,0 1 1,-1-1 0,1 0-1,0 1 1,0 0 0,0-1 0,0 1-1,0-1 1,0 0 0,0 1-1,0 0 1,0-1 0,0 1-1,0-1 1,0 0 0,1 1-1,-1 0 1,0-1 0,1 1-1,-1 0 12,1 0-1,0-1 1,0 0-1,-1 1 1,1 0-1,0 0 0,0-1 1,0 0-1,0 0 1,-1 1-1,1-1 1,2 1-1,2 0 78,1 0 1,-1 0-1,11-1 1,20-2 209,-20 0-148,1 1-1,21 2 0,-22 1-252,10 1 424,-10-1-3727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10248,'0'0'11313,"7"-2"-10920,2-1-361,10-2 907,0 0 0,1 1 1,25-2-1,-31 4-481,1 1-1,0-2 0,-1 0 0,29-10 1,0 0 95,0 4 30,44-4-1,-24 5-187,13 0 54,91 3 0,-45 3-230,37 4 280,-110 0 13,-43-2-440,-6 0-64,0 0 1,1 0-1,-1 0 0,1 0 1,-1 0-1,0 0 0,0 0 1,1 0-1,-1 0 0,1 0 1,-1 0-1,1 0 0,-1 0 1,0 0-1,0 0 0,1 0 1,-1 0-1,1 1 0,-1-1 0,1 0 1,-1 0-1,0 1 0,0-1 1,0 1-1,1-1 0,-1 0 1,0 0-1,1 0 0,-1 1 1,0-1-1,0 0 0,1 1 1,-1-1-1,0 1 0,0-1 1,0 0-1,0 0 0,0 1 1,0-1-1,0 1 0,0-1 0,0 0 1,0 0-1,0 1 0,0 0 1,0-1-1,0 1 0,0-1 1,0 0-1,-1 7-4087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5624,'0'0'12894,"-3"11"-12750,-1 1-103,-1 6 31,0 0 1,-2 22 0,-3 185 462,7-83-252,1-116-222,-1 15 227,5 73-1,2-76 483,-1-31-139,-2-6-236,0-6-165,3-26 227,1 10-352,-2-1-32,-2 4 3,2 0 0,0 1 0,1 0 0,0-1 1,2 1-1,12-28 0,-4 20 20,1 1 1,1 0-1,1 1 1,25-26-1,-39 46-87,-1 1-1,1 0 1,0 0 0,0 0-1,0 0 1,0 0-1,0 1 1,1-1-1,-1 1 1,0 0 0,1 0-1,-1 0 1,5 0-1,-7 1-3,1 0-1,-1 0 1,0 0-1,0 0 1,0 0-1,0 0 1,0 1-1,0-1 1,0 0-1,0 1 0,0-1 1,0 0-1,0 1 1,0 0-1,0-1 1,0 1-1,0-1 1,1 2-1,-1 0 0,0-1 0,-1 0 0,1 1 0,0-1 0,-1 1 0,1-1 0,-1 0 0,1 1 0,-1 0 0,0-1 0,0 1 0,1-1 0,-1 1-1,0-1 1,-1 1 0,1-1 0,0 3 0,-1 1 9,1 1-1,-1 0 1,0-1 0,-1 1-1,1-1 1,-1 1-1,0-1 1,-1 0 0,1 1-1,-1-1 1,0-1-1,0 1 1,0 0-1,-1-1 1,-6 7 0,-7 6 44,13-12-24,-1 0 1,0 0 0,0-1 0,0 0-1,-1 1 1,0-2 0,0 1 0,0-1-1,-9 4 1,10-5 9,1 0 20,1-1 1,0 0-1,-1 0 1,1 0-1,-1-1 0,-4 1 1,9-1-59,-1 0 0,0 0 0,0 1 0,0-1 0,0 0 1,0 0-1,1 0 0,-1 0 0,0 0 0,0 1 0,0-1 0,0 0 0,0 0 0,0 0 1,0 0-1,0 1 0,0-1 0,0 0 0,1 0 0,-1 0 0,0 1 0,0-1 0,0 0 1,0 0-1,0 0 0,0 1 0,-1-1 0,1 0 0,0 0 0,0 0 0,0 1 0,0-1 1,0 0-1,0 0 0,0 0 0,0 0 0,0 1 0,0-1 0,0 0 0,-1 0 0,1 0 1,0 0-1,0 0 0,0 1 0,0-1 0,-1 0 0,1 0 0,0 0 0,0 0 0,0 0 1,0 0-1,-1 0 0,1 0 0,0 0 0,0 0 0,0 0 0,-1 0 0,1 0 0,0 0 1,0 0-1,0 0 0,0 0 0,-1 0 0,1 0 0,0 0 0,0 0 0,0 0 0,-1 0 1,1 0-1,15 14 33,-8-8-3,11 11 105,31 23 1,-25-21 80,-7 1-10,-14-17-182,-1 0 1,1 0-1,0 0 0,0 0 1,3 2-1,-6-5-146,0 0 0,1 0 0,-1 0 0,0 0 0,0 0 0,0 0 0,1 0 1,-1 0-1,0 0 0,0 0 0,0 0 0,0 0 0,0 0 0,1 0 0,-1 0 0,0 0 0,0 0 0,0-1 1,0 1-1,0 0 0,0 0 0,1 0 0,-1 0 0,0 0 0,0-1 0,0 1 0,0 0 0,0 0 0,0 0 0,0 0 1,0-1-1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6520,'0'0'10166,"8"-8"-9725,-5 5-395,12-12 365,1 1 0,23-18 0,-34 29-276,0-1 116,0 1 1,1 0 0,10-5 0,-16 8-217,1-1 1,0 1-1,-1 0 1,1 0-1,0-1 1,0 1-1,-1 0 1,1 0-1,0 0 1,0 0-1,-1-1 1,1 1-1,0 0 1,0 1-1,0-1 1,-1 0-1,1 0 1,0 0-1,0 0 1,-1 0-1,1 1 1,0-1-1,-1 0 1,1 1-1,0-1 0,-1 1 1,1-1-1,0 1 1,-1-1-1,1 1 1,-1-1-1,1 1 1,-1-1-1,1 1 1,-1 0-1,1-1 1,-1 1-1,0 0 1,1 0-1,1 6 51,0-1-1,-1 1 0,0-1 1,0 0-1,-1 1 0,0 0 1,0-1-1,0 1 0,-1-1 1,-2 10-1,-3 5 148,-15 37 0,14-42-64,1 1-1,0-1 0,-4 27 1,10-41-141,0 0 0,-1 1 0,2-1 1,-1 0-1,0 1 0,0-1 0,1 0 0,-1 1 0,1-1 1,0 0-1,-1 0 0,1 0 0,0 0 0,1 0 0,-1 0 1,0 0-1,0 0 0,1 0 0,-1 0 0,1 0 0,0-1 1,-1 1-1,1-1 0,0 1 0,0-1 0,0 0 0,0 0 0,0 0 1,0 0-1,1 0 0,-1 0 0,4 0 0,2 1 63,0 0 1,1-1-1,-1 0 0,15-1 0,14 2 244,-33-2-280,0 1 0,-1-1 0,1 0 0,0 0 0,-1 0 0,1-1 0,-1 1 0,1-1 0,-1 0 0,1 0-1,-1 0 1,5-2 0,-6 1-441,0 1 0,0 0-1,0-1 1,0 1 0,0-1 0,-1 1-1,3-3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24 3712,'0'0'13486,"-8"6"-13154,6-5-317,-5 3 92,0 1-1,0 0 1,1 0-1,0 1 1,0 0-1,0 0 0,0 0 1,-7 12-1,7-6 74,0 0 0,1 1 0,0 0 0,0 0 0,2 0-1,-3 16 1,5-24-114,0 0-1,0 0 1,1 0-1,0 0 0,0 0 1,1 1-1,-1-1 1,1 0-1,0 0 1,0 0-1,1 0 1,0 0-1,-1-1 1,2 1-1,-1 0 1,0-1-1,1 0 0,0 1 1,5 5-1,-6-9-45,-1 0-1,0 0 0,1-1 0,-1 1 0,0 0 0,1-1 1,-1 1-1,1 0 0,-1-1 0,1 0 0,-1 1 0,1-1 0,-1 0 1,1 0-1,0 0 0,-1 0 0,1 0 0,-1 0 0,1-1 1,-1 1-1,1 0 0,-1-1 0,1 1 0,-1-1 0,1 0 1,-1 1-1,0-1 0,3-2 0,3-1 40,0-1 1,0 0-1,11-11 1,-7 3 41,0 1 1,-1-2-1,-1 0 0,-1 0 1,13-27-1,-16 30-25,3-1 115,-6 10-131,-1 0 1,1 0 0,-1 0-1,0 0 1,0 0-1,1 0 1,-2-1 0,1 1-1,0 0 1,0-1-1,-1 1 1,1 0-1,-1-1 1,1-2 0,-7 35 396,6-22-448,0 0-1,1-1 1,0 1-1,0 0 1,1-1-1,0 1 1,0-1 0,6 14-1,-5-16-4,-1-1-1,1 1 0,0 0 1,0-1-1,0 0 0,0 0 1,1 0-1,-1 0 0,1 0 1,0-1-1,1 0 0,-1 1 1,9 3-1,-11-6 14,1 0 0,0 0-1,0 0 1,0-1 0,0 1 0,0-1 0,0 0 0,1 0 0,-1 0-1,0 0 1,0 0 0,0-1 0,0 1 0,0-1 0,0 0-1,0 0 1,-1 0 0,1 0 0,3-2 0,2-2 44,0 0 1,0 0-1,-1-1 0,0 0 1,7-7-1,-9 7 0,1 0 0,-1-1 1,-1 0-1,1 0 0,6-14 0,13-41 285,-21 54-300,-1-2 46,1-1 1,-1 0-1,-1 0 1,0 0-1,-1-22 1,0 20 49,0 12-126,0 1 0,0 0-1,0-1 1,0 1 0,0 0 0,0 0-1,0-1 1,-1 1 0,1 0 0,0-1-1,0 1 1,0 0 0,0 0 0,0-1-1,-1 1 1,1 0 0,0 0 0,0-1-1,0 1 1,-1 0 0,1 0-1,-1-1 1,1 1-87,0 0-1,0 0 0,0 0 1,0 0-1,0 0 0,0 0 1,-1 0-1,1 0 0,0 0 1,0 0-1,0 0 0,0 0 1,0 0-1,0 0 0,0 0 1,-1 0-1,1 0 0,0 0 1,0 0-1,0 0 0,0 0 1,0 0-1,0 0 0,0 0 1,0 1-1,-1-1 0,1 0 1,0 0-1,0 0 0,0 0 1,0 0-1,0 0 0,0 0 1,0 0-1,0 0 0,0 0 1,0 1-1,0-1 0,0 0 1,0 0-1,0 0 0,0 0 1,-1 0-1,1 0 0,0 0 1,0 1-1,0-1 0,0 0 1,0 0-1,0 0 0,1 0 1,-1 0-1,0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6016,'0'0'13166,"8"-1"-12895,70-20 469,-71 20-621,0-1 0,1 1 0,9 0 0,15-2 470,-31 2-556,1 1 0,-1 0 0,0 0 1,1 0-1,-1 0 0,1 0 0,-1 0 0,1 0 0,-1 0 1,0 1-1,1-1 0,-1 1 0,1-1 0,-1 1 0,0-1 1,0 1-1,1 0 0,-1-1 0,0 1 0,0 0 0,0 0 0,0 0 1,0 0-1,0 0 0,0 0 0,0 0 0,0 0 0,0 1 1,-1-1-1,1 0 0,0 2 0,1 0 9,-1 1 0,0-1 0,0 0 0,-1 1 0,1-1 0,-1 0 1,1 1-1,-1-1 0,0 1 0,0-1 0,-1 1 0,0 3 0,-2 4 23,-1 1 0,-1-1 1,0 0-1,0 0 0,-1-1 0,-9 13 1,-13 25 212,26-45-253,-9 22 286,12-25-300,-1 1 0,1-1 1,0 1-1,-1-1 0,1 1 1,-1-1-1,1 1 0,0-1 1,-1 0-1,1 1 0,0-1 1,-1 0-1,1 0 0,0 0 1,0 1-1,-1-1 0,1 0 1,0 0-1,0 0 0,0 0 0,19 0 112,-1-4 32,1-2 0,-1 0 1,30-15-1,-36 14-26,-1 0 1,24-18-1,-15 8-2660,-18 15 1774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64 179 3808,'0'0'8829,"5"-7"-8545,16-21 3,-21 28-247,0 0 1,0 0 0,0 0-1,0 1 1,0-1 0,0 0-1,0 0 1,0 0 0,0 0 0,0 0-1,0 0 1,0 0 0,0 0-1,0 0 1,0 0 0,0 0-1,0 0 1,0 0 0,0 0-1,0 0 1,0 0 0,0 1 0,0-1-1,0 0 1,0 0 0,0 0-1,0 0 1,1 0 0,-1 0-1,0 0 1,0 0 0,0 0 0,0 0-1,0 0 1,0 0 0,0 0-1,0 0 1,0 0 0,0 0-1,0 0 1,0 0 0,0 0-1,0 0 1,1 0 0,-1 0 0,0 0-1,0 0 1,0 0 0,0 0-1,0 0 1,0-1 0,0 1-1,0 0 1,0 0 0,0 0-1,0 0 1,0 0 0,0 0 0,0 12 434,-4 14-529,-18 88 550,-9 55 61,26-129-435,-20 96 423,23-128-388,1-1 0,0 1 0,0 0 0,1 9 0,0-17 63,0-5 91,1-23-74,7-34-1,-2 15-85,5-31 223,38-142 0,-41 195-267,0 1 0,2-1 0,17-31 0,-20 44-17,1 0 1,0 0 0,0 0 0,1 1 0,1 1 0,0-1 0,21-15 0,-29 24-73,0 1 0,0 0 1,0-1-1,0 1 1,0 0-1,0 0 0,1 0 1,-1 0-1,0 0 1,1 1-1,-1-1 0,1 1 1,-1 0-1,0-1 0,1 1 1,-1 0-1,1 0 1,3 1-1,-4 0-8,0 0 1,0 0-1,1 0 1,-1 0-1,0 1 1,-1-1-1,1 0 1,0 1-1,0 0 1,-1-1-1,1 1 1,0 0-1,-1 0 1,0 0-1,1 0 0,-1 0 1,0 0-1,0 0 1,1 4-1,4 10 27,-1 1 0,0 0-1,-2 1 1,0-1-1,-1 1 1,1 21 0,-4 5 10,-7 59 1,-11 10 17,16-100-52,0 0 0,-2-1-1,1 0 1,-1 0 0,-1 0 0,-13 20 0,15-27 3,0 0 0,-1-1 0,1 0 1,-1 0-1,0 0 0,0 0 0,0-1 0,-1 0 0,1 0 0,-1 0 1,0-1-1,0 0 0,0 0 0,0 0 0,-7 0 0,-11 2 131,1-2 0,-38 0 0,56-2-119,-45-5 356,50 5-363,0 1-19,1 0 0,-1-1 0,1 1 0,-1-1 0,0 1 0,1-1 0,-1 1 0,1-1 0,-1 1 0,1-1 0,-1 1 0,1-1 0,0 1 0,-1-1 0,1 0 0,-1 1 0,1-1 0,0 0-1,-1 0 1,1 0 0,0 1 0,0-1 0,0 0 0,18 3-25,-3-2 40,-1 0 1,1-1-1,-1-1 0,1-1 1,-1 0-1,26-8 0,-8 0 82,-2-3 1,1 0-1,-2-2 0,0-1 0,0-1 1,-2-2-1,0-1 0,-2-1 0,0-1 0,-1-2 1,39-47-1,-38 36 538,-31 43-622,0 0 0,1 1 0,1-1-1,-1 1 1,1-1 0,0 1 0,1 0-1,-2 13 1,3-15-7,1-1 0,-1 1 0,1-1 0,1 1 0,-1 0 0,1-1 0,0 1 0,1-1 0,-1 0-1,1 1 1,1-1 0,4 9 0,-2-5-8,-1-3 0,-1-1 0,2 1 0,-1-1-1,9 10 1,-11-14 0,0 0 1,0-1-1,0 1 0,0-1 1,0 0-1,0 0 0,1 1 0,-1-1 1,0-1-1,1 1 0,-1 0 0,1 0 1,-1-1-1,1 0 0,-1 1 0,1-1 1,-1 0-1,4-1 0,1 1 12,0-2-1,0 1 1,-1-1 0,1 0-1,-1-1 1,1 1 0,-1-1-1,0 0 1,0-1 0,-1 0-1,1 1 1,-1-2 0,1 1-1,-1-1 1,8-9 0,2-6 64,1 0 1,21-41 0,-36 59-72,24-47 154,8-11 130,-33 60-286,0-1 1,0 1-1,0 0 1,0 0 0,0-1-1,1 1 1,-1 0 0,0 0-1,0 0 1,0-1 0,1 1-1,-1 0 1,0 0 0,0 0-1,0-1 1,1 1 0,-1 0-1,0 0 1,1 0 0,-1 0-1,0 0 1,0 0 0,1-1-1,-1 1 1,0 0 0,1 0-1,-1 0 1,0 0 0,0 0-1,1 0 1,-1 0 0,0 0-1,1 0 1,-1 1-1,0-1 1,0 0 0,1 0-1,-1 0 1,10 12 49,2 20-26,-9-18-22,1 0 0,-2 0 0,0 0-1,-1 0 1,0 0 0,-1 0 0,-1 0 0,0 0-1,-5 26 1,5-39-4,1-1 0,0 1 0,0 0-1,-1 0 1,1-1 0,0 1 0,-1 0 0,1-1-1,-1 1 1,1 0 0,-1-1 0,1 1 0,-1-1-1,0 1 1,1-1 0,-1 1 0,1-1 0,-1 0-1,0 1 1,0-1 0,1 0 0,-1 1 0,-1-1-1,0 1 5,0-1-1,0 0 0,0 0 1,0 0-1,0 0 0,0-1 0,0 1 1,0 0-1,-2-2 0,-3 0 9,0-1 1,0 0-1,1 0 0,-8-5 0,5-2 22,8 9-32,1 0 0,-1 1 1,0-1-1,0 0 0,1 0 1,-1 0-1,0 1 0,0-1 1,0 0-1,0 1 0,0-1 1,0 1-1,0-1 0,0 1 1,-2-1-1,23 15-42,-16-12 40,14 9-23,1-1 1,20 8 0,-32-16 14,0 1-1,0-1 1,0-1 0,0 0-1,0 0 1,0 0 0,0-1-1,1 0 1,-1 0 0,8-1 0,-8-1 4,-1 1 1,1-1-1,-1 0 1,1 0 0,-1-1-1,0 0 1,0 0 0,0 0-1,10-8 1,-2-1 17,-1 0 1,16-22-1,-3 3 53,13-16 223,-39 47-287,0-1 0,1 1 0,-1 0 0,0 0 0,0-1 0,0 1 1,1 0-1,-1 0 0,0 0 0,0 0 0,1-1 0,-1 1 0,0 0 0,0 0 0,1 0 0,-1 0 1,0 0-1,0 0 0,1-1 0,-1 1 0,0 0 0,1 0 0,-1 0 0,0 0 0,0 0 1,1 0-1,-1 0 0,0 0 0,1 1 0,2 7 59,-4 17-13,0-21-36,-39 249 251,27-184-236,8-37-16,0-3-43,-15 52 0,18-70 13,-1 3 5,3-14 12,-1 1 1,1-1-1,0 0 1,0 0-1,0 0 1,0 0-1,0 0 1,0 0-1,0 0 0,0 0 1,0 0-1,0 0 1,-1 0-1,1 0 1,0 0-1,0-1 1,0 1-1,0 0 1,0 0-1,0 0 1,0 0-1,0 0 0,0 0 1,0 0-1,0 0 1,-1 0-1,1 0 1,0 0-1,0 0 1,0 0-1,0 0 1,0 0-1,0 0 1,0-1-1,0 1 1,0 0-1,0 0 0,0 0 1,0 0-1,0 0 1,0 0-1,0 0 1,0 0-1,0 0 1,0 0-1,0-1 1,0 1-1,0 0 1,0 0-1,0 0 1,0 0-1,0 0 0,0 0 1,0 0-1,0-8 20,7-39 92,3 1-1,1 1 1,32-85 0,-26 86-26,3 0 1,0 2-1,3 0 0,34-46 1,-42 68-26,1 1 1,0 1 0,32-27-1,-45 42-53,1 1 0,0-1 0,0 0 0,0 1 0,0 0 0,0 0 0,7-2 0,-10 4-7,0 0 0,0-1 0,1 1 0,-1 0 0,0 0 0,0 0 0,0 0 0,1 0 0,-1 0 0,0 0 0,0 1 0,0-1 0,1 0 0,-1 1 0,0-1 0,0 1 0,0-1 0,0 1 0,0-1 0,0 1 0,0 0 1,0 0-1,0-1 0,0 1 0,0 0 0,-1 0 0,1 0 0,0 0 0,0 0 0,-1 0 0,1 0 0,0 2 0,1 2 5,0 1-1,0 0 1,0-1 0,-1 1 0,0 0 0,0 0 0,0 0-1,-1 0 1,0 0 0,0 0 0,-1 0 0,1 0 0,-4 10 0,3-11 9,0 0 0,-1 0 0,0 0 0,0-1 0,0 1 0,0-1 0,-1 1 0,0-1 0,0 0 0,0 0 0,0 0 0,0 0 0,-1-1 0,0 1 0,0-1 0,-6 4 0,8-6-2,0 0-1,1-1 1,-1 1-1,0-1 0,1 0 1,-1 1-1,0-1 1,0 0-1,1 0 1,-1 0-1,0 0 1,1 0-1,-1-1 1,-2 0-1,-10 0 16,18 6-59,1 0 0,0-1 0,8 7 0,-5-5 26,-1 0 0,1-1 0,0 0 0,1-1 0,-1 0 0,1 0 0,-1-1 0,1 0 0,0 0 0,1-1-1,-1 0 1,0-1 0,1 0 0,-1 0 0,0-1 0,1 0 0,-1-1 0,1 0 0,-1 0 0,0-1 0,0 0 0,0-1 0,0 0 0,0-1 0,15-7 0,-15 5 19,1 0 1,-2 0-1,1-1 1,-1 0-1,0 0 0,0-1 1,-1 0-1,0 0 0,11-18 1,-14 20 7,-1 0 0,0-1 0,0 1 1,-1-1-1,0 0 0,0 1 0,-1-1 1,1 0-1,-1 0 0,-1 0 0,1-1 0,-2 1 1,1 0-1,0 0 0,-1 0 0,-2-7 0,2 12-7,1-1 1,-1 1-1,0 0 0,0 0 0,0 0 0,0 0 0,0 1 0,0-1 0,0 0 0,0 0 0,-1 1 0,1-1 0,-1 0 1,1 1-1,-1-1 0,0 1 0,0 0 0,-1-1 0,1 1-13,1 1 0,0-1 0,0 1 0,0 0 0,-1 0 0,1 0 0,0 0 0,0 0 0,-1 0 0,1 0 0,0 0 0,0 0 0,-1 0 0,1 1 0,0-1 0,0 0 0,0 1 0,-1-1 0,1 1 0,0 0 0,0-1 0,0 1 0,0 0 0,0-1 0,0 1 0,0 0 0,1 0 0,-1 0 0,0 0 0,0 0 0,-1 2 0,0 1-3,0-1 0,0 1 1,0 0-1,0 0 0,0 0 0,1 0 0,0 0 1,0 1-1,0-1 0,0 0 0,1 0 0,-1 6 0,1-2 2,1-1 0,0 0 0,0 0 0,0 0 0,1 0-1,0-1 1,4 9 0,-3-7-5,1 0-1,0 0 1,1 0-1,0-1 1,0 1 0,1-1-1,-1-1 1,2 1-1,-1-1 1,1 0 0,0 0-1,10 6 1,-13-10 4,0 0 0,0 0 0,-1-1 0,1 1 1,1-1-1,-1 0 0,0 0 0,0-1 0,0 1 0,0-1 0,1 0 1,-1 0-1,0 0 0,0 0 0,0-1 0,1 0 0,-1 0 1,7-3-1,-3 1 16,-1-1 0,1 0 0,-1 0 0,-1-1 0,1 0 0,0 0 1,-1-1-1,9-11 0,-5 7 15,-1-1 1,0 0-1,-1-1 0,0 0 1,-1 0-1,-1-1 1,0 0-1,7-21 0,-12 30-12,2-4 60,-1 1 1,0-1 0,-1 0-1,0 1 1,1-9-1,13 48 17,-5-7-116,-4-10-3,0-1-1,0 0 1,1-1-1,1 1 1,15 19-1,-18-28 14,-1 0 0,1 1-1,0-1 1,1-1 0,-1 1 0,12 6-1,-14-10 11,-1 0 0,1 0 1,-1 0-1,1 0 0,0 0 0,-1-1 0,1 0 0,-1 1 0,1-1 0,0 0 0,0 0 0,-1 0 0,1-1 0,0 1 0,-1-1 0,1 1 0,-1-1 0,1 0 0,-1 0 0,1 0 0,3-2 0,1-2 19,0 1-1,0-2 0,0 1 0,0-1 1,-1 0-1,0 0 0,0-1 0,4-7 1,38-64 268,-31 48-137,1-6 64,-16 28-157,1 1-1,0 0 1,1 0-1,0 1 1,0-1-1,0 1 0,1 0 1,8-8-1,-13 14-54,0 0 0,1-1-1,-1 1 1,1 0 0,-1 0-1,1 0 1,-1 0 0,1 0-1,-1 0 1,1-1 0,0 1-1,-1 0 1,1 1 0,-1-1-1,1 0 1,-1 0 0,1 0-1,-1 0 1,1 0 0,-1 0-1,1 1 1,-1-1 0,1 0-1,-1 0 1,0 1 0,1-1-1,-1 0 1,1 1 0,-1-1-1,0 0 1,1 1 0,-1-1-1,0 1 1,1-1 0,-1 0-1,0 1 1,1 0 0,11 21-23,-7-8 2,0-1 0,-1 1-1,-1 0 1,0 0 0,-1 0 0,0 23-1,-1-16-26,-2 0 0,0 0 0,-9 39 0,10-59 47,0 0-1,0-1 0,0 1 0,-1 0 1,1 0-1,0 0 0,0-1 1,-1 1-1,1 0 0,-1 0 0,1-1 1,-1 1-1,1 0 0,-1-1 1,1 1-1,-1 0 0,1-1 0,-1 1 1,0-1-1,1 1 0,-1-1 0,0 0 1,0 1-1,1-1 0,-1 1 1,0-1-1,0 0 0,0 0 0,1 0 1,-1 1-1,0-1 0,-1 0 1,0 0 7,0-1 0,-1 1 1,1-1-1,0 1 0,0-1 1,0 0-1,-1 0 1,1 0-1,0 0 0,-3-2 1,0-1 18,0-1 0,0 1 0,0-1-1,-3-5 1,4 5 20,-1 1-1,1-1 0,-11-7 1,15 12-46,0 0 0,0 0 1,0-1-1,0 1 0,0 0 0,0 0 1,0 0-1,0 0 0,-1 0 1,1 0-1,0 0 0,0 0 1,0 0-1,0-1 0,0 1 1,-1 0-1,1 0 0,0 0 0,0 0 1,0 0-1,0 0 0,0 0 1,-1 0-1,1 0 0,0 0 1,0 0-1,0 0 0,0 0 0,0 0 1,-1 0-1,1 0 0,0 0 1,0 0-1,0 1 0,0-1 1,0 0-1,-1 0 0,1 0 0,1 7 2,7 7-42,-2-6 24,1-1 0,0 1 0,0-2 0,1 1 0,0-1-1,0 0 1,0-1 0,10 5 0,-14-8 12,0 0 1,1-1-1,-1 0 0,1 1 1,-1-1-1,1-1 0,-1 1 1,1-1-1,-1 0 0,1 0 1,-1 0-1,1 0 1,-1-1-1,1 0 0,-1 0 1,1 0-1,-1-1 0,0 1 1,8-5-1,-2 0 8,-1 0 0,0 0-1,0-1 1,0 0 0,11-14 0,-3 2 17,19-30 0,-25 31-15,-1-1 1,-1-1-1,8-23 0,12-25 159,-28 63-161,-4 13-6,1 4 1,2-1 0,-1 0 0,2 0 0,-1 1 0,2-1 0,-1 0 0,1 0 0,1 0 0,0 0 0,1 0 0,0-1 0,1 1 0,0-1 0,0 0 0,14 17 0,-17-23 0,1-1 0,0 0 0,0 0 0,0 0 0,0-1 0,0 1 0,1-1 0,-1 0 0,1 0 0,-1 0 0,1 0 0,0 0 0,0-1 0,0 0 0,0 0 0,0 0 0,0 0 0,0-1 0,1 1 0,-1-1 0,0 0 0,4-1 0,0 0 0,0-1 0,-1 0 0,1 0 0,-1 0 0,0-1 0,1-1 0,-1 1 0,-1-1 0,1 0 0,11-9 0,-7 5 0,-1-1 0,0 0 0,0-1 0,-1 0 0,0 0 0,10-16 0,-9 12 0,-7 9 0,0 1 0,0-1 0,-1 0 0,1 0 0,2-9 0,-5 17 0,-2 2 0,1 0 0,0 1 0,0-1 0,0 1 0,1-1 0,-1 1 0,1-1 0,1 1 0,0 5 0,0-5 0,2 10 0,1-2 0,6 17 0,-9-28 0,0 0 0,0 0 0,1 0 0,-1 0 0,1 0 0,0 0 0,0 0 0,0 0 0,1-1 0,-1 1 0,0-1 0,1 0 0,0 1 0,0-1 0,4 2 0,-6-4 0,-1 1 0,1-1 0,0 1 0,0-1 0,0 0 0,0 0 0,0 0 0,0 0 0,0 1 0,0-1 0,0 0 0,0 0 0,0-1 0,-1 1 0,1 0 0,0 0 0,0 0 0,0-1 0,0 1 0,0 0 0,1-2 0,0 1 0,-1 0 0,0 0 0,0 0 0,1 0 0,-1-1 0,0 1 0,0-1 0,0 1 0,0-1 0,1-2 0,0-2 0,1 0 0,-2-1 0,1 1 0,-1 0 0,1-9 0,-1 7 0,-1 1 0,0 0 0,0 0 0,-1 0 0,0 0 0,0 0 0,-4-10 0,4 14 0,0 0 0,0 0 0,0 1 0,-1-1 0,1 0 0,-1 1 0,0-1 0,0 1 0,0-1 0,0 1 0,0 0 0,0 0 0,-1 0 0,1 0 0,-1 0 0,1 1 0,-1-1 0,0 1 0,-4-2 0,6 3 0,-1-1 0,1 0 0,0 1 0,-1-1 0,1 0 0,0 1 0,-1-1 0,1 0 0,-2-2 0,3 3 0,0-1 0,1 1 0,-1 0 0,0 0 0,0-1 0,1 1 0,-1 0 0,0 0 0,1-1 0,-1 1 0,0 0 0,1 0 0,-1 0 0,0-1 0,1 1 0,-1 0 0,0 0 0,1 0 0,-1 0 0,0 0 0,1 0 0,-1 0 0,1 0 0,-1 0 0,0 0 0,1 0 0,-1 0 0,1 0 0,1 0 0,191-29 0,-185 27 0,0 1 0,1 0 0,-1 1 0,0 0 0,0 0 0,9 2 0,-14-2 0,-1 1 0,1-1 0,0 1 0,-1 0 0,1 0 0,0 0 0,-1 0 0,1 1 0,-1-1 0,0 1 0,0-1 0,1 1 0,-1 0 0,0 0 0,0 0 0,0 0 0,-1 0 0,1 0 0,0 0 0,2 5 0,-2-1 0,-1 0 0,1 0 0,-1-1 0,0 1 0,-1 0 0,1 0 0,-1 0 0,0 0 0,0 0 0,-3 10 0,2-8 0,0 1 0,1 0 0,0 0 0,2 11 0,-2-19 0,0-1 0,0 0 0,0 0 0,0 0 0,0 1 0,0-1 0,0 0 0,0 0 0,0 0 0,0 0 0,0 1 0,0-1 0,1 0 0,-1 0 0,0 0 0,0 0 0,0 1 0,0-1 0,0 0 0,1 0 0,-1 0 0,0 0 0,0 0 0,0 0 0,1 0 0,-1 0 0,0 0 0,0 1 0,0-1 0,1 0 0,-1 0 0,0 0 0,0 0 0,1 0 0,8-3 0,9-9 0,49-48 0,-13 9 0,-54 51 0,1-1 0,0 1 0,-1-1 0,1 0 0,0 1 0,-1-1 0,1 1 0,0-1 0,0 1 0,0 0 0,-1-1 0,1 1 0,0 0 0,0 0 0,0-1 0,0 1 0,0 0 0,0 0 0,-1 0 0,1 0 0,0 0 0,0 0 0,0 0 0,0 1 0,0-1 0,0 0 0,-1 0 0,1 1 0,0-1 0,0 0 0,0 1 0,-1-1 0,1 1 0,0-1 0,0 1 0,-1 0 0,1-1 0,0 1 0,-1-1 0,1 1 0,-1 0 0,1 1 0,3 3 0,-1 1 0,0 0 0,-1 0 0,5 11 0,-6-11 0,6 12 0,1 2 0,-1 1 0,-1 0 0,-1 0 0,-1 0 0,3 40 0,-7-51-329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14168,'0'0'1512,"42"-13"-1416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15072,'0'0'4751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1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22215,'0'0'5280,"61"-14"-4400,11-2-512,9 0 8,3-3-240,-11 7 8,-5 6-144,-7 10 8,-15-2-72,-13 2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219 730 5624,'0'0'5441,"5"-7"-4978,1 0-295,-3 4-104,-1 0 0,0 1 0,0-1 0,0 0 0,-1 0 0,1 0 0,-1 0 0,1 0 0,-1 0 0,0 0 0,0-1 0,0-3 0,7-23 812,1-1 1,24-51 0,-4 11-85,69-211 2351,-82 224-2568,-10 36-73,11-32 1,-6 13 557,-11 41-1053,0 0 0,0 0 0,0 0 0,0 0 1,0 0-1,0 0 0,0 0 0,0-1 0,0 1 1,0 0-1,-1 0 0,1 0 0,0 0 0,0 0 1,0 0-1,0 0 0,0 0 0,0 0 0,0 0 0,0 0 1,0-1-1,0 1 0,0 0 0,0 0 0,0 0 1,0 0-1,-1 0 0,1 0 0,0 0 0,0 0 1,0 0-1,0 0 0,0 0 0,0 0 0,0 0 0,0 0 1,0 0-1,-1 0 0,1 0 0,0 0 0,0 0 1,0 0-1,0 0 0,0 0 0,0 0 0,0 0 1,0 0-1,0 0 0,-1 0 0,1 0 0,0 0 1,0 1-1,0-1 0,0 0 0,0 0 0,0 0 0,0 0 1,0 0-1,0 0 0,0 0 0,0 0 0,0 0 1,0 0-1,0 0 0,0 0 0,0 1 0,0-1 1,0 0-1,-8 5 94,-6 12-19,1-1 0,1 1-1,-18 33 1,7-12-13,-198 371 313,198-362-348,-74 186 137,91-216-154,-17 51 179,20-57-120,3-11-70,0 0 0,0 0 0,0 0 1,0 0-1,0-1 0,0 1 0,0 0 0,0 0 0,0 0 0,1 0 0,-1 0 0,0 0 0,0 0 0,0 0 0,0 0 1,0 0-1,0 0 0,0 0 0,1 0 0,-1 0 0,0 0 0,0 0 0,0 0 0,0 0 0,0 0 0,0 0 1,0 1-1,0-1 0,1 0 0,-1 0 0,0 0 0,0 0 0,0 0 0,0 0 0,0 0 0,0 0 0,0 0 0,0 0 1,0 0-1,0 0 0,0 1 0,0-1 0,0 0 0,1 0 0,-1 0 0,0 0 0,0 0 0,0 0 0,0 0 1,0 1-1,79-86 416,-70 76-393,155-134 374,-6 18 8,-132 104-314,-15 12-12,1 0 1,0 0 0,15-7 0,-27 16-81,1-1 0,-1 1 1,0 0-1,0 0 0,0 0 0,1-1 1,-1 1-1,0 0 0,1 0 0,-1 0 1,0 0-1,0 0 0,1 0 0,-1 0 1,0 0-1,1 0 0,-1 0 0,0 0 1,1 0-1,-1 0 0,0 0 0,1 0 0,-1 0 1,0 0-1,0 0 0,1 0 0,-1 0 1,-1 9 46,-2 0-44,-7 29 51,7-26-48,-1-1 0,2 1 1,0 0-1,0 0 0,1 1 0,0-1 1,2 13-1,-1-23-8,0 0 0,1 0 0,-1-1 0,1 1 0,-1 0 0,1-1 0,0 1-1,-1-1 1,1 1 0,0-1 0,0 1 0,0-1 0,0 1 0,0-1 0,1 0 0,-1 0 0,3 3 0,-4-4 0,1 0 0,0 1 0,-1-1 0,1 0 0,0 0 0,-1 0 0,1 1 0,-1-1 0,1 0 0,0 0-1,-1 0 1,1 0 0,0 0 0,-1 0 0,1 0 0,0 0 0,-1 0 0,1-1 0,1 1 0,-1-1 0,0 1 1,0-1-1,0 0 1,0 1-1,0-1 0,0 0 1,0 0-1,0 0 0,-1 0 1,1 0-1,0 0 0,-1 0 1,1 0-1,0-1 1,2-5 9,0 0 1,-1 0-1,0 0 1,0 0 0,0-1-1,-1 1 1,0 0-1,-1-12 1,-5-63 168,3 56-65,1 21-68,1-1 0,-1 0 0,0 0 0,0 1 0,-1-1-1,0 0 1,0 1 0,0 0 0,-4-7 0,6 12-45,0-1 1,0 1-1,0-1 0,0 1 0,0-1 1,0 1-1,0-1 0,1 1 0,-1 0 0,0-1 1,0 1-1,0-1 0,0 1 0,1-1 1,-1 1-1,0-1 0,0 1 0,1 0 0,-1-1 1,0 1-1,1 0 0,-1-1 0,0 1 1,1 0-1,-1-1 0,1 1 0,-1 0 0,1 0 1,-1-1-1,0 1 0,1 0 0,15-7 15,-12 7-23,1 0 1,-1 0 0,0 1 0,1 0 0,-1 0 0,0 0 0,0 0-1,5 3 1,3 0-2,-9-3 4,84 28-15,-78-25 16,0 0 1,-1 0-1,0 1 1,0 0-1,0 1 1,-1 0-1,12 10 1,-17-13 14,0 0 0,1-1-1,0 1 1,-1-1 0,1 0 0,0 0 0,0 0 0,0 0 0,0 0 0,1-1 0,-1 0-1,0 1 1,1-1 0,-1 0 0,1-1 0,-1 1 0,1 0 0,-1-1 0,5 0-1,-4 0-610,0-1-1,0 1 1,0-1 0,0 0-1,6-3 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0 280 4912,'0'0'6281,"10"1"-5841,5 0-157,1 0 1,0-1-1,-1-1 1,1 0-1,-1-1 0,18-4 1,-23 2-78,-1 0 0,0 0 0,0 0 0,0-1 0,-1 0-1,1-1 1,-1 0 0,-1 0 0,1-1 0,-1 0 0,0 0 0,7-10 0,-9 10-51,-1 0 0,1-1 1,-1 1-1,0-1 0,-1 0 0,0 0 0,0 0 1,-1-1-1,0 1 0,0-1 0,-1 1 0,0-1 1,0 1-1,-2-13 0,1 17-92,0 1 0,-1 0 0,0 0 0,0-1 0,0 1-1,0 0 1,0 0 0,0 0 0,-1 0 0,1 0 0,-1 0 0,-2-2 0,3 4-36,0-1 1,-1 1-1,1 0 1,0 0 0,-1 0-1,1 0 1,-1 0-1,1 0 1,-1 0-1,1 1 1,-1-1-1,1 0 1,-1 1 0,0-1-1,1 1 1,-1 0-1,0 0 1,1-1-1,-1 1 1,0 0-1,0 0 1,1 1 0,-1-1-1,-3 1 1,-2 1 16,0 1 0,1 0 1,-1 0-1,1 1 0,0-1 1,0 1-1,0 1 0,0-1 1,1 1-1,-1 0 0,1 0 0,1 1 1,-1 0-1,-4 7 0,1-2-1,1 2 0,0-1 0,1 1 0,0 0 0,1 1 0,-5 18 0,8-19-10,0-1-1,0 0 1,1 1-1,1-1 1,0 1-1,0 0 1,2-1-1,-1 0 1,1 1 0,1-1-1,1 0 1,-1 0-1,2 0 1,0-1-1,0 1 1,8 12-1,-10-21-13,-1 0-1,0-1 1,1 1 0,-1 0-1,1-1 1,0 1-1,0-1 1,0 0-1,0 0 1,0 0-1,1-1 1,-1 1-1,5 1 1,-3-2 8,1 1 0,0-1 0,-1 0 0,1-1 0,0 1-1,0-1 1,-1 0 0,7-2 0,-2 1 11,-1-1 0,1 0 0,-1-1 0,0 0 0,0-1 0,0 0 0,0 0 0,0-1 0,-1 0 0,8-6 0,13-16 143,0-1 0,47-62 0,16-17 278,-80 93-342,3-6 82,-14 19-170,0 1 0,0-1-1,0 0 1,0 0 0,0 1 0,0-1 0,0 0 0,0 1 0,0-1 0,0 1 0,0-1 0,0 1 0,0 0-1,0-1 1,3 1 0,-4 0-19,1 0 0,-1 1 0,0-1-1,1 0 1,-1 1 0,1-1 0,-1 0-1,1 1 1,-1-1 0,0 0 0,1 1-1,-1-1 1,0 1 0,0-1 0,1 1-1,-1-1 1,0 1 0,0-1 0,0 1-1,1-1 1,-1 1 0,0-1 0,0 1-1,0 0 1,3 18 100,-3-15-80,2 14 61,1 7 23,0 0-1,2-1 1,0 0 0,12 33 0,-15-54-91,1 1 0,-1 0-1,1-1 1,-1 1 0,1-1-1,0 1 1,0-1 0,0 0 0,1-1-1,-1 1 1,1 0 0,0-1-1,-1 0 1,1 0 0,0 0-1,0 0 1,1-1 0,-1 0 0,0 0-1,0 0 1,6 1 0,-1-1 29,0 0-1,-1-1 1,1 0 0,0 0 0,-1-1 0,1 0 0,0 0 0,-1-1 0,13-4 0,-15 4 18,0 0 0,0-1 0,0 0 0,0 0 0,-1 0 0,0 0 0,1-1 0,-1 0 0,5-5 0,-10 8-49,1 0 1,0 0-1,-1-1 1,1 1-1,-1 0 1,1 0-1,-1 0 1,1 0-1,-1-1 1,0 1-1,0 0 1,0 0-1,0 0 1,0-1-1,0 1 1,0 0-1,0 0 1,-1-3-1,1 2-70,0 0-1,0-1 0,0 1 0,0 0 1,0 0-1,0-1 0,1-1 1,13-35-1058,-9 28-2178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503 0 13264,'0'0'1521,"-8"11"-1404,-97 139-121,57-85 440,-87 91 0,91-112-106,10-12 308,1 2 0,3 1 0,-30 43-1,54-65-19,7-13-602,-1 0-1,0 0 0,0 0 0,0 1 0,0-1 1,0 0-1,0 0 0,1 0 0,-1 0 0,0 0 1,0 0-1,0 0 0,0 0 0,1 0 1,-1 1-1,0-1 0,0 0 0,0 0 0,0 0 1,1 0-1,-1 0 0,0 0 0,0 0 1,0 0-1,1 0 0,-1 0 0,0 0 0,0 0 1,0-1-1,0 1 0,1 0 0,-1 0 1,0 0-1,0 0 0,0 0 0,1 0 0,24-14 446,-23 13-481,51-32 78,55-35-2718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0 745 8032,'0'0'2709,"8"-1"-2194,-1-1-398,0 0 1,0 0 0,-1-1-1,1 1 1,0-2-1,-1 1 1,0-1 0,12-8-1,17-20 554,0-1 0,34-44 0,52-81 950,-119 157-1603,28-42 835,40-72 0,-57 90-410,-2 0 1,-1 0 0,-1-1-1,11-47 1,-17 35 254,-3 35-611,0 1-1,0-1 1,0 0 0,-1 1 0,1-1 0,-1 1 0,1-1 0,-1 0-1,0 1 1,0 0 0,-3-5 0,4 7-63,-1-1 1,1 1-1,-1 0 1,1-1-1,0 1 1,-1 0-1,1 0 1,-1-1-1,1 1 1,-1 0-1,1 0 0,-1 0 1,1 0-1,-1-1 1,1 1-1,-1 0 1,1 0-1,-1 0 1,1 0-1,-1 0 1,1 0-1,-1 0 0,1 1 1,0-1-1,-1 0 1,1 0-1,-1 0 1,1 0-1,-2 1 1,1 0-2,0-1 1,0 1 0,0-1-1,0 1 1,0 0 0,0 0 0,0 0-1,0 0 1,-2 1 0,-17 31 63,2 0 0,1 0 0,1 2 0,2 0 0,2 1 0,-10 44 0,17-49-29,0-1 1,2 1-1,2 0 1,0 0-1,7 50 1,-4-70-32,0-1 1,0 0 0,1 1-1,0-1 1,1 0 0,5 9-1,-6-13 1,1 0 0,-1 0-1,1-1 1,0 1 0,1-1 0,-1 0-1,1-1 1,0 1 0,0-1 0,8 6-1,-10-9-8,1 1-1,-1-1 0,1 1 0,-1-1 1,1 0-1,0 0 0,0-1 1,-1 1-1,1-1 0,0 0 0,0 0 1,0 0-1,0 0 0,-1-1 1,1 0-1,0 1 0,-1-1 0,1-1 1,0 1-1,-1 0 0,1-1 1,5-4-1,0 1 7,-2 0 0,1-1-1,0 0 1,-1 0 0,0-1 0,-1 1 0,0-2-1,6-7 1,6-12 112,-1 0 0,-1-1-1,-2-1 1,-1 0 0,11-38-1,-23 66-109,-1-1 0,0 1 0,0 0 0,1 0 0,-1-1 0,0 1 0,0 0-1,0-1 1,-1 1 0,1 0 0,0-1 0,0 1 0,-1 0 0,0-2 0,-2-10 276,3 13-215,0 0-82,0 0 0,0 0 1,0 0-1,0 0 0,0 0 0,0 0 1,0 0-1,0 0 0,0 0 0,0-1 1,0 1-1,0 0 0,0 0 0,0 0 0,0 0 1,-1 0-1,1 0 0,0 0 0,0 0 1,0 0-1,0 0 0,0 0 0,0 0 1,0 0-1,0 0 0,0 0 0,0 0 1,0 0-1,0 0 0,-1 0 0,1 0 1,0 0-1,0 0 0,0 0 0,0 0 1,0 0-1,0 1 0,0-1 0,0 0 0,0 0 1,0 0-1,0 0 0,0 0 0,0 0 1,0 0-1,0 0 0,0 0 0,0 0 1,-1 0-1,2 2 11,-1 0 1,1 0-1,0 1 1,0-2 0,0 1-1,0 0 1,0 0-1,0 0 1,0 0-1,0-1 1,1 1-1,-1 0 1,1-1-1,1 2 1,10 13 22,-2 6-8,0 0 1,-2 1 0,9 35-1,-13-35-1,-3-13-7,0 0 0,1 0 0,7 17 0,-9-24-17,0-1 0,1 1 0,-1-1-1,1 0 1,0 1 0,-1-1 0,1 0 0,0 0 0,0 0 0,0-1 0,1 1-1,-1 0 1,0-1 0,1 1 0,-1-1 0,1 0 0,-1 0 0,6 2-1,0-2 10,1 0-1,0 0 0,-1 0 0,1-1 1,0-1-1,0 1 0,-1-1 0,1-1 1,0 0-1,-1 0 0,0-1 0,1 0 1,-1 0-1,0-1 0,10-6 0,12-8 47,-1-2 0,40-36-1,-34 26-11,85-76 111,-108 93-86,1 1-1,27-21 0,-40 33 40,-4 1-71,-8 6-16,-9 9 26,2 1 0,0 0 0,-19 22 0,29-28-20,-1 1-1,2 0 0,-1 1 1,2 0-1,0 0 0,-10 25 1,15-31-12,0-1 0,1 1 0,-2 12-1,3-16-14,0 0 0,0-1 0,0 1 0,0 0 0,0 0 0,1-1 0,-1 1 0,1 0 0,0-1 0,0 1 0,0-1 0,2 4 0,-3-5-3,1 0 0,0 0 0,0-1 0,0 1 0,-1 0-1,1 0 1,0-1 0,0 1 0,0 0 0,0-1 0,0 1 0,0-1 0,0 1 0,0-1-1,1 0 1,-1 1 0,0-1 0,0 0 0,0 0 0,0 0 0,0 0 0,0 0 0,1 0-1,-1 0 1,0 0 0,0 0 0,0-1 0,0 1 0,0 0 0,0-1 0,1 1 0,-1-1-1,0 1 1,1-2 0,5-2 16,-1 1 0,0-2 0,11-8 0,5-8 60,-1 0 0,-1-1-1,-1-1 1,-1-1 0,-1-1-1,24-46 1,-16 29 190,-25 42-267,0 0 0,0 0 0,0 0 0,0 0 0,0 0-1,0 0 1,0 0 0,0-1 0,0 1 0,0 0-1,0 0 1,0 0 0,0 0 0,0 0 0,0 0 0,0 0-1,0 0 1,0-1 0,1 1 0,-1 0 0,0 0 0,0 0-1,0 0 1,0 0 0,0 0 0,0 0 0,0 0-1,0 0 1,1 0 0,-1 0 0,0 0 0,0 0 0,0 0-1,0 0 1,0 0 0,0 0 0,0 0 0,1 0 0,-1 0-1,0 0 1,0 0 0,0 0 0,0 0 0,0 0 0,0 0-1,0 0 1,1 0 0,-1 0 0,0 0 0,0 0-1,0 0 1,0 0 0,0 0 0,0 1 0,0-1 0,0 0-1,0 0 1,0 0 0,1 0 0,-1 0 0,0 0 0,0 0-1,0 0 1,0 1 0,0-1 0,0 0 0,3 8 62,3 16 60,17 47 0,-18-60-107,0-1 1,1 1-1,0-1 0,0 0 1,1-1-1,12 14 0,-9-13 9,0 0 0,1 0 0,0-1-1,16 9 1,-22-15-12,0 0-1,1 0 1,0-1-1,0 0 1,-1 0-1,1 0 1,1-1-1,-1 0 0,0 0 1,0 0-1,0-1 1,8 0-1,-2-1 143,0 0-1,0-1 0,19-5 0,-28 6-240,0-1 0,1 1 1,-1-1-1,0 1 0,0-1 0,5-5 1,-6 6-260,0-1 1,-1 0 0,1 1 0,-1-1 0,0 0 0,1 0 0,-1 0-1,0 0 1,0 0 0,0 0 0,1-5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 8432,'0'0'1729,"-8"3"-1434,-24 10 2,30-12-176,-1 0 0,1 0 1,0 1-1,-1-1 0,1 1 0,0 0 1,0-1-1,0 1 0,-3 4 0,5-6-70,0 0 0,0 1-1,-1-1 1,1 0-1,0 1 1,0-1 0,0 0-1,0 1 1,-1-1-1,1 1 1,0-1 0,0 0-1,0 1 1,0-1-1,0 0 1,0 1-1,0-1 1,0 1 0,0-1-1,0 0 1,0 1-1,1-1 1,-1 1 0,0 0 3,1-1 1,-1 0-1,1 1 1,-1-1 0,1 1-1,-1-1 1,1 0-1,0 1 1,-1-1 0,1 0-1,-1 1 1,1-1-1,0 0 1,-1 0 0,1 0-1,0 0 1,-1 1-1,2-1 1,28 2 533,1-1 1,-1-2-1,38-4 0,-49 3-375,282-30 2842,-247 26-1614,59 2-1,-107 2-1371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170 428 6632,'0'0'7129,"-8"0"-6664,3 1-360,-1-1 0,1 0 0,-1 1 0,1 0 0,-1 0 1,1 1-1,-1 0 0,1 0 0,0 0 0,0 0 0,0 1 0,0 0 0,-7 5 0,3 0 159,1 0 0,-1 1 0,1 0 0,1 0 0,0 1 0,-11 19 0,16-25-182,0 0 0,0 1 0,0 0 0,0-1-1,1 1 1,0 0 0,0 0 0,0 0 0,1 0 0,-1 0 0,1 0 0,0 0 0,1 0 0,-1 0 0,1 0 0,0-1 0,0 1 0,1 0-1,1 5 1,-2-7-29,1 0-1,-1-1 0,1 1 0,0 0 1,0 0-1,0-1 0,0 1 1,0-1-1,1 0 0,-1 1 0,1-1 1,-1 0-1,1 0 0,0-1 0,0 1 1,0-1-1,3 2 0,-1-2-3,-1 0 0,0 0 0,1 0 0,0-1 0,-1 0 0,1 1 0,-1-2 0,1 1 0,-1-1-1,1 1 1,5-3 0,0 0 21,0 0-1,-1-1 1,1-1-1,0 0 1,-1 0-1,0 0 1,0-1-1,-1-1 1,14-13-1,-14 11 6,0 0 0,-1 0 0,0-1 0,-1 0 1,0-1-1,8-18 0,-11 22-9,0 0 0,-1-1 0,0 0 0,-1 1 0,0-1 0,0 0 0,0 0 0,-1 0 0,0 0 0,0 0 1,-3-8-1,3 14-40,-1 0 0,1 0 1,-1 0-1,0 0 1,0 0-1,0 0 0,0 0 1,0 1-1,0-1 0,0 0 1,-1 0-1,1 1 1,-1-1-1,1 1 0,-1-1 1,1 1-1,-1 0 0,0 0 1,0 0-1,0 0 1,0 0-1,0 0 0,0 0 1,-3 0-1,2 0 26,-1 0-1,0 0 1,0 1 0,0 0-1,0 0 1,1 0 0,-1 0-1,0 1 1,0-1 0,0 1-1,1 0 1,-1 0 0,-4 2-1,2 1 142,9 0-25,12-1-45,-2-2-88,0-1-1,0-1 1,0 0 0,0-1-1,12-3 1,66-21 104,-39 9-64,76-12 305,-125 29-358,-1-1 0,0 1 0,1 0 1,-1 0-1,0 0 0,1 0 1,-1 1-1,0-1 0,1 0 0,-1 1 1,3 1-1,-4-2-6,0 1-1,0 0 1,0-1-1,0 1 1,0 0 0,0 0-1,0 0 1,0 0-1,0 0 1,0 0 0,-1 0-1,1 0 1,0 0-1,-1 0 1,1 1 0,-1-1-1,1 0 1,-1 0-1,0 1 1,1-1 0,-1 2-1,2 17 128,-2-1 0,0 0 1,-5 37-1,-1 23 194,6-69-281,1-1 1,0 1 0,0-1 0,1 1-1,0-1 1,4 11 0,-5-18-46,0 0 1,0-1-1,0 1 1,0 0-1,0-1 1,0 1-1,1-1 1,-1 1 0,0-1-1,1 0 1,-1 0-1,1 0 1,0 1-1,-1-2 1,1 1-1,0 0 1,0 0-1,-1 0 1,1-1-1,0 1 1,0-1-1,0 1 1,0-1-1,0 0 1,0 0-1,0 0 1,0 0-1,0 0 1,3-1-1,4 0 18,0-1 0,0 0 0,-1 0-1,18-7 1,-5-1 9,0-1 0,0-1 1,-1-1-1,25-20 0,68-69 210,-101 89-121,0 0 1,-1-1-1,-1 0 1,12-20-1,-60 89 416,21-34-509,2 2-1,-22 41 0,31-51-24,0 1 0,2-1 0,0 1 0,0-1 0,-3 27 0,7-35-8,0-1 0,0 1 0,0-1 0,1 1 0,-1 0 0,1-1 0,0 1 0,1-1 0,2 7 0,-3-8-1,1-1 0,0 1 0,-1 0 0,1 0 0,0-1 0,1 0 0,-1 1 1,0-1-1,1 0 0,-1 0 0,1 0 0,0 0 0,0-1 0,5 3 0,-4-2 0,0 0 0,1 0 0,-1-1 0,0 0 0,1 0 0,-1 0 0,1-1 0,-1 1 0,1-1 0,-1 0 0,1 0-1,8-2 1,-9 1 4,-1 0-1,1-1 1,0 1-1,-1-1 1,0 0-1,1 0 1,-1 0-1,0 0 1,0-1-1,0 1 0,0-1 1,0 0-1,-1 0 1,1 0-1,3-6 1,6-10 8,-1-2 1,-1 1-1,-1-2 1,0 1 0,8-37-1,14-115 101,-18 90-28,-3 15 31,2-126 0,-14 182-107,-3 17-3,-4 19-9,3 1-31,2 0 0,1 0 0,0 1 0,2 0 0,1-1 0,4 29-1,2-8-114,22 85-1,-20-98 99,-7-27 38,1 2-8,-1-1 0,1 1-1,1-1 1,-1 1 0,1-1 0,1 0-1,-1 0 1,9 11 0,-10-16 19,-1-1 1,1 0 0,-1 0 0,1 0-1,-1 0 1,1-1 0,0 1-1,-1 0 1,1-1 0,0 1-1,0-1 1,0 0 0,0 1-1,-1-1 1,1 0 0,0 0-1,0 0 1,0 0 0,0-1 0,-1 1-1,4-1 1,2-1 6,0 0 0,0 0 0,-1-1 0,8-3 0,-5 2 16,0-2 0,0 1 1,-1-1-1,1 0 0,-1-1 1,-1 0-1,1-1 0,-1 1 1,-1-1-1,9-13 0,-13 18 23,0 0-1,0-1 0,0 1 0,0 0 0,0 1 0,1-1 0,0 0 0,3-2 0,-6 5-39,0 0-1,0 0 1,1 0-1,-1 0 1,0 0-1,0 0 1,0 0-1,1 0 1,-1 1-1,0-1 1,0 0-1,0 0 0,0 0 1,0 0-1,1 0 1,-1 1-1,0-1 1,0 0-1,0 0 1,0 0-1,0 0 1,0 1-1,0-1 1,0 0-1,1 0 1,-1 0-1,0 1 0,0-1 1,0 0-1,0 0 1,0 0-1,0 1 1,0-1-1,0 0 1,0 1-1,0 10 30,1-7-19,1 16-6,1 0 0,0 0 0,2 0 0,1-1-1,0 1 1,11 21 0,-15-38-8,0 1 0,0-1 0,0 1 0,1-1 0,-1 1-1,1-1 1,0 0 0,0 0 0,0-1 0,0 1 0,5 2 0,-6-4 5,0 0 0,0 1 0,0-2 0,1 1 0,-1 0-1,0 0 1,1-1 0,-1 1 0,1-1 0,-1 0 0,1 1 0,-1-1 0,1 0 0,-1-1 0,0 1 0,1 0 0,-1-1 0,1 1-1,4-3 1,1-1 18,0 0-1,0 0 1,0-1-1,-1-1 0,1 1 1,7-9-1,40-44 188,-16 14-11,-10 10-8,-10 9-1,-19 25-186,1-1 1,-1 1-1,0 0 1,0-1-1,1 1 1,-1 0-1,0-1 1,1 1-1,-1 0 1,1-1-1,-1 1 0,0 0 1,1 0-1,-1-1 1,1 1-1,-1 0 1,0 0-1,1 0 1,-1 0-1,1 0 1,-1 0-1,1-1 0,-1 1 1,1 0-1,0 1 0,-1-1-1,1 0 0,-1 1 0,0-1 1,1 0-1,-1 1 0,0-1 1,0 0-1,1 1 0,-1-1 0,0 1 1,0-1-1,1 1 0,-1-1 1,0 1-1,0-1 0,0 0 0,0 1 1,0 0-1,2 28 56,-2-26-48,0 90 141,0-93-150,0 1 1,0-1-1,0 1 1,0-1-1,0 1 1,0-1 0,0 1-1,0-1 1,0 1-1,0 0 1,0-1-1,0 1 1,0-1-1,1 1 1,-1-1-1,0 0 1,0 1 0,1-1-1,-1 1 1,0-1-1,1 1 1,-1-1-1,0 0 1,1 1-1,-1-1 1,1 0-1,-1 1 1,0-1 0,1 0-1,-1 0 1,1 1-1,-1-1 1,1 0-1,-1 0 1,1 0-1,-1 0 1,1 1-1,-1-1 1,1 0 0,-1 0-1,1 0 1,-1 0-1,1 0 1,0 0-1,-1-1 1,1 1-1,-1 0 1,1 0-1,-1 0 1,1 0 0,-1-1-1,1 1 1,-1 0-1,5-3 7,-1 1 0,0-1 0,0 1-1,6-6 1,24-22 12,-10 8-11,1 1 1,39-24 0,-63 44-9,0 0 0,1 0 0,-1 0 0,0 1 0,1-1 0,-1 0 0,1 1 0,0 0 0,-1-1 0,1 1 0,-1 0 0,1 0-1,-1-1 1,1 1 0,1 1 0,-2-1 1,0 0-1,0 1 1,0-1-1,0 1 0,0 0 1,0-1-1,0 1 1,-1 0-1,1-1 1,0 1-1,0 0 0,-1 0 1,1 0-1,-1-1 1,1 1-1,-1 0 1,1 0-1,-1 0 1,1 0-1,-1 0 0,0 0 1,0 0-1,1 2 1,3 16 11,-2-10-8,0 1 1,1-1-1,0 0 1,0 0 0,5 9-1,-7-16-2,0-1 0,1 1 0,-1-1 0,0 0 0,1 1 0,-1-1-1,0 0 1,1 0 0,0 0 0,-1 0 0,1 0 0,-1-1 0,1 1 0,0 0 0,0-1 0,0 1 0,-1-1 0,1 1 0,0-1 0,0 0-1,0 0 1,0 0 0,-1 0 0,1 0 0,3-1 0,4-1 20,0 0-1,0 0 1,15-6 0,-18 5-8,12-4 30,-1-1 0,0-1 0,-1 0-1,0-1 1,22-19 0,67-69 198,-100 92-244,-5 4 0,-1 2 0,0 0 0,0 1 0,0-1 0,0 1 0,0-1 0,0 1 0,0-1 0,0 1 0,0 0 0,1 0 0,-2 1 0,-54 63 0,49-56 0,1 1 0,0 0 0,0 0 0,1 0 0,-6 18 0,10-22 0,-1 1 0,1-1 0,0 1 0,0 0 0,1 13 0,0-19 0,1 1 0,-1-1 0,0 1 0,0 0 0,1-1 0,-1 1 0,1-1 0,0 1 0,-1-1 0,1 0 0,0 1 0,0-1 0,1 2 0,-1-2 0,0 0 0,-1-1 0,1 1 0,0-1 0,0 1 0,0-1 0,0 0 0,0 1 0,0-1 0,0 0 0,0 0 0,0 1 0,0-1 0,0 0 0,0 0 0,0 0 0,-1 0 0,1-1 0,0 1 0,0 0 0,0 0 0,0 0 0,0-1 0,1 0 0,3 0 0,-1-1 0,0 0 0,0-1 0,0 1 0,0-1 0,0 0 0,-1 0 0,1 0 0,-1 0 0,6-7 0,2-5 0,14-24 0,-8 10 0,49-73 0,-65 102 0,-1-1 0,0 1 0,0-1 0,1 0 0,-1 1 0,1-1 0,-1 1 0,0-1 0,1 1 0,-1-1 0,1 1 0,-1-1 0,1 1 0,-1 0 0,1-1 0,0 1 0,-1 0 0,1-1 0,0 1 0,0 11 0,-1-2 0,0 6 0,1 0 0,1 1 0,3 15 0,-5-27 0,1 1 0,1-1 0,-1 1 0,1-1 0,-1 0 0,1 0 0,0 0 0,1 0 0,-1 0 0,1 0 0,0 0 0,0-1 0,0 1 0,6 4 0,-6-6 0,0-1 0,-1 0 0,1 0 0,0 0 0,0 0 0,0 0 0,0-1 0,0 1 0,0-1 0,0 0 0,1 1 0,-1-2 0,0 1 0,0 0 0,0-1 0,0 1 0,0-1 0,0 0 0,0 0 0,0 0 0,0 0 0,4-3 0,3-2 0,0 0 0,-1 0 0,0-1 0,16-15 0,-6 4 0,-2-1 0,0 0 0,19-32 0,-33 46 0,0 0 0,0 0 0,0 0 0,-1 0 0,0-1 0,0 1 0,-1-1 0,1 1 0,0-8 0,-2 12 0,1 1 0,-1-1 0,0 0 0,1 1 0,-1-1 0,1 1 0,-1-1 0,1 1 0,0-1 0,-1 1 0,1 0 0,-1-1 0,1 1 0,0 0 0,-1-1 0,1 1 0,0 0 0,0 0 0,-1-1 0,1 1 0,0 0 0,0 0 0,0 0 0,14-2 0,-1 1 0,1 0 0,-1 1 0,1 0 0,0 2 0,-1-1 0,1 2 0,27 8 0,-41-11 0,0 1 0,1 0 0,-1 0 0,1 0 0,-1 0 0,0 1 0,0-1 0,0 0 0,0 0 0,0 1 0,0-1 0,0 0 0,0 1 0,0-1 0,-1 1 0,1-1 0,-1 1 0,1 3 0,5 32 0,-5-25 0,1 2 0,-1-7 0,-1-1 0,1 1 0,1-1 0,-1 1 0,3 5 0,-3-10 0,0-1 0,-1 0 0,1 1 0,0-1 0,-1 0 0,1 0 0,0 0 0,0 0 0,0 0 0,0 0 0,0 0 0,1 0 0,-1 0 0,0 0 0,0 0 0,0-1 0,1 1 0,-1-1 0,0 1 0,1-1 0,-1 1 0,1-1 0,-1 0 0,0 0 0,1 1 0,-1-1 0,1 0 0,1-1 0,3 1 0,0-1 0,0 0 0,0 0 0,0-1 0,0 0 0,0 0 0,0 0 0,6-4 0,4-4 0,21-15 0,-23 15 0,27-16 0,-40 26 0,-1 0 0,1 0 0,0 0 0,-1-1 0,1 1 0,-1 0 0,1 0 0,-1 0 0,1 0 0,-1 0 0,1 0 0,0 0 0,-1 0 0,1 0 0,-1 0 0,1 1 0,-1-1 0,1 0 0,-1 0 0,1 0 0,-1 1 0,1-1 0,-1 0 0,1 1 0,-1-1 0,1 0 0,-1 1 0,0-1 0,1 0 0,-1 1 0,0-1 0,1 1 0,-1-1 0,0 1 0,1-1 0,-1 1 0,0-1 0,0 1 0,0-1 0,1 1 0,-1-1 0,0 1 0,0 0 0,0 0 0,5 33 0,-4-23 0,0-7 0,-1-1 0,1 1 0,0-1 0,0 0 0,0 1 0,1-1 0,-1 0 0,4 4 0,-4-6 0,0 0 0,-1 1 0,1-1 0,1 0 0,-1-1 0,0 1 0,0 0 0,0 0 0,0 0 0,1-1 0,-1 1 0,0 0 0,1-1 0,-1 0 0,0 1 0,1-1 0,-1 0 0,1 1 0,-1-1 0,1 0 0,-1 0 0,0 0 0,3-1 0,7-1 0,0-1 0,0 0 0,-1-1 0,1 0 0,15-9 0,-13 6 0,0 1 0,23-7 0,-36 13 0,1 0 0,0 0 0,-1-1 0,1 1 0,0 0 0,0 0 0,0 0 0,-1 0 0,1 0 0,0 0 0,0 0 0,-1 0 0,1 0 0,0 0 0,0 1 0,-1-1 0,1 0 0,0 0 0,0 1 0,-1-1 0,1 0 0,0 1 0,-1-1 0,1 1 0,-1-1 0,1 1 0,0-1 0,-1 1 0,1-1 0,-1 1 0,0 0 0,1-1 0,-1 1 0,1 0 0,-1-1 0,0 1 0,1 0 0,-1 0 0,0-1 0,0 1 0,0 0 0,0 0 0,0-1 0,1 1 0,-1 0 0,-1 1 0,1 5 0,0 0 0,0 1 0,-1-1 0,-2 8 0,2-14 0,-11 51 0,-3 0 0,-3-1 0,-1-1 0,-3-1 0,-43 72 0,-20 4 0,68-103 0,-1-1 0,-1-1 0,-31 24 0,46-40 0,-3 1 0,0 1 0,0-2 0,0 1 0,-13 6 0,19-11 0,0 1 0,-1-1 0,1 1 0,0-1 0,0 1 0,0-1 0,-1 0 0,1 0 0,0 0 0,-1 0 0,1 0 0,0 0 0,0 0 0,-1 0 0,1 0 0,0 0 0,0-1 0,-1 1 0,1 0 0,0-1 0,0 1 0,0-1 0,-1 0 0,1 1 0,0-1 0,0 0 0,0 0 0,0 1 0,0-1 0,0 0 0,1 0 0,-1 0 0,0 0 0,0 0 0,1 0 0,-1-1 0,1 1 0,-2-2 0,1-1 0,0 0 0,0 0 0,0-1 0,1 1 0,-1 0 0,1-1 0,0 1 0,0 0 0,1-1 0,-1 1 0,1 0 0,0 0 0,0-1 0,0 1 0,3-4 0,-1-1 0,1 0 0,1 0 0,0 0 0,0 1 0,9-12 0,-1 6 0,1 0 0,-1 2 0,2-1 0,0 1 0,29-17 0,90-38 0,-89 46 0,-21 10 0,42-14 0,-58 22-723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55 16072,'0'0'1175,"-52"-18"-591,46 11 0,12 3-200,8-1 16,8 1-360,0-1 8,13 1-120,10-4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3:30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295 100 5920,'0'0'6697,"-10"3"-6209,4-2-403,-8 3 90,2 0 0,-1 1 0,0 0 0,-12 7 0,9-2 80,1 0 0,1 1 0,0 1 0,0 0 0,1 0 0,1 2 0,0 0 0,1 0 0,0 1 0,1 0 0,1 1 0,1 0 0,0 0 0,-8 25 0,12-29 11,0 0-1,1-1 0,-3 23 1,5-32-201,1 1-1,0 0 1,0 0 0,0 0-1,0 0 1,0 0 0,0-1-1,1 1 1,-1 0 0,1 0-1,0-1 1,0 1 0,0 0-1,0-1 1,0 1 0,1-1-1,-1 1 1,1-1 0,0 1-1,0-1 1,-1 0 0,4 2-1,-3-3-26,-1 0 0,1 0 0,0 0 0,0 0 0,0 0 0,0-1 0,-1 1 0,1-1 0,0 0 0,0 1 0,0-1 0,0 0 0,0 0 0,0 0 0,0 0 0,0-1 0,0 1 0,3-1 0,2-1 57,0-1 0,0 0 1,11-7-1,58-35 497,-3-4 1,-1-2-1,86-84 0,-157 135-549,-1-1 0,0 1 0,1 0 0,-1-1 0,0 1 0,1 0 0,-1 0-1,0-1 1,1 1 0,-1 0 0,1 0 0,-1-1 0,0 1 0,1 0 0,-1 0 0,1 0 0,-1 0-1,1 0 1,-1 0 0,1 0 0,1 7 355,-10 23-304,4-16 41,2-1-78,0 1 0,0-1 0,2 0 0,-1 1 0,2-1 0,0 1-1,0-1 1,1 0 0,1 0 0,0 0 0,6 15 0,-8-26-47,-1-1 1,1 0-1,0 1 1,-1-1-1,1 0 1,0 1-1,0-1 1,0 0-1,0 0 1,0 0-1,0 0 0,0 0 1,0 0-1,1 0 1,-1 0-1,0 0 1,0-1-1,1 1 1,-1 0-1,1-1 1,-1 1-1,0-1 1,1 1-1,-1-1 0,1 0 1,-1 0-1,1 0 1,-1 0-1,1 0 1,-1 0-1,1 0 1,-1 0-1,1 0 1,-1-1-1,4 0 1,0-1 10,0 0 0,0-1-1,0 0 1,0 0 0,0 0 0,-1 0 0,1-1 0,4-4 0,9-12 61,-1 0 0,-1-1-1,0-1 1,-2 0 0,-1-1 0,-1 0-1,0-1 1,-2-1 0,10-36-1,-19 58-51,0-1 0,0 0 0,0 0 0,-1 0 0,1 0 0,-1 0 0,0 0 0,-1-7 0,0 9-6,1 0 1,-1 1-1,1-1 1,-1 0-1,0 1 1,1-1-1,-1 0 0,0 1 1,0-1-1,0 1 1,-1-1-1,1 1 1,0 0-1,0-1 1,-1 1-1,1 0 1,-1 0-1,1 0 1,-4-2-1,-5-1 117,7 2-45,4 4 142,4 0-230,-1 0 0,1 0-1,0-1 1,0 1 0,0-1 0,0 0 0,0-1 0,1 1 0,8-1 0,1 1-2,90 3-33,0-4 0,133-17 0,-154 12-25,-103 18 156,-3 0-69,-14 8 30,-36 28-1,62-41-50,0 1 0,0 0 0,1 0 1,0 1-1,1 0 0,0 0 0,-11 22 0,17-29-10,1 1 0,-1-1-1,1 1 1,0 0 0,0-1 0,1 1 0,-1 0-1,1 0 1,0 0 0,0-1 0,0 1-1,0 0 1,1 0 0,-1 0 0,3 7 0,-2-10-2,-1 1 0,1-1 0,0 1 0,-1-1 0,1 0 0,0 1 0,0-1 0,0 0 0,0 0 0,0 0 1,0 1-1,1-1 0,-1 0 0,0 0 0,1-1 0,-1 1 0,0 0 0,1 0 0,-1-1 0,1 1 0,-1-1 0,1 1 1,-1-1-1,1 1 0,-1-1 0,1 0 0,0 0 0,-1 0 0,1 0 0,-1 0 0,1 0 0,0 0 0,-1-1 1,1 1-1,-1-1 0,1 1 0,-1-1 0,1 1 0,1-2 0,2-1 2,0 0 0,-1 1 1,0-2-1,1 1 0,-1 0 0,0-1 0,-1 0 0,7-7 1,0-2 16,13-24 1,-14 19 35,0-1-1,-2 1 0,0-2 0,7-36 1,-10 60 167,4 12-157,9 26-96,-14-34 51,1-1-16,-1 0-1,1 0 1,0 0 0,0-1 0,0 0 0,1 0-1,0 0 1,8 7 0,-11-11-3,0 0 0,0-1 0,0 1 0,1 0 0,-1-1 1,1 1-1,-1-1 0,1 0 0,0 0 0,-1 0 0,1 0 0,0 0 0,0-1 0,0 1 0,-1-1 0,1 0 0,0 0 1,0 0-1,0 0 0,0 0 0,-1-1 0,1 1 0,0-1 0,5-1 0,3-4 18,0 0 0,0-1-1,-1 0 1,0-1 0,0 0 0,0 0 0,-1-1-1,-1 0 1,12-15 0,1-6 254,34-63-1,-54 90-246,1 1 0,-1-1 0,1 1 0,0 0 0,0 0 0,2-3 0,-1 3 22,-7 34 158,-5 12-128,-6 68 0,14-105-61,1-1 0,-1 1 0,2 0 1,-1-1-1,1 1 0,3 12 0,-4-19-16,0 1-1,0-1 1,0 0 0,1 1-1,-1-1 1,0 1-1,0-1 1,1 1-1,-1-1 1,0 0-1,0 1 1,1-1-1,-1 1 1,0-1 0,1 0-1,-1 1 1,1-1-1,-1 0 1,0 0-1,1 1 1,-1-1-1,1 0 1,-1 0-1,1 0 1,-1 0 0,2 1-1,-2-1 1,1 0 0,0-1 0,0 1 0,0 0 0,0 0 0,0-1 0,0 1 1,-1 0-1,1-1 0,0 1 0,0-1 0,-1 1 0,2-2 0,3-3 8,0 1-1,-1-1 1,5-7 0,-5 7-3,19-23 119,-2-1 0,29-52 0,-48 77-100,-1 1 0,1 0-1,0 0 1,0 0 0,0 0-1,1 0 1,2-2 0,-4 4-22,0 0 0,0 1 0,0 0 0,-1-1 0,1 1 0,0-1 0,0 1 0,0 0 0,0 0 0,0-1 0,0 1 0,0 0 0,0 0 0,0 0 0,0 0 0,0 0 0,0 0 0,0 1 0,0-1 0,0 0 0,0 0 0,0 1 0,0-1 0,0 0 0,-1 1 0,1-1 0,0 1 0,0-1 0,0 1 0,-1 0 0,2 0 0,16 14 14,-12-10-17,0 0 1,0 0 0,1-1-1,0 0 1,8 4-1,-5-4 5,0 0 0,0-1 0,0 0 0,1-1 0,-1 0-1,1-1 1,0 0 0,-1-1 0,1 0 0,0-1 0,-1 0 0,1 0-1,0-1 1,-1-1 0,0 0 0,0 0 0,0-1 0,0 0-1,0-1 1,-1 0 0,12-8 0,-12 6 15,0 0 0,-1 0 0,14-16 0,-18 19-15,-1-1 0,0 1 1,0-1-1,-1 0 0,1 0 0,-1 0 0,0 0 1,-1 0-1,3-10 0,-4 14-7,0 1 0,1-1 0,-1 0 0,0 0 0,0 1 0,0-1 0,0 0 0,0 1 0,-1-1 0,1 0 0,0 0 0,0 1 0,0-1 0,-1 0 0,1 1 0,0-1 0,0 1 0,-1-1 0,1 0 0,-1 1 0,1-1 0,-1 1 0,1-1 0,-1 1 0,1-1 0,-1 1 0,1-1 0,-1 1 0,1 0 0,-1-1 0,0 1 0,1 0 0,-1-1 0,0 1 0,1 0 0,-1 0 0,0 0 0,1-1 0,-1 1 0,0 0 0,0 0 0,1 0 0,-1 0 0,0 0 0,1 1 0,-1-1 0,-1 0 0,-3 1 0,0 0 0,-1 0 0,1 0 0,0 1 0,-6 2 0,3-1 0,-1 2 0,0-1 0,1 1 0,0 1 0,0 0 0,0 0 0,1 0 0,0 1 0,0 0 0,1 0 0,0 1 0,0-1 0,-9 18 0,11-18 0,1 0 0,1 0 0,-1 0 0,1 0 0,1 0 0,-1 1 0,1-1 0,0 0 0,1 1 0,0-1 0,0 1 0,1-1 0,-1 1 0,2-1 0,-1 0 0,1 1 0,0-1 0,6 13 0,-4-12 0,0 1 0,1-1 0,0 0 0,1 0 0,0 0 0,0-1 0,0 0 0,1 0 0,13 10 0,-14-12 0,1-1 0,-1 0 0,1-1 0,0 1 0,0-1 0,0-1 0,1 1 0,-1-1 0,0-1 0,1 1 0,0-1 0,12 0 0,-4-2 112,0 0 0,-1-2 0,1 1 0,-1-2 0,1 0 0,-1-1 0,-1 0 0,19-10 0,-9 2-1372,0-1 0,-2 0 0,39-33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1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 8032,'0'0'11701,"-10"10"-11481,-9 14-3,0 0 1,2 1 0,-25 46-1,-67 121 802,69-127-620,13-25-109,16-24 46,-15 26-1,22-32 488,12-25-661,-2 5-3050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1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11856,'0'0'6599,"10"2"-6224,24 3-51,1-2 1,-1-1-1,55-4 0,112-18 932,-14-10 516,-178 28-1576,0 1 0,-1-2 0,1 0 0,0 0 0,-1 0 0,1-1 0,-1 0 0,0-1 0,0 0 0,10-8 0,-8 10-1041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21807,'0'0'4352,"73"8"-3488,-7-4 16,11-2-528,14 2 0,3-4-224,-1 0-8,-8 2-72,-11 2 8,-9-4-64,-15-4-8,-3 2-16,-13-2-8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2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1 708 16575,'0'0'5299,"10"-15"-5170,165-279 478,-103 122-145,17-34 443,-86 200-891,5-8 337,-4 14-152,-1 7-91,4 36 110,2 68 0,-7-78-149,-1-15-35,2 31 143,-4 76 0,0-111-130,-1-1 1,0 0 0,-1 0-1,0 0 1,-1 0 0,0 0-1,-1-1 1,-1 0 0,0 0-1,-12 18 1,17-28-31,-1 0 0,1-1-1,0 1 1,0 0 0,-1-1 0,1 1 0,-1-1-1,0 0 1,1 1 0,-1-1 0,0 0 0,0 0 0,1 0-1,-1 0 1,0 0 0,0-1 0,0 1 0,0-1-1,0 1 1,0-1 0,0 1 0,-1-1 0,-2 0-1,2-1 4,0 0-1,0 0 0,0-1 0,0 1 0,0 0 0,1-1 0,-1 0 0,1 0 0,-1 0 1,1 0-1,-1 0 0,1 0 0,0-1 0,0 1 0,-2-4 0,-9-11 80,2-1 0,-1 0-1,2 0 1,1-1-1,0-1 1,-8-29 0,15 27 228,2 22-309,0-1 0,0 1 1,0-1-1,0 1 0,0-1 0,1 1 1,-1-1-1,0 1 0,0 0 0,0-1 1,1 1-1,-1-1 0,0 1 1,1 0-1,-1-1 0,0 1 0,1 0 1,-1 0-1,1-1 0,-1 1 0,0 0 1,1 0-1,-1-1 0,1 1 0,3 0 26,-1 0-1,0 0 0,0 0 0,1 1 0,-1-1 0,0 1 0,0 0 0,0-1 0,5 4 0,179 48 379,-175-48-388,0-1 1,0 0 0,0-1-1,0 0 1,1-1 0,-1-1 0,24-1-1,-28 0-8,0-1 0,-1 0 0,1 0 1,0 0-1,-1-1 0,0 0 0,0-1 0,0 0 0,0 0 0,0 0 0,-1-1 0,0 0 0,8-7 0,-5 2 38,0-1-1,-1 0 0,0 0 0,-1-1 0,0 0 0,-1 0 0,-1 0 1,0-1-1,0 0 0,5-25 0,-7 19 29,3-6 543,-7 30-591,0 0 0,0 0 0,1 0 0,-1 0 1,1 0-1,0 0 0,1 0 0,-1 0 0,3 9 1,1 13 37,-3-8-27,1 0 0,1 1 0,9 27 0,-10-40-24,1 0-1,0 1 0,0-1 1,0 0-1,1-1 1,0 1-1,1-1 0,-1 1 1,1-1-1,1-1 1,10 11-1,-14-15-21,0 1 0,1-1 0,-1 0 0,0 0 0,0 0 0,1 0 0,-1 0-1,0-1 1,1 1 0,-1-1 0,1 1 0,-1-1 0,1 0 0,-1 0 0,0 0 0,1 0 0,-1-1 0,1 1 0,-1-1 0,1 1 0,-1-1 0,0 0-1,1 0 1,-1 0 0,0 0 0,0 0 0,0-1 0,3-2 0,5-3 36,0-1 0,-1-1 0,0 1-1,9-13 1,-16 19-44,57-78-1,-42 55 0,1 0 0,28-29 0,-46 54 0,1-1 0,-1 1 0,1-1 0,-1 1 0,0 0 0,1-1 0,-1 1 0,1-1 0,-1 1 0,1 0 0,-1 0 0,1-1 0,-1 1 0,1 0 0,-1 0 0,1 0 0,0-1 0,-1 1 0,1 0 0,-1 0 0,1 0 0,-1 0 0,1 0 0,0 0 0,-1 0 0,1 0 0,-1 1 0,1-1 0,0 0 0,-1 0 0,1 0 0,-1 1 0,1-1 0,-1 0 0,1 0 0,-1 1 0,1-1 0,-1 0 0,0 1 0,1-1 0,-1 1 0,1-1 0,-1 1 0,0-1 0,1 1 0,-1-1 0,0 1 0,0-1 0,1 1 0,-1-1 0,0 1 0,0-1 0,0 1 0,0 0 0,1 0 0,8 39 0,-8-33 0,4 32 0,-4-31 0,-1 0 0,1-1 0,0 1 0,1-1 0,-1 1 0,2-1 0,-1 0 0,6 10 0,-8-16 0,0-1 0,1 0 0,-1 0 0,1 0 0,-1 0 0,1 0 0,-1 0 0,1 0 0,-1 1 0,1-2 0,-1 1 0,1 0 0,-1 0 0,1 0 0,-1 0 0,1 0 0,-1 0 0,1 0 0,-1-1 0,1 1 0,-1 0 0,0 0 0,1-1 0,-1 1 0,1 0 0,0-1 0,13-10 0,1-3 0,21-25 0,-23 23 0,29-25 0,-40 39 0,0 1 0,0 0 0,0 0 0,1 0 0,-1 1 0,0-1 0,0 1 0,1-1 0,-1 1 0,0 0 0,1-1 0,-1 1 0,0 0 0,1 1 0,-1-1 0,0 0 0,0 1 0,1-1 0,-1 1 0,0 0 0,0 0 0,0 0 0,1 0 0,-1 0 0,0 0 0,-1 0 0,3 2 0,7 5 0,0 0 0,0 0 0,11 14 0,-7-5 0,-1 0 0,17 28 0,-26-38 0,-6-5 0,1 0 0,-1 0 0,1-1 0,-1 1 0,0 0 0,0 0 0,0 0 0,0 0 0,-2 2 0,-3-6-3935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88 12160,'0'0'7182,"-10"1"-6703,4 0-384,3-1-62,1 0 0,-1 0 0,1 0 0,-1 0 0,1 0 0,-1 1-1,1-1 1,0 1 0,-1 0 0,1-1 0,0 1 0,-1 0 0,1 1 0,0-1 0,0 0 0,0 1 0,0-1 0,0 1 0,0-1 0,0 1 0,1 0 0,-1 0-1,1 0 1,-3 3 0,3-2 28,0-1-1,0 1 1,0 0-1,0-1 1,0 1-1,0 0 1,1 0-1,-1-1 1,1 1-1,0 0 1,0 0-1,0 0 1,0-1-1,1 1 1,-1 0-1,1 0 1,0-1-1,-1 1 1,1 0-1,2 2 0,-2-3-12,1 0 1,0 0-1,0 0 0,0 0 0,0-1 0,0 1 0,0-1 0,0 1 0,1-1 0,-1 0 0,0 0 0,1 0 0,-1 0 0,1 0 0,-1-1 0,1 1 0,-1-1 0,1 0 0,-1 1 0,1-1 0,0 0 0,4-1 0,2 0 31,0 0 0,0 0-1,0-1 1,0-1 0,-1 1 0,1-1 0,-1-1 0,1 1-1,-1-2 1,13-8 0,-17 11-33,0-1 0,0 0 0,0 0 0,-1-1 1,1 1-1,-1-1 0,0 0 0,0 0 0,0 0 0,-1 0 0,1 0 0,-1-1 0,0 1 0,0-1 1,-1 0-1,1 1 0,-1-1 0,0 0 0,0 0 0,-1 0 0,1-8 0,-1 10-11,-1 0 0,1 0 0,-1 0 0,1 0 0,-1 1 0,0-1 0,0 0 0,0 1 0,-1-1 0,1 1 0,0-1 0,-1 1 0,0-1-1,1 1 1,-1 0 0,0 0 0,0 0 0,-1 0 0,1 0 0,0 1 0,-1-1 0,1 1 0,0-1 0,-1 1 0,0 0 0,1 0 0,-1 0 0,0 0 0,-4-1 0,4 2-2,0-1 0,-1 1 1,1 0-1,0 0 0,0 0 1,-1 0-1,1 1 1,0-1-1,-1 1 0,1 0 1,0 0-1,0 0 0,0 0 1,0 0-1,0 1 1,0-1-1,0 1 0,0 0 1,1 0-1,-1 0 0,1 0 1,-1 1-1,1-1 0,0 1 1,-3 2-1,3 0 16,0-1-1,-1 1 0,1 0 1,1-1-1,-1 1 1,1 0-1,0 0 0,0 0 1,0 0-1,1 0 0,0 10 1,1 0-1248,0 0 0,6 19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117 647 9344,'0'0'6976,"7"-11"-6718,29-58 163,-3-2-1,-3-2 1,-3-1 0,-3 0-1,18-100 1,-40 162-324,0 4 31,0 0-1,-1-1 1,0 1 0,0 0 0,-1-1 0,0 1 0,-3-16 0,3 24-110,0 0 0,0-1 0,0 1-1,0 0 1,0 0 0,0 0 0,0-1 0,0 1 0,0 0 0,0 0-1,0-1 1,0 1 0,-1 0 0,1 0 0,0-1 0,0 1-1,0 0 1,0 0 0,0 0 0,-1-1 0,1 1 0,0 0 0,0 0-1,0 0 1,0 0 0,-1 0 0,1-1 0,0 1 0,0 0 0,-1 0-1,1 0 1,0 0 0,0 0 0,-1 0 0,1 0 0,0 0-1,-1 0 1,-6 8 323,-8 23-131,12-25-148,-24 69 181,2 0 0,-21 113 1,-6 22 10,-22 83 207,27-99 99,40-176-449,6-16-62,0 0-1,0 1 1,0-1-1,1 0 0,-1 1 1,0-1-1,0 5 1,1-7-40,0 0 0,0 0 0,0 0 0,0 0 0,0 0 0,0 0 0,0 0 0,0 0 0,0 0 1,0 0-1,0 0 0,0 0 0,0 0 0,0 0 0,-1 0 0,1-1 0,0 1 0,0 0 0,0 0 1,0 0-1,0 0 0,0 0 0,0 0 0,0 0 0,0 0 0,0 0 0,0 0 0,0 0 0,-1 0 1,1 0-1,0 0 0,0 0 0,0 0 0,0 0 0,0 0 0,0 1 0,0-1 0,0 0 0,0 0 1,0 0-1,0 0 0,0 0 0,0 0 0,-1 0 0,1 0 0,0 0 0,0 0 0,0 0 0,0 0 1,0 0-1,0 0 0,0 0 0,0 0 0,0 1 0,0-1 0,0 0 0,0 0 0,-2-10 337,5-4-242,1 0-1,1 1 1,0 0 0,1 0 0,1 1-1,12-19 1,-12 18-49,35-61 166,-25 40-118,2 1-1,1 1 0,29-34 1,-23 38 24,42-31 1,-32 28-15,42-30 343,-71 58-373,-6 3-78,-1 0-1,0 0 0,1 0 1,-1 0-1,0 0 0,1 0 1,-1 0-1,0 0 0,0-1 0,1 1 1,-1 0-1,0 0 0,1 0 1,-1 0-1,0 0 0,0-1 1,1 1-1,-1 0 0,0 0 0,0 0 1,1-1-1,-1 1 0,0 0 1,0 0-1,0-1 0,1 1 1,-1 0-1,0-1 0,0 1 0,0 0 1,0 0-1,0-1 0,0 1 1,0 0-1,0-1 0,1 0 0,3-1 234,-9 2-21,3 2-199,-1 1 0,1 0 0,-1-1 0,1 1 0,0 0 0,0 0 0,0 0 0,1 0 0,-1 1 0,-1 4 0,-3 4 3,-1 3 6,0 0 1,0 0 0,2 1-1,-6 22 1,9-28-16,1-1 1,-1 1 0,1-1-1,1 1 1,0 0 0,0-1-1,1 1 1,4 18 0,-5-26-10,1 0 0,-1 1 1,1-1-1,0 0 0,0 0 1,0 1-1,0-1 0,1 0 1,-1 0-1,0 0 0,1 0 1,0-1-1,-1 1 0,1 0 0,0-1 1,0 1-1,0-1 0,0 1 1,0-1-1,0 0 0,0 0 1,0 0-1,1 0 0,-1 0 1,0-1-1,1 1 0,-1-1 1,0 1-1,1-1 0,-1 0 0,1 0 1,-1 0-1,1 0 0,-1 0 1,0-1-1,1 1 0,-1-1 1,5-1-1,4-2 20,0 0 0,0-1 0,0 0 0,-1-1 0,0 0 0,14-11 0,3-5 80,-1-2 0,23-28 0,35-32 280,-32 44 73,-52 40-453,0 0 0,1 0 0,-1 0 0,0 0-1,1 0 1,-1 0 0,0 0 0,0 1 0,1-1-1,-1 0 1,0 0 0,0 0 0,1 1 0,-1-1-1,0 0 1,0 0 0,1 1 0,-1-1 0,0 0-1,0 0 1,0 1 0,0-1 0,0 0 0,1 1-1,-1-1 1,0 0 0,0 0 0,0 1 0,0-1-1,0 0 1,0 1 0,0-1 0,0 0 0,0 1-1,0-1 1,2 16 36,-10 26 28,6-35-44,0 1 0,1-1-1,0 1 1,0-1 0,1 1 0,-1-1 0,2 1 0,0 9-1,0-16-17,-1-1-1,0 0 1,0 0 0,0 1-1,1-1 1,-1 0-1,0 0 1,0 0-1,1 1 1,-1-1-1,0 0 1,1 0 0,-1 0-1,0 0 1,0 0-1,1 0 1,-1 1-1,0-1 1,1 0-1,-1 0 1,0 0-1,1 0 1,-1 0 0,0 0-1,1 0 1,-1 0-1,0 0 1,1-1-1,-1 1 1,0 0-1,1 0 1,-1 0 0,0 0-1,0 0 1,1 0-1,-1-1 1,0 1-1,1 0 1,12-8 111,-3-1-49,0 0 1,-1 0-1,0-1 1,7-11-1,-9 12-2,0 0 0,0 0 0,1 1 0,0 0 0,1 0 0,13-9 0,-22 17-61,1 0 0,-1 1 0,1-1 0,0 0 1,-1 0-1,1 0 0,-1 0 0,1 1 0,-1-1 1,1 0-1,-1 1 0,1-1 0,-1 0 0,0 1 0,1-1 1,-1 0-1,1 1 0,-1-1 0,0 1 0,1-1 1,-1 1-1,0-1 0,0 1 0,1-1 0,-1 1 0,0-1 1,0 1-1,1 0 0,9 23 30,-8-18-20,0-3-16,6 18 109,2 0-1,13 20 1,-20-36-101,1 0 0,-1-1 0,1 1 0,0-1 0,0 1 0,0-1 0,1 0 0,0-1 0,-1 1 0,1-1 0,0 0 0,1 0-1,6 3 1,-7-6-4136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15472,'0'0'3807,"52"71"-4031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3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403 763 11352,'0'0'3014,"-13"2"-2500,-14 3-254,1 1 0,0 1 0,0 1 0,-32 16 0,33-12-21,0 2 0,1 1 0,-33 26 0,47-33-122,0 0 1,1 1-1,1 1 0,-1 0 1,2 0-1,-1 0 0,1 1 0,1 0 1,0 0-1,-5 14 0,10-23-76,0 0-1,0 0 0,1 0 1,-1 0-1,1 0 1,0 1-1,-1-1 0,1 0 1,0 0-1,0 0 1,1 0-1,-1 0 0,0 0 1,1 1-1,0 2 1,0-3-8,0-1 0,0 0-1,-1 0 1,1 1 0,0-1 0,0 0 0,0 0 0,1 0 0,-1 0 0,0 0 0,0 0 0,0 0 0,1 0 0,-1-1 0,1 1 0,-1 0 0,2 0 0,1 0 13,0-1 1,0 1 0,0-1-1,0 1 1,0-1 0,0 0-1,0-1 1,0 1 0,0-1 0,-1 0-1,1 0 1,0 0 0,0 0-1,-1 0 1,8-5 0,10-6 149,-1-2 1,-1-1-1,0 0 1,0-2-1,-2 0 1,0-1 0,-1 0-1,-1-1 1,0-1-1,-2-1 1,15-28-1,-12 6 100,-1 0-1,-3 0 1,-1-1-1,5-49 0,3-179 520,-19 272-814,2-59 274,-3 1 0,-10-71 0,11 126-249,-1 0 1,0 0-1,1 0 1,-1 1-1,-1-1 1,1 0-1,0 0 1,-1 0-1,1 1 1,-1-1 0,0 1-1,0-1 1,-3-2-1,4 4-16,0 0 0,1 1 0,-1-1 0,0 1-1,0 0 1,0-1 0,0 1 0,1 0 0,-1-1-1,0 1 1,0 0 0,0 0 0,0 0 0,0 0 0,0 0-1,0 0 1,0 0 0,-1 0 0,0 1-3,0-1 1,1 1-1,-1 0 0,1-1 1,-1 1-1,1 0 0,-1 0 1,1 1-1,0-1 0,-1 0 1,1 0-1,0 0 0,-2 3 1,-7 11 14,1 0 0,0 1 0,1 0 0,0 0 0,1 0 0,1 1 0,-4 20 0,-20 127 70,20-87-42,-1 115 1,12-149-12,2-1 1,2 0-1,1 0 1,18 59 0,-15-68 37,2-1 1,1-1 0,2 1 0,26 43 0,-38-72-36,0 0 1,0 0-1,1 0 0,-1 0 1,1 0-1,0-1 0,-1 1 1,1-1-1,0 0 0,1 0 1,-1 0-1,4 2 0,-5-4-242,0 1 0,0 0 0,0-1 0,0 1 0,0-1 0,0 0-1,1 0 1,-1 0 0,0 0 0,0 0 0,0 0 0,1 0 0,-1-1-1,0 1 1,0-1 0,0 0 0,4-1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318 678 8536,'0'0'9198,"-13"-5"-8899,-95-36 649,104 40-875,-1 0 0,0 0 0,0 0-1,1 1 1,-1 0 0,0 0 0,0 0 0,1 0 0,-1 1 0,0 0 0,0 0 0,1 0 0,-1 1 0,1-1 0,-1 1 0,-5 3 0,0 1 55,-1 0 0,1 0 1,0 1-1,1 1 1,-13 11-1,18-14-84,0 0 0,0 0 0,1 1 0,-1-1 0,1 1 0,0 0 0,1-1-1,-1 1 1,1 1 0,0-1 0,1 0 0,0 0 0,-2 13 0,2 4 52,1 0 0,4 34 0,-2-43-53,0-1-1,1 0 1,0 0-1,1 1 1,0-2-1,1 1 1,1-1-1,0 1 1,8 12-1,-10-19-4,1 0 1,-1 0-1,1 0 0,0 0 1,1-1-1,-1 0 0,1 0 1,0-1-1,1 1 0,-1-1 1,1 0-1,-1-1 0,1 0 0,0 0 1,0 0-1,1-1 0,12 2 1,-14-3-8,0-2 0,0 1 0,0 0 1,0-1-1,0 0 0,0-1 0,-1 1 1,1-1-1,-1 0 0,1-1 0,-1 1 1,7-5-1,6-4 109,32-27 0,-25 15 0,-2-1 0,0-1 0,30-45 0,0 1 159,-39 50-15,0-1-1,0 0 1,11-27 0,-27 57-171,0 0 1,0 0-1,1 1 1,0-1 0,1 11-1,-1-5-44,1-6-50,-1 14 54,2 40 1,0-58-52,0 0 0,0 0 1,0 0-1,1 0 1,-1 0-1,1 0 1,1 0-1,-1 0 1,1-1-1,0 1 0,8 9 1,-10-13-13,1-1 0,0 1 0,0 0 0,0-1 0,0 0 0,0 1 0,0-1 1,0 0-1,1 0 0,-1 0 0,0 0 0,1 0 0,-1-1 0,0 1 0,1-1 0,-1 1 0,1-1 0,-1 0 1,1 0-1,-1 0 0,1-1 0,-1 1 0,1 0 0,-1-1 0,0 0 0,1 1 0,-1-1 0,0 0 0,1 0 1,-1 0-1,0-1 0,0 1 0,3-3 0,4-3 24,1 0 0,-2 0 0,1-1 1,-1-1-1,13-16 0,17-29 112,38-47 429,-69 90-444,-2 6 75,-4 15-75,-1 16-114,1 1-1,1-1 1,1 0-1,1 0 1,1 0 0,16 42-1,-21-67-16,0 0 0,1-1 0,-1 1 0,1 0 0,-1-1 0,1 1 0,0 0 0,-1-1 0,1 1 0,0-1 0,-1 1 0,1-1 0,0 1 0,0-1 0,-1 1 0,1-1 0,0 0 0,0 0 0,0 1 0,-1-1 0,1 0 0,0 0 0,0 0 0,0 0-1,0 0 1,0 0 0,-1 0 0,1 0 0,0 0 0,0 0 0,0-1 0,0 1 0,0 0 0,-1 0 0,1-1 0,0 1 0,0-1 0,-1 1 0,2-1 0,2-1 1,1-1 0,-1 0 0,0 0-1,1 0 1,4-5 0,12-16 20,-2 0 0,0-2-1,19-36 1,-12 20 13,-2 6 9,-2-2-1,-1-1 1,-2-1-1,-2 0 1,14-49-1,-15 19 39,-3 0-1,-4-1 1,2-86 0,-11 143-56,2-5 16,-2 1 0,0-1 1,-1 1-1,-1-1 1,-5-20-1,7 38-39,0 1-1,0 0 0,0 0 1,0-1-1,0 1 1,0 0-1,0-1 0,0 1 1,-1 0-1,1 0 1,0-1-1,0 1 1,0 0-1,0-1 0,0 1 1,0 0-1,-1 0 1,1-1-1,0 1 0,0 0 1,0 0-1,-1 0 1,1-1-1,0 1 1,0 0-1,-1 0 0,1 0 1,0 0-1,0 0 1,-1-1-1,1 1 1,0 0-1,-1 0 0,1 0 1,0 0-1,0 0 1,-1 0-1,1 0 0,0 0 1,-1 0-1,1 0 1,0 0-1,0 0 1,-1 0-1,1 0 0,0 0 1,-1 1-1,1-1 1,0 0-1,0 0 1,-1 0-1,1 0 0,0 0 1,0 1-1,-1-1 1,1 0-1,0 0 0,0 0 1,-1 1-1,-11 18 29,1 9-43,1 1 1,1 1-1,1-1 1,-6 53-1,2 125-144,13-163 105,1 1-1,2 0 1,3 0 0,1-1 0,17 52-1,-19-79 93,0 0-1,2 0 0,0-1 0,0 0 0,16 20 0,-23-34-18,0-1 1,1 1-1,-1-1 0,0 1 1,1-1-1,-1 0 0,1 0 0,0 1 1,-1-1-1,1 0 0,0-1 1,0 1-1,0 0 0,-1 0 0,1-1 1,0 1-1,0-1 0,0 0 1,0 1-1,0-1 0,0 0 1,0 0-1,0 0 0,0-1 0,0 1 1,0 0-1,0-1 0,0 1 1,0-1-1,0 0 0,0 0 0,2-1 1,9 0 206,-12 2-214,0 0 1,0 0 0,-1 0 0,1 0-1,0 0 1,0 0 0,-1 0-1,1 0 1,0 0 0,-1 0 0,1-1-1,0 1 1,0 0 0,-1 0-1,1-1 1,0 1 0,-1-1 0,1 1-1,-1-1 1,1 1 0,-1 0-1,1-1 1,-1 0 0,1 1 0,-1-1-1,1 1 1,-1-1 0,0 0-1,1 0 1,2-6-215,-3 6 152,1 1 0,-1-1-1,0 0 1,0 1-1,0-1 1,1 0-1,-1 1 1,0-1 0,0 1-1,0-1 1,0 0-1,0 1 1,0-1 0,-1 0-1,1 1 1,0-1-1,0 0 1,0 1-1,0-1 1,-1 1 0,1-1-1,-1 0 1,0-4-346,-2-3-490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6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13768,'0'0'4513,"12"-3"-4167,108-17 1006,210-8 0,-229 21 518,-83 5-993,-17 1-797,1 1 0,-1-1 0,1 1 0,-1 0 0,1 0 1,0-1-1,-1 1 0,1 0 0,-1 1 0,1-1 1,-1 0-1,1 0 0,0 1 0,-1-1 0,1 1 0,-1-1 1,0 1-1,1 0 0,-1-1 0,1 1 0,-1 0 1,0 0-1,3 2 0,1 1-500,0 1-1,1-1 1,-1-1 0,9 5-1,-10-6-1261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166 656 13968,'-8'9'1442,"-15"21"-541,5-7-655,0 1 1,2 0-1,-22 44 1,31-51-161,-22 55 241,27-67-243,0 1 0,1 0 0,0 0 0,0 0 0,0 0 1,1 0-1,0 1 0,0-1 0,0 0 0,2 6 0,-2-11-54,0 0 0,1 0-1,-1 0 1,0 0-1,1 0 1,-1 0 0,0 0-1,1 0 1,-1 0 0,1 0-1,0 0 1,-1 0-1,1-1 1,0 1 0,-1 0-1,1 0 1,0-1-1,0 1 1,0 0 0,0-1-1,0 1 1,0-1 0,0 1-1,0-1 1,0 0-1,1 1 1,0-1 18,1 0 0,-1 0 0,0 0 0,0 0 0,1-1 0,-1 1 0,0-1 0,0 1 0,0-1 0,0 0 0,4-2 0,0 0 45,0-1-1,0 0 1,0 0-1,-1 0 1,0 0-1,0-1 1,6-8-1,1-4 164,-1 0-1,-1-1 0,-1 0 0,-1-1 1,0 0-1,-1-1 0,-1 1 0,4-27 1,-10 41-151,0-1 0,0 1 1,0 0-1,-1 0 0,0-1 1,0 1-1,0 0 0,-4-9 1,4 12-48,0-1 0,0 1 1,0 0-1,0-1 1,0 1-1,-1 0 1,1 0-1,-1 0 0,1 0 1,-1 0-1,0 1 1,0-1-1,0 0 0,0 1 1,0 0-1,0-1 1,0 1-1,0 0 0,0 0 1,-5-2-1,-4 3 628,32-8-497,-6-1-170,0-2 1,-1 0 0,0-1-1,-1 0 1,0-1-1,-1-1 1,0 0-1,-1 0 1,-1-1 0,0 0-1,-1-1 1,8-19-1,8-26 126,34-127 0,-50 155-82,27-123 744,-60 386-400,11-75-302,-13 89 5,-40 294 94,41-415-135,-1 11 67,24-120-27,5-23 23,3-13-93,164-501 516,-72 258-284,27-85 87,-9 39 170,-116 340-457,-11 88-103,-44 193-1,-64 113-160,38-198 56,63-181 92,-3-2 0,-50 80-1,63-110 24,6-8 11,-1-1 1,1 1-1,0-1 1,-1 0-1,0 0 0,0 0 1,-3 3-1,6-6 11,0 0 0,0 0-1,-1 0 1,1 1-1,0-1 1,0 0 0,0 0-1,0 0 1,-1 0-1,1 0 1,0 0-1,0 0 1,0 0 0,-1 0-1,1 0 1,0 0-1,0 0 1,0 0 0,-1 0-1,1 0 1,0 0-1,0 0 1,0 0 0,-1 0-1,1 0 1,0 0-1,0 0 1,0 0 0,-1 0-1,1-1 1,0 1-1,0 0 1,0 0-1,0 0 1,0 0 0,-1 0-1,1-1 1,0 1-1,-3-11-16,2-13-2,6-7 37,2 0 0,1 1 0,2 0 0,1 1-1,17-34 1,-14 34 43,1 1 0,1 0 0,2 1 0,1 1 0,24-27 0,-25 34 54,0 1-1,1 1 1,1 1-1,0 0 1,1 2 0,44-23-1,-39 27 43,-17 7-4114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2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1087 9944,'0'0'6365,"7"-12"-5771,21-39 345,-2-2 0,-2 0-1,29-100 1,-44 114-219,-1-1-1,-3 1 1,2-47 0,-7 85-677,0 0 1,0 0 0,0 1 0,0-1 0,0 0 0,0 0-1,0 0 1,0 0 0,0 0 0,0 0 0,1 0-1,-1 0 1,0 1 0,1-1 0,-1 0 0,1 0 0,0-1-1,-1 2-18,1 0-1,-1 0 0,1 0 0,-1 0 1,0 0-1,1 1 0,-1-1 0,1 0 1,-1 0-1,0 0 0,1 0 0,-1 1 1,0-1-1,1 0 0,-1 1 0,0-1 1,1 0-1,-1 0 0,0 1 0,0-1 1,1 0-1,-1 1 0,0-1 0,0 1 1,1-1-1,14 33 349,-5 4-249,-1 0 0,-2 0 0,4 66 0,-10-74-90,-1 0 0,-2 0 0,0 1 0,-2-1 1,-11 39-1,13-62-26,1-1 1,-1 0-1,0 1 1,0-1 0,-1 0-1,0 0 1,0-1-1,-5 8 1,6-11 0,1 1 0,-1-1 0,1 0 0,-1 0 0,1 1 1,-1-1-1,0 0 0,0-1 0,1 1 0,-1 0 0,0-1 1,0 1-1,0-1 0,0 1 0,0-1 0,0 0 0,0 0 0,0 0 1,0 0-1,0 0 0,0 0 0,0 0 0,0-1 0,0 1 1,0-1-1,-2 0 0,1-1 13,-1 0-1,1 0 1,-1-1 0,1 1-1,0-1 1,0 1 0,0-1-1,1 0 1,-1 0 0,0 0 0,1-1-1,-3-5 1,-8-8 60,10 13-62,0 1 16,-1-1 0,1 0 0,0 0 0,0 0 0,1 0 0,-1-1 0,1 1 0,0-1 0,-2-6 0,35 8 132,10-1-121,20-3-7,60-14 1,-75 10 1,0-2 0,64-27 0,-85 29 1,-1-1-1,31-21 0,-47 28-18,-1-1-1,1-1 0,-1 1 0,0-1 0,-1 0 0,1-1 0,-1 1 0,-1-1 1,0-1-1,5-8 0,-9 14-8,-1 0 0,1 1 0,0-1 0,-1 0 0,0 0 0,0 0 0,1 0 0,-2 0-1,1 0 1,0 0 0,-1 0 0,1 0 0,-2-3 0,2 5-7,-1-1 0,1 1-1,0 0 1,-1 0 0,1 0-1,-1-1 1,1 1 0,-1 0 0,0 0-1,1 0 1,-1 0 0,0 0-1,0 0 1,0 0 0,0 0 0,0 0-1,0 0 1,0 1 0,0-1-1,0 0 1,0 1 0,0-1-1,0 1 1,-1-1 0,1 1 0,0-1-1,0 1 1,-1 0 0,1 0-1,0 0 1,-2 0 0,-4 1 14,1 1 0,0 0 0,0 0 0,0 1-1,0 0 1,0 0 0,0 0 0,1 1 0,-1 0 0,1 0 0,-8 7 0,8-5-7,-1-1 0,1 1 0,0 0 0,0 1-1,1-1 1,0 1 0,0 0 0,0 0 0,-3 11 0,6-15-12,0-1 0,1 0 0,0 0 0,-1 0 0,1 0 0,0 1 0,0-1 1,0 0-1,0 0 0,1 1 0,-1-1 0,1 0 0,-1 0 0,1 0 0,0 0 0,0 0 0,0 0 1,0 0-1,2 3 0,-1-2-1,1 1 0,0-1 0,1 0 0,-1-1 0,0 1 0,1 0 0,-1-1 0,1 0 0,6 3 0,3 0 1,-1-1-1,1 0 1,0 0-1,0-2 1,23 3-1,-24-5 5,-1 0 0,1 0 0,-1-1-1,1 0 1,-1-1 0,0-1 0,0 0-1,0 0 1,0-1 0,18-9 0,-15 5 5,0-1 1,-1 0 0,1-1-1,-2 0 1,0-1-1,19-23 1,-5 1 23,-3-2 0,-1 0 0,-1-1 0,-2-1 0,15-42 0,-5 8 76,-3-2 1,25-115-1,-48 172-81,-2-1 0,1 0 0,-2 1 0,0-1-1,-1 0 1,-3-18 0,4 34-26,-1 0 1,1 0-1,0-1 0,0 1 1,0 0-1,0 0 0,-1 0 0,1 0 1,-1 0-1,1-1 0,-1 1 0,1 0 1,-1 0-1,0 0 0,1 0 1,-1 0-1,0 1 0,0-1 0,0 0 1,1 0-1,-1 0 0,0 1 1,0-1-1,0 1 0,0-1 0,0 0 1,-1 1-1,1 0 0,0-1 1,0 1-1,0 0 0,0-1 0,0 1 1,-1 0-1,1 0 0,0 0 1,-2 0-1,1 1 6,-1 0-1,0-1 1,0 1 0,1 0-1,-1 1 1,0-1 0,1 0-1,-1 1 1,1 0 0,0-1 0,0 1-1,-1 0 1,1 0 0,-3 4-1,-4 6 5,1 0 0,1 1 0,0-1 0,1 2 0,0-1 0,1 0-1,0 1 1,1 0 0,1 0 0,-3 19 0,3 1-16,1-1 1,2 0-1,5 48 1,7-4-42,30 110 0,-30-139 15,-9-34 70,1 0-1,0-1 1,0 0 0,1 1-1,1-2 1,14 25 0,-14-35-45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3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16072,'0'0'1942,"14"0"-1311,186-22 1315,109-18-42,-282 38-1934,34-1 873,-55 3-1313,-1 1 0,0 0 0,1 0 1,-1 0-1,6 3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3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9648,'0'0'8401,"1"12"-8024,8 292 1575,-20-141-883,-1-3 202,11-138-718,-7 44 0,0-11 702,8-48-1055,0-7-142,0 1 0,0-1-1,0 1 1,0 0 0,0-1-1,0 1 1,0-1 0,0 1-1,0 0 1,0-1-1,0 1 1,0 0 0,0-1-1,0 1 1,0-1 0,-1 1-1,1 0 1,0-1 0,-1 1-1,1-1 1,0 1 0,-1-1-1,1 1 1,-1 0 0,0-1 196,3-17-33,0 0 0,1 0 0,0 0-1,2 1 1,0-1 0,1 1 0,0 0 0,2 1-1,12-22 1,-7 18-159,0 1 0,1 1 0,1 0-1,1 1 1,0 1 0,1 0 0,1 1 0,0 1-1,1 1 1,22-11 0,-37 21-53,-1 0 0,1 1 0,0 0 0,0-1 0,-1 1-1,1 0 1,0 1 0,0-1 0,0 1 0,0 0 0,0 0 0,0 0 0,0 0 0,0 1 0,0-1-1,0 1 1,-1 0 0,1 1 0,0-1 0,0 0 0,-1 1 0,1 0 0,-1 0 0,1 0 0,-1 0-1,0 1 1,0-1 0,0 1 0,0 0 0,-1 0 0,1 0 0,-1 0 0,1 0 0,-1 1 0,0-1-1,0 1 1,-1-1 0,1 1 0,1 6 0,-2-5-4,0 1 0,0-1 0,0 1 0,-1 0 0,0-1-1,0 1 1,0 0 0,-1-1 0,0 1 0,0-1 0,0 1 0,-1-1 0,1 1-1,-2-1 1,1 0 0,0 0 0,-1 0 0,0 0 0,0 0 0,0 0 0,-1-1 0,0 0-1,0 0 1,0 0 0,-7 6 0,5-6 11,-1 1-1,1-1 0,-1-1 1,0 1-1,0-1 1,0 0-1,-1 0 0,1-1 1,0 0-1,-1-1 1,0 0-1,1 0 1,-1 0-1,0-1 0,0 0 1,1 0-1,-1-1 1,-10-2-1,-12-3 136,30 6-143,0 0 1,0 0-1,0 0 1,0 0 0,0 0-1,0 0 1,0 0-1,0 0 1,0 0-1,0 0 1,1 0 0,-1-1-1,0 1 1,0 0-1,0 0 1,0 0-1,0 0 1,0 0 0,0 0-1,0 0 1,0 0-1,0 0 1,0 0 0,0 0-1,0 0 1,9 1 77,25 15-25,-1 2-1,-1 1 1,-1 2 0,42 35-1,-61-46-28,55 44 660,-67-53-675,1-1 0,-1 0 1,0 1-1,1-1 0,-1 0 1,0 1-1,1-1 0,-1 0 1,1 1-1,-1-1 0,0 0 1,1 0-1,-1 0 0,1 0 1,-1 1-1,1-1 0,-1 0 1,1 0-1,-1 0 0,1 0 1,-1 0-1,1 0 0,-1 0 1,1 0-1,-1 0 0,1 0 1,-1-1-1,0 1 0,1 0 1,-1 0-1,1 0 0,-1 0 1,1-1-1,-1 1 0,0 0 1,1-1-1,-1 1 1,0 0-1,1-1 0,-1 1 1,0 0-1,1-1 0,5-17-4222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3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22103,'0'0'4912,"102"10"-4888,-47 8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3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9536,'0'0'14081,"12"0"-13845,198-11 693,-123 3-438,0 4 1,100 9 0,-135-2-61,63-4 1,-35-1 346,-80 2-769,0 0-1,0 0 1,0 0 0,0 0 0,0 0 0,0 0-1,1 0 1,-1 0 0,0 0 0,0 0-1,0 0 1,0 0 0,0 0 0,1 0 0,-1 0-1,0 0 1,0 0 0,0 0 0,0 0 0,0 0-1,0 0 1,1 0 0,-1 0 0,0-1-1,0 1 1,0 0 0,0 0 0,0 0 0,0 0-1,0 0 1,0 0 0,0 0 0,1-1-1,-1 1 1,0 0 0,0 0 0,0 0 0,0 0-1,0 0 1,0 0 0,0-1 0,0 1 0,0 0-1,0 0 1,0 0 0,0 0 0,0 0-1,0-1 1,0 1 0,0 0 0,0 0 0,-7-10 131,-11-7-28,-4 5 50,-29-13 1,14 8-43,29 13-86,0 1-1,-1 0 0,1 1 0,-1 0 0,1 1 0,-12-2 0,-55 1 218,59 2-186,15 0-58,0 0-1,0 0 0,1 0 1,-1 0-1,0 0 0,0 0 1,1 0-1,-1 0 0,0 1 1,0-1-1,1 0 0,-1 0 1,0 1-1,1-1 0,-1 0 1,0 1-1,1-1 0,-1 1 1,1-1-1,-2 2 0,2-2-3,0 0 0,0 1 0,0-1-1,0 1 1,0-1 0,0 1 0,0-1 0,0 0-1,0 1 1,0-1 0,0 1 0,1-1 0,-1 0-1,0 1 1,0-1 0,0 0 0,0 1 0,1-1-1,-1 0 1,0 1 0,0-1 0,1 0 0,-1 1-1,0-1 1,1 0 0,-1 0 0,0 1 0,1-1-1,-1 0 1,0 0 0,1 0 0,-1 0 0,1 1-1,13 4 13,-1 1 0,1-2 0,0 0 0,0 0 0,0-2 0,23 2 0,7 3 2,17 0 33,10 1-9,-64-6-41,0 0 1,-1 0-1,1 0 0,-1 0 0,0 1 0,0 0 0,12 8 0,-17-10 4,0 0 1,0 0-1,0 1 1,0-1 0,0 0-1,0 1 1,0-1-1,0 0 1,0 1 0,0-1-1,-1 1 1,1 0-1,-1-1 1,1 1-1,-1-1 1,0 1 0,0 0-1,1-1 1,-1 1-1,0 0 1,0-1 0,-1 1-1,1 0 1,0-1-1,-1 1 1,1 0-1,0-1 1,-1 1 0,0-1-1,1 1 1,-1-1-1,0 1 1,-1 1 0,-4 7 21,0-1 1,-1 1-1,-13 14 1,13-17-17,-31 36 146,-58 49 0,84-79-28,11-12-115,1 0 0,-1 0 0,0-1 1,1 1-1,-1 0 0,0 0 0,0 0 0,0 0 0,0-1 0,0 1 0,1 0 0,-2-1 1,1 1-1,0-1 0,0 1 0,0-1 0,0 0 0,0 1 0,0-1 0,0 0 0,0 0 1,-1 0-1,1 0 0,0 0 0,-2 0 0,3 0 42,0-1-45,0-1 0,0 1 1,1-1-1,-1 1 0,1-1 1,-1 1-1,1-1 0,-1 1 0,1 0 1,0-1-1,0 1 0,-1 0 1,1 0-1,0 0 0,2-2 0,18-24-190,8-6-1917,-25 29-295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4:3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23 116 15976,'0'0'3906,"-2"12"-3755,1-8-143,-3 16 98,-2 31 0,5-43-72,1 0 0,0 0 0,1 0 1,0 0-1,0-1 0,0 1 0,1 0 1,5 12-1,-3-12 20,0 0 0,1 0 0,0-1 0,0 0 0,1 0 0,0 0 1,0-1-1,0 1 0,1-2 0,0 1 0,0-1 0,0 0 0,1 0 0,0-1 0,0 0 1,0 0-1,0-1 0,1 0 0,-1-1 0,1 0 0,-1 0 0,1 0 0,0-1 0,0-1 1,0 0-1,0 0 0,0 0 0,0-1 0,-1-1 0,1 1 0,0-1 0,-1-1 1,12-4-1,-6 0 57,0 0 1,0-1 0,-1 0-1,0-1 1,-1-1-1,0 0 1,0 0 0,-1-1-1,0-1 1,-1 0-1,9-14 1,-13 18-38,-1-1 1,0 1-1,-1-1 0,0 0 0,0 0 0,-1-1 1,0 1-1,0-1 0,-1 1 0,-1-1 0,1 0 1,-2 0-1,1 0 0,-1 0 0,-1 1 0,0-1 1,0 0-1,-5-14 0,5 21-41,0-1 0,0 1 1,-1-1-1,1 1 0,-1 0 0,0-1 1,0 1-1,0 0 0,0 0 0,-1 1 1,1-1-1,-1 0 0,0 1 0,0-1 0,0 1 1,0 0-1,-4-2 0,2 2 10,0 0 0,0 0 0,0 1-1,0 0 1,-1 0 0,1 0 0,-1 1 0,1-1 0,0 1-1,-9 1 1,-7 3 94,1 0 0,0 1 0,0 1-1,-35 16 1,29-9 4,1 2 0,1 0-1,0 2 1,1 1 0,1 0 0,-32 37-1,49-50-43,0 0 0,0 0 0,1 1 0,-5 6 0,8-11-207,1 0 1,-1 0 0,1 0-1,-1 0 1,1 0 0,-1 0 0,1 0-1,-1 0 1,1 0 0,0 0-1,0 0 1,-1 0 0,1 0-1,0 1 1,0-1 0,0 0 0,0 0-1,0 0 1,1 0 0,-1 0-1,0 0 1,0 0 0,1 0 0,-1 0-1,1 0 1,-1 0 0,1 0-1,-1 0 1,1 0 0,0 0-1,-1 0 1,1 0 0,0-1 0,0 2-1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1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8536,'0'0'12437,"2"10"-12209,27 193 986,1 19 677,-26-182-1446,4 70 2231,-8-101-2018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1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9944,'0'0'11322,"10"1"-11002,26 1 246,63-5 0,-61-1-27,-1-2-1,47-12 1,-46 10 7,-36 7-473,1 1 0,-1 0-1,1 0 1,-1 0 0,1 0 0,-1 0 0,1 0-1,-1 1 1,0-1 0,1 1 0,-1 0 0,0 0-1,4 1 1,7-6 897,-8 5-4513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1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11048,'0'0'10417,"12"-3"-10100,26-3 220,48-1-1,-63 5 105,29-6-1,-33 4-124,0 1 1,24 0-1,-18 0 96,-2 0-160,-8 8-3474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1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183 108 7736,'0'0'9063,"-10"-4"-8847,-34-10 0,41 13-177,0 1 0,0 0 0,0 0 0,-1 0 0,1 0 0,0 1-1,0-1 1,0 1 0,0 0 0,0 0 0,0 0 0,0 0 0,0 0-1,0 1 1,0-1 0,1 1 0,-1 0 0,1 0 0,-1 0 0,1 0-1,0 0 1,-1 1 0,1-1 0,-3 5 0,-3 2 87,3-4-34,0 0 1,1 0 0,-1 1 0,1-1-1,1 1 1,-1 0 0,1 0-1,0 1 1,0-1 0,-3 12-1,5-14-38,0 1 0,1 0 0,-1 0 0,1 0 0,0 0 0,1 0 0,-1-1 0,1 1-1,0 0 1,0 0 0,0-1 0,1 1 0,-1-1 0,1 1 0,1-1 0,2 6 0,0-1 38,-1-2-7,1 0-1,-1 0 0,1-1 0,8 10 1,-11-14-61,-1-1 1,1 1 0,0-1 0,0 0-1,0 1 1,0-1 0,0 0 0,0 0-1,1 0 1,-1-1 0,0 1-1,0 0 1,1-1 0,-1 0 0,0 1-1,1-1 1,-1 0 0,0 0 0,1 0-1,3-1 1,0-1 32,-1 1-1,1-1 1,-1-1 0,0 1-1,0-1 1,1 0-1,-2 0 1,1 0 0,0-1-1,-1 1 1,1-1 0,-1 0-1,7-10 1,5-3 85,-13 14-108,16-12 288,-19 15-318,1 0 1,-1 0-1,1 0 0,0-1 1,-1 1-1,1 0 0,-1 0 1,1 0-1,0 0 0,-1 0 1,1 0-1,-1 0 0,1 1 1,0-1-1,-1 0 0,1 0 1,-1 0-1,1 1 0,-1-1 1,1 0-1,-1 0 0,1 1 1,-1-1-1,1 1 0,-1-1 1,1 0-1,-1 1 1,1-1-1,-1 1 0,0-1 1,1 1-1,-1-1 0,0 1 1,0-1-1,1 1 0,-1 0 1,0 0-1,5 5-9,0-1 0,0 1 1,0-1-1,0 0 0,1 0 0,0-1 1,12 8-1,-12-8 0,-1-1 14,0 0-1,1 0 0,-1-1 0,1 1 0,-1-1 1,1 0-1,0-1 0,0 1 0,0-1 0,0 0 1,0-1-1,0 0 0,0 0 0,0 0 0,0 0 1,0-1-1,0 0 0,-1 0 0,1-1 0,0 0 1,0 0-1,-1 0 0,1 0 0,-1-1 0,0 0 1,0 0-1,0-1 0,0 1 0,0-1 0,-1 0 1,1 0-1,-1-1 0,0 1 0,-1-1 0,1 0 1,-1 0-1,0 0 0,3-7 0,-1 1 27,-1 1-1,0-1 1,-1 0 0,0 1-1,0-1 1,-1-1-1,-1 1 1,0 0 0,0-17-1,-2 11 48,-1-1-1,-1 0 1,-1 1-1,0 0 0,-9-23 1,12 37-61,-6-16 135,7 19-154,0 0 0,0 0 1,0 1-1,0-1 0,0 0 1,0 0-1,0 1 0,0-1 1,0 0-1,0 0 0,0 0 1,-1 1-1,1-1 0,0 0 0,0 0 1,0 0-1,0 0 0,0 1 1,-1-1-1,1 0 0,0 0 1,0 0-1,0 0 0,0 0 1,-1 0-1,1 0 0,0 1 1,0-1-1,-1 0 0,1 0 1,0 0-1,0 0 0,0 0 1,-1 0-1,1 0 0,0 0 1,0 0-1,-1 0 0,1 0 1,0 0-1,0 0 0,0 0 1,-1-1-1,1 1 0,0 0 1,0 0-1,0 0 0,-1 0 1,1 0-1,0 0 0,0 0 0,0-1 1,0 1-1,-1 0 0,1 0 1,0 0-1,0 0 0,0-1 1,0 1-1,0 0 0,0 0 1,0 0-1,-1-1 0,1 1 1,0 0-1,0 0 0,0-1 1,0 2-28,0 1 1,0-1 0,0 0 0,0 1 0,0-1 0,1 0 0,-1 1-1,0-1 1,1 0 0,-1 0 0,2 3 0,-1 0-2870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1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11152,'0'0'6055,"6"10"-5832,6 10-53,-2 0 1,-1 0-1,11 31 0,-1 40 506,-8-29 210,-7-48-329,-4-15 381,-7-26-308,-2-4-296,-11-64-1,10 35 124,9 50-393,0 0 0,1 0 1,0 0-1,0 0 0,3-13 0,0 1 36,-3 19-84,1-1 0,0 1 0,0-1-1,0 1 1,1-1 0,-1 1 0,1 0 0,0 0-1,0 0 1,0 0 0,0 0 0,0 0 0,1 0-1,-1 1 1,1-1 0,0 1 0,-1 0 0,1 0-1,0 0 1,5-2 0,-5 2 0,0 1-1,0-1 1,0 1 0,0 0-1,0 0 1,0 0 0,1 1-1,-1-1 1,0 1 0,0 0-1,1 0 1,-1 0 0,0 0-1,0 0 1,1 1 0,-1-1-1,0 1 1,0 0 0,0 0-1,0 0 1,0 1 0,5 1-1,-7-2-7,0 0 0,0-1 0,1 1 0,-1 0-1,0 0 1,0-1 0,0 1 0,0 0 0,0 0 0,0 0-1,0 0 1,0 0 0,-1 1 0,1-1 0,0 0 0,-1 0 0,1 0-1,-1 1 1,1-1 0,-1 0 0,1 1 0,-1-1 0,0 0-1,0 1 1,0-1 0,0 0 0,0 1 0,0-1 0,0 0-1,0 1 1,0-1 0,-1 1 0,1-1 0,-1 0 0,1 0-1,-1 1 1,1-1 0,-1 0 0,1 0 0,-1 0 0,0 1-1,0-1 1,-2 1 0,-4 6 56,0-1 0,-1-1 0,0 0 0,-17 11 0,11-8 11,3-2 22,0-1-1,0-1 1,0 0-1,-19 6 1,26-12-395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20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6 149 11976,'0'0'3158,"-1"-12"-2868,-3-37-34,4 46-187,0-1 0,0 0 0,1 1 1,-1-1-1,1 0 0,-1 1 0,1-1 1,1 1-1,-1-1 0,0 1 1,1 0-1,-1 0 0,1-1 0,0 1 1,0 0-1,1 0 0,-1 1 0,0-1 1,1 0-1,0 1 0,0 0 1,4-4-1,-5 5-17,0-1 1,0 1 0,0 0 0,1 0-1,-1 0 1,1 0 0,-1 0-1,0 0 1,1 1 0,0-1-1,-1 1 1,1-1 0,-1 1-1,1 0 1,-1 0 0,1 0-1,0 1 1,-1-1 0,1 0 0,-1 1-1,1 0 1,-1 0 0,1 0-1,-1 0 1,0 0 0,1 0-1,-1 0 1,2 2 0,-2-1-25,-1-1 0,0 1 1,1 0-1,-1-1 0,0 1 0,0 0 1,0 0-1,-1 0 0,1 0 1,0 0-1,-1 0 0,1 0 1,-1 0-1,0 0 0,1 0 0,-1 2 1,-3 36 172,1-25-131,-2 14 203,-12 48 0,6-36 170,10-41-423,0 1 1,0 0-1,0 0 0,0 0 1,0 0-1,0 0 0,0 0 1,0 0-1,0 0 0,0 0 1,1 0-1,-1 0 0,0 0 1,1 0-1,-1 0 0,1-1 1,-1 1-1,0 0 0,1 0 1,0 0-1,-1-1 0,1 1 1,0 0-1,-1-1 0,1 1 1,0 0-1,0-1 0,-1 1 1,1-1-1,0 1 0,0-1 1,0 0-1,0 1 1,0-1-1,0 0 0,0 0 1,-1 1-1,1-1 0,2 0 1,3 1 76,1 0 0,0-1 0,0 0 0,8 0 0,-12-1-60,17 0 111,-8 0 10,0 1 0,19 1 1,-27-1-144,0 1-1,1 0 1,-1 0 0,0 1 0,0-1-1,1 1 1,-1 0 0,0 0 0,-1 0 0,7 5-1,-3-2-2860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2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8744,'0'0'14830,"11"-8"-14654,38-25-12,-46 30-140,1 1 0,0 0-1,0 0 1,0 1 0,0-1 0,0 1 0,0 0-1,0 0 1,0 0 0,0 1 0,1 0-1,3-1 1,9 0 50,112-5 371,-85 5-260,83 6 0,-13 1 185,-42-4 102,95 14 0,-135-12-276,0 0 1,1-3-1,39-2 0,-46-5 225,-25 6-557,0 0-1,0-1 0,-1 1 1,1 0-1,0-1 1,0 1-1,0-1 0,-1 1 1,1-1-1,0 1 1,0-1-1,-1 0 0,1 1 1,0-1-1,-1 0 1,1 0-1,-1 1 0,1-1 1,-1 0-1,0 0 1,1 0-1,-1 1 0,0-1 1,1 0-1,-1-1 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2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27 10040,'0'0'9530,"-11"6"-9283,2-1-183,1-2 9,0 0 1,0 1-1,1 1 0,-1-1 1,1 1-1,0 0 0,0 1 0,-11 12 1,4 1 400,-22 43 1,32-54-304,0 1 0,1 0 0,0 0 0,0 0 0,1 0 1,0 0-1,0 1 0,1 9 0,1-17-139,0 1 0,0-1 0,0 1 0,0 0 0,1-1 0,-1 0 0,1 1 0,0-1 0,-1 1 0,1-1 0,0 0 0,1 1 0,-1-1 0,0 0 0,1 0 0,-1 0 0,1 0 0,0 0 0,-1 0 0,1-1 0,0 1 0,0-1 0,0 1 0,0-1 0,0 1 0,1-1 0,-1 0 0,0 0 0,1 0 0,-1-1 0,1 1 0,-1 0 0,0-1 0,1 0 0,-1 1 0,1-1 0,0 0 0,-1 0 0,1-1 0,-1 1 0,1 0 0,-1-1 0,5-1 0,1-1 35,0 0 0,0-1 0,-1 0 0,1-1 0,-1 1 0,0-1-1,-1-1 1,1 1 0,-1-1 0,0 0 0,0-1 0,-1 1 0,0-1 0,0 0 0,0-1 0,-1 1 0,0-1 0,-1 0 0,4-11 0,-8 23 17,1 1 1,-1-1 0,1 0 0,0 0 0,0 0 0,1 0-1,-1 0 1,1 0 0,0 0 0,0 0 0,0 0 0,3 5 0,-1-3-55,0 1 1,1-1-1,-1 0 1,1 0-1,1 0 1,-1 0-1,9 7 1,-10-9-33,1-1-1,-1 0 1,1 0 0,0 0 0,0 0 0,1 0 0,-1-1-1,0 0 1,1 0 0,-1 0 0,1 0 0,0-1 0,0 0-1,-1 0 1,1 0 0,0 0 0,0-1 0,0 0 0,0 0-1,0 0 1,0-1 0,0 0 0,0 0 0,-1 0 0,1 0-1,0-1 1,4-2 0,1-1 36,0-2 0,0 1-1,-1-2 1,0 1 0,0-1 0,-1 0-1,0-1 1,-1 0 0,0 0 0,0-1-1,-1 0 1,0 0 0,-1 0 0,0-1-1,7-21 1,-10 24 10,-1 0 0,1-1 0,-1 1 1,-1-1-1,0 1 0,0-1 0,-1 1 0,-2-13 0,2 16-5,0-1 1,0 0-1,-1 0 0,0 1 1,0-1-1,0 1 1,-1 0-1,1-1 0,-1 1 1,-1 0-1,1 1 0,-1-1 1,-4-4-1,-11 1 450,14 8-1116,12 3-3183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3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 17079,'0'0'5812,"-9"12"-5688,-28 41 10,35-50-108,0 1 1,1 0-1,-1 0 0,1 0 1,0 0-1,0 0 1,0 0-1,1 0 1,-1 0-1,1 0 0,0 0 1,0 0-1,0 0 1,1 0-1,-1 0 1,1 0-1,0 0 1,3 6-1,-2-4 50,1 0-1,0 0 1,0 0-1,1-1 1,0 1 0,0-1-1,0 0 1,1 0 0,6 6-1,-8-9-41,0 0-1,0-1 0,0 1 0,0-1 1,1 1-1,-1-1 0,0 0 0,1-1 1,-1 1-1,1 0 0,-1-1 1,1 0-1,4 0 0,52-5 191,-41 2-174,91-14 202,-67 9-3445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2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12456,'0'0'6295,"10"-6"-5996,-4 2-185,-1 0-4,1 1 1,-1 0-1,0 0 0,1 0 0,-1 0 1,1 1-1,0 0 0,0 0 0,0 1 0,8-1 1,-14 2-84,1 0 0,-1 0 1,1 0-1,-1 1 0,1-1 1,-1 0-1,0 1 0,1-1 1,-1 0-1,1 1 0,-1-1 1,0 0-1,0 1 1,1-1-1,-1 1 0,0-1 1,0 1-1,1-1 0,-1 0 1,0 1-1,0-1 0,0 1 1,0-1-1,0 1 0,0-1 1,1 1-1,-1-1 0,0 1 1,-1 0-1,0 16 465,-3-7-251,-2 1 0,1 0 0,-1-1 1,-9 11-1,12-17-185,1-2 58,1 1-1,-1 0 1,0 0 0,1 0-1,-1 0 1,1 0-1,-1 4 1,1-6-90,1 0 1,0-1-1,0 1 1,0 0-1,0-1 1,1 1-1,-1 0 1,0-1-1,0 1 0,0 0 1,0-1-1,1 1 1,-1-1-1,0 1 1,1 0-1,-1-1 1,0 1-1,1-1 1,-1 1-1,1-1 0,-1 1 1,1-1-1,-1 0 1,1 1-1,-1-1 1,1 1-1,-1-1 1,1 0-1,-1 0 0,1 1 1,0-1-1,-1 0 1,1 0-1,0 0 1,-1 1-1,1-1 1,-1 0-1,1 0 0,0 0 1,-1 0-1,1 0 1,0-1-1,24 2 295,36-3-1,-43 0-239,0 1-1,0 1 1,0 1 0,21 3 0,-25 1-3259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2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66 9344,'0'0'9453,"-10"-2"-9304,-32-4 0,39 6-132,1 1-1,-1-1 1,1 1-1,-1-1 0,1 1 1,-1 0-1,1 0 0,-1 0 1,1 0-1,0 0 0,0 1 1,0-1-1,-1 1 1,1-1-1,1 1 0,-1 0 1,-3 3-1,-3 3 64,-3 2 4,0 1-1,1 1 1,0 0-1,1 0 1,1 1-1,0 0 1,0 1-1,1 0 1,1 0 0,1 0-1,-7 24 1,10-28 1,0 0-1,0 1 1,1 0 0,0 15 0,1-23-58,0 0 1,0-1-1,1 1 0,-1 0 0,0 0 1,1 0-1,0 0 0,-1-1 0,1 1 1,0 0-1,1-1 0,-1 1 0,0-1 1,1 1-1,-1-1 0,1 1 0,0-1 1,0 0-1,0 0 0,0 0 0,2 2 1,-1-3 2,0 0 1,0 0-1,0-1 1,0 1-1,0-1 1,0 1-1,0-1 1,0 0-1,0 0 1,0 0-1,0 0 1,0-1-1,0 1 1,0-1-1,0 0 1,0 0-1,0 0 1,0 0-1,5-3 1,1-1 45,-1 0 0,0-1-1,0 0 1,12-11 0,-8 5 88,-1 0 0,-1-1 0,0 0 0,-1-1 0,0 0 0,9-20 0,-12 10 186,-4 18 233,3 24-332,-3-9-240,0-1 0,0 0 0,1 0 0,0 0 0,1 0 0,0-1 0,0 1 0,10 13 0,-12-19-8,1 1 0,-1-1 0,0 1 0,1-1 0,0 0-1,0 0 1,-1 0 0,1 0 0,0-1 0,1 1 0,-1-1 0,0 1 0,0-1 0,1 0 0,-1-1 0,0 1 0,1 0 0,-1-1 0,1 0 0,-1 0 0,0 0 0,1 0 0,-1 0 0,6-2 0,-3 1 8,-1-1 1,1 0-1,-1 0 0,0 0 0,1-1 0,-1 0 0,-1 0 1,1 0-1,0 0 0,-1-1 0,1 0 0,-1 1 0,7-9 1,-6 4 26,-1 1 1,1 0-1,-1-1 1,0 0 0,-1 0-1,0 0 1,0-1-1,2-11 1,-2 2 21,0 0-1,-2 1 1,0-1 0,-1 0 0,-1 0-1,-1 0 1,0 0 0,-7-24 0,-5 25 186,5 12-155,9 5-94,0 0 0,-1 0 0,1 0 0,0 0-1,0 1 1,0-1 0,0 0 0,-1 0 0,1 0-1,0 0 1,0 0 0,0 0 0,0 0 0,-1 0-1,1 0 1,0 0 0,0 1 0,0-1-1,0 0 1,0 0 0,0 0 0,0 0 0,-1 0-1,1 0 1,0 1 0,0-1 0,0 0 0,0 0-1,0 0 1,0 0 0,0 1 0,0-1 0,0 0-1,0 0 1,0 0 0,0 0 0,0 1 0,0-1-1,0 0 1,0 0 0,0 0 0,0 1 0,0-1-216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2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10752,'0'0'6897,"10"-9"-6665,33-26 8,-41 34-211,-1 0 0,0 0 0,1 0 0,-1 0 0,1 0 0,-1 0 0,1 1 0,0-1 1,-1 0-1,1 1 0,0 0 0,-1-1 0,1 1 0,0 0 0,-1 0 0,4 0 0,-5 0-16,1 0 1,0 1-1,0-1 0,0 0 1,-1 1-1,1-1 0,0 1 0,-1-1 1,1 1-1,0-1 0,-1 1 0,1 0 1,0-1-1,-1 1 0,1 0 0,-1-1 1,1 1-1,-1 0 0,0 0 1,1 0-1,-1-1 0,0 2 0,2 4 24,-1 0-1,0 0 0,0 0 0,-1 0 1,0 0-1,-1 6 0,1-7-17,-2 14 80,0 1 0,-1 0 0,-2-1 0,0 0 0,-1 0 0,-11 24 0,7-17 174,10-26-256,0 1 0,0 0 0,0-1-1,-1 1 1,1-1 0,0 1 0,0-1-1,0 1 1,0-1 0,0 1 0,0-1-1,0 1 1,0 0 0,0-1-1,0 1 1,0-1 0,0 1 0,0-1-1,1 1 1,-1-1 0,0 1 0,0-1-1,0 1 1,1-1 0,-1 1 0,0-1-1,1 1 1,-1-1 0,1 1 0,0 0 15,1-1 0,-1 1 1,0 0-1,1-1 1,-1 1-1,1-1 1,-1 0-1,1 1 1,-1-1-1,0 0 1,3 0-1,43-5 483,-41 4-442,13-1 207,-1 0 0,0 1 0,1 0 0,27 4 0,-44-2-225,1 0 0,-1-1 0,0 1 0,1 0 0,-1 1-1,0-1 1,0 0 0,4 3 0,3 3-3001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0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9648,'0'0'13283,"4"-9"-12981,-1 1-228,-3 6-54,1-1 0,0 0 1,0 1-1,0-1 1,0 1-1,0-1 0,1 1 1,-1 0-1,1 0 0,0-1 1,-1 1-1,1 0 1,0 0-1,0 1 0,0-1 1,1 0-1,-1 1 0,0-1 1,1 1-1,-1 0 1,1 0-1,4-2 0,99-28 823,-75 20-594,0 2 1,0 1-1,42-5 0,-62 12-101,-9 2-80,0-1-1,0 0 0,0 0 1,0-1-1,0 1 1,-1 0-1,1 0 0,0-1 1,0 0-1,2 0 1,6 0-1425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113 259 10656,'0'0'8201,"-10"6"-7844,-32 21-2,38-24-282,0 0 0,1 1 0,-1 0 0,1 0-1,0 0 1,0 0 0,0 0 0,0 1 0,1-1 0,0 1 0,0 0 0,0 0 0,0 0 0,1 0 0,0 0 0,0 0 0,0 6 0,-5 14 242,3-15-153,1 0 0,0 0-1,0 0 1,1 0 0,1 17 0,0-23-81,0 1-1,1 0 0,-1-1 1,1 0-1,1 1 1,-1-1-1,0 1 1,1-1-1,0 0 1,0 0-1,0 0 0,1 0 1,-1-1-1,1 1 1,3 3-1,-5-6-57,1 0-1,-1 0 1,0 0-1,1-1 0,-1 1 1,0 0-1,1-1 1,-1 1-1,1-1 1,-1 1-1,1-1 1,-1 0-1,1 0 0,-1 1 1,1-1-1,-1 0 1,1 0-1,0-1 1,-1 1-1,1 0 0,-1 0 1,1-1-1,-1 1 1,1-1-1,-1 1 1,0-1-1,1 0 0,-1 0 1,0 0-1,3-1 1,2-3 69,1 1 1,-1-2 0,0 1-1,7-9 1,-3 1 98,1 0 0,-2-1 0,0 0 0,-1-1 0,11-24 1,-16 34 686,-2 14-719,1 13-70,0-18-84,-1 1 0,1-1 0,-1 0 0,1 0 0,1 0 0,-1 0 0,0-1 0,1 1 0,0-1 1,0 1-1,0-1 0,0 0 0,0 0 0,1 0 0,-1-1 0,1 1 0,0-1 0,0 0 0,0 0 0,0 0 0,0 0 0,0-1 0,0 0 0,1 0 0,-1 0 0,0 0 0,1-1 0,-1 1 0,1-1 0,8-1 0,-8 0-2,1-1 0,-1 0 0,0 0-1,1 0 1,-1-1 0,0 0 0,0 0 0,-1 0-1,1 0 1,-1-1 0,5-4 0,6-8 21,21-25 1,-26 28 2,0-1 7,0 0 1,-1-1 0,-1 0-1,-1 0 1,0-1 0,0 0-1,-2 0 1,0-1 0,3-20 0,-4 15 91,-2-1 1,0 1 0,-1-1 0,-1 1 0,-2-1-1,-5-34 1,6 55-102,1 0 1,-1 0-1,1 0 0,-1 0 0,0-1 0,0 2 1,0-1-1,0 0 0,0 0 0,-1 0 1,1 0-1,-1 1 0,-1-3 0,2 3-16,0 1 0,0-1 0,0 1 0,0-1 0,0 1 0,0-1-1,0 1 1,0 0 0,0-1 0,0 1 0,0 0 0,0 0 0,-1 0 0,1 0-1,0 0 1,0 0 0,0 0 0,0 0 0,0 1 0,0-1 0,0 0 0,0 1 0,0-1-1,0 0 1,0 1 0,0-1 0,0 1 0,0 0 0,0-1 0,0 1 0,0 1-1,-4 2-11,0 1-1,0 0 0,1 0 0,0 0 0,0 1 0,0-1 1,1 1-1,0 0 0,0 0 0,-3 10 0,-3 14-3776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34 111 12456,'0'0'6439,"-4"14"-6124,-4 14-74,1 0-1,2 1 1,-5 55 0,16 121 1111,0-164-303,-5-41-1033,-1 0 0,0 0 0,0 0 0,1 0 0,-1 0 0,0 0 0,0 0 0,0 0 0,1 0 0,-1 0 0,0-1 0,0 1 0,1 0 0,-1 0 0,0 0 0,0 0 0,0 0 0,1 0 1,-1-1-1,0 1 0,0 0 0,0 0 0,1 0 0,-1 0 0,0-1 0,0 1 0,0 0 0,0 0 0,0-1 0,0 1 0,0 0 0,1 0 0,-1-1 0,0 1 0,0 0 0,0 0 0,0 0 0,0-1 0,0 1 0,0 0 0,0 0 0,0-1 0,0 1 0,0 0 0,0 0 0,-1-1 0,7-220 1276,-6 192-1073,4-87 517,-3 105-647,1-1-1,0 1 0,1 0 0,0 0 1,1 0-1,0 0 0,10-18 1,-11 24-52,0 0 0,1 1 0,-1-1 0,1 0 0,0 1 0,1 0 0,-1 0 0,1 0 0,0 1 0,8-6 0,-11 8-27,0 0 1,1 0-1,-1 0 1,0 1-1,1-1 1,-1 0 0,1 1-1,-1 0 1,1-1-1,-1 1 1,1 0-1,-1 0 1,0 1-1,1-1 1,-1 0 0,1 1-1,-1-1 1,1 1-1,-1 0 1,0 0-1,0 0 1,1 0-1,-1 0 1,0 1 0,0-1-1,0 1 1,3 2-1,3 3 2,0 1 0,0 1-1,0-1 1,10 17 0,-16-23-6,-1-1-1,0 1 1,0-1 0,-1 1 0,1 0 0,0 0 0,0-1 0,-1 1 0,1 0 0,-1 0 0,0 0 0,1-1 0,-1 1 0,0 0 0,0 0 0,0 0-1,-1 0 1,1 0 0,0-1 0,-1 1 0,1 0 0,-1 0 0,1 0 0,-1-1 0,0 1 0,0 0 0,0-1 0,0 1 0,0-1 0,0 1 0,0-1 0,0 1-1,-1-1 1,1 0 0,0 0 0,-1 1 0,-2 0 0,-1 1 29,0-1 0,0 0-1,0 0 1,0 0 0,-1-1 0,1 0-1,-1 0 1,1 0 0,-1-1-1,1 1 1,-1-1 0,0-1 0,1 1-1,-1-1 1,-8-2 0,-27-1 237,40 5-259,0-1-1,-1 0 1,1 0-1,0 0 1,-1-1 0,1 1-1,0 0 1,-1 0-1,1-1 1,0 1 0,-1-1-1,1 1 1,0-1-1,0 0 1,-1 1-1,1-1 1,0 0 0,-2-2-1,0-9-3885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11856,'0'0'5885,"12"-3"-5579,36-9-7,-46 12-270,-1 0 0,1-1 0,0 1 0,0 0 1,-1 0-1,1 0 0,0 0 0,-1 0 0,1 1 0,0-1 0,0 0 0,-1 1 0,1 0 0,-1-1 1,1 1-1,0 0 0,-1 0 0,1-1 0,-1 1 0,0 0 0,1 1 0,-1-1 0,0 0 0,1 0 0,-1 0 1,0 1-1,0-1 0,0 1 0,1 2 0,-1-1 34,1 1 0,-1-1 1,-1 0-1,1 1 0,0-1 1,-1 1-1,0-1 0,0 1 0,0-1 1,0 1-1,-1 3 0,-1 2 61,0 0 0,-1 0 0,0 0 1,-1-1-1,0 1 0,0-1 0,-1 0 0,-7 10 0,1-1 296,11-17-396,-1 1 1,1-1-1,0 0 0,0 1 0,0-1 0,-1 0 0,1 1 0,0-1 0,0 1 1,0-1-1,0 0 0,0 1 0,0-1 0,0 1 0,0-1 0,0 0 1,0 1-1,0-1 0,0 1 0,0-1 0,0 0 0,0 1 0,0-1 0,0 1 1,0-1-1,1 0 0,-1 1 0,0-1 0,0 0 0,0 1 0,1-1 0,-1 0 1,0 1-1,1-1 0,16 7 554,26-4 62,-42-3-608,18 0-147,-10-1 439,0 1 0,0 0 0,14 3 0,-21-2-501,1-1 0,-1 1 1,1 0-1,-1 0 0,1 0 0,-1 0 1,0 1-1,0-1 0,1 0 0,-1 1 1,0 0-1,0-1 0,0 1 0,-1 0 1,1 0-1,2 3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0 279 8136,'0'0'7753,"12"-9"-7600,37-28-21,-44 33-79,1 1 0,-1-1 1,1 2-1,0-1 0,0 0 0,0 1 0,0 0 0,0 1 0,1-1 0,-1 1 0,1 1 1,-1-1-1,0 1 0,1 0 0,6 1 0,5-1 42,21 3 202,-1 1 0,74 17-1,-67-11-80,-13-5 54,0-2 1,1-1 0,58-5-1,-11 1 86,-16-2 77,89-14-1,-11 0-90,120 3 251,12 9-5,-131 0-522,-33 4-23,-32 1 15,132-18-1,-91 4 82,-49 8-42,114-8 65,-147 11-117,1 2 0,-1 1 1,50 5-1,-32 2 63,126 21 337,-164-24-381,0 0-1,0-1 1,0-1-1,1-1 1,26-2 0,148-20 116,75-12-140,9-15 304,-138 34-71,-37 6-74,-26 1-60,-35 5 147,62-14 1,-67 15-888,-28 2-1820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30 13376,'0'0'5393,"-10"9"-5196,-1 0-141,4-3-18,0-1 0,0 1 1,1 1-1,0-1 0,0 1 0,1 0 1,0 1-1,-5 9 0,-5 10 148,6-12-59,0 0-1,2 1 1,0 0-1,0 1 1,-4 20-1,9-26-51,-1 3 47,0 0-1,0 28 1,3-38-76,0 1-1,0 0 1,1-1 0,0 1-1,0-1 1,0 1 0,1-1-1,-1 1 1,1-1 0,0 0-1,0 0 1,0 0-1,5 5 1,-6-8-28,0 1-1,0-1 1,1 0-1,-1 0 1,0 0-1,1-1 1,-1 1-1,1 0 1,-1 0-1,1-1 1,0 1 0,-1-1-1,1 1 1,-1-1-1,1 0 1,0 0-1,0 0 1,-1 0-1,1 0 1,0 0-1,-1 0 1,1 0-1,0 0 1,-1-1 0,1 1-1,-1-1 1,1 0-1,-1 1 1,1-1-1,-1 0 1,1 0-1,1-1 1,2-1 24,1-1-1,-1 1 1,1-1-1,-1-1 1,0 1 0,-1-1-1,5-5 1,17-27 306,29-52 0,-52 85-244,-1-1 0,0 1 0,0-1-1,0 1 1,-1-1 0,1 0 0,-1 0 0,1-9 0,-12 55 257,9-33-358,1 1 0,0 0 0,0 0 0,1 0-1,0 0 1,1 0 0,0-1 0,0 1 0,1-1 0,0 1 0,0-1 0,1 0 0,0 0 0,1 0-1,0-1 1,7 9 0,-11-14-3,0-1-1,0 0 0,0 0 1,1 0-1,-1 0 0,1 0 1,-1 0-1,1 0 0,-1 0 0,1 0 1,-1-1-1,1 1 0,-1-1 1,1 1-1,0-1 0,-1 1 1,1-1-1,0 0 0,0 0 1,-1 0-1,1 0 0,0 0 1,-1-1-1,1 1 0,0 0 1,-1-1-1,1 1 0,0-1 1,-1 1-1,1-1 0,2-2 1,2 0 11,-1 0 1,0-1 0,0 1 0,-1-1 0,1 0 0,-1-1 0,7-8 0,1-3 25,-1-1 1,-1 0-1,0-1 1,-2 0-1,0 0 0,10-35 1,-15 40 12,0 1-1,0-1 1,-2 1 0,0-1 0,0 1 0,-1-1-1,0 0 1,-1 1 0,-1-1 0,0 1-1,-1-1 1,-4-11 0,-3 5 472,10 19-586,0 0 1,0 0-1,0-1 0,-1 1 1,1 0-1,0-1 0,0 1 1,0 0-1,0 0 0,-1-1 1,1 1-1,0 0 0,0 0 1,0 0-1,-1-1 0,1 1 0,0 0 1,-1 0-1,1 0 0,0 0 1,0-1-1,-1 1 0,1 0 1,0 0-1,-1 0 0,1 0 1,0 0-1,0 0 0,-1 0 1,1 0-1,0 0 0,-1 0 1,1 0-1,0 0 0,-1 0 1,1 0-1,0 0 0,0 0 1,-1 0-1,1 1 0,0-1 0,-1 0 1,1 0-1,0 0 0,0 0 1,-1 1-1,1-1 0,0 0 1,0 0-1,0 0 0,-1 1 1,1-1-1,0 0 0,0 0 1,0 1-1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10040,'0'0'7649,"11"-7"-7375,36-20-14,-46 26-232,0 0-1,1 1 0,-1-1 1,0 0-1,1 1 0,-1-1 0,1 0 1,-1 1-1,1 0 0,-1-1 0,1 1 1,0 0-1,-1 0 0,1 0 0,-1 0 1,1 0-1,-1 0 0,1 0 1,0 1-1,-1-1 0,1 0 0,-1 1 1,1-1-1,-1 1 0,0 0 0,1 0 1,-1-1-1,0 1 0,1 0 1,-1 0-1,0 0 0,0 0 0,0 0 1,2 2-1,-2-1 13,0-1 0,-1 1 0,1 0-1,0 0 1,0 0 0,-1 0 0,1 0 0,-1 0 0,0 0 0,0 0 0,0 0 0,1 0-1,-2 0 1,1 0 0,0 0 0,0 0 0,-1 0 0,1 0 0,-1 0 0,1 0 0,-3 2-1,-2 5 5,-7 14 607,12-22-634,0 0 0,0-1 0,0 1-1,0-1 1,0 1 0,0-1 0,0 1 0,0-1 0,1 1 0,-1 0 0,0-1 0,0 1 0,1-1 0,-1 1 0,0-1 0,0 1 0,1-1 0,-1 0 0,1 1-1,-1-1 1,0 1 0,1-1 0,-1 0 0,1 1 0,-1-1 0,1 0 0,-1 0 0,1 1 0,-1-1 0,1 0 0,0 0 0,-1 0 0,1 0 0,-1 0 0,1 1-1,-1-1 1,1 0 0,0 0 0,-1-1 0,1 1 0,-1 0 0,1 0 0,15 0 189,-1 0 0,0-1 0,21-4 0,16-1 395,-41 5-716,25 0 1090,-13 3-3825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3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66 230 17383,'8'-9'3510,"15"-7"-3046,0 0 1,0-2-1,-2 0 0,0-2 1,22-27-1,-40 44-426,-1-1 0,0 1 0,0-1 0,0 0 0,-1 0 0,1 0 0,-1 0 0,0 0 0,0 0 0,0 0 0,-1 0 0,1-7 0,-1 10-18,-1-1-1,1 1 1,0 0-1,0-1 1,0 1-1,-1 0 1,1 0-1,-1-1 1,1 1-1,-1 0 1,1 0-1,-1 0 1,0 0-1,0 0 1,1 0-1,-1 0 1,0 0-1,-1-1 1,0 1-4,1 0 1,-1 0 0,1 1 0,-1-1 0,0 1 0,1-1 0,-1 1 0,0 0-1,0-1 1,1 1 0,-1 0 0,0 0 0,1 0 0,-1 0 0,0 1 0,0-1-1,-2 1 1,-8 2 23,1 1 0,-1 0 1,1 1-1,0 0 0,0 0 0,0 1 0,1 1 0,0 0 0,0 0 0,1 1 0,0 0 0,-10 13 0,13-15-7,0 1 0,1 0 0,0 0 0,0 1-1,0-1 1,1 1 0,1 0 0,-1 0-1,1 0 1,1 1 0,-1-1 0,1 1 0,1 0-1,0-1 1,0 1 0,0 0 0,1 0-1,2 9 1,-2-14-14,1-1 0,0 1-1,0 0 1,0-1 0,1 1 0,-1-1-1,1 0 1,0 1 0,0-1 0,0 0-1,0 0 1,0 0 0,1 0 0,0-1-1,4 5 1,-1-3 5,0 0-1,-1-1 1,1 0-1,0 0 1,1 0-1,-1-1 1,0 0 0,9 1-1,6 1 38,-1-2 0,1-1 0,0 0 0,35-4 1,-37 1 0,0-1 1,1-1 0,-1 0-1,-1-2 1,1 0 0,-1-1-1,27-14 1,72-47 401,-76 35-3877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3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10848,'0'0'8855,"11"-9"-8609,35-25-12,-40 30-159,0 0-1,0 1 1,0 0 0,0 0-1,1 1 1,-1 0-1,1 0 1,-1 0-1,11 0 1,7-3 181,46-6 503,-19 4-270,-43 6-427,1 1-1,0-1 1,-1 1 0,1 1 0,-1 0 0,14 2 0,-21-3-171,-1 1 1,1-1 0,-1 0-1,1 0 1,-1 0-1,1 0 1,0 0-1,-1 0 1,1 0-1,-1-1 1,1 1-1,0 0 1,-1 0-1,1 0 1,-1-1-1,1 1 1,-1 0 0,1 0-1,0-1 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104 174 10848,'0'0'7014,"-10"14"-6697,-34 47-49,37-49-139,1-1 0,0 1-1,1 0 1,0 0 0,1 1-1,0-1 1,1 1 0,-2 18-1,3-20-38,1-3 8,0 1-1,0 0 0,1-1 0,0 1 1,2 12-1,-1-17-13,0 1-1,0-1 1,0 0 0,0 0-1,1 0 1,0 1 0,0-1 0,0-1-1,0 1 1,1 0 0,-1 0 0,5 4-1,-6-8-56,0 1 1,0-1-1,-1 1 0,1-1 0,0 0 0,0 1 0,0-1 0,0 0 0,0 0 0,0 0 0,-1 0 0,1 0 0,0 0 0,0 0 1,0 0-1,0 0 0,0 0 0,0 0 0,-1-1 0,1 1 0,0 0 0,0-1 0,0 1 0,-1 0 0,1-1 0,0 1 0,0-1 1,-1 1-1,1-1 0,0 0 0,-1 1 0,1-1 0,0-1 0,23-24 310,-22 23-283,7-9 150,-2 0-1,11-20 0,-1-2 429,-16 34-606,-1 0 0,1-1 0,-1 1 0,1-1 0,-1 1 0,1 0 0,-1 0 0,1-1 0,-1 1 0,1 0 0,-1 0 0,1 0 0,-1-1 0,1 1 0,0 0 0,-1 0 0,1 0 0,-1 0 0,1 0 0,0 0 0,-1 0 0,1 0 0,-1 0 0,1 1 0,-1-1 0,1 0 0,-1 0 0,1 0 0,0 1 0,-1-1 0,1 0 0,-1 0 0,1 1 0,-1-1 0,0 1 0,2 0 0,24 20-58,-12-9 104,-9-8-62,1 0-1,1-1 1,-1 1-1,0-1 1,1 0-1,0-1 1,0 1-1,-1-1 1,1-1 0,0 0-1,1 1 1,-1-2-1,0 1 1,0-1-1,0 0 1,0-1-1,0 0 1,1 0-1,-1 0 1,0-1-1,-1 0 1,1-1-1,0 1 1,-1-1-1,1-1 1,-1 1 0,0-1-1,0 0 1,0 0-1,-1-1 1,1 1-1,-1-1 1,8-11-1,-1 2 75,-1-2 0,-1 0 1,0 0-1,-1 0 0,-1-1 0,-1-1 0,0 0 0,-1 1 0,-1-2 0,-1 1 0,3-31 1,-6 40-14,-1 1 1,0 0-1,-1-1 1,0 1-1,0 0 1,-1-1-1,0 1 1,-5-14 0,5 18-21,0 0 1,0 0 0,0 0 0,-1 0-1,1 0 1,-1 0 0,0 1 0,0-1 0,0 1-1,-1 0 1,1 0 0,-1 0 0,1 0-1,-1 1 1,0-1 0,0 1 0,-7-3-1,10 5-47,1 0-1,0 0 0,0 0 0,0 0 1,-1 0-1,1 0 0,0 0 0,0-1 1,-1 1-1,1 0 0,0 0 0,0 0 1,0 0-1,-1 0 0,1 0 0,0 0 0,0 1 1,0-1-1,-1 0 0,1 0 0,0 0 1,0 0-1,0 0 0,-1 0 0,1 0 1,0 0-1,0 0 0,0 1 0,-1-1 1,1 0-1,0 0 0,0 0 0,0 0 0,0 1 1,0-1-1,0 0 0,-1 0 0,1 0 1,0 0-1,0 1 0,0-1 0,0 0 1,0 0-1,0 1 0,0-1 0,0 0 0,0 1 1,1 9-4273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12456,'0'0'4175,"3"13"-3861,1 0-226,1 3 32,-1 0 0,-1 0 0,2 25 0,-3 0 163,1-1 137,-2 1 0,-4 40-1,2-11 2831,3-114-2489,10-55 0,-1 20-245,-8 55-260,1 0 0,2 0 0,0 1 0,17-40 0,-23 62-238,1 0 0,-1-1 0,1 1 0,0 0 0,-1-1 0,1 1 0,0 0 0,0 0-1,0 0 1,0 0 0,0 0 0,0 0 0,0 0 0,0 0 0,1 0 0,-1 1 0,0-1 0,1 0 0,-1 1 0,0-1 0,1 1-1,-1-1 1,0 1 0,1 0 0,-1-1 0,1 1 0,-1 0 0,1 0 0,-1 0 0,0 0 0,1 0 0,-1 1 0,1-1-1,-1 0 1,1 1 0,-1-1 0,0 1 0,2 0 0,2 1 23,0 1-1,0 0 1,-1-1-1,1 2 1,-1-1-1,1 0 1,-1 1 0,6 7-1,-7-8-23,-1 1 0,1 0-1,-1 0 1,0 0 0,0 0-1,-1 0 1,1 0 0,-1 0 0,1 1-1,-1-1 1,-1 0 0,1 1-1,-1-1 1,1 1 0,-1-1 0,-1 1-1,1-1 1,-1 1 0,1-1-1,-3 6 1,2-8 1,0 1 1,0 0-1,0-1 0,0 1 0,0-1 0,-1 1 1,0-1-1,1 0 0,-1 1 0,0-1 0,0 0 1,0 0-1,0 0 0,0-1 0,-1 1 1,1 0-1,0-1 0,-1 0 0,0 1 0,1-1 1,-1 0-1,0 0 0,1-1 0,-1 1 0,0 0 1,0-1-1,1 0 0,-1 0 0,0 1 1,0-2-1,0 1 0,-4-1 0,4 1 8,-41-9 342,43 8-363,0 1 0,-1 0 0,1-1 0,0 1 0,-1-1 0,1 0 0,0 1 0,0-1 0,0 0 0,0 0 0,-1 1 0,1-1 0,0 0 0,0 0 0,1 0 0,-1 0 0,0-1 0,0 1 0,0 0 0,1 0 0,-1 0 0,1-1 0,-1 1 0,1 0 0,-1-1 0,0-1 0,4-3-1674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10152,'0'0'9129,"11"-9"-8752,35-25-20,-45 33-327,0 0 0,0 1-1,0-1 1,0 1 0,0-1-1,0 1 1,0-1-1,0 1 1,0 0 0,1 0-1,-1-1 1,0 1 0,0 0-1,0 0 1,0 0 0,0 0-1,1 0 1,-1 0-1,0 1 1,0-1 0,0 0-1,0 1 1,0-1 0,0 0-1,0 1 1,0-1 0,0 1-1,0 0 1,0-1-1,0 1 1,0 0 0,1 1-1,-1-1 31,0 1-1,1-1 1,-2 1-1,1-1 1,0 1-1,0-1 1,0 1-1,-1-1 0,1 1 1,-1-1-1,1 1 1,-1 0-1,1 0 1,-1-1-1,0 4 1,-1 1 120,0 1-29,0 0 0,0-1 0,0 0 0,-1 1 0,0-1 0,0 0-1,-1 0 1,1 0 0,-5 7 0,7-13-132,0 0-1,-1 0 1,1 1-1,0-1 1,0 0-1,0 0 1,0 1 0,0-1-1,0 0 1,0 0-1,0 1 1,0-1-1,0 0 1,0 0 0,0 1-1,0-1 1,0 0-1,0 0 1,0 1 0,0-1-1,0 0 1,0 0-1,0 0 1,1 1-1,-1-1 1,0 0 0,0 0-1,0 1 1,0-1-1,0 0 1,1 0-1,-1 0 1,0 0 0,0 1-1,0-1 1,1 0-1,-1 0 1,0 0-1,0 0 1,1 0 0,-1 0-1,0 0 1,0 0-1,0 1 1,1-1 0,-1 0-1,0 0 1,0 0-1,1 0 1,-1 0-1,21 6 456,-9-3-219,8 2 27,-18-5-257,-1 0 0,1 0 0,0 0 1,0 0-1,-1 1 0,1-1 0,0 1 1,0-1-1,-1 1 0,1 0 0,-1-1 0,1 1 1,-1 0-1,1 0 0,-1 0 0,1 1 1,-1-1-1,2 2 0,4 6-3285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11352,'0'0'8431,"13"-6"-8080,-7 2-315,6-2 154,0 0-1,1 1 1,-1 0-1,1 1 1,0 0-1,1 1 1,25-2-1,-15 3 218,15 0 601,-37 3-1243,-1-1 0,1 0 0,0 1 1,0-1-1,0 1 0,0-1 0,0 1 0,0 0 1,1 1-1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148 201 9144,'0'0'8950,"-12"4"-8579,11-3-355,-5 1 38,0 0 0,0 1 0,0-1 0,0 1 0,1 0-1,-1 1 1,1-1 0,0 1 0,0 0 0,0 1 0,1-1 0,-9 11 0,5-2 113,0 0 0,1 1 0,1 0 1,0 0-1,1 1 0,-6 25 0,9-32-88,1-1 0,0 1 0,0 0-1,1 0 1,-1 0 0,2 0 0,-1 0 0,1 0 0,0-1 0,1 1 0,0 0 0,0-1 0,1 1-1,5 11 1,-7-17-50,0-1 0,0 1 1,1 0-1,-1 0 0,0-1 0,1 1 0,-1-1 0,1 0 0,-1 1 0,1-1 0,0 0 0,0 0 0,-1 0 0,1 0 0,0 0 0,0 0 0,0 0 0,0-1 0,3 1 0,-2-1 1,0 1-1,0-2 0,0 1 1,0 0-1,0-1 0,0 1 0,0-1 1,0 0-1,0 0 0,-1 0 1,6-3-1,2-2 30,-1 0 1,0 0-1,-1-1 1,1 0 0,-1-1-1,8-10 1,3-5 94,-2 0 1,0-1 0,-1 0 0,-2-2 0,0 0 0,13-38 0,-25 55 77,-5 10 0,-6 14-23,5-5-166,1 0 0,-1 0-1,2 1 1,-1-1 0,2 1 0,-1 0 0,1 11-1,1-14-21,1-1 0,0 1-1,1-1 1,-1 1 0,2-1-1,-1 0 1,1 0 0,0 0 0,0 0-1,1 0 1,4 6 0,-6-10-10,0 0 0,1 0 0,-1-1 0,1 1 0,-1-1 0,1 1 1,0-1-1,0 0 0,0 0 0,0 0 0,0 0 0,1-1 0,-1 0 0,0 1 1,1-1-1,-1 0 0,1 0 0,-1-1 0,1 1 0,0-1 0,-1 0 1,1 0-1,0 0 0,-1 0 0,1-1 0,-1 1 0,1-1 0,5-2 0,1 0 41,-1 0-1,0-1 0,-1 0 0,1 0 0,-1-1 0,1 0 0,-2-1 0,1 0 0,12-11 0,-10 5 45,-1 0-1,0 0 1,0-1 0,-1 0 0,-1 0 0,9-22 0,-6 7 154,0 0 0,7-41 0,-15 51-91,1-1 0,-2 1 0,0 0 0,-2-1 0,0 1 0,-1-1 0,-7-31 0,9 50-153,0-1-1,0 1 0,0-1 1,0 1-1,0-1 1,0 0-1,0 1 1,0-1-1,0 1 1,-1-1-1,1 1 1,0-1-1,0 1 0,0-1 1,-1 1-1,1-1 1,0 1-1,-1-1 1,1 1-1,0 0 1,-1-1-1,1 1 0,-1-1 1,1 1-1,-1 0 1,1 0-1,-1-1 1,1 1-1,-1 0 1,1 0-1,-1-1 1,1 1-1,-1 0 0,0 0 1,0 1 23,0-1 1,0 1 0,0 0-1,0-1 1,0 1-1,0 0 1,0 0-1,0 0 1,0 0-1,1 0 1,-1 0-1,0 0 1,0 2 0,-16 35-3812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4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12552,'0'0'6169,"-13"4"-5751,-3 1-216,1 1-1,0 0 1,0 1-1,1 1 1,0 0-1,0 1 1,1 0-1,-18 17 1,24-19-61,-18 24 645,24-29-732,0-1 0,0 0 0,1 0 0,-1 0 0,1 1 0,-1-1 0,1 0 0,-1 1 0,1-1 0,0 0 0,0 1 0,0-1 0,0 1 0,0-1 0,0 0 0,0 1 0,0-1 0,0 0 0,1 1 0,-1-1 0,1 0 0,-1 1 0,1-1 0,0 2 0,3 2 19,0-1-1,0 0 1,0-1 0,1 1-1,-1-1 1,1 1 0,0-1-1,0-1 1,0 1 0,0-1 0,0 0-1,1 0 1,-1 0 0,1-1-1,-1 0 1,1 0 0,5 0-1,9 1 91,0-1-1,0-1 1,32-3 0,-41 1-397,35-5 1041,-44 6-1027,1 0 1,-1 1 0,0-1 0,1 0-1,-1-1 1,0 1 0,0 0 0,0-1 0,0 1-1,0-1 1,0 0 0,0 1 0,0-1-1,-1 0 1,3-2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11552,'0'0'6409,"10"-6"-6081,31-17-56,-40 23-263,-1 0 1,1 0-1,-1-1 1,1 1-1,-1 0 1,1 0-1,-1 0 1,1 0-1,-1 0 1,1-1-1,-1 1 1,1 0-1,-1 0 1,1 0 0,-1 1-1,1-1 1,-1 0-1,1 0 1,-1 0-1,1 0 1,-1 0-1,1 1 1,-1-1-1,1 0 1,-1 0-1,1 1 1,-1-1-1,0 0 1,1 1-1,-1-1 1,1 0-1,-1 1 1,0-1-1,1 1 1,-1-1-1,0 0 1,0 1-1,1-1 1,-1 1-1,0-1 1,0 1-1,0-1 1,0 1 0,1-1-1,-1 1 1,0-1-1,0 1 1,0-1-1,0 1 1,0-1-1,0 2 1,-3 25 359,3-25-336,-2 5 67,0 0 1,-1 0-1,0 0 1,-6 11-1,5-12 37,1-1-1,0 1 1,1 0-1,0 0 0,0 1 1,-2 6-1,4-12-102,1 0 0,-1 0-1,0-1 1,0 1-1,1 0 1,-1 0 0,0 0-1,1-1 1,-1 1-1,0 0 1,1 0 0,-1-1-1,1 1 1,0 0 0,-1-1-1,1 1 1,-1-1-1,1 1 1,0-1 0,0 1-1,-1-1 1,1 1-1,0-1 1,0 0 0,-1 1-1,1-1 1,0 0-1,0 0 1,0 0 0,-1 1-1,1-1 1,0 0 0,0 0-1,2 0 1,33 0 293,7-3-301,56-2 939,-34 10-3725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8336,'0'0'10569,"10"-7"-10376,34-25-18,-41 31-152,1-1 0,-1 0 0,1 1 1,-1-1-1,1 1 0,0 0 0,0 1 1,-1-1-1,1 0 0,6 1 0,4-1 58,108-26 546,-42 8-166,-15 10 89,-62 8-499,1 1 0,0-1 0,-1 1 0,1 0 0,-1 0 0,1 0 0,0 0 0,-1 1 0,1-1 0,-1 1 0,5 1 0,-8-2-30,1 0 0,-1 0 0,0 0 0,1 0 0,-1 0 0,0 0 0,0 0 0,1 0 0,-1 0-1,0 0 1,0 0 0,1 0 0,-1 0 0,0 0 0,0 0 0,1 1 0,-1-1 0,0 0 0,0 0 0,1 0-1,-1 0 1,0 0 0,0 1 0,0-1 0,1 0 0,-1 0 0,0 0 0,0 1 0,0-1 0,0 0 0,0 0 0,1 1-1,-1-1 1,0 0 0,0 0 0,0 1 0,0-1 0,0 0 0,0 0 0,0 1 0,0-1 0,0 1 0,-10 4-2906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11656,'0'0'8137,"11"-3"-7844,27-5 161,2 1 0,-1 2 0,48 0 0,-41 3 67,70-11-1,-105 11-643,26-4 1018,-13-1-3815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06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8 254 10544,'0'0'7831,"-2"-11"-7493,-4-32 0,6 39-271,0-1-1,0 1 1,1-1-1,0 1 1,-1-1-1,1 1 1,1 0-1,-1-1 1,1 1-1,-1 0 0,1 0 1,0 0-1,1 0 1,2-4-1,7-12 264,-8 11-140,1 0-1,0 0 1,1 1 0,-1-1-1,2 1 1,-1 1 0,1-1-1,1 1 1,-1 0 0,1 1-1,10-7 1,-18 13-165,0 0 1,1 0-1,-1 0 0,0 0 1,1 0-1,-1 0 0,0 0 1,1 0-1,-1 0 0,0 0 1,1 0-1,-1 0 0,1 0 1,-1 0-1,0 0 0,1 0 1,-1 0-1,0 0 0,1 0 1,-1 0-1,0 1 0,1-1 1,-1 0-1,0 0 0,1 0 1,-1 1-1,0-1 0,0 0 1,1 0-1,-1 1 0,0-1 1,0 0-1,0 1 1,1-1-1,-1 0 0,0 1 1,0-1-1,6 15 277,-1 13 62,-1 1 0,0 46-1,-3-42 81,8 52 0,-7-74-308,1 0-1,0 1 1,1-1-1,0-1 1,0 1-1,1-1 1,1 1-1,9 12 1,-12-19-87,0 0 1,-1-1 0,1 0-1,1 0 1,-1 1-1,0-2 1,1 1 0,0 0-1,-1-1 1,1 0-1,0 1 1,0-2 0,1 1-1,-1 0 1,0-1-1,0 0 1,1 0 0,-1 0-1,1 0 1,-1-1-1,1 0 1,8 0 0,-7-1-8,-1-1 0,0 1 1,1-1-1,-1 0 1,0 0-1,0 0 1,0 0-1,0-1 0,0 0 1,-1 0-1,0-1 1,1 1-1,-1-1 0,0 0 1,0 0-1,-1 0 1,1-1-1,3-7 0,5-9 72,0 0-1,-2-1 0,-1-1 1,0 0-1,-2 0 0,-1-1 1,-1 0-1,-1 0 0,2-34 1,1-23 360,-8 79-454,1 1 0,0 0 0,0 0 0,0 0 0,0 0 0,0 0 0,0 0 0,1 0 0,-1 0 0,0-1 0,1 1 0,-1 0 0,0 0 0,1 0 0,-1 0 0,1 0 0,-1 0 0,1 1 0,0-1 0,-1 0 0,1 0-1,0 0 1,0 1 0,0-1 0,0 0 0,-1 1 0,1-1 0,0 0 0,0 1 0,0-1 0,0 1 0,0 0 0,1-1 0,-1 1 0,0 0 0,0 0 0,0-1 0,0 1 0,0 0 0,0 0 0,0 0 0,0 0 0,0 1 0,2-1 0,6 2 33,0 0 0,-1 1 0,0 0 0,14 6 0,-6-2 19,24 9 40,-22-9-20,1 0 0,35 9 0,-50-16-46,0 1 0,0 0 0,0 0 0,0 0 0,0 1-1,0-1 1,5 5 0,-3-4 55,-4-1 80,-1 8-4451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76 10152,'0'0'10034,"-11"5"-9826,-37 18 15,46-22-196,0 1 1,0-1-1,0 1 1,0 0-1,0 0 0,0 0 1,1 0-1,-1 0 1,0 0-1,1 0 1,0 0-1,-1 0 1,1 1-1,0-1 1,0 1-1,0 2 0,-6 10 184,-16 25 524,1 1-1,-21 57 1,37-63-192,6-35-531,0 0 1,0 1-1,0-1 0,0 1 1,0-1-1,0 0 1,0 1-1,0-1 1,0 0-1,1 1 1,-1-1-1,0 0 1,0 1-1,0-1 1,0 0-1,0 1 1,1-1-1,-1 0 1,0 1-1,0-1 1,1 0-1,-1 1 0,0-1 1,0 0-1,1 0 1,-1 0-1,0 1 1,1-1-1,-1 0 1,0 0-1,1 0 1,-1 0-1,0 1 1,1-1-1,-1 0 1,0 0-1,1 0 1,-1 0-1,1 0 0,-1 0 1,1 0-1,17-1 302,-10-2-234,0-1 0,-1-1-1,1 1 1,-1-1 0,10-10 0,12-7 100,-16 13-15,-1-1 0,14-14 1,-26 24-163,0-1 1,1 1 0,-1 0 0,0 0 0,1 0 0,-1 0 0,0 0 0,1 0-1,-1 0 1,1 0 0,-1 0 0,0 0 0,1 0 0,-1 0 0,0 0 0,1 0-1,-1 0 1,0 0 0,1 0 0,-1 0 0,1 0 0,-1 1 0,0-1 0,0 0 0,1 0-1,-1 0 1,0 1 0,1-1 0,-1 0 0,0 0 0,0 1 0,1-1 0,-1 0-1,0 1 1,0-1 0,0 0 0,1 1 0,-1-1 0,0 0 0,0 1 0,0-1-1,0 0 1,0 1 0,0 0 0,9 8 30,-4-6-32,1-1 1,-1 2 0,0-1-1,0 1 1,0 0 0,0 0 0,5 5-1,-6-4 0,0-1 1,1 0-1,0 0 0,0 0 0,0-1 0,0 0 0,10 5 0,-5-4 10,0-1 0,1-1-1,-1 0 1,0 0 0,1 0-1,15-1 1,-20-1-4,-1-1-1,0 0 0,1 1 1,-1-2-1,0 1 0,1 0 1,-1-1-1,0 0 0,0-1 1,0 1-1,-1-1 0,1 0 1,-1 0-1,8-6 0,-1-1 27,-1 0 1,-1-1-1,0 0 0,0-1 1,-1 0-1,0 0 0,-1 0 0,-1-1 1,0 0-1,-1-1 0,0 1 1,-1-1-1,0 0 0,-1 0 0,-1 0 1,0 0-1,-1-1 0,-1 1 1,0 0-1,-3-23 0,2-9 225,2 41-342,1 6 322,3 8-2133,-4-7 23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13864,'0'0'4762,"1"14"-4579,23 205 610,-3-54 726,-17-150-1061,-2-12 37,-1-11 101,5-179 1916,-3 126-1959,3 1 0,17-70 0,-19 108-339,-3 17-153,1 0-1,-1 0 1,1 0 0,0 0-1,1 0 1,-1 0-1,1 1 1,0-1 0,0 1-1,6-7 1,-8 10-51,0 0 0,0 0 0,0 0-1,0 0 1,1 0 0,-1 0 0,0 0 0,0 0 0,1 1 0,-1-1 0,1 0 0,-1 1 0,0-1 0,1 1 0,-1-1-1,1 1 1,-1 0 0,1 0 0,-1 0 0,1 0 0,0 0 0,-1 0 0,1 0 0,-1 0 0,1 0 0,-1 1 0,1-1 0,-1 1-1,0-1 1,1 1 0,-1-1 0,1 1 0,-1 0 0,0 0 0,0 0 0,1 0 0,-1 0 0,0 0 0,0 0 0,2 2-1,0 1 15,5 4 12,0 1 0,-1 0 0,0 0-1,10 20 1,-16-28-30,0 0 1,0 1-1,-1-1 0,1 1 0,-1-1 0,1 1 0,-1 0 0,1-1 1,-1 1-1,0-1 0,0 1 0,0 0 0,0-1 0,0 1 1,0 0-1,0-1 0,-1 1 0,1-1 0,-1 1 0,1 0 1,-1-1-1,1 1 0,-1-1 0,0 0 0,0 1 0,0-1 1,1 1-1,-2-1 0,1 0 0,0 0 0,0 0 0,0 0 1,0 0-1,-1 0 0,1 0 0,0 0 0,-1 0 0,1 0 1,-1-1-1,1 1 0,-1 0 0,1-1 0,-1 0 0,-2 1 0,-10 2 96,1 0 0,-23 1 0,13-2 7,19-1-85,0-1 0,0 0 0,0-1 0,0 1 1,1-1-1,-1 1 0,0-1 0,0 0 0,1 0 0,-1-1 0,1 1 0,-1-1 0,-5-4 0,8 6-65,-1 0-154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74 175 8640,'0'0'6257,"-10"-8"-5930,-4-2-209,-30-20 441,44 30-502,-1 0 0,1 0 1,0 0-1,0-1 0,-1 1 1,1 0-1,0 0 0,0 0 1,-1 0-1,1 0 0,0 0 0,0-1 1,0 1-1,-1 0 0,1 0 1,0 0-1,0-1 0,0 1 1,0 0-1,-1 0 0,1 0 0,0-1 1,0 1-1,0 0 0,0 0 1,0-1-1,0 1 0,0 0 1,0 0-1,0-1 0,0 1 0,0 0 1,0-1-1,0 1 0,0 0 1,9-4 1150,20 2-618,-28 2-606,129-6 1253,191-33 0,-282 33-1024,188-25 1049,-122 20-656,-64 8-24,57-11 0,-95 13-437,1 0 0,-1 1 1,1-1-1,0 1 0,-1 0 1,1 0-1,5 0 0,-12 11-1278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140 157 11952,'0'0'6839,"-11"-2"-6456,-32-3-7,41 5-335,0 0 0,0 1 0,0-1 0,0 1 1,0-1-1,0 1 0,1 0 0,-1 0 0,0 0 0,0 0 0,1 0 0,-1 0 0,0 0 0,1 0 1,-1 1-1,1-1 0,0 1 0,-1-1 0,1 1 0,-2 2 0,-3 4 179,0-3-6,1 1 1,-1 0-1,1 0 1,-4 8-1,7-10-140,0-1 1,1 1-1,-1 0 0,1-1 0,0 1 1,0 0-1,1 0 0,-1 0 0,1 0 1,0 5-1,0-4 8,0-1-1,0 0 1,0 0 0,1 0 0,0 1-1,0-1 1,0 0 0,0 0 0,1 0-1,2 6 1,-3-9-53,1 1 0,-1-1 0,0 0 0,0 1 0,0-1 0,1 0 0,-1 0 0,1 0 0,-1 0 0,1 0 0,-1 0 0,1-1 0,0 1 0,-1 0 0,1-1 0,0 1 0,-1-1 0,1 0 0,0 1 0,0-1 0,-1 0 0,1 0 0,0 0 0,0 0 0,-1-1 0,1 1 0,3-1 0,1-1 41,1-1 0,-1 0 0,1 0 0,-1 0 0,0-1 1,0 0-1,-1 0 0,1 0 0,-1-1 0,0 0 0,0 0 1,-1 0-1,7-9 0,27-25 681,-38 39-735,0 0 0,1 0 1,-1 0-1,0 0 0,0 0 0,1 0 1,-1 0-1,0 0 0,1 0 0,-1 0 1,0 0-1,0 0 0,1 0 0,-1 0 1,0 0-1,0 0 0,1 0 0,-1 0 1,0 1-1,0-1 0,1 0 0,-1 0 1,0 0-1,0 1 0,0-1 0,1 0 1,-1 0-1,0 0 0,0 1 0,0-1 1,0 0-1,0 0 0,1 1 0,-1-1 1,0 0-1,0 0 0,0 1 1,0-1-1,0 0 0,0 1 0,7 18 62,-3-8 14,-1-7-78,-1 1 1,2 0-1,-1-1 1,0 0-1,1 0 1,0 0-1,0 0 1,0-1-1,0 1 1,0-1-1,1 0 1,0-1 0,-1 1-1,1-1 1,0 0-1,0 0 1,1 0-1,-1-1 1,0 1-1,8 0 1,-4-1 3,0-1 1,1 0 0,-1 0 0,0-1 0,1 0 0,-1-1-1,0 0 1,0 0 0,0-1 0,17-7 0,-20 7 14,-1-1 1,0 1-1,0-1 1,-1 0-1,1-1 1,-1 1-1,0-1 1,0 1-1,0-1 1,-1 0-1,0-1 1,0 1-1,0-1 1,0 1-1,-1-1 1,0 0-1,1-6 1,0 4 46,-1 0 1,-1 0-1,0-1 0,0 1 0,0 0 1,-1-1-1,0 1 0,-1 0 1,0-1-1,0 1 0,-5-16 0,1 13 62,0 0 0,-1 0 0,0 1-1,-1 0 1,0 0 0,-11-12-1,9 18 25,1 1-563,14-1-216,3 1 158,5-2-3739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1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12864,'0'0'6585,"10"-8"-6056,33-23-52,-41 29-405,1 0 0,-1 1 0,1 0 0,-1 0 0,1-1 0,0 1-1,-1 1 1,1-1 0,0 0 0,0 1 0,5-1 0,-6 1-27,-1 0 0,0 0 1,0 1-1,1-1 0,-1 0 1,0 1-1,0-1 0,0 1 1,1-1-1,-1 1 0,0 0 0,0-1 1,0 1-1,0 0 0,0 0 1,0 0-1,0-1 0,1 3 1,-1 0 5,1-1 1,-1 0-1,0 1 1,0-1-1,0 1 1,-1-1 0,1 1-1,-1 0 1,1-1-1,-1 1 1,0 0-1,0-1 1,0 1 0,0 0-1,0-1 1,-1 1-1,1 0 1,-1-1-1,-1 4 1,-28 57 633,15-35-253,14-27-408,1 0 0,0-1-1,-1 1 1,1 0 0,0-1 0,0 1-1,-1 0 1,1 0 0,0-1-1,0 1 1,0 0 0,0 0 0,0-1-1,0 1 1,0 0 0,0 0-1,0-1 1,0 1 0,1 0 0,-1 0-1,0-1 1,0 1 0,1 0-1,-1-1 1,0 1 0,1 0 0,-1-1-1,1 1 1,-1 0 0,1-1-1,-1 1 1,1-1 0,-1 1 0,1-1-1,0 1 1,-1-1 0,1 0-1,0 1 1,-1-1 0,1 0 0,0 1-1,-1-1 1,1 0 0,0 0-1,0 0 1,-1 0 0,1 0 0,0 1-1,0-1 1,-1-1 0,2 1-1,5 1 64,-1-1-1,0 0 1,1 0-1,10-2 1,21-1 97,-28 2-20,-1 1-1,1-2 1,17-3 0,-24 4-523,0 0 0,0-1 1,0 1-1,0-1 0,0 0 0,0 0 1,0 0-1,4-4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2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8640,'0'0'12247,"2"-11"-12044,9-33-19,-10 41-155,1 0 1,0 0-1,0 0 0,0 0 1,0 0-1,0 1 1,1-1-1,-1 1 0,1 0 1,0 0-1,0 0 0,-1 0 1,5-2-1,4-3 73,-6 4-30,0-1-1,0 1 1,1 0 0,-1 0-1,1 1 1,0-1-1,0 1 1,0 0-1,9-1 1,-12 3-36,0-1 1,1 1-1,-1 0 1,0 0-1,0 0 0,0 1 1,1-1-1,-1 1 1,0-1-1,0 1 1,0 0-1,0 0 0,0 1 1,0-1-1,0 1 1,0-1-1,-1 1 0,1 0 1,4 4-1,-4-3-13,0 1-1,0 0 1,0 0 0,0 1-1,0-1 1,-1 0-1,0 1 1,0 0 0,0 0-1,-1-1 1,1 1-1,-1 0 1,0 0 0,0 10-1,-1-4 7,0 1 0,-1-1 0,0 0 0,-1 0-1,-5 19 1,5-24-9,-1-1 0,1 1 0,-1-1-1,0 0 1,-1 0 0,1 0 0,-1 0 0,0-1-1,0 1 1,0-1 0,-10 7 0,-12 14 73,-9 4 15,11-12-28,15-12-36,9-5-39,-1 0 1,0 0-1,0 1 0,1-1 1,-1 0-1,0 1 1,0-1-1,1 1 0,-1-1 1,1 1-1,-1-1 1,0 1-1,1-1 0,-1 1 1,1-1-1,-1 1 1,1 0-1,-1-1 0,1 1 1,-1 1-1,-2 1 108,6-3-13,2-1-77,94-13 386,-47 5 16,81-2-1,-105 14-299,-18 0-3465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2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8640,'0'0'10982,"-1"11"-10606,-9 182 1323,17 5-393,1-44-1720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7432,'0'0'8904,"13"1"-8610,13 0-2,1-1-1,28-4 1,10-5 743,1 4 1,76 2-1,-70 11-562,-55-4-359,1-2-1,0 0 1,24-1-1,79-12 499,68-2 749,-30 1-574,58 8-390,-98 13-158,-86-5-155,-1-1 0,65-3 0,-43-6 4,316-25 328,-192 30-339,23-2 3,-163-2-55,60-15 0,11-3 19,-28 8-4,-50 9-5,-1 1 1,51-3-1,194 2 53,-188 3-103,28 1-2,-102 2 17,178-1 0,-98-8 58,130-6 212,-136 11 357,-87 4-628,0 0 0,0 0-1,0 0 1,0 0 0,0 1 0,0-1 0,0 0 0,0 0 0,0 0-1,0 0 1,0 0 0,0 0 0,0 0 0,0 0 0,0 0-1,0 1 1,0-1 0,0 0 0,0 0 0,0 0 0,0 0 0,0 0-1,0 0 1,0 0 0,0 0 0,0 0 0,0 0 0,0 1 0,1-1-1,-1 0 1,0 0 0,0 0 0,0 0 0,0 0 0,0 0 0,0 0-1,0 0 1,0 0 0,0 0 0,0 0 0,0 0 0,1 0 0,-1 0-1,0 0 1,0 0 0,0 0 0,0 0 0,0 0 0,0 0 0,0 0-1,1 0 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9040,'0'0'15049,"-6"13"-14965,-22 41-8,26-49-64,0 1 0,0-1 0,0 0 0,0 1 0,1-1 0,0 1 0,0 0 0,1-1 0,0 1 0,0 0 0,0 6 0,1 6 22,15 198 443,-14-191-411,17 87 450,-8-54 245,-8-46-96,-2-6-3699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8640,'0'0'15657,"14"-9"-15483,42-29-28,-47 34-100,0 0 0,0 0 1,1 0-1,-1 1 1,1 1-1,-1-1 0,1 2 1,16-2-1,4-1 55,98-12 426,-112 14-340,1 0 0,22-7 1,12-2 565,-42 11-169,-9 0-658,0 0 1,0 0-1,0 0 1,0 0-1,1 0 0,-1 0 1,0 0-1,0 0 1,0 0-1,0 1 1,0-1-1,0 0 1,0 0-1,1 0 1,-1 0-1,0 0 1,0 0-1,0 0 1,0 0-1,0 1 1,0-1-1,0 0 1,0 0-1,0 0 0,0 0 1,0 0-1,0 1 1,0-1-1,0 0 1,0 0-1,0 0 1,0 0-1,0 0 1,0 0-1,0 1 1,0-1-1,0 0 1,0 0-1,0 0 1,0 0-1,0 0 1,0 0-1,0 1 1,0-1-1,0 0 0,0 0 1,0 0-1,-1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2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 9536,'0'0'6200,"-10"6"-5794,-31 19 29,29-16 3502,20-13-3178,24-2-26,58-3 0,-58 7-439,46 1 632,-78 1-908,1 0-1,0 0 0,-1 0 0,1 0 1,-1 0-1,1 0 0,-1 0 0,1 0 1,-1 0-1,1 0 0,0 0 0,-1 1 1,1-1-1,-1 0 0,1 0 0,-1 1 1,1-1-1,-1 0 0,1 1 0,-1-1 1,0 0-1,1 1 0,-1-1 0,1 1 1,-1-1-1,0 0 0,1 1 0,-1-1 1,0 1-1,0-1 0,1 1 0,-1-1 1,0 1-1,0 0 0,0-1 0,0 1 0,0-1 1,0 1-1,0-1 0,0 1 0,0 0 1,0-1-1,0 1 0,0-1 0,0 1 1,0-1-1,0 1 0,0-1 0,-1 1 1,1 0-1,-2 3 25,1-1 1,-1 1-1,1 0 0,-1-1 1,0 0-1,-3 4 0,-24 26 115,-2-1 0,-56 47 0,-29 28 196,77-53 79,38-53-428,1-1 1,0 0-1,0 0 0,0 1 0,-1-1 0,1 0 1,0 0-1,0 1 0,0-1 0,0 0 0,0 1 1,0-1-1,0 0 0,0 0 0,0 1 0,-1-1 1,1 0-1,0 1 0,1-1 0,-1 0 0,0 1 1,0-1-1,0 0 0,0 0 0,0 1 0,0-1 1,0 0-1,0 1 0,0-1 0,1 0 0,-1 0 1,0 1-1,0-1 0,0 0 0,1 0 0,-1 1 1,0-1-1,16 5 87,17-5-12,46-13 28,-42 5-43,52-3-1,-32 6 6,-40 3-339,0 1-1,1 0 1,-1 1 0,24 3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185 252 8744,'0'0'14126,"-10"-3"-13891,-33-5-7,41 8-206,1 0 1,-1 0 0,0 0 0,1 0 0,-1 1-1,0-1 1,1 1 0,-1-1 0,1 1 0,-1-1-1,0 1 1,1 0 0,0 0 0,-1-1 0,1 1-1,-1 0 1,1 0 0,0 1 0,-2 0 0,-6 6 154,3-5-124,0 1-1,1-1 1,0 1-1,0 1 1,0-1 0,0 1-1,1 0 1,-1 0 0,1 0-1,1 0 1,-1 1 0,1 0-1,0 0 1,0 0 0,0 0-1,-2 9 1,1 1 48,0 1 0,1-1-1,0 1 1,2 0 0,0 20 0,1-35-85,0-1 1,0 1-1,0 0 0,0 0 1,0 0-1,1-1 0,-1 1 1,1 0-1,-1-1 0,1 1 1,0 0-1,0-1 1,-1 1-1,1-1 0,0 1 1,0-1-1,1 0 0,-1 1 1,0-1-1,3 2 0,-2-1 2,1-1 1,-1 0-1,1 1 0,0-1 0,-1 0 0,1-1 0,0 1 0,0 0 0,0-1 0,0 0 0,4 1 1,2-2 20,-1 1 1,0-1 0,1 0 0,-1-1 0,0 0 0,0 0 0,15-8 0,-5-1 86,-1 0 0,-1-2 1,0 0-1,-1-1 0,0 0 1,23-31-1,-35 41-72,0 1 7,0 0 1,0 0-1,-1-1 0,0 1 1,1-1-1,-1 0 1,0 1-1,-1-1 0,3-7 1,-4 11-56,1 0 0,-1 0 0,0 0 0,0 0 0,0-1 0,0 1 0,1 0 0,-1 0 0,0 0 0,0 0 0,0 0 0,1 0 0,-1 0 0,0 0 0,0 0 0,0 0 0,0 0 0,1 1 0,-1-1 0,0 0 0,0 0 0,0 0-1,0 0 1,1 0 0,-1 0 0,0 0 0,0 0 0,0 0 0,0 1 0,0-1 0,0 0 0,1 0 0,-1 0 0,0 0 0,0 0 0,0 1 0,0-1 0,0 0 0,0 0 0,0 0 0,0 0 0,0 1 0,0-1 0,0 0 0,0 0 0,0 0 0,0 0 0,0 1 0,1 5 14,0 1 0,0-1 1,1 1-1,0-1 0,0 0 0,1 0 0,-1 0 0,6 8 1,1 2-5,20 26 1,-26-39-11,-1 1-1,1-1 1,0 0 0,0 0-1,0 0 1,1 0 0,-1 0 0,1-1-1,-1 1 1,1-1 0,0 0-1,0 0 1,0-1 0,0 1 0,0-1-1,1 0 1,-1 0 0,0 0-1,0 0 1,1-1 0,-1 0 0,1 0-1,-1 0 1,0 0 0,1-1-1,-1 1 1,0-1 0,1 0 0,-1-1-1,0 1 1,0-1 0,0 0 0,0 0-1,0 0 1,-1 0 0,1-1-1,4-3 1,3-4 32,1 0-1,-2-1 1,1 0 0,-2-1-1,1 0 1,7-14 0,-2 0 68,-1 0 0,12-35-1,-17 38-13,-1 0-1,9-43 0,-15 54-4,-1-1-1,0 0 1,-1 0-1,0 0 1,-1 0-1,0 0 0,-4-14 1,4 22-12,-1-1 1,0 1 0,0 0 0,-4-8-1,5 13-73,1-1-1,0 0 0,0 1 0,-1-1 1,1 0-1,0 1 0,-1-1 0,1 1 1,-1-1-1,1 1 0,0-1 0,-1 1 1,1-1-1,-1 1 0,0-1 0,1 1 1,-1 0-1,1-1 0,-1 1 0,0 0 1,1 0-1,-1-1 0,1 1 0,-1 0 1,0 0-1,1 0 0,-1 0 1,0 0-1,1 0 0,-1 0 0,0 0 1,1 0-1,-1 0 0,0 0 0,1 0 1,-1 0-1,0 1 0,1-1 0,-1 0 1,0 1-1,1-1 0,-1 0 0,1 1 1,-1-1-1,1 0 0,-1 1 0,1-1 1,-1 1-1,1-1 0,-1 1 0,0 0 1,-3 8-555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11 10752,'0'0'9195,"-12"-2"-8783,-36-6-12,42 8-269,-1 0 0,1 0-1,0 0 1,-1 1-1,1 0 1,0 0 0,0 1-1,0 0 1,0 0 0,-8 3-1,-7 3 193,8-3-116,0 1 0,1 0 0,0 1 1,0 0-1,0 1 0,1 0 0,-15 15 0,18-17-81,7-5-91,-1 1 0,0-1 0,1 0 0,0 1 1,-1-1-1,1 1 0,0 0 0,0-1 0,0 1 0,0 0 0,0 0 0,0-1 0,0 1 1,0 0-1,1 0 0,-1 0 0,1 0 0,0 0 0,-1 0 0,1 0 0,0 0 1,0 0-1,0 0 0,1 0 0,-1 0 0,0 0 0,1 0 0,-1 0 0,1 0 0,0 0 1,0 0-1,-1 0 0,1 0 0,0-1 0,1 1 0,-1 0 0,0-1 0,0 1 1,1-1-1,-1 1 0,1-1 0,-1 0 0,1 0 0,0 1 0,-1-1 0,1 0 0,0-1 1,0 1-1,3 1 0,17 4 201,1 0 0,-1-2 0,1 0 0,0-2 0,0-1 0,0 0 0,0-2 0,30-4 0,-44 4 13,0-1 0,0 0-1,0-1 1,11-4 0,-2-5-4022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8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11048,'0'0'8573,"8"-10"-8241,24-31-3,-30 39-288,-1 1 0,1 0 0,0-1 0,0 1 0,0 0 0,0 0 0,0 0 0,0 0 0,0 0 0,0 1 0,0-1 0,0 0 0,0 1 0,1 0 0,-1-1 0,0 1 0,0 0 0,1 0 0,-1 1 0,0-1 0,4 1 0,7 0 326,-10-1-305,-1 0-1,0 0 0,1 0 0,-1 0 1,0 0-1,1 1 0,-1-1 0,0 1 1,0 0-1,1-1 0,-1 1 0,0 0 1,0 0-1,0 1 0,0-1 0,3 3 1,-3-2-25,-1 0 1,0 0 0,0 0 0,0 0 0,0 0-1,0 0 1,0 1 0,-1-1 0,1 0-1,-1 0 1,1 1 0,-1-1 0,0 1 0,0-1-1,0 0 1,0 1 0,-1 2 0,0 4 48,1 0 1,-2 0-1,1 0 1,-2 0-1,1 0 1,-1-1-1,0 1 1,-1 0 0,0-1-1,-8 13 1,11-20-72,1-1 0,0 0 0,0 0 0,0 0 0,-1 1 1,1-1-1,0 0 0,0 0 0,0 1 0,0-1 1,0 0-1,0 1 0,-1-1 0,1 0 0,0 0 0,0 1 1,0-1-1,0 0 0,0 1 0,0-1 0,0 0 0,0 0 1,0 1-1,0-1 0,0 0 0,1 1 0,-1-1 1,0 0-1,0 0 0,0 1 0,0-1 0,0 0 0,0 0 1,1 1-1,-1-1 0,0 0 0,0 0 0,0 1 1,1-1-1,-1 0 0,0 0 0,0 0 0,1 0 0,-1 1 1,0-1-1,0 0 0,1 0 0,22 6 330,27-6 12,-6-11-25,-35 8-213,0 0 0,-1 1 0,1 0 0,0 1-1,0 0 1,1 0 0,-1 1 0,13 1 0,-17 2-361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39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1 10752,'0'0'5945,"-5"12"-5373,-88 190 1125,23-88-655,-6-3 0,-165 186 1,150-177-210,34-41 390,55-75-1076,-1 0 1,1 0-1,-1 0 1,2 0-1,-4 8 1,3 2-3009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9344,'0'0'8670,"-12"11"-8227,-12 13 18,1 1 0,-23 32-1,26-28 72,1 2 0,2-1 0,1 2 1,-16 45-1,26-60-357,1-1 1,1 2-1,0-1 1,2 0-1,0 1 0,1 0 1,0-1-1,2 1 1,0-1-1,5 29 1,-1-23 61,2 1-1,0-2 1,11 25 0,-14-39-111,0-1 1,0 1-1,0-1 1,1 0-1,0 0 1,0-1-1,1 0 0,0 1 1,0-2-1,0 1 1,1-1-1,9 6 1,-15-10-88,0-1 1,0 1-1,0-1 1,1 1 0,-1-1-1,0 1 1,0-1-1,1 0 1,-1 0 0,0 1-1,1-1 1,-1 0-1,0 0 1,1 0 0,-1 0-1,0-1 1,1 1-1,-1 0 1,0-1 0,0 1-1,1 0 1,-1-1-1,0 0 1,0 1 0,0-1-1,0 0 1,0 1-1,0-1 1,0 0 0,0 0-1,0 0 1,0 0-1,0 0 1,0 0 0,0 0-1,-1 0 1,2-2-1,3-6 36,-1 0 0,0 0-1,-1 0 1,4-12 0,1-4-95,5-3-3618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125 111 10448,'0'0'9942,"-12"10"-9565,-39 33-6,46-38-264,-1 1-1,1-1 1,0 1-1,0 0 1,1 0-1,0 0 1,0 1 0,0 0-1,1 0 1,0 0-1,0 0 1,-2 10-1,3-3 158,0-1 0,1 1 0,0 0-1,3 25 1,-2-36-214,0-1 0,0 1 0,1-1 0,-1 0 0,1 1 0,0-1 0,-1 0 1,1 1-1,0-1 0,0 0 0,0 0 0,1 0 0,-1 0 0,0 0 0,1 0 0,-1 0 0,1 0 0,2 2 0,-2-4-21,0 1 0,-1 0 0,1 0 0,-1-1-1,1 1 1,0-1 0,0 0 0,-1 1 0,1-1-1,0 0 1,0 0 0,-1 0 0,1 0 0,0 0 0,0 0-1,-1-1 1,1 1 0,0-1 0,-1 1 0,1-1-1,0 0 1,-1 1 0,1-1 0,-1 0 0,1 0-1,1-2 1,27-19 380,-1-2 0,28-30 0,-24 22 67,-22 19-264,-9 11-146,-1 0 0,1-1-1,0 1 1,-1 0 0,1 0 0,0 1 0,0-1-1,1 0 1,-1 1 0,0-1 0,0 1 0,1 0-1,3-2 1,-5 4-38,0 0 0,0 1 1,0-1-1,-1 0 0,1 0 0,0 1 0,-1-1 0,1 1 0,-1-1 1,1 1-1,-1-1 0,0 1 0,1 1 0,-1 1 19,4 10 6,1 0-1,0-1 0,11 21 0,-14-30-43,0 0 0,1-1 0,-1 1-1,0-1 1,1 0 0,0 0 0,0 0 0,0 0 0,0 0 0,0-1 0,1 0 0,-1 1 0,1-1 0,-1 0 0,1 0 0,0-1 0,5 2 0,-7-3 2,0 0 1,1 0 0,-1 0-1,0 0 1,0-1 0,1 1-1,-1-1 1,0 1 0,0-1-1,0 0 1,0 0-1,0 0 1,0 0 0,0 0-1,0 0 1,0-1 0,2-1-1,29-28 170,-31 28-167,7-7 85,0-1-1,0-1 1,-1 1 0,-1-1 0,0-1 0,0 1 0,-2-1 0,1 0 0,-2-1-1,0 1 1,0-1 0,-1 0 0,-1 0 0,0 0 0,-1 0 0,-1 0-1,0 0 1,-1 0 0,-3-19 0,4 31-76,0 1 0,-1-1 0,1 0 0,0 0 0,-1 0 0,1 1-1,-1-1 1,0 0 0,1 1 0,-1-1 0,0 1 0,0-1 0,0 1 0,0-1 0,0 1 0,-1-1 0,1 1 0,0 0-1,-1 0 1,1 0 0,-1-1 0,1 2 0,-1-1 0,1 0 0,-1 0 0,0 0 0,0 1 0,1-1 0,-1 1 0,0-1-1,0 1 1,1 0 0,-1 0 0,0 0 0,0 0 0,0 0 0,0 0 0,1 0 0,-1 0 0,0 1 0,0-1 0,1 1-1,-1-1 1,0 1 0,-2 1 0,-7 3-209,0 0 0,1 1 0,-1 1 1,1 0-1,-12 10 0,13-9-933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10752,'0'0'4945,"4"-11"-4269,-1 1-516,0 0 62,0 0 0,1 0 1,1 1-1,-1-1 0,1 1 0,8-10 1,-11 17-129,1-1 1,-1 1 0,1 0-1,-1 0 1,1 0-1,0 1 1,-1-1 0,1 1-1,0-1 1,0 1-1,0 0 1,1 0 0,-1 1-1,0-1 1,0 0-1,0 1 1,1 0 0,3 0-1,-5 0-52,0 0-1,0 0 0,0 1 1,0-1-1,0 1 0,0-1 1,0 1-1,0 0 0,-1-1 1,1 1-1,0 0 0,0 0 1,-1 0-1,1 1 0,-1-1 0,1 0 1,-1 0-1,0 1 0,1-1 1,-1 1-1,0 0 0,0-1 1,0 1-1,0 0 0,0-1 1,0 1-1,-1 0 0,1 0 1,0 0-1,-1 0 0,1 2 1,-1 4 27,1 0 0,-1-1-1,0 1 1,-1-1 0,0 1 0,0 0 0,-3 9 0,-22 52 371,8-21 145,18-48-549,-1 1 0,1-1 1,0 1-1,0-1 1,-1 1-1,1 0 0,0-1 1,0 1-1,0-1 1,0 1-1,0-1 0,0 1 1,0 0-1,0-1 1,0 1-1,0-1 0,0 1 1,0-1-1,0 1 1,1 0-1,12-2 548,-10 1-604,59-7 576,-27 5-243,11 4 146,-11 1 73,-30-2-484,-1-1 1,1 2-1,-1-1 1,1 0-1,-1 1 1,1 0-1,4 3 1,4 0-3365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12256,'0'0'7831,"15"-3"-7320,20-3 218,62-1 1,-59 8-15,-25 0-336,0 0 1,-1-1-1,19-3 1,-30 3-431,20-4 493,-14 1-3414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160 199 13360,'0'0'4930,"-12"11"-4501,0 0-311,-12 11 536,-39 48 0,56-60-349,1-1 0,0 1 1,0 1-1,1-1 1,-6 19-1,9-24-168,1 1-1,-1 0 1,1 0-1,0 0 1,1 0-1,0-1 1,0 1 0,0 0-1,0 0 1,1 0-1,0 0 1,3 10 0,-4-15-111,1 0 1,-1 0-1,0 0 1,1 0 0,-1 0-1,0 0 1,1 0-1,-1 0 1,1 0 0,-1 0-1,1-1 1,0 1-1,-1 0 1,1 0 0,0-1-1,0 1 1,-1 0-1,1-1 1,0 1 0,0-1-1,0 1 1,0-1-1,0 1 1,0-1 0,0 0-1,0 1 1,0-1-1,0 0 1,0 0 0,0 0-1,0 0 1,0 0-1,0 0 1,0 0-1,0 0 1,0 0 0,0 0-1,1-1 1,4-2 82,-1 1 0,1-1 1,-1 0-1,0 0 0,7-7 1,-1 3-66,1-3 78,0 0 0,0-1 0,-1-1 0,16-20-1,-13 15 152,24-24 0,-38 40-253,1 1 0,-1-1 1,0 1-1,1-1 0,-1 1 1,1-1-1,-1 1 0,1-1 1,-1 1-1,1-1 1,-1 1-1,1 0 0,0-1 1,-1 1-1,1 0 0,0 0 1,-1 0-1,1-1 1,0 1-1,-1 0 0,1 0 1,0 0-1,-1 0 0,1 0 1,0 0-1,-1 0 1,1 0-1,0 0 0,-1 0 1,1 1-1,0-1 0,1 2 24,-1-1-1,0 1 1,0-1 0,0 1-1,-1-1 1,1 1-1,0 0 1,0-1-1,0 4 1,10 20 30,-7-20-54,0-1 0,0 0 0,0 1 0,1-2 0,-1 1 0,1 0 1,0-1-1,0 0 0,1 0 0,-1-1 0,1 0 0,-1 1 0,1-2 0,0 1 0,-1-1 0,1 0 1,0 0-1,7 0 0,-7-1 20,0 1-1,0-1 1,-1-1 0,1 1 0,0-1-1,0 0 1,-1-1 0,1 1 0,0-1-1,-1 0 1,0 0 0,1-1 0,-1 0-1,0 0 1,0 0 0,0 0 0,-1-1-1,8-7 1,-5 2 55,-1 0-1,0-1 1,0 0-1,-1 0 1,0 0-1,-1-1 1,0 1-1,-1-1 1,0 0-1,0 0 1,-1 0-1,-1-1 1,0-16-1,0 14 33,-2 0-1,0 0 0,-1 0 0,0 0 0,-1 0 0,0 1 0,-1-1 0,-1 1 0,0 0 1,-12-20-1,15 29-69,-1 0 0,1 0 0,-1 1 0,-1-1 0,1 1 0,0-1 0,-1 1 0,0 0 0,0 0 0,0 1 1,0-1-1,-5-2 0,7 4-73,0 1 0,1-1 1,-1 1-1,0 0 0,1-1 0,-1 1 1,0 0-1,1 0 0,-1 0 0,0 0 1,1 1-1,-1-1 0,0 0 0,1 1 1,-1-1-1,0 1 0,1-1 0,-1 1 1,1 0-1,-1 0 0,1-1 0,-1 1 1,1 0-1,0 0 0,-1 1 1,1-1-1,0 0 0,0 0 0,0 1 1,0-1-1,0 0 0,0 1 0,0-1 1,0 1-1,1 0 0,-1-1 0,0 3 1,-9 29-2379,8-28-196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14 113 10344,'0'0'7815,"2"14"-7311,24 259 1960,-24-192-45,-2-81-2393,0 0 0,0 0 0,0 0 0,-1 0 0,1 0 0,0 0 0,0 0 0,-1 0 0,1 0 0,0 0 0,0 0 0,0 0 0,-1 0 1,1 0-1,0 0 0,0 0 0,0 0 0,-1 0 0,1 0 0,0-1 0,0 1 0,0 0 0,0 0 0,-1 0 0,1 0 0,0 0 0,0-1 0,0 1 0,0 0 0,0 0 0,0 0 0,0 0 0,-1-1 0,1 1 0,0 0 0,0 0 0,0 0 0,0-1 1,0 1-1,0 0 0,0 0 0,0-1 0,0 1 0,0 0 0,0 0 0,0 0 0,0-1 0,0 1 0,-1-23 441,-8-43 0,5 43-201,-2-46 1,7 52-164,0 0 0,0 0 1,2 0-1,0 1 0,1 0 1,1-1-1,7-16 0,3-3 95,-6 12 121,21-41 0,-29 64-307,0 0-1,-1 0 1,1 0 0,0-1-1,-1 1 1,1 0-1,0 0 1,0 0 0,0 1-1,0-1 1,0 0 0,0 0-1,0 0 1,0 1-1,0-1 1,0 0 0,1 1-1,-1-1 1,0 1-1,0 0 1,1-1 0,-1 1-1,0 0 1,0 0 0,1 0-1,-1 0 1,0 0-1,1 0 1,-1 0 0,0 0-1,1 0 1,-1 1-1,0-1 1,0 0 0,1 1-1,-1-1 1,0 1 0,0 0-1,0-1 1,0 1-1,0 0 1,0 0 0,0-1-1,0 1 1,0 0 0,2 2-1,0 0 18,0 1-1,0 0 1,0 0 0,0 0-1,0 0 1,-1 0-1,1 1 1,-1-1 0,-1 1-1,1-1 1,2 10-1,-4-10-1,0 1 0,0 0 0,0 0 0,-1 0 0,0-1-1,0 1 1,0 0 0,0-1 0,-1 1 0,1-1 0,-1 1-1,0-1 1,-1 0 0,1 0 0,-1 0 0,0 0 0,0 0-1,0 0 1,0-1 0,-1 0 0,1 1 0,-1-1 0,0-1-1,-6 5 1,6-5 15,-1 1-1,1-1 1,-1 1 0,0-1-1,1-1 1,-1 1-1,0-1 1,0 0 0,0 0-1,0 0 1,0-1-1,0 1 1,0-1 0,0-1-1,0 1 1,0-1 0,0 1-1,0-2 1,0 1-1,0 0 1,0-1 0,1 0-1,-6-3 1,9 5-42,1-1-1,-1 1 1,0-1 0,1 1 0,-1-1 0,1 1 0,-1-1 0,1 1 0,0-1-1,-1 1 1,1-1 0,-1 0 0,1 1 0,0-1 0,0 0 0,-1 1-1,1-1 1,0 0 0,0 0 0,0 1 0,0-1 0,0 0 0,0 1-1,0-1 1,0 0 0,0 0 0,0 1 0,0-2 0,8-16-2904,-7 16 1444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2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1 157 11448,'0'0'3049,"14"-6"-2514,65-28 313,2 4-1,148-34 1,-194 56-1141,1 2 0,59-3-1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10752,'0'0'10270,"10"-1"-9895,33-2-43,-42 3-316,0 0 0,0 0 0,0 1 0,0-1 0,-1 0 0,1 1 0,0-1 0,0 0 1,0 1-1,0-1 0,-1 1 0,1-1 0,0 1 0,-1 0 0,1-1 0,0 1 0,-1 0 0,1-1 1,-1 1-1,1 0 0,-1 0 0,1 0 0,-1-1 0,0 1 0,1 0 0,-1 0 0,0 0 0,1 0 0,-1 0 1,0 1-1,0 26 371,0-27-349,-2 16 211,-1-1 0,-5 21 0,6-31-111,0 1 0,0-1 0,-1 0 1,1 0-1,-2 0 0,1-1 0,0 1 0,-8 8 0,11-14-116,-1 1 0,1-1-1,0 0 1,0 1 0,0-1 0,-1 1-1,1-1 1,0 0 0,0 1 0,0-1-1,0 1 1,0-1 0,0 0-1,-1 1 1,1-1 0,0 1 0,0-1-1,0 1 1,1-1 0,-1 0 0,0 1-1,0-1 1,0 1 0,0-1-1,0 1 1,0-1 0,1 0 0,-1 1-1,0-1 1,0 0 0,1 1 0,-1-1-1,0 0 1,0 1 0,1-1-1,-1 0 1,0 1 0,1-1 0,-1 0-1,0 0 1,1 0 0,-1 1 0,1-1-1,-1 0 1,0 0 0,1 0-1,-1 0 1,1 0 0,-1 0 0,1 1-1,25 6 517,-25-6-490,24 3 89,0-2 1,0 0 0,35-2 0,-30 0-2745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13560,'0'0'4895,"8"14"-4500,-2-3-317,57 91 513,12-8 330,-49-64-387,-1 1 0,-2 1 0,35 63-1,-47-68-269,0 1 0,-2 1 0,-1 0 0,-2 0 0,0 1 0,-2-1 0,-1 1-1,-2 0 1,-1 0 0,-6 49 0,-1-25 50,-3-1 0,-2-1-1,-3 0 1,-1 0 0,-25 48 0,32-79-118,-2-1 1,0-1-1,-1 0 1,-1-1-1,-1 0 1,-21 22-1,35-39-181,-1 0 0,0-1 0,0 1 0,1 0 0,-1 0 0,0-1-1,0 1 1,0 0 0,0-1 0,0 1 0,0-1 0,0 1-1,0-1 1,0 1 0,0-1 0,0 0 0,-1 0 0,1 1 0,0-1-1,0 0 1,0 0 0,0 0 0,0 0 0,-1-1 0,1 1-1,0 0 1,0 0 0,0-1 0,0 1 0,0 0 0,0-1 0,0 1-1,0-1 1,0 0 0,-1 0 0,-2-2-510,0 0 1,1-1-1,0 1 0,0-1 0,0 0 1,-2-4-1,4 7 58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8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8840,'0'0'10873,"10"2"-10445,46 9 710,92 5 1,135-36 578,1 1-806,91 6 388,-156 3-818,-27 14-191,-122 0-104,105-7-1,101-18 239,24 22-151,-249 1-156,0-3 0,0-1-1,69-13 1,93-18 241,-87 14-116,120-17 563,-231 34-616,-1 0 0,1 2-1,0 0 1,-1 1 0,20 3-1,-14-3 104,-14-3-4309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4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103 157 9744,'0'0'6867,"-1"-11"-6272,0 6-553,-1-10 329,0 0 0,1 0 0,0 0 0,3-27 0,0 4 1197,4 64-62,-10 219 68,-1-179-1077,-21 111 1,11-112-185,-22 113 659,29-132-327,-1 88-1,9-123-551,-1 9 165,2 0 0,3 23-1,-2-37-169,-1 1 0,1 0 0,0-1 0,1 1-1,-1-1 1,1 0 0,0 0 0,1 0 0,8 11-1,-2-5-3524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8:5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8536,'0'0'14145,"5"11"-14039,4 12 53,0 0 1,6 30-1,-12-33-9,0 1-1,-2 0 1,-1 0 0,0 0 0,-4 23 0,-1 33 124,3 21 18,3 85 176,-1-183-466,2 32 272,1-1 1,1 0-1,12 41 1,-8-40 674,-8-31-846,0 27 910,-5-6-747,4-16-3757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8:5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9536,'0'0'15750,"10"-4"-15554,77-29 459,-71 28-557,-1 0 1,1 1 0,0 1 0,0 0 0,0 1 0,0 0 0,1 2 0,-1 0 0,20 3 0,-6 0-360,-15-1 499,0-1 0,0 2 0,-1 0-1,18 7 1,-28-9-412,0 1-1,-1-1 1,1 1 0,0 1 0,-1-1-1,0 0 1,0 1 0,1 0 0,-1-1-1,-1 1 1,1 1 0,0-1-1,-1 0 1,0 0 0,1 1 0,-1 0-1,-1-1 1,1 1 0,2 8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8:5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98 7632,'0'0'11630,"-4"-9"-11291,-15-30-1,19 38-321,0 1 0,0 0-1,0-1 1,0 1 0,0-1-1,0 1 1,-1 0 0,1-1-1,0 1 1,0-1 0,-1 1-1,1 0 1,0-1 0,0 1-1,-1 0 1,1 0-1,0-1 1,-1 1 0,1 0-1,0 0 1,-1-1 0,1 1-1,-1 0 1,1 0 0,0 0-1,-1 0 1,1 0 0,-1-1-1,1 1 1,-1 0 0,1 0-1,0 0 1,-1 0 0,1 0-1,-1 1 1,-7 8 452,5-5-320,-2 0-25,0 0 1,0 0 0,1 0 0,-1 0-1,1 1 1,0 0 0,0 0-1,1 0 1,-1 0 0,1 0 0,0 1-1,-2 6 1,-2 8 176,0 1 0,-4 25 0,8-30-204,1 0 1,0 0 0,1 0-1,1 1 1,1-1 0,0 0-1,1 0 1,1 0 0,1 0-1,0 0 1,8 20 0,-11-33-67,1 0 1,-1-1 0,1 1-1,-1 0 1,1 0 0,0-1-1,0 1 1,0-1 0,0 1 0,5 3-1,-5-5-16,0-1 0,0 1-1,0 0 1,-1 0 0,1-1-1,0 1 1,0-1 0,0 0 0,0 1-1,0-1 1,0 0 0,0 0-1,0 0 1,0-1 0,0 1-1,0 0 1,0-1 0,3 0 0,8-4 21,0 0 1,0-1-1,0-1 1,-1 0 0,0 0-1,0-1 1,-1-1-1,0 0 1,16-17 0,-5 2 63,-2 0 0,-1-1 0,21-36 0,-31 49-26,-7 9-31,0 0-1,1 0 1,-2 0-1,1 0 1,0-1-1,0 1 0,-1 0 1,2-6-1,-3 8 26,0 34 114,0-11-196,1 1 1,8 41-1,-7-54 6,0-1 0,1 1 0,1-1 0,-1 1 0,1-1 0,1-1-1,0 1 1,11 15 0,-14-23 7,0 1 1,0-1-1,0 1 0,0-1 1,0 0-1,0 0 0,0 1 0,1-2 1,-1 1-1,0 0 0,1 0 1,-1-1-1,1 1 0,-1-1 0,1 0 1,-1 0-1,1 0 0,-1 0 1,1 0-1,-1-1 0,4 0 1,0 0 8,0 0 1,1-1 0,-1 0 0,0 0 0,0 0 0,0-1 0,7-4 0,-4 0 20,1-1-1,-1 0 1,0-1-1,0 0 1,-1 0-1,0 0 1,-1-1-1,0-1 1,-1 1-1,0-1 1,-1 0-1,7-18 1,-7 15 20,-1 0 0,0 0 0,-1-1 1,-1 1-1,0-1 0,-1 0 0,0 1 1,-2-1-1,1 0 0,-4-15 0,2 23-19,1 1 0,-1 0 1,-1-1-1,1 1 0,-1 0 0,0 0 0,0 1 1,-1-1-1,0 1 0,0-1 0,0 1 0,0 0 0,-9-6 1,11 8-24,-1 2 0,1-1 1,-1 0-1,0 1 0,0-1 1,1 1-1,-1 0 0,0-1 1,0 2-1,0-1 1,0 0-1,0 0 0,0 1 1,0 0-1,-1 0 0,1 0 1,0 0-1,0 0 0,0 0 1,0 1-1,0 0 1,0-1-1,0 1 0,0 0 1,0 0-1,0 1 0,1-1 1,-1 1-1,0-1 0,-2 3 1,2-1-105,0 0 0,1 0-1,-1 0 1,1 1 0,0-1 0,0 0 0,0 1 0,0 0 0,1-1 0,-1 1 0,1 0-1,0 0 1,0 0 0,-1 7 0,0-2-2239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8:5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98 10448,'0'0'4873,"8"-11"-4577,21-33 37,-28 42-252,0 1 0,0-1-1,0 1 1,-1-1 0,1 1 0,0-1-1,-1 0 1,0 1 0,1-1 0,-1 0-1,0 0 1,1-2 0,-2 4-33,1-1 1,0 0-1,0 1 1,0-1-1,0 0 1,-1 0 0,1 1-1,0-1 1,-1 0-1,1 1 1,0-1-1,-1 1 1,1-1-1,-1 1 1,1-1-1,-1 0 1,1 1-1,-1 0 1,0-1-1,-2 0 100,1 0-1,0 0 0,0 0 0,-1 0 1,1 1-1,0-1 0,-1 1 0,1-1 1,-1 1-1,-2 0 0,-2 1 116,-1 0 0,1 0 0,-1 0 0,1 1 0,-1 0 0,1 1 0,-13 6 0,15-7-107,0 1 0,0 0 0,0 0 0,1 0 0,-1 0 0,1 1 1,-1 0-1,1 0 0,1 0 0,-1 1 0,-3 4 0,6-6-90,0-1-1,0 1 1,0-1 0,1 1-1,-1 0 1,1-1-1,0 1 1,-1 0-1,1 0 1,0-1 0,1 1-1,-1 0 1,0 0-1,1-1 1,0 1-1,-1-1 1,1 1 0,0 0-1,1-1 1,-1 1-1,0-1 1,1 0-1,-1 1 1,3 1 0,0 2-7,1 0 1,0-1 0,0 0-1,0 0 1,0 0-1,1 0 1,0-1 0,6 4-1,-4-5-10,0 0 0,-1 0 0,1 0 0,0-1 0,0 0 0,1-1 0,-1 0 0,0 0 0,0-1 0,1 0 0,-1 0-1,0-1 1,11-1 0,9-4 195,-1-2 0,40-15-1,-49 20-91,-17 3-118,1-1 1,0 1-1,0 0 1,0-1-1,0 1 0,0-1 1,0 1-1,-1-1 1,5-2-1,-6 3-28,0 0-1,0 0 1,1-1-1,-1 1 1,0 0-1,1 0 1,-1 0-1,0 0 1,1-1 0,-1 1-1,0 0 1,1 0-1,-1 0 1,0 0-1,1 0 1,-1 0-1,1 0 1,-1 0-1,0 0 1,1 0-1,-1 0 1,0 0 0,1 0-1,-1 0 1,0 0-1,1 1 1,-1-1-1,0 0 1,1 0-1,-1 0 1,0 0-1,1 1 1,-1-1-1,0 0 1,1 0 0,-1 1-1,0-1 1,0 0-1,0 1 1,1-1-1,-1 0 1,0 1-1,2 6-3688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8:5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73 9744,'0'0'8841,"-1"-11"-8345,-3-31-19,4 41-437,0 0 0,0 1 0,0-1-1,0 0 1,0 1 0,0-1 0,0 0 0,0 0 0,0 1-1,0-1 1,1 0 0,-1 1 0,0-1 0,0 0 0,1 1-1,-1-1 1,0 1 0,1-1 0,-1 0 0,1 1-1,-1-1 1,1 1 0,-1-1 0,1 1 0,-1 0 0,1-1-1,-1 1 1,1-1 0,0 1 0,-1 0 0,1-1 0,1 1-1,19 1 442,-15 0-337,0 0-51,1 0 0,-1 1 0,0-1 0,0 2 0,0-1 0,0 1 0,0 0 0,-1 0 0,1 0 0,9 8 0,5 3 92,-16-11-150,0-1 1,-1 1 0,1 0 0,-1 0 0,0 0 0,0 1 0,0-1-1,-1 1 1,1 0 0,-1-1 0,0 1 0,0 0 0,0 0 0,-1 1-1,1-1 1,-1 0 0,0 0 0,0 1 0,0-1 0,-1 1-1,0-1 1,0 6 0,0-2 29,-1 0 0,0 0-1,0 0 1,-1 0 0,0 0 0,-1 0-1,1-1 1,-1 1 0,-1-1-1,0 0 1,-6 10 0,2-7 111,4-3 464,18-7-139,-13 0-489,9-1 97,4-1 72,1 1 1,-1 0-1,1 2 1,0-1-1,-1 2 0,26 5 1,-38-6-162,0 0 0,0-1-1,-1 1 1,1 0 0,0 1 0,-1-1 0,1 0 0,-1 0 0,1 1 0,-1-1 0,0 1-1,0-1 1,1 1 0,-1-1 0,0 1 0,-1 0 0,1 0 0,0 0 0,0-1-1,-1 1 1,1 0 0,0 3 0,0 4 4,1 1 1,-2-1-1,0 14 0,0-13-9,-1 32-3431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9944,'0'0'6276,"10"-1"-5962,125-18 1577,-125 18-1555,0 0-1,0 1 1,0 0 0,0 0 0,0 1 0,0 0 0,-1 1-1,1 0 1,15 6 0,27 5 511,-40-11-664,0-2 1,0 1-1,1-2 0,19-2 0,29-1 200,-32 5-262,11 1 144,-1-2-1,65-8 0,-66 4-165,0 2 0,0 1 0,1 2 0,43 6 0,147 9 370,-121-11-217,15-7-75,-33-1-31,96 8 1,-148-4-98,50-6-1,-52 1 0,53 3 0,-11 8 50,-33-2-8,67-2-1,-52-4 56,1 3-1,81 13 0,-97-5-35,-33-7-65,0 0 1,0-1 0,23 1-1,22 2 122,-43-3-80,0-1-1,0 0 1,0-1-1,20-2 0,-28 1-43,0 0 0,0 0 0,0 1 0,0 0 0,0 0 0,0 1 0,12 2 0,-16-3-35,0 1-1,0 0 1,0-1-1,0 1 1,-1 0-1,1 0 1,0 0-1,-1 0 1,1 1 0,0-1-1,-1 0 1,0 1-1,1-1 1,-1 1-1,0-1 1,1 1-1,-1-1 1,0 1-1,0 0 1,-1 0-1,1 0 1,0 0-1,0-1 1,-1 1-1,1 0 1,-1 4-1,0 16-3593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4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38 8336,'0'0'8105,"-10"1"-7621,-31 2 24,91-17 2882,-26 6-3214,30-6-1,-33 11 27,-1 1-1,1 2 1,-1 0-1,1 1 1,-1 1-1,38 8 1,-57-10-178,0 0 1,0 1 0,0-1 0,0 0-1,0 1 1,0-1 0,0 1 0,-1-1 0,1 1-1,0-1 1,0 1 0,0 0 0,-1-1-1,1 1 1,0 0 0,-1 0 0,1 0-1,0-1 1,-1 1 0,1 0 0,-1 0-1,0 0 1,1 1 0,0 0 5,-1 1-1,0-1 1,0 0-1,0 0 1,0 0-1,0 0 1,0 1-1,-1-1 1,1 0-1,-2 3 1,-2 6 44,0-1 0,-1 0 0,-9 14 0,12-21-44,-36 55 316,-67 79 0,12-23 246,89-108-432,-1 0-1,0 0 1,0 0 0,-9 7 0,14-10 45,6-2-55,12-1 16,67-12 89,103-9 198,-173 21-438,1 1-1,-1 0 1,0 2 0,21 5-1,-35-8-559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13 7232,'0'0'11506,"-11"0"-11171,-33-2-1,40 2-248,1 1 0,-1 0-1,0 0 1,0 0 0,1 1-1,-1-1 1,1 1-1,-1 0 1,1 0 0,0 0-1,-1 0 1,1 1 0,0-1-1,0 1 1,1 0 0,-1 0-1,1 0 1,-1 0-1,1 0 1,0 0 0,-2 5-1,0 2 81,-1-1 0,1 1-1,1 0 1,-4 20 0,2-11-5,1 3-11,1 0 1,1 0 0,1 0-1,1 0 1,0 0 0,2 0-1,1-1 1,0 1 0,2 0-1,8 23 1,-13-43-128,1 0 0,-1 1 0,1-1 1,0 0-1,0 0 0,0 0 0,0 0 0,1 0 0,-1 0 0,0 0 1,1 0-1,0 0 0,-1 0 0,1-1 0,0 1 0,0-1 1,0 1-1,0-1 0,0 0 0,0 0 0,0 0 0,0 0 0,0 0 1,1 0-1,-1-1 0,0 1 0,0-1 0,1 1 0,-1-1 1,1 0-1,-1 0 0,0 0 0,1 0 0,3-1 0,0-1 17,0 1 0,0-1 0,1 0 0,-2-1-1,1 0 1,0 0 0,0 0 0,-1-1 0,0 1-1,0-1 1,0 0 0,6-8 0,2-4 71,-1 0 0,-1-1 0,0 0 0,-2-1 0,0 0 1,-1-1-1,-1 1 0,8-33 0,-11 46 288,2 12-237,7 28-227,-1-4 24,-2-12 18,-4-7-8,0 0 1,11 14-1,-15-23 25,1 0 0,-1-1-1,0 1 1,1-1 0,-1 0 0,1 1-1,0-1 1,0 0 0,0-1 0,0 1-1,0 0 1,0-1 0,0 0 0,4 1 0,-3-1 12,-1-1 0,0 0 0,1 1 0,-1-2 0,1 1 0,-1 0 0,1-1 1,-1 1-1,0-1 0,1 0 0,-1 0 0,0-1 0,0 1 0,0-1 1,0 1-1,0-1 0,0 0 0,0 0 0,0 0 0,-1-1 0,1 1 0,-1-1 1,0 1-1,1-1 0,1-3 0,1-2 17,0 0 0,0 0 0,0 0 0,-1-1-1,-1 0 1,1 0 0,3-16 0,-4 10 19,-1-1-1,0 1 1,-1-1 0,0 1-1,-3-21 1,1 25 5,-1 1 0,0-1 0,-1 1-1,0-1 1,-1 1 0,0 0 0,-1 1 0,-7-13 0,8 15 21,0 1-1,-1-1 1,0 1-1,-7-7 0,9 8-10,-1-2-10,2 7-79,2 6-62,0-6-85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11448,'0'0'5239,"4"-12"-4893,13-34-4,-16 43-270,0 1 0,0 0 0,0 0 0,1-1 0,-1 1 0,1 0-1,-1 0 1,1 0 0,0 0 0,0 1 0,0-1 0,0 1 0,0-1-1,0 1 1,1-1 0,-1 1 0,0 0 0,1 0 0,-1 0 0,5-1-1,3-1 92,3-1 45,0 0 0,0 1 0,1 1 0,-1 0 0,0 1 0,1 1 0,23 1 0,-31 0-98,1 1-1,0-1 0,-1 1 0,0 0 0,1 1 1,-1-1-1,0 1 0,0 1 0,0-1 1,-1 1-1,7 5 0,-11-8-84,1 1 17,0 0 0,1 0 1,-1 0-1,-1 1 0,1-1 0,0 1 0,-1 0 0,1-1 0,-1 1 0,0 0 0,0 0 0,0 0 0,0 0 1,0 0-1,0 0 0,-1 0 0,0 0 0,0 0 0,0 0 0,0 0 0,0 0 0,0 0 0,-1 0 0,1 0 1,-2 4-1,1-2-3,-1 0 1,1 0 0,-1 0 0,0 0-1,0-1 1,-1 1 0,1 0 0,-1-1-1,0 0 1,0 0 0,0 0-1,-1 0 1,-7 7 0,-4-1 86,-24 17 380,39-27-493,0 0 0,0 0 0,0 0 0,1 0 0,-1 0 1,0 0-1,0 0 0,0 0 0,1 0 0,-1 0 0,0 0 0,0 1 0,0-1 0,0 0 0,1 0 1,-1 0-1,0 0 0,0 0 0,0 0 0,0 0 0,0 0 0,1 0 0,-1 1 0,0-1 1,0 0-1,0 0 0,0 0 0,0 0 0,0 0 0,0 1 0,0-1 0,0 0 0,1 0 0,-1 0 1,0 0-1,0 1 0,0-1 0,0 0 0,0 0 0,0 0 0,0 1 0,0-1 0,0 0 0,0 0 1,0 0-1,0 0 0,0 1 0,-1-1 0,1 0 0,0 0 0,0 0 0,0 0 0,0 1 0,0-1 1,0 0-1,0 0 0,0 0 0,-1 0 0,1 0 0,0 0 0,0 1 0,0-1 0,0 0 1,22-3 200,-7 2-70,1 2-14,0 0 0,0 2 1,23 6-1,8 1 231,-45-9-341,-1-1 1,0 0 0,0 1 0,0-1 0,0 1 0,0-1 0,-1 1 0,1 0 0,0-1 0,0 1 0,0 0 0,0-1 0,-1 1 0,1 0 0,0 0 0,-1 0 0,1 0 0,0 0 0,-1 0 0,1 0 0,-1 1 0,6 21-3621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9744,'0'0'10430,"12"-5"-10030,-11 4-383,14-6 208,1 1-1,-1 1 1,1 0-1,20-3 1,22-3 594,-41 7-553,-1 1 0,1 0 1,20 0-1,38-5 1014,-36 2-55,-38 6-771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120 189 9536,'0'0'10671,"-12"10"-10261,-35 31-4,41-35-277,0 0 0,1 0-1,0 1 1,0 0-1,1 0 1,-1 0-1,1 0 1,1 0 0,0 1-1,0 0 1,0 0-1,1 0 1,0 0 0,0 0-1,1 0 1,0 0-1,1 14 1,1-12-14,0-1 0,0 0 1,1 0-1,0 1 0,1-1 0,0-1 1,1 1-1,0 0 0,0-1 0,0 0 1,1 0-1,1 0 0,10 13 0,-14-20-85,-1 1 0,1-1 0,-1 1 0,1-1 0,0 0 0,-1 0 0,1 0 0,0 0 0,0 0 0,0 0 0,0 0 0,0-1 0,0 1 0,0-1 0,0 1 0,0-1 0,0 0 0,4 0 0,-2 0 15,0-1-1,0 0 1,0 0 0,0 0-1,0 0 1,-1-1 0,1 0-1,0 1 1,3-4 0,5-3 56,0-1 1,0-1 0,-1 0 0,11-13 0,-13 14-10,-1-2 1,0 1 0,-1-1-1,0 0 1,0 0 0,-1-1 0,-1 0-1,5-15 1,-6 17 132,-1 11 58,2 18 200,-2-2-498,2-7 25,0 1 0,0-1 0,1-1-1,1 1 1,-1-1 0,14 14 0,-18-21-10,-1 0 0,1 0 0,0 0 0,0 0 0,1 0 0,-1-1 0,0 1 0,0-1 0,1 0 0,-1 1 0,1-1 0,-1 0 0,1-1 0,0 1 0,-1 0 0,1-1 0,0 1 0,-1-1 0,1 0 0,0 0 0,-1 0 0,1 0 0,0-1 0,0 1 0,-1-1 0,1 1 0,0-1 0,-1 0 0,1 0 0,-1 0 0,1 0 0,-1-1 0,5-2 0,3-4 17,0-1-1,-1 1 0,0-2 1,0 1-1,0-1 0,-2-1 1,1 1-1,-1-1 0,-1-1 1,10-23-1,-12 26 13,-1-1-1,0 0 0,-1 0 1,0-1-1,-1 1 1,0 0-1,-1 0 1,0-1-1,0 1 1,-1 0-1,-1-1 1,0 1-1,0 0 1,-6-16-1,2 8 39,-3-4 26,-18-38-1,24 54-31,0 0 0,-1 1-1,1-1 1,-1 1-1,-1 0 1,1 1 0,-1-1-1,0 1 1,0-1 0,0 2-1,-9-7 1,14 10-58,-1 0 0,1-1 0,-1 1 0,1 0 0,-1 0 0,1-1 0,0 1 0,-1 0 0,1 0 0,-1 0 0,1-1 0,-1 1 0,1 0 0,-1 0 0,1 0 0,-1 0-1,1 0 1,-1 0 0,1 0 0,-1 0 0,1 0 0,-1 0 0,1 1 0,-1-1 0,1 0 0,-1 0 0,1 0 0,-1 1 0,1-1 0,0 0 0,-1 0 0,1 1 0,-1-1 0,1 0 0,0 1 0,-1-1 0,1 0 0,0 1 0,-1-1 0,1 1 0,0-1 0,0 1 0,-1-1 0,1 0-1,0 1 1,0-1 0,0 1 0,0-1 0,0 1 0,0-1 0,0 1 0,0-1 0,0 2 0,2 36-385,0-21 251,0 46-325,-2-28-3437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6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14064,'0'0'6161,"8"15"-5739,-5-8-360,14 24 500,23 60 1,0 31 1668,-32-104-1271,-5-12-328,-2-8 178,-8-134 57,-2-4-305,8 98-371,0 14 51,3-39-1,-2 60-196,1 0 0,0 0-1,1 0 1,0 0 0,0 0-1,0 1 1,1-1 0,0 1-1,0-1 1,7-9 0,-7 13-21,0 0 0,0-1 0,1 1 0,-1 1 0,1-1 0,0 0 0,0 1 0,0 0 0,0 0 0,0 0 0,0 0 0,1 1 0,-1 0 0,0 0 0,1 0-1,-1 0 1,1 1 0,-1-1 0,1 1 0,0 0 0,-1 1 0,8 0 0,-8 0-14,0 0 0,0 0 0,0 0 1,0 0-1,0 1 0,0-1 0,-1 1 0,1 0 0,0 0 0,-1 1 0,1-1 0,-1 1 0,0 0 0,0-1 0,0 1 0,0 1 0,-1-1 0,1 0 0,-1 1 0,0-1 0,0 1 0,0 0 0,0-1 0,2 8 0,-4-8 7,1 0-1,0 0 1,-1 0-1,1-1 0,-1 1 1,0 0-1,0 0 0,0 0 1,-1 0-1,1 0 0,-1 0 1,1 0-1,-1 0 0,0-1 1,0 1-1,0 0 1,-1-1-1,1 1 0,-1-1 1,1 1-1,-1-1 0,0 1 1,0-1-1,0 0 0,0 0 1,0 0-1,0 0 0,-1-1 1,1 1-1,-1 0 1,1-1-1,-1 0 0,-3 2 1,-9 3 177,-1-1 1,1-1 0,-1-1-1,-29 4 1,33-6-63,7 0-40,0 0 1,0 0-1,1 0 1,-1 0-1,0 1 1,-9 4-1,13-6-153,0 1 0,0 0 0,0 0 0,0-1 0,0 1 0,0 0 0,0 0 0,0 0 0,1 0 0,-1 1 0,0-1 0,-1 2 0,2-1-239,0-1 0,-1 0 0,1 1 1,0-1-1,0 1 0,0-1 0,0 1 1,0-1-1,0 1 0,0-1 0,0 0 0,1 1 1,-1-1-1,1 2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41 178 10040,'0'0'7538,"-7"-11"-7099,-21-33 10,28 43-414,-1 0 0,1 1 0,-1-1 0,0 0 0,1 0 0,0 0 0,-1 0-1,1 0 1,-1 0 0,1 0 0,0 0 0,0 0 0,0 0 0,-1 0 0,1 0 0,0 0 0,0 0 0,0 0 0,0 0-1,1 0 1,-1 0 0,0 1 0,0-1 0,1 0 0,-1 0 0,0 0 0,1 0 0,-1 0 0,2-1 0,0-3 306,0-1-107,0 1-1,1-1 0,-1 1 0,1 0 1,0 0-1,0 0 0,0 0 0,1 1 1,-1-1-1,1 1 0,0 0 0,1 0 1,-1 0-1,1 1 0,0 0 0,0-1 1,0 2-1,9-5 0,-12 6-184,-1 1 0,1 0 0,-1-1 0,0 1 0,1 0 0,-1 0 0,1 0 0,-1 0 0,0 0 0,1 0 0,-1 0 0,1 1 0,-1-1 0,0 0 0,1 1 0,-1-1 0,0 1 0,1 0 0,-1-1 0,0 1 0,0 0 0,1 0 0,-1 0 0,1 1 0,0 0 5,-1 0 0,1 0-1,-1 1 1,0-1 0,0 1 0,0-1 0,0 1 0,0 0 0,0-1 0,-1 1 0,1 5 0,0 0 8,-1 0 0,0 0 0,0 0 1,-1 1-1,0-1 0,-1 0 0,-4 15 1,5-22-58,-7 20 157,-1 0-1,-2-1 0,-17 28 0,14-34 177,8-7 354,25-2-282,-6-4-280,1-1 0,0 0-1,0-1 1,15-3 0,-13 2 26,0 0-1,25 2 1,-39 0-139,-1 0 0,1 0 0,0 0-1,0 0 1,-1 1 0,1-1 0,0 1 0,0-1 0,-1 1-1,1 0 1,-1 0 0,1-1 0,-1 1 0,1 0-1,-1 0 1,1 1 0,-1-1 0,0 0 0,0 0 0,1 1-1,-1-1 1,0 1 0,0-1 0,0 1 0,-1-1 0,1 1-1,0-1 1,0 1 0,-1 0 0,1 3 0,0 1-672,0 1 1,-1 0-1,0 0 1,0-1-1,-3 14 1,3-18 161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0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10040,'0'0'13674,"9"-5"-13467,-4 2-184,3-1 81,0 0 0,0 0 0,0 1 0,0 0 0,0 0 0,1 1 0,-1 0 1,14-1-1,5 1 244,36-5 1,-35 3-81,37-1 0,2 4 0,72 2 460,-77 5 64,-58-4-648,-2-3 1,1 0-74,-29 34 151,15-17-3807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12864,'0'0'4607,"9"-10"-4309,28-31 36,-36 40-182,0-1 0,0 1 0,1 0-1,-1-1 1,1 1 0,-1 0 0,1 0-1,0 0 1,-1 0 0,1 0 0,0 0-1,0 0 1,0 1 0,0-1 0,-1 0-1,1 1 1,0 0 0,0-1-1,0 1 1,0 0 0,0 0 0,0 0-1,0 1 1,4 0 0,10-1 229,32-6 353,0 1 0,88 4 1,-86 0-312,-40 0-291,1 1 1,0 0-1,0 0 0,11 3 1,-9-1 16,-10-2-87,1 1 0,-1-1 1,1 1-1,-1 0 0,0 0 0,1 0 1,4 3-1,-7-3-54,0 0 1,0 0-1,0 0 0,0 0 0,-1 0 1,1 0-1,0 0 0,-1 0 1,1 0-1,0 0 0,-1 0 0,1 1 1,-1-1-1,0 0 0,1 0 1,-1 0-1,0 1 0,0-1 1,0 0-1,0 1 0,0-1 0,0 0 1,0 0-1,0 1 0,-1 1 1,-7 24-203,4-18-2934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123 176 8744,'0'0'14155,"-10"1"-13824,-32 4-8,40-4-261,-1-1 0,0 1-1,1 0 1,-1 0 0,1 0 0,-1 0 0,1 1 0,0-1 0,0 1 0,-1-1 0,1 1 0,0 0 0,0 0 0,1-1 0,-1 2 0,-2 2 0,0 1 113,1 0 0,0 0 0,0 0 0,-3 9 0,3-5-97,0 0 0,1 0 1,1 0-1,-1 1 0,1-1 1,1 0-1,0 1 0,1-1 1,0 0-1,0 0 0,1 1 1,4 13-1,-4-19-50,-1-1 0,1 1 0,0-1 0,0 0-1,0 0 1,0 0 0,1 0 0,0 0 0,0 0 0,0-1 0,0 1-1,0-1 1,1 0 0,-1 0 0,1 0 0,0 0 0,0-1 0,0 0 0,0 1-1,1-1 1,-1-1 0,1 1 0,-1-1 0,1 0 0,-1 0 0,1 0 0,0 0-1,-1-1 1,7 0 0,0-1 15,0 0-1,0-1 1,0 0-1,-1 0 0,1-2 1,-1 1-1,0-1 1,0-1-1,18-10 1,-14 6 35,1-1 1,-2-1-1,1-1 1,-2 0 0,16-19-1,-3 6 106,-20 20-56,1 0 0,-1 0-1,0-1 1,0 0 0,7-13 0,-12 19 10,23 46 397,-17-36-553,0 0-1,1-1 1,1 1 0,0-2-1,0 1 1,0-1 0,13 9-1,-18-15 14,0 0-1,0 0 0,0 0 0,0 0 1,0-1-1,0 1 0,1-1 0,-1 0 1,0 0-1,1 0 0,-1-1 1,1 1-1,-1-1 0,1 0 0,-1 0 1,1 0-1,-1 0 0,1-1 0,-1 1 1,1-1-1,-1 0 0,0 0 1,1 0-1,-1 0 0,0-1 0,0 1 1,0-1-1,0 0 0,3-2 0,4-4 32,-1-1 0,0 0-1,0 0 1,-1-1 0,0 0-1,-1-1 1,0 0 0,-1 0-1,9-20 1,-8 15 28,-1-1 0,-1 0-1,-1 0 1,0-1 0,-2 1 0,2-26 0,-4 34-13,0 0-1,-1 0 1,-1 0 0,1 0 0,-1 0 0,-1 0 0,-3-9 0,4 14-16,1 0 0,-1 0 1,0 0-1,0 0 0,-1 0 1,1 1-1,-1-1 0,0 1 1,1 0-1,-2-1 0,1 1 0,0 0 1,-1 1-1,1-1 0,-8-4 1,9 6-25,0 1 1,0-1 0,0 0-1,-1 1 1,1-1 0,0 1-1,0 0 1,0-1 0,0 1-1,-1 0 1,1 0 0,0 1-1,0-1 1,0 0 0,0 1-1,-1-1 1,1 1 0,0 0-1,0 0 1,0-1 0,0 1-1,0 1 1,1-1 0,-1 0-1,0 0 1,0 1 0,1-1-1,-1 1 1,1-1 0,-1 1-1,1 0 1,0 0 0,0-1-1,0 1 1,0 0 0,0 0-1,0 0 1,0 0 0,-1 4-1,-3 13-4015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14568,'0'0'5665,"5"12"-5324,20 65 625,16 88 0,-11-43 1097,-28-114-1536,0-12-20,0-15 3,-2-12-229,-2 0 0,-1 0 1,-1 0-1,-13-46 0,9 49-39,1-1 0,1 0 0,2 0 0,-1-34-1,5 59-219,0 0 0,1 0 0,-1 0 0,1 0 0,0 0 0,0 0 0,1 0 0,-1 0 0,1 1 0,0-1 0,0 1 0,0-1 0,0 1 0,1-1 0,-1 1 0,1 0 0,0 0 0,0 1 0,0-1 0,5-3 0,-3 3-19,1-1-1,0 1 0,0 0 1,0 0-1,0 1 1,0 0-1,1 0 0,-1 1 1,1-1-1,-1 1 1,13 0-1,-15 2-9,0 0 0,-1-1-1,1 2 1,-1-1 0,1 0 0,-1 1-1,1-1 1,-1 1 0,0 0 0,0 0-1,4 3 1,13 8-23,-16-10 29,0-1-1,0 0 1,0 1 0,0 0-1,-1 0 1,1 0 0,-1 0 0,0 1-1,0-1 1,0 1 0,0 0 0,-1 0-1,1 0 1,-1 0 0,3 8 0,-4-10 9,-1 0 1,1 1 0,-1-1-1,1 1 1,-1-1 0,0 1 0,0-1-1,0 1 1,0-1 0,-1 1-1,1-1 1,-1 1 0,1-1-1,-1 0 1,0 1 0,0-1-1,0 0 1,0 0 0,0 1 0,-1-1-1,1 0 1,0 0 0,-1 0-1,0 0 1,0-1 0,1 1-1,-1 0 1,0-1 0,0 1-1,-3 0 1,-4 4 58,0-1 0,-1-1-1,0 0 1,0 0 0,0-1 0,0 0-1,-15 2 1,-2-2 178,-47 0 0,73-3-196,0 0 0,-1 0 0,1 0 1,0 0-1,-1 0 0,1 0 0,0-1 0,0 1 0,-1-1 0,1 1 1,-2-2-1,2 2-178,1 0-1,0-1 1,0 1 0,-1 0 0,1 0 0,0-1 0,0 1 0,0 0 0,-1-1-1,1 1 1,0 0 0,0-1 0,0 1 0,0 0 0,0-1 0,0 1-1,0 0 1,0-1 0,0 1 0,0 0 0,0-1 0,0 1 0,0-1 0,0 1-1,0 0 1,0-1 0,0 1 0,0 0 0,1-1 0,-1 1 0,0 0-1,0 0 1,0-1 0,0 1 0,1 0 0,-1-1 0,0 1 0,1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5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13056,'0'0'2316,"13"-9"-1927,-2 1-298,2-1 11,0 0 0,1 1 0,0 1 0,0 0 0,19-6 0,2 3 212,2 2 1,-1 2-1,0 1 1,1 2 0,41 2-1,-24-3 225,-41 2-346,-1 1 1,0 0-1,1 1 0,-1 0 1,23 4-1,-31-3-338,13 2 783,-8-7-3175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9440,'0'0'9275,"12"-10"-8837,41-30 7,-50 38-377,0 0 0,0 1 0,0-1 0,0 1 0,0-1 0,0 1 0,0 0 0,0 0 0,1 0 0,-1 1 0,0-1 0,1 1 0,-1 0-1,6 0 1,-6 0 7,-1 1-1,1 0 1,-1-1-1,1 1 0,-1 0 1,0 0-1,1 1 1,-1-1-1,0 0 1,0 1-1,0-1 0,0 1 1,0 0-1,0-1 1,1 4-1,0-1 14,0 0 0,-1 0 0,1 0 0,-1 0 0,0 0 0,-1 1 0,1-1 0,-1 1 0,0-1 0,0 1 0,0 0 0,0-1 0,-1 1 0,0 0 1,0 0-1,0-1 0,-2 6 0,0-3 12,0 0 1,-1 0-1,0 0 1,-1-1-1,-4 8 1,-11 24 618,19-38-691,0 1 1,1-1-1,-1 1 0,0 0 0,0-1 0,0 1 1,1-1-1,-1 1 0,0-1 0,1 1 0,-1 0 1,1-1-1,-1 1 0,1-1 0,-1 0 0,0 1 1,1-1-1,0 1 0,-1-1 0,1 0 0,-1 1 1,1-1-1,-1 0 0,1 0 0,0 0 0,-1 1 1,2-1-1,18 6 213,38 0 414,-45-6-462,0 1 0,0 1 0,19 4-1,-31-6-186,0 1 0,0-1 0,0 0 0,0 1 0,0-1 0,0 1-1,-1-1 1,1 1 0,0 0 0,0-1 0,-1 1 0,1-1 0,0 1-1,-1 0 1,1 0 0,-1 0 0,1-1 0,-1 1 0,1 0 0,-1 0-1,0 0 1,1 0 0,-1 0 0,0 0 0,0 0 0,1 1 0,-1 8-3482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9240,'0'0'12319,"11"-2"-12036,187-21 1181,246 6-337,-224 28-448,-98-2-340,27 4-45,-69-5-43,83-1 0,-135-7-150,29-3 138,-53 3-190,0-1 0,0 0 0,1 0 0,-1-1 0,0 1 0,0-1 0,0 0 0,-1 0 0,1 0 0,6-6 0,-9 7-26,0 0 1,0 0 0,0 1-1,1-1 1,-1 0-1,0 0 1,0 1-1,1-1 1,-1 0 0,1 1-1,-1 0 1,0-1-1,1 1 1,-1 0 0,3-1-1,-11 11-414,4-6-2780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71 10248,'0'0'8030,"-11"5"-7667,-35 16 2,40-18-224,0 1 0,1-1 0,-1 1 0,1 0 0,0 0 0,-6 7 0,-15 11 681,23-20-725,-1 1-1,1 0 1,0 1-1,0-1 1,0 1 0,0-1-1,1 1 1,-1 0-1,1 0 1,0 0-1,1 0 1,-1 0-1,0 0 1,0 6-1,-2 4 109,1-1-1,1 1 0,-1 19 1,3-27-159,-1 3 93,1 0 1,0-1 0,1 1-1,2 14 1,-2-20-89,0 0 0,0 0 1,0 0-1,1 0 0,-1 0 0,1 0 0,0 0 0,0-1 0,0 1 0,0 0 1,0-1-1,0 0 0,1 1 0,0-1 0,4 3 0,-3-3-12,-1 0 0,1 0 0,0-1 0,0 1 0,0-1 0,0 0-1,1 0 1,-1 0 0,0 0 0,0-1 0,1 0 0,-1 0 0,0 0-1,0 0 1,1-1 0,-1 1 0,5-2 0,3-2 70,0 0 0,0 0 0,0-2-1,18-10 1,-23 12-41,0-1-1,0 0 0,0-1 1,-1 0-1,0 0 0,0 0 1,9-13-1,-2-1 483,16-33 0,-30 56-486,0 0 1,0 0 0,1 1-1,-1-1 1,1 0-1,0 1 1,0-1-1,0 1 1,0-1-1,0 0 1,1 1 0,0-1-1,-1 0 1,1 1-1,0-1 1,1 0-1,-1 0 1,1 0 0,2 4-1,-1-2-63,0 1 1,1-1-1,-1 0 1,1 0-1,1 0 0,-1 0 1,1-1-1,-1 0 1,1 0-1,7 4 0,-8-6 1,0 0-1,0 0 0,1 0 1,-1 0-1,0-1 0,0 0 0,1 0 1,-1 0-1,1-1 0,-1 1 0,1-1 1,-1 0-1,1 0 0,-1-1 1,1 1-1,5-2 0,-4 0 1,0-1-1,0 1 1,0-1 0,0 0-1,0-1 1,-1 0 0,1 1 0,-1-2-1,10-8 1,-3-2 35,1 0 1,-2-1 0,0 0-1,-1-1 1,0 0-1,10-28 1,-17 37 3,0 0 1,0 0-1,-1 0 1,0 0-1,-1-1 0,1 1 1,-2-1-1,1-15 1,-2 20-9,1 0 0,-1 0 1,0 1-1,0-1 0,0 0 1,0 1-1,-1-1 1,0 1-1,1-1 0,-1 1 1,0 0-1,-1 0 0,1 0 1,0 0-1,-1 0 0,0 0 1,0 1-1,0-1 0,0 1 1,0 0-1,-6-3 0,-11-8 209,15 9-159,0 1 0,-1-1 0,1 1 0,-8-2 0,12 4-88,-1 1 0,0-1 0,0 1 0,0-1-1,1 1 1,-1 0 0,0 0 0,0 0 0,0 0 0,1 0-1,-1 1 1,0-1 0,0 0 0,0 1 0,1-1 0,-1 1-1,0 0 1,-2 1 0,3-1-85,1-1 0,-1 1 1,1-1-1,-1 1 0,1-1 0,0 1 0,-1 0 1,1-1-1,0 1 0,0-1 0,-1 1 0,1 0 1,0-1-1,0 1 0,0-1 0,0 1 0,0 0 1,0-1-1,0 1 0,0 0 0,0-1 0,0 2 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1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11760,'0'0'7907,"11"1"-7453,28 2-92,28 1 654,-59-4-837,-1 1 1,1 1-1,-1-1 0,1 1 0,-1 1 1,8 3-1,-13-5-133,0 0-1,0 0 1,-1 0-1,1 0 1,0 1-1,0-1 1,-1 1 0,1-1-1,-1 1 1,1 0-1,-1 0 1,0 0-1,0 0 1,1-1 0,-1 1-1,-1 1 1,1-1-1,0 0 1,0 0-1,-1 0 1,1 0 0,-1 1-1,0-1 1,0 0-1,0 0 1,0 0-1,0 1 1,0-1 0,0 0-1,-1 0 1,1 1-1,-1-1 1,0 0 0,0 0-1,-1 3 1,-4 6 81,1 0 1,-2 0-1,0-1 1,-15 19 0,18-24-34,-1-1 0,0 1 0,-11 7 0,-8 8 570,24-20-654,1 0 0,-1-1 0,0 1 0,0 0 0,0 0 0,0 0 0,0 0 0,0 0 0,0 0 1,0 0-1,0 0 0,0 0 0,0 0 0,0 0 0,0 0 0,1 0 0,-1 0 0,0 0 0,0 0 1,0 0-1,0 0 0,0 0 0,0 0 0,0 0 0,0 0 0,0 0 0,0 0 0,1 0 0,-1 0 1,0 0-1,0 0 0,0 0 0,0 0 0,0 0 0,0 0 0,0 0 0,0 0 0,0 0 0,0 0 1,0 0-1,0 0 0,0 0 0,1 1 0,-1-1 0,0 0 0,0 0 0,0 0 0,0 0 0,0 0 1,0 0-1,0 0 0,0 0 0,0 0 0,0 0 0,0 0 0,0 1 0,0-1 0,0 0 1,0 0-1,0 0 0,0 0 0,0 0 0,0 0 0,0 0 0,0 0 0,0 0 0,0 0 0,0 1 0,14-3 285,17-6-41,5-2-42,44-14 210,-76 22-401,1 0-1,-1 1 0,0 0 0,1 0 0,-1 0 0,1 0 0,-1 0 0,1 1 0,-1 0 1,1 0-1,-1 0 0,1 1 0,-1-1 0,0 1 0,1 0 0,-1 0 0,1 1 0,-1-1 1,0 1-1,0 0 0,0 0 0,0 1 0,0-1 0,4 4 0,5 5-3537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3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 9144,'0'0'13151,"-10"-1"-12948,-31-4-19,40 5-174,1 0 0,-1 0 1,0 1-1,0-1 0,1 0 0,-1 0 0,0 1 1,1-1-1,-1 1 0,0-1 0,1 1 1,-1-1-1,0 1 0,1-1 0,-1 1 0,1-1 1,-1 1-1,1 0 0,-1-1 0,1 1 0,0 0 1,-1-1-1,1 1 0,0 0 0,0 0 1,-1-1-1,1 1 0,0 0 0,0 1 0,-2 24 169,2-21-140,-1 237 877,2-204-774,6 66 216,-3-58-114,-2 60 0,-2-31 44,5-11 571,18 100-1,-15-98 238,-8-66-1059,0 1 0,0 0 0,0 0 1,0-1-1,0 1 0,0 0 0,0 0 0,0-1 0,-1 1 0,1 0 0,0-1 0,-1 1 0,1 0 0,0-1 0,-1 1 1,1-1-1,-1 1 0,1 0 0,-1-1 0,1 1 0,-2 0 0,1 1 322,4-5-2497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9536,'0'0'14361,"12"-7"-14168,37-23-1,-46 29-159,1-1 1,1 0 0,-1 1-1,0 0 1,0-1-1,0 2 1,1-1-1,-1 0 1,0 1-1,1 0 1,-1 0-1,0 0 1,1 1-1,-1 0 1,0-1-1,5 3 1,6 0 113,60 12 436,-49-8-316,1-2 0,0-1 0,37 1 0,-64-5-226,1 0 0,0 0 0,-1 0 0,1 0 1,0 0-1,0 0 0,-1-1 0,1 1 0,-1 0 0,1 0 1,0-1-1,-1 1 0,1-1 0,0 1 0,-1 0 0,1-1 1,-1 1-1,1-1 0,0 0 0,0-4-3639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66 8136,'0'0'10462,"-10"0"-10123,-33 1 5,40-1-264,0 0-1,-1 1 1,1 0 0,-1 0 0,1 0-1,0 0 1,0 0 0,0 1 0,0-1-1,0 1 1,0 0 0,-5 4 0,-24 26 692,27-25-653,0 0-5,0 0 0,0 0 0,1 1 0,0 0 0,0 0 0,1 0 0,0 0 0,1 0 0,-1 1 0,2 0 0,-1-1 0,1 1 0,1 0 0,-1-1 0,2 11 0,0-8-20,0 0-1,0 0 1,1 0-1,1-1 0,0 1 1,0 0-1,1-1 0,0 0 1,1 0-1,0 0 1,10 13-1,-12-18-50,1-1-1,-1 0 1,1 0 0,0 0-1,0 0 1,1-1 0,-1 1-1,1-1 1,-1 0 0,1-1-1,0 1 1,0-1 0,0 0-1,1 0 1,-1-1 0,0 1-1,1-1 1,-1 0 0,1-1-1,-1 1 1,1-1 0,-1 0-1,1 0 1,-1-1 0,1 0-1,-1 0 1,1 0 0,7-3-1,-2 0 18,0-1-1,-1 0 1,1-1-1,-1 0 0,0 0 1,0-1-1,-1 0 1,0-1-1,0 0 1,0-1-1,13-17 1,40-65 588,-59 87-538,0-1 1,-1 0 0,0 1 0,1-1 0,-2 0 0,1 0-1,2-9 1,-4 14-101,0 0 0,0 0 1,0 0-1,0 0 0,0 0 0,0 0 0,0 0 0,0 1 0,0-1 0,0 0 1,0 0-1,0 0 0,1 0 0,-1 0 0,0 0 0,0 0 0,0 0 0,0 0 1,0 0-1,0-1 0,0 1 0,0 0 0,0 0 0,0 0 0,0 0 0,1 0 1,-1 0-1,0 0 0,0 0 0,0 0 0,0 0 0,0 0 0,0 0 0,0 0 1,0 0-1,0 0 0,0 0 0,0 0 0,0-1 0,5 13 87,-3-7-70,8 14-38,0-1 0,1 0-1,2-1 1,-1 0-1,2-1 1,16 15-1,-28-28 9,1-1 0,0 1-1,0-1 1,1 0 0,-1 0-1,0 0 1,1-1 0,-1 1-1,1-1 1,-1 0 0,1 0-1,0 0 1,-1 0 0,1 0-1,0-1 1,0 0 0,-1 0-1,1 0 1,0 0-1,0-1 1,0 1 0,-1-1-1,6-1 1,-3-1 15,0 1 0,-1-1-1,1 1 1,-1-1 0,0-1 0,0 1-1,0-1 1,0 0 0,-1 0 0,0 0-1,0-1 1,0 0 0,0 1 0,3-7-1,2-4 54,0 0 0,-2 0-1,1-1 1,-2-1 0,0 1-1,4-20 1,-9 26-16,1 1 0,-2 0 0,1-1 0,-1 1 0,0-1 0,-1 1 1,0 0-1,-1 0 0,0-1 0,0 1 0,-1 0 0,-8-16 0,8 18 18,0 0 1,-1 0-1,0 1 1,-1 0-1,-7-10 0,11 15-52,0 0 0,0 0 0,0 0 0,0 0 0,0 0 0,0 1 0,0-1 0,0 0 0,0 1 0,-1-1 0,1 1 0,0-1 0,0 1 0,-1-1 0,1 1 0,0 0 0,-1 0 0,1 0 0,0 0 0,0 0 0,-1 0 0,1 0 0,0 0 0,-1 0 0,1 0 0,0 1 0,0-1 0,-1 1 0,1-1 0,0 1 0,0-1 0,0 1 0,-1 0 0,1-1 0,0 1 0,0 0 0,0 0 0,0 0 0,1 0 0,-1 0 0,0 0 0,-1 1 0,-2 4-14,1 0-1,-1-1 0,1 1 0,0 0 0,1 1 0,-1-1 1,1 0-1,-2 11 0,-6 51-2556,9-58 660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15176,'0'0'3158,"5"12"-2842,21 54 191,21 77 1,-27-75-72,6 30 1049,-24-82-465,-3-18 390,-6-30-385,-20-169 164,20 146-575,0-94 0,7 135-503,0 1 0,0-1 0,2 1 0,-1-1 0,2 1 0,0 0 0,0 0 0,1 0 0,1 0 0,10-19 0,-14 31-104,0 0 1,0 0-1,0 0 0,0 0 0,0 0 0,0 0 0,1 0 1,-1 0-1,0 1 0,1-1 0,-1 0 0,0 1 1,1-1-1,-1 1 0,1-1 0,-1 1 0,0 0 1,1 0-1,-1 0 0,1 0 0,-1 0 0,1 0 1,-1 0-1,1 0 0,-1 0 0,1 1 0,-1-1 1,1 1-1,-1-1 0,0 1 0,1-1 0,-1 1 1,0 0-1,0 0 0,2 1 0,4 2 4,-1 0-1,1 0 0,-1 1 1,0 0-1,8 9 0,-6-4 10,-1 1-1,0-1 1,0 1 0,-1 0-1,-1 0 1,0 1-1,0 0 1,-1 0-1,-1 0 1,3 16-1,-6-27-1,1 1-1,-1 0 1,0 0-1,0 0 1,0-1-1,0 1 1,-1 0-1,1 0 1,0-1-1,-1 1 1,0 0-1,1 0 1,-1-1 0,0 1-1,0 0 1,0-1-1,0 1 1,0-1-1,0 0 1,0 1-1,0-1 1,0 0-1,-1 1 1,1-1-1,-1 0 1,1 0-1,-1 0 1,1 0-1,-1 0 1,0-1 0,1 1-1,-1 0 1,0-1-1,1 0 1,-1 1-1,0-1 1,-3 0-1,-2 2 63,-1-1 0,0-1-1,0 0 1,1 0 0,-1 0 0,0-1-1,-10-2 1,-61-25 923,73 25-826,11 3-1703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10544,'0'0'8639,"9"-6"-8163,34-17-13,-40 22-421,-1 1 0,0-1 0,0 1 0,0 0 0,1-1 0,-1 1 0,0 0 0,0 0 0,1 1 0,-1-1 0,0 0 0,0 1 0,0 0 0,0-1 0,0 1 0,0 0 0,4 2 0,28 22 744,-29-20-611,-3-3-121,0 0 0,-1 0 0,1 1 0,-1-1 0,1 0 0,-1 1 0,0-1 0,0 1 0,0-1 0,0 1 0,0 0 0,-1-1 0,1 1 0,-1 0 0,0-1 0,0 1 0,0 0 0,0 0 0,0-1 0,0 1 0,-1 0 0,1 0 0,-1-1 0,0 1 0,0-1 0,-1 4 0,-2 3 114,0 1 0,-1-1 0,1-1 1,-2 1-1,-11 15 0,12-18-116,2-4 94,0 1 0,1 0-1,0 0 1,-1 1 0,1-1 0,-3 7-1,5-10-116,0 1 0,0-1 0,0 1 0,0-1 0,0 1 0,0-1 0,0 1 0,0-1 0,0 1 0,0-1 0,0 1-1,0-1 1,0 1 0,0-1 0,0 1 0,1-1 0,-1 1 0,0-1 0,0 0 0,1 1 0,-1-1 0,1 1 0,0 0 10,0 0 1,0 0 0,0-1-1,0 1 1,0 0 0,0-1-1,0 1 1,1-1 0,-1 1-1,0-1 1,0 0 0,3 1-1,55 6 587,-38-5-227,0 0 1,27 8-1,-46-9-365,-1-1 1,1 1-1,-1 0 0,1 0 1,-1 0-1,1 0 0,-1 0 0,0 0 1,0 0-1,1 0 0,-1 0 1,0 0-1,0 1 0,0-1 0,0 1 1,0-1-1,0 0 0,-1 1 1,1 0-1,0-1 0,-1 1 0,1-1 1,-1 3-1,1 0-599,0 0 1,-1 1-1,1-1 1,-1 0-1,-1 1 0,1 4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9744,'0'0'12561,"13"-8"-12209,-5 3-287,-2 1-19,0 0-1,0 1 1,0-1-1,1 2 1,-1-1-1,1 0 1,0 1-1,-1 0 1,1 1-1,0 0 1,0 0-1,12 0 1,86 6 923,122 23 1,113 9 663,-289-34-1427,147 14 760,-167-7-730,-27-9-187,-1 1-1,1-1 1,0 0 0,-1 1-1,1-2 1,0 1 0,0 0-1,0-1 1,0 0 0,0 0-1,0 0 1,0 0-1,4-1 1,-5 0 20,0 0 1,0 0-1,0 0 0,0 1 1,0-1-1,0 1 0,0 0 1,0 0-1,1 0 0,-1 0 1,0 1-1,0-1 0,0 1 1,5 1-1,-8-2-113,0 0 1,0 0-1,0 1 0,0-1 1,0 0-1,1 0 0,-1 0 0,0 0 1,0 0-1,0 0 0,0 0 1,0 0-1,0 0 0,0 0 0,0 0 1,0 0-1,0 0 0,0 0 1,1 0-1,-1-1 0,0 1 0,0 0 1,0 0-1,0 0 0,0 0 1,0 0-1,0 0 0,0 0 1,0 0-1,0 0 0,0 0 0,0 0 1,0 0-1,0 0 0,0 0 1,0 0-1,1 0 0,-1 0 0,0-1 1,0 1-1,0 0 0,0 0 1,0 0-1,0 0 0,0 0 0,0 0 1,0 0-1,0 0 0,0 0 1,0 0-1,0 0 0,0 0 0,0-1 1,0 1-1,0 0 0,0 0 1,0 0-1,0 0 0,-1 0 1,1 0-1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5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0 287 11552,'0'0'6895,"10"-16"-6507,0 2-289,2-5 62,-1-1 0,0 0-1,10-29 1,-11 28 169,14-25-1,1-3 269,-24 45-451,1 1 0,0-1 0,0 1 0,0 0 0,0 0 0,5-6 0,-7 9-125,1-1 0,-1 1 0,1 0 0,-1-1 0,1 1 0,-1 0 0,1-1 0,0 1 0,-1 0 0,1 0 0,-1 0-1,1-1 1,0 1 0,-1 0 0,1 0 0,0 0 0,-1 0 0,1 0 0,0 0 0,-1 0 0,1 1 0,-1-1 0,1 0 0,0 0 0,-1 0 0,1 1 0,-1-1 0,1 0 0,-1 0-1,1 1 1,0-1 0,-1 1 0,1-1 0,-1 0 0,0 1 0,1-1 0,-1 1 0,1-1 0,-1 1 0,0-1 0,1 1 0,-1 0 0,0-1 0,0 1 0,1 0 0,16 29 340,23 55 0,-8-15-32,-27-60-235,1 0 0,0 0 1,0 0-1,9 8 0,5-2-3036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4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114 179 11048,'0'0'5474,"4"-10"-5166,11-31-3,-14 40-236,-1-1 0,1 1 0,-1-1 0,1 1 0,-1-1 0,1 1 0,-1-1 0,0 1-1,0-1 1,0 0 0,0 1 0,0-1 0,0 1 0,0-1 0,0 0 0,-1 1-1,1-1 1,-1-1 0,0 2-4,0 1-1,1 0 1,-1-1 0,1 1-1,-1 0 1,0-1-1,0 1 1,1 0-1,-1 0 1,0 0 0,1 0-1,-1-1 1,0 1-1,0 0 1,1 0 0,-1 0-1,0 1 1,1-1-1,-1 0 1,0 0-1,1 0 1,-1 0 0,0 1-1,0-1 1,0 1-1,-6 2 278,0 1 0,1-1 0,0 1 0,-12 10 0,11-7-124,-1 1 0,1 0 1,0 0-1,1 1 0,0 0 0,1 0 1,-1 0-1,-4 12 0,8-16-135,1 0 0,-1 0 0,1 1-1,0-1 1,0 0 0,0 1 0,1-1-1,0 0 1,0 1 0,0-1 0,1 1-1,-1-1 1,1 0 0,1 0 0,-1 1 0,1-1-1,0 0 1,2 5 0,0-3 31,0 0 0,1 0 0,0 0-1,9 11 1,-12-16-71,0 0-1,1 0 0,-1 0 0,1 0 0,-1 0 0,1-1 1,-1 1-1,1-1 0,0 1 0,0-1 0,0 0 1,0 0-1,0-1 0,0 1 0,0-1 0,5 1 1,-4-1 8,0 1 0,0-2 0,0 1 0,0 0 0,0-1 0,0 0 1,0 0-1,0 0 0,0 0 0,0 0 0,0-1 0,-1 0 0,1 0 1,0 0-1,-1 0 0,0-1 0,1 1 0,-1-1 0,0 0 1,0 0-1,4-5 0,9-9 154,-11 12-97,0 0 0,0 0 0,-1 0 0,0-1 0,5-6 0,19 60 1057,-24-43-1156,0-1 0,1 1 0,-1-1 0,1 0-1,0-1 1,0 1 0,1-1 0,-1 0 0,1 0 0,-1 0-1,1-1 1,0 0 0,11 2 0,-13-3-8,0-1 0,1 1 0,-1-1 0,1 0 0,-1-1 0,0 1 1,1-1-1,-1 0 0,0 0 0,1 0 0,-1 0 0,0-1 0,0 0 0,0 1 0,0-2 1,0 1-1,-1 0 0,1-1 0,-1 0 0,6-4 0,0-3 28,0 0 1,-1 0-1,0 0 0,0-1 0,-1-1 1,-1 1-1,0-1 0,0 0 0,-1 0 1,-1-1-1,0 0 0,0 1 0,-2-1 1,1 0-1,-2-1 0,0 1 1,0 0-1,-3-26 0,1 33-22,0-4 84,0-1 0,-1 1 0,0-1 0,-4-12 0,5 21-58,0 0 0,0 0-1,0 0 1,0 0 0,0 0 0,0 1 0,0-1-1,0 0 1,-1 0 0,1 1 0,-1-1-1,1 1 1,-1-1 0,0 1 0,1 0 0,-1 0-1,0-1 1,0 1 0,0 1 0,0-1 0,0 0-1,0 0 1,0 1 0,0-1 0,-1 1-1,1 0 1,-3-1 0,5 1-52,0 0 0,-1 0 0,1 0 0,0 0 0,-1 0 0,1 0-1,0 0 1,0 0 0,-1 0 0,1 0 0,0 0 0,0 0 0,-1 0 0,1 0 0,0 0 0,-1 1 0,1-1 0,0 0-1,0 0 1,0 0 0,-1 0 0,1 0 0,0 1 0,0-1 0,-1 0 0,1 0 0,0 0 0,0 1 0,0-1 0,-1 0-1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5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12664,'0'0'6459,"13"-3"-6101,42-11 7,-52 13-302,1 0 0,0 1 0,-1 0 0,1 0 0,-1 0 0,1 0 0,0 0 0,-1 1 0,1-1 0,-1 1 0,1 0 0,-1 0 0,1 1 0,-1-1 0,0 1 0,5 2 0,19 8 597,-26-12-630,0 1 1,0-1 0,0 0 0,0 1 0,0-1-1,0 0 1,0 1 0,0-1 0,-1 1-1,1 0 1,0-1 0,0 1 0,-1 0-1,1-1 1,0 1 0,-1 0 0,1 0-1,-1 0 1,1 0 0,-1-1 0,1 1 0,0 2-1,-1-1 31,1 0 0,-1 1 1,0-1-1,0 0 0,0 1 0,0-1 0,0 0 0,0 1 0,-1 2 0,-1 2 194,0-1-1,0 1 1,0-1 0,-1 1 0,-7 11-1,10-18-240,0 0 0,0 0 0,0 1 0,0-1-1,0 0 1,0 0 0,0 0 0,0 1 0,0-1-1,0 0 1,0 0 0,0 0 0,0 1 0,0-1-1,0 0 1,1 0 0,-1 0 0,0 1 0,0-1-1,0 0 1,0 0 0,0 0 0,0 0 0,1 0 0,-1 1-1,0-1 1,0 0 0,0 0 0,1 0 0,-1 0-1,0 0 1,0 0 0,0 0 0,0 0 0,1 0-1,-1 0 1,0 1 0,0-1 0,1 0 0,-1 0 0,0 0-1,0 0 1,0 0 0,1-1 0,-1 1 0,0 0-1,18 2 397,-5 0-227,5 2-73,-11-3-88,0 1-1,0-1 1,-1 1-1,1 0 1,0 1-1,-1 0 1,0 0-1,0 0 1,0 0 0,0 1-1,0 0 1,6 7-1,-1 2-3323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11048,'0'0'9849,"11"-2"-9473,98-9 665,-70 8-387,64-14-1,-18 1-120,-53 12-178,0 1 0,0 2 0,46 3 0,-73-2-296,33 6 359,-36-6-385,0 1 1,0-1-1,0 1 0,-1 0 0,1 0 0,0 0 0,0 0 0,-1 0 0,1 0 0,0 0 0,-1 0 0,1 1 0,-1-1 0,1 1 0,0 1 1,-1-2-8,0 1 0,-1-1 1,1 0-1,-1 1 0,1-1 1,-1 0-1,0 1 1,0-1-1,1 0 0,-1 1 1,0-1-1,0 1 0,0-1 1,-1 0-1,1 1 1,0-1-1,0 0 0,-1 1 1,1-1-1,-1 0 0,1 1 1,-1-1-1,-1 2 1,-6 8-3488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12256,'0'0'6387,"15"-5"-5839,208-78 2148,-213 80-2479,0 0-1,0 1 1,0 0 0,0 0-1,0 1 1,1 1-1,-1-1 1,1 2 0,-1 0-1,0 0 1,0 0-1,16 6 1,-18-5-786,1 1 0,-1 1 1,0-1-1,14 10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4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 10152,'0'0'13150,"-10"2"-12818,3-1-295,-35 10 356,39-10-337,0 0 1,0 1-1,0-1 1,1 1-1,-1 0 1,0-1-1,0 1 1,1 0 0,0 1-1,-1-1 1,1 0-1,0 1 1,-3 4-1,0 2 37,2 0 1,-1 0-1,1 0 0,1 0 0,0 1 0,0-1 0,0 1 1,1 17-1,1-8 76,1-1 0,1 1 0,6 30 0,-6-44-131,-1 0 0,1 0 0,0 0 0,0-1 0,1 1-1,-1-1 1,1 1 0,0-1 0,0 0 0,1 0 0,-1 0 0,1 0 0,0-1 0,0 1 0,0-1 0,0 0 0,0 0 0,1-1 0,-1 1-1,1-1 1,0 0 0,0 0 0,0 0 0,0-1 0,5 1 0,-1 0 12,0-1 0,0 0 0,0-1 0,0 0-1,0 0 1,0-1 0,-1 0 0,1-1 0,0 0 0,-1 0 0,1-1 0,-1 0 0,1 0 0,7-5-1,16-13 229,-2-1-1,34-33 0,-55 45-119,-8 9-100,-1 0 1,1 0 0,0 0 0,0 0-1,-1 0 1,1 0 0,0 0 0,0 0-1,0 0 1,0 0 0,0 1 0,0-1-1,0 0 1,1 1 0,0-1 0,-2 1-46,-1 1 1,1-1 0,0 1 0,-1-1-1,1 1 1,0-1 0,-1 1-1,1 0 1,0-1 0,-1 1 0,1 0-1,0-1 1,0 1 0,0 0-1,0-1 1,0 1 0,0 0 0,0-1-1,0 1 1,0 0 0,0-1-1,0 2 1,1 17 53,1-8-47,1 1 0,0-1-1,0 1 1,1-1 0,8 15-1,-11-23-20,1-1-1,-1 1 1,1 0-1,0-1 0,0 1 1,0-1-1,0 1 1,0-1-1,0 0 1,1 0-1,-1 0 1,1 0-1,0 0 0,-1-1 1,1 1-1,0-1 1,0 0-1,0 0 1,0 0-1,0 0 1,0 0-1,0-1 0,0 1 1,1-1-1,2 0 1,0-1 1,0 0 1,0 0-1,0-1 1,-1 1 0,1-2-1,0 1 1,-1 0-1,0-1 1,0 0-1,1 0 1,-2-1-1,1 1 1,0-1 0,6-7-1,0-1 19,0-1 0,0 0 0,-2-1 0,10-15-1,-12 16 21,-1 0 1,0 0-1,0-1 0,6-27 0,-10 33-6,-1 0 1,1 0-1,-2 0 1,1 0-1,-1 0 1,-1 0-1,1 0 1,-1 0-1,-1 1 1,-3-15-1,4 20-4,0 0-1,0-1 1,0 1-1,0 0 0,0 0 1,0 0-1,0 0 1,-1 0-1,1 0 0,-1 1 1,0-1-1,1 0 1,-1 1-1,0-1 0,0 1 1,0 0-1,0 0 1,0-1-1,0 1 0,0 1 1,0-1-1,-1 0 1,1 0-1,0 1 0,-1-1 1,1 1-1,0 0 1,-1 0-1,1 0 0,0 0 1,-1 0-1,1 0 1,0 1-1,-1-1 1,1 1-1,-3 0 0,2 0-63,0 0-1,0 1 0,0-1 0,0 1 0,0 0 1,0-1-1,0 1 0,0 0 0,1 1 0,-1-1 1,1 0-1,-1 1 0,1 0 0,0-1 0,0 1 1,0 0-1,1 0 0,-1 0 0,1 0 0,-1 0 1,1 1-1,0-1 0,0 0 0,0 7 0,1 10-982,1-13-2830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9040,'0'0'12297,"-12"0"-11875,-40 2-8,44-1-227,0 0 1,0 1 0,-1 0 0,1 0-1,1 1 1,-1-1 0,0 2 0,1-1-1,-1 1 1,-8 7 0,12-8-67,0 0 1,0 0-1,1 0 1,-1 1-1,1-1 1,0 1-1,0 0 1,-2 6-1,4-10-89,0 1 0,1 0-1,-1 0 1,1 0-1,0 0 1,-1 0-1,1-1 1,0 1 0,-1 0-1,1 0 1,0 0-1,0 0 1,0 0 0,0 0-1,0 0 1,0 0-1,0 0 1,0 0-1,0 0 1,0 0 0,1 0-1,-1 0 1,0 0-1,1 0 1,-1 0-1,1 0 1,-1-1 0,1 1-1,-1 0 1,1 0-1,-1-1 1,1 1 0,0 0-1,0 0 1,-1-1-1,1 1 1,0-1-1,0 1 1,0-1 0,-1 1-1,1-1 1,0 1-1,0-1 1,0 0-1,0 0 1,0 1 0,1-1-1,10 2 90,-1 0 0,1-1-1,0-1 1,-1 0 0,1 0-1,0-1 1,13-3 0,-12 2 38,0 0 0,0 1 0,0 1 0,1 0 0,14 2 0,21 1 1048,-19-1-927,-26-2-712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0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9848,'0'0'11561,"11"-1"-11165,34 2-10,-43-1-357,-1 1-1,0-1 1,1 0-1,-1 1 0,0-1 1,0 1-1,0 0 1,1-1-1,-1 1 0,0 0 1,0 0-1,0-1 1,0 1-1,0 0 0,0 0 1,-1 0-1,1 0 1,0 1-1,0-1 0,-1 0 1,1 0-1,-1 0 1,1 0-1,0 3 0,4 28 579,-5-29-525,0 2 38,0 1 1,-1 0-1,0-1 1,0 1-1,0-1 1,-1 1-1,1-1 1,-5 9-1,3-8 51,1 1 0,-1-1-1,1 1 1,0 7-1,1-12-116,2 0-1,-1 0 0,0 0 0,0 0 1,1 0-1,-1 0 0,1 0 1,-1 0-1,1 0 0,0 0 1,0 0-1,0 0 0,0-1 1,0 1-1,0 0 0,0-1 1,1 1-1,-1-1 0,1 1 1,-1-1-1,1 0 0,-1 0 1,4 2-1,5 3 63,0 0-1,0-1 1,12 4 0,-12-5-19,-3-2-6,1 0 1,-1 0-1,15 1 0,-16-2-26,-1-1-1,0 1 1,1 0-1,-1 0 0,0 1 1,0-1-1,0 1 1,0 0-1,8 5 0,-11-5-19,0 0-1,0 0 0,0 1 0,-1-1 0,1 1 0,-1-1 0,1 1 0,-1-1 0,0 1 1,0 0-1,0 0 0,1 4 0,3 30-3996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8840,'0'0'14506,"13"-3"-14181,99-18 634,-85 17-523,157-18 1443,-140 18-1573,1 3 0,50 5 0,-48 1-203,227 13 369,-213-20-334,67-11 0,-55 1-38,20-3 8,-58 11-68,-1 2-1,1 2 1,-1 1 0,42 7-1,-44-3-27,-7-2-18,39 11 0,-26-5-4,1-2 0,0-2 0,0-2 0,47-1 0,-9-4 36,55 3 13,-98 1-42,-1 2 1,40 9-1,-55-9-17,0-2-1,0 0 1,33-1-1,-2 0 31,-32 0 11,1-2 0,19-3-1,24-1 45,76-1 109,-133 5-163,-1 1 0,1 0 0,-1-1 0,1 1-1,-1-1 1,1 0 0,-1-1 0,0 1 0,6-3-1,-15 5-216,0 1-1,-1-1 0,1 0 1,-1 0-1,1-1 0,-1 1 0,1-2 1,-8 0-1,7 1-1999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10656,'0'0'10823,"-7"11"-10452,-46 67 320,44-64-505,1 0 1,1 0 0,0 1 0,-7 22 0,11-27-60,0 1 1,1-1-1,0 1 1,1-1 0,0 1-1,0-1 1,2 21-1,0-27-81,0 0 0,0-1 1,0 1-1,0-1 0,1 1 0,-1-1 0,1 1 0,0-1 0,0 0 0,0 0 0,0 0 0,1 0 1,-1 0-1,1-1 0,0 1 0,0-1 0,0 0 0,0 0 0,0 0 0,0 0 0,0 0 0,1 0 1,-1-1-1,1 0 0,-1 0 0,1 0 0,5 1 0,-1-1 12,0 0 1,1 0-1,-1-1 1,0 0-1,0 0 1,0-1-1,1 0 0,-1 0 1,0-1-1,0 0 1,13-6-1,-3-1 77,1 0 1,-1-2-1,29-21 0,-41 27-43,0 0-1,0 0 1,-1 0-1,1-1 1,-1 0 0,-1 0-1,1 0 1,-1-1-1,0 1 1,-1-1-1,1 0 1,-1 0-1,3-13 1,-6 23-29,1-1-1,-1 1 1,1 0 0,-1 0 0,1-1-1,0 1 1,0 0 0,0-1 0,0 1-1,1 0 1,-1-1 0,1 0 0,-1 1-1,1-1 1,0 0 0,0 0 0,0 0-1,0 0 1,3 2 0,-3-2-63,1 0 0,-1-1 1,0 1-1,0-1 1,1 1-1,-1-1 0,1 0 1,-1 0-1,1 0 0,0 0 1,-1 0-1,1-1 0,0 1 1,-1-1-1,1 0 0,0 1 1,0-1-1,-1-1 0,1 1 1,0 0-1,0-1 0,-1 1 1,1-1-1,0 0 0,2-1 1,2-2 26,0-1 1,0 0-1,0 0 1,0-1 0,-1 0-1,0 0 1,-1 0-1,1-1 1,-1 1-1,0-2 1,-1 1-1,0 0 1,0-1 0,0 0-1,-1 0 1,0 0-1,-1 0 1,0 0-1,0 0 1,-1-1-1,0 1 1,0-1 0,-1 1-1,0-1 1,0 1-1,-3-11 1,-9-27 434,22 48-1331,-3-1-3195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12760,'0'0'4114,"4"-10"-3669,17-31-5,-18 37-326,0 1 0,0-1 0,1 1 0,-1 0-1,1 0 1,0 0 0,0 0 0,0 1 0,0 0-1,0 0 1,1 0 0,-1 0 0,1 0 0,-1 1-1,1 0 1,0 0 0,-1 0 0,1 1 0,0-1-1,0 1 1,-1 0 0,10 2 0,-9-2 22,1 1-1,0 1 1,0-1 0,-1 1 0,1 0 0,-1 1 0,0-1-1,1 1 1,-1 0 0,9 7 0,-13-9-93,1 1-1,-1-1 1,1 1-1,-1-1 1,0 1 0,1 0-1,-1 0 1,0-1-1,0 1 1,0 0 0,-1 0-1,1 0 1,0 0-1,-1 0 1,1 0 0,-1 0-1,0 0 1,1 1-1,-1-1 1,0 0 0,0 0-1,-1 0 1,1 0-1,0 0 1,-1 0 0,1 0-1,-1 0 1,0 0-1,1 0 1,-1 0 0,0 0-1,0 0 1,-2 2-1,-1 3 87,0 1-1,0-1 0,-1 0 0,1 0 0,-1 0 0,0 0-1,-1-1 1,0 0 0,0 0 0,0-1 0,-10 7 0,101-33 1544,-56 11-1534,-18 6-26,0 0 1,0 1-1,14-2 0,-21 4-97,0 1 0,0 0-1,1 0 1,-1 0 0,0 0 0,0 1-1,0 0 1,0 0 0,0 0 0,0 0-1,0 0 1,6 5 0,8 3-3460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11760,'0'0'5455,"14"4"-5255,0 1-142,-4 0-8,0-2 0,1 0 0,0 0 0,-1-1 0,1 0 0,18 1 0,25-4 335,-1-2 0,89-17 0,-41-1-2342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6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0 11048,'0'0'2745,"-2"17"-1808,-13 141 565,7 2-1,19 257 0,21-64 542,-27-263-395,-9-91-4252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14168,'0'0'6863,"14"-4"-6524,10-3-208,5-3 185,1 1 0,0 2 1,1 1-1,32-2 0,-9 5 711,-42 1-817,1 1 0,0 1 0,0 0 0,0 1 0,15 2 0,-21-3-3328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55 129 10248,'0'0'9665,"-5"10"-9148,2-5-465,-6 14 332,0 1 0,-12 39 0,19-52-257,0-1 0,1 1-1,0-1 1,0 1 0,1 0 0,-1-1 0,2 1 0,-1 0-1,1-1 1,0 1 0,0-1 0,1 1 0,-1-1 0,2 1-1,4 10 1,-2-9 51,-1 0-1,1-1 0,1 0 0,0 0 1,8 8-1,-13-13-138,1 0 0,0-1-1,0 0 1,0 1 0,-1-1-1,1 0 1,0 0 0,1 0 0,-1 0-1,0 0 1,0-1 0,0 1-1,0-1 1,1 1 0,-1-1 0,0 0-1,0 0 1,1 0 0,-1 0-1,0 0 1,0 0 0,1-1 0,-1 1-1,0-1 1,0 1 0,3-3 0,10-6 77,0 0 0,-1-2 0,-1 0 0,0 0 0,0-1 0,-1-1 0,-1 0 0,0-1 0,15-24 0,-22 28-21,-4 9-63,1 0 0,-1 0 1,0 0-1,1-1 0,-1 1 0,0 0 0,1 0 0,0 0 0,-1 0 0,1 0 0,-1 0 0,1 0 0,0 0 0,0 1 1,0-1-1,0 0 0,1-1 0,2 0 216,-3 5 52,-1 2-254,2 1 2,-1 0 0,1 0 0,0 0 0,1 0 0,-1 0-1,1-1 1,0 1 0,0-1 0,1 1 0,0-1 0,0 0-1,0-1 1,1 1 0,-1-1 0,1 0 0,0 0 0,6 4-1,-8-6-18,1 1 0,-1-1 0,1 0 0,-1 0 0,1-1 0,0 1 0,-1-1 0,1 0 0,0 0 0,0 0 0,0 0 0,0-1 0,0 0 0,0 0 0,0 0 0,0 0 0,0 0 0,0-1 0,0 0 0,0 1 0,0-2 0,0 1 0,0 0 0,-1-1 0,1 0 0,-1 1-1,7-6 1,0-2 86,-1 0 0,-1 0 0,0-1 0,0 0 0,-1 0 0,0-1 0,-1 0 0,0 0 0,-1-1 0,0 1 0,-1-1 0,5-19 0,-7 21-33,0 1 0,0-1-1,-1 1 1,-1-1 0,1 0 0,-1 0 0,-1 1 0,0-1 0,0 0 0,-1 1 0,0-1 0,-1 1-1,0 0 1,0 0 0,-1 0 0,-9-15 0,12 22-82,0 0 0,0 1 0,-1-1 0,1 1 0,0-1 0,-1 1 0,1 0 0,-1-1 0,0 1 0,1 0 0,-1 0 0,0 0 0,0 0 0,0 0 0,0 1 0,0-1 0,0 1 0,0-1 0,0 1 0,0-1 0,0 1 0,0 0 0,0 0 0,0 0 0,0 0 0,0 1 0,0-1 0,0 0 0,0 1 0,0 0 0,0-1 0,0 1 0,1 0 0,-5 2 0,1 0 0,1 0 0,-1 0 0,0 1 0,1-1 0,0 1 0,0 0 0,0 1 0,0-1 0,0 1 0,-4 8 0,2 0 101,1 0 1,1-1-1,0 2 1,0-1-1,2 0 0,-1 1 1,2-1-1,-1 22 1,3 6-2490,8 50 1,-9-87 1904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6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14464,'0'0'3006,"7"14"-2589,17 44 167,21 80 0,-22-27 163,-15-66-3,20 65 0,-10-38 1532,-18-72-2242,0 0-1,0 0 1,0 0 0,1 0 0,-1 0 0,0 0-1,0 0 1,0 0 0,0 0 0,0 0-1,0-1 1,0 1 0,0 0 0,0 0-1,0 0 1,0 0 0,0 0 0,0 0 0,0 0-1,0 0 1,1 0 0,-1 0 0,0 0-1,0 0 1,0 0 0,0 0 0,0 0-1,0 0 1,0 0 0,0 0 0,0 0-1,0 0 1,1 0 0,-1 0 0,0 0 0,0 0-1,0 0 1,0 0 0,0 0 0,0 0-1,0 0 1,0 0 0,0 0 0,0 0-1,0 0 1,0 0 0,1 0 0,-1 0 0,0 1-1,0-1 1,0 0 0,0 0 0,0 0-1,0 0 1,3-16 621,1-25-291,-4-34 463,-17-122 1,-1-15 381,18 181-930,1 0 0,5-34 1,-3 50-155,0 1 1,0 0 0,1 0 0,1 1 0,1-1 0,11-21-1,-16 34-109,0-1 0,-1 1 0,1-1 0,0 1-1,0-1 1,0 1 0,0 0 0,0-1 0,0 1-1,0 0 1,1 0 0,-1 0 0,0 0 0,1 0 0,-1 0-1,1 0 1,-1 0 0,1 1 0,-1-1 0,1 1-1,0-1 1,-1 1 0,1-1 0,0 1 0,-1 0-1,1 0 1,0 0 0,-1 0 0,1 0 0,0 0-1,-1 0 1,1 1 0,0-1 0,-1 0 0,1 1 0,0 0-1,-1-1 1,3 2 0,1 1 5,0 1 1,-1 0-1,1 0 1,-1 0-1,0 0 0,0 1 1,0 0-1,0 0 1,2 5-1,-2-3 1,0 0-1,-1 1 1,0-1-1,0 1 0,-1-1 1,0 1-1,0 0 1,-1 0-1,0 0 1,-1 0-1,1 0 1,-2 0-1,1 0 1,-1 0-1,0 0 1,-1 0-1,1 0 1,-2 0-1,1 0 1,-1-1-1,0 1 1,-1-1-1,0 0 1,-6 9-1,6-12-9,1 0 0,-1 0 0,0 0 0,0-1 0,0 0 0,-1 0 0,1 0 0,-1 0 0,0-1-1,1 0 1,-1 0 0,0 0 0,0 0 0,-1-1 0,1 0 0,0 0 0,-7 0 0,5 0 0,-1-1 1,0 0 0,1 0-1,-1-1 1,1 0 0,-1 0 0,1-1-1,-1 0 1,1 0 0,0-1-1,-8-3 1,14 6 20,0-1 1,0 0-1,0 1 1,1-1-1,-1 0 1,0 1-1,0-1 0,0 0 1,1 0-1,-1 1 1,0-1-1,1 0 1,-1 0-1,1 0 0,-1 0 1,1 0-1,-1 0 1,1 0-1,0 0 1,-1 0-1,1 0 0,0 0 1,0-1-1,0 1 1,0-1-1,4-15-4926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9:5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12760,'0'0'5902,"10"-7"-5499,35-23 3,-43 28-347,0 1-1,1 0 1,0 0 0,-1 0-1,1 0 1,-1 0-1,1 0 1,0 1-1,0-1 1,-1 1-1,1 0 1,0 0-1,0 0 1,-1 0-1,1 1 1,0-1 0,0 1-1,-1-1 1,1 1-1,-1 0 1,1 0-1,0 0 1,-1 0-1,0 1 1,1-1-1,-1 1 1,3 2-1,-2-2 6,0 1 0,0-1-1,0 1 1,-1 0-1,1 0 1,-1 0-1,0 0 1,0 0 0,0 0-1,-1 0 1,1 1-1,-1-1 1,1 1 0,-1-1-1,0 1 1,1 6-1,-4 0 85,1 1-1,-1-1 0,-1 1 1,0-1-1,0 0 0,-1 0 1,0-1-1,-1 1 0,-10 14 0,-9 23 756,22-44 753,10-8-928,212-61 1471,-206 62-2078,1 2 0,-1-1 1,0 2-1,1 0 0,16 1 0,10 3-3880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144 165 9144,'0'0'8586,"-10"5"-8349,2-1-180,1 0-15,1-1 0,0 0 0,0 1 1,0 0-1,0 1 0,1-1 0,-1 1 1,1 0-1,-5 6 0,1 2 98,0 0 1,0 0-1,-12 28 0,18-35-67,1 0-1,0 0 1,0 0-1,0 0 1,1 0-1,0 0 1,0 0-1,1 1 1,0-1-1,0 0 1,0 1-1,1-1 1,1 8-1,-1-13-44,-1 1-1,0-1 0,1 1 1,0-1-1,-1 0 1,1 1-1,0-1 1,0 0-1,-1 0 0,1 1 1,0-1-1,0 0 1,0 0-1,1 0 1,-1 0-1,0 0 0,0 0 1,1-1-1,-1 1 1,3 1-1,-1-1 15,-1-1 0,1 1 0,0-1 0,0 1-1,0-1 1,0 0 0,0 0 0,0 0 0,0-1 0,3 0-1,5-2 93,-1 0 0,1 0 1,-1-2-1,17-8 0,-16 6 36,-1 0 1,1 0-1,-2-1 1,1-1-1,-1 1 1,0-2-1,-1 1 1,14-20-1,-21 30-66,1 1 0,-1 0-1,0 0 1,0-1-1,0 1 1,0 0 0,0 0-1,0 0 1,0 0-1,-1 0 1,1 1 0,0 2-1,18 42-26,-16-43-64,-1 0-1,1-1 1,1 1-1,-1-1 0,0 1 1,1-1-1,-1 0 1,1 0-1,0-1 0,0 1 1,0-1-1,0 0 1,1 0-1,-1 0 1,0-1-1,7 2 0,-5-2 10,1 0-1,0-1 1,0 0-1,-1 0 1,1 0-1,0-1 1,0 0-1,-1 0 1,1-1-1,9-3 1,-5 1 30,-1 0-1,1-1 1,-1-1 0,0 0-1,0 0 1,0-1 0,-1 0 0,0-1-1,-1 0 1,1-1 0,-2 1-1,13-19 1,-13 15 17,-1-1 0,0 1 0,-1-2 0,0 1 0,-2 0-1,1-1 1,-1 0 0,0-17 0,-1 9 74,-2 0 1,0 0-1,-2 1 0,-6-35 0,8 54-119,-1 0 0,1 1 0,-1-1 0,1 0 0,-1 1 0,1-1-1,-1 0 1,0 1 0,0-1 0,0 1 0,0-1 0,0 1 0,0 0 0,0-1 0,-1 1 0,1 0 0,0 0-1,-1 0 1,-1-2 0,2 3-11,0 0 1,0 0-1,0 0 0,0 0 0,0-1 0,0 1 1,0 0-1,0 1 0,0-1 0,0 0 0,0 0 1,0 0-1,0 1 0,0-1 0,0 0 0,0 1 1,1-1-1,-1 1 0,0-1 0,0 1 0,0-1 1,1 1-1,-1-1 0,0 1 0,0 0 0,1 0 1,-1-1-1,1 1 0,-1 0 0,1 0 0,-1 0 1,1 0-1,-1-1 0,1 3 0,-4 4-55,1 1-1,1 0 1,0 0 0,0 0-1,0 0 1,1 0 0,0 14-1,0 7-3708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8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17023,'0'0'52,"0"10"-98,12 211 916,-10-195-668,-2-16 13,0 0-1,1-1 1,1 1-1,2 10 1,-4-19-194,0-1 0,0 0 0,1 1 0,-1-1 0,0 0 0,0 1 0,0-1-1,1 0 1,-1 0 0,0 1 0,0-1 0,1 0 0,-1 1 0,0-1 0,1 0 0,-1 0 0,0 0 0,1 1 0,-1-1-1,0 0 1,1 0 0,-1 0 0,0 0 0,1 0 0,-1 0 0,0 0 0,1 0 0,-1 0 0,1 0 0,-1 0 0,0 0-1,1 0 1,-1 0 0,0 0 0,1 0 0,-1 0 0,1 0 0,-1 0 0,0 0 0,1-1 0,-1 1 0,0 0 0,1 0 0,-1 0-1,0-1 1,0 1 0,1 0 0,-1 0 0,0-1 0,0 1 0,1 0 0,-1-1 0,18-18 224,-18 18-227,14-20 177,-1 0 0,15-30 0,-20 33-19,2 0 1,0 1 0,0 0 0,2 0 0,15-16-1,-26 32-153,-1 0 0,1 1-1,0-1 1,-1 0 0,1 1-1,0-1 1,0 0-1,0 1 1,0-1 0,0 1-1,0-1 1,0 1 0,0-1-1,0 1 1,0 0 0,0 0-1,0-1 1,0 1 0,0 0-1,0 0 1,0 0-1,0 0 1,0 0 0,0 0-1,0 1 1,0-1 0,0 0-1,2 1 1,-1 0 5,0 1 0,0-1-1,0 1 1,-1-1 0,1 1 0,0 0 0,-1 0 0,1 0 0,-1 0 0,1 0-1,1 4 1,1 4 33,0 0 0,0 0-1,-1 0 1,3 16 0,9 60 570,-14-82-804,0 4 676,3-2-3597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4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10952,'0'0'5887,"10"-5"-5540,33-17-24,-42 21-300,1 1-1,-1-1 1,0 0 0,0 1 0,1-1 0,-1 1 0,0-1 0,1 1-1,-1 0 1,0-1 0,1 1 0,-1 0 0,1 0 0,-1 0-1,0 0 1,1 0 0,-1 0 0,1 1 0,-1-1 0,0 0 0,1 1-1,-1-1 1,0 1 0,1-1 0,-1 1 0,0 0 0,0 0-1,0-1 1,1 1 0,-1 0 0,0 0 0,0 0 0,0 0-1,-1 0 1,1 0 0,0 0 0,0 1 0,0-1 0,-1 0 0,1 0-1,-1 1 1,1-1 0,-1 0 0,1 1 0,-1-1 0,0 1-1,0-1 1,0 3 0,1 5 77,0 0-1,-1 0 1,0 1-1,-3 17 1,-6 7 95,7-26-115,0 0-1,0-1 1,1 1 0,-1 9-1,2-16-56,0 1 0,0-1 0,1 0 0,-1 0 0,0 1-1,1-1 1,-1 0 0,1 0 0,-1 1 0,1-1 0,0 0-1,0 0 1,-1 0 0,1 0 0,0 0 0,0 0 0,0 0-1,0 0 1,0-1 0,0 1 0,0 0 0,0-1 0,0 1 0,1 0-1,-1-1 1,0 1 0,0-1 0,1 0 0,-1 1 0,0-1-1,2 0 1,6 2 79,-1-1 0,1-1 1,13 0-1,-15 0-58,46-1 270,-30-1-64,0 1 0,0 2 0,37 5 0,-35 6-615,-21-10-1892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10248,'0'0'6016,"11"-1"-5546,15-1-178,38-1 1207,68-13-1,-99 10-43,-19 5-3364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14064,'0'0'2433,"10"0"-1827,223-7 1993,-157 1-1228,-56 2-776,-12 1-3266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18 9744,'0'0'7155,"-13"7"-6804,-1-1-247,-1 0 78,0 0 1,1 2-1,-1 0 1,-24 18-1,23-12 45,1 2-1,0-1 0,1 2 1,-12 18-1,20-27-125,1 1-1,0-1 0,0 1 1,1 0-1,1 0 0,-1 0 0,1 1 1,1 0-1,0-1 0,0 1 1,0 11-1,2-19-72,-1 0 0,1-1 0,0 1 0,0 0 1,1 0-1,-1-1 0,0 1 0,0 0 0,1-1 0,-1 1 0,1 0 0,0-1 0,-1 1 1,1-1-1,0 1 0,0-1 0,0 1 0,0-1 0,0 0 0,0 1 0,0-1 1,1 0-1,-1 0 0,0 0 0,1 0 0,-1 0 0,1 0 0,-1 0 0,1 0 0,-1-1 1,1 1-1,0-1 0,-1 1 0,1-1 0,0 0 0,-1 1 0,1-1 0,0 0 0,0 0 1,2 0-1,3-1 70,0 0 0,0 0 0,0-1 1,1 0-1,-1 0 0,-1 0 0,13-7 1,-6 2 113,0-1 1,-1 0 0,0-1-1,-1-1 1,15-14 0,-13 14 269,-5 12 20,-7 0-418,0 0-1,0 0 0,0 0 0,-1 1 0,1-1 0,0 0 0,-1 0 1,1 5-1,3 15-44,-2-14-15,1-1 1,0 0 0,1 1 0,-1-1 0,1 0-1,1-1 1,-1 1 0,1-1 0,0 0 0,1 0-1,-1 0 1,7 4 0,-8-7-15,0 0 0,0-1-1,0 0 1,0 0 0,0 0 0,0-1 0,1 1-1,-1-1 1,0 0 0,1 0 0,-1 0 0,1-1-1,-1 1 1,1-1 0,0-1 0,-1 1 0,1 0-1,-1-1 1,1 0 0,-1 0 0,0 0 0,7-3 0,3-3 49,0 0 1,-1-1-1,1-1 1,-1 0 0,-1 0-1,0-1 1,0-1 0,-1 0-1,-1-1 1,1 0-1,13-23 1,-10 14 83,-2-1 0,-1 0 0,0 0 1,-2-1-1,-1-1 0,10-42 0,-16 32 205,-1 32-316,-1 0 0,-1 1 1,1-1-1,0 1 0,0-1 0,-1 0 0,1 1 1,-1-1-1,1 1 0,-1-1 0,1 1 0,-1-1 1,0 1-1,0-1 0,0 1 0,0 0 0,0 0 1,-1-2-1,1 3-29,1 0 0,-1 0 0,1 0 0,0 0 0,-1 0 0,1 0 0,-1 0-1,1 0 1,-1 0 0,1 0 0,0 1 0,-1-1 0,1 0 0,-1 0 0,1 0 0,0 1 0,-1-1 0,1 0 0,0 0 0,-1 1 0,1-1 0,0 0 0,-1 1 0,1-1 0,0 0 0,0 1 0,-1 0 0,-6 10-94,-8 29-1507,13-34-832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6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13264,'0'0'2281,"-1"18"-1441,6 419 2034,-2-365-2620,11 145 625,-1-40-97,-4-61-187,1 15 253,-10-121-742,0-6-36,0 0 0,0 1 1,0-1-1,0 0 0,1 0 1,0 0-1,0 0 0,0 0 1,3 6-1,-4-10-113,0 1 1,0-1-1,0 0 1,1 0 0,-1 0-1,0 0 1,0 1-1,0-1 1,0 0-1,1 0 1,-1 0-1,0 0 1,0 0-1,0 0 1,0 0-1,1 0 1,-1 0-1,0 1 1,0-1-1,0 0 1,1 0-1,-1 0 1,0 0-1,0 0 1,0 0-1,1 0 1,-1 0-1,0 0 1,0 0-1,0-1 1,1 1-1,-1 0 1,0 0-1,0 0 1,0 0-1,1 0 1,-1 0 0,0 0-1,0 0 1,0-1-1,0 1 1,1 0-1,-1 0 1,0 0-1,0 0 1,0 0-1,0-1 1,0 1-1,0 0 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14968,'0'0'1943,"1"14"-1288,2 37-170,5 141 615,-2-28 132,-6-163-1190,0 0 0,0-1-1,0 1 1,0 0 0,0 0-1,0-1 1,0 1-1,0 0 1,0 0 0,0-1-1,1 1 1,-1 0 0,0 0-1,0-1 1,1 1 0,-1 0-1,0-1 1,1 1-1,0 1 1,-1-2-4,1-1-1,-1 1 0,1 0 1,-1 0-1,1 0 1,-1-1-1,0 1 1,1 0-1,-1 0 1,0-1-1,1 1 1,-1 0-1,1-1 0,-1 1 1,0 0-1,0-1 1,1 1-1,-1 0 1,0-1-1,0 1 1,1-1-1,-1 0 1,15-33 666,27-145 729,-36 156-1210,1-7 255,2 0 0,23-52-1,-29 75-379,1 0-1,0 0 0,0 0 1,1 0-1,-1 1 0,2 0 1,-1 0-1,1 0 0,-1 1 1,2 0-1,-1 0 0,0 0 1,1 1-1,0 0 0,0 0 1,10-3-1,-14 6-71,0 0 0,-1 1 1,1-1-1,0 1 0,0 0 0,0 0 0,0 0 1,0 0-1,0 1 0,-1-1 0,1 1 1,0 0-1,0-1 0,-1 1 0,1 0 0,0 1 1,-1-1-1,1 0 0,-1 1 0,1-1 1,-1 1-1,0 0 0,0 0 0,0 0 0,3 4 1,-3-4-9,0 0 1,0 1-1,0 0 1,-1-1 0,1 1-1,-1 0 1,0-1-1,0 1 1,0 0 0,0 0-1,0 0 1,-1 0-1,1 0 1,-1 0 0,0 0-1,0 0 1,0 0-1,0 0 1,0 0 0,-1 0-1,1 0 1,-1 0-1,0 0 1,-1 4-1,-3 2 35,0 0-1,-1-1 0,0 1 0,-1-1 0,1 0 1,-1-1-1,-1 1 0,0-1 0,0-1 0,0 0 0,-1 0 1,1 0-1,-1-1 0,-1-1 0,1 1 0,-1-1 1,1-1-1,-1 0 0,0 0 0,-1-1 0,-15 1 0,5 0-180,14-1-3507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11256,'0'0'9919,"10"-3"-9632,34-9-16,-43 12-234,0-1 0,1 1 0,-1 0 0,1-1 1,-1 1-1,0 0 0,1 0 0,-1 0 0,1 0 1,-1 0-1,0 0 0,1 1 0,-1-1 0,3 1 1,-4 0-22,1-1 0,-1 0 0,1 1 1,-1-1-1,0 0 0,1 1 0,-1-1 1,1 1-1,-1-1 0,0 1 0,0-1 0,1 1 1,-1-1-1,0 1 0,0-1 0,0 1 1,0-1-1,0 1 0,1-1 0,-1 1 1,0 0-1,0-1 0,0 1 0,-1 0 1,0 4 38,0-1 1,0 1 0,-1-1 0,1 1 0,-1-1 0,-3 5 0,2-3-39,-12 26 159,9-21-97,1 0 0,0 0 0,-5 19 0,10-29-66,-1 1 1,1 0-1,0-1 1,0 1 0,0 0-1,0-1 1,0 1-1,0 0 1,0-1-1,1 1 1,-1 0 0,1-1-1,-1 1 1,1-1-1,-1 1 1,1-1 0,0 1-1,0-1 1,0 1-1,2 1 1,-1 0 16,1-1 0,-1 0 0,1 0 1,0 0-1,0 0 0,0-1 0,0 1 0,0-1 0,6 2 1,2 0 54,-1-1 0,0 0 0,1-1 1,0 0-1,17-1 0,-8-2 37,-12 1-30,1 0 0,-1 0 0,0 1 0,1 0 0,-1 1 0,0 0 0,0 0 0,1 0 0,14 6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10152,'0'0'8642,"15"-3"-8229,221-20 1450,-39 13 218,-185 9-1833,-2 0 24,1 0 1,0 0-1,11-4 0,-21 5-259,1 0 0,-1-1 0,0 1 0,1-1 0,-1 1 0,1-1 0,-1 0 0,1 1 0,-1-1 0,0 0 0,0 0-1,1 0 1,-1 0 0,0 0 0,0 0 0,0 0 0,0 0 0,0-1 0,0 1 0,-1 0 0,1-1 0,0 1 0,-1 0 0,1-1 0,-1 1-1,1-1 1,-1 1 0,1-3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8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13672,'0'0'3510,"5"13"-2930,2 4-379,-3-8-75,0 0 1,-1 0 0,1 0-1,-2 1 1,0 0-1,2 15 1,1 66 1163,2 12 588,-8-67-775,-1-13-62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118 189 11448,'0'0'6801,"-12"13"-6480,-1-1-219,7-6-51,-1 0 0,1 1 0,0-1 0,1 1 0,0 0 1,0 1-1,0-1 0,1 1 0,0 0 0,-3 8 0,3-3 84,-4 8 307,-9 39-1,16-55-347,0 0 0,0 0 0,1 0 0,-1 1 0,1-1 0,0 0 0,1 0 0,-1 0 0,1 0 0,0 0-1,1 0 1,-1 0 0,5 9 0,-5-12-52,0-1-1,1 1 1,-1 0 0,1 0-1,-1-1 1,1 1-1,0-1 1,0 0-1,-1 1 1,1-1 0,0 0-1,0 0 1,0 0-1,1 0 1,-1 0-1,0-1 1,0 1 0,0-1-1,1 1 1,-1-1-1,0 0 1,0 0-1,1 0 1,-1 0 0,0 0-1,1-1 1,-1 1-1,0-1 1,0 1-1,0-1 1,0 0 0,4-1-1,2-2 64,1 0-1,-1 0 0,-1 0 1,1-1-1,0 0 1,12-13-1,8-10 356,26-39 1,-19 24 349,-32 43-195,-3 7-320,-2 17-188,0-12 9,2-4-99,0-1-1,0 1 1,1-1 0,0 1 0,0-1-1,1 0 1,0 1 0,0-1 0,1 0 0,0 0-1,0 0 1,1-1 0,0 1 0,8 10-1,-9-13-4,0-1 1,0 0-1,0 0 0,0-1 0,1 1 0,-1-1 0,1 0 0,-1 1 0,1-2 0,0 1 1,0 0-1,0-1 0,0 1 0,0-1 0,0-1 0,1 1 0,-1 0 0,0-1 0,0 0 1,1 0-1,-1 0 0,0-1 0,0 1 0,0-1 0,1 0 0,-1 0 0,7-3 1,-3 0 27,1-1 1,-1 1 0,0-2 0,0 1-1,-1-1 1,0 0 0,0 0 0,0-1-1,-1 0 1,0 0 0,0-1 0,-1 0 0,0 0-1,7-15 1,3-10 186,-1 0 1,13-52-1,-22 66-73,0 0 1,-1-1 0,-2 0-1,0 0 1,-1 1 0,0-1-1,-2 0 1,-5-36 0,5 55-142,1-1 0,0 1 1,0-1-1,-1 1 0,1 0 0,-1-1 1,1 1-1,-1 0 0,0-1 0,1 1 1,-1 0-1,0 0 0,0 0 0,0-1 1,-1 0-1,1 2 10,0-1-1,1 1 1,-1 0 0,1 0-1,-1-1 1,0 1 0,1 0 0,-1 0-1,0 0 1,1 0 0,-1 0-1,0 0 1,1 0 0,-1 0 0,0 0-1,1 0 1,-1 0 0,0 1 0,1-1-1,-1 0 1,0 0 0,0 1-1,-2 1-533,0 0-1,0 0 0,0 0 0,0 1 0,1-1 0,-1 1 1,1 0-1,-4 4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6:5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9 13360,'0'0'5137,"-12"-3"-4649,12 3-486,-7-2 117,-1 1-1,1 0 0,-1 0 0,0 1 1,1-1-1,-1 1 0,1 1 0,-1 0 1,1 0-1,-1 0 0,1 1 0,-13 5 1,14-4 118,0 0 0,0 0 0,0 1 0,1 0 0,-1 0 0,-4 5 0,9-8-191,0 0-1,0 0 1,0-1-1,1 1 1,-1 0-1,0 0 1,0 0-1,1 0 1,-1 1-1,1-1 0,-1 0 1,1 0-1,-1 0 1,1 0-1,0 0 1,0 1-1,-1-1 1,1 0-1,0 0 1,0 0-1,0 1 1,0-1-1,0 0 1,1 0-1,-1 1 1,0-1-1,1 0 0,-1 0 1,0 0-1,1 0 1,-1 0-1,1 0 1,0 1-1,-1-1 1,1 0-1,0-1 1,0 1-1,0 0 1,-1 0-1,2 1 1,5 3 62,0 0 0,-1-1 0,2 0 0,-1 0 0,0 0 0,1-1 0,0 0 1,0 0-1,-1-1 0,2 0 0,9 1 0,14 0 497,48 0-1,-73-3-497,-4-1-70,0 1 0,-1 0 1,1-1-1,0 1 0,0-1 0,0 0 1,-1 0-1,1 0 0,4-3 0,3-3-3686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37:00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10752,'0'0'8194,"11"-6"-7805,32-14 17,-42 19-382,-1 1 1,1 0-1,0-1 1,-1 1-1,1 0 1,0-1 0,0 1-1,-1 0 1,1 0-1,0 0 1,0 0-1,-1-1 1,1 1-1,0 0 1,0 1 0,0-1-1,-1 0 1,1 0-1,0 0 1,0 0-1,-1 0 1,1 1-1,0-1 1,0 0 0,-1 1-1,1-1 1,0 1-1,-1-1 1,1 1-1,-1-1 1,1 1-1,0-1 1,-1 1-1,1-1 1,-1 1 0,0 0-1,1-1 1,-1 1-1,1 0 1,-1-1-1,0 1 1,0 0-1,1 0 1,-1 1 0,1 0 69,-1 1-1,0-1 1,0 1 0,0-1 0,0 1 0,0-1 0,-1 1 0,1-1 0,-2 3 0,-1 2 125,0-1 1,-1 1 0,-8 9-1,9-12-120,1-1 0,-1 1-1,1-1 1,-1 1 0,1 0-1,0 0 1,0 0 0,1 0-1,-1 0 1,1 1 0,-2 7-1,4-11-64,-1 1 0,0-1 0,1 0 0,-1 0 0,0 1-1,1-1 1,0 0 0,-1 0 0,1 0 0,0 0 0,-1 0 0,1 0 0,0 0-1,0 0 1,0 0 0,0 0 0,0 0 0,0 0 0,0-1 0,0 1-1,0 0 1,1-1 0,-1 1 0,1 0 0,33 10 334,-30-10-325,56 10 851,-16-3-4031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1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8936,'0'0'7711,"11"7"-7567,4 1-102,-2 2-1,1-1 0,-1 2 0,0 0 0,-1 0 0,12 16 0,-6-3 24,-2 1-1,-1 0 0,-1 2 1,-1-1-1,-2 2 0,16 51 0,-13-22 32,-3 0 0,7 89 0,-15-97-37,-3 1 1,-2 0-1,-1-1 1,-4 0-1,-1 0 0,-2 0 1,-3-1-1,-20 51 1,16-55 76,-2-2 0,-2-1 0,-2 0 0,-2-2 0,-1 0 0,-2-2 1,-1-1-1,-62 57 0,61-67 83,14-13-6,1 0 1,1 1-1,0 1 1,-14 19-1,23-26-234,-11 15 625,9-16-3236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0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7632,'0'0'5689,"3"12"-5396,0-4-248,-1-1 1,-1 1-1,1-1 0,-1 1 0,0 0 1,-1 0-1,0-1 0,-1 1 0,1 0 1,-1 0-1,-1-1 0,-3 14 0,-12 37 201,2-1 0,3 2 0,3 0 0,2 0 0,3 0 0,3 1 0,2-1 0,14 98 0,-7-107-17,3 0 0,1-1 0,22 51 0,-22-70-31,1 0-1,1-1 1,2-1-1,1 0 0,40 48 1,-41-60-21,1-1 1,1 0-1,0-1 0,1-1 1,0-1-1,25 11 1,13 10 401,-22-8-193,-23-12-2836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7832,'0'0'5802,"-12"9"-5614,9-6-171,-6 2 20,1 1 0,0 1 0,1 0-1,-1 0 1,1 0 0,1 1 0,-1 0 0,1 0 0,-6 12 0,-73 172 695,57-122-214,-58 103 0,-30 36-1666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7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88 134 11352,'0'0'5181,"3"11"-4384,45 148 1152,-22-82-448,19 102 0,-44-176-1445,2 25 724,-3-27-701,0 0 0,0 0 0,0 0 0,0 1 0,0-1 0,-1 0 0,1 0 0,0 0 0,0 0 0,-1 0 0,1 0 0,-1 0 0,1 0 0,-1 0 0,0 0 0,1 0 0,-1 0 0,0-1 0,0 1 1,0 1-1,0-2-35,0-1 0,0 0 0,0 1 1,0-1-1,0 1 0,0-1 1,0 0-1,0 0 0,0 1 1,0-1-1,1 0 0,-1 0 0,0 0 1,1 0-1,-1 0 0,1 0 1,-1-1-1,-1-1 11,-36-60 559,-57-133 0,82 167-476,5 10-45,1 0 0,1-1 0,0 0-1,2 0 1,0 0 0,1-1 0,0-24 0,3 40-68,1 0 0,-1 0 0,1 0 0,0 0-1,1 0 1,-1 0 0,1 1 0,0-1 0,0 0 0,1 1 0,-1 0 0,1-1 0,0 1 0,0 0 0,1 0 0,-1 1-1,1-1 1,0 1 0,-1-1 0,2 1 0,-1 1 0,0-1 0,1 0 0,-1 1 0,7-2 0,-4 0-2,1 1-1,0 1 1,0 0 0,0 0 0,0 0-1,0 1 1,0 0 0,1 1 0,-1 0-1,0 0 1,0 1 0,1-1 0,-1 2-1,14 3 1,-16-3-4,0 1-1,0-1 0,0 1 1,-1 0-1,1 0 1,-1 0-1,1 1 1,-1 0-1,0 0 1,-1 1-1,1-1 0,-1 1 1,0 0-1,0 0 1,0 0-1,-1 1 1,0-1-1,0 1 1,0 0-1,-1 0 0,0 0 1,0 0-1,0 0 1,-1 0-1,0 1 1,0-1-1,0 0 1,-1 1-1,-1 7 0,0-4 9,-1-1-1,0 0 0,0 0 0,-1 0 1,-1 0-1,0-1 0,0 1 0,0-1 1,-1 0-1,-9 12 0,-5 4 92,-41 40 1,32-39 59,0-1 1,-36 23 0,63-47-83,19-3 161,1 0-223,1 1 0,-1 2 0,1 0 1,-1 0-1,31 7 0,-4 1-1,52 19 1,-76-19-43,0 1-1,0 0 1,-1 2 0,31 21-1,-51-31 9,0-1 1,0 1-1,-1-1 0,1 1 0,0-1 0,-1 1 0,1-1 0,0 1 0,-1 0 0,1 0 0,-1-1 0,1 1 0,-1 0 0,1 0 1,-1-1-1,0 1 0,1 0 0,-1 0 0,0 0 0,0 0 0,0 0 0,0 0 0,1-1 0,-1 1 0,0 0 0,-1 0 0,1 0 0,0 0 1,0 0-1,0 0 0,0-1 0,-1 1 0,1 0 0,0 0 0,-1 0 0,1 0 0,-1-1 0,1 1 0,-1 0 0,1 0 0,-1 0 1,-4 4-8,1 0 0,-1-1 0,1 1 0,-10 5 1,11-7 6,-11 7 26,-1 0 0,1-1 0,-2 0 0,1-1 0,-1-1 0,0 0 0,-1-1 0,0-1 0,0-1 0,0 0 0,0-1 0,-34 1 0,19-5-2,0-1 0,0-1 0,-47-12 0,70 14-39,6 1-610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4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7736,'0'0'18525,"11"-9"-18288,30-26 4,-40 34-209,1 0-1,-1 0 1,0 0 0,1 0-1,-1 0 1,1 0 0,-1 0-1,1 1 1,0-1 0,-1 1-1,1-1 1,-1 1-1,1 0 1,0-1 0,0 1-1,-1 0 1,1 0 0,0 0-1,-1 0 1,4 1 0,7 0 194,26-6 269,46-8 703,-77 12-1067,0 1-1,0 0 1,0 0-1,0 1 1,0 0-1,1 0 1,11 5 0,15 1 292,23 6 203,4 1 241,-48-16-670,-12 2-180,1 0 1,-1-1-1,0 1 0,1 0 1,-1 0-1,0-1 1,1 1-1,-1 0 0,0 0 1,1 1-1,-1-1 0,1 0 1,-1 0-1,0 1 1,2 0-1,-3 0-17,0-1 0,0 0 0,1 0 0,-1 0 0,0 0 0,0 0 0,0 0 0,0 0 0,0 0 0,0 0 0,0 0 0,0 0 0,0 0 0,0 0 0,0 0 0,0 0 0,0 1 0,0-1 0,0 0 0,0 0 0,0 0 0,0 0 0,0 0 0,0 0 0,1 0 0,-1 0 0,0 0 0,0 0 0,0 1 0,-1-1 0,1 0 0,0 0 0,0 0 0,0 0 0,0 0 0,0 0 0,0 0 0,0 0 0,0 0 0,0 0 0,0 0 0,0 1 0,0-1 0,0 0 0,0 0 0,0 0 0,0 0 0,0 0 0,0 0 0,0 0 0,0 0 0,0 0 0,-1 0 0,1 0 0,0 0 0,0 0 0,0 0 0,0 0 0,0 0 0,0 0 0,0 0 0,0 0 0,0 0 0,-1 0 0,-7 0 0,5 0 0,0 0 0,-1 0 0,1 0 0,0 0 0,-1 1 0,1-1 0,0 1 0,0 0 0,0 0 0,-1 0 0,1 1 0,-4 1 0,-10 7-4095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4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10040,'0'0'8665,"10"-6"-8140,2 0-341,-4 2-12,-1 0 0,0 0 1,0 0-1,8-8 0,-13 11 120,0 0-1,0 0 0,0 0 0,0 0 0,1 0 1,-1 0-1,0 0 0,3 0 0,-2 1-61,0-1-1,-1 1 1,0-1-1,1 0 1,-1 0-1,1 0 1,-1 0-1,3-2 1,8-6 232,1 1-1,0 1 1,1 1 0,0 0-1,0 0 1,0 2-1,23-5 1,-15 5-79,0 1-1,27 0 1,19-3 406,1-5-123,54-5 207,-119 15-815,-1 1 1,1 0-1,0 0 0,0 1 1,-1-1-1,1 1 0,-1 0 1,1 1-1,0-1 0,-1 1 1,0 0-1,1 0 0,-1 0 1,0 0-1,0 1 0,0 0 1,4 4-1,21 26-780,-8 3-3391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233 150 8936,'0'0'10775,"-9"0"-10392,-71-5 2305,76 5-2485,-1 1 0,1 0 0,-1 0 0,1 0 0,-1 1 0,1-1 0,0 1 1,0 0-1,0 1 0,0-1 0,0 1 0,-6 5 0,2 0 28,0 0 0,0 1 0,1 0 0,0 1 0,-10 17 0,13-20-119,0 1 0,1 0 0,-1-1 0,2 1 0,-1 0 0,1 1 0,0-1 0,-1 15 0,3-21-88,0 0 0,0-1 0,-1 1 0,1 0 0,1-1 0,-1 1 0,0 0-1,0-1 1,1 1 0,-1-1 0,1 1 0,-1 0 0,1-1 0,-1 1 0,1-1-1,0 0 1,0 1 0,0-1 0,0 1 0,0-1 0,0 0 0,0 0 0,1 0-1,-1 0 1,0 0 0,1 0 0,-1 0 0,0 0 0,1 0 0,-1-1 0,1 1-1,-1 0 1,1-1 0,0 1 0,-1-1 0,1 0 0,0 0 0,-1 1 0,1-1-1,0 0 1,-1 0 0,1-1 0,-1 1 0,3-1 0,8-1 63,0-1 0,0-1 0,0 0-1,20-10 1,-21 9-36,7-2 31,-7 3-2,0-1 1,-1 0-1,1-1 0,-1 0 1,0 0-1,13-11 0,-23 17-64,0-1-1,0 1 0,1 0 0,-1-1 0,0 1 0,1 0 0,-1-1 0,0 1 1,1 0-1,-1 0 0,0 0 0,1-1 0,-1 1 0,0 0 0,1 0 1,-1 0-1,1 0 0,-1 0 0,0-1 0,1 1 0,-1 0 0,1 0 1,-1 0-1,1 0 0,-1 0 0,0 0 0,1 1 0,-1-1 0,1 0 0,-1 0 1,0 0-1,1 0 0,-1 0 0,1 1 0,10 13 164,4 6-101,-10-17-67,1 1 0,0-1 0,0 0 0,0 0 0,0-1 0,0 0 0,1 0 0,-1 0 0,1-1 0,-1 0 0,1 0-1,0 0 1,-1-1 0,1 0 0,0-1 0,-1 1 0,1-1 0,11-3 0,1-2 64,0-1 0,0 0 1,-1-1-1,34-21 0,-48 25-37,1 0 0,0-1-1,-1 1 1,0-1 0,0 0 0,-1-1-1,1 1 1,-1-1 0,0 1 0,-1-1 0,1 0-1,-1 0 1,0 0 0,1-9 0,0-1 38,-1 1 1,-1 0-1,0-27 1,-2 34-39,1 1 0,-2-1 0,1 1 1,-1 0-1,0-1 0,-1 1 0,1 0 0,-1 0 0,-7-10 1,-5 0 70,7 12-103,8 5-7,0 1-1,0-1 1,0 0 0,0 0 0,-1 0-1,1 0 1,0 0 0,0 0 0,0 0 0,0 0-1,0 0 1,0 0 0,0 0 0,0 1-1,0-1 1,0 0 0,-1 0 0,1 0-1,0 0 1,0 0 0,0 0 0,0 1-1,0-1 1,0 0 0,0 0 0,0 0-1,0 0 1,0 0 0,0 0 0,0 1-1,0-1 1,0 0 0,0 0 0,0 0 0,0 0-1,0 0 1,0 0 0,0 1 0,1-1-1,-1 0 1,0 0 0,0 0 0,0 0-1,0 0 1,0 0 0,0 0 0,0 0-1,0 1 1,0-1 0,1 0 0,2 14-472,-3-7-3701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9744,'0'0'14050,"-10"3"-13746,-34 8-15,37-9-135,-1 1 1,1-1-1,-1 1 0,1 1 0,0 0 1,0 0-1,1 0 0,-1 1 0,1 0 1,-8 7-1,-11 9 496,23-20-597,1 1 1,-1-1-1,0 1 0,0-1 1,0 1-1,1 0 0,-1 0 1,1 0-1,0 0 0,-2 3 1,2-4-20,1 0-1,0 1 1,0-1 0,-1 0-1,1 0 1,0 0 0,0 0 0,0 0-1,0 0 1,0 0 0,0 0 0,0 0-1,1 0 1,-1 1 0,0-1-1,1 0 1,0 1 0,2 2 71,0 1 0,0-1 0,1 0 0,0 0 0,0 0 0,0 0 0,7 4 0,-7-4-48,0-1 0,1 0 0,-1-1-1,1 1 1,-1-1 0,1 0 0,0 0-1,0 0 1,0-1 0,0 1 0,0-1-1,0-1 1,0 1 0,0-1-1,1 1 1,-1-2 0,0 1 0,0 0-1,9-3 1,24-1 255,-21 2-118,-1 0 0,21-5-1,-31 6-34,16-6-103,-9 2-4633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9440,'0'0'12593,"5"-11"-12180,20-35-34,-24 43-315,1 1 1,-1-1-1,1 1 1,0 0-1,0 0 1,0 0-1,0 0 1,0 0-1,1 0 1,-1 1-1,1-1 1,-1 1-1,1 0 1,-1-1-1,1 1 1,0 0-1,5-1 1,-1 1 78,0 0 0,0 1 1,0 0-1,13 1 0,-14-1-78,-2 1-8,-1 0 0,0 0 0,1 0-1,-1 0 1,0 1 0,0-1 0,1 1-1,-1 0 1,0-1 0,-1 2 0,1-1 0,0 0-1,-1 0 1,1 1 0,-1 0 0,0-1-1,1 1 1,-1 0 0,-1 0 0,1 0-1,0 0 1,-1 0 0,1 1 0,-1-1 0,0 0-1,0 1 1,-1-1 0,1 1 0,-1-1-1,1 6 1,-3-4-18,1 0 0,-1-1 0,0 1 1,0-1-1,-1 0 0,1 0 0,-1 0 0,0 0 0,0 0 0,0 0 0,-7 4 0,2 1 11,-86 97 724,93-105-713,0 0-1,0-1 0,1 1 0,-1 0 0,0-1 1,0 1-1,0-1 0,0 1 0,0-1 0,0 1 1,0-1-1,0 0 0,-2 1 0,2-2 487,11-3-351,27-7 119,-12 2-23,43-8-1,-64 16-232,1 0 0,-1 0 0,1-1 0,-1 0 0,0 0 0,0 0-1,0 0 1,4-4 0,16-8 323,-22 14-377,0-1 0,0 1 0,0 0 0,0 0-1,-1 0 1,1 0 0,0 0 0,0 0 0,0 0-1,0 1 1,0-1 0,0 1 0,-1-1 0,4 3-1,6 2-4206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1 10248,'0'0'8521,"-14"15"-8115,6-6-334,-13 14 116,2 0 0,1 1 0,-16 28 0,-24 50 587,-57 93 718,84-146-375,-72 83 0,70-96 447,-48 69-1,69-79 1100,92-67-2158,-38 17-4599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29 9744,'0'0'11842,"-11"9"-11354,3-4-406,-3 2 133,1 1 0,0 0 0,0 1 0,1 0 0,0 0 0,1 1 1,-12 15-1,17-19-61,0 0 0,0 0 0,1 0 0,0 0 0,0 1 0,0-1 0,-1 12 0,3-15-79,0 1-1,0 0 0,1-1 1,-1 1-1,1-1 0,0 1 1,0-1-1,0 1 1,0-1-1,1 0 0,-1 1 1,1-1-1,0 0 0,0 0 1,4 4-1,-2-1 17,0-1 1,0-1-1,1 1 0,-1 0 1,1-1-1,0 0 0,1 0 0,-1-1 1,0 1-1,1-1 0,0-1 0,0 1 1,0-1-1,0 0 0,0 0 1,1 0-1,-1-1 0,0 0 0,1 0 1,-1-1-1,1 0 0,-1 0 1,14-2-1,2-2 119,-1-1 0,1-1 0,-1-1 0,0-1 0,0-1 1,-1-1-1,0 0 0,-1-1 0,28-22 0,-4-7 995,-31 68-722,-8-21-454,-1 0 0,1 1 0,1-1 0,-1 0-1,1-1 1,0 1 0,1-1 0,11 11 0,-13-14-15,0 0 0,0 0-1,0-1 1,0 1 0,1-1 0,-1 0-1,1 0 1,0 0 0,-1-1 0,1 1-1,0-1 1,0 0 0,0-1 0,0 1-1,10-1 1,-10-1-14,0 1 0,0-1 0,-1 0 0,1-1 0,0 1 0,0-1 0,0 0 0,-1 0 0,1 0 0,7-6 0,-6 3 0,0 0 0,0-1 0,0 0 0,-1 0 0,0-1 0,5-7 0,-2 1 0,-1 1 0,0-1 0,-1-1 0,9-26 0,-13 34 0,0 0 0,-1 0 0,0 0 0,0 0 0,0 0 0,-1 0 0,0 0 0,0 0 0,-1 0 0,1 0 0,-1 0 0,-1 0 0,1 0 0,-5-9 0,5 13 0,0-1 0,0 1 0,-1 0 0,1 0 0,-1 1 0,0-1 0,1 0 0,-1 1 0,0-1 0,0 1 0,0-1 0,0 1 0,0 0 0,-1 0 0,-3-2 0,5 3 0,-1-1 0,1 1 0,-1-1 0,0 1 0,1 0 0,-1 0 0,1 0 0,-1 0 0,0 0 0,1 0 0,-1 0 0,1 1 0,-1-1 0,1 0 0,-1 1 0,1-1 0,-1 1 0,1 0 0,-1-1 0,1 1 0,0 0 0,-1 0 0,-1 2 0,-6 9 957,9-11-1165,0-1 0,1 1 0,-1-1 0,0 0 0,1 1 0,-1-1 0,0 0 0,1 1 0,-1-1 0,1 0 0,-1 1 0,1-1 0,-1 0-1,1 0 1,-1 0 0,0 1 0,1-1 0,-1 0 0,1 0 0,-1 0 0,1 0 0,-1 0 0,1 0 0,0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9440,'0'0'6409,"6"-9"-5755,21-30-3,-24 35-486,0 0 1,1 0-1,0 1 0,-1-1 0,1 1 0,1 0 0,-1 0 1,0 1-1,1-1 0,-1 1 0,10-3 0,0-1 297,-10 5-329,0-1 0,1 1 0,-1-1 0,1 1 0,-1 1 0,1-1 0,0 1 0,-1 0 0,1 0-1,6 1 1,-10-1-80,1 0 0,0 0 0,-1 0 0,1 1 0,-1-1 0,1 1 0,-1-1-1,1 1 1,-1 0 0,1 0 0,-1-1 0,0 1 0,1 0 0,-1 0 0,0 0 0,0 1-1,1-1 1,-1 0 0,0 0 0,0 1 0,0-1 0,-1 0 0,1 1 0,0-1-1,0 1 1,-1-1 0,1 1 0,-1-1 0,0 1 0,1 0 0,-1 2 0,1 5 41,-1-1 1,-1 0-1,1 1 1,-1-1-1,-1 0 1,0 1-1,0-1 1,0 0-1,-1 0 1,0 0-1,-1-1 1,0 1-1,0-1 1,0 0-1,-1 0 1,-6 7-1,7-10 38,1 0 1,0 0-1,0 1 0,0-1 0,0 1 1,-3 7-1,6-11-98,-1 0 0,1 0 0,0 0 1,0 0-1,-1 0 0,1 0 0,0 0 1,0 0-1,0 0 0,0 0 0,0 0 0,0 0 1,1 0-1,-1 0 0,0 0 0,0 0 0,1 0 1,-1 0-1,1 0 0,-1-1 0,1 1 1,-1 0-1,1 0 0,-1 0 0,1-1 0,0 1 1,-1 0-1,1-1 0,0 1 0,0 0 0,-1-1 1,1 1-1,0-1 0,0 1 0,0-1 1,0 0-1,0 1 0,0-1 0,0 0 0,0 0 1,1 1-1,49 10 762,-35-9-471,0 2 0,26 8-1,-32-5-437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0:5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7632,'0'0'7382,"10"-2"-7054,76-22 1329,-43 11-619,-32 8-773,0 2-1,1 0 1,-1 0-1,1 1 1,17-2 0,17-1 515,-36 3-606,-1 1 1,1 0 0,13 0-1,34-1 234,-43 0-296,-1 1 0,0 1 0,0 0 0,15 3 0,62 9 579,-9-6-268,-45-1-247,59 0 1,-49-6-66,55-8 1,-75 7-25,43 1 0,-34 2-28,14 0 31,-14 0-69,40-4 0,-45 1 6,46 3 1,-26-4 18,-17 0-18,119-11 230,-79 1-130,15-2 14,236-39 463,-274 44-498,-36 8-59,1 1-1,0 0 1,0 1-1,-1 1 1,1 1 0,26 5-1,18 2 92,5 2-33,-48-8-73,1 0 0,0 0 1,0-2-1,34-1 0,74-13 367,216-51 0,-319 59-347,1 2 0,26-2 0,-5 0-15,77-19 7,-83 17 7,0 2 1,55-1 0,11 2 207,-74 3-186,0 1 0,-1 1-1,1 2 1,-1 1 0,38 10-1,-49-11-30,15 7 8,-28-7-40,1-1 1,0 0 0,0-1-1,0 1 1,0-1 0,11 0-1,122 8 78,-91-4-79,84-3 1,8-8 77,48-4 316,-97 8-18,-91 2-393,0 0 0,1 0 1,-1 0-1,0 0 0,0 0 0,0 0 0,1 0 0,-1 0 0,0 0 0,0 0 0,0 0 0,1 0 0,-1 0 0,0 0 0,0 0 0,0 0 0,1 0 0,-1 0 0,0 0 0,0 0 0,0 0 0,0 0 0,1 1 0,-1-1 0,0 0 0,0 0 0,0 0 0,0 0 0,0 0 0,1 1 0,-1-1 0,0 0 0,0 0 0,0 0 0,0 0 0,0 1 0,0-1 0,0 0 0,0 0 0,0 0 0,0 1 1,0-1-1,0 0 0,0 0 0,0 0 0,0 1 0,0-1 0,0 0 0,0 0 0,0 0 0,0 1 0,0-1 0,0 0 0,0 0 0,0 0 0,0 0 0,0 1 0,0-1 0,0 0 0,-1 0 0,1 0 0,0 0 0,0 0 0,0 1 0,-1-1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7136,'0'0'17642,"11"-2"-17250,-5 1-320,-3 0-39,1 0 0,-1 0-1,0 1 1,0 0-1,0-1 1,1 1 0,4 1-1,-7-1-15,0 0 0,0 1 0,1-1 0,-1 1 0,0 0 0,0-1 0,0 1 0,0 0 0,1-1-1,-1 1 1,0 0 0,0 0 0,0 0 0,-1 0 0,1 0 0,0 0 0,0 0 0,-1 0 0,1 0 0,0 1 0,-1-1 0,1 0-1,-1 0 1,1 1 0,-1 1 0,6 25 362,-1 0 0,-1 0-1,-1 46 1,-2-38 249,10 63 0,-8-78-239,1 35-1,-3-37 35,0 0 0,6 25-1,-5-15 1262,-2-29-1680,1 0 0,-1 0 0,0 0 0,0 1 0,0-1 0,0 0 0,0 0 0,1 0 0,-1 0 0,0 0 0,0 0 0,0 0 0,0 0 0,0 0 0,1 0 0,-1 0 0,0 0 0,0 0 0,0 0 0,0 0 0,1 0 0,-1 0 0,0 0 0,0 0 0,0 0 0,0-1 0,0 1 0,1 0 0,-1 0 0,0 0 0,0 0 0,0 0 0,0 0 0,0 0 0,0 0 0,0-1 0,1 1 0,-1 0 0,0 0 0,0 0 0,0 0 0,0 0 0,0 0 0,0-1 0,0 1 0,0 0 0,0 0 0,0 0 0,0 0 0,0-1 0,0 1 0,11-13 94,-8 9-88,11-13-4058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8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7 14968,'0'0'4011,"-8"13"-3447,-25 47-46,32-57-471,0 0 0,-1 0 1,1 0-1,0 0 1,1 0-1,-1 0 0,0 0 1,1 0-1,0 1 1,0-1-1,0 0 0,0 0 1,0 0-1,0 0 1,1 0-1,0 1 0,1 4 1,0-6 3,-1 1 0,1-1 0,0 0 0,-1 1 1,1-1-1,0 0 0,0 0 0,1 0 0,-1-1 1,0 1-1,1 0 0,-1-1 0,1 0 1,-1 1-1,5 0 0,3 1 110,0 0 0,0-1 0,0-1 0,1 0 0,-1 0 0,0-1 0,0 0 0,14-2 0,-19 1-66,0 1 1,0-2-1,0 1 0,-1-1 1,1 1-1,0-1 0,-1 0 1,0-1-1,1 1 0,-1-1 0,0 0 1,0 0-1,0 0 0,-1-1 1,6-5-1,-8 7-36,1-1-1,0 1 1,-1-1-1,0 1 1,0-1-1,0 0 1,0 1 0,0-1-1,0 0 1,0 0-1,-1 0 1,0 0 0,0 1-1,1-1 1,-1 0-1,-1 0 1,1 0-1,0 0 1,-1 0 0,0 0-1,1 1 1,-1-1-1,0 0 1,0 1-1,-1-1 1,1 0 0,-4-3-1,2 1 8,-1 1 0,-1-1 0,1 1 1,0 0-1,-1 1 0,0-1 0,0 1 0,0 0 0,0 0 0,-1 1 0,1-1 0,-1 1 0,1 0 1,-1 1-1,-11-2 0,-7-1 132,0 1 0,-36 1 0,48 3-193,-3 0-49,10-2-3690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11552,'0'0'14146,"12"-6"-13789,8-2-127,1 1-1,-1 0 1,1 1-1,0 2 1,35-4-1,146-3 2466,-118-1-2107,-78 9-946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62 9144,'0'0'14354,"-11"4"-14053,-35 16-27,44-18-226,-1-1 0,0 0 0,1 1 1,-1 0-1,1-1 0,0 1 1,-1 0-1,1 0 0,0 0 1,0 0-1,0 1 0,1-1 0,-3 4 1,-9 10 344,3-5-73,0 0 1,1 0 0,-16 25-1,17-24-141,7-10-147,0 1 0,0 0-1,0-1 1,1 1-1,-1 0 1,1 0 0,-1-1-1,1 1 1,0 0 0,0 0-1,0 0 1,1 0 0,-1-1-1,0 1 1,1 0 0,0 0-1,0-1 1,0 1 0,0 0-1,0-1 1,2 3 0,3 7 61,1-1 1,0 0-1,9 11 1,-13-18-64,0-1 0,0 1 0,1-1 1,-1 1-1,1-1 0,0 0 0,0 0 0,0-1 0,1 1 1,-1-1-1,0 0 0,1 0 0,0 0 0,-1-1 0,1 1 1,0-1-1,0-1 0,0 1 0,6 0 0,-4-2 1,0 1-1,0-1 1,0 0-1,-1-1 1,1 0-1,0 0 1,-1 0-1,1-1 1,-1 0-1,0 0 1,0-1-1,0 0 1,5-4-1,1-2 15,-1 0-1,0-1 1,0-1-1,-1 0 1,-1 0-1,0-1 1,-1 0-1,0 0 1,-1-1-1,0 0 1,-2 0-1,1-1 1,4-20-1,-10 34-32,0 1-1,0-1 1,1 1 0,-1-1-1,0 1 1,0-1-1,0 1 1,0-1 0,0 1-1,0-1 1,0 1-1,0-1 1,0 1 0,0-1-1,0 1 1,0-1 0,0 1-1,0-1 1,0 1-1,0-1 1,0 1 0,-1-1-1,1 1 1,0-1-1,0 1 1,-1 0 0,1-1-1,0 1 1,-1-1-1,1 1 1,0 0 0,-1-1-1,0 1 1,1 0-5,-1 0-1,1 0 1,-1 0-1,1 1 1,-1-1 0,1 0-1,-1 1 1,1-1 0,-1 0-1,1 1 1,0-1-1,-1 1 1,1-1 0,0 0-1,-1 1 1,1-1 0,0 1-1,0-1 1,-1 1-1,1-1 1,0 1 0,0-1-1,0 1 1,0-1 0,0 1-1,0-1 1,0 1-1,0 0 1,0-1 0,0 1-1,0-1 1,0 1 0,0-1-1,0 2 1,1 3 12,-1 0-1,1 0 1,0 0 0,0 0 0,1 0 0,0-1-1,-1 1 1,2 0 0,-1-1 0,0 1 0,1-1 0,0 0-1,0 0 1,0 0 0,1 0 0,-1 0 0,1-1-1,6 5 1,-6-5-8,0 0-1,0 0 1,0-1-1,0 1 1,1-1-1,-1 0 0,1 0 1,-1-1-1,1 1 1,0-1-1,-1 0 1,1-1-1,0 1 1,0-1-1,0 0 1,0 0-1,0 0 0,-1-1 1,9-1-1,-6 0 13,0-1 0,0 0 0,-1 0 0,1-1 0,-1 0 0,0 0 0,0-1 0,0 1 0,0-1 0,-1 0 0,0-1 0,8-10 0,-3 2 93,-1-1 0,-1 0 0,0 0 0,8-24 0,-15 35-60,0 0-1,0-1 1,0 1-1,-1-1 1,0 1-1,0 0 1,0-1 0,0 1-1,-1-1 1,1 1-1,-1 0 1,0-1-1,0 1 1,-1 0 0,1 0-1,-4-5 1,4 5 24,0 3-87,1 1 0,0-1 0,-1 0-1,1 1 1,-1-1 0,1 1 0,-1-1-1,1 0 1,-1 1 0,1 0-1,-1-1 1,0 1 0,1-1 0,-1 1-1,0 0 1,1-1 0,-1 1 0,0 0-1,1 0 1,-1-1 0,0 1 0,0 0-1,1 0 1,-1 0 0,0 0 0,0 0-1,1 0 1,-1 0 0,0 0 0,0 1-1,1-1 1,-1 0 0,0 0-1,1 0 1,-1 1 0,0-1 0,1 0-1,-1 1 1,0-1 0,1 1 0,-1-1-1,1 1 1,-1-1 0,1 1 0,-1-1-1,1 1 1,-1 0 0,1-1 0,-1 1-1,1-1 1,0 1 0,-1 0-1,1 0 1,0-1 0,-1 2 0,1 9-4277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20 137 11552,'0'0'8189,"0"12"-7881,8 100 954,4 1 1264,-12-97-2057,0-14-382,0-1-1,0 1 1,0 0 0,0-1-1,0 1 1,0 0-1,0-1 1,1 1-1,-1 0 1,1-1-1,-1 1 1,1-1 0,-1 1-1,1-1 1,1 3-1,0-2 1377,-4-12-603,0-1-775,0 1 1,-6-20-1,-4-11 63,6 8-65,0 9 24,2-1-1,-1-27 1,5 43-75,0 0 0,1 0 0,0 0 0,0 0 0,1 0 0,0 0 0,1 0 0,0 1-1,6-13 1,-6 13-8,1 1 0,1-1 0,-1 1 0,1 0-1,0 0 1,1 1 0,11-12 0,-15 17-21,1-1 1,-1 0-1,0 1 1,1 0-1,-1 0 1,1-1-1,-1 1 1,1 1-1,0-1 1,-1 0-1,1 1 1,0-1-1,0 1 1,-1 0-1,1 0 1,0 0-1,0 0 1,0 0-1,-1 1 1,1-1-1,0 1 1,-1 0-1,1 0 1,0 0-1,-1 0 1,1 0-1,-1 0 1,3 2-1,6 6 20,0 0-1,0 0 0,-1 1 0,0 0 1,12 16-1,-21-23 3,1 0 0,-1 0 1,1 0-1,-1 1 0,0-1 1,0 0-1,-1 1 0,1-1 1,-1 0-1,1 1 0,-1-1 1,0 1-1,0-1 0,-1 1 1,1-1-1,-1 0 0,0 1 1,0-1-1,0 0 0,0 1 1,0-1-1,-3 4 0,3-5 2,0 0 0,0-1 0,0 1 0,0 0 0,0-1 0,-1 1-1,1 0 1,0-1 0,-1 0 0,0 1 0,1-1 0,-1 0 0,0 0-1,1 0 1,-1 0 0,0 0 0,0 0 0,0 0 0,0-1 0,0 1 0,0-1-1,0 1 1,0-1 0,0 0 0,0 0 0,0 0 0,0 0 0,0 0-1,0 0 1,0 0 0,-3-1 0,-1-1 50,0 1 0,-1-1 1,1 0-1,0-1 0,0 1 0,0-1 1,0 0-1,-8-6 0,13 8-65,0 0 0,0 1 0,0-1 0,1 0 0,-1 0 0,0-1-1,0 1 1,0 0 0,1 0 0,-1 0 0,1 0 0,-1-1 0,1 1 0,-1 0 0,1 0 0,0-1 0,-1 1 0,1 0 0,0-1-1,0 1 1,0 0 0,0-1 0,0 1 0,0-1 0,1 1 0,-1-1 0,2-3-581,-1 0 0,1 0 0,0 0 1,5-7-1,-4 7-1226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10752,'0'0'13026,"13"-7"-12711,40-24-38,-51 30-247,0 0 1,0 0 0,0 0-1,0 0 1,0 1-1,0-1 1,0 1-1,0-1 1,0 1-1,0 0 1,0 0-1,0 0 1,1 0-1,-1 0 1,0 0 0,0 1-1,0-1 1,0 1-1,0-1 1,0 1-1,0 0 1,0 0-1,0 0 1,-1 0-1,1 0 1,3 3-1,-2-1 46,0 0 0,0 0-1,0 1 1,0-1 0,0 1-1,-1 0 1,0 0 0,4 8-1,-5-8-34,-1 0 0,1 0-1,-1 0 1,1 0 0,-1 0 0,0 0-1,-1 0 1,1 0 0,-1 0 0,1 0-1,-1 0 1,0 0 0,-3 4-1,1 1 50,0 0-1,-2 0 0,1-1 0,-9 12 0,3-6 259,-2-1 0,-23 21 0,35-34-330,-1 0-1,1 0 1,0 0-1,0 0 1,0 0 0,0 0-1,0 0 1,-1 0-1,1 0 1,0 0-1,0 1 1,0-1 0,0 0-1,0 0 1,0 0-1,-1 0 1,1 0-1,0 0 1,0 0 0,0 0-1,0 0 1,0 0-1,0 1 1,0-1-1,0 0 1,-1 0 0,1 0-1,0 0 1,0 0-1,0 0 1,0 1-1,0-1 1,0 0 0,0 0-1,0 0 1,0 0-1,0 0 1,0 0-1,0 1 1,0-1 0,0 0-1,0 0 1,0 0-1,0 0 1,0 0-1,0 1 1,0-1-1,0 0 1,0 0 0,1 0-1,-1 0 1,0 0-1,0 0 1,0 1 0,11-3 300,18-9-106,-19 4-51,1 2 1,1 0-1,-1 0 0,1 1 0,0 0 0,0 1 0,0 0 0,0 1 0,22-1 0,-32 3-132,0 1-1,1-1 1,-1 1 0,0-1-1,1 1 1,-1 0 0,0 0-1,0 0 1,0 0 0,0 0-1,0 0 1,0 0-1,0 1 1,0-1 0,0 1-1,2 2 1,5 10-4193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673 1 8240,'0'0'11899,"-15"6"-11445,9-3-399,-9 3 85,0 0 0,1 2 0,0 0 0,0 0 0,-23 19 1,-116 131 1155,71-69-786,-2-5 72,-78 87 1116,108-106-58,53-65-1624,1 1-1,-1-1 0,1 0 1,-1 1-1,1-1 1,-1 1-1,1 0 1,-1-1-1,1 1 0,0-1 1,-1 1-1,1-1 1,0 1-1,0 0 1,-1-1-1,1 1 0,0 0 1,0-1-1,0 1 1,0 0-1,0-1 1,0 1-1,0 0 0,0-1 1,0 1-1,0 0 1,0-1-1,0 1 1,1 0-1,-1 0-14,1-1 0,-1 1-1,1-1 1,-1 0 0,1 1 0,0-1 0,-1 0 0,1 1 0,-1-1-1,1 0 1,0 0 0,-1 0 0,1 0 0,0 0 0,-1 1-1,1-1 1,0 0 0,-1-1 0,1 1 0,0 0 0,-1 0-1,1 0 1,0 0 0,-1 0 0,1-1 0,0 1 0,-1 0-1,1-1 1,0 1 0,31-14-528,-16 6-2856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61 8536,'0'0'12246,"-11"1"-11805,2-1-329,5-1-69,-1 1 1,1 0-1,0 0 1,0 1-1,0-1 0,0 1 1,0 0-1,0 0 0,0 0 1,0 1-1,1-1 1,-1 1-1,0 0 0,1 0 1,-1 0-1,-4 4 1,-2 4 385,0 0 0,0 1 0,1 0 0,-14 24 0,21-31-312,0 0-1,0 1 1,0-1 0,1 1-1,0-1 1,0 1-1,0 0 1,0-1 0,1 1-1,0 0 1,0 0 0,0-1-1,0 1 1,1 0-1,0 0 1,0-1 0,0 1-1,3 5 1,-3-6-52,1-1 0,-1 1 0,1-1 0,0 0 1,0 0-1,0 0 0,1 0 0,-1 0 0,1 0 0,-1-1 1,1 1-1,0-1 0,0 0 0,0 1 0,0-1 0,0-1 0,1 1 1,-1 0-1,1-1 0,-1 0 0,1 0 0,-1 0 0,1 0 0,0-1 1,-1 1-1,1-1 0,0 0 0,0 0 0,3 0 0,3-1 43,-1-1-1,0 0 0,1 0 0,-1 0 0,0-1 0,-1-1 0,1 1 1,-1-2-1,1 1 0,10-9 0,16-13 896,-34 26-975,-1-1-1,0 1 1,1 0 0,-1 0 0,1 0 0,-1-1-1,0 1 1,1 0 0,-1 0 0,1 0 0,-1 0-1,0 0 1,1 0 0,-1 0 0,1 0 0,-1 0-1,1 0 1,-1 0 0,0 0 0,1 1 0,-1-1-1,1 0 1,-1 0 0,0 0 0,1 0 0,-1 1-1,0-1 1,1 0 0,-1 0 0,1 1 0,12 11 69,-8-8-19,1 1-52,0-1 1,0 0-1,0-1 1,1 1-1,0-1 0,-1-1 1,1 1-1,0-1 1,1 0-1,-1-1 1,0 1-1,0-2 0,1 1 1,-1-1-1,0 0 1,1 0-1,-1-1 0,0 0 1,0 0-1,1-1 1,-1 0-1,0 0 0,-1-1 1,1 0-1,11-6 1,-9 3 4,0 0 0,0 0 0,-1-1 0,0 0 0,0-1 0,-1 0 0,0 0 0,0-1 0,-1 1 0,0-1 0,-1-1 0,0 1 0,0-1 0,5-16 0,-6 15-31,-1-1 0,0 1 0,1-15 0,-4 21 0,1 1 0,-1-1 0,0 1 0,-1-1 0,1 1 0,-1-1 0,0 1 0,0-1 0,0 1 0,-1 0 0,1-1 0,-3-3 0,3 7 0,0 0 0,1 0 0,-1 0 0,0 0 0,0 1 0,0-1 0,0 0 0,0 0 0,0 1 0,0-1 0,0 1 0,-1-1 0,1 1 0,0-1 0,0 1 0,0 0 0,0-1 0,-1 1 0,1 0 0,0 0 0,0 0 0,-1 0 0,1 0 0,0 0 0,0 0 0,0 1 0,-3-1 0,1 1 0,0 0 0,0 0 0,1 0 0,-1 0 0,0 0 0,0 1 0,1-1 0,-1 1 0,-4 3 0,7-1 762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0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10152,'0'0'12421,"10"-10"-11945,32-31-15,-41 39-399,1 1 0,0-1 0,-1 1 1,1-1-1,0 1 0,-1-1 0,1 1 0,0 0 0,0 0 0,0 0 1,0 0-1,0 0 0,1 1 0,-1-1 0,0 1 0,0-1 0,0 1 1,0 0-1,1-1 0,-1 1 0,0 1 0,0-1 0,1 0 0,-1 0 1,0 1-1,0-1 0,0 1 0,0 0 0,1 0 0,-1-1 0,0 2 1,-1-1-1,1 0 0,0 0 0,2 2 0,-3-2-18,0 1-1,-1-1 1,1 0 0,0 1-1,-1-1 1,1 1-1,-1-1 1,1 1 0,-1-1-1,0 1 1,0-1-1,1 1 1,-1-1 0,0 1-1,0-1 1,-1 1-1,1 0 1,0-1 0,-1 1-1,1-1 1,0 1-1,-1-1 1,-1 3 0,-15 36 372,16-38-386,-11 20 443,-23 31-1,14-23 345,20-29-736,0 0 1,0 0 0,1 0-1,-1 0 1,0 0 0,0 0 0,1 0-1,-1 0 1,1 1 0,-1-1-1,1 0 1,0 0 0,-1 0-1,1 1 1,0-1 0,0 0-1,0 1 1,0-1 0,0 2-1,1-2-16,0 0 0,1 0 0,-1 0-1,0-1 1,1 1 0,-1-1 0,1 1-1,-1-1 1,1 1 0,-1-1 0,1 0-1,-1 1 1,1-1 0,-1 0 0,1 0-1,-1 0 1,1 0 0,1-1 0,11 1-2,-1-1 1,0 0 0,1-1 0,-1 0 0,0-1 0,0-1-1,-1 0 1,1-1 0,-1 0 0,0-1 0,0 0-1,0-1 1,13-10 0,-23 15 32,1-1-1,0 1 1,0 0 0,-1 1 0,1-1-1,0 0 1,0 1 0,7-2-1,14 0-4944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48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10707 7936,'0'0'8118,"-2"-11"-7827,0 3-221,1 6-52,0 0 0,0 0 1,1-1-1,-1 1 0,1-1 1,-1 1-1,1 0 1,0-1-1,0 1 0,0-1 1,0 1-1,0-1 0,1 1 1,-1 0-1,1-1 0,0 1 1,-1 0-1,1-1 1,0 1-1,1 0 0,-1 0 1,0 0-1,0 0 0,1 0 1,-1 0-1,1 0 0,3-2 1,9-6 150,2 0 1,-1 2-1,1 0 0,29-10 1,69-12 432,-67 19-318,1 3 5,1 1 0,-1 3-1,1 2 1,56 5 0,54-3 358,-100-2-452,52-3 510,176-28 0,-224 19-482,-15 3 274,86-8-1,-131 18-464,-1 1-1,1 0 1,0-1 0,-1 0-1,0 1 1,1-1 0,-1 0-1,1 0 1,2-2 0,-4 2 13,1 0 0,0 0 0,0 0-1,-1 0 1,1 1 0,0-1 0,0 0 0,0 1 0,0 0 0,2-1 0,-3 1 111,-2-7 286,-57-140 270,33 67-448,4-1 0,-18-129 0,-72-1147 1391,82 659-1003,15 281-391,-16-273 118,23 269-103,-2-67-59,-1-20-77,-1-27-72,-49-226 23,42 590-140,7 0 0,24-329 0,21-127-6,-33 571 50,23-409-94,1 200 12,0 11-39,-4 34-25,-12 99 90,-5 95 47,14-51 0,0-1-3,-11 27 4,-3 19-34,11-44 1,-11 57 24,-1 0 0,-1 1 0,0-25 0,3-20-96,4 1-45,-7 53 159,1 0-1,0 1 1,0 0 0,1-1-1,0 1 1,1 1 0,0-1-1,0 1 1,0 0-1,1 0 1,0 0 0,0 1-1,1 0 1,0 0 0,0 0-1,1 1 1,-1 0 0,1 1-1,0 0 1,0 0-1,15-5 1,50-13 27,1 2 0,84-10-1,155-5 97,-166 21-82,211-6 270,-100 8-69,38-3 58,-142 0-136,-102 8-68,61-1-1,-85 7-24,39-8 0,-1 1 127,-28-6 214,-60-12 24,-18-11-203,-69-50-1,97 78-192,1 0 22,0 1 0,0 1 0,0 0 0,-1 0 0,-20-7 0,27 10-13,9 3-80,16 9 21,-1 0 0,-1 1 1,0 1-1,0 1 0,23 18 1,-15-11 5,5 3 4,31 21-9,92 80 0,-139-107 16,6 3 10,-1 2 0,-1 0 1,29 41-1,-46-58-15,0 0 0,-1 0 0,1 0 1,-1 0-1,1 1 0,-1-1 0,0 0 0,0 1 1,0-1-1,-1 1 0,1-1 0,-1 1 1,0-1-1,0 1 0,0-1 0,-2 7 1,1-5 1,-1 0 0,0 0 0,0 0 0,0-1 0,-1 1 0,1-1 1,-1 1-1,0-1 0,0 0 0,-6 5 0,-6 4 30,-1 0 1,0 0-1,-1-2 0,-29 16 0,33-20 1,1 0-1,-1-1 0,0-1 1,0 0-1,-1-1 1,0 0-1,1-1 0,-1 0 1,0-1-1,-1-1 0,1 0 1,-17-2-1,14-1-30,10 2 0,0 0 0,0-1 0,0-1 0,0 1 0,0-1 0,1 0 0,-9-4 0,17 7 352,8 5-170,-3-4-4797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8432,'0'0'15706,"-4"11"-15437,4-10-260,-4 10 62,0-1 0,1 1-1,0 0 1,1 0 0,0 1-1,0 16 1,1 75 427,10 230 868,1-57 1227,-29-277-1706,16 1-885,0 1 1,1 0-1,-1 0 1,0 0-1,0 1 0,1-1 1,-1 0-1,0 1 0,1 0 1,0 0-1,-1 0 1,1 0-1,-3 3 0,-7 8-2772,10-10 1343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11552,'0'0'11859,"11"0"-11485,92-6 489,-63 1-449,-1 3-1,1 1 0,59 7 1,-87-3-313,1 1 1,-1 0-1,1 1 1,-1 0-1,11 7 0,33 13 969,-55-21-425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18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11256,'0'0'6247,"86"-30"-5399,-39 21 16,-5-1-104,7 4 16,1 2-136,4 4 0,-3 0-80,9 4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252 123 8240,'0'0'7744,"-11"-7"-7471,-32-21 4,41 28-250,1-1 1,-1 0-1,1 0 0,-1 1 0,1-1 0,-1 1 0,1-1 1,-1 1-1,1 0 0,-1 0 0,0 0 0,1 0 0,-1 0 1,0 0-1,1 0 0,-1 0 0,1 1 0,-1-1 0,0 0 1,1 1-1,-1-1 0,1 1 0,-1 0 0,1 0 1,-2 1-1,-4 1 111,-5 2 71,1 1 0,0 0-1,0 0 1,0 1-1,1 0 1,-18 17 0,22-18-97,1-1 0,1 1 0,-1-1 0,1 1 0,0 1 1,0-1-1,1 1 0,0-1 0,0 1 0,1 0 1,-1 0-1,1 0 0,-1 9 0,2-3 195,-1-1 0,2 25 0,1-32-219,-1 0 1,1 0-1,1 0 1,-1 0-1,1 0 0,0 0 1,0 0-1,0 0 1,6 7-1,-5-7-29,0-1 0,0 1 0,1-1-1,0 0 1,0 0 0,0-1 0,0 1 0,0-1-1,1 0 1,-1 0 0,1 0 0,0 0-1,0-1 1,0 0 0,0 0 0,0 0 0,1-1-1,-1 0 1,0 0 0,1 0 0,-1-1-1,1 0 1,-1 0 0,1 0 0,-1 0 0,0-1-1,1 0 1,-1 0 0,0 0 0,1-1-1,-1 0 1,0 0 0,0 0 0,6-5 0,6-3 128,0-1 0,0-1 0,-1-1 0,0-1 0,-1 0 0,-1 0 0,19-26 0,-32 38-142,0 1 0,0 0 1,-1 0-1,1-1 1,-1 1-1,1 0 1,-1-1-1,1 1 1,-1-1-1,0 1 1,1-3-1,2 19 252,9 24-241,-9-26-51,0-1 0,1 0-1,0-1 1,1 1 0,0-1 0,1 0 0,13 19 0,-10-18 19,1-1 0,0-1-1,1 1 1,20 14 0,-28-23-14,0 0 0,0 0-1,0 0 1,0-1 0,0 1 0,1-1-1,-1 0 1,0 0 0,1 0 0,-1 0 0,1-1-1,-1 1 1,1-1 0,-1 0 0,1 0-1,-1 0 1,1 0 0,-1-1 0,1 0 0,-1 1-1,1-1 1,-1 0 0,0-1 0,1 1-1,3-3 1,1-2 18,0 0 0,0-1-1,-1 0 1,1 0 0,-2-1-1,1 0 1,-1 0 0,-1 0 0,1-1-1,-1 0 1,-1 0 0,0 0 0,0 0-1,0-1 1,-2 1 0,4-15-1,-2 1 17,-1 0-1,-1 1 1,0-1 0,-2 0-1,-1 0 1,-4-27-1,2 29 31,-1 0-1,-8-23 0,10 38-38,-1-1-1,1 0 1,-1 1-1,-1 0 1,1 0-1,-1 0 1,0 0 0,0 0-1,-1 1 1,-6-7-1,10 11-29,1 1-1,0-1 1,-1 1-1,1 0 1,0-1-1,-1 1 1,1-1-1,-1 1 1,1 0 0,0-1-1,-1 1 1,1 0-1,-1 0 1,1-1-1,-1 1 1,1 0-1,-1 0 1,1 0-1,-1-1 1,1 1 0,-1 0-1,0 0 1,1 0-1,-1 0 1,1 0-1,-1 0 1,1 0-1,-1 0 1,1 1-1,-1-1 1,1 0 0,-1 0-1,1 0 1,-1 0-1,1 1 1,-1-1-1,1 0 1,-1 1-1,1-1 1,-1 0-1,1 1 1,0-1-1,-1 0 1,1 1 0,0-1-1,-1 1 1,1-1-1,0 1 1,-1-1-1,1 1 1,0-1-1,0 1 1,0-1-1,-1 1 1,1-1 0,0 1-1,0 0 1,-3 31-2925,3-30 1658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46 106 12864,'0'0'4906,"-1"12"-4577,-14 251 2394,15-202 1152,3-63-3365,-3 2-496,1 0 0,-1 0 0,0 0 0,0 0 1,1 0-1,-1 0 0,0 0 0,0 0 0,1 0 0,-1 0 0,0 0 1,0 0-1,1 0 0,-1 0 0,0-1 0,0 1 0,0 0 0,1 0 0,-1 0 1,0 0-1,0 0 0,0-1 0,1 1 0,-1 0 0,0 0 0,0 0 1,0-1-1,0 1 0,0 0 0,0 0 0,1 0 0,-1-1 0,0 1 0,0 0 1,0 0-1,0-1 0,0 1 0,0 0 0,0 0 0,0-1 0,0 1 1,-12-123 1077,10 71-934,1 29-63,0 1 0,4-34-1,-2 52-86,0-9 29,1-1 1,1 1 0,0 0 0,0 0 0,1 0-1,12-24 1,-14 35-14,0-1 0,1 1 1,-1-1-1,1 1 0,-1 0 0,1 0 0,0 0 0,0 0 1,0 0-1,0 1 0,0-1 0,0 1 0,0 0 0,6-2 1,0 1 41,0 0 0,0 1 1,0 0-1,10 0 1,-15 1-46,0 1 0,-1 0 0,0 0 0,1 0-1,-1 0 1,0 1 0,1-1 0,-1 1 0,0 0 0,0 0 0,0 0 0,-1 0 0,1 1 0,0-1 0,-1 1 0,1-1 0,2 5 0,-2-2-3,1 0 1,-1-1-1,0 1 1,0 1 0,0-1-1,-1 0 1,0 0-1,0 1 1,0 0 0,0 5-1,-1-9-9,-1 0-1,0 0 1,0-1-1,1 1 1,-1 0-1,0 0 1,-1 0-1,1 0 1,0 0-1,0 0 1,-1 0-1,1 0 1,-1-1-1,0 1 1,0 0-1,1 0 1,-1-1-1,0 1 1,0 0-1,-1-1 1,1 1-1,0-1 1,0 1-1,-1-1 1,1 0-1,-1 0 1,1 0 0,-1 1-1,1-1 1,-1-1-1,0 1 1,0 0-1,1 0 1,-1-1-1,0 1 1,-3 0-1,-5 0 43,0 0 0,0-1 0,0 0-1,-1-1 1,-16-3 0,10 1 22,-12-2 58,22 3-101,0 0 0,0 1 1,-1 0-1,1 0 0,0 1 0,0 0 0,-1 0 0,1 1 0,-11 1 0,12 2-163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4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9440,'0'0'10135,"11"-4"-9799,-5 1-284,0 0 53,1 1-1,0-1 1,0 1-1,0 0 0,1 1 1,-1-1-1,0 1 1,1 1-1,-1 0 1,0 0-1,13 1 1,-16 0-13,0 0 1,0 0-1,0 1 1,-1-1-1,1 1 1,-1 0-1,1 0 1,-1 0-1,0 0 1,1 1-1,-1-1 1,-1 1-1,1 0 1,4 5-1,-5-5-34,-1-1-1,0 1 1,1 0-1,-1 0 0,0 0 1,-1 0-1,1 1 1,0-1-1,-1 0 1,0 0-1,0 0 0,0 0 1,0 1-1,0-1 1,-1 0-1,1 0 0,-1 0 1,-2 6-1,-1-1 19,1 0-1,-2 0 1,1 0-1,-2-1 1,1 1-1,0-1 1,-1-1-1,-1 1 1,1-1-1,-15 11 1,9-7 56,4 1 120,8-11-246,0 0 1,-1 0-1,1 0 1,0 0-1,0 0 1,0 0-1,0 0 1,0 0-1,0 0 1,0 0-1,0 0 1,-1 0-1,1 0 0,0 0 1,0 0-1,0 1 1,0-1-1,0 0 1,0 0-1,0 0 1,0 0-1,0 0 1,0 0-1,0 0 1,0 0-1,0 1 1,0-1-1,0 0 1,0 0-1,0 0 1,0 0-1,0 0 0,0 0 1,0 0-1,0 1 1,0-1-1,0 0 1,0 0-1,0 0 1,0 0-1,0 0 1,0 0-1,0 0 1,0 0-1,0 1 1,0-1-1,0 0 1,0 0-1,0 0 1,0 0-1,1 0 0,-1 0 1,0 0-1,0 0 1,0 0-1,0 0 1,0 0-1,0 0 1,0 0-1,0 0 1,0 1-1,1-1 1,-1 0-1,0 0 1,0 0-1,0 0 1,0 0-1,0 0 1,35-11 384,-18 6-233,0 0 0,-1-1-1,0-1 1,20-11 0,-23 9-7,-8 6-71,0-1 1,-1 1-1,1 0 0,0 1 0,0-1 0,1 1 0,-1 0 1,0 0-1,11-1 0,-16 3-68,1 0-1,-1 0 1,1 0 0,0 0-1,-1 0 1,1 0 0,-1 0 0,1 0-1,-1 0 1,1 0 0,0 0 0,-1 1-1,1-1 1,-1 0 0,1 0-1,-1 1 1,1-1 0,-1 0 0,1 1-1,-1-1 1,0 0 0,1 1-1,-1-1 1,1 1 0,-1-1 0,0 1-1,1-1 1,-1 1 0,0-1 0,0 1-1,0-1 1,1 2 0,1 16-2165,-3-16 560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9344,'0'0'14086,"10"-7"-13882,-3 3-172,1-1 0,0 1 0,1 1-1,-1 0 1,1 0 0,-1 0 0,1 1 0,0 0 0,0 1 0,0 0 0,11 0 0,531-22 950,-221 7-419,-22 1 282,-290 14-731,0-1 1,-1 0-1,1-1 0,-1-1 0,32-12 1,-29 14 250,-20 2-304,-3 3 28,-12 23-380,9-18-3051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6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28 9344,'0'0'10567,"-11"6"-10097,-36 23-9,42-26-375,1 1 0,0 0 0,0 0 0,0 0 0,0 0 0,0 1 0,1-1 0,0 1 0,0 0-1,1 0 1,-1 0 0,-1 6 0,1-1 65,0-1 0,1 1-1,0 0 1,0 0 0,1 13-1,0-14-38,1 1 0,0-1-1,1 1 1,0-1 0,0 0 0,1 0-1,0 1 1,1-1 0,0 0 0,0-1-1,1 1 1,0 0 0,1-1 0,0 0-1,0 0 1,0-1 0,1 1-1,0-1 1,9 8 0,-12-13-43,0 1 0,0-1 0,1 0 0,-1 0 0,0 0 0,1 0 1,-1-1-1,1 1 0,-1-1 0,1 0 0,0 0 0,0 0 0,-1 0 0,1-1 0,8 1 1,-7-2 9,1 0 1,-1 0-1,0 0 1,1 0 0,-1-1-1,0 0 1,0 0-1,0-1 1,0 1 0,5-5-1,2-1 133,-1-1-1,0-1 1,0 0-1,-1-1 1,0 0-1,-1 0 1,12-20-1,-13 8 176,-6 13-62,-3 8 506,0 3-816,1 0 1,-1 0-1,1 0 0,0 0 1,-1 1-1,1-1 1,0 0-1,0 0 1,0 0-1,0 1 1,0-1-1,0 0 0,0 0 1,0 0-1,0 1 1,1-1-1,-1 0 1,0 0-1,1 0 0,-1 0 1,1 0-1,0 2 1,14 23 75,-12-22-78,1 0-1,-1-1 1,1 1-1,-1-1 0,1 1 1,0-1-1,0 0 1,0-1-1,1 1 1,-1-1-1,1 1 0,0-1 1,-1-1-1,1 1 1,0-1-1,0 0 0,0 0 1,0 0-1,0-1 1,0 1-1,0-1 0,0 0 1,0-1-1,0 1 1,0-1-1,0 0 1,0-1-1,5-1 0,-3 0 3,-1-1-1,0 0 0,0 0 1,0-1-1,-1 0 1,1 0-1,-1 0 0,0 0 1,-1-1-1,1 0 0,-1 0 1,-1 0-1,1 0 0,-1-1 1,0 1-1,0-1 0,-1 0 1,1 0-1,-2 0 0,1 0 1,-1 0-1,1-10 1,-1 3 26,-1 0 0,0-1 0,-1 1 0,-1 0 0,0 0 0,-1 0 0,0 0 1,-1 0-1,-1 1 0,-9-20 0,10 22 88,0 0-640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1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0 9240,'0'0'8113,"-12"2"-7713,4-1-309,3-1-45,0 1 0,1 0 0,-1-1 0,0 1-1,1 1 1,-1-1 0,1 1 0,0 0 0,0 0 0,-1 0-1,1 0 1,1 1 0,-1-1 0,0 1 0,0 0 0,-3 5-1,-89 129 1599,77-109-1384,-18 37 388,3 0 0,3 3 0,-26 80 0,37-85-324,3 1 1,3 1-1,2 1 0,4-1 0,2 1 0,5 114 1,4-141-105,2 1 0,2 0 1,1-1-1,22 61 0,71 145 1003,-90-220-1081,7 11 224,1 0 0,2-2-1,2 0 1,1-1 0,1-1-1,39 37 1,-12-30 666,-49-29-936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0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8744,'0'0'14289,"13"-7"-13937,-1 1-243,0 0 1,19-6 0,-28 11-83,0 1 0,0 0 0,0 0 0,0 0 0,0 0 0,0 0 0,0 0 0,-1 1 0,1 0 0,0-1 0,0 1 0,0 0 0,-1 0 0,1 1 0,0-1 0,-1 1 0,1-1 0,2 3 0,5 2 75,19 10 69,0 1 0,-2 1 0,0 1 0,-1 2 0,-1 1 0,-1 0 0,30 37 0,-26-24-26,-2 1 0,-1 2 1,-2 1-1,-1 0 1,-3 2-1,-1 0 1,-2 1-1,-2 1 1,-1 0-1,8 59 0,-14-38 73,-3 0 0,-3 0-1,-2 1 1,-19 124-1,5-97 56,-4 0-1,-34 101 1,51-187-258,-55 159 632,-77 157 0,-14-9 569,144-304-854,7-13-225,6-9-136,0 1-355,-1 1 1,-1-2-1,0 1 1,-1-1-1,5-14 0,-6 15-1801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0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73 8432,'0'0'14034,"11"-10"-13657,36-33-45,-44 41-281,0-1-1,0 1 0,0 0 0,1 1 0,-1-1 1,0 1-1,1-1 0,-1 1 0,1 0 0,-1 0 1,1 0-1,0 1 0,-1 0 0,1-1 0,0 1 1,-1 0-1,1 0 0,-1 1 0,1-1 0,0 1 1,-1 0-1,5 2 0,4-1 118,-9-1-124,1 0-1,0 1 1,-1 0 0,1-1-1,-1 1 1,0 0-1,0 0 1,1 1 0,-1-1-1,-1 1 1,1-1 0,0 1-1,-1 0 1,1 0 0,-1 0-1,0 1 1,0-1 0,3 7-1,-3-6-17,0 0 1,-1 0-1,1 0 0,-1 0 0,0 0 1,0 0-1,-1 0 0,1 1 0,-1-1 0,0 0 1,0 0-1,0 1 0,-1-1 0,1 0 1,-1 0-1,0 1 0,-2 4 0,-4 5 45,-1 0 0,0 0-1,0-1 1,-2 0 0,1 0-1,-2-1 1,0 0 0,0-1-1,-1-1 1,-13 10 0,4-3 40,7-5 63,-1-1 0,0-1 0,0 0 0,-30 14 0,148-39 1650,-57 9-1595,-8 0-78,-12 2 6,0 1 1,44-1-1,-62 5-117,-1-1 0,1 1 0,-1 0 1,0 1-1,0 0 0,1 0 0,-1 0 0,0 1 0,-1 0 1,1 1-1,-1-1 0,1 1 0,-1 0 0,6 6 0,18 22-403,-21-21-3188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0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97 160 8536,'0'0'11921,"0"-10"-11692,1-29-4,-1 37-187,1 1 0,-1-1 0,1 0-1,0 0 1,-1 1 0,1-1 0,0 0 0,0 1-1,0-1 1,0 1 0,0-1 0,0 1-1,0 0 1,1-1 0,-1 1 0,3-2 0,0 0 50,6-6 108,1 1 1,0 0-1,0 0 0,1 1 0,-1 1 1,2 0-1,-1 0 0,25-6 1,17 3 789,-53 9-962,1 0 0,-1 0-1,0 0 1,0-1 0,0 1-1,0 1 1,1-1 0,-1 0 0,0 0-1,0 0 1,0 0 0,0 1-1,0-1 1,0 1 0,0-1-1,1 1 1,-1-1 0,0 1-1,-1 0 1,1-1 0,0 1 0,0 0-1,0 0 1,1 1 0,-1 0 0,0-1 1,-1 1 0,1 0 0,-1 0-1,1-1 1,-1 1 0,1 0 0,-1 0-1,0 0 1,0 0 0,0 0 0,0 0-1,-1 3 1,0 1 0,0-1 0,-1 1 0,1-1 0,-1 1 0,0-1 0,-1 0-1,1 0 1,-1 0 0,-4 6 0,-17 11 65,-1 0-1,0-1 0,-2-2 0,0 0 1,-38 18-1,21-11 30,33-20-85,5-3 13,1 0 1,0 0-1,1 1 0,-9 7 1,4-3 17,6-7-30,1 1 1,0 1-1,-1-1 0,1 0 1,0 0-1,-4 6 1,6-8 23,1 1-46,1 0 1,-1 0 0,0-1 0,0 1 0,1-1-1,-1 1 1,0-1 0,1 1 0,-1-1 0,0 0 0,1 0-1,-1 0 1,1 0 0,-1 0 0,0 0 0,1 0 0,1 0-1,29-7 98,-18 4-50,55-15 177,-49 12-87,-1 1 0,1 1 0,0 0 0,26 0 0,-43 4-140,-1 1 0,1 0 1,0 0-1,-1 0 0,1 0 0,-1 0 1,1 1-1,-1-1 0,0 1 0,1-1 1,-1 1-1,0 0 0,0 0 0,0 0 1,0 0-1,-1 0 0,1 1 0,-1-1 1,1 0-1,1 4 0,3 6-116,0 0-1,8 20 1,-7-13-3563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0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9848,'0'0'12569,"10"-8"-12420,-1-1-104,-4 5-23,0 0 0,0 0 0,0 0 0,0 0 0,1 1 0,-1 0 0,1 0 0,0 0 0,0 1 0,10-3 0,68-16 296,154-17 0,-157 30-184,-32 2 59,87 2 0,-72 4-6,-42 0 67,42 3-1,-31-2 269,-33-1-397,7-1 793,-17 5-511,-8 5-509,0 2 1,1 0-1,-19 17 0,13-11-3045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51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407 102 9040,'0'0'10891,"-9"-11"-10616,-28-35-4,33 42-185,-1 0 1,1 0-1,-1 0 1,0 0-1,0 1 1,0 0-1,-1 0 1,1 0-1,-1 1 0,0 0 1,1 0-1,-1 0 1,0 1-1,0 0 1,0 0-1,0 0 1,0 1-1,0 0 1,-1 0-1,-5 1 1,-5 1 189,-1 0 0,0 2 0,1 0 0,-23 8 0,31-8-135,1-1 0,-1 2 0,1-1 0,0 1 0,0 0 0,1 0 0,-1 1-1,1 0 1,1 1 0,-9 8 0,8-4 98,0 0 0,0 1 0,-7 21 0,14-32-213,-1 0 0,1 0 0,0 1 0,0-1 0,0 0 0,0 0 0,0 0 0,0 0 0,1 1 0,-1-1 0,0 0 0,1 0 0,-1 0 0,1 0 0,-1 0 0,1 0 0,-1 0 0,1 0-1,0 0 1,-1 0 0,1 0 0,0 0 0,0 0 0,0-1 0,-1 1 0,1 0 0,0 0 0,0-1 0,0 1 0,0-1 0,3 2 0,34 13 302,-19-11-211,1 0 0,0-1-1,35 0 1,-39-3-40,-1 1 1,1 0-1,-1 1 0,1 0 0,-1 2 1,0-1-1,28 13 0,-34-12-31,0 1 0,-1 0 0,1 0 1,-1 1-1,0 1 0,0-1 0,8 11 0,-12-13-20,-1 0 1,0 1-1,0 0 0,0-1 0,-1 1 1,0 1-1,0-1 0,0 0 0,0 0 1,-1 1-1,0-1 0,0 1 0,0-1 1,-1 10-1,0-10 3,1 0 0,-1 0 0,-1 0 0,1 1 0,-1-1 0,0 0 0,0 0 1,-1 0-1,1 0 0,-1 0 0,0-1 0,0 1 0,-1 0 0,1-1 0,-1 0 0,0 1 1,-1-1-1,1 0 0,-1-1 0,1 1 0,-1-1 0,-6 5 0,10-8-28,-8 7 67,0 0 1,0 0-1,-1-1 0,1-1 0,-1 1 1,-1-1-1,1-1 0,-1 0 1,0 0-1,-19 4 0,1-2 119,22-4-99,0-1 1,-1 1 0,1-1-1,-1-1 1,1 1-1,-1-1 1,1 0-1,0 0 1,-1-1 0,1 0-1,-1 0 1,1 0-1,0-1 1,0 0-1,-9-4 1,-36-21 459,53 25-548,-1 1 0,1 0 0,0-1 0,0 1 0,1 0 0,-1 0 0,0 0 0,0 0 0,5-1 0,1-1 0,81-31 339,-38 16-5587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0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10656,'0'0'10801,"2"-9"-10464,7-31-1,-9 39-310,0 1-1,1-1 1,-1 0-1,0 0 1,1 0-1,-1 0 1,0 0-1,1 0 1,-1 0-1,1 1 1,0-1 0,-1 0-1,1 0 1,-1 1-1,1-1 1,0 0-1,0 1 1,-1-1-1,1 1 1,0-1 0,0 1-1,0-1 1,0 1-1,0 0 1,0-1-1,-1 1 1,1 0-1,0 0 1,0 0-1,1 0 1,4-2 101,74-26 439,0 4 0,2 3 1,159-20-1,-186 37-425,18-2 372,108-22 0,-175 27-463,-2-1 30,-1 1 0,1 0 0,0 0 0,-1 1 0,1-1 0,0 1 1,0 0-1,0 0 0,-1 0 0,1 0 0,0 0 0,0 1 0,-1 0 0,5 1 0,-7-1-23,-1 1 0,1-1 0,-1 0-1,0 1 1,1-1 0,-1 1-1,0-1 1,0 1 0,0-1-1,0 0 1,0 1 0,-1-1-1,1 1 1,0-1 0,-1 0 0,1 1-1,-1-1 1,1 0 0,-2 2-1,-12 33-42,3-16-3625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1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185 263 8840,'0'0'7081,"0"-10"-6881,0-88 1512,-6 43 1100,6 54-2751,0 0 1,0 0 0,0 0 0,0 0 0,0 0-1,0 0 1,0 0 0,0 0 0,-1 0-1,1 0 1,0 0 0,0 0 0,-1 0-1,1 0 1,-1 0 0,1 0 0,-1 0 0,1 0-1,-1 1 1,0-1 0,1 0 0,-1 0-1,0 1 1,0-1 0,0 0 0,-1 0-1,0 1 9,1-1-1,-1 1 0,0 0 0,1 0 0,-1 0 0,0 0 0,1 0 0,-1 0 0,1 1 0,-1-1 0,0 0 0,1 1 0,-1-1 0,-2 2 0,-5 3 104,0 0-1,0 0 0,-14 12 1,16-10-99,-1 1 0,1-1 0,0 1 0,1 1 0,-1-1 0,2 1 0,-1 0 0,1 0 0,1 1 0,0 0 0,0 0 0,-3 15 0,3-8 10,1 0 1,0 0-1,2 1 0,0-1 0,1 0 1,3 31-1,-2-41-38,0 0 0,1 0-1,0 0 1,0 0 0,0 0 0,1 0 0,0-1 0,0 1 0,1-1-1,0 0 1,9 11 0,-11-14-26,1-1 1,-1 0-1,1 1 1,0-1-1,0 0 0,0 0 1,0-1-1,0 1 0,0-1 1,0 0-1,1 1 1,-1-1-1,0-1 0,1 1 1,-1 0-1,1-1 0,-1 0 1,1 0-1,-1 0 1,1 0-1,-1 0 0,1-1 1,-1 1-1,0-1 0,7-2 1,0-2 17,0 0 0,0 0 0,-1-1 0,1 0 0,-1 0 0,-1-1 0,1 0 0,-1-1 0,-1 0 0,1 0 0,8-14-1,7-11 218,32-64 0,-52 93-185,-1-1 0,1 0-1,-1 1 1,0-1 0,0 0-1,-1 0 1,1 0 0,-1-1-1,0 1 1,-1 0 0,1 0-1,-1-1 1,0 1 0,-1-6-1,-2 18 25,1 0-1,-1-1 0,1 1 0,-2 14 0,4-11-101,0 1 1,0-1-1,1 0 1,0 0-1,1 1 1,0-1-1,1 0 1,0 0 0,0-1-1,1 1 1,5 9-1,-5-14-3,-1 1-1,1 0 0,1-1 1,-1 0-1,1 0 1,-1 0-1,2-1 1,-1 0-1,0 0 0,1 0 1,0 0-1,-1-1 1,2 0-1,-1 0 1,0-1-1,0 1 1,1-2-1,7 3 0,-6-3 15,1 0 0,0-1 0,0 0 0,0 0 0,0-1-1,0 0 1,0 0 0,0-1 0,0 0 0,-1-1-1,1 0 1,-1 0 0,1-1 0,-1 0 0,-1 0-1,10-7 1,-7 4 30,1-1 0,-2-1 1,1 1-1,-1-2 0,0 1 0,-1-1 0,0-1 0,-1 1 0,0-1 0,10-22 0,-11 18 35,0-1-1,-1 0 1,-1-1-1,0 1 0,-1-1 1,-1 1-1,0-1 1,-2-26-1,-2 35-15,-1-1-1,0 0 1,-1 1 0,0-1-1,0 1 1,-1 0 0,0 0-1,0 1 1,-1 0-1,-8-9 1,12 14-49,1 1 1,-1-1-1,1 1 0,-1-1 1,1 1-1,-1 0 0,0 0 1,0 0-1,1 0 0,-1 0 1,0 0-1,0 0 0,0 1 1,0-1-1,0 1 0,0-1 1,0 1-1,0 0 0,0 0 1,-1 0-1,1 0 0,0 0 1,0 0-1,0 1 0,0-1 1,0 1-1,0-1 0,0 1 1,0 0-1,0 0 0,-3 2 1,0 0-43,0 0 0,1 1 0,-1 0 0,1 0 0,0 0 0,0 1 0,0-1 0,1 1-1,-1 0 1,-2 5 0,-22 51-724,20-40-2823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19 9344,'0'0'9137,"-10"-3"-8696,-1-2-291,7 3-75,-1 0 0,1 1 1,0 0-1,-1-1 0,1 1 0,-1 1 0,0-1 1,-8 1-1,4 0 198,0 2-1,1-1 1,-1 1 0,0 1 0,1-1 0,-1 2-1,1-1 1,-9 6 0,-14 5 418,25-11-586,1 1-1,0 0 1,-1 0-1,1 0 1,1 1-1,-1-1 1,1 1-1,-1 1 0,1-1 1,1 0-1,-7 12 1,4-6 121,4-9-185,1 1 0,-1-1-1,1 1 1,0 0 0,0-1-1,0 1 1,0 0 0,0 0-1,1 0 1,-1 0 0,1-1-1,0 1 1,0 0 0,0 0-1,0 0 1,1 0 0,-1 0-1,1 0 1,-1 0 0,1-1-1,0 1 1,0 0 0,1-1-1,-1 1 1,0 0 0,4 3-1,-2-2 8,0 0 0,1 0 0,-1-1 0,1 0 0,-1 0 0,1 0 0,0 0 0,1 0 0,-1-1 0,0 0 0,1 1 0,-1-2 0,1 1 0,9 2 0,6-2 140,-1-1 0,0-1 1,1 0-1,-1-2 0,1 0 0,-1-1 1,29-8-1,-48 11-185,5-1 96,1 1-331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14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9648,'0'0'9993,"14"-10"-9633,1-1-246,-9 5-65,1 1 1,0 0 0,0 1 0,0-1 0,1 2 0,0-1 0,-1 1 0,1 0 0,1 0-1,8-1 1,3-1 171,-2 1 175,37-4 0,-51 8-327,0-1-1,0 1 0,0 0 1,0 1-1,-1-1 0,1 1 1,0 0-1,0-1 0,0 2 1,-1-1-1,1 0 1,-1 1-1,1 0 0,-1-1 1,5 5-1,-6-5-46,-1 0 0,0 0-1,-1 1 1,1-1 0,0 1 0,0-1 0,0 0-1,-1 1 1,1-1 0,-1 1 0,1 0 0,-1-1-1,0 1 1,0-1 0,1 1 0,-1 0 0,-1 2-1,-3 31 232,1-22-157,2-3-40,-2-1 0,1 1 0,-1 0 0,-1-1-1,0 0 1,-8 14 0,-37 49 889,49-71-922,-1-1 0,1 1-1,0 0 1,0-1 0,0 1-1,0-1 1,0 1 0,0 0-1,0-1 1,0 1 0,0 0-1,0-1 1,0 1 0,0-1-1,0 1 1,1 0 0,-1-1-1,0 1 1,0-1 0,1 1 0,-1-1-1,0 1 1,1-1 0,-1 1-1,1-1 1,-1 1 0,0-1-1,1 1 1,-1-1 0,1 0-1,-1 1 1,1-1 0,0 0-1,-1 1 1,1-1 0,-1 0-1,1 0 1,-1 1 0,1-1-1,1 0 1,1 2 23,0-1 0,0 0 0,1 0 0,-1 0 0,1 0 0,5 0 0,23 1 230,-1 2 0,58 12-1,-41-6-52,-41-8-144,0 0 0,0 0 1,0 0-1,0 1 1,0 0-1,9 6 1,-13-7-314,-1 0 1,1-1-1,-1 1 1,1 0-1,-1 0 1,0 1-1,0-1 1,0 0-1,0 1 1,0-1-1,0 1 1,-1 0-1,1 0 1,-1-1-1,0 1 1,2 6-1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1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8840,'0'0'9022,"11"-3"-8707,30-7-11,0 1 1,69-4-1,208-17 748,22-1-79,-43 15-106,60-2 168,134-23 818,-477 39-1615,1-1-1,22-8 1,-13 4 130,-24 7-359,0 0 0,0 0 0,-1 0 0,1 1 0,0-1 0,0 0-1,0 0 1,0 0 0,0 1 0,0-1 0,0 0 0,0 0 0,0 1 0,0-1 0,0 0-1,0 0 1,0 1 0,0-1 0,0 0 0,0 0 0,0 0 0,0 1 0,0-1 0,0 0-1,0 0 1,0 1 0,0-1 0,0 0 0,0 0 0,1 0 0,-1 1 0,0-1 0,0 0-1,0 0 1,0 0 0,1 1 0,-1-1 0,0 0 0,0 0 0,0 0 0,1 0 0,-1 0-1,0 0 1,0 1 0,0-1 0,1 0 0,-1 0 0,0 0 0,0 0 0,1 0 0,-1 0-1,0 0 1,0 0 0,1 0 0,-1 0 0,0 0 0,0 0 0,0 0 0,1 0 0,-1 0-1,0-1 1,0 1 0,1 0 0,-1 0 0,0 0 0,1 0 0,-14 17 22,-6 1-3362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1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42 187 9344,'0'0'13409,"-7"14"-13100,-19 51-33,24-58-215,0 0 0,1 0 1,0-1-1,0 1 0,0 0 0,1 1 1,0-1-1,0 0 0,1 0 0,0 0 0,0-1 1,1 1-1,-1 0 0,2 0 0,-1-1 0,1 1 1,0-1-1,0 0 0,0 1 0,1-2 1,0 1-1,1 0 0,6 6 0,-8-9-24,0 0-1,1 0 0,-1-1 0,1 1 1,0-1-1,0 0 0,-1 0 0,1-1 1,0 1-1,1-1 0,-1 0 1,0 0-1,0 0 0,0-1 0,1 1 1,-1-1-1,0 0 0,1 0 0,-1-1 1,0 1-1,0-1 0,1 0 1,-1 0-1,0 0 0,0-1 0,4-1 1,6-4 68,0 0 0,-1 0 0,0-1 0,0-1 1,20-19-1,62-60 861,-95 88-956,-1 0-1,1 0 0,0 0 0,0 0 0,0 0 0,0 0 0,-1-1 0,1 1 0,0 0 0,0 0 0,0 0 0,0 0 0,-1 0 0,1 0 0,0 0 0,0 0 0,0 0 0,0-1 0,0 1 0,0 0 1,-1 0-1,1 0 0,0 0 0,0 0 0,0-1 0,0 1 0,0 0 0,0 0 0,0 0 0,0 0 0,0-1 0,0 1 0,0 0 0,0 0 0,0 0 0,0 0 0,0-1 0,0 1 0,0 0 0,0 0 0,0 0 1,0 0-1,0-1 0,0 1 0,0 0 0,0 0 0,0 0 0,0 0 0,0 0 0,1-1 0,-1 1 0,0 0 0,0 0 0,0 0 0,0 0 0,0 0 0,0 0 0,1-1 0,-1 1 0,0 0 0,0 0 1,0 0-1,0 0 0,0 0 0,1 0 0,-1 0 0,0 0 0,0 0 0,1 0 0,-2 0-1,1 0-1,0 0 1,0 0 0,-1 0-1,1 0 1,0 1 0,0-1-1,-1 0 1,1 0 0,0 0 0,0 0-1,0 1 1,-1-1 0,1 0-1,0 0 1,0 1 0,0-1-1,0 0 1,0 0 0,-1 1 0,1-1-1,0 0 1,0 0 0,0 1-1,0-1 1,0 0 0,0 0-1,0 1 1,0-1 0,0 0 0,0 0-1,0 1 1,0-1 0,0 0-1,0 1 1,0-1 0,0 0-1,1 0 1,-1 1 0,0-1 0,0 0-1,0 0 1,0 1 0,0-1-1,1 0 1,-1 0 0,0 0-1,0 1 1,12 20 80,-10-15-77,1 0 0,0-1-1,0 0 1,1 1 0,6 6 0,-8-10-8,-1-1 1,1 1 0,0-1-1,0 0 1,0 0-1,0 0 1,0 0 0,0 0-1,0 0 1,0 0 0,1-1-1,-1 1 1,0-1 0,0 1-1,1-1 1,-1 0 0,0 0-1,1 0 1,3-1-1,2 1 16,0-1 0,0 0-1,0-1 1,0 0-1,0 0 1,-1-1 0,1 0-1,-1 0 1,1 0-1,-1-1 1,0 0 0,0-1-1,-1 0 1,0 0-1,1 0 1,-2-1 0,1 0-1,6-8 1,1-5 52,-8 12-10,0 0 0,0 0 0,11-10-1,-15 15-38,1 0-1,-1 0 0,1 0 1,-1-1-1,0 1 0,0 0 0,0 0 1,0-1-1,0 1 0,-1-1 0,1 1 1,-1-1-1,1 1 0,-1-1 1,0 1-1,0-5 0,-7-44 201,6 43-174,-3-6 33,1 0-1,-2 1 0,0 0 0,-1 0 1,0 0-1,-13-19 0,17 28-52,0 2-10,1 0 1,-1 0-1,0 1 0,0-1 1,0 0-1,0 1 0,0-1 1,0 1-1,0 0 1,-3-2-1,4 3-26,0-1-1,1 1 1,-1-1-1,0 1 1,0 0 0,0 0-1,1-1 1,-1 1-1,0 0 1,0 0 0,0 0-1,1 0 1,-1 0-1,0 0 1,0 0 0,0 0-1,0 0 1,1 0 0,-1 0-1,0 1 1,0-1-1,0 0 1,1 0 0,-1 1-1,0-1 1,0 1-1,1-1 1,-1 1 0,0-1-1,1 1 1,-1-1-1,1 1 1,-1-1 0,1 1-1,-2 1 1,2 0-161,0 1 1,0-1-1,0 1 1,0 0 0,0-1-1,1 1 1,-1-1-1,1 0 1,0 1-1,0-1 1,-1 1 0,3 2-1,-2-1-2436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1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10448,'0'0'10521,"8"-10"-10087,27-33-44,-31 39-301,1 0 0,0 0 1,-1 0-1,1 1 0,1-1 0,-1 2 1,0-1-1,1 0 0,-1 1 1,1 0-1,9-2 0,4-2 126,-2 0-30,0 1 0,0 1-1,22-3 1,-33 6-130,0 0 1,0 1-1,0 0 0,0 0 1,0 1-1,0-1 0,0 1 1,0 0-1,0 1 0,0-1 1,0 1-1,-1 1 0,7 2 1,-11-4-39,1 0 1,0 0-1,-1 0 0,1 0 1,-1 0-1,1 0 1,-1 0-1,0 1 1,0-1-1,0 1 1,1-1-1,-1 1 1,0-1-1,-1 1 1,1 0-1,0-1 1,0 1-1,-1 0 1,1 0-1,-1-1 1,1 1-1,-1 0 1,0 0-1,0 0 0,0 0 1,0 0-1,0-1 1,0 1-1,-1 0 1,1 0-1,0 0 1,-1 0-1,0-1 1,1 1-1,-1 0 1,0-1-1,0 1 1,0 0-1,-2 1 1,-4 8 40,-1-2 0,0 1 0,-1-1 0,-17 14 0,14-13 3,-84 69 535,96-79-588,1 0-1,-1 0 0,0 0 1,0 0-1,0 0 1,0 0-1,0 0 1,1 0-1,-1 0 0,0 0 1,0 0-1,0 0 1,0 0-1,0 0 1,0 0-1,1 0 0,-1 0 1,0 1-1,0-1 1,0 0-1,0 0 0,0 0 1,0 0-1,0 0 1,0 0-1,1 0 1,-1 0-1,0 1 0,0-1 1,0 0-1,0 0 1,0 0-1,0 0 1,0 0-1,0 0 0,0 1 1,0-1-1,0 0 1,0 0-1,0 0 0,0 0 1,0 0-1,0 1 1,0-1-1,0 0 1,0 0-1,0 0 0,0 0 1,0 0-1,0 1 1,0-1-1,-1 0 1,1 0-1,0 0 0,0 0 1,19-4 109,-15 3-58,86-25 285,-44 11-28,64-11 0,-106 26-263,1-1-1,-1 1 0,1 0 1,-1 0-1,1 0 0,-1 1 1,0 0-1,7 1 0,-10-2-211,1 1 0,-1-1 0,1 1 0,-1 0 0,1-1 0,-1 1 0,1 0-1,-1 0 1,0 0 0,0 0 0,1 0 0,-1 0 0,0 1 0,0-1 0,0 0 0,0 0-1,0 1 1,-1-1 0,1 1 0,0-1 0,-1 0 0,1 1 0,-1 0 0,1 1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9536,'0'0'8509,"8"-10"-8153,21-29 1,-21 26 2044,-7 13-2320,0 0 0,0 0 1,0 0-1,0 0 0,0 0 0,0 1 0,0-1 0,0 0 0,0 1 0,0-1 0,0 1 0,0-1 0,0 1 0,1 0 0,1 4 28,0 1 0,0-1 0,0 1 0,-1 0 0,0 0 0,0 0 0,2 9 0,5 46 251,-8-49-274,4 178 752,-3-39-202,0-108-414,-1-17 37,1 1 1,8 40-1,-2-36 945,-6-32-455,3-2-1171,-1 2-3003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12760,'0'0'11095,"10"-9"-10744,32-30-38,-36 34-205,1 1 1,-1-1-1,1 1 0,0 0 0,0 1 0,0 0 1,1 0-1,-1 1 0,1-1 0,-1 2 0,1-1 0,12 0 1,4-2 30,11-4 21,1 2 0,0 2 0,0 1 1,52 3-1,-44 1-9,-29-1-24,0 1-1,0 0 0,0 1 0,25 6 0,-40-8-116,1 0 0,-1 0-1,1 0 1,-1 0 0,0 0-1,1 1 1,-1-1 0,1 0-1,-1 0 1,0 0 0,1 0-1,-1 1 1,1-1 0,-1 0-1,0 1 1,1-1 0,-1 0-1,0 0 1,1 1 0,-1-1-1,0 1 1,0-1 0,1 0-1,-1 1 1,0-1-1,0 1 1,0-1 0,1 1-1,-9 13 60,5-11-111,2-2-119,-9 13 321,5-5-3864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127 153 9440,'0'0'12581,"-11"4"-12323,-34 18-4,41-19-199,0 0 0,1 0-1,-1 0 1,1 1 0,0-1 0,-1 1 0,2 0 0,-1 0 0,0 0 0,1 0 0,0 0 0,0 1 0,0-1 0,0 1 0,0 4 0,-4 8 182,2-7-128,0 0 0,1 0 0,0 0 0,1 0 0,1 1 0,-1-1 1,2 1-1,-1 12 0,2-19-68,-1 1 1,1 0 0,-1 0-1,1 0 1,1-1-1,-1 1 1,1 0 0,0-1-1,0 1 1,0-1 0,0 0-1,1 0 1,0 0-1,-1 0 1,2 0 0,-1-1-1,0 1 1,1-1 0,6 5-1,-6-6-9,-1 0 0,1-1 0,0 1-1,-1-1 1,1 0 0,0 0 0,0-1 0,0 1-1,0-1 1,0 0 0,0 0 0,5-1-1,3 0 66,-1 0 0,22-7 0,-19 2 4,0 0 1,0-1-1,-1-1 0,0 0 0,0 0 0,-1-1 0,19-18 0,14-10 525,-37 30-380,-2 4 216,2 13-342,-5-6-182,4 7 42,0-1 0,1 1 0,1-2 0,-1 0-1,12 10 1,-14-15 26,-1 0-1,1 0 1,-1 0-1,1-1 0,0 1 1,1-1-1,-1-1 1,1 1-1,-1-1 1,1-1-1,7 2 0,-7-3 17,-1 0-1,1 0 0,-1-1 1,0 0-1,1-1 0,-1 1 0,0-1 1,0 0-1,0-1 0,0 1 1,0-1-1,-1 0 0,1-1 0,-1 1 1,0-1-1,0 0 0,8-9 1,-3 3 47,0-1 1,-1 0-1,0 0 1,-1-1 0,0-1-1,11-24 1,-14 25-4,-1 1 0,0-1 0,0 0-1,-2 0 1,1 0 0,-1 0 0,-1-1 0,-1 1 0,1 0 0,-2-1-1,0 1 1,0 0 0,-1 0 0,-1-1 0,0 1 0,0 1-1,-1-1 1,-1 0 0,0 1 0,-8-12 0,11 19-35,0 1 0,0-1 0,-1 1 0,1-1 0,-1 1 0,-5-5 0,7 8-33,0-1 0,0 1 0,1-1 1,-1 1-1,0-1 0,0 1 0,0 0 0,0-1 0,0 1 0,0 0 0,0 0 0,0 0 0,0 0 1,0 0-1,1 0 0,-1 0 0,0 0 0,0 0 0,0 0 0,0 0 0,0 1 0,0-1 0,0 0 1,0 1-1,0-1 0,0 0 0,1 1 0,-1-1 0,0 1 0,0 0 0,1-1 0,-1 1 1,0-1-1,1 1 0,-1 0 0,0 0 0,0 1 0,-3 4-41,0 0 0,0 1 0,1-1-1,0 1 1,0 0 0,1 0 0,0 0 0,0 0 0,-2 14-1,-2 66-2832,5-72 870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5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3 11448,'0'0'3802,"-10"1"-3307,-13 4-12,0 1 0,0 1-1,0 0 1,1 2 0,-38 21 0,47-22-189,1 1 0,0 1 0,0 0 0,1 1 0,0 0 1,-9 12-1,14-15-122,1-1 1,0 1 0,0 1 0,1-1 0,0 1-1,0-1 1,1 1 0,0 0 0,1 0-1,0 0 1,-1 11 0,2-17-90,1 1 0,0-1 0,0 0 0,0 1 0,1-1-1,-1 0 1,1 0 0,-1 1 0,1-1 0,0 0 0,0 0 0,1 0 0,-1 0 0,1 0 0,-1 0 0,1-1-1,0 1 1,0 0 0,3 2 0,-1-2-8,0 0 0,-1 0 0,1-1 0,0 1 0,1-1 0,-1 0 0,0 0 0,1-1 0,-1 0 0,1 1 0,-1-1 0,7 0 0,-1 0 6,-1 0 1,1-1-1,-1-1 0,1 1 0,-1-2 1,1 1-1,-1-1 0,0 0 0,1-1 1,-1 0-1,0-1 0,14-7 0,-14 4-5,0 1 0,0-1 0,0-1 0,-1 1-1,0-1 1,-1-1 0,0 0 0,0 0 0,-1 0 0,0-1-1,0 1 1,-1-1 0,0-1 0,-1 1 0,0-1 0,4-21-1,-6 18 14,3-25 115,-5 37-165,0-1-1,0 1 1,0-1 0,0 0 0,0 1-1,-1-1 1,1 1 0,-1 0 0,1-1-1,-1 1 1,-2-5 0,1 3 213,0 2-23,-1 9-117,1 2-61,0 0 0,1 0 0,0 0-1,0 0 1,1 0 0,0 1 0,0-1 0,1 0 0,0 0-1,1 0 1,0 0 0,5 13 0,-5-14 3,1-1 0,1 1 1,-1-1-1,1 1 0,0-1 0,1 0 0,0-1 1,0 1-1,0-1 0,1 0 0,0 0 1,0-1-1,14 10 0,-16-13-15,0 1 0,0-1 1,0-1-1,0 1 0,0-1 0,1 1 0,-1-1 1,0 0-1,1-1 0,-1 1 0,1-1 0,-1 0 1,1 0-1,-1 0 0,1-1 0,-1 0 0,1 0 1,-1 0-1,0 0 0,1 0 0,-1-1 0,0 0 1,0 0-1,0 0 0,0 0 0,0-1 0,-1 0 1,1 0-1,3-4 0,23-21 142,-2-2 0,29-40 0,-34 40-52,1 0 0,2 2 1,34-29-1,-59 56-129,0 0 0,0 0 0,1 0 0,-1 0 0,0 0 0,1 0 0,-1 0 0,1 0 0,-1 1 0,1-1 0,0 1 0,-1-1 0,1 1 0,0-1 0,-1 1 0,1 0 0,0 0 0,-1 0 0,1 0 0,0 0 0,-1 0 0,1 1 0,0-1 0,-1 0 0,1 1 0,0-1 0,-1 1 0,1 0 0,-1-1 0,1 1 0,-1 0 0,1 0 0,-1 0 0,0 0 0,1 0 0,-1 1 0,0-1 0,0 0 0,0 0 0,0 1 0,0-1 0,0 1 0,0-1 0,-1 1 0,1-1 0,0 3 0,27 86 0,-26-80 0,0 0 0,-1 0 0,0 0 0,0 0 0,-1 1 0,0-1 0,-3 14 0,3-24 0,0 1 0,-1-1 0,1 0 0,0 1 0,0-1 0,0 1 0,0-1 0,0 0 0,0 1 0,0-1 0,0 1 0,0-1 0,0 0 0,0 1 0,0-1 0,0 1 0,0-1 0,0 0 0,0 1 0,0-1 0,0 1 0,1-1 0,-1 0 0,0 1 0,0-1 0,0 0 0,1 1 0,-1-1 0,0 0 0,1 1 0,-1-1 0,0 0 0,1 1 0,13-6 0,12-17 0,10-19 0,-27 28 0,2 0 0,0 1 0,0 1 0,1 0 0,15-11 0,-27 22 0,1-1 0,-1 1 0,1 0 0,0-1 0,-1 1 0,1 0 0,0-1 0,-1 1 0,1 0 0,0 0 0,-1 0 0,1 0 0,0 0 0,-1 0 0,1 0 0,0 0 0,-1 0 0,1 0 0,0 0 0,-1 0 0,1 0 0,0 0 0,-1 1 0,1-1 0,-1 0 0,1 0 0,0 1 0,-1-1 0,1 0 0,-1 1 0,2 0 0,0 1 0,-1 0 0,1 0 0,-1 0 0,1 1 0,-1-1 0,0 0 0,0 1 0,2 4 0,0 2 0,-1 0 0,0 0 0,0 0 0,0 13 0,-2-19 0,0 0 0,0 0 0,0 0 0,0 0 0,0 0 0,1 0 0,0 0 0,0 0 0,1 4 0,-2-7 0,0 0 0,1 0 0,-1 1 0,0-1 0,0 0 0,0 0 0,0 0 0,1 0 0,-1 0 0,0 0 0,0 1 0,0-1 0,1 0 0,-1 0 0,0 0 0,0 0 0,0 0 0,1 0 0,-1 0 0,0 0 0,0 0 0,0 0 0,1 0 0,-1 0 0,0 0 0,0 0 0,1 0 0,-1 0 0,0 0 0,0 0 0,0 0 0,1-1 0,-1 1 0,0 0 0,0 0 0,0 0 0,0 0 0,1-1 0,11-15 0,-4 5 0,0 0 0,1 0 0,0 1 0,0 0 0,1 0 0,1 1 0,20-14 0,-29 22 0,-1 0 0,1 1 0,0-1 0,-1 1 0,1 0 0,-1-1 0,1 1 0,0 0 0,-1 0 0,1 0 0,0 0 0,-1 0 0,1 0 0,0 1 0,-1-1 0,1 0 0,-1 1 0,1-1 0,0 1 0,-1 0 0,1-1 0,-1 1 0,0 0 0,3 2 0,1 0 0,0 1 0,0 0 0,0 0 0,8 10 0,2 6 0,-1 1 0,19 39 0,-14-26 0,-19-32 0,1 0 0,0 0 0,0-1 0,0 1 0,0 0 0,1-1 0,-1 1 0,0-1 0,1 0 0,-1 1 0,1-1 0,-1 0 0,1 0 0,0 0 0,-1 0 0,1 0 0,0 0 0,0-1 0,0 1 0,-1 0 0,1-1 0,0 1 0,0-1 0,0 0 0,0 0 0,0 0 0,0 0 0,0 0 0,0 0 0,0 0 0,0-1 0,0 1 0,-1-1 0,4 0 0,4-4 0,1 1 0,-1-2 0,0 1 0,-1-1 0,11-9 0,-5 4 0,-12 9 0,8-4 0,-1-2 0,0 1 0,0-1 0,8-11 0,-15 17 0,0-1 0,0 1 0,-1-1 0,1 0 0,-1 0 0,0 1 0,1-1 0,-1 0 0,0 0 0,-1 0 0,1 0 0,-1-1 0,1 1 0,-1 0 0,0 0 0,0 0 0,0 0 0,0 0 0,-1-1 0,-1-4 0,1 2 0,-1 1 0,0-1 0,-1 1 0,1 0 0,-1 0 0,0 0 0,0 0 0,-1 0 0,-5-6 0,8 10 0,-1-1 0,0 1 0,1 0 0,-1-1 0,0 1 0,0 0 0,0 0 0,0 0 0,0 1 0,0-1 0,0 0 0,0 1 0,0-1 0,0 1 0,0-1 0,0 1 0,0 0 0,-1 0 0,1 0 0,0 0 0,0 1 0,0-1 0,0 1 0,0-1 0,0 1 0,0-1 0,0 1 0,0 0 0,-3 2 0,2-1 0,0 0 0,0 0 0,0 0 0,0 1 0,0-1 0,1 1 0,-1-1 0,1 1 0,-1 0 0,1 0 0,0 0 0,0 1 0,1-1 0,-1 0 0,1 1 0,-1-1 0,1 1 0,0-1 0,0 7 0,0-6 0,1 1 0,-1 0 0,1 0 0,1 0 0,-1-1 0,1 1 0,0 0 0,0 0 0,0-1 0,0 1 0,1-1 0,0 1 0,0-1 0,5 8 0,-2-3 0,1 0 0,1 0 0,0 0 0,0-1 0,0 0 0,1-1 0,1 0 0,-1 0 0,1-1 0,0 0 0,0 0 0,1-1 0,0 0 0,0-1 0,0 0 0,0 0 0,1-1 0,10 2 0,8-3 0,1-2 0,-1 0 0,0-2 0,0-1 0,0-1 0,56-17 0,-77 19 0,0-1 0,0 0 0,0 0 0,11-8 0,-17 10 0,1-1 0,-1 1 0,0-1 0,0 1 0,0-1 0,-1 0 0,1 0 0,0 0 0,-1 0 0,1 0 0,-1-1 0,1 1 0,-1 0 0,0-1 0,0 1 0,0 0 0,-1-1 0,1 1 0,0-5 0,-1-3 161,0-1 0,-1 0 0,0 0 0,-1 1 0,-4-13 0,-7-22-2966,10 36 709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13672,'0'0'4491,"10"3"-4111,-8-2-362,0-1 7,1 0 1,-1 1-1,1-1 1,-1 1-1,1 0 1,-1 0-1,0 0 1,1 0 0,-1 0-1,0 0 1,0 1-1,0-1 1,0 1-1,0-1 1,0 1-1,0 0 1,0 0 0,-1 0-1,1 0 1,-1 0-1,1 0 1,-1 0-1,0 1 1,0-1-1,0 0 1,0 1 0,0-1-1,-1 1 1,1-1-1,0 4 1,2 36 416,-1-13 270,1 0-1,13 52 1,4-14 1991,-18-67-1807,1-7-532,2-13-24,20-286 2026,-24 287-2099,1 1 0,4-22 0,-4 34-210,-1 0 0,1 0 0,0 0 0,0 1 0,1-1-1,-1 1 1,1 0 0,0 0 0,1 0 0,5-7 0,-6 9-19,0 0 1,0 0 0,1 1 0,-1-1-1,1 1 1,-1 0 0,1 0 0,0 0-1,0 0 1,0 1 0,6-2 0,-8 3-42,-1-1 0,1 1 0,0 0 0,-1 0 1,1 0-1,0 0 0,-1 0 0,1 1 1,0-1-1,-1 0 0,1 1 0,-1-1 0,1 1 1,-1 0-1,1-1 0,-1 1 0,1 0 1,-1 0-1,1 0 0,-1 0 0,0 0 0,0 0 1,1 1-1,-1-1 0,0 0 0,0 1 1,0-1-1,0 0 0,-1 1 0,2 1 0,0 2-5,0 0-1,0 0 1,0 0-1,0 0 0,-1 0 1,0 1-1,0-1 1,0 0-1,-1 1 0,0-1 1,0 1-1,0-1 1,-2 7-1,1-9 12,0 1 0,0 0 1,0-1-1,-1 1 0,1-1 1,-1 1-1,0-1 0,0 0 1,0 0-1,-1 0 0,1 0 0,-1 0 1,1 0-1,-1-1 0,0 1 1,0-1-1,0 0 0,0 0 0,-5 3 1,-6 0 91,0 1 0,0-2 0,0 0 0,-1 0 0,-28 2 0,41-6-31,0 0-1,0 0 1,0 0-1,0-1 1,0 1-1,0-1 1,0 1-1,0-1 1,0 0-1,-3-1 0,-13-4-4490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11256,'0'0'5361,"0"-11"-4868,4-36-66,-3 45-352,0-1 0,-1 0 0,1 1 0,1-1 0,-1 0 0,0 1 0,0 0 0,1-1 0,0 1 1,-1 0-1,1-1 0,0 1 0,0 0 0,0 0 0,0 1 0,1-1 0,-1 0 0,0 1 0,1-1 0,-1 1 0,1 0 1,-1 0-1,1 0 0,0 0 0,0 0 0,-1 1 0,1-1 0,5 0 0,-4 1 41,-1-1 1,1 1-1,-1 0 0,1-1 1,0 2-1,-1-1 0,1 0 1,-1 1-1,1-1 0,-1 1 0,1 0 1,-1 0-1,1 1 0,-1-1 1,4 3-1,-5-3-53,0 1 1,0 0-1,0 0 1,-1-1-1,1 1 0,-1 0 1,1 0-1,-1 0 1,0 1-1,0-1 0,0 0 1,0 0-1,0 1 1,0-1-1,0 0 0,-1 1 1,0-1-1,1 1 1,-1-1-1,0 1 0,0-1 1,0 1-1,-1 3 1,1 3 87,-1 0 1,-1 0 0,1-1 0,-1 1 0,-1 0 0,1-1 0,-1 0 0,-1 1-1,-6 9 1,10-17-106,-1 1-1,0-1 1,0 0-1,1 0 0,-1 0 1,1 1-1,-1-1 1,1 0-1,-1 1 1,1-1-1,0 0 0,-1 1 1,1-1-1,0 1 1,0-1-1,0 0 1,0 1-1,1-1 0,-1 1 1,0-1-1,0 0 1,1 1-1,-1-1 1,1 0-1,-1 1 1,1-1-1,0 0 0,0 0 1,-1 0-1,1 1 1,0-1-1,0 0 1,0 0-1,0 0 0,0 0 1,0-1-1,0 1 1,0 0-1,1 0 1,1 0-1,3 3 87,1-1 1,0 0-1,0 0 0,0-1 1,0 0-1,12 2 0,-11-3-7,0 1-1,0 0 1,0 0-1,0 1 1,0 0-1,-1 0 1,14 8-1,-17-8-103,0 0 0,0 0 0,-1 1 0,0-1 1,1 1-1,-1-1 0,0 1 0,-1 0 0,1 0 0,-1 0 0,0 0 0,0 1 0,0-1 1,0 1-1,1 4 0,2 32-168,-4-26-2394,0-12 1478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9440,'0'0'8898,"17"1"-8486,201-2 737,187-31 467,3 1-229,-266 31-418,-63 1 481,-79-1-1431,0 0 1,1 0 0,-1 0-1,0 0 1,1 0 0,-1 0-1,0 0 1,0 0 0,1 0 0,-1 1-1,0-1 1,1 0 0,-1 0-1,0 0 1,0 0 0,1 1 0,-1-1-1,0 0 1,0 0 0,0 1-1,1-1 1,-1 0 0,0 0-1,0 1 1,0-1 0,0 0 0,1 0-1,-1 1 1,0-1 0,0 0-1,0 1 1,0-1 0,0 0 0,0 1-1,0-1 1,0 0 0,0 1-1,0-1 1,0 0 0,0 1-1,0-1 1,0 0 0,0 1 0,0-1-1,-1 0 1,1 1 0,-6 16 133,5-16-170,-7 13-3299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95 10752,'0'0'10425,"-3"14"-10049,-1 2-255,1 0 22,-2-1 0,0 1-1,-7 14 1,8-20-6,1 0 0,-1 0 0,1 0 0,1 0 0,-2 20 0,3-25-71,1 0-1,0 0 1,1 0-1,-1 0 1,1-1-1,0 1 1,0 0-1,1 0 1,0-1-1,-1 1 1,1-1-1,1 1 1,-1-1-1,6 7 1,-4-5 29,0-1 1,1 1 0,0-1-1,0 0 1,1-1-1,-1 0 1,1 1-1,11 5 1,-13-9-47,0 1 1,-1-1 0,1 0-1,0 0 1,0 0-1,0 0 1,0-1-1,0 0 1,0 0 0,0 0-1,0 0 1,0 0-1,0-1 1,0 0-1,0 0 1,7-3 0,-8 3-17,1-1 1,-1 1-1,-1-1 1,1 0-1,0 0 1,0 0-1,-1-1 1,1 1-1,-1-1 1,0 1-1,3-4 1,20-37 263,-10 15-7,3-10 620,-11 43-760,-1 0 0,1-1-1,-1 0 1,10 4-1,-1 0-141,-1-2 0,1 1 0,0-2 0,0 0-1,26 4 1,-34-8-8,0 0 0,0-1 1,0 0-1,1-1 0,-1 1 0,0-1 0,0-1 0,0 1 1,0-1-1,-1-1 0,1 1 0,0-1 0,-1 0 0,0-1 1,9-5-1,-4 1 17,-1-1 0,-1 1 0,0-1 0,0-1 0,-1 0 0,0 0 0,-1 0 0,12-23 0,-15 26 11,-1 0-1,0 0 0,0 0 0,0 0 0,-1 0 1,-1-1-1,1 1 0,-1 0 0,0-1 0,-1 1 1,0-1-1,0 1 0,0-1 0,-1 1 0,0-1 1,-4-12-1,2 15-7,1 1 0,-1-1 0,-1 1 0,1 0 0,0 0 0,-1 0 0,0 0 0,0 0 0,0 1 0,0 0 0,-1 0 0,0 0 0,1 0 0,-1 1 0,0 0 0,0 0 0,0 0 0,-7-1 0,10 2-34,1 1 0,-1 0 0,0 0 0,1 0 1,-1 0-1,0 0 0,1 0 0,-1 1 0,1-1 0,-1 0 1,0 1-1,1 0 0,-1-1 0,1 1 0,-1 0 0,1 0 1,-2 1-1,-6 6-3949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2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10448,'0'0'9317,"11"-9"-8921,38-29-8,-46 36-320,0 0 1,1 0 0,-1 0 0,0 1 0,1-1-1,-1 1 1,1 0 0,0 0 0,-1 0-1,1 0 1,0 1 0,0 0 0,0-1 0,-1 1-1,1 1 1,0-1 0,0 0 0,-1 1-1,8 2 1,-9-2-18,0-1-1,0 1 1,0 0-1,0 0 0,0 0 1,0 1-1,0-1 1,-1 0-1,1 1 1,0-1-1,-1 1 1,1-1-1,-1 1 1,0 0-1,1 0 0,-1 0 1,0-1-1,0 1 1,0 0-1,0 0 1,-1 1-1,1-1 1,0 0-1,-1 0 1,0 0-1,1 0 1,-1 1-1,0-1 0,0 4 1,-2 4 63,-1 0 0,1 0 0,-1 0 0,-1 0 0,0 0 0,-1-1 0,1 0 0,-2 0 0,1 0 1,-14 15-1,12-11 103,6-11-157,1-1-1,-1 0 1,0 1 0,1-1 0,-1 0-1,0 0 1,0 0 0,0 1 0,0-1-1,0 0 1,0 0 0,0 0-1,0 0 1,-2 0 0,19-3 349,-1 0 0,25 0 0,-7 0-221,7-3-6,-28 3-105,0 0 1,-1 1 0,1 0 0,0 1-1,0 0 1,0 1 0,13 3-1,-23-4-58,0 1 0,0 0-1,0-1 1,-1 1-1,1 0 1,0 0-1,-1 0 1,1 0-1,0 1 1,-1-1-1,1 0 1,-1 1-1,0-1 1,0 1-1,1-1 1,-1 1-1,0 0 1,0-1-1,1 4 1,-1-1-595,0 1 1,1-1 0,-2 1-1,1-1 1,0 1 0,-1 7-1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8936,'0'0'7450,"3"-10"-7085,8-29 6,-6 29 269,-3 10-270,0-2 627,-2 2-805,0-1 1,0 0-1,0 0 1,0 1-1,1-1 1,-1 0-1,0 1 1,0-1-1,1 0 1,-1 1-1,1-1 1,-1 0-1,1 1 1,-1-1-1,1 1 1,-1-1-1,1 0 1,17-4 81,1 2-1,-1 0 1,0 0 0,1 2-1,29 1 1,-43 0-221,183 13 1031,-78-2-560,-75-8-351,-8-1 107,30 0 0,-49-2-145,1-1 0,-1 0 0,0-1 0,1 1 0,-1-2 0,0 1 0,14-7 0,-17 7 93,-5 2-216,0 0 1,0 0-1,1 0 0,-1 0 0,0-1 0,0 1 0,1 0 0,-1 0 1,0 0-1,0 0 0,0 0 0,1-1 0,-1 1 0,0 0 1,0 0-1,0 0 0,0-1 0,0 1 0,1 0 0,-1 0 1,0-1-1,0 1 0,0 0 0,0 0 0,0-1 0,0 1 0,0 0 1,0 0-1,0-1 0,0 1 0,0 0 0,0 0 0,0-1 1,0 1-1,0 0 0,0 0 0,0-1 0,0 1 0,0 0 0,3 0 266,-3 0-283,0 1 1,0-1-1,0 0 1,0 1-1,0-1 1,0 0 0,0 1-1,0-1 1,0 0-1,0 1 1,0-1-1,0 0 1,-1 0-1,1 1 1,0-1-1,0 0 1,0 0 0,0 1-1,-1-1 1,1 0-1,0 0 1,0 0-1,-1 1 1,1-1-1,0 0 1,0 0-1,-1 0 1,1 0 0,0 1-1,0-1 1,-1 0-1,1 0 1,0 0-1,-1 0 1,-25 17-1312,20-13-1387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11152,'0'0'6985,"13"-10"-6563,0-1-298,-4 3-34,-1 1 1,1 1-1,0-1 0,1 1 1,0 1-1,0 0 1,18-7-1,-13 7 48,21-8 282,2 1 1,-1 2-1,41-6 1,-17 5 215,-39 7-238,0 0 1,36-1-1,17 10 833,-5 0-4049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8936,'0'0'15626,"-6"10"-15306,3-5-283,0 0 1,0 0-1,1 1 1,0-1-1,0 1 0,0-1 1,1 1-1,0-1 1,0 1-1,0 0 0,1 0 1,0 0-1,0-1 1,0 1-1,2 8 1,13 67 486,20 91 1322,-33-165-1468,0 1-1,-1-1 1,1 14 0,-2-21-178,-29 16-99,18-6-4077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15472,'0'0'3737,"11"-8"-3441,5-3-27,0 0 0,1 1 1,34-14-1,-44 22-163,71-23 1378,-69 23-1164,0 0 1,0 1-1,0 0 1,1 1-1,-1 0 1,18 2-1,-11 0 97,0-1-1,20-2 0,16 2 130,-26 1-268,1-1-1,0 0 1,0-3 0,0 0 0,50-11-1,-52 7 86,48-7-1,-59 12-227,26-9 121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2 155 8840,'0'0'9611,"0"-11"-9093,-1-33 7,1 42-473,0 0 1,1 0-1,-1 1 0,1-1 1,-1 0-1,1 1 0,0-1 0,0 1 1,0-1-1,0 1 0,0-1 1,0 1-1,0 0 0,0 0 0,0-1 1,1 1-1,-1 0 0,0 0 1,1 0-1,-1 0 0,1 0 1,-1 1-1,1-1 0,0 0 0,1 0 1,3-1 167,15-9 197,1 1 1,-1 2-1,2 0 1,-1 2-1,1 0 1,0 1-1,0 1 1,46-1-1,-49 5-200,-1 0 268,1 0 1,0 1 0,-1 0-1,0 2 1,33 8 0,-45-9-3899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54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1 9240,'0'0'7462,"-12"3"-6955,-19 6-45,0 1 0,-39 19-1,57-23-252,0 1 0,0 0 0,1 1 0,-1 0 0,2 1 0,-1 1-1,2-1 1,-17 19 0,26-27-181,-14 21 514,-15 24 1,27-39-374,-1-1 1,1 1-1,1-1 0,-1 1 1,1 0-1,0 0 0,1 0 1,-1 0-1,1 9 1,1-14-96,0 0 0,0 0 1,0 0-1,0 0 0,1 0 0,-1 0 1,1 0-1,0 0 0,-1 0 1,1-1-1,0 1 0,0 0 1,0-1-1,0 1 0,0 0 1,0-1-1,1 1 0,-1-1 1,0 0-1,1 1 0,-1-1 0,1 0 1,0 0-1,-1 0 0,1 0 1,0 0-1,-1 0 0,1-1 1,0 1-1,0 0 0,2 0 1,3 0 81,0 0 1,-1-1-1,1 1 1,0-1-1,-1 0 1,1-1 0,11-2-1,-6 0-38,-1 0 0,0-1 0,0 0-1,0 0 1,-1-1 0,0-1 0,0 0 0,0 0-1,-1-1 1,1-1 0,8-9 0,-2 0 246,-1 0 1,0-1 0,-2-1 0,20-34-1,-25 42 340,-2 11-168,3 19 85,-3-2-500,6 8-18,-6-10-15,1 0-1,1 0 1,1-1 0,0 0-1,17 21 1,-20-29-88,0 1 0,0-2 0,1 1 0,0 0 0,0-1 0,0-1 0,0 1 0,1-1 0,12 5 0,-15-7 0,0-1 0,-1 0 0,1-1 0,0 1 0,0-1 0,0 0 0,-1 0 0,1 0 0,0-1 0,0 1 0,-1-1 0,1 0 0,0-1 0,-1 1 0,1-1 0,-1 0 0,0 0 0,1 0 0,3-4 0,5-3 0,0-1 0,-1 0 0,0-1 0,-1 0 0,0-1 0,18-25 0,45-88 0,-42 68 0,-26 41 0,7-12 0,-12 27 0,-1 1 0,0-1 0,1 1 0,-1-1 0,0 1 0,1-1 0,-1 1 0,1 0 0,-1-1 0,1 1 0,-1 0 0,1-1 0,-1 1 0,1 0 0,-1-1 0,1 1 0,-1 0 0,1 0 0,0 0 0,-1 0 0,1-1 0,-1 1 0,1 0 0,0 0 0,-1 0 0,1 0 0,-1 0 0,1 1 0,0-1 0,-1 0 0,1 0 0,-1 0 0,1 0 0,0 1 0,-1-1 0,1 0 0,-1 0 0,1 1 0,10 9 0,0 0 0,-1 0 0,-1 1 0,1 0 0,-2 0 0,0 1 0,0 0 0,10 23 0,-14-27 0,-1 0 0,0 0 0,0 1 0,-1-1 0,0 1 0,0 0 0,-1 0 0,0 0 0,-1 0 0,0 0 0,0 0 0,-1-1 0,0 1 0,-1 0 0,0 0 0,0-1 0,-1 1 0,0-1 0,0 1 0,-1-1 0,0 0 0,-9 13 0,10-18 0,1 0 0,-1 0 0,1-1 0,-1 1 0,0-1 0,0 0 0,0 0 0,0 0 0,-1 0 0,1 0 0,0-1 0,-1 1 0,1-1 0,-1 0 0,0 0 0,1 0 0,-1-1 0,0 1 0,1-1 0,-1 0 0,0 0 0,0 0 0,1-1 0,-5 0 0,-7-2 0,0-1 0,0-1 0,0 0 0,-17-9 0,24 10 0,7 4 0,1 0 0,-1-1 0,1 1 0,-1-1 0,0 1 0,1-1 0,-1 0 0,1 1 0,-1-1 0,1 0 0,-1 1 0,1-1 0,0 0 0,-1 1 0,1-1 0,0 0 0,0 0 0,-1 1 0,1-1 0,0 0 0,0 0 0,0 0 0,0 1 0,0-1 0,0 0 0,0 0 0,0 0 0,0 1 0,0-1 0,1 0 0,-1 0 0,0 1 0,0-1 0,1 0 0,-1 0 0,1 1 0,-1-1 0,1 0 0,-1 1 0,1-1 0,-1 1 0,1-1 0,-1 0 0,1 1 0,0 0 0,-1-1 0,1 1 0,0-1 0,-1 1 0,1 0 0,0-1 0,0 1 0,-1 0 0,1 0 0,1-1 0,20-5 0,1 0 0,-1 1 0,1 2 0,0 0 0,0 1 0,26 2 0,-12 2 0,-1 2 0,1 2 0,38 11 0,-27-8 0,-36-8 0,-1 1 0,1 1 0,-1-1 0,0 2 0,0-1 0,-1 2 0,14 6 0,-24-11 0,0 0 0,0 0 0,0 0 0,0 0 0,0 0 0,1 0 0,-1 0 0,0 0 0,0 0 0,0 0 0,0 0 0,0 0 0,0 0 0,0 0 0,0 0 0,0 1 0,0-1 0,1 0 0,-1 0 0,0 0 0,0 0 0,0 0 0,0 0 0,0 0 0,0 0 0,0 0 0,0 0 0,0 1 0,0-1 0,0 0 0,0 0 0,0 0 0,0 0 0,0 0 0,0 0 0,0 0 0,0 0 0,0 1 0,0-1 0,0 0 0,0 0 0,0 0 0,0 0 0,0 0 0,0 0 0,0 0 0,0 0 0,0 0 0,0 1 0,0-1 0,-1 0 0,1 0 0,0 0 0,0 0 0,0 0 0,0 0 0,0 0 0,0 0 0,0 0 0,0 0 0,0 0 0,-1 0 0,1 0 0,-1 0 0,1 0 0,0-1 0,-1 1 0,1 0 0,-1 0 0,1-1 0,0 1 0,-1 0 0,1-1 0,0 1 0,0 0 0,-1-1 0,1 1 0,0-1 0,0 1 0,0 0 0,-1-1 0,1 1 0,0-1 0,0 1 0,0-1 0,0 1 0,0-1 0,-3-11-3935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144 243 8240,'0'0'6908,"0"-10"-6638,3-31 32,-3 40-255,0-1 0,0 1 0,0-1 0,0 1 0,0-1 1,0 1-1,0-1 0,0 1 0,-1-1 0,1 1 1,-1 0-1,1-1 0,-1 1 0,1-1 0,-1 1 0,0 0 1,0 0-1,0-1 0,0 1 0,1 0 0,-2 0 1,0-1-1,1 1 17,0 0 0,0 1 0,1-1 0,-1 0 0,1 1 1,-1-1-1,0 0 0,1 0 0,-1 1 0,1-1 0,0 0 0,-1 0 1,1 0-1,-1 0 0,1 0 0,0 0 0,0 1 0,0-1 0,-1-2 0,1 2-16,0 1-1,0-1 0,0 0 1,0 1-1,0-1 0,0 1 1,0-1-1,-1 1 0,1-1 1,0 1-1,0-1 0,-1 0 1,1 1-1,0 0 0,-1-1 1,1 1-1,0-1 0,-1 1 1,1-1-1,-1 1 0,1 0 1,-1-1-1,1 1 0,-1 0 1,1-1-1,-1 1 0,1 0 1,-1 0-1,0 0 0,1 0 1,-1-1-1,1 1 0,-1 0 1,1 0-1,-1 0 0,0 0 1,1 0-1,-1 0 0,1 0 1,-1 1-1,0-1 0,1 0 1,-1 0-1,1 0 1,-2 1-1,-1 0 65,-1 0 0,1 0 0,0 0 0,-1 1 0,1 0 0,-5 2 0,-8 8 236,12-10-280,0 0 0,1 0 0,-1 1-1,0-1 1,1 1 0,0 0 0,-1 0 0,1 1-1,0-1 1,1 1 0,-1-1 0,1 1-1,-1 0 1,1 0 0,0 0 0,1 0-1,-1 0 1,1 1 0,-2 5 0,1 2 81,1 0 1,0 0 0,1 0 0,0-1 0,2 15-1,-2-24-108,0 1 1,1 0-1,-1 0 0,1 0 0,0-1 0,0 1 0,0 0 0,0-1 0,1 1 0,-1-1 0,1 1 0,-1-1 1,1 0-1,0 0 0,0 1 0,0-1 0,0 0 0,0-1 0,0 1 0,1 0 0,-1-1 0,1 1 0,-1-1 1,1 0-1,0 0 0,-1 0 0,4 1 0,4 0 67,0-1 0,0 0 0,0-1-1,0 0 1,0 0 0,0-1 0,1 0 0,-2-1 0,1 0 0,0-1 0,0 0-1,13-6 1,-4 0 170,1-1 1,-2-2-1,1 0 0,27-23 0,-44 33-145,0 0 1,0 1-1,0-1 0,0 0 0,1 1 0,-1 0 0,1-1 1,3 0-1,-5 2 224,7 8-25,-3-1-309,-1 0-1,-1 0 1,6 12-1,-6-11-25,0-1 0,1 1 0,6 9-1,-2-5-8,1 0-18,-1 0 1,1-1-1,1 0 1,0 0 0,1-1-1,14 11 1,-21-18 20,0-1-1,1 0 1,-1 0 0,1-1 0,0 1 0,-1-1-1,1 0 1,0 0 0,0-1 0,0 1 0,0-1-1,-1 0 1,1 0 0,0-1 0,0 1 0,0-1-1,0 0 1,-1-1 0,1 1 0,-1-1 0,1 0-1,-1 0 1,1 0 0,4-4 0,6-4 25,0-1-1,-1-1 1,0 0 0,22-27 0,-26 27 18,-1-1 0,0 0-1,-1 0 1,-1-1 0,0 0-1,-1 0 1,0-1 0,-1 0-1,-1 0 1,0 0 0,-1-1 0,0 1-1,-2-1 1,0 1 0,-1-1-1,0 0 1,-3-19 0,2 30 5,-1 0-1,1 0 1,-1 0 0,0 0 0,-1 0-1,1 0 1,-1 1 0,0-1-1,0 1 1,0 0 0,-1 0 0,1 0-1,-1 0 1,0 0 0,-7-4 0,11 8-52,-1-1 0,1 1-1,-1 0 1,1 0 0,-1 0 0,1-1 0,0 1 0,-1 0 0,1 0 0,-1 0 0,1 0-1,-1 0 1,1 0 0,-1 0 0,1 0 0,-1 0 0,1 0 0,-1 0 0,1 0 0,-1 0-1,1 0 1,-1 0 0,1 0 0,-1 0 0,1 1 0,-1-1 0,1 0 0,-1 0 0,1 1 0,0-1-1,-1 0 1,1 1 0,-1 0 0,0 0 22,1 0 1,-1 1-1,1-1 0,-1 0 1,1 1-1,-1-1 0,1 1 1,0-1-1,0 1 0,0-1 1,-1 2-1,5 31-4659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6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93 10848,'0'0'5873,"6"-10"-5372,16-35-5,-21 44-456,-1 0 0,1 0 0,-1 0 0,0 0 0,1 0 0,-1 1 0,0-1 0,0 0 1,0 0-1,0 0 0,0 0 0,0 0 0,0 0 0,0 0 0,0 0 0,0 0 0,0 0 0,0 0 0,-1 0 0,1 0 0,0 0 0,-1 0 0,1 0 0,-1 0 0,1 1 0,-1-1 0,0 0 0,1 0 0,-1 0 0,0 1 0,1-1 1,-1 0-1,0 1 0,0-1 0,1 1 0,-1-1 0,0 1 0,0-1 0,0 1 0,0 0 0,-1-1 0,-2 0 120,0 0 0,1 0 0,-1 1 0,0-1 0,1 1 1,-1 0-1,-7 1 0,1 1 166,0 0-1,0 1 1,0 0 0,-12 5 0,18-6-219,0 0 0,0 0 0,0 1 0,1-1 0,-1 1 0,1 0 0,0-1 0,0 1 0,0 1-1,0-1 1,0 0 0,1 1 0,-3 4 0,4-5-36,0-1-1,1 1 1,-1-1-1,1 1 1,0-1 0,0 1-1,0-1 1,0 1-1,0-1 1,1 1-1,-1-1 1,1 1-1,-1-1 1,1 1 0,0-1-1,0 0 1,0 1-1,3 2 1,24 39 494,-22-37-463,1 0 1,-1-1-1,1 1 1,0-1-1,0-1 1,1 1-1,0-1 1,0-1-1,0 0 1,9 4-1,13 3 253,48 11 0,-62-18-281,16 1-194,-21-4-3113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9144,'0'0'8351,"14"-1"-8033,-6 0-280,245-34 1244,343-80 515,-233 64-652,-167 28-394,-63 9 456,146 2 1,-278 12-1172,0 0 0,0 0 0,0 0 0,0 0 1,0 0-1,0 0 0,0 0 0,0 0 0,0 1 0,0-1 1,0 0-1,0 0 0,0 1 0,0-1 0,0 1 1,0-1-1,-1 1 0,1-1 0,0 1 0,1 1 1,-2-1-16,1-1 0,-1 1 1,0 0-1,0-1 0,0 1 1,0 0-1,0-1 0,0 1 1,-1 0-1,1-1 0,0 1 1,0 0-1,0-1 0,-1 1 1,1 0-1,0-1 0,-1 1 1,1-1-1,0 1 0,-1-1 1,1 1-1,-1 0 1,-6 6 64,0 0 1,0 0-1,-10 6 0,15-11-86,-34 25 192,3-2-3648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2:3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30 10248,'0'0'12459,"-10"1"-12085,-34 4-6,39-4-274,1 1 0,-1-1 0,1 1 0,0 0 0,0 0 0,0 1 0,0-1 0,0 1 0,1 0 0,-1 0 0,1 0 0,-1 0 0,1 1 0,0 0 0,1-1 0,-1 1 0,0 0 0,1 0 0,-2 5 0,0 0 36,0 0 0,0 0 1,1 1-1,1-1 1,0 1-1,-2 15 1,3-22-86,1 0 1,0 1-1,0-1 0,0 0 1,0 0-1,0 1 0,0-1 1,1 0-1,0 0 1,-1 1-1,1-1 0,0 0 1,1 0-1,-1 0 1,1 0-1,-1 0 0,1 0 1,0-1-1,0 1 1,0-1-1,0 1 0,0-1 1,4 3-1,0-2 14,0-1-1,1 0 0,-1 0 1,1-1-1,0 0 1,-1 0-1,1 0 0,0-1 1,0 0-1,-1 0 1,1-1-1,0 0 0,-1 0 1,13-4-1,1-2 52,-1-2 0,-1 0 0,1-1 0,-1 0 0,-1-2 0,23-19 0,9-4 307,-45 31-303,1 0 0,-1-1 0,0 1 1,6-8-1,-8 10 875,-3 4-971,0 1 1,0 0 0,1-1-1,-1 1 1,1 0-1,0-1 1,0 1 0,0 0-1,0-1 1,0 1-1,1 0 1,-1-1-1,1 1 1,0 0 0,-1-1-1,1 1 1,0-1-1,1 1 1,-1-1 0,0 0-1,1 0 1,1 3-1,2 2 11,1 0-1,0 0 1,0-1-1,0 1 1,13 8-1,-12-9-16,0-1 1,0 0-1,0-1 0,0 0 0,1 0 0,-1-1 0,1 1 0,0-2 0,0 1 0,1-1 0,-1 0 0,0-1 0,1 0 0,-1 0 1,1-1-1,11-1 0,-2-1 19,1-1 0,-1 0 0,0-2 0,0 0 1,21-9-1,-27 9 33,-1-1 1,0 0-1,-1 0 1,0-1 0,0 0-1,0 0 1,0-2-1,15-16 1,-23 23-58,-1 0 0,1-1 0,0 1 0,-1 0 0,0 0 0,1-1 0,-1 1 0,0-1 0,0 1 0,-1-1 0,1 1 1,0-1-1,-1 0 0,0 1 0,1-1 0,-1 0 0,0 1 0,0-1 0,-1 0 0,1 1 0,0-1 0,-1 0 0,-1-3 0,-1 0 0,0 0 0,0 0 1,-1 1-1,0 0 0,0-1 0,0 2 0,0-1 0,-7-5 0,8 7-7,0 0 0,0 0 0,0 0 0,0 1 0,-1 0 0,1-1 0,-1 1 0,0 0 0,0 1 0,0-1 0,1 1 0,-1-1 0,-1 1 0,1 0 0,0 1 0,0-1 0,0 1 0,0 0 0,-1 0 0,1 0 0,0 0 0,0 1 0,0 0 0,0 0 0,-5 1 0,-22 11 877,17 0-5814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3:42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8432,'0'0'14473,"-12"6"-14275,3-1-157,-2 0 63,1 0 1,-1 1-1,2 0 1,-1 1-1,1 0 1,-16 16-1,19-17 23,0 0 0,0-1 0,-10 8 0,12-11-84,1 0 0,-1 1 0,1-1 0,0 1 0,0 0 0,0 0 0,0 0 0,0 1-1,1-1 1,-1 1 0,1-1 0,0 1 0,0 0 0,0 0 0,-1 5 0,-2 11 160,3-14-158,1 1 0,-1-1 0,1 1 1,0-1-1,0 1 0,1 0 0,0-1 0,0 1 1,1 0-1,0-1 0,2 8 0,3 23 82,2 4 52,-7-39-161,0 0 1,0 0-1,0 0 1,1 0 0,-1 0-1,0 0 1,1 0-1,-1 0 1,1-1 0,0 1-1,-1-1 1,1 1-1,0-1 1,0 1 0,0-1-1,0 0 1,0 0-1,0 0 1,0 0 0,1-1-1,-1 1 1,0-1 0,0 1-1,5 0 1,-2-1 14,0 0 0,0 0 1,0 0-1,1-1 0,-1 0 1,0 0-1,0 0 1,0 0-1,9-5 0,-3 1 11,-1 0 0,-1-1-1,1 0 1,-1 0 0,0-1-1,0 0 1,-1-1 0,0 0-1,0-1 1,-1 1 0,0-1-1,7-13 1,15-17 204,-22 31-137,0-1-1,-1 1 0,0-1 1,8-17-1,-12 25 240,-1 10-189,-3 28-175,1 14-28,3-42 50,-1 0 0,1-1 1,1 1-1,0-1 0,0 0 1,1 0-1,-1 0 0,6 8 0,-4-12 22,-1 1-1,0-1 1,1 0-1,0 0 1,0-1-1,0 0 1,0 1-1,1-2 0,-1 1 1,1-1-1,8 3 1,-9-4-2,1 0 1,0-1-1,0 1 0,0-1 1,-1-1-1,1 1 1,0-1-1,10-2 1,47-18 134,-26 9-88,-32 9-48,1 0 0,-1-1-1,0 1 1,0-1 0,0 0-1,0-1 1,0 1 0,-1-1-1,0 0 1,0 0 0,5-9-1,16-17 188,-20 26-175,-1 0 1,0 0 0,-1 0 0,1 0-1,-1-1 1,0 1 0,0-1 0,0 0-1,-1 0 1,0 0 0,0 0 0,-1 0-1,0-1 1,0 1 0,0 0 0,-1-1-1,0 1 1,0-1 0,0 1 0,-1 0-1,0-1 1,-1 1 0,1 0 0,-1 0-1,-5-12 1,4 13 12,-1 1 0,1-1 0,-1 1 0,-6-7-1,7 9-15,3 1 12,-1 1-53,1 0 0,0 0 0,0 0 0,0 0 1,-1 0-1,1 0 0,0 0 0,0 0 0,0 0 0,0 0 1,-1 0-1,1 0 0,0 0 0,0 0 0,0 0 0,0 0 1,-1 0-1,1 0 0,0 0 0,0 0 0,0 0 0,0 0 1,-1 1-1,1-1 0,0 0 0,0 0 0,0 0 0,0 0 1,0 0-1,-1 0 0,1 1 0,0-1 0,0 0 0,0 0 1,0 0-1,0 0 0,0 1 0,0-1 0,4 7 530,12 4-4168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3:4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9344,'0'0'13921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3:4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8936,'0'0'11611,"12"-7"-11344,104-61 680,-114 66-920,1 1 0,-1-1 1,1 1-1,-1 0 1,1 0-1,0 0 0,-1 1 1,1-1-1,0 1 1,0-1-1,-1 1 0,1 0 1,0 0-1,0 0 1,0 0-1,-1 1 0,1-1 1,0 1-1,0 0 1,-1 0-1,1-1 0,0 2 1,-1-1-1,1 0 1,-1 1-1,0-1 0,1 1 1,-1-1-1,0 1 1,0 0-1,0 0 0,0 0 1,0 0-1,-1 1 1,1-1-1,-1 0 0,1 1 1,-1-1-1,0 1 1,0-1-1,0 1 0,0 0 1,0-1-1,-1 1 1,1 0-1,-1 0 0,0 0 1,0-1-1,0 1 1,0 4-1,-2 5 32,0 0 1,-1-1-1,0 1 0,-1 0 0,0-1 1,-1 0-1,0 0 0,0 0 1,-2 0-1,-13 17 0,-10 19 234,23-35-227,6-11-3,1 0 0,-1 0 0,0 0 0,1 0 0,-1 0 0,1 0 0,-1 0 0,1 0 0,-1 0-1,1 0 1,0 0 0,0 0 0,-1 2 0,2-2-27,0-1 0,0 0 0,0 1 0,0-1-1,0 0 1,0 0 0,0 0 0,1 0 0,-1 0 0,0 0-1,0 0 1,0 0 0,0 0 0,0-1 0,0 1 0,0 0 0,0-1-1,1 0 1,47-11 334,-1-2 0,89-39 0,-132 51-304,1 0 1,-1 0-1,1 1 1,-1 0 0,1 0-1,-1 0 1,1 1 0,0-1-1,-1 1 1,1 1 0,11 1-1,-6 0-776,0 1-1,0 0 0,-1 1 1,18 8-1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3:5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8936,'0'0'21063,"12"0"-20806,60-6 203,60-2 842,-78 4-972,-39 3-248,-1 0 0,1 0 1,0 1-1,15 3 0,125 12-82,-128-11 0,37-1 0,-65-3 59,0 0 0,0 0-1,0 1 1,0-1 0,1 0 0,-1 1-1,0-1 1,0 1 0,0-1 0,1 0 0,-1 1-1,0 0 1,1-1 0,-1 1 0,-1 1-1,-4 5-4009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0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10344,'0'0'22219,"7"12"-22050,0 0-145,-3-8-24,-1 0 1,-1 1-1,1-1 0,-1 1 0,0-1 0,0 1 1,0 0-1,0 0 0,-1 0 0,0 0 0,0 0 1,0 0-1,-1 9 0,-1 69 0,4 108 0,1-149 0,-2-25 0,-2-14 0,1-4 0,6-35-606,-6 30-2751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0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10952,'0'0'15913,"10"-2"-15418,27-3 129,1 1 0,55 2 0,-27 7-36,0-4 0,1-2 0,-1-4-1,0-2 1,97-23 0,-149 25-588,-12 3 0,0 1 0,1 0 0,-1 0 0,1 0 0,-1 0 0,1 1 0,-1-1 0,1 1 0,0-1 0,-1 1 0,1 0 0,0 0 0,3 0 0,-5 1 50,-1-1 0,0 1 0,1-1-1,-1 1 1,0-1 0,1 1 0,-1-1 0,0 1 0,1-1 0,-1 1 0,0-1-1,0 1 1,0-1 0,1 1 0,-1-1 0,0 1 0,0 0 0,0-1-1,0 2 1,0 5-2399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57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16 120 11352,'0'0'8723,"-1"14"-8343,4 198 1564,-3-193-1645,0-5-1,0 0-1,1-1 1,1 1-1,0-1 1,5 18-1,5-4 1978,-12-27-2042,-6-65 1025,0 18-1040,9-120 913,-2 137-810,1 22-159,-1 0-1,1 1 0,1-1 1,-1 1-1,1-1 1,0 1-1,1 0 0,0 0 1,0 0-1,1 0 1,-1 1-1,1 0 1,1 0-1,10-9 0,-7 7-128,0 1-1,1 0 0,0 1 0,0 0 0,0 0 1,1 1-1,0 1 0,0 0 0,0 0 0,1 1 1,-1 0-1,19-1 0,-27 4-32,-1 0 0,0 0 0,0 1 0,1-1 0,-1 1 0,0-1 0,0 1 0,0 0 0,0 0 0,0 0 0,0 0 0,0 0 0,0 1 0,0-1 0,0 0 0,0 1 0,-1-1 0,1 1 0,-1 0 0,1 0 0,-1 0 0,0-1 0,0 1 0,0 0 0,0 0 0,0 1 0,0-1 0,0 0 0,-1 0 0,1 0 0,-1 1 0,1 1 0,0 3 0,0 1 0,-1-1 0,1 1 0,-1-1 0,-1 1 0,0-1 0,0 0 0,-4 14 0,0-8 0,0 0 0,-1 0 0,-1-1 0,0 0 0,-1 0 0,0-1 0,-19 20 0,8-11 0,0-2 0,-2-1 0,-26 18 0,29-24 0,0-1 0,-1 0 0,-25 8 0,26-11 0,18-7 0,0 0 0,0 0 0,0-1 0,0 1 0,0 0 0,0 0 0,0 0 0,0 0 0,0 0 0,0 0 0,0 0 0,0 0 0,0 0 0,0 0 0,0 0 0,0-1 0,0 1 0,0 0 0,0 0 0,0 0 0,0 0 0,0 0 0,0 0 0,0 0 0,0 0 0,-1 0 0,1 0 0,0 0 0,0 0 0,0 0 0,0 0 0,0 0 0,0 0 0,0 0 0,0 0 0,0 0 0,0 0 0,0 0 0,0 0 0,-1 0 0,1 0 0,0 0 0,0 0 0,0 0 0,0 0 0,0 0 0,0 0 0,0 0 0,0 0 0,0 0 0,0 0 0,0 0 0,-1 0 0,1 0 0,0 0 0,0 0 0,0 0 0,0 0 0,0 0 0,0 0 0,0 0 0,4-4 0,17-5 0,1 1 0,1 2 0,0 0 0,32-4 0,-20 3 0,-14 3 0,1 1 0,-1 1 0,1 0 0,36 3 0,-50 0 0,1 0 0,0 1 0,0 0 0,0 0 0,-1 1 0,1 0 0,-1 0 0,0 1 0,0 0 0,0 1 0,-1-1 0,1 1 0,12 12 0,-18-15 0,-1 0 0,1 0 0,0 1 0,-1-1 0,1 0 0,-1 1 0,1-1 0,-1 1 0,0 0 0,0-1 0,-1 1 0,1 0 0,0 0 0,-1-1 0,0 1 0,1 0 0,-1 0 0,0 0 0,-1-1 0,1 1 0,0 0 0,-1 0 0,0 0 0,1-1 0,-1 1 0,0 0 0,0-1 0,-1 1 0,-1 3 0,-1 0 0,0-1 0,1 1 0,-2-1 0,1 0 0,-1 0 0,1-1 0,-1 1 0,0-1 0,-1 0 0,1 0 0,-11 4 0,1-1 0,-1 0 0,0-2 0,0 0 0,0-1 0,-1-1 0,0 0 0,1-1 0,-1-1 0,0 0 0,0-2 0,0 0 0,0 0 0,1-2 0,-1 0 0,-20-7 0,25 7 0,17 6 0,22 7 0,0-5-4001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1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19 9744,'0'0'15513,"-11"0"-15307,3 0-150,5-1-40,0 1 1,0-1-1,0 1 0,0 0 1,0 0-1,0 0 0,0 0 1,1 1-1,-1-1 1,0 1-1,0 0 0,0 0 1,1 0-1,-1 0 1,0 0-1,1 1 0,-1-1 1,1 1-1,-1-1 0,1 1 1,-3 3-1,-12 16 282,1 1-1,1 0 1,1 1 0,1 1-1,1 0 1,1 1 0,1 0-1,-11 48 1,19-62-171,1 0 1,1-1-1,0 1 0,0 0 1,1-1-1,1 1 1,-1-1-1,7 21 0,-6-29-84,-1 1 0,1-1 0,0 1 0,-1-1 0,1 0 0,0 0 0,0 0 0,0 0 0,1 0 0,-1 0 0,0 0 0,1-1 0,-1 1 0,1-1 0,0 0 0,4 2 0,2 0 150,0 0-1,0 0 1,18 2 0,-21-5-136,-1 0-1,1-1 1,-1 1 0,0-1 0,1 0 0,-1 0 0,0-1 0,0 0-1,0 0 1,0 0 0,0 0 0,0-1 0,-1 0 0,1 0 0,-1 0-1,5-4 1,3-4 57,-1 0 1,1-1-1,-2 0 0,12-16 0,10-27-95,-15 22-22,1-11 3,0 67 0,6 10 0,-20-27 0,-1-1 0,0 1 0,1-1 0,0 0 0,1 0 0,-1-1 0,1 1 0,-1-1 0,1 0 0,1 0 0,-1 0 0,9 3 0,-11-6 0,1 0 0,0 0 0,-1-1 0,1 1 0,0-1 0,0 0 0,0 0 0,-1 0 0,1-1 0,0 0 0,0 1 0,-1-1 0,1 0 0,-1-1 0,1 1 0,-1-1 0,1 1 0,-1-1 0,0 0 0,0 0 0,1-1 0,3-4 0,0 1 0,0 0 0,-1-1 0,0 0 0,0 0 0,-1-1 0,0 1 0,0-1 0,4-10 0,-5 5 0,0 0 0,-1 0 0,0 0 0,-1 0 0,0-1 0,-1 1 0,-1-1 0,0 0 0,-1 1 0,0-1 0,-1 1 0,-1 0 0,0 0 0,-1-1 0,-7-17 0,4 17 0,6 16 0,9 25 0,7 2 865,-5-13-5735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1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20 11048,'0'0'11689,"-11"-3"-11216,7 2-460,-12-3 369,1 0 1,-1 2-1,0-1 1,0 2-1,-16 0 1,21 3-58,0 0 0,1 2 0,-1-1 0,1 1 0,0 1 0,0 0-1,0 0 1,1 1 0,0 0 0,0 0 0,0 1 0,1 1 0,-10 11 0,9-11 210,2 1-1,-1 1 1,1 0 0,-9 17-1,14-24-533,1 0 0,-1-1 0,1 1 0,0 0 0,0 0 0,1-1 0,-1 1-1,0 0 1,1 0 0,0 0 0,0 0 0,0 0 0,0 0 0,0 0 0,0 0 0,1 0-1,-1 0 1,1-1 0,0 1 0,2 4 0,-1-4-1,0 1 1,1-1-1,0 1 0,0-1 1,0 0-1,0 0 1,0 0-1,0-1 0,1 1 1,-1-1-1,1 0 0,6 3 1,6 2-2,1-2 0,0 0 0,0 0 1,0-2-1,30 3 0,-6-3 1,0-3 0,60-6 0,-96 6 60,31-6 633,-14 0-5398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1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10344,'0'0'10163,"-11"4"-9653,-91 30 2235,95-31-2419,1 1-1,0-1 1,0 1 0,0 0-1,0 0 1,0 1 0,1 0 0,0 0-1,0 0 1,-5 8 0,1-1 90,2 1 1,-1 0-1,2 0 1,-6 15-1,8-16-170,2 1 0,-1-1 0,2 1 0,0 0 0,0 0 1,1 0-1,1 0 0,4 25 0,-1-24-107,1 1 1,1-1 0,0 0-1,1 0 1,0-1 0,1 0-1,13 16 1,-19-26-140,0 0 0,1 0 0,-1 0 0,1 0 0,0-1 0,0 1 0,0-1 0,0 1 0,0-1 0,0 0 0,1 0 0,-1 0 0,1-1 0,-1 1 0,1-1 0,0 0 0,5 1 0,-4-2 0,0 0 0,0 0 0,0 0 0,1-1 0,-1 0 0,0 0 0,0 0 0,0 0 0,-1-1 0,1 0 0,7-4 0,5-4 0,0-2 0,-1 0 0,-1 0 0,0-1 0,20-23 0,-15 13 0,22-36 0,-3 6 0,-24 34 0,-14 22 0,-1 0 0,1 0 0,-1-1 0,1 1 0,0 0 0,0-1 0,0 1 0,1-1 0,1 4 0,19 33 0,-17-32 0,2 4 0,0-1 0,18 20 0,-21-26 0,0-1 0,1 1 0,-1-1 0,1 0 0,-1-1 0,1 1 0,0-1 0,0 0 0,0 0 0,8 2 0,-6-2 0,0-1 0,0 0 0,-1-1 0,1 1 0,0-1 0,0 0 0,0-1 0,0 0 0,0 0 0,0 0 0,-1-1 0,8-3 0,-5 1 0,0 0 0,0-1 0,0 0 0,0 0 0,-1-1 0,0 0 0,12-13 0,-9 7 0,0-1 0,0 0 0,-1 0 0,-1-2 0,-1 1 0,0-1 0,0 0 0,-2-1 0,9-27 0,-13 34 0,0-1 0,-1 0 0,1-17 0,-2 23 0,0 1 0,0-1 0,-1 0 0,1 1 0,-1-1 0,0 0 0,0 1 0,0-1 0,0 1 0,0-1 0,-1 1 0,0-1 0,-2-2 0,4 5 0,-1 0 0,0 1 0,1-1 0,-1 1 0,0-1 0,0 1 0,0-1 0,1 1 0,-1-1 0,0 1 0,0 0 0,0-1 0,0 1 0,0 0 0,1 0 0,-1-1 0,0 1 0,0 0 0,0 0 0,0 0 0,0 0 0,0 1 0,0-1 0,0 0 0,0 0 0,0 0 0,1 1 0,-1-1 0,0 0 0,0 1 0,0-1 0,-1 1 0,-22 20 0,12-8 197,1 0 1,0 1-1,1 0 1,-9 17-1,14-23-691,1 0 1,0 1 0,1-1-1,0 1 1,0 0-1,1 0 1,0 0-1,1 0 1,-1 12-1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1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7736,'0'0'1552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1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8744,'0'0'19486,"10"0"-19218,191-13 1143,-107 5-804,-84 7-546,22-1 515,-1-2 0,49-11 1,-73 14-417,-6 1-142,0 0 0,0 0 1,0-1-1,0 1 0,0 0 1,0-1-1,1 1 0,-1-1 1,0 1-1,0-1 0,0 1 1,0-1-1,0 0 0,-1 0 1,2-1-1,2 1 994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1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140 109 10344,'0'0'13257,"-10"7"-12776,0 0-251,0 0 0,0 1 1,0 0-1,1 1 0,1 0 0,0 0 1,0 1-1,0 0 0,-11 21 1,14-22-37,1 1 0,0 1 1,0-1-1,1 1 0,0-1 1,1 1-1,0 0 0,1 0 1,0 0-1,1 0 0,0 0 1,2 15-1,-1-16-2,1 0 0,0 1 0,0-1 0,1-1 0,8 19 0,-10-26-145,1 0 1,-1 1 0,0-1 0,1 0 0,-1 0 0,1 0 0,0-1-1,0 1 1,0 0 0,0-1 0,0 1 0,0-1 0,0 1-1,0-1 1,1 0 0,-1 0 0,0 0 0,1 0 0,-1-1-1,1 1 1,-1 0 0,1-1 0,-1 0 0,1 0 0,-1 0-1,1 0 1,-1 0 0,1 0 0,3-1 0,3-1 5,0-1 0,0 1 0,0-2 0,0 1 0,0-1 0,-1 0 1,0-1-1,0 0 0,0 0 0,-1-1 0,1 0 0,6-7 0,-1-1 61,0-2 1,-1 1-1,0-2 0,16-29 0,-14 26-114,-14 20 0,1 0 0,-1-1 0,1 1 0,-1 0 0,0 0 0,1 0 0,-1 0 0,1-1 0,-1 1 0,1 0 0,-1 0 0,1 0 0,-1 0 0,1 0 0,-1 0 0,1 0 0,-1 0 0,0 1 0,1-1 0,-1 0 0,1 0 0,-1 0 0,1 0 0,-1 1 0,0-1 0,1 0 0,-1 0 0,1 1 0,-1-1 0,0 0 0,1 0 0,-1 1 0,0-1 0,0 1 0,1-1 0,-1 0 0,0 1 0,0-1 0,1 1 0,-1-1 0,0 0 0,0 1 0,0-1 0,0 1 0,0 0 0,8 13 0,0 0 0,1-1 0,0 0 0,1 0 0,0-1 0,1 0 0,23 18 0,-30-27 0,1 0 0,-1 0 0,1-1 0,0 0 0,0 0 0,0 0 0,0-1 0,0 1 0,0-1 0,1 0 0,-1-1 0,0 1 0,0-1 0,1 0 0,-1-1 0,0 1 0,8-2 0,-6 0 0,0 0 0,0 0 0,0 0 0,0-1 0,0 0 0,-1 0 0,1-1 0,-1 0 0,0 0 0,0-1 0,10-9 0,-3 1 0,-1-1 0,0 0 0,13-23 0,-20 28 0,0 0 0,-1-1 0,0 1 0,-1-1 0,0 0 0,-1 0 0,0 0 0,1-11 0,-1-8 0,-1 1 0,-2-1 0,0 0 0,-9-39 0,10 65 0,-1 1 0,0 0 0,0-1 0,0 1 0,0 0 0,-1-1 0,1 1 0,0 0 0,-1 0 0,0 0 0,1 0 0,-1 0 0,-3-2 0,-1-1 0,6 5 0,0 0 0,0-1 0,0 1 0,0 0 0,-1 0 0,1 0 0,0 0 0,0 0 0,0 0 0,0 0 0,0 0 0,0 1 0,0-1 0,-1 0 0,1 0 0,0 0 0,0 0 0,0 0 0,0 0 0,0 0 0,0 0 0,0 0 0,0 0 0,-1 0 0,1 0 0,0 0 0,0 0 0,0 0 0,0 1 0,0-1 0,0 0 0,0 0 0,0 0 0,0 0 0,0 0 0,0 0 0,0 0 0,0 1 0,0-1 0,0 0 0,0 0 0,0 0 0,0 0 0,0 0 0,0 0 0,0 0 0,0 1 0,0-1 0,0 0 0,0 0 0,0 0 0,0 0 0,0 0 0,0 0 0,0 0 0,0 0 0,0 1 0,0-1 0,0 0 0,0 0 0,1 0 0,-1 0 0,0 0 0,0 0 0,1 14 0,0-11 0,6 60-438,-6-52-3072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2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14672,'0'0'5501,"2"10"-5001,24 259 2172,-11-88-464,-10-148-588,10 35 0,-13-61-1286,0-2-107,1-6 217,0-17 793,1-28 487,-10-69-1724,2 63 0,4-67 0,12-12 0,-10 116 0,0-1 0,1 1 0,1-1 0,1 1 0,0 0 0,1 1 0,0-1 0,1 1 0,13-20 0,-17 30 0,1 0 0,-1 0 0,0 0 0,1 0 0,0 1 0,0-1 0,0 1 0,0 0 0,6-3 0,-8 5 0,1 0 0,0 0 0,-1 1 0,1-1 0,0 1 0,0-1 0,-1 1 0,1 0 0,0 0 0,0 0 0,-1 1 0,1-1 0,0 0 0,0 1 0,-1 0 0,1 0 0,0 0 0,3 1 0,4 4 0,1 0 0,-1 1 0,0 0 0,0 0 0,-1 1 0,0 1 0,0-1 0,-1 1 0,0 1 0,0-1 0,-1 1 0,-1 1 0,0-1 0,0 1 0,7 22 0,-5-16 0,-7-14 0,1 1 0,-1-1 0,1 0 0,-1 1 0,0-1 0,0 0 0,0 1 0,-1 0 0,1-1 0,-1 1 0,0-1 0,0 1 0,0-1 0,0 1 0,-1 0 0,1-1 0,-2 4 0,1-5 0,1-1 0,0 0 0,-1 0 0,1 0 0,-1 1 0,0-1 0,1 0 0,-1 0 0,0 0 0,1 0 0,-1 0 0,0 0 0,0 0 0,0 0 0,0 0 0,0-1 0,0 1 0,0 0 0,-1-1 0,1 1 0,0 0 0,-2 0 0,-1-1 0,0 1 0,0-1 0,1 0 0,-1 0 0,0-1 0,-7 0 0,-8-3 0,1-1 0,-1-1 0,1-1 0,0 0 0,0-2 0,1 0 0,0 0 0,1-2 0,0 0 0,-24-22 0,33 23 858,5 4-5689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2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11856,'0'0'13863,"10"-11"-13473,-5 6-337,2-4 54,0 1 0,1 0 0,0 1 1,0-1-1,0 2 0,1-1 0,0 1 0,1 1 0,-1-1 0,14-4 0,-15 8 25,1 0-1,-1 1 0,1 0 1,-1 0-1,1 1 0,0 0 0,-1 0 1,1 1-1,-1 0 0,11 3 0,-18-3-99,1 0 1,-1 0-1,0 0 0,1 0 0,-1 0 0,0 0 0,0 0 0,0 0 0,0 0 0,0 0 0,0 1 0,-1-1 0,1 0 0,0 1 0,-1-1 0,1 1 0,0-1 0,-1 1 0,0-1 0,1 1 0,-1-1 0,0 1 0,0-1 0,0 1 0,0-1 0,0 1 1,0-1-1,0 1 0,-1 1 0,0 3 45,0 0 1,0 0 0,-1 0 0,0-1-1,0 1 1,-5 8 0,-3 2 102,-1-1-1,-23 25 1,-8 11 266,18-14 781,24-36-1222,-1-1 0,1 0 0,0 1 0,0-1 0,1 0 0,-1 1 0,0-1 0,0 0 1,0 1-1,0-1 0,0 0 0,0 1 0,0-1 0,0 0 0,1 0 0,-1 1 0,0-1 1,0 0-1,0 1 0,1-1 0,-1 0 0,0 0 0,0 1 0,1-1 0,-1 0 0,0 0 0,1 0 1,-1 0-1,0 1 0,0-1 0,1 0 0,-1 0 0,0 0 0,1 0 0,0 0 0,15 6 69,-1-5-74,0-1 0,0-1 0,1 0 0,-1-1 0,0 0 0,27-9 0,-28 5 0,-1 0 0,1-1 0,-1-1 0,-1 0 0,1 0 0,-1-1 0,17-18 0,-29 27 18,0-1-1,1 1 1,-1 0-1,0 0 1,0 0-1,0 0 1,0 0 0,0 0-1,0 0 1,0 0-1,0 0 1,1 0-1,-1 0 1,0 0 0,0 0-1,0-1 1,0 1-1,0 0 1,0 0-1,1 0 1,-1 0 0,0 0-1,0 0 1,0 0-1,0 0 1,0 0-1,0 0 1,1 1 0,-1-1-1,0 0 1,0 0-1,0 0 1,0 0-1,0 0 1,0 0 0,0 0-1,1 0 1,-1 0-1,0 0 1,0 0-1,0 0 1,0 0 0,0 1-1,0-1 1,0 0-1,0 0 1,0 0-1,0 0 1,0 0-1,0 0 1,1 0 0,-1 1-1,0-1 1,0 0-1,0 0 1,1 7-4938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2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57 110 9648,'0'0'8231,"-8"-10"-7752,-22-30-34,13 21 734,15 16 599,4-10 379,-2 13-2056,0-1 1,0 0-1,0 0 1,1 1-1,-1-1 1,0 0-1,0 1 1,0-1-1,1 0 1,-1 1 0,0-1-1,1 0 1,-1 1-1,1-1 1,-1 1-1,1-1 1,-1 1-1,1-1 1,-1 1-1,1-1 1,-1 1 0,1-1-1,0 1 1,-1 0-1,1-1 1,0 1-1,-1 0 1,2-1-1,7-4 624,-7 4-594,0 1 0,0-1 0,1 1 0,-1 0 0,0-1 0,0 1 0,1 0 0,-1 0 0,0 1 0,4-1 0,8 1 258,111-3 1234,0 1-857,-55 3-407,40 0 155,-85-2-475,34 4 1,-29-2-38,-11 1-2,0 0 0,21 7 0,-29-6 0,1-1 0,-1 0 0,0-1 0,0 0 0,1-1 0,0 0 0,-1-1 0,1 0 0,13-3 0,-24 3 0,1-1 0,-1 1 0,0-1 0,1 0 0,-1 0 0,0 1 0,1-1 0,-1 0 0,0 0 0,0 0 0,0-1 0,0 1 0,1-2 0,-2 3 16,0 0 0,0 0-1,0 0 1,0 0 0,0 0 0,0 0 0,0-1-1,0 1 1,0 0 0,0 0 0,0 0 0,0 0 0,0 0-1,0 0 1,0 0 0,0-1 0,0 1 0,0 0-1,0 0 1,0 0 0,-1 0 0,1 0 0,0 0-1,0 0 1,0 0 0,0 0 0,0 0 0,0 0 0,0 0-1,0 0 1,-1-1 0,1 1 0,0 0 0,0 0-1,0 0 1,0 0 0,0 0 0,0 0 0,0 0-1,-1 0 1,1 0 0,0 0 0,0 0 0,0 1 0,0-1-1,0 0 1,0 0 0,0 0 0,-1 0 0,1 0-1,0 0 1,0 0 0,0 0 0,0 0 0,0 0-1,0 0 1,0 0 0,0 1 0,-8 4-1777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2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27 138 12760,'0'0'1440,"-4"-11"-848,-2-2-354,3 7-74,0 0 1,1 1-1,0-1 0,0 0 1,0-1-1,0-5 1,2 11 3,0 0 0,0 0 0,0 0 1,0 0-1,0 0 0,0 0 0,1 1 1,-1-1-1,0 0 0,1 0 0,-1 0 0,0 0 1,1 1-1,-1-1 0,1 0 0,-1 0 1,1 1-1,-1-1 0,1 0 0,0 1 0,-1-1 1,1 0-1,0 1 0,0-1 0,-1 1 0,1-1 1,0 1-1,0 0 0,0-1 0,-1 1 1,1 0-1,0 0 0,0-1 0,1 1 0,41-5 1914,-25 3-1393,15-3 319,22-5 503,79-3 1,-56 9-871,-34 0-133,58 4 0,108 12 1357,-174-10-1639,-26-2-190,0 0-1,0 1 0,12 2 0,-18-2-35,0 0 0,0-1 0,1 1 0,-1-1 0,0 0 0,0 0 0,1 0 0,7-2 0,-12 2 16,0 0 0,0 0 0,0 0 0,0 0 1,0 0-1,-1 0 0,1-1 0,0 1 0,0 0 0,0 0 0,0 0 0,0 0 0,0 0 1,0 0-1,0 0 0,0 0 0,0 0 0,0 0 0,0-1 0,0 1 0,0 0 0,0 0 1,0 0-1,0 0 0,0 0 0,0 0 0,0 0 0,0 0 0,0-1 0,0 1 0,0 0 1,0 0-1,0 0 0,0 0 0,0 0 0,0 0 0,0 0 0,0 0 0,0 0 1,0 0-1,0-1 0,1 1 0,-1 0 0,0 0 0,0 0 0,0 0 0,0 0 0,0 0 1,0 0-1,0 0 0,0 0 0,0 0 0,0 0 0,1 0 0,-1 0 0,0 0 0,0 0 1,0 0-1,0 0 0,0 0 0,0 0 0,-5-8-5035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58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78 15472,'0'0'4595,"3"10"-4324,-3-9-269,2 9 86,1-1 0,0 1 0,1-1 0,5 10 0,-7-15-35,0-1 0,0 1-1,1-1 1,-1 0 0,1 0 0,0 0 0,0 0-1,0 0 1,0-1 0,1 1 0,-1-1-1,1 0 1,-1 0 0,1 0 0,7 2 0,0-1 109,0-1 0,0 0 0,0 0 0,0-1 0,0 0 0,1-1 0,17-2 0,-25 1-77,-1 1 0,1-1 0,0 1 0,0-1 0,-1 0 0,1 0 0,-1-1 0,1 1 0,-1-1 0,1 1 0,-1-1 0,0 0 0,0-1 0,0 1 0,0 0 0,0-1 0,-1 0 1,1 0-1,-1 1 0,0-1 0,1-1 0,-1 1 0,-1 0 0,1 0 0,0-1 0,1-3 0,-3 5-46,0 1 1,0 0-1,0-1 1,1 1 0,-1-1-1,0 1 1,-1 0-1,1-1 1,0 1 0,0 0-1,0-1 1,-1 1-1,1 0 1,-1 0 0,1-1-1,-1 1 1,0 0-1,1 0 1,-1 0 0,0-1-1,-1 0 1,-1-1 17,1 1-1,-1 0 1,0-1 0,0 1 0,0 0-1,-1 1 1,-6-4 0,-2 1 67,-1 0-1,1 0 1,-22-2 0,3 4 183,-1 1 0,1 2 0,-50 7 1,66-4-132,26-7-227,108-55-566,-80 36-2850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4:2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62 10544,'0'0'10297,"-9"-2"-9692,-31-6-33,34 7-380,1 1-1,-1 0 1,0 0-1,0 1 1,0-1 0,1 1-1,-1 1 1,0-1-1,1 1 1,-1 0 0,1 0-1,-1 0 1,1 1-1,0 0 1,0 0 0,0 0-1,-4 4 1,-18 10 598,19-12-571,0 0 0,1 1 0,-1 0 0,1 0 1,0 0-1,1 1 0,-8 9 0,3-1 196,1 0 0,-16 29 0,17-22-36,1 1 0,1 0 1,1 0-1,1 0 0,1 1 0,1-1 0,0 26 0,3-38-344,-1 1-1,1 0 0,1 0 0,0-1 1,1 1-1,0-1 0,1 1 0,0-1 0,5 12 1,-5-17-29,-1-1 1,1 1 0,1-1 0,-1 0-1,1 0 1,0 0 0,0 0 0,0-1-1,0 1 1,1-1 0,0 0 0,0-1-1,0 1 1,1-1 0,-1 0 0,1 0-1,-1-1 1,11 4 0,5-1-7,0-1 0,1-1 0,-1-1 0,1-1 0,0-1 0,-1-1 0,1 0 0,-1-2 0,1-1 0,26-7 0,-7-2 0,1-1 0,-2-2 0,0-2 0,41-25 0,-52 24 0,-1-1 0,35-32 0,-28 22 0,-31 27 0,0-1 0,0 1 0,-1-1 0,1 0 0,-1-1 0,0 1 0,0 0 0,0-1 0,0 0 0,-1 0 0,0 0 0,0 0 0,0 0 0,1-10 0,-2 8 0,-1-1 0,1 0 0,-2 1 0,1-1 0,-1 0 0,0 1 0,-1-1 0,0 1 0,-3-11 0,-7-8 0,-1 0 0,-1 0 0,-1 1 0,-24-30 0,34 48 0,0-1 0,-1 1 0,0 0 0,-1 0 0,0 1 0,0 0 0,0 0 0,-1 1 0,1-1 0,-1 2 0,-1-1 0,1 1 0,-1 0 0,1 1 0,-1 0 0,0 0 0,0 1 0,0 0 0,-10 0 0,5 0 0,-1 1 0,1 0 0,-1 1 0,1 1 0,-1 0 0,1 1 0,-1 1 0,1 0 0,0 1 0,0 0 0,1 1 0,-1 1 0,-12 7 0,18-9 0,0 1 0,0 0 0,-14 11 0,20-13 0,-1 0 0,1 0 0,-1 0 0,1 0 0,0 0 0,0 0 0,1 1 0,-1-1 0,1 1 0,-1-1 0,-1 8 0,-1 10-3935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7936,'0'0'16354,"-4"11"-15889,-94 290 2436,56-159-1555,-5 36 1198,39-157-2088,6-17-372,1 0 0,-1 1 0,1 0 0,0-1 1,0 1-1,0 0 0,0 0 0,1 6 0,18-36-84,-3-9 872,-10 17-5780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1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12160,'0'0'12683,"10"-11"-12159,34-35-14,-41 43-453,0 0 0,0 1 0,1 0 0,-1-1 0,1 1 1,0 0-1,0 1 0,-1-1 0,1 1 0,0 0 1,0 0-1,8-1 0,2-1 124,26-4 299,0 1 0,1 3 0,-1 1 0,66 5 0,-53 0 542,101-9 1,-123 0-417,20-2 301,-44 13 78,-6-1-4269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1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97 140 9848,'0'0'13995,"-11"9"-13532,9-7-429,-7 7 132,-1 0 1,2 0-1,-1 1 0,1 0 0,1 1 0,0-1 1,-6 14-1,10-18-22,1 0 0,0 0 1,0 1-1,1-1 0,0 0 1,0 1-1,1-1 0,0 1 0,0-1 1,0 1-1,1-1 0,0 1 1,2 10-1,-2-15-94,0-1 1,0 1 0,0 0-1,0 0 1,0-1-1,0 1 1,0 0-1,0-1 1,1 1-1,-1-1 1,1 0 0,-1 1-1,1-1 1,-1 0-1,1 0 1,0 0-1,0 0 1,-1 0 0,1 0-1,0-1 1,0 1-1,0-1 1,4 1-1,-3 0 10,1 0-1,0-1 0,0 0 1,0 0-1,0 0 0,0 0 1,0-1-1,0 0 0,-1 0 0,1 0 1,4-1-1,5-5 78,0 1 1,0-2-1,0 0 0,-1-1 0,-1 0 0,1 0 1,14-18-1,3-7 443,29-44-1,-37 48-75,-15 17-121,7 56-383,-10-34 0,1-1 0,-1 0 0,1-1 0,1 1 0,0-1 0,0 1 0,0-2 0,1 1 0,12 11 0,-16-17 0,0 0 0,1 0 0,-1 0 0,0-1 0,1 1 0,-1 0 0,1-1 0,-1 0 0,0 1 0,1-1 0,-1 0 0,1 0 0,-1-1 0,1 1 0,-1 0 0,1-1 0,-1 0 0,1 1 0,-1-1 0,0 0 0,1 0 0,2-2 0,6-3 0,1-1 0,17-13 0,-20 13 0,-1 0 0,0-1 0,-1 0 0,0-1 0,0 0 0,0 0 0,-2 0 0,1-1 0,5-13 0,-8 17 0,0 1 0,-1-1 0,0 0 0,0 0 0,-1-1 0,0 1 0,0 0 0,0 0 0,0-1 0,-1 1 0,0 0 0,-1 0 0,0-1 0,0 1 0,0 0 0,0 0 0,-4-10 0,4 16 0,1-1 0,0 1 0,-1-1 0,1 1 0,0 0 0,-1-1 0,1 1 0,-1 0 0,1 0 0,-1-1 0,1 1 0,0 0 0,-1 0 0,1-1 0,-1 1 0,1 0 0,-1 0 0,1 0 0,-1 0 0,1 0 0,-1 0 0,1 0 0,-1 0 0,1 0 0,-1 0 0,0 0 0,1 0 0,-1 0 0,1 0 0,0 1 0,-1-1 0,1 0 0,-1 0 0,1 0 0,-1 1 0,0 0 0,-14 10 0,13-10 0,1 1 0,-1-1 0,1 1 0,0 0 0,-1-1 0,1 1 0,0 0 0,0 0 0,0 0 0,1 0 0,-1-1 0,0 1 0,1 0 0,-1 1 0,1-1 0,0 3 0,0-3 0,0 0 0,1-1 0,0 1 0,-1 0 0,1 0 0,0-1 0,0 1 0,0 0 0,0-1 0,1 1 0,-1-1 0,0 1 0,0-1 0,1 0 0,-1 0 0,1 1 0,-1-1 0,4 1 0,19 10 570,-11-7-5764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1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52 13968,'0'0'5265,"-8"11"-4537,3-4-599,-26 37 563,28-40-522,1 1 0,-1-1 0,1 1 0,1-1 0,-1 1 0,1 0 1,0 0-1,0 0 0,0 0 0,0 9 0,1-12-90,1 0-1,-1 1 1,1-1 0,-1 0 0,1 0 0,0 0 0,0 0-1,0 0 1,0 0 0,0 0 0,0 0 0,0 0 0,1 0 0,-1-1-1,1 1 1,-1 0 0,1-1 0,0 1 0,-1-1 0,1 0 0,0 0-1,0 0 1,0 0 0,0 0 0,0 0 0,1 0 0,2 1 0,0-1 34,1 0 0,-1 0 0,0-1 0,0 1 0,1-1 1,-1 0-1,0 0 0,1-1 0,-1 0 0,10-2 1,-5 0 61,-1 0 0,1-1 0,-1 0 0,0-1 0,14-9 0,-18 10-86,-1 0 0,1 0 1,-1-1-1,0 1 0,0-1 1,0 0-1,0-1 0,-1 1 0,0-1 1,4-9-1,-5 10-23,0 0-1,0-1 1,0 1 0,0-1-1,-1 0 1,0 1 0,0-1 0,-1 0-1,0-7 1,0 10-34,-1 1-1,1-1 1,-1 1 0,1 0 0,-1 0-1,0-1 1,0 1 0,-1 0-1,1 0 1,0 0 0,0 0 0,-1 0-1,0 0 1,1 0 0,-1 1 0,0-1-1,0 1 1,0-1 0,0 1-1,0 0 1,0-1 0,0 1 0,0 0-1,0 0 1,-1 1 0,-2-2-1,-2 0 81,0-1 0,0 1-1,0 0 1,-1 1-1,1-1 1,0 1-1,-1 1 1,1 0 0,-1 0-1,1 0 1,-1 1-1,1 0 1,-13 4-1,15-4-28,1 0-1,0 1 1,0 0-1,0 0 0,-6 5 1,9-7-86,1 0 1,-1 1-1,1-1 1,0 0-1,-1 1 1,1-1-1,0 0 1,0 1-1,-1-1 1,1 0-1,0 1 1,0-1-1,0 1 1,-1-1-1,1 0 1,0 1-1,0-1 1,0 1-1,0-1 1,0 1-1,0-1 1,0 1-1,0-1 1,0 0-1,0 2 1,1-1-35,-1 0-1,1 0 1,0-1 0,-1 1 0,1 0 0,0 0 0,0 0 0,0-1 0,0 1 0,-1 0 0,1-1 0,0 1 0,0-1 0,0 1 0,1-1-1,0 1 1,9 3-4167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322 738 11856,'0'0'6679,"-3"-10"-6135,-11-30-32,12 37-415,0-1 0,0 1 0,0 0 0,-1 1-1,1-1 1,-1 0 0,0 1 0,0 0 0,0-1-1,0 1 1,0 0 0,0 1 0,-1-1 0,1 0-1,-1 1 1,1 0 0,-1 0 0,-5-1-1,7 1-21,-13-3 396,1 0 1,-1 1 0,-26-2 0,35 5-333,0 0 0,-1 0 0,1 1 0,0 0 1,0 1-1,0-1 0,0 1 0,0 0 0,0 0 1,0 1-1,-9 5 0,2 0 22,6-4 16,0 0 0,1 0 0,0 1 1,-1 0-1,1 0 0,-5 6 0,10-9-124,-1-1-1,1 1 1,0 0 0,0 0 0,0 1-1,0-1 1,0 0 0,0 0 0,1 0-1,-1 1 1,1-1 0,0 0-1,-1 1 1,1-1 0,0 0 0,0 1-1,1-1 1,-1 0 0,0 1-1,1-1 1,-1 0 0,1 0 0,0 0-1,0 1 1,1 2 0,1-1 9,0 1 0,0-1 1,0 1-1,0-1 0,1 0 1,0 0-1,0-1 0,0 1 1,0-1-1,1 0 0,-1 0 0,1 0 1,0 0-1,0-1 0,0 0 1,0 0-1,7 2 0,3 0 105,0-1-1,0-1 0,0 0 0,0 0 0,18-2 0,-20 0-16,-1-2 0,1 1-1,-1-1 1,0-1 0,0-1-1,0 1 1,0-2-1,-1 0 1,18-9 0,-23 11-88,-1-1 0,1 0 1,-1 0-1,0 0 1,0-1-1,0 1 0,-1-1 1,0 0-1,0 0 1,0-1-1,0 1 0,-1-1 1,0 0-1,0 0 1,0 0-1,-1 0 0,0-1 1,0 1-1,-1-1 1,1-6-1,-1 2-62,0-1 0,-1 1 0,-1 0 0,0-1 0,0 1 0,-1 0 0,-1 0 0,0 0 0,0 0 0,-1 0 0,-1 1 0,1 0 0,-2 0 0,-9-14 0,14 22 0,-1 0 0,0 0 0,0 0 0,0 1 0,0-1 0,0 1 0,0-1 0,-1 1 0,1 0 0,0 0 0,-1 0 0,1 0 0,-1 1 0,1-1 0,-1 0 0,0 1 0,1 0 0,-1 0 0,1 0 0,-1 0 0,1 0 0,-1 0 0,0 1 0,1-1 0,-4 2 0,3-2 0,0 1 0,0 0 0,0 1 0,0-1 0,0 1 0,0-1 0,0 1 0,0 0 0,1 0 0,-1 0 0,1 0 0,-1 0 0,1 1 0,0-1 0,0 1 0,0 0 0,0-1 0,0 1 0,-1 4 0,1-2 0,2-4 0,-1 0 0,1-1 0,-1 1 0,1 0 0,-1 0 0,1 0 0,0 0 0,0 0 0,-1 0 0,1 0 0,0 0 0,0 0 0,0 0 0,0 0 0,0 0 0,0 0 0,0 0 0,1 0 0,-1 0 0,0 0 0,0 0 0,1 0 0,-1 0 0,1 0 0,-1 0 0,1 0 0,-1-1 0,1 1 0,-1 0 0,1 0 0,0 0 0,-1-1 0,1 1 0,0 0 0,0-1 0,1 1 0,0 1 0,-1-1 0,1 0 0,-1 1 0,1-1 0,0 0 0,0 0 0,0-1 0,0 1 0,0 0 0,0-1 0,0 1 0,0-1 0,0 1 0,0-1 0,0 0 0,0 0 0,0 0 0,0 0 0,0 0 0,0-1 0,0 1 0,4-1 0,3-3 0,1 1 0,0-1 0,12-8 0,-5 4 0,28-17 0,-2-1 0,73-57 0,-45 30 0,-40 27 0,57-57 0,-59 53 0,-15 15 0,-2 0 0,0-1 0,12-21 0,1-1 0,30-52 0,-52 85 0,-4 7 0,-5 13 0,-42 179 0,15-66 0,-144 511 0,133-536 0,7-18 0,37-86 0,0 1 0,0 0 0,0 0 0,0 0 0,0-1 0,0 1 0,-1 0 0,1 0 0,0 0 0,0-1 0,0 1 0,0 0 0,0 0 0,-1 0 0,1 0 0,0-1 0,0 1 0,0 0 0,-1 0 0,1 0 0,0 0 0,0 0 0,-1 0 0,1 0 0,0 0 0,0 0 0,0 0 0,-1 0 0,1 0 0,0 0 0,0 0 0,-1 0 0,1 0 0,0 0 0,0 0 0,-1 0 0,1 0 0,0 0 0,0 0 0,0 0 0,-1 0 0,1 0 0,0 0 0,0 1 0,0-1 0,-1 0 0,1 0 0,0 0 0,0 0 0,0 1 0,0-1 0,-1 0 0,1 0 0,0 0 0,0 1 0,0-1 0,0 0 0,0 0 0,0 0 0,0 1 0,0-1 0,0 0 0,0 0 0,0 1 0,0-1 0,0 1 0,-5-23 0,9-5 0,1 1 0,1-1 0,1 1 0,1 0 0,2 1 0,0 0 0,2 1 0,18-30 0,21-23 0,65-77 0,-56 78 0,58-83 0,58-75 0,-159 213 0,24-44 0,-26 38 0,-11 21 0,-8 13 0,-10 22 0,-198 503 0,182-458 0,-43 77 0,35-79 0,14-25 0,-60 86 0,83-133 0,1 0 0,0 1 0,0-1 0,0 0 0,-1 0 0,1 1 0,0-1 0,-1 0 0,1 0 0,0 0 0,0 1 0,-1-1 0,1 0 0,0 0 0,-1 0 0,1 0 0,0 0 0,-1 0 0,1 0 0,0 0 0,-1 0 0,1 0 0,0 0 0,-1 0 0,1 0 0,0 0 0,-1 0 0,1 0 0,0 0 0,-1 0 0,1 0 0,0-1 0,-1 1 0,1 0 0,0 0 0,-1 0 0,1-1 0,0 1 0,0 0 0,-1 0 0,1-1 0,0 1 0,0 0 0,0 0 0,-1-1 0,-6-15 0,8 11 0,-1 0 0,1 0 0,0 0 0,1 0 0,-1 1 0,1-1 0,0 0 0,0 0 0,1 1 0,2-5 0,33-43 0,-37 51 0,16-18 0,1 0 0,1 1 0,41-31 0,72-37 0,-88 59 0,-34 21 0,13-9 0,50-23 0,-67 35 0,0 1 0,1 0 0,-1 0 0,1 0 0,-1 0 0,1 1 0,0 0 0,0 1 0,0 0 0,-1 0 0,1 0 0,0 1 0,11 2 0,-16-2 74,0 0-1,-1 0 1,1 0 0,0 0-1,0 0 1,0 0-1,-1 1 1,1-1 0,-1 1-1,1-1 1,-1 1 0,2 2-1,7 13-3112,-8-14 1186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403 669 8744,'0'0'12778,"-11"-8"-12453,-38-23-11,46 30-261,-1-1 0,0 1 1,0-1-1,0 1 1,1 0-1,-1 1 0,0-1 1,0 1-1,0 0 0,0 0 1,0 0-1,0 0 1,0 1-1,0-1 0,0 1 1,0 0-1,0 0 1,0 1-1,1-1 0,-1 1 1,-5 3-1,-6 1 166,1 0-91,1 1 0,0 0-1,0 1 1,0 0 0,1 1 0,1 1 0,0 0 0,0 0-1,1 1 1,0 0 0,0 1 0,2 0 0,-1 0 0,2 1 0,0 0-1,-7 17 1,13-27-77,0 1-1,0-1 1,0 1-1,0 0 1,1-1-1,0 1 1,0 0-1,0-1 0,0 1 1,0 0-1,2 4 1,-2-6-31,1-1 1,0 1-1,-1-1 0,1 1 1,0-1-1,0 0 0,0 1 1,0-1-1,0 0 1,0 0-1,0 0 0,0 0 1,0 0-1,1 0 0,-1 0 1,0 0-1,1 0 1,-1 0-1,1-1 0,-1 1 1,1-1-1,-1 1 0,1-1 1,-1 0-1,1 1 0,-1-1 1,3 0-1,7 0 26,0 0 0,0-1 1,0 0-1,0-1 0,0 0 0,0 0 0,-1-2 0,1 1 1,-1-1-1,0-1 0,0 1 0,15-12 0,-4 2 73,0-1-1,-1-2 0,-1 0 1,24-27-1,-39 38-55,1-1 0,-1 0-1,-1 0 1,1 0 0,-1 0 0,0-1 0,-1 1-1,0-1 1,0 0 0,0 0 0,0-7-1,-2 14-39,0 0 0,0 0 0,0 0 0,1 0 0,-1-1 0,0 1 0,0 0-1,0 0 1,0 0 0,-1 0 0,1 0 0,0 0 0,0 0 0,-1-1 0,0 1-12,1 1 0,0 0 1,0 0-1,-1 0 1,1 0-1,0 0 0,0-1 1,-1 1-1,1 0 1,0 0-1,0 0 1,-1 0-1,1 0 0,0 0 1,-1 0-1,1 0 1,0 0-1,0 0 1,-1 0-1,1 0 0,0 0 1,-1 0-1,1 1 1,0-1-1,0 0 0,-1 0 1,1 0-1,0 0 1,0 0-1,-1 1 1,1-1-1,0 0 0,-3 3 21,0-1-1,0 0 0,1 1 0,-1 0 0,1 0 0,0 0 1,-3 4-1,-147 290 378,34-63-142,90-181-29,-25 66 0,52-117-214,-1 3 59,0 0 1,0 0 0,1-1-1,0 1 1,0 0-1,0 1 1,0-1-1,1 5 1,21-21 298,13-17-154,57-59-1,-65 62-159,201-197 40,-178 171-108,152-164 0,-188 198 0,0 0 0,-1-1 0,16-34 0,-24 45 0,15-24 0,-13 22 0,-1 0 0,9-19 0,-8 13 0,-7 21 0,-1-1 0,1 1 0,-1-1 0,0 0 0,-4 7 0,-4 11 0,-2 9 0,2 1 0,1 0 0,2 1 0,-5 52 0,12-84 0,0 0 0,0 1 0,0-1 0,0 0 0,0 1 0,1-1 0,-1 0 0,1 0 0,-1 1 0,1-1 0,0 0 0,0 0 0,0 0 0,2 3 0,-2-4 0,0 0 0,-1-1 0,1 1 0,0-1 0,0 1 0,0 0 0,0-1 0,-1 1 0,1-1 0,0 0 0,0 1 0,0-1 0,0 0 0,0 1 0,0-1 0,0 0 0,0 0 0,0 0 0,0 0 0,0 0 0,0 0 0,0 0 0,0-1 0,0 1 0,0 0 0,0 0 0,0-1 0,0 1 0,0 0 0,0-1 0,0 1 0,0-1 0,-1 0 0,2 0 0,28-19 0,-2-1 0,0-1 0,-1-2 0,-2-1 0,0 0 0,-2-2 0,-1-1 0,34-55 0,-52 75 0,1 1 0,-1-1 0,1 1 0,0 0 0,0 0 0,13-11 0,-18 18 0,0 0 0,0 0 0,1 0 0,-1-1 0,0 1 0,0 0 0,0 0 0,1 0 0,-1 0 0,0 0 0,0 0 0,0 0 0,1 1 0,-1-1 0,0 0 0,0 0 0,1 0 0,-1 0 0,0 0 0,0 0 0,0 0 0,0 0 0,1 0 0,-1 1 0,0-1 0,0 0 0,0 0 0,0 0 0,0 0 0,1 0 0,-1 1 0,0-1 0,0 0 0,0 0 0,0 0 0,0 1 0,0-1 0,0 0 0,0 0 0,0 0 0,0 1 0,1-1 0,-1 0 0,0 0 0,0 0 0,0 1 0,-1-1 0,1 0 0,0 0 0,0 0 0,0 1 0,0-1 0,1 17 0,-1-12 0,1 15 0,2 1 0,0-1 0,1 1 0,1-1 0,9 21 0,-13-37 0,1-1 0,0 0 0,0 1 0,1-1 0,-1-1 0,1 1 0,-1 0 0,1 0 0,0-1 0,0 0 0,0 1 0,0-1 0,0 0 0,6 2 0,0 0 0,0-1 0,0 0 0,0 0 0,13 2 0,-17-4 0,1-1 0,-1 0 0,1 0 0,-1 0 0,1-1 0,0 0 0,-1 0 0,0 0 0,1 0 0,-1-1 0,0 0 0,1 0 0,5-4 0,7-5 0,0-1 0,20-17 0,1-1 0,53-40 0,-78 61 0,-8 5 0,0-1 0,1 1 0,-1 1 0,1-1 0,0 1 0,14-4 0,-6 0 0,-13 6 0,-1 0 0,1 0 0,-1 0 0,1 0 0,0 1 0,0-1 0,-1 0 0,1 1 0,0 0 0,0-1 0,0 1 0,0 0 0,-1 0 0,1 0 0,0 0 0,0 0 0,0 0 0,0 0 0,3 2 0,-1-1 0,3 1 0,-14 3 0,1-3 0,0 0 0,0 0 0,0 1 0,-6 4 0,-9 4 0,12-7 0,-9 4 0,0 0 0,1 1 0,0 1 0,1 1 0,0 0 0,0 1 0,-17 18 0,29-26 0,0 1 0,0 1 0,1-1 0,-1 1 0,1-1 0,1 1 0,-1 0 0,1 0 0,0 0 0,0 0 0,-2 11 0,4-14 0,0 1 0,-1 0 0,1 0 0,1 0 0,-1-1 0,0 1 0,1 0 0,0 0 0,0 0 0,0-1 0,0 1 0,1-1 0,-1 1 0,1-1 0,0 1 0,0-1 0,0 0 0,0 0 0,1 0 0,3 3 0,-4-4 0,0 0 0,0-1 0,1 1 0,-1-1 0,0 0 0,1 0 0,-1 0 0,1 0 0,-1 0 0,1 0 0,-1-1 0,1 1 0,0-1 0,-1 1 0,1-1 0,0 0 0,-1 0 0,1-1 0,0 1 0,-1-1 0,1 1 0,0-1 0,-1 0 0,1 0 0,-1 0 0,1 0 0,-1 0 0,0 0 0,1-1 0,1-1 0,6-4 0,0-1 0,0 0 0,-1 0 0,15-18 0,-7 8 0,25-31 0,-39 44 0,1 0 0,-1 0 0,0 0 0,0-1 0,-1 1 0,1-1 0,2-11 0,-5 16 0,0-1 0,1-1 0,-1 1 0,1-1 0,0 1 0,0 0 0,0-1 0,0 1 0,1-3 0,7 27 0,-6-15 0,0 0 0,1 0 0,0 0 0,0-1 0,0 0 0,1 1 0,0-2 0,0 1 0,6 5 0,-1-2 0,1-1 0,-1 0 0,1 0 0,17 8 0,-22-14 0,1 1 0,0-1 0,0 0 0,0-1 0,0 1 0,0-2 0,0 1 0,1-1 0,-1 0 0,0 0 0,0-1 0,0 0 0,0 0 0,7-2 0,0-1 0,-1 0 0,-1-1 0,1 0 0,-1-1 0,0-1 0,16-10 0,-26 15 0,1 0 0,-1-1 0,0 1 0,0 0 0,0-1 0,0 0 0,2-4 0,8-10 0,-3 9 0,12-14 0,-15 12 0,-1 1 0,1 1 0,0 0 0,10-10 0,-16 16 0,-7 6 0,-115 141 0,114-135 0,1 0 0,0 1 0,0 0 0,1 0 0,-6 13 0,11-20 0,-1 0 0,1 0 0,0 0 0,0 0 0,0 0 0,0 1 0,1-1 0,-1 0 0,1 0 0,0 1 0,1-1 0,-1 0 0,1 0 0,0 0 0,0 0 0,0 0 0,0 0 0,1 0 0,2 4 0,-3-6 0,1 0 0,0 0 0,-1 0 0,1 0 0,0 0 0,0-1 0,0 1 0,0-1 0,0 1 0,0-1 0,1 0 0,-1 0 0,0 0 0,1 0 0,-1 0 0,1-1 0,-1 1 0,1-1 0,-1 1 0,1-1 0,-1 0 0,1 0 0,-1 0 0,1 0 0,0-1 0,-1 1 0,0-1 0,1 0 0,3-1 0,3-1 0,0 0 0,0-1 0,0 0 0,-1 0 0,0-1 0,12-9 0,-5 1 0,-1-1 0,0-1 0,0 0 0,-2 0 0,0-1 0,-1-1 0,0 0 0,-2-1 0,14-33 0,-1-11 0,23-104 0,-43 159 0,8-38 0,-1-1 0,-3-1 0,-1 0 0,-3 1 0,-1-1 0,-3 0 0,-1 0 0,-12-52 0,14 90 0,-1-11 0,2 20 0,0-1 0,-1 1 0,1 0 0,0-1 0,0 1 0,0 0 0,0-1 0,0 1 0,0 0 0,0 0 0,0-1 0,0 1 0,-1 0 0,1-1 0,0 1 0,0 0 0,0 0 0,-1-1 0,1 1 0,0 0 0,0 0 0,-1-1 0,1 1 0,0 0 0,-1 0 0,1 0 0,0 0 0,0 0 0,-1-1 0,1 1 0,0 0 0,-1 0 0,1 0 0,0 0 0,-1 0 0,1 0 0,0 0 0,-1 0 0,0 0 0,-1 3 0,0-1 0,0 1 0,1-1 0,-1 1 0,0 0 0,1 0 0,0 0 0,-1 0 0,1 0 0,0 0 0,0 6 0,-1-3 0,-9 32 0,3 0 0,1 1 0,-3 60 0,10 124 0,5-166 0,1 0 0,19 73 0,-24-127 0,0 0 0,-1-1 0,1 1 0,0 0 0,1-1 0,-1 1 0,0-1 0,1 1 0,-1-1 0,1 0 0,0 1 0,0-1 0,0 0 0,0 0 0,0 0 0,0-1 0,4 4 0,-2-4 0,0 1 0,0 0 0,0-1 0,1 0 0,-1 0 0,0 0 0,0 0 0,1-1 0,-1 1 0,7-2 0,1 0 0,1-1 0,-2 0 0,1 0 0,0-2 0,0 1 0,-1-2 0,16-7 0,-20 7 0,1 1 0,-1-1 0,-1-1 0,1 1 0,-1-1 0,1 0 0,-2-1 0,1 0 0,7-11 0,-10 13 0,0 0 0,0-1 0,0 0 0,0 0 0,-1 1 0,0-1 0,-1-1 0,1 1 0,-1 0 0,0 0 0,0-1 0,-1 1 0,0-12 0,-1 17 0,1 0 0,0 0 0,0 0 0,-1 0 0,1 0 0,0 0 0,-1 1 0,1-1 0,-1 0 0,1 0 0,-1 1 0,1-1 0,-1 0 0,1 0 0,-1 1 0,0-1 0,1 1 0,-2-2 0,-4 3 0,3 10 0,2 26 0,0-24 0,1 0 0,0 0 0,1 0 0,2 14 0,1-4 0,7 28 0,-10-47 0,1 0 0,-1-1 0,1 1 0,0-1 0,0 1 0,0-1 0,0 0 0,0 0 0,1 0 0,-1 0 0,4 3 0,14 16 0,-17-18 0,0 0 0,0 0 0,0-1 0,1 1 0,6 4 0,-9-7 0,0 0 0,1 0 0,-1-1 0,1 1 0,-1-1 0,1 1 0,-1-1 0,1 1 0,0-1 0,-1 0 0,1 0 0,-1 0 0,1 0 0,0 0 0,-1 0 0,1 0 0,-1 0 0,1-1 0,0 1 0,-1-1 0,3-1 0,13-6 0,0-2 0,-1 0 0,0 0 0,-1-2 0,0 0 0,16-17 0,28-23 0,-18 25 0,-29 20 0,-1-1 0,18-14 0,-23 17 0,0 1 0,-1 0 0,1 0 0,8-3 0,-7 3 0,0 1 0,-1-1 0,10-8 0,-9 6 0,4-4 0,-18 20 0,-99 123 0,102-127 0,0-1 0,0 1 0,1 0 0,-1 0 0,1 0 0,1 0 0,-1 0 0,1 1 0,-2 10 0,3-13 0,1 0 0,0 0 0,0 1 0,0-1 0,0 0 0,1 1 0,0-1 0,0 0 0,0 0 0,0 0 0,0 0 0,1 0 0,0 0 0,0 0 0,4 6 0,-6-9 0,1-1 0,0 1 0,-1 0 0,1 0 0,0 0 0,0 0 0,0-1 0,0 1 0,0 0 0,0-1 0,0 1 0,0-1 0,0 1 0,0-1 0,0 1 0,0-1 0,0 0 0,0 1 0,0-1 0,0 0 0,0 0 0,3 0 0,-2 0 0,1-1 0,0 1 0,0-1 0,-1 0 0,1 0 0,0 0 0,-1 0 0,1 0 0,2-2 0,3-3 0,0 1 0,-1-1 0,0-1 0,12-12 0,-9 5 0,0 0 0,-1-1 0,-1 0 0,-1 0 0,0-1 0,0 0 0,-2 0 0,5-21 0,-9 27 0,-1 9 0,0 0 0,0-1 0,0 1 0,0 0 0,0 0 0,1 0 0,-1 0 0,0 0 0,1-1 0,-1 1 0,1 0 0,-1 0 0,2-1 0,-1 3 0,1 0 0,-1 1 0,1-1 0,-1 1 0,0-1 0,1 1 0,-1-1 0,0 1 0,0 0 0,0 0 0,-1 0 0,2 2 0,4 7 0,4 6 0,2-1 0,0 0 0,21 20 0,-28-30 0,1-1 0,-1 0 0,1-1 0,1 1 0,-1-1 0,1 0 0,-1-1 0,1 0 0,0 0 0,0 0 0,1-1 0,9 2 0,-14-3 0,0-2 0,1 1 0,-1 0 0,0-1 0,0 1 0,0-1 0,1 0 0,-1 0 0,0 0 0,0 0 0,0-1 0,5-3 0,32-24 0,-38 27 0,10-9 0,-1 0 0,-1-1 0,1 0 0,-2 0 0,0-1 0,0-1 0,-1 0 0,-1 0 0,7-18 0,-1-3 0,-2-1 0,13-65 0,-15 36 0,-2 0 0,-2-83 0,-2 96 0,-1 38 0,-1 1 0,-1 0 0,0-1 0,-4-20 0,4 19 0,0 14 0,0-1 0,0 1 0,0-1 0,0 1 0,0-1 0,0 1 0,0-1 0,0 0 0,-1 1 0,1-1 0,-1 1 0,0-2 0,1 3 0,-1 1 0,0-1 0,1 1 0,-1 0 0,1-1 0,-1 1 0,1-1 0,-1 1 0,1 0 0,-1-1 0,1 1 0,0 0 0,-1 0 0,1-1 0,0 1 0,0 0 0,0 0 0,0-1 0,-1 2 0,0 2 0,-9 24 0,1 0 0,1 0 0,1 1 0,2 0 0,1 1 0,-1 51 0,3-2 0,3 0 0,14 98 0,-14-161 0,2 1 0,0-1 0,2 0 0,-1 0 0,2 0 0,0 0 0,1-1 0,16 26 0,-23-40 0,1 0 0,0 0 0,0 0 0,0 0 0,0 0 0,0 0 0,0-1 0,0 1 0,0 0 0,0-1 0,0 1 0,0-1 0,1 1 0,-1-1 0,0 1 0,0-1 0,0 0 0,1 0 0,-1 0 0,0 0 0,2 0 0,0 0 0,0 0 0,0-1 0,0 0 0,0 0 0,0 0 0,0 0 0,0 0 0,4-3 0,1-1 0,0 0 0,-1-1 0,0 0 0,0 0 0,7-8 0,4-7 0,0-1 0,-2-1 0,0 0 0,-2-1 0,18-39 0,-25 49 0,-7 14 0,0 0 0,0 0 0,0 0 0,0 0 0,0 0 0,0 0 0,0 0 0,0 0 0,0 0 0,1 0 0,-1-1 0,0 1 0,0 0 0,0 0 0,0 0 0,0 0 0,0 0 0,0 0 0,0 0 0,1 0 0,-1 0 0,0 0 0,0 0 0,0 0 0,0 0 0,0 0 0,0 0 0,0 0 0,0 0 0,1 0 0,-1 0 0,0 0 0,0 0 0,0 0 0,0 0 0,0 0 0,0 0 0,0 0 0,0 0 0,1 0 0,-1 0 0,0 1 0,0-1 0,0 0 0,0 0 0,0 0 0,0 0 0,0 0 0,0 0 0,1 2 0,-1 0 0,1 0 0,-1 0 0,0 0 0,0 0 0,0 0 0,0-1 0,0 1 0,0 0 0,-1 3 0,1-4 0,-5 26 0,-1 51 0,5-71 0,2 1 0,-1 0 0,1 0 0,0-1 0,1 1 0,0 0 0,0-1 0,0 1 0,1-1 0,0 0 0,7 10 0,-9-16 0,0 1 0,1-1 0,-1 0 0,1 0 0,-1 0 0,1 1 0,0-2 0,0 1 0,-1 0 0,1 0 0,0 0 0,0-1 0,0 1 0,0-1 0,0 0 0,0 1 0,0-1 0,0 0 0,0 0 0,0 0 0,0-1 0,0 1 0,3-1 0,7-2 0,0 0 0,18-7 0,-25 8 0,35-11 0,-1-1 0,-1-3 0,-1-1 0,50-33 0,-51 26 0,54-30 0,-84 51 0,-19 13 0,-25 22 0,26-23 0,1 1 0,0 0 0,1 1 0,0 0 0,0 1 0,-15 21 0,25-32 0,-1 1 0,0 0 0,1 0 0,-1 0 0,0 0 0,1 0 0,0 0 0,-1 0 0,1 1 0,-1-1 0,1 0 0,0 0 0,0 0 0,0 0 0,0 0 0,0 1 0,0-1 0,0 0 0,0 0 0,0 0 0,0 0 0,1 0 0,-1 1 0,0-1 0,1 0 0,-1 0 0,1 0 0,-1 0 0,1 0 0,0 0 0,-1 0 0,2 1 0,2 0 0,-1 0 0,1 0 0,0 0 0,0 0 0,0-1 0,0 0 0,0 0 0,6 1 0,12 1 0,-1-1 0,1-1 0,0-1 0,-1-1 0,1-1 0,40-9 0,-54 9 0,0 0 0,0 0 0,0 0 0,0-1 0,-1-1 0,1 1 0,-1-1 0,0-1 0,11-7 0,-11 7 0,-19 12 0,5-5 534,-5 2-713,5-3-4145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18591,'0'0'3016,"82"6"-2696,-52-4 16,-11 2-80,-9 0 8,-8 2-120,-2 2 0,-2 4-136,-10-2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15976,'0'0'2007,"125"-4"-1447,-32-2 0,23 0 80,5-6 8,-2-2 88,-8 0 0,-12 7-80,-17 7 0,-29 0-200,-11 11 0,-20 13-144,-10 0-8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10152,'0'0'7755,"-15"13"-7432,-6 3-206,-9 8 138,-30 31 1,47-42-112,1 1 0,1 0 0,0 1-1,1 0 1,-15 31 0,21-38-77,1-1 0,0 0 0,0 1 0,1-1 0,0 1 0,0 0 0,1 0 0,0 0 1,1 0-1,-1 0 0,1 0 0,1 0 0,0 0 0,0 0 0,4 13 0,-5-18-36,1-1 1,0 1-1,1 0 0,-1-1 0,1 1 1,-1-1-1,1 0 0,-1 1 1,1-1-1,0 0 0,0 0 0,0 0 1,1 0-1,-1 0 0,0-1 1,1 1-1,-1-1 0,1 1 0,-1-1 1,1 0-1,0 0 0,0 0 0,-1-1 1,1 1-1,0 0 0,0-1 1,0 0-1,0 0 0,-1 0 0,1 0 1,0 0-1,3-1 0,1 0 25,-1-1 0,0 0-1,0 0 1,0 0 0,0-1-1,0 0 1,0 0 0,-1 0 0,1-1-1,-1 0 1,0 0 0,0 0-1,5-7 1,-1 0 39,-2 0-1,1-1 1,-1 0-1,-1 0 1,0 0-1,-1-1 1,0 0 0,-1 0-1,0-1 1,-1 1-1,-1-1 1,0 1 0,-1-1-1,0 0 1,-2-20-1,-4 3 371,5 30-421,-1-1 1,1 1-1,0-1 0,-1 0 1,1 1-1,-1-1 0,0 1 1,1 0-1,-1-1 1,0 1-1,0-1 0,0 1 1,0 0-1,0 0 1,-2-2-1,-4 2 1340,6 11-485,1-5-969,1-2 101,0 0 0,-1 0 0,1-1-1,1 1 1,-1 0 0,0-1 0,1 1 0,-1-1-1,1 0 1,3 4 0,4 8 62,22 49 161,-26-51-189,0 0 1,1 0-1,0 0 1,1 0-1,0-1 0,1 0 1,0-1-1,10 10 1,-17-19-55,1 0 1,0 0-1,-1 0 0,1 0 1,0-1-1,0 1 0,0 0 1,-1-1-1,1 1 1,0-1-1,0 0 0,0 0 1,0 0-1,3 0 0,30-5 88,-29 4-79,2 0 1,0-2-1,0 1 1,-1-1 0,1 0 0,-1 0-1,0-1 1,0 0 0,0-1-1,0 1 1,6-7 0,7-8 91,30-35 0,2-2 84,-28 30-78,-18 19-55,0 1 1,1-1-1,-1 1 0,1 0 0,1 0 0,8-5 0,-15 11-47,0-1 1,0 1-1,0 0 1,0-1-1,-1 1 0,1 0 1,0-1-1,0 1 0,0 0 1,0 0-1,0 0 1,0 0-1,0 0 0,0 0 1,0 0-1,0 0 0,0 0 1,0 0-1,0 1 1,0-1-1,0 0 0,0 1 1,0-1-1,1 1 0,-1 0 1,0 0-1,1 1 0,-1-1 0,0 0 0,0 1 1,0-1-1,0 1 0,0-1 0,-1 1 0,1 0 0,0-1 1,0 4-1,1 5 34,0 0 1,-1 0-1,1 18 0,-2-24-22,-8 126 519,8-129-534,0 0-1,0 0 1,0 0-1,0-1 1,0 1 0,0 0-1,0 0 1,0 0-1,1 0 1,-1 0-1,0-1 1,0 1 0,1 0-1,-1 0 1,1 0-1,-1-1 1,1 1-1,-1 0 1,2 1 0,-2-2-4,1 0 1,0 0-1,-1 0 1,1 1 0,-1-1-1,1 0 1,0 0 0,-1 0-1,1 0 1,0 0-1,-1 0 1,1 0 0,0 0-1,-1 0 1,1 0-1,-1 0 1,1-1 0,0 1-1,-1 0 1,2-1 0,2-1 27,0 0 1,0-1 0,0 0 0,0 1-1,5-7 1,35-35 57,-27 25-44,1 1 1,1 1-1,0 1 1,1 0-1,35-20 1,-54 36-52,0 0 0,-1 0 0,1-1 0,0 1 0,0 0 0,-1 0 0,1 0 0,0 0 0,0 0 0,-1 0 0,1 0 0,0 0 0,0 0 0,0 0 0,-1 0 0,1 1 0,0-1 0,-1 0 0,1 0 0,0 1 0,0-1 0,-1 1 0,1-1 0,0 1 0,16 19 0,6 25 0,-7-2 0,-9-24 0,0 0 0,1 0 0,15 26 0,-20-42 41,0 1 0,-1-1 0,1 0-1,0 0 1,1 0 0,-1-1 0,0 1 0,1-1 0,-1 1 0,1-1 0,0 0-1,0-1 1,0 1 0,0-1 0,0 1 0,0-1 0,0 0 0,1-1-1,-1 1 1,8-1 0,-8 0-480,1 0 0,0-1 0,0 1-1,0-1 1,0 0 0,0-1 0,-1 1-1,1-1 1,-1 0 0,7-3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2:59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9536,'0'0'15855,"15"-5"-15345,18-6-155,2 2 0,-1 1 0,43-4-1,130 4 1613,-146 7-1324,-38 1-383,88 0 1434,-99 2-1336,7-1 70,-19-1-411,1 0 1,-1-1-1,1 1 1,-1 0-1,1 0 0,-1 0 1,0 0-1,1 0 1,-1 0-1,1 1 1,-1-1-1,1 0 1,-1 0-1,1 0 1,-1 0-1,0 0 1,1 1-1,-1-1 1,1 0-1,-1 0 0,1 1 1,2 1-923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16 740 8240,'0'0'14594,"12"-2"-14023,22-4-271,-7 3 196,0-2 0,0-1 1,42-16-1,-62 19-368,0 0 0,0 0 0,-1-1-1,0 0 1,0-1 0,0 1 0,0-1 0,5-6-1,-8 8-68,-1 0 0,1-1 0,-1 1 0,0-1 0,0 0-1,0 1 1,0-1 0,0 0 0,-1 0 0,0-1 0,0 1-1,0 0 1,-1 0 0,1 0 0,-1-5 0,0 5-18,0 1 0,0 0 0,0 0 0,-1 0 0,1-1 0,-1 1 0,0 0 0,0 0 0,0 0 0,0 0 0,0 0 0,-1 0 1,1 1-1,-1-1 0,0 0 0,0 1 0,0-1 0,0 1 0,-1 0 0,1-1 0,0 1 0,-1 0 0,0 1 0,1-1 0,-1 0 0,0 1 0,0 0 0,0-1 0,0 1 0,0 0 0,-5-1 0,1 1 47,-1 0-1,1 0 0,-1 1 0,1 0 1,0 1-1,-1-1 0,1 1 0,-1 0 1,1 1-1,0 0 0,0 0 0,-12 6 1,8-1 35,0 0 1,1 0-1,0 1 1,0 0 0,1 1-1,0 0 1,1 0-1,0 1 1,0 0-1,1 1 1,-8 15-1,12-21-81,1 0 0,0 0 0,0 0 0,1 0 0,-1 1 0,1-1-1,0 0 1,1 1 0,-1-1 0,1 0 0,0 1 0,1-1 0,-1 1-1,1-1 1,0 0 0,0 0 0,1 1 0,-1-1 0,1 0 0,0 0 0,1 0-1,-1-1 1,1 1 0,4 6 0,-3-6-42,-1-1 0,1 1 0,0-1 0,1 0 0,-1 0 0,1 0 0,-1 0 0,1-1 0,0 0 0,0 0 0,1 0 0,-1 0 0,1-1 0,-1 0 0,1 0 0,0-1 0,0 1 0,11 0 0,9-1 0,1-1 0,-1-1 0,1-2 0,-1 0 0,34-10 0,127-44 0,-24-12 0,-1 1 0,-146 62 0,-1-1 0,1 0 0,22-16 0,-29 9 0,-9 14 0,0 1 0,-1-1 0,1 0 0,0 0 0,0 0 0,0 0 0,0 1 0,-1-1 0,1 0 0,0 0 0,0 0 0,0 0 0,-1 0 0,1 0 0,0 1 0,0-1 0,0 0 0,-1 0 0,1 0 0,0 0 0,0 0 0,-1 0 0,1 0 0,0 0 0,0 0 0,-1 0 0,1 0 0,0 0 0,0 0 0,0 0 0,-1 0 0,1-1 0,0 1 0,0 0 0,0 0 0,-1 0 0,1 0 0,0 0 0,0 0 0,0-1 0,-1 1 0,1 0 0,0 0 0,0 0 0,0 0 0,0-1 0,0 1 0,-1 0 0,1 0 0,0 0 0,0-1 0,0 1 0,0 0 0,0 0 0,0-1 0,0 1 0,0 0 0,0 0 0,0 0 0,0-1 0,0 1 0,0 0 0,0 0 0,0-1 0,0 1 0,0 0 0,0 0 0,0-1 0,0 1 0,-26 11 0,11-5 0,-1 1 0,1 0 0,0 1 0,-16 11 0,21-11 0,-8 5 0,0 2 0,-22 22 0,37-33 0,-1-1 0,1 1 0,0 0 0,0-1 0,1 1 0,-1 1 0,1-1 0,0 0 0,0 0 0,0 1 0,1-1 0,-1 1 0,1 0 0,0-1 0,1 1 0,-1 0 0,1 0 0,0 4 0,1-6 0,-1-1 0,1 1 0,0-1 0,0 0 0,0 1 0,0-1 0,0 0 0,1 0 0,-1 0 0,0 0 0,1 0 0,0 0 0,0 0 0,-1 0 0,1-1 0,0 1 0,0-1 0,1 1 0,-1-1 0,0 0 0,0 0 0,1 0 0,-1 0 0,0 0 0,1 0 0,-1-1 0,1 1 0,-1-1 0,1 0 0,-1 0 0,4 0 0,2 1 0,0-1 0,-1-1 0,1 1 0,0-2 0,0 1 0,0-1 0,-1 0 0,14-5 0,-8 0 0,-1 0 0,0-1 0,0 0 0,-1-1 0,0 0 0,-1-1 0,0 0 0,12-16 0,5-12 0,28-48 0,-49 75 0,-1 0 0,-10 13 0,-16 23 0,-11 36 0,-37 96 0,-3 10 0,23-62 0,24-48 0,-46 75 0,59-109 0,34-55 0,2 2 0,38-37 0,-49 53 0,272-267 0,-192 207 0,27-26 0,-84 66 0,-14 15 0,-1-2 0,0 0 0,-2-1 0,32-47 0,-40 48 0,10-16 0,19-16 0,-50 73 0,1 0 0,0 0 0,2 1 0,-6 24 0,4-15 0,-2 4 0,5-20 0,1 0 0,1 0 0,0 1 0,1 0 0,1 0 0,0 0 0,0 24 0,3-36 0,-1-1 0,1 1 0,-1-1 0,1 1 0,0-1 0,0 1 0,0-1 0,0 0 0,0 1 0,1-1 0,-1 0 0,1 0 0,-1 0 0,1 0 0,0 0 0,0 0 0,-1-1 0,1 1 0,1 0 0,-1-1 0,0 0 0,0 1 0,1-1 0,-1 0 0,0 0 0,1-1 0,-1 1 0,1 0 0,-1-1 0,1 1 0,-1-1 0,4 0 0,1 0 0,0 0 0,0 0 0,0 0 0,1-1 0,-1 0 0,0-1 0,0 0 0,-1 0 0,1 0 0,11-6 0,-3-2 0,-1 0 0,0-1 0,-1 0 0,0-1 0,-1-1 0,0 0 0,-1-1 0,19-28 0,-14 16 0,34-62 0,-47 82 0,0-1 0,-1 0 0,3-15 0,4-12 0,-1 24 0,-1 14 0,2 20 0,-8-20 0,0 0 0,1 0 0,-1-1 0,1 1 0,-1 0 0,1 0 0,0-1 0,1 1 0,-1-1 0,1 0 0,-1 0 0,1 1 0,0-2 0,0 1 0,0 0 0,0-1 0,1 1 0,-1-1 0,1 0 0,0 0 0,-1 0 0,1-1 0,0 1 0,0-1 0,0 0 0,0 0 0,0-1 0,0 1 0,0-1 0,0 1 0,1-1 0,-1-1 0,0 1 0,0-1 0,0 1 0,0-1 0,5-2 0,36-9 0,-21 6 0,0-1 0,23-11 0,-7 9 0,-37 7 0,0 1 0,1-1 0,-1 1 0,0 0 0,0 0 0,1 0 0,-1 1 0,4-1 0,-10 3 0,-1-1 0,1 1 0,0 0 0,0 0 0,0 0 0,0 1 0,1-1 0,-1 1 0,0 0 0,1-1 0,0 1 0,-3 5 0,-8 8 0,-20 16 0,20-21 0,1 1 0,0 0 0,1 0 0,-16 25 0,24-33 0,1 1 0,0 0 0,0 0 0,0-1 0,0 1 0,1 0 0,0 0 0,0 0 0,0 1 0,1-1 0,0 0 0,0 0 0,0 0 0,0 0 0,1 1 0,0-1 0,0 0 0,0 0 0,4 9 0,-4-11 0,0-1 0,0 0 0,0 0 0,0 0 0,0 0 0,0 0 0,1 0 0,-1 0 0,0 0 0,1 0 0,0 0 0,-1-1 0,4 3 0,-3-3 0,0-1 0,0 1 0,1 0 0,-1-1 0,0 0 0,0 1 0,0-1 0,0 0 0,0 0 0,0 0 0,0-1 0,1 1 0,-1 0 0,0-1 0,0 0 0,2 0 0,3-2 0,0 1 0,0-1 0,-1-1 0,1 1 0,-1-1 0,0 0 0,0-1 0,-1 1 0,1-1 0,-1 0 0,0 0 0,0-1 0,-1 0 0,0 0 0,0 0 0,0 0 0,-1 0 0,1-1 0,2-9 0,-1 3 0,-1-1 0,-1 0 0,0 0 0,-1-1 0,0 1 0,-1-1 0,-1 1 0,-2-26 0,0 32 0,0 16 0,0 18 0,2-21 0,0 13 0,0 0 0,4 19 0,-3-32 0,0 0 0,0 0 0,0-1 0,1 1 0,-1-1 0,1 1 0,0-1 0,1 0 0,-1 1 0,1-1 0,0 0 0,0-1 0,4 6 0,-3-6 0,2 3 0,1-1 0,-1 1 0,1-1 0,14 7 0,-18-10 0,1-1 0,0 0 0,-1 0 0,1 0 0,0-1 0,0 1 0,0-1 0,0 0 0,-1 0 0,1 0 0,0-1 0,0 1 0,5-3 0,3 0 0,-1-1 0,1-1 0,-1 0 0,0 0 0,-1-1 0,0 0 0,0-1 0,11-9 0,6-8 0,34-37 0,-36 31 0,-1 0 0,-1-2 0,-2-1 0,23-44 0,-20 26 0,-2-1 0,19-72 0,-38 114 0,0-1 0,-1 1 0,0-1 0,0 0 0,-2 0 0,1 1 0,-1-1 0,-1 0 0,0 0 0,-1 1 0,-4-18 0,-2 12 0,3 16 0,-2 11 0,-20 37 0,18-32 0,0 1 0,0 0 0,2 0 0,0 0 0,-7 28 0,10-23 0,-6 24 0,2 1 0,-3 76 0,9-66 0,0-39 0,1 0 0,1 0 0,1-1 0,1 1 0,4 20 0,-4-27 0,7 19 0,-9-30 0,1 1 0,-1 0 0,1 0 0,-1-1 0,1 1 0,-1 0 0,1-1 0,-1 1 0,1 0 0,0-1 0,0 1 0,-1-1 0,1 1 0,0-1 0,0 0 0,-1 1 0,1-1 0,0 0 0,0 1 0,0-1 0,0 0 0,0 0 0,0 0 0,-1 0 0,1 0 0,0 0 0,0 0 0,0 0 0,0 0 0,1-1 0,12-4 0,0-1 0,-1 0 0,0-1 0,0 0 0,0-1 0,-1-1 0,16-15 0,0 3 0,-15 11 0,-1-1 0,0 0 0,18-21 0,-30 31 0,0 0 0,1 0 0,-1 1 0,1-1 0,-1 0 0,1 1 0,-1-1 0,1 1 0,0-1 0,-1 1 0,1-1 0,0 1 0,-1-1 0,1 1 0,0 0 0,0-1 0,0 1 0,-1 0 0,1-1 0,0 1 0,0 0 0,0 0 0,-1 0 0,1 0 0,0 0 0,1 0 0,-1 1 0,0-1 0,0 1 0,0 0 0,0 0 0,0-1 0,0 1 0,-1 0 0,1 0 0,0 0 0,-1 0 0,1 0 0,0 0 0,-1 0 0,1 0 0,-1 0 0,1 2 0,2 7 0,-1 0 0,0 1 0,1 11 0,-3-18 0,2 16 0,-1-5 0,1-1 0,0 0 0,6 18 0,-8-31 0,1 1 0,0 0 0,-1-1 0,1 1 0,0-1 0,0 1 0,0-1 0,-1 0 0,2 1 0,-1-1 0,0 0 0,0 0 0,0 1 0,0-1 0,1 0 0,-1 0 0,1 0 0,-1-1 0,1 1 0,-1 0 0,1 0 0,2 0 0,-1-1 0,0 1 0,0-1 0,0 0 0,1 0 0,-1 0 0,0-1 0,0 1 0,1-1 0,-1 1 0,6-3 0,4-3 0,-1 0 0,1 0 0,-1-1 0,13-10 0,2-3 0,-1 0 0,24-25 0,-40 33 0,-9 11 0,-6 7 0,2-1 0,1 1 0,-1-1 0,1 1 0,0-1 0,1 1 0,-1 0 0,1 0 0,0 0 0,0 11 0,1-15 0,0 0 0,1 1 0,-1-1 0,0 0 0,0 0 0,1 1 0,0-1 0,-1 0 0,1 0 0,0 0 0,0 0 0,0 0 0,0 0 0,1 0 0,-1 0 0,0 0 0,1 0 0,-1-1 0,1 1 0,0 0 0,-1-1 0,1 0 0,3 3 0,-2-3 0,0-1 0,0 1 0,0-1 0,0 1 0,0-1 0,-1 0 0,1 0 0,0 0 0,0 0 0,0-1 0,0 1 0,0-1 0,0 0 0,0 1 0,-1-2 0,1 1 0,0 0 0,2-2 0,-2 1 0,0 0 0,0 0 0,-1 0 0,1 0 0,-1 0 0,1-1 0,-1 1 0,0-1 0,0 0 0,0 1 0,0-1 0,-1 0 0,1 0 0,-1 0 0,1 0 0,-1-1 0,0 1 0,-1 0 0,1-1 0,0 1 0,-1 0 0,0-1 0,0 1 0,0 0 0,0-1 0,0 1 0,-1-1 0,1 1 0,-1 0 0,0 0 0,0-1 0,0 1 0,-1 0 0,1 0 0,-1 0 0,0 0 0,0 0 0,-3-3 0,-1-2 0,-1 0 0,-1 1 0,1 1 0,-1-1 0,-1 1 0,1 0 0,-18-8 0,26 14 0,-1 0 0,1 0 0,0 0 0,0 0 0,0 0 0,0 0 0,0 0 0,0 0 0,0 0 0,0 0 0,0-1 0,0 1 0,-1 0 0,1 0 0,0 0 0,0 0 0,0 0 0,0 0 0,0 0 0,0 0 0,0 0 0,0 0 0,0 0 0,0 0 0,0 0 0,0-1 0,0 1 0,0 0 0,0 0 0,0 0 0,0 0 0,-1 0 0,1 0 0,0 0 0,0 0 0,0 0 0,0-1 0,0 1 0,0 0 0,0 0 0,1 0 0,-1 0 0,0 0 0,0 0 0,0 0 0,0 0 0,0 0 0,0-1 0,0 1 0,0 0 0,0 0 0,0 0 0,0 0 0,0 0 0,0 0 0,0 0 0,0 0 0,0 0 0,0 0 0,1 0 0,-1 0 0,0 0 0,0 0 0,0 0 0,0 0 0,0 0 0,0-1 0,0 1 0,13-4 0,23-5 0,-31 8 0,115-22 0,-101 21 0,1 0 0,0 2 0,0 0 0,20 3 0,-36-2 0,-1-1 0,0 1 0,0 0 0,0 0 0,1 0 0,-1 0 0,0 1 0,0-1 0,-1 1 0,1 0 0,0 0 0,0 0 0,-1 0 0,1 0 0,-1 1 0,0-1 0,0 1 0,0 0 0,0-1 0,0 1 0,0 0 0,-1 0 0,0 0 0,1 0 0,-1 0 0,0 1 0,0-1 0,0 4 0,0 0 0,0 1 0,0-1 0,-1 1 0,0 0 0,-1-1 0,0 1 0,0-1 0,0 1 0,-1-1 0,0 1 0,-4 8 0,6-12 0,6-8 0,11-12 0,-14 13 0,43-48 0,-31 33 0,2 0 0,35-30 0,-51 48 0,0 0 0,-1 0 0,1 0 0,0 0 0,-1 0 0,1 0 0,-1 0 0,1 0 0,0 1 0,-1-1 0,1 0 0,-1 0 0,1 1 0,-1-1 0,1 0 0,-1 1 0,1-1 0,-1 1 0,1-1 0,-1 0 0,1 1 0,-1-1 0,0 1 0,1-1 0,-1 1 0,1 0 0,9 15 0,-5-7 0,-1 0 0,0-1 0,0 0 0,1 0 0,0-1 0,10 12 0,-13-18 0,0 1 0,0 0 0,0 0 0,0-1 0,1 1 0,-1-1 0,1 0 0,-1 0 0,1 0 0,-1 0 0,1 0 0,0 0 0,-1-1 0,1 1 0,0-1 0,-1 0 0,1 0 0,0 0 0,0 0 0,-1 0 0,1-1 0,0 1 0,3-2 0,4-1 0,0 0 0,-1-1 0,1 0 0,-1-1 0,0 0 0,0 0 0,12-10 0,52-52 0,-29 24 0,-42 42 0,0-1 0,0 0 0,0 1 0,0-1 0,0 1 0,0 0 0,0-1 0,0 1 0,5-1 0,-7 2 0,0 0 0,1 0 0,-1 0 0,0 0 0,0 0 0,0 0 0,0 0 0,1 0 0,-1 0 0,0 0 0,0 0 0,0 0 0,1 0 0,-1 0 0,0 0 0,0 0 0,0 1 0,0-1 0,1 0 0,-1 0 0,0 0 0,0 0 0,0 0 0,0 1 0,0-1 0,0 0 0,1 0 0,-1 0 0,0 0 0,0 1 0,0-1 0,0 0 0,0 0 0,0 0 0,0 0 0,0 1 0,0-1 0,0 0 0,-3 17 0,-3-1 0,-1 0 0,0-1 0,-1 0 0,-11 16 0,5-7 0,13-21 0,0 0 0,-1 0 0,1 0 0,-1 0 0,0-1 0,0 1 0,0 0 0,0-1 0,0 1 0,0-1 0,-1 0 0,1 0 0,-4 2 0,30-9 0,0 2 0,0 0 0,25 2 0,35 5 0,-83-4 0,-1 0 0,0 0 0,0 0 0,1 0 0,-1 0 0,0 0 0,0 0 0,1 0 0,-1 0 0,0 0 0,0 0 0,0 0 0,1 0 0,-1 1 0,0-1 0,0 0 0,0 0 0,1 0 0,-1 0 0,0 0 0,0 0 0,0 1 0,1-1 0,-1 0 0,0 0 0,0 0 0,0 0 0,0 1 0,0-1 0,1 0 0,-1 0 0,0 0 0,0 1 0,0-1 0,0 0 0,0 0 0,0 1 0,-4 9 0,-14 9 0,-5-7-3935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20999,'0'0'3184,"69"36"-3088,-39-26 8,-6 2-112,-8-6 0,-4 0-64,-6 0 8,-6-2-136,-6 4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16575,'0'0'1560,"120"-16"-1008,-17 0 336,14 1 8,12 3-112,2 0-8,-12 0 24,-18 6 0,-15-4-136,-19 4 0,-11 8-168,-15 8 8,-17 2-256,-12 0 16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27 807 9944,'0'0'10969,"14"-16"-10519,55-62 72,73-83 739,-100 109-704,-1-2 1,-3-2-1,41-81 0,-26 21 520,-46 95-426,0 0 1,-1-1-1,6-39 1,-12 61-607,0-1 0,0 1 0,0 0 0,0-1 0,0 1 0,0 0 0,0-1 0,0 1 0,0-1 0,0 1 0,0 0 0,0-1 0,0 1 0,0 0 0,0-1 0,0 1-1,0 0 1,0-1 0,0 1 0,-1 0 0,1-1 0,0 1 0,0 0 0,0-1 0,-1 1 0,1 0 0,0-1 0,0 1 0,-1 0 0,1 0 0,0 0 0,-1-1 0,1 1 0,0 0 0,-1 0 0,-13 4 793,-13 18-282,5 2-472,1 1 0,1 0 1,-33 56-1,-36 96 209,40-77-235,-63 122-58,32-50 0,48-101 0,29-60 0,2-9 0,1 0 0,-1-1 0,1 1 0,-1 0 0,0 0 0,0-1 0,0 1 0,0 0 0,-1 1 0,32-20 0,326-208 0,-132 94 0,-211 123 0,0 0 0,0 1 0,26-10 0,-30 14 0,-10 3 0,-16 11 0,-22 28 0,-40 51 0,77-88 0,1 0 0,-1 0 0,1 0 0,-1 1 0,1-1 0,0 0 0,0 1 0,0-1 0,0 1 0,0 0 0,0-1 0,1 1 0,-1 0 0,1-1 0,0 1 0,0 0 0,0-1 0,0 1 0,0 0 0,1 0 0,-1-1 0,1 1 0,0-1 0,-1 1 0,4 4 0,-3-4 0,1-1 0,0 0 0,0 1 0,0-1 0,0 0 0,0 0 0,1-1 0,-1 1 0,0 0 0,1-1 0,0 1 0,-1-1 0,1 0 0,0 0 0,-1 0 0,1 0 0,0 0 0,0-1 0,0 1 0,0-1 0,0 0 0,0 0 0,0 0 0,3 0 0,5-2 0,0 0 0,0 0 0,-1-2 0,1 1 0,-1-1 0,1 0 0,-1-1 0,-1-1 0,1 1 0,-1-1 0,17-15 0,-6 4 0,-1-2 0,0 0 0,29-41 0,25-55 0,-70 110 0,-1 0 0,1 1 0,0 0 0,0 0 0,0 0 0,1 0 0,4-3 0,-6 5 0,1 0 0,0 1 0,0-1 0,-1 1 0,1 0 0,0 0 0,0 0 0,0 0 0,1 1 0,-1-1 0,0 1 0,0 0 0,5 0 0,10 1 0,1 0 0,-1 1 0,0 1 0,0 1 0,0 1 0,-1 0 0,1 2 0,19 9 0,-19-4 0,-1 0 0,-1 1 0,0 1 0,28 31 0,-13-12 0,-27-30 63,-1-1-1,1 1 1,0-1 0,0 1 0,0-1-1,0 0 1,0-1 0,0 1 0,0-1-1,1 1 1,-1-2 0,0 1 0,7 0-1,8 0-736,35-2 0,-23 0-2791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231 170 7832,'0'0'8065,"9"-6"-7905,48-28 97,-54 32-205,-1-1 0,1 1-1,-1 0 1,0-1 0,0 1-1,0-1 1,0 0 0,0 1 0,-1-1-1,1 0 1,-1 0 0,0 0-1,0 0 1,1-4 0,-1 5-14,-1 0 0,1 0 0,-1 0 0,0 1 1,0-1-1,0 0 0,0 0 0,0 0 0,0 0 1,0 0-1,-1 1 0,1-1 0,-1 0 0,1 0 1,-1 1-1,0-1 0,1 0 0,-1 1 0,0-1 0,0 0 1,0 1-1,0-1 0,-1 1 0,1 0 0,0-1 1,-3-1-1,-5-2 81,-1 0 1,0 0 0,0 1-1,0 0 1,0 1 0,-1 0-1,1 1 1,-21-3 0,10 4 106,-1 0 1,1 1 0,-32 5 0,47-5-93,0 1 1,0 0-1,0 0 1,0 1-1,1 0 1,-1 0 0,0 0-1,1 0 1,-1 1-1,1 0 1,-8 6-1,12-7-88,0-1-1,1 1 1,-1-1-1,1 1 0,-1-1 1,1 1-1,-1 0 1,1-1-1,0 1 0,0-1 1,0 1-1,0 0 1,0-1-1,0 1 0,0 0 1,0-1-1,1 1 1,-1 0-1,1-1 0,0 2 1,14 32 270,-14-34-283,12 21-2729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204 158 8240,'0'0'9073,"6"-11"-8667,18-31 5,-24 41-334,1 1 0,-1-1-1,1 1 1,-1-1 0,0 0 0,1 1 0,-1-1-1,0 1 1,1-1 0,-1 0 0,0 1-1,0-1 1,0 0 0,0 1 0,1-1-1,-1 0 1,0 0 0,0 1 0,0-1 0,-1 0-1,1 1 1,0-1 0,0 0 0,0 1-1,0-1 1,-1 0 0,1 1 0,0-1 0,0 0-1,-1 1 1,1-1 0,-1 1 0,1-1-1,0 1 1,-1-1 0,1 1 0,-1-1-1,0 1 1,1-1 0,-1 1 0,1-1 0,-1 1-1,0 0 1,1 0 0,-1-1 0,1 1-1,-1 0 1,0 0 0,1 0 0,-1-1 0,-1 1-1,-1 0 165,-1-1-1,0 1 1,0 0-1,1 0 1,-1 1-1,-6 0 1,5 1-38,-1 1 0,1-1 0,-1 1 0,1 0 0,0 0 0,0 0 0,-8 8 0,-29 32 1005,29-27-784,1 0-1,0 2 1,1-1 0,1 1 0,1 1-1,-10 26 1,17-38-305,-1 0-1,1 0 1,1 1-1,-1-1 1,1 0 0,0 1-1,1-1 1,0 0-1,0 1 1,1-1-1,0 1 1,0-1-1,0 0 1,1 0-1,0 1 1,1-1 0,-1-1-1,2 1 1,-1 0-1,1-1 1,4 7-1,-5-9-106,0-1 1,0 0-1,0 1 0,0-1 0,1 0 0,-1-1 0,1 1 1,0-1-1,0 1 0,0-1 0,0-1 0,0 1 0,1 0 0,6 1 1,-4-2 6,0-1 1,-1 1 0,1-1-1,0 0 1,-1-1 0,1 1-1,0-1 1,12-4 0,0-2 11,-1 0 0,-1-1 0,1-1 1,-1-1-1,28-21 0,-17 8-31,-1-2 0,26-31 0,-7 8 0,-36 37 0,-9 11 0,-4 18 0,3-4 0,0 0 0,1 0 0,1 0 0,0 0 0,1 0 0,0 0 0,2 0 0,10 25 0,-12-32 0,1 0 0,-1 0 0,1-1 0,1 1 0,-1-1 0,1 0 0,0 0 0,0-1 0,1 1 0,0-1 0,0-1 0,0 1 0,0-1 0,1 0 0,0 0 0,0-1 0,0 1 0,9 1 0,-11-4 0,1 0 0,0-1 0,-1 0 0,1 0 0,0 0 0,0-1 0,-1 0 0,1 0 0,0 0 0,-1-1 0,1 0 0,-1 0 0,0 0 0,0-1 0,8-5 0,0 0 0,0-1 0,-1 0 0,0-1 0,17-19 0,-15 13 0,-2-1 0,1 0 0,-2 0 0,-1-2 0,0 1 0,-1-1 0,-1 0 0,0-1 0,-2 0 0,6-32 0,-11 43 0,0 0 0,-1 0 0,0 0 0,-1 0 0,0 0 0,0 0 0,-1 0 0,0 0 0,-1 0 0,0 1 0,-7-16 0,7 17 0,-1 0 0,0 0 0,-1 0 0,0 1 0,0 0 0,0-1 0,0 2 0,-1-1 0,0 1 0,0 0 0,-1 0 0,1 1 0,-13-7 0,19 11 28,-1 0-1,1-1 1,-1 1 0,1 0 0,-1 0-1,1-1 1,-1 1 0,1 0-1,-1 0 1,1 0 0,-1 0 0,1 0-1,-1 0 1,1 0 0,-1 0-1,1 0 1,-1 0 0,0 0-1,1 0 1,-1 0 0,1 0 0,-1 0-1,1 1 1,-1-1 0,1 0-1,-1 0 1,1 1 0,-1-1 0,1 0-1,0 1 1,-1-1 0,1 0-1,-1 1 1,1-1 0,-1 1 0,-3 11-2195,2-7-660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13768,'0'0'5935,"11"5"-5323,-4-2-493,-3-2-62,0 0-1,0 1 1,0 0-1,0 0 1,-1 0-1,1 0 1,0 1-1,-1-1 1,0 1-1,1 0 1,-1 0-1,-1 0 0,1 1 1,0-1-1,-1 1 1,1-1-1,-1 1 1,2 4-1,7 29 794,6 39 0,-9-33-94,-4-23 203,0 0 0,0 40-1,1-34 3875,-5-26-4779,-2-17 484,-1-7-509,1 0 1,2 0-1,0 0 0,1 0 0,1-1 0,2 1 0,0 1 0,2-1 0,0 1 0,2-1 0,0 2 1,2-1-1,0 2 0,1-1 0,2 1 0,19-25 0,-25 38-29,0 0 0,1 1 0,0 0 0,1 0 0,-1 1 0,1 0 0,0 1 0,15-7 0,-20 10 0,1 0 0,-1 1 0,1 0 0,-1 0 0,1 0 0,0 0 0,-1 1 0,1 0 0,7 0 0,-9 1 0,0-1 0,0 1 0,0 0 0,0 0 0,-1 0 0,1 0 0,0 0 0,-1 0 0,1 1 0,-1 0 0,1-1 0,-1 1 0,0 0 0,0 0 0,0 0 0,3 4 0,-2-2 0,-1-1 0,1 1 0,-1 0 0,0-1 0,0 1 0,-1 0 0,1 0 0,-1 0 0,0 1 0,0-1 0,0 0 0,0 0 0,-1 1 0,0-1 0,0 0 0,-1 9 0,0-7 0,0 0 0,-1 0 0,0 0 0,-1 0 0,1 0 0,-1 0 0,0-1 0,0 0 0,-1 1 0,-7 7 0,5-6 0,0 0 0,0-1 0,-1 0 0,0 0 0,0-1 0,-1 0 0,1 0 0,-1-1 0,0 0 0,0 0 0,-1-1 0,1 0 0,-1 0 0,0-1 0,1 0 0,-13 0 0,35 2 0,0 0 0,0 0 0,23 13 0,-7-3 0,41 26 0,-57-31 0,-1 1 0,0 1 0,0 0 0,-2 1 0,1 0 0,11 17 0,-18-15 984,-5-14-1114,0 0 1,0 0-1,0 1 1,1-1-1,-1 0 1,0 0 0,0 1-1,0-1 1,0 0-1,0 1 1,0-1 0,0 0-1,0 0 1,0 1-1,0-1 1,0 0-1,-1 1 1,1-1 0,0 0-1,0 0 1,0 1-1,0-1 1,0 0-1,0 0 1,-1 1 0,1-1-1,0 0 1,0 0-1,0 0 1,-1 1-1,1-1 1,0 0 0,0 0-1,-1 0 1,1 0-1,0 1 1,-1-1-1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1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1077 11448,'0'0'14423,"-6"-13"-14028,-2-5-244,-31-69 890,33 64-688,1 1 1,1-1-1,-2-40 0,4 39-77,0 1 0,-2 0-1,0 0 1,-9-25 0,-6-11 391,-17-92 1,1-64 506,35 214-1174,-2-22 0,1 1 0,2-1 0,3-31 0,-2 30 0,-1 17 0,-1 0 0,2 0 0,-1 1 0,1-1 0,0 0 0,0 1 0,1-1 0,0 1 0,6-10 0,-7 13 0,0 0 0,0 0 0,1 0 0,-1 1 0,1-1 0,0 1 0,-1 0 0,1 0 0,0 0 0,0 0 0,1 0 0,-1 0 0,0 1 0,1 0 0,-1 0 0,0 0 0,1 0 0,0 0 0,5 0 0,4 1 0,-1 0 0,1 1 0,-1 0 0,0 1 0,0 0 0,0 1 0,0 1 0,0 0 0,-1 0 0,1 1 0,14 9 0,-7-2 0,-1 1 0,0 0 0,-1 1 0,0 1 0,21 25 0,-33-31 0,1-1 0,-1 1 0,0 0 0,-1 0 0,0 1 0,2 9 0,4 6 0,-9-21 0,1 0 0,-1 0 0,0 1 0,0-1 0,0 0 0,0 1 0,-1-1 0,0 0 0,0 1 0,0-1 0,-1 1 0,1-1 0,-1 1 0,0-1 0,0 0 0,-4 9 0,3-8 0,-1 0 0,0 0 0,-1 0 0,1 0 0,-1 0 0,0-1 0,0 0 0,-1 1 0,1-2 0,-1 1 0,0 0 0,-6 3 0,-23 13 0,-76 42 0,90-52 0,-2-1 0,1 0 0,-33 7 0,-118 16 0,148-28 0,0 1 0,0 1 0,1 2 0,-31 13 0,50-20 0,1 1 0,-1-1 0,1 1 0,0 0 0,0 0 0,0 0 0,0 0 0,0 1 0,0-1 0,0 1 0,1-1 0,-1 1 0,1 0 0,0 0 0,-3 5 0,4-5 0,0 0 0,0 1 0,0-1 0,1 0 0,-1 1 0,1-1 0,0 1 0,0-1 0,0 1 0,0-1 0,1 0 0,0 1 0,-1-1 0,1 1 0,0-1 0,2 5 0,1 0 0,-1-1 0,1 1 0,0-1 0,0 0 0,1 0 0,0 0 0,1 0 0,-1-1 0,1 0 0,9 7 0,-5-5 0,0-2 0,1 1 0,0-1 0,0-1 0,0 0 0,17 5 0,10 0 0,2-2 0,-1-2 0,57 2 0,-56-5 0,-19-1 0,97 4 0,-101-6 0,0-1 0,0 0 0,1-1 0,27-8 0,-39 7 0,-1 1 0,1-1 0,-1 0 0,0 0 0,0 0 0,0-1 0,0 0 0,6-7 0,-2 4 0,3-2 0,-11 9 0,0 0 0,0-1 0,0 1 0,0-1 0,-1 0 0,1 1 0,0-1 0,0 1 0,-1-1 0,1 0 0,0 0 0,-1 0 0,1 1 0,0-1 0,-1 0 0,0 0 0,1 0 0,-1 0 0,1 0 0,-1 0 0,0 0 0,0 0 0,1-1 0,2-23 0,-1 0 0,-2 0 0,0 0 0,-1-1 0,-8-36 0,8 49 0,-8-27 0,27 71 0,5 18 0,23 68 0,-45-112 0,3 8 0,-3-12 0,0-6 0,7-20 0,-8 25 20,0-1 0,0 1 0,0 0 0,0 0 0,0-1 0,0 1 1,0 0-1,0-1 0,1 1 0,-1 0 0,0 0 0,0-1 0,0 1 0,0 0 0,1 0 0,-1 0 0,0-1 0,0 1 0,1 0 0,-1 0 1,0 0-1,0 0 0,1-1 0,-1 1 0,0 0 0,0 0 0,1 0 0,-1 0 0,0 0 0,1 0 0,-1 0 0,0 0 0,0 0 1,1 0-1,-1 0 0,0 0 0,1 0 0,-1 0 0,0 0 0,0 0 0,1 0 0,-1 0 0,0 0 0,1 1 0,-1-1 0,0 0 0,0 0 1,1 0-1,10 9-4939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262 166 10544,'0'0'9473,"-11"-6"-8815,-32-21 18,41 25-540,0 1-1,-1 0 0,1 0 0,0 0 0,-1 1 1,1-1-1,-1 0 0,1 1 0,-1 0 0,1-1 1,-1 1-1,1 0 0,-1 1 0,1-1 0,-1 0 1,1 0-1,-1 1 0,1 0 0,-1-1 0,1 1 1,0 0-1,-1 0 0,1 1 0,0-1 0,0 0 1,-4 3-1,-8 4 470,6-3-358,-1 0 0,1 0 1,1 0-1,-1 1 0,1 0 0,0 0 0,0 1 0,1 0 0,0 0 0,0 1 1,0 0-1,1 0 0,1 0 0,-1 0 0,-3 13 0,4-12-45,1 0-1,0 1 1,0 0 0,1-1-1,1 1 1,-1 0 0,2 0-1,-1 0 1,1 0 0,1 0-1,0 0 1,0 0-1,1 0 1,4 12 0,1-4-159,0-1 0,1 0 1,20 29-1,-26-43-43,1 0 0,0 0 0,0 0 0,1 0 0,-1 0 0,1-1 0,-1 1 0,1-1 0,0 0 0,0 0 0,0-1 0,0 1 0,0-1 0,0 0 0,0 0 0,0 0 0,9 0 0,-4 0 0,1-1 0,-1 0 0,0-1 0,0 0 0,1-1 0,17-4 0,-16 1 0,0 1 0,0-2 0,-1 1 0,0-1 0,0-1 0,0 0 0,-1 0 0,0-1 0,0 0 0,-1 0 0,11-14 0,-3 0 0,-1-1 0,0-1 0,20-46 0,-32 63 0,0 0 0,-1-1 0,3-13 0,8 67 0,-6-25 0,0-1 0,2 0 0,0 0 0,1-1 0,14 20 0,-20-34 0,0 1 0,0 0 0,1-1 0,-1 0 0,1 0 0,0-1 0,1 1 0,-1-1 0,1 0 0,0 0 0,0-1 0,0 0 0,0 0 0,1 0 0,-1-1 0,1 0 0,0 0 0,-1-1 0,1 0 0,7 1 0,-7-3 0,-1 0 0,1 0 0,-1 0 0,0-1 0,1 0 0,-1 0 0,0 0 0,0-1 0,-1 0 0,1 0 0,0 0 0,-1-1 0,0 0 0,0 0 0,0-1 0,0 1 0,-1-1 0,4-5 0,4-5 0,-1 0 0,-1-1 0,-1 0 0,0-1 0,7-18 0,-2-7 0,-1 0 0,-2-2 0,7-56 0,-17 94 0,0-1 0,0 0 0,-1 0 0,0 0 0,0 0 0,-1 0 0,0 0 0,0 1 0,-1-1 0,1 0 0,-1 0 0,-6-10 0,7 14 0,0 1 0,0 0 0,0 0 0,0 0 0,-1 0 0,1 0 0,-1 0 0,1 1 0,-1-1 0,0 0 0,0 1 0,0-1 0,0 1 0,0 0 0,0 0 0,0-1 0,0 1 0,-1 1 0,1-1 0,0 0 0,-1 0 0,1 1 0,0 0 0,-1-1 0,1 1 0,0 0 0,-1 0 0,1 0 0,-1 0 0,1 1 0,0-1 0,-1 1 0,1 0 0,0-1 0,-5 3 0,0 0 41,1 0 0,-1 1 1,1 0-1,0 0 0,0 0 0,1 1 0,-1-1 0,1 2 1,0-1-1,0 0 0,-5 8 0,3-2 42,1 0-1,0 0 0,1 0 1,0 1-1,-6 22 0,4-3-1317,2-1 0,1 1-1,0 61 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1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91 10544,'0'0'6415,"4"-10"-5927,2-3-251,0 1 388,-1 0 0,0 0 1,4-17-1,-5 26 2382,-3 16-1389,-10 59 23,-28 154 4290,30-200-5692,4-17-216,0-1 0,1 0 0,0 1 0,1 0 0,-1 14 0,2-22-23,1-1 0,0 1 0,-1-1 0,1 1 0,0-1 0,-1 1 0,1-1 0,0 0 0,-1 1 0,1-1 0,0 0 0,0 1 0,-1-1 0,1 0 0,0 0 0,0 0 0,-1 0 0,2 0 0,-1 0 0,15 2 0,0-1 0,1-1 0,-1 0 0,0-2 0,0 1 0,30-9 0,-7 3 0,-24 4 0,60-6 0,-69 8 0,1 1 0,-1 0 0,0 1 0,1-1 0,-1 1 0,0 1 0,0-1 0,0 1 0,8 3 0,1 5 863,-9-8-1782,0-5-2960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00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8936,'0'0'13921,"14"-1"-13369,28 0 327,71 9 0,-67-2 333,60 0 0,-85-6-609,0-1 0,1-1-1,-2-1 1,1-1-1,24-8 1,-41 11-788,8-3 1439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95 158 14168,'0'0'18159,"-2"-9"-17774,-1-2-333,2 6-53,0 0 0,0 0 1,0 0-1,0 0 0,1 0 1,0-5-1,0 7 1,-27 2 0,27 0 0,-1 1 0,0-1 0,0 0 0,1 1 0,-1-1 0,1 1 0,-1-1 0,0 0 0,1 1 0,-1-1 0,1 0 0,0 0 0,-1 1 0,1-1 0,0 0 0,-1 0 0,1 0 0,0 0 0,0 1 0,-1-2 0,-2-24 0,1 8 0,2 17 0,0 0 0,0 1 0,0-1 0,-1 0 0,1 0 0,0 1 0,0-1 0,-1 0 0,1 1 0,0-1 0,-1 0 0,1 1 0,-1-1 0,1 1 0,-1-1 0,1 0 0,-1 1 0,1-1 0,-1 1 0,1 0 0,-1-1 0,0 1 0,1-1 0,-1 1 0,0 0 0,1-1 0,-2 1 0,1 0 0,0 0 0,0 0 0,0 1 0,0-1 0,1 0 0,-1 1 0,0-1 0,0 1 0,0-1 0,0 1 0,0-1 0,1 1 0,-1-1 0,0 1 0,1 0 0,-1-1 0,-1 2 0,1 0 0,0 0 0,-1-1 0,1 1 0,0 0 0,0-1 0,0 1 0,0 0 0,0 0 0,0 0 0,1 0 0,-1 0 0,0 0 0,1 0 0,0 0 0,0 0 0,-1 0 0,2 5 0,0-6 0,0 1 0,0 0 0,0 0 0,1-1 0,-1 1 0,1-1 0,-1 1 0,1-1 0,0 0 0,-1 0 0,1 0 0,0 0 0,0 0 0,0 0 0,0 0 0,0 0 0,0-1 0,0 1 0,0-1 0,0 1 0,0-1 0,0 0 0,0 0 0,0 0 0,0 0 0,0 0 0,1-1 0,-1 1 0,0 0 0,0-1 0,2-1 0,0 1 0,1 0 0,-1-1 0,0 0 0,0 0 0,0 0 0,0 0 0,0-1 0,0 1 0,-1-1 0,1 0 0,-1 0 0,0-1 0,0 1 0,3-5 0,-5 7 0,0 0 0,-1 0 0,1 0 0,-1 0 0,0 0 0,1 0 0,-1 0 0,0 0 0,0 0 0,1 0 0,-1 0 0,0 0 0,0 0 0,0 0 0,0 0 0,0 0 0,-1 0 0,1 0 0,0 0 0,0 0 0,-1 0 0,1 0 0,0 0 0,-1 1 0,1-1 0,-1 0 0,1 0 0,-1 0 0,0 0 0,1 1 0,-1-1 0,0 0 0,1 0 0,-1 1 0,0-1 0,0 1 0,0-1 0,0 1 0,-1-1 0,0-1 0,-1 1 0,0 0 0,1 0 0,-1 0 0,0 0 0,0 0 0,0 1 0,0 0 0,0-1 0,0 1 0,0 0 0,1 0 0,-5 1 0,-2 5 964,5 1-3835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21.2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81 7328,'0'0'13687,"10"-9"-13373,30-28-28,-38 35-165,0 0 0,1 0 0,-1 0 0,1 0 0,-1 0 0,1 1 0,0 0 0,0-1 0,0 1 0,-1 0 0,1 0 0,0 0 0,1 1 0,4-1 0,7-2 371,-6 1-305,-1 1 1,1 0-1,16 0 1,3 0 59,67-3 762,130 11 0,-75 0-131,14 10 194,-126-11-823,-23-6-113,6 2 403,-20-1-520,-1-1 0,1 0 0,-1 0 0,0 1 0,1-1 0,-1 0 0,0 1 0,1-1 0,-1 1 0,0-1 0,1 0 0,-1 1 0,0-1 0,0 1 0,0-1 0,1 1 0,-1-1-1,0 1 1,0-1 0,0 1 0,0-1 0,0 1 0,0-1 0,0 1 0,0-1 0,0 1 0,0-1 0,0 1 0,0-1 0,-1 1 0,1-1 0,0 1 0,0-1 0,0 1 0,-1-1 0,1 0 0,0 1 0,-1 0 0,-8 23 178,-8 36-1,4-13-60,0-3 99,3 1-1,1-1 0,2 2 0,-2 68 0,8-78-44,0-17-31,3 35 0,2-17-159,-3-21 0,0 0 0,2 0 0,7 24 0,-5-31 0,-5-9 0,0 1 0,1-1 0,-1 1 0,1-1 0,-1 0 0,0 1 0,1-1 0,-1 1 0,0-1 0,0 1 0,0-1 0,1 1 0,-1-1 0,0 1 0,0 0 0,0-1 0,0 1 0,0-1 0,0 1 0,0-1 0,0 1 0,0-1 0,0 1 0,0-1 0,0 1 0,0 0 0,-1-1 0,1 1 0,2 4 0,-1-4 0,-2 0 0,-1 0 0,1-1 0,-1 1 0,1-1 0,0 1 0,-1-1 0,1 0 0,-1 0 0,1 0 0,-1 0 0,1 0 0,-2 0 0,1 0 0,-49 10 0,38-7 0,0 0 0,-21 1 0,-20-2 0,-1 3 0,-104 23 0,126-18 0,19-5 0,0-1 0,0-1 0,0 0 0,-26 2 0,21-3 0,16-2 0,0 1 0,0-1 0,0 0 0,0 0 0,1 0 0,-1 0 0,0 0 0,0-1 0,0 1 0,-3-2 0,-9-2 0,1-1 0,0-1 0,0 0 0,-23-15 0,15 2 0,17 14 0,1 0 0,-1 1 0,-1 0 0,1 0 0,-9-4 0,12 7 0,-1-1 0,1 1 0,0 0 0,-1 0 0,1 0 0,0 0 0,-1 1 0,0-1 0,1 1 0,-4-1 0,6 1 0,0 0 0,1 0 0,-1 0 0,0 0 0,0 0 0,0-1 0,0 1 0,0 0 0,0 0 0,1 0 0,-1 0 0,0 0 0,0 0 0,0 0 0,0 0 0,0-1 0,0 1 0,0 0 0,0 0 0,0 0 0,0 0 0,0 0 0,0 0 0,0-1 0,0 1 0,1 0 0,-1 0 0,0 0 0,0 0 0,0 0 0,0-1 0,-1 1 0,1 0 0,0 0 0,0 0 0,0 0 0,0 0 0,0-1 0,0 1 0,0 0 0,0 0 0,0 0 0,0 0 0,0 0 0,0 0 0,0 0 0,0-1 0,-1 1 0,1 0 0,0 0 0,0 0 0,0 0 0,0 0 0,0 0 0,0 0 0,-1 0 0,1 0 0,0 0 0,0 0 0,0 0 0,0 0 0,0 0 0,-1 0 0,1 0 0,0 0 0,0 0 0,46-13 694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6:26.6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47 10040,'0'0'13335,"11"-5"-12896,0-2-305,-1 1 94,0 0 1,0 1-1,1 0 0,19-6 1,-20 10-16,-1 1 0,1 0 1,0 0-1,-1 1 0,1 0 1,-1 0-1,1 1 0,13 5 1,6 1 183,-20-6-287,24 6 314,2-1-1,-1-2 0,1-1 0,46-1 1,21-2 518,177 23 0,-244-19-740,-1 0 107,48 15-1,21 4 114,34-9-422,-15-3 0,-76-7 0,-14-1 0,53 11 0,-40-5 0,84 7 0,-84-13 0,85 19 0,-61-6 0,-50-11 0,-19-6 0,1 1 0,0-1 0,0 0 0,0 1 0,-1-1 0,1 1 0,0 0 0,0-1 0,-1 1 0,1 0 0,0-1 0,-1 1 0,1 0 0,-1-1 0,1 1 0,-1 0 0,0 0 0,1 0 0,-1 0 0,0-1 0,1 1 0,-1 0 0,0 1 0,1 25 0,-1-10 0,4 77 0,-2-6 0,0-58 0,-2-21 0,1-1 0,-1 1 0,2 0 0,3 13 0,-5-21 0,0 0 0,0 0 0,0 0 0,1 0 0,-1 0 0,0 0 0,0 0 0,-1 1 0,1-1 0,0 0 0,0 0 0,0 0 0,-1 0 0,1 0 0,0 0 0,-1 0 0,1 0 0,-1 0 0,0 1 0,-3-5 0,-1 0 0,1 0 0,-1 1 0,-8-3 0,-17-6 0,-7-3 0,1 2 0,-2 1 0,0 2 0,-64-7 0,-301 14 0,202 20 0,28-1 0,26-13 0,-17 2 0,55-1 0,71-5 0,0 3 0,-1 0 0,-53 14 0,49-8 0,-67 7 0,69-11 0,18-4 0,23-1 0,-1 0 0,0 0 0,0 0 0,0 0 0,0 0 0,0 0 0,1 0 0,-1 0 0,0 0 0,0 0 0,0 0 0,0-1 0,1 1 0,-1 0 0,0-1 0,0 1 0,1-1 0,-1 1 0,-1-1 0,7-2 0,198-48 171,-145 38-4277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406 159 8032,'0'0'11087,"-6"-11"-10736,3 5-347,-3-6 237,0 1 0,0-1-1,-1 1 1,-1 1 0,0 0 0,-13-14-1,12 17 22,1 0 0,-1 1 0,0 0 0,0 0-1,-1 1 1,0 1 0,-18-7 0,26 11-188,-1 0-1,1 0 1,0 0-1,-1 1 1,1-1 0,0 0-1,-1 1 1,1 0-1,0 0 1,-4 1 0,-10 4 264,9-4-196,0 0-1,0 1 1,0 0 0,0 0-1,1 1 1,0 0 0,-11 8-1,-10 6 302,22-15-374,1 1 1,0 0 0,0 0-1,0 0 1,0 0-1,1 1 1,0-1-1,0 1 1,0 0 0,-4 9-1,-15 23 339,19-34-319,1 1 0,0-1 0,-1 1-1,1-1 1,0 1 0,1 0 0,-1-1 0,1 1-1,0 0 1,-1 0 0,2 0 0,-1 1 0,0-1-1,1 8 1,1-6-4,0 0 0,0 0 0,0 0 0,1 0 0,0-1 0,0 1 0,1 0 0,-1-1 0,5 7-1,-4-8-29,0 0-1,0 0 0,0 0 0,1 0 0,-1-1 1,1 1-1,0-1 0,0 0 0,0 0 0,0 0 0,1-1 1,-1 0-1,1 1 0,7 1 0,-2-1 107,1 0 0,0-1 0,0-1 0,0 0 0,16 0 0,2 5 411,-28-6-471,-18 5 346,-2 5-396,-6 3 108,1 2 0,-40 29 0,58-37-159,0-1 0,0 1 0,0 0 0,1 1 0,0-1 0,1 1 0,-1 0 0,1 1 0,1-1 0,-3 10 0,3-11 0,1 0 0,1 0 0,-1 1 0,1-1 0,0 0 0,1 0 0,0 1 0,0-1 0,1 0 0,-1 1 0,2-1 0,-1 0 0,3 8 0,-1-10 0,1 0 0,0 1 0,0-1 0,0-1 0,0 1 0,1 0 0,-1-1 0,1 0 0,1 0 0,6 4 0,10 8 0,-18-13 0,0-1 0,1 1 0,-1 0 0,1-1 0,-1 0 0,1 0 0,0 0 0,0-1 0,0 0 0,0 0 0,0 0 0,0 0 0,0-1 0,1 0 0,-1 0 0,0 0 0,0-1 0,0 0 0,0 0 0,0 0 0,0 0 0,0-1 0,0 0 0,6-3 0,2-2 0,0 0 0,0-1 0,-1-1 0,0 0 0,-1 0 0,1-1 0,11-15 0,72-73 0,-92 95 0,1 0 0,0 0 0,0 0 0,0 1 0,0-1 0,0 1 0,0 0 0,1 0 0,-1 1 0,1-1 0,-1 1 0,1 0 0,0 0 0,-1 1 0,1-1 0,5 1 0,8 1 0,0 1 0,34 6 0,-8 0 0,-33-7 0,-9-4 0,-13-7 0,4 5 0,2 3 0,0-1 0,0 1 0,0 0 0,0 1 0,0-1 0,0 1 0,-10-1 0,-1-1 0,12 2 0,1 1 0,0 0 0,-1 0 0,1 0 0,0 1 0,-1-1 0,1 1 0,0-1 0,-1 1 0,1 0 0,0 0 0,0 1 0,0-1 0,0 1 0,0-1 0,0 1 0,0 0 0,1 0 0,-1 0 0,1 1 0,-1-1 0,-3 6 0,-1 1 0,0 0 0,0 0 0,1 1 0,0 0 0,-6 16 0,11-22 0,0 0 0,-1 1 0,1-1 0,1 1 0,-1-1 0,1 0 0,-1 1 0,1-1 0,1 1 0,-1-1 0,1 1 0,-1-1 0,1 1 0,1-1 0,-1 0 0,0 0 0,1 0 0,0 0 0,0 0 0,0 0 0,1 0 0,-1 0 0,1-1 0,0 1 0,0-1 0,6 5 0,-6-6 0,-1 0 0,1 0 0,1 0 0,-1-1 0,0 1 0,0-1 0,0 0 0,1 0 0,-1 0 0,1-1 0,-1 1 0,1-1 0,-1 0 0,1 0 0,-1 0 0,1 0 0,5-1 0,-4 0 0,1 0 0,-1 0 0,1 0 0,-1-1 0,1 0 0,-1 0 0,0 0 0,0-1 0,0 0 0,7-4 0,-6 1 0,1 1 0,-1-1 0,0-1 0,-1 1 0,1-1 0,-1 0 0,0 0 0,-1-1 0,0 1 0,0-1 0,-1 0 0,4-13 0,2-6 0,-5 31 0,2 7 0,10 26 0,-12-26 0,0-1 0,0 0 0,1 0 0,1 0 0,7 10 0,-11-17 0,0-1 0,1 0 0,-1 0 0,0 0 0,1 0 0,-1 0 0,1 0 0,0 0 0,-1-1 0,1 0 0,0 1 0,0-1 0,0 0 0,0 0 0,0-1 0,0 1 0,0-1 0,1 1 0,-1-1 0,0 0 0,0 0 0,0-1 0,4 0 0,6-1 0,-1-1 0,1-1 0,-1 0 0,0 0 0,20-12 0,54-37 0,-73 44 0,26-20 0,-29 20 0,1 1 0,1 0 0,-1 1 0,1 0 0,13-5 0,-20 13 0,-9 7 0,-17 15 0,13-14 0,-19 26 0,-13 15 0,38-48 0,0 0 0,0 0 0,0 0 0,0 1 0,1-1 0,-1 1 0,1-1 0,-1 1 0,1 0 0,0-1 0,0 1 0,0 0 0,0 5 0,1-6 0,0-1 0,0 1 0,0 0 0,0-1 0,0 1 0,1-1 0,-1 1 0,1 0 0,-1-1 0,1 1 0,0-1 0,0 0 0,-1 1 0,1-1 0,0 0 0,0 1 0,0-1 0,1 0 0,-1 0 0,0 0 0,0 0 0,1 0 0,-1 0 0,0 0 0,1 0 0,2 1 0,5 1 0,-1 0 0,1 0 0,-1-1 0,1 0 0,0 0 0,0-1 0,0 0 0,0-1 0,16-1 0,-12 0 0,-1 0 0,0-1 0,0-1 0,0 0 0,0-1 0,18-8 0,-1-6 0,-1 0 0,-1-2 0,-1-1 0,32-33 0,-43 38 0,1 0 0,-2-1 0,-1-1 0,0 0 0,-1-1 0,-1 0 0,-1-1 0,0 0 0,-2-1 0,0 0 0,-2 0 0,0 0 0,3-26 0,-2 8 0,1-49 0,-8 73 0,0 0 0,-1 0 0,0 0 0,-2 0 0,1 0 0,-8-21 0,9 34 0,-1-4 0,0 1 0,0 0 0,0 0 0,0 0 0,-5-6 0,7 11 0,-1 0 0,1 0 0,0-1 0,0 1 0,0 0 0,0 0 0,0 0 0,-1 0 0,1 0 0,0 0 0,0-1 0,0 1 0,-1 0 0,1 0 0,0 0 0,0 0 0,0 0 0,-1 0 0,1 0 0,0 0 0,0 0 0,0 0 0,-1 0 0,1 0 0,0 0 0,0 0 0,0 0 0,-1 0 0,1 0 0,0 1 0,0-1 0,0 0 0,-1 0 0,1 0 0,0 0 0,0 0 0,0 0 0,0 0 0,-1 1 0,1-1 0,0 0 0,0 0 0,-6 13 0,-2 18 0,8-29 0,-13 84 0,-1 116 0,10-136 0,-3 0 0,-3 0 0,-26 91 0,32-145 0,4-12 0,8-15 0,9-12 0,-6 8 0,23-29 0,-31 43 0,1 1 0,0-1 0,1 1 0,-1 0 0,1 1 0,0-1 0,-1 1 0,1 0 0,1 0 0,-1 0 0,7-2 0,-10 5 0,-1 0 0,1-1 0,0 1 0,0 0 0,-1 0 0,1 0 0,0 0 0,0 0 0,-1 1 0,1-1 0,0 0 0,0 1 0,-1-1 0,1 1 0,0 0 0,-1-1 0,1 1 0,-1 0 0,1 0 0,-1 0 0,0 0 0,1 0 0,-1 1 0,0-1 0,3 3 0,1 3 0,1 1 0,-1 0 0,7 16 0,-1-5 0,-6-11 0,10 17 0,1 0 0,26 28 0,-41-52 0,0 0 0,1 1 0,-1-1 0,1 0 0,-1 0 0,1 0 0,0-1 0,-1 1 0,1 0 0,0-1 0,0 1 0,-1-1 0,1 1 0,0-1 0,0 0 0,0 0 0,-1 0 0,1 0 0,0 0 0,0 0 0,0 0 0,-1 0 0,1-1 0,0 1 0,0-1 0,-1 0 0,1 1 0,0-1 0,-1 0 0,4-2 0,3-2 0,0 0 0,0-1 0,-1 0 0,11-12 0,-6 4 425,19-27 0,-12 11-5210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0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7936,'0'0'10825,"-4"11"-10280,-8 21 14,2 0 0,-9 50 0,16-42 186,2 0-1,5 51 1,-1-46 343,-4 64 0,-8 77 1449,6-120 860,5-58-3081,1-9 106,4-11 237,-6 10-624,13-25-35,0 1 0,2 1 0,0 0 0,2 1 0,1 1 0,37-35 0,-52 55 0,0 0 0,0 1 0,0 0 0,0 0 0,1 0 0,8-3 0,16-7 0,-29 12 0,0 0 0,1 0 0,-1-1 0,1 1 0,-1 0 0,1 0 0,-1 0 0,1 0 0,-1 0 0,1 0 0,-1 0 0,1 0 0,-1 0 0,1 0 0,-1 0 0,1 0 0,-1 0 0,1 0 0,-1 0 0,1 0 0,-1 1 0,1-1 0,-1 0 0,1 0 0,-1 1 0,0-1 0,1 0 0,-1 0 0,1 1 0,-1-1 0,0 1 0,1-1 0,-1 0 0,0 1 0,1-1 0,-1 1 0,0-1 0,0 0 0,0 1 0,1-1 0,-1 1 0,0-1 0,0 1 0,0 0 0,6 26 0,-4 49 0,-3-46 0,6 39 0,-4-59 0,-1-7 0,0 0 0,1 0 0,-1 0 0,1 0 0,0 0 0,0-1 0,2 6 0,-3-7 0,1-1 0,-1 1 0,1 0 0,0-1 0,-1 1 0,1-1 0,0 1 0,0-1 0,-1 0 0,1 1 0,0-1 0,0 0 0,0 1 0,-1-1 0,1 0 0,0 0 0,0 0 0,0 0 0,0 1 0,0-1 0,-1 0 0,1-1 0,0 1 0,0 0 0,0 0 0,0 0 0,0 0 0,-1-1 0,1 1 0,0 0 0,1-1 0,22-10 0,0 0 0,0-1 0,-1-1 0,37-29 0,-17 7 0,-28 22 0,-1 2 0,23-15 0,-24 18 0,-1 0 0,0-2 0,21-19 0,-33 28 0,0 1 0,0 0 0,0 0 0,0 0 0,1 0 0,-1 0 0,0 0 0,0 0 0,0-1 0,0 1 0,0 0 0,0 0 0,1 0 0,-1 0 0,0-1 0,0 1 0,0 0 0,0 0 0,0 0 0,0 0 0,0-1 0,0 1 0,0 0 0,0 0 0,0 0 0,0-1 0,0 1 0,0 0 0,0 0 0,0 0 0,0-1 0,0 1 0,0 0 0,0 0 0,0 0 0,0 0 0,0-1 0,-1 1 0,1 0 0,0 0 0,0 0 0,0 0 0,0-1 0,-1 1 0,1 0 0,-1 0 0,1 0 0,-1 0 0,1 0 0,-1 0 0,1 0 0,-1 0 0,1 0 0,0 0 0,-1 0 0,1 0 0,-1 0 0,1 0 0,-1 1 0,1-1 0,-1 0 0,1 0 0,0 0 0,-1 1 0,0 0 0,-27 17 0,-2 1 0,-41 35 0,64-48 0,0-1 0,1 2 0,0-1 0,1 1 0,-1 0 0,1 0 0,0 0 0,1 1 0,0 0 0,0 0 0,-4 13 0,8-18 0,-1 0 0,1 0 0,-1 0 0,1 0 0,0-1 0,0 1 0,1 0 0,-1 0 0,0 0 0,1 0 0,0-1 0,0 1 0,0 0 0,0 0 0,0-1 0,0 1 0,1-1 0,-1 1 0,1-1 0,0 0 0,-1 1 0,1-1 0,0 0 0,0 0 0,1 0 0,-1-1 0,0 1 0,6 2 0,-4-1 0,1 0 0,0-1 0,0 0 0,1 0 0,-1 0 0,0-1 0,1 0 0,-1 0 0,0 0 0,1-1 0,-1 0 0,1 0 0,10-1 0,-9-1 0,0 0 0,0-1 0,0 1 0,0-2 0,0 1 0,-1-1 0,1 0 0,-1 0 0,0 0 0,0-1 0,-1 0 0,8-9 0,-3 3 0,-1-1 0,0 0 0,-1-1 0,0 0 0,7-18 0,-15 31 0,0 0 0,0-1 0,0 1 0,0 0 0,0 0 0,0-1 0,0 1 0,0 0 0,0 0 0,0-1 0,0 1 0,1 0 0,-1 0 0,0-1 0,0 1 0,0 0 0,0 0 0,0 0 0,1-1 0,-1 1 0,0 0 0,0 0 0,0 0 0,1-1 0,-1 1 0,0 0 0,0 0 0,0 0 0,1 0 0,-1 0 0,0 0 0,0 0 0,1 0 0,-1-1 0,0 1 0,1 0 0,-1 0 0,0 0 0,0 0 0,1 0 0,-1 0 0,0 0 0,0 1 0,1-1 0,-1 0 0,0 0 0,0 0 0,1 0 0,-1 0 0,0 0 0,0 0 0,1 0 0,-1 1 0,0-1 0,0 0 0,0 0 0,0 0 0,1 1 0,-1-1 0,9 17 0,-7-11 0,18 31 0,-11-18 0,1 0 0,1-1 0,1 0 0,23 27 0,-34-44 0,0 0 0,-1 0 0,1-1 0,0 1 0,0 0 0,-1 0 0,1-1 0,0 1 0,0-1 0,0 1 0,0 0 0,0-1 0,0 0 0,0 1 0,0-1 0,0 0 0,0 1 0,1-1 0,-1 0 0,0 0 0,0 0 0,0 0 0,0 0 0,0 0 0,0 0 0,0 0 0,0-1 0,1 1 0,-1 0 0,0-1 0,0 1 0,0 0 0,0-1 0,0 1 0,0-1 0,0 0 0,-1 1 0,1-1 0,0 0 0,0 0 0,0 1 0,-1-1 0,1 0 0,0 0 0,-1 0 0,1-1 0,4-5 0,-1 0 0,-1-1 0,0 1 0,5-15 0,-7 19 0,13-40 0,4-9 0,16-79 0,-33 123 0,6-28 0,-6 34 0,-1 0 0,1 0 0,0 0 0,-1 0 0,1 0 0,0 0 0,0 0 0,1 0 0,-1 0 0,0 1 0,1-1 0,2-2 0,-3 3 0,0 1 0,0 0 0,0-1 0,0 1 0,0 0 0,0 0 0,-1 0 0,1 0 0,0 0 0,0 0 0,0 0 0,0 0 0,0 0 0,0 0 0,0 1 0,0-1 0,0 0 0,0 1 0,-1-1 0,1 0 0,0 1 0,0-1 0,0 1 0,-1 0 0,1-1 0,0 1 0,0-1 0,0 2 0,19 21 0,-9-6 0,-1 0 0,-1 1 0,0 0 0,9 28 0,-15-35 0,0 0 0,0 1 0,-1-1 0,0 0 0,-1 1 0,-1-1 0,1 0 0,-2 1 0,-2 15 0,3-25 0,-1 1 0,0-1 0,0 1 0,0-1 0,0 1 0,-1-1 0,1 0 0,-1 0 0,1 0 0,-1 0 0,0 0 0,1 0 0,-1 0 0,0 0 0,0-1 0,-1 1 0,1-1 0,0 1 0,0-1 0,-1 0 0,1 0 0,-1 0 0,1 0 0,-1-1 0,1 1 0,-1-1 0,1 1 0,-1-1 0,0 0 0,1 0 0,-5 0 0,3 0 0,-1-1 0,0 1 0,0-1 0,0 0 0,1 0 0,-1 0 0,0 0 0,1-1 0,-1 0 0,1 0 0,0 0 0,0-1 0,-1 1 0,1-1 0,1 0 0,-6-5 0,9 8 0,-1 0 0,1 0 0,0 0 0,0-1 0,0 1 0,-1 0 0,1 0 0,0 0 0,0 0 0,0-1 0,-1 1 0,1 0 0,0 0 0,0 0 0,0-1 0,0 1 0,0 0 0,0 0 0,-1-1 0,1 1 0,0 0 0,0 0 0,0-1 0,0 1 0,0 0 0,0 0 0,0-1 0,0 1 0,0 0 0,0 0 0,0-1 0,0 1 0,0 0 0,1 0 0,-1-1 0,0 1 0,0 0 0,0 0 0,0-1 0,0 1 0,0 0 0,1 0 0,-1 0 0,0-1 0,0 1 0,0 0 0,0 0 0,1 0 0,-1 0 0,0 0 0,0-1 0,1 1 0,-1 0 0,0 0 0,0 0 0,0 0 0,1 0 0,-1 0 0,0 0 0,0 0 0,1 0 0,-1 0 0,0 0 0,1 0 0,-1 0 0,0 0 0,0 0 0,1 0 0,-1 0 0,25 4 0,53 19 0,17 5 0,-71-22 0,0 2 0,39 18 0,-37-15 0,-3-3 850,-13-8-5635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0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234 108 9344,'0'0'7815,"-12"-2"-7455,5 0-310,0 0 152,0 1 0,0-1 0,0 1 1,-1 0-1,1 1 0,0 0 0,0 0 0,-1 0 0,1 1 1,-13 3-1,-1 3 828,17-6-832,-1 1 1,1-1 0,-1 1 0,1 0 0,-5 3-1,3-1-40,0 1 1,1-1-1,0 1 0,0 0 0,0 0 0,1 1 0,0-1 0,0 1 0,0 0 0,0 0 1,1 0-1,0 0 0,1 1 0,-1 0 0,1-1 0,1 1 0,-2 7 0,2-9-102,1 0 0,0 0 0,0-1 0,0 1 1,0 0-1,1 0 0,0 0 0,0-1 0,0 1 0,0 0 0,1-1 0,0 1 0,0-1 0,0 0 0,0 1 0,1-1 0,0 0 0,0 0 0,0-1 0,0 1 0,0-1 0,1 1 0,0-1 0,0 0 0,6 4 0,-4-4 11,-1 0 1,1 0-1,0 0 1,0-1-1,0 0 0,1 0 1,-1 0-1,0-1 1,1 0-1,-1 0 0,1-1 1,10 0-1,-12 0-25,0-1-1,-1 0 1,1 0-1,0-1 1,-1 1-1,1-1 0,-1 0 1,0 0-1,1-1 1,-1 1-1,0-1 1,-1 0-1,1 0 1,0 0-1,-1-1 0,0 1 1,1-1-1,2-4 1,-1 1 15,-1 0 0,0-1 0,0 1 0,-1-1 0,0 1 1,0-1-1,-1 0 0,0 0 0,0-1 0,-1 1 0,0 0 0,0-1 0,-1 1 1,-2-15-1,2 17-7,-1 0 0,-1 0 1,1 0-1,-1 0 0,0 1 1,0-1-1,-1 0 0,1 1 1,-1 0-1,0 0 0,-1 0 1,0 0-1,1 0 0,-1 1 1,-1-1-1,1 1 0,-1 0 0,1 0 1,-1 1-1,0 0 0,-6-3 1,-2-1 122,11 5-127,0 1 0,0-1 0,0 1-1,0 0 1,-1 0 0,1 0 0,0 1 0,0-1 0,-1 0-1,1 1 1,0-1 0,-1 1 0,1 0 0,0 0 0,-1 0-1,1 0 1,0 0 0,-1 0 0,1 1 0,-3 0 0,5-1-37,-1 0 0,1 0 0,0 0 0,0 0 0,-1 0 0,1 0 0,0 0 0,0 0 0,0 0 0,-1 0 0,1 1 0,0-1 0,0 0 0,0 0 0,0 0 0,-1 0 0,1 0 0,0 0 0,0 0 0,0 1 0,0-1 0,0 0 0,-1 0 0,1 0 0,0 0 0,0 1 0,0-1 0,0 0 0,0 0 0,0 0 0,0 0 0,0 1 0,0-1 0,-1 0 0,1 0 0,0 0 0,0 1 0,0-1 0,0 0 0,0 0 0,0 0 0,0 1 0,1-1 0,-1 0 0,0 1 0,10 6 177,19 4-21,-22-10-142,0 0-1,0 0 1,0-1 0,0 0-1,0 0 1,0 0 0,8-2-1,54-14 104,-28 7-50,-11 2 66,48-3-1,-65 10-106,-1 0 1,1 0-1,0 1 0,-1 1 0,1 0 0,20 6 0,-32-7-35,1 0 0,-1 0 0,1 0 0,-1 0 0,1 0 0,-1 0 0,1 0 0,-1 1 0,0-1 0,0 0 0,0 1 0,0-1 0,0 1 0,0-1 0,0 1 0,0 0 0,-1-1 0,1 1 0,0 0 0,-1 0 0,0-1 0,1 1 0,-1 0 0,0 0 0,0 0 0,0-1 0,0 1 0,0 0 0,-1 2 0,0 6 0,-1 0 0,1 0 0,-6 15 0,-39 97 0,47-121 0,5-5 0,16-14 0,25-28 0,-35 34 0,3-4 0,1 1 0,0 0 0,1 2 0,23-16 0,-38 29 0,-1-1 0,1 0 0,-1 1 0,1-1 0,-1 1 0,1 0 0,-1-1 0,1 1 0,-1 0 0,1 0 0,-1 0 0,1 0 0,2 1 0,11-2 0,-13 1 0,-1 0 0,0 0 0,0 1 0,0-1 0,0 0 0,0 1 0,0-1 0,0 1 0,0-1 0,0 1 0,-1-1 0,1 1 0,0 0 0,0-1 0,0 1 0,-1 0 0,1 0 0,0-1 0,-1 1 0,1 0 0,0 0 0,-1 0 0,1 0 0,0 2 0,11 26 0,-8-6 0,-4-19 0,0 0 0,1 0 0,-1-1 0,1 1 0,0 0 0,0-1 0,0 1 0,0 0 0,1-1 0,0 1 0,-1-1 0,1 0 0,0 1 0,1-1 0,-1 0 0,0 0 0,1-1 0,5 5 0,-1-2 0,0-1 0,0 0 0,1-1 0,-1 0 0,1 0 0,0 0 0,0-1 0,0 0 0,0-1 0,0 0 0,14 0 0,-10-1 0,0-1 0,1-1 0,-1 0 0,0 0 0,0-1 0,-1-1 0,15-6 0,2-3 0,-1-2 0,32-23 0,-55 36 0,-2 0 0,1-1 0,0 1 0,0-1 0,-1 1 0,1-1 0,-1 0 0,0 0 0,0 0 0,0 0 0,0 0 0,-1-1 0,1 1 0,-1 0 0,0-1 0,0 1 0,0-1 0,0 0 0,-1 1 0,1-1 0,-1 0 0,0 1 0,0-1 0,-1 1 0,0-6 0,0 1 0,-1 1 0,0-1 0,-1 1 0,0 0 0,0 0 0,0 0 0,-1 0 0,0 1 0,0-1 0,-1 1 0,-5-6 0,8 10 0,1 1 0,-1 0 0,0-1 0,1 1 0,-1 0 0,0 0 0,0 0 0,0 0 0,0 1 0,0-1 0,0 0 0,0 1 0,0 0 0,0-1 0,0 1 0,0 0 0,0 0 0,-1 0 0,1 0 0,0 0 0,0 1 0,0-1 0,0 1 0,0-1 0,0 1 0,0 0 0,0 0 0,0 0 0,0 0 0,1 0 0,-1 0 0,0 0 0,-2 2 0,1 0 0,0-1 0,0 1 0,0-1 0,1 1 0,-1 0 0,0 0 0,1 0 0,0 1 0,0-1 0,0 0 0,0 1 0,1-1 0,-1 1 0,1 0 0,0 0 0,0-1 0,-1 9 0,3 0 0,0 0 0,0 0 0,2 0 0,-1 0 0,2-1 0,-1 1 0,2-1 0,-1 0 0,2 0 0,-1 0 0,13 17 0,-7-13 0,0-1 0,1 0 0,1-1 0,0-1 0,0 0 0,2 0 0,19 12 0,-19-15 0,1-1 0,0 0 0,0-1 0,0-1 0,1 0 0,31 5 0,-36-9 0,0-1 0,1 0 0,-1 0 0,1-2 0,-1 1 0,0-2 0,1 1 0,-1-2 0,0 0 0,15-5 0,-19 5 0,5-2 0,0 0 0,23-14 0,-32 17 0,-1-1 0,0 1 0,0-1 0,0 1 0,0-1 0,0 0 0,-1 0 0,1 0 0,-1 0 0,0-1 0,0 1 0,0-1 0,0 1 0,-1-1 0,2-4 0,3-41 850,-5 22-5635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1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102 108 9944,'0'0'7615,"-5"14"-7149,-44 190 716,32-114-640,-10 70 370,25-139-605,1 0 0,1 1 0,0-1 0,2 0 0,6 31 0,-7-48-136,5 18 448,-6-21-570,0-1 0,1 1-1,-1 0 1,0-1 0,1 1 0,-1 0 0,0-1-1,1 1 1,-1-1 0,1 1 0,-1 0-1,1-1 1,-1 1 0,1-1 0,-1 1 0,1-1-1,-1 0 1,1 1 0,0-1 0,-1 0-1,1 1 1,0-1 0,-1 0 0,2 1 0,-1-2-9,-1 1 0,1 0 0,-1 0 0,0-1 0,1 1 0,-1 0 0,0 0 0,1-1 0,-1 1 0,0 0 0,1-1 0,-1 1 0,0-1 0,1 1 0,-1-1 0,0 1 0,0 0 0,0-1 0,1 1 0,-1-1 0,0 1 0,0-1 0,0 1 0,0-1 0,0 1 0,0-1 0,0 1 0,0-1 0,0 0 0,0-21 200,0 14-99,1-175 988,16-63 340,-8 146-745,-8 89-596,0 0-1,1 1 1,0-1-1,1 1 1,0 0-1,1-1 0,6-12 1,-9 20-80,1 0 1,0 0-1,0 0 1,0 1-1,0-1 0,0 1 1,0-1-1,1 1 1,-1 0-1,1 0 1,0 0-1,0 0 1,-1 1-1,1-1 1,0 1-1,1-1 0,-1 1 1,0 0-1,0 0 1,0 1-1,1-1 1,-1 0-1,0 1 1,1 0-1,-1 0 0,0 0 1,6 1-1,-3 1 1,0-1 1,0 1-1,0 0 0,-1 0 0,1 1 0,-1 0 0,1 0 0,-1 0 0,0 0 1,7 7-1,-5-4 22,1 2 0,-1-1 0,0 1 0,-1-1 0,9 15 0,-12-17-71,-1 0 0,0 0 0,0 1 0,0-1 0,0 0 0,-1 1 0,0-1 0,0 1 0,0 0 0,-1-1 0,0 1 0,0-1 0,0 1 0,-1 0 0,0-1 0,0 1 0,0-1 0,-1 1 0,0-1 0,0 0 0,0 0 0,-1 0 0,-4 8 0,1-4 0,0-1 0,-1 1 0,1-1 0,-2-1 0,1 1 0,-1-1 0,0-1 0,0 1 0,-1-2 0,0 1 0,-15 6 0,-77 25 0,91-31 0,14-1 0,16 0 0,10-3 0,0-1 0,52-5 0,62-15 0,-115 14 0,-18 4 0,1-1 0,0-1 0,-1 0 0,0-1 0,1 0 0,-2-1 0,1 0 0,0 0 0,-1-1 0,0 0 0,-1-1 0,1-1 0,-1 1 0,0-1 0,-1-1 0,0 1 0,-1-2 0,11-15 0,-17 24 0,0 0 0,0 0 0,-1 0 0,1 0 0,0 0 0,-1-1 0,1 1 0,-1 0 0,1 0 0,-1-1 0,0 1 0,1 0 0,-1-1 0,0 1 0,0 0 0,0-1 0,0 1 0,0 0 0,0-1 0,-1 1 0,1 0 0,0-1 0,-1 1 0,1 0 0,-1 0 0,1-1 0,-1 1 0,0 0 0,1 0 0,-1 0 0,-1-2 0,1 2 0,-1 1 0,1-1 0,-1 0 0,1 0 0,-1 0 0,0 1 0,1-1 0,-1 1 0,0-1 0,1 1 0,-1 0 0,0 0 0,1 0 0,-1 0 0,0 0 0,0 0 0,1 0 0,-1 0 0,0 1 0,1-1 0,-1 1 0,0-1 0,-2 2 0,-2 1 0,0-1 0,1 1 0,-1 0 0,1 1 0,-1-1 0,1 1 0,-6 6 0,10-9 0,0 0 0,0 0 0,0 1 0,0-1 0,0 1 0,0-1 0,1 1 0,-1-1 0,0 1 0,1-1 0,-1 1 0,1-1 0,0 1 0,-1 0 0,1-1 0,0 1 0,0 0 0,0-1 0,0 1 0,0 0 0,1-1 0,-1 1 0,0-1 0,1 1 0,-1 0 0,1-1 0,0 1 0,-1-1 0,1 1 0,0-1 0,0 0 0,0 1 0,0-1 0,2 2 0,-2-1 0,11 13 0,26 25 0,-34-36 0,0 0 0,0-1 0,0 1 0,1-1 0,0-1 0,-1 1 0,1 0 0,0-1 0,1 0 0,-1 0 0,0-1 0,6 2 0,-9-3 0,-1 0 0,1 0 0,-1 0 0,1 0 0,-1 0 0,1 0 0,-1-1 0,1 1 0,-1 0 0,1-1 0,-1 1 0,1-1 0,-1 0 0,0 1 0,0-1 0,1 0 0,-1 0 0,0 0 0,0 0 0,0 0 0,0 0 0,0 0 0,0 0 0,0 0 0,0 0 0,0-1 0,0 1 0,-1 0 0,1-1 0,0 1 0,-1 0 0,1-1 0,-1 1 0,1-3 0,-1 1 0,1-1 0,-1 0 0,1 0 0,-1 1 0,0-1 0,-1 0 0,1 0 0,0 0 0,-1 1 0,0-1 0,0 0 0,0 1 0,-2-4 0,-3-4 0,4 5 0,0 1 0,-1-1 0,0 1 0,0-1 0,0 1 0,-1 0 0,0 1 0,0-1 0,0 1 0,0-1 0,-1 1 0,0 1 0,-6-6 0,6 7 0,1 0 0,0-1 0,1 0 0,-1 0 0,1 0 0,-1 0 0,-3-5 0,9 9 0,-1 0 0,1 0 0,0 0 0,-1 0 0,1 0 0,0 0 0,0-1 0,0 1 0,0 0 0,0-1 0,3 1 0,35 3 0,-12 0 0,-13-2 0,-1 0 0,1 0 0,0-2 0,0 1 0,27-5 0,-35 3 0,0-1 0,0 1 0,-1-2 0,1 1 0,-1-1 0,1 0 0,-1 0 0,0 0 0,0-1 0,-1 0 0,1 0 0,-1-1 0,0 0 0,7-8 0,-1-1 0,0 0 0,-1-1 0,-1-1 0,0 1 0,7-22 0,-8 17 0,-6 13 0,0 0 0,1 1 0,0-1 0,0 0 0,1 1 0,-1 0 0,6-7 0,-8 13 0,0 1 0,0-1 0,-1 0 0,1 0 0,0 0 0,0 0 0,0 1 0,-1-1 0,1 0 0,0 1 0,0-1 0,-1 1 0,1-1 0,0 1 0,-1-1 0,1 1 0,0-1 0,-1 1 0,1-1 0,0 2 0,17 17 0,-6-5 0,0 2 0,-2-1 0,0 1 0,0 1 0,10 27 0,-17-37 0,0 0 0,-1 1 0,0-1 0,0 1 0,-1-1 0,1 1 0,-2-1 0,1 1 0,-1 0 0,0-1 0,-1 1 0,0 0 0,0-1 0,-1 1 0,0-1 0,-5 14 0,6-19 0,0 1 0,-1-1 0,1 0 0,-1 0 0,0 0 0,1 0 0,-1 0 0,0 0 0,0 0 0,0-1 0,-1 1 0,1-1 0,0 0 0,0 1 0,-5 0 0,2 0 0,1-1 0,-1 0 0,0 0 0,0 0 0,0-1 0,0 0 0,-10 0 0,3-2 0,0 0 0,0 0 0,0-2 0,1 1 0,-1-1 0,-13-7 0,14 5 0,5 4 0,0-1 0,1 0 0,-1-1 0,1 1 0,-11-9 0,41 31 0,40 24 0,-52-35 0,45 26 0,-40-25 0,0 1 0,-1 1 0,0 1 0,26 24 0,-36-29 0,1 0 0,0-1 0,12 8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1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 12720,'0'0'19847,"1"-10"-19675,5-32-152,-4 30-20,-4 15 0,0 0 0,0 3 0,0-1 0,0 1 0,1-1 0,-1 10 0,-4 11 0,6-26 0,-1 1 0,1-1 0,0 0 0,0 0 0,0 1 0,-1-1 0,1 0 0,0 0 0,0 1 0,0-1 0,0 0 0,0 1 0,0-1 0,0 0 0,0 1 0,0-1 0,0 0 0,0 1 0,0-1 0,0 0 0,0 1 0,0-1 0,0 0 0,0 1 0,0-1 0,0 0 0,0 1 0,0-1 0,1 0 0,-1 0 0,0 1 0,0-1 0,0 0 0,0 0 0,1 1 0,-1-1 0,1 1 0,11-7 0,13-15 0,-20 15 0,0 0 0,-1 0 0,7-12 0,-9 16 0,-1 0 0,0-1 0,0 1 0,0 0 0,0 0 0,-1-1 0,1 1 0,-1-1 0,1 1 0,-1-1 0,0 1 0,0-1 0,0 1 0,0 0 0,-1-5 0,-10-6 0,10 11 984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325 493 10544,'0'0'12097,"-3"-11"-11736,1 5-322,0-2 141,0-1 1,-1 1-1,0 0 1,-1 0-1,0 0 0,0 0 1,-1 1-1,-9-13 1,8 13 100,-1 1 1,0-1 0,0 1 0,0 0-1,-1 1 1,1 0 0,-1 0 0,-17-6 0,21 9-153,0 1 1,0 0 0,0 0 0,0 0 0,0 1 0,0-1-1,0 1 1,0 0 0,0 0 0,0 1 0,0-1 0,0 1 0,0 0-1,-7 2 1,5-1 16,1 1 0,-1 0 1,0 0-1,1 1 0,0 0 0,0-1 0,0 2 0,-7 7 0,2-1 63,2 0 1,0 0-1,0 1 0,1 1 1,1-1-1,0 1 0,-9 25 1,13-28-172,0 0 1,1-1-1,0 1 1,1 0-1,0 0 1,0-1-1,1 1 1,2 10-1,1 1 54,1-1-1,13 35 1,-14-45-92,2 1 0,-1 0 0,1-1 0,1 0 0,0-1 0,0 1 0,1-1 0,0-1 0,1 0 0,12 10 0,-14-12 0,1-1 0,-1 0 0,1 0 0,0-1 0,1 0 0,-1-1 0,1 0 0,-1 0 0,1-1 0,0 0 0,0 0 0,0-1 0,18 0 0,-17-2 0,-1 0 0,1-1 0,-1-1 0,1 1 0,15-8 0,45-26 0,-55 28 0,8-5 0,-2 0 0,0-2 0,0-1 0,-1 0 0,-2-2 0,1 0 0,-2-1 0,0-1 0,-2 0 0,19-32 0,-9 21 0,-21 27 0,-1 1 0,1-1 0,-1 0 0,0 1 0,0-1 0,0-1 0,-1 1 0,1 0 0,-1-1 0,0 1 0,-1-1 0,1 0 0,1-9 0,2-4 0,-4 14 0,-3 13 0,-2 4 0,-28 113 0,30-117 0,0 2 0,0-1 0,1 1 0,0 20 0,1-28 0,0 0 0,0 0 0,1-1 0,-1 1 0,1 0 0,0-1 0,0 1 0,0 0 0,0-1 0,0 1 0,0-1 0,1 1 0,0-1 0,-1 0 0,1 0 0,0 0 0,0 0 0,0 0 0,0 0 0,4 2 0,-4-2 0,1-2 0,-1 1 0,1 0 0,-1-1 0,1 1 0,-1-1 0,1 1 0,-1-1 0,1 0 0,0 0 0,-1-1 0,1 1 0,-1 0 0,1-1 0,-1 0 0,1 1 0,3-3 0,3 0 0,-1-1 0,1 0 0,13-9 0,-9 2 0,1-1 0,-1 0 0,-1-1 0,0-1 0,-1 1 0,-1-2 0,0 1 0,9-19 0,-1 8 0,-16 54 0,-2-11 0,0 0 0,1 1 0,1-1 0,1 0 0,6 22 0,-8-37 0,0 1 0,0 0 0,1-1 0,-1 1 0,1-1 0,0 0 0,0 1 0,0-1 0,1 0 0,-1 0 0,1 0 0,-1-1 0,1 1 0,0 0 0,0-1 0,0 0 0,0 0 0,1 0 0,-1 0 0,1 0 0,-1-1 0,1 1 0,0-1 0,-1 0 0,1 0 0,0-1 0,0 1 0,-1-1 0,1 0 0,0 0 0,7-1 0,-2 0 0,-1-1 0,0 0 0,0-1 0,0 1 0,0-2 0,0 1 0,0-1 0,-1 0 0,0-1 0,0 0 0,0 0 0,0 0 0,-1-1 0,8-9 0,4-6 0,-1 0 0,0-1 0,14-28 0,-17 23 0,0 1 0,-2-2 0,-2 0 0,15-55 0,10-122 0,-30 171 0,0-12 0,0-53 0,4 198 0,19 146 0,-17-179 0,35 110 0,-45-173 0,1 4 0,0-1 0,0 1 0,1-1 0,0 0 0,0 0 0,8 11 0,-7-10 821,-1-2-1142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3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15472,'0'0'4593,"11"0"-4209,22 0-82,214-4 1882,-180 0-421,119-24 1,-149 26-1881,-32 2-1782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00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14272,'0'0'5385,"12"-4"-4908,32-6 600,59-6 1,-37 10 982,126-29 0,-164 23-1189,-25 10-671,1 0-1,0 0 0,0 0 0,0 1 1,0 0-1,0 0 0,0 0 1,6-1-1,-10 2-55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4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84 653 8840,'0'0'8529,"8"-11"-8027,1-2-344,-2 4-38,-1 0 0,0-1 0,-1 1 0,0-1 0,-1 0 0,5-14 0,119-416 3716,-119 414-3454,-5 16-14,-1 1 1,0-1-1,0 0 0,-1 0 1,-1-1-1,1-11 1,-3 31-144,-1 1 0,0-1 1,0 0-1,-5 11 0,-3 11-74,-43 224 653,-11 38-49,0-117-140,5-12 451,58-162-1044,1 1 84,-1 1 1,0 0-1,0-1 1,-1 1 0,1-1-1,-1 0 1,1 1-1,-1-1 1,0 0-1,0 0 1,-1 0-1,1 0 1,0 0 0,-1-1-1,-5 5 1,15-15 13,0-1 0,-1 0 0,0 0 0,9-19 0,17-26 129,5 2-249,1 2 0,3 1 0,50-45 0,-54 61 0,171-145 0,-205 176 0,-1 1 0,1-1 0,-1 0 0,1 1 0,0-1 0,0 1 0,0 0 0,0 0 0,0 0 0,0 0 0,0 0 0,0 1 0,6-1 0,-8 1 0,1 1 0,0-1 0,-1 0 0,1 1 0,-1-1 0,1 1 0,-1 0 0,0-1 0,1 1 0,-1 0 0,1 0 0,-1 0 0,0 0 0,0 0 0,0 0 0,0 1 0,0-1 0,0 0 0,0 0 0,0 1 0,0-1 0,0 1 0,-1-1 0,1 1 0,-1-1 0,1 1 0,-1-1 0,1 3 0,4 15 0,2 0 0,12 27 0,-16-39 0,1 0 0,0 0 0,1-1 0,0 0 0,0 1 0,0-2 0,1 1 0,0-1 0,8 7 0,-4-5 0,0 0 0,0-1 0,0 0 0,1-1 0,11 5 0,-17-9 0,-1 0 0,1 0 0,0 0 0,-1 0 0,1-1 0,0 0 0,-1 0 0,1 0 0,0-1 0,-1 0 0,1 1 0,-1-2 0,1 1 0,-1 0 0,1-1 0,4-2 0,4-3 0,0 0 0,0-1 0,0-1 0,-1 0 0,-1 0 0,1-1 0,15-18 0,-22 22 0,0-1 0,0 1 0,-1-1 0,0 0 0,0 0 0,0 0 0,-1-1 0,0 1 0,0-1 0,-1 0 0,0 0 0,-1 0 0,1 0 0,-2 0 0,1-13 0,-1 19 0,0 1 0,0 0 0,0-1 0,0 1 0,0 0 0,-1-1 0,1 1 0,0 0 0,-1 0 0,1-1 0,-1 1 0,1 0 0,-1 0 0,0 0 0,1 0 0,-1-1 0,0 1 0,-2-1 0,3 1 0,-1 1 0,0 0 0,0-1 0,0 1 0,1 0 0,-1 0 0,0 0 0,0 0 0,0 0 0,1 0 0,-1 0 0,0 0 0,0 0 0,0 0 0,0 0 0,1 1 0,-1-1 0,0 0 0,0 0 0,1 1 0,-1-1 0,-1 1 0,-2 2 0,0 0 0,0 0 0,0 0 0,1 0 0,-1 1 0,1 0 0,-1 0 0,-2 5 0,-1 1 0,1 0 0,1 0 0,0 0 0,0 1 0,1 0 0,1 0 0,-4 17 0,6-25 0,1 0 0,-1 0 0,1 0 0,0 0 0,0 0 0,1 0 0,-1-1 0,0 1 0,1 0 0,0 0 0,0 0 0,0 0 0,0 0 0,0-1 0,0 1 0,1-1 0,-1 1 0,1-1 0,0 1 0,0-1 0,0 0 0,0 0 0,0 0 0,0 0 0,1 0 0,-1 0 0,1-1 0,-1 1 0,1-1 0,-1 1 0,1-1 0,0 0 0,0 0 0,4 0 0,9 3 0,0-1 0,1-1 0,-1 0 0,1-1 0,-1-1 0,1-1 0,-1 0 0,1-1 0,-1-1 0,24-7 0,16-7 0,84-39 0,-131 52 0,29-15 0,61-40 0,-40 22 0,-39 27 0,-15 10 0,-10 9 0,-93 107 0,88-104 0,-20 26 0,29-36 0,-1 1 0,1 0 0,0 0 0,0 0 0,0-1 0,0 1 0,0 0 0,1 0 0,-1 0 0,1 0 0,0 0 0,0 1 0,0 3 0,0-7 0,1 1 0,-1-1 0,0 1 0,1-1 0,-1 1 0,1-1 0,-1 1 0,0-1 0,1 0 0,-1 1 0,1-1 0,0 1 0,-1-1 0,1 0 0,-1 0 0,1 1 0,-1-1 0,1 0 0,0 0 0,-1 0 0,1 0 0,0 1 0,-1-1 0,1 0 0,-1 0 0,1 0 0,0-1 0,-1 1 0,1 0 0,0 0 0,-1 0 0,1 0 0,-1 0 0,1-1 0,0 1 0,26-9 0,-6-2 0,0-2 0,-1 0 0,-1-1 0,0-1 0,0 0 0,-2-2 0,22-25 0,-26 30 0,-13 11 0,0 1 0,0 0 0,0 0 0,0 0 0,0 0 0,0 0 0,1 0 0,-1 0 0,0 0 0,0 0 0,0 0 0,0 0 0,0 0 0,0 0 0,0 0 0,0 0 0,0 0 0,1 0 0,-1 0 0,0 0 0,0 0 0,0 0 0,0 0 0,0 0 0,0 0 0,0 0 0,0 0 0,0 0 0,0 0 0,0 0 0,1 0 0,-1 0 0,0 1 0,0-1 0,0 0 0,0 0 0,0 0 0,0 0 0,0 0 0,0 0 0,0 0 0,0 0 0,0 0 0,0 0 0,0 0 0,0 0 0,0 1 0,0-1 0,0 0 0,0 0 0,0 0 0,0 0 0,0 0 0,0 0 0,0 0 0,0 0 0,0 0 0,0 1 0,0-1 0,0 0 0,0 0 0,0 0 0,0 0 0,0 0 0,0 0 0,0 0 0,-11 31 0,-139 285 0,6-81 0,134-221 0,-10 19 0,47-68 0,220-255 0,-115 140 0,-15 21 0,-102 117 0,-14 12 0,-1 0 0,0 0 0,0 0 0,0 0 0,1 0 0,-1 1 0,0-1 0,0 0 0,0 0 0,0 1 0,1-1 0,-1 0 0,0 0 0,0 0 0,0 1 0,0-1 0,0 0 0,0 0 0,0 1 0,0-1 0,0 0 0,0 0 0,0 1 0,0-1 0,0 0 0,0 1 0,0-1 0,0 0 0,0 0 0,0 1 0,0-1 0,0 0 0,0 0 0,0 1 0,0-1 0,-1 0 0,1 1 0,-2 12 0,-2 10 0,0 0 0,-1 36 0,5-52 0,0 0 0,1 0 0,-1 0 0,1 0 0,1 0 0,-1-1 0,1 1 0,1 0 0,-1-1 0,1 1 0,0-1 0,0 0 0,5 7 0,-6-11 0,0-1 0,0 1 0,1 0 0,-1 0 0,0-1 0,0 1 0,1-1 0,-1 0 0,1 0 0,-1 0 0,1 0 0,0 0 0,-1-1 0,1 1 0,0-1 0,0 1 0,-1-1 0,1 0 0,0 0 0,0 0 0,-1-1 0,5 0 0,2-1 0,0 0 0,-1 0 0,1-1 0,-1 0 0,15-7 0,-11 2 0,1 0 0,-2 0 0,1-1 0,-1 0 0,0-1 0,-1 0 0,0-1 0,11-17 0,2-7 0,29-59 0,-23 40 0,-25 46 0,9-12 0,-6 20 0,0 12 0,0 4 0,1 1 0,1-1 0,0 0 0,1-1 0,13 15 0,-18-25 0,1 0 0,-1-1 0,1 0 0,0 0 0,0 0 0,0-1 0,1 0 0,-1 0 0,1-1 0,0 0 0,-1 0 0,1 0 0,0-1 0,0 0 0,14 0 0,-11-2 0,1-1 0,0 0 0,-1-1 0,1 0 0,-1-1 0,0 0 0,0-1 0,12-7 0,-19 10 0,0 0 0,0 0 0,0 0 0,0 0 0,0 0 0,-1-1 0,1 1 0,-1-1 0,0 1 0,0-1 0,0 0 0,0 0 0,0 0 0,-1-1 0,1 1 0,-1 0 0,0 0 0,0-1 0,0 1 0,0-1 0,-1 1 0,1-1 0,-1 1 0,0-1 0,0 1 0,0-1 0,0 1 0,-2-7 0,2 9 0,-1 0 0,1 0 0,0 0 0,0 0 0,-1 0 0,1 0 0,-1 0 0,1 0 0,-1 0 0,1 0 0,-1 0 0,0 1 0,1-1 0,-1 0 0,0 0 0,0 1 0,1-1 0,-1 0 0,0 1 0,0-1 0,0 1 0,0-1 0,0 1 0,0-1 0,0 1 0,0 0 0,0-1 0,0 1 0,0 0 0,0 0 0,0 0 0,0 0 0,0 0 0,0 0 0,0 0 0,0 0 0,-1 0 0,1 0 0,0 1 0,0-1 0,0 0 0,0 1 0,0-1 0,1 1 0,-3 0 0,-1 2 0,0-1 0,0 1 0,0-1 0,1 1 0,-1 0 0,1 0 0,-1 1 0,1-1 0,-4 6 0,4-2 0,0-1 0,0 0 0,1 1 0,0 0 0,0-1 0,0 1 0,1 0 0,0 0 0,1 0 0,-1 0 0,1 0 0,0 0 0,1 0 0,0 0 0,0 0 0,0 0 0,1 0 0,0 0 0,1-1 0,-1 1 0,1-1 0,1 1 0,-1-1 0,1 0 0,7 9 0,-8-13 0,0 1 0,-1-1 0,1 0 0,0-1 0,0 1 0,0 0 0,1-1 0,-1 0 0,0 0 0,0 0 0,1 0 0,-1 0 0,1 0 0,-1-1 0,1 0 0,-1 0 0,7 0 0,-1-1 0,0 0 0,0 0 0,-1 0 0,1-1 0,-1 0 0,9-4 0,9-8 0,0 0 0,-2-1 0,0-2 0,0-1 0,-2 0 0,31-33 0,-49 46 0,1 0 0,-1 0 0,-1 0 0,1 0 0,-1-1 0,0 1 0,0-1 0,-1 0 0,3-8 0,-4 11 0,0 0 0,0-1 0,-1 1 0,1 0 0,-1 0 0,0-1 0,0 1 0,0 0 0,0-1 0,-1 1 0,1 0 0,-1 0 0,0-1 0,0 1 0,0 0 0,0 0 0,-1 0 0,1 0 0,-3-3 0,4 6 0,0-1 0,-1 1 0,1 0 0,0 0 0,-1-1 0,1 1 0,0 0 0,-1 0 0,1-1 0,0 1 0,-1 0 0,1 0 0,0 0 0,-1 0 0,1 0 0,0-1 0,-1 1 0,1 0 0,-1 0 0,1 0 0,0 0 0,-1 0 0,1 0 0,-1 0 0,1 0 0,0 1 0,-1-1 0,1 0 0,0 0 0,-1 0 0,-13 10 0,-10 17 0,24-27 0,-3 5 0,0-1 0,1 1 0,-1-1 0,1 1 0,0 0 0,0 0 0,0 0 0,1 0 0,-2 9 0,1 5 0,1 31 0,1-35 0,0-8 0,-1 0 0,0 0 0,-1 0 0,-3 10 0,3-10 0,0 0 0,0 0 0,1 1 0,-1 10 0,-2 24 0,17-52 0,6-14 0,-1 0 0,-1-1 0,16-29 0,-20 27 0,-7 13 0,16-25 0,-20 35 0,1 1 0,-1 0 0,1 0 0,-1 0 0,1 1 0,0-1 0,0 1 0,0 0 0,0-1 0,1 1 0,-1 0 0,7-2 0,-9 4 0,-1 0 0,1 1 0,-1-1 0,1 0 0,0 1 0,-1-1 0,1 0 0,-1 1 0,1-1 0,-1 0 0,1 1 0,-1-1 0,1 1 0,-1-1 0,1 1 0,-1-1 0,0 1 0,1 0 0,-1-1 0,0 1 0,0-1 0,1 1 0,-1 0 0,0 0 0,7 17 0,-3 0 0,-1 0 0,0 0 0,-1 0 0,-1 31 0,1 13 0,-1-52 0,0 0 0,1 0 0,0 0 0,0 0 0,1-1 0,0 1 0,9 16 0,-11-25 0,0 0 0,0 0 0,1 0 0,-1 0 0,0 0 0,0 0 0,1 0 0,-1 0 0,0-1 0,1 1 0,-1 0 0,1-1 0,-1 1 0,1-1 0,0 0 0,-1 1 0,1-1 0,-1 0 0,1 0 0,-1 0 0,1 0 0,0 0 0,-1 0 0,1-1 0,-1 1 0,1-1 0,-1 1 0,1-1 0,1 0 0,4-1 0,-1-1 0,0 0 0,0 0 0,0 0 0,8-7 0,15-14 0,41-47 0,6-6 0,-70 72 0,0 1 0,0-1 0,0 1 0,1 0 0,0 1 0,0-1 0,-1 1 0,2 1 0,-1-1 0,0 1 0,1 0 0,-1 1 0,1 0 0,-1 0 0,1 1 0,-1 0 0,1 0 0,0 0 0,-1 1 0,1 0 0,13 5 0,-17-5 0,-1-1 0,1 1 0,0-1 0,0 1 0,0-1 0,6-1 0,-10 1 0,0 0 0,1 0 0,-1 0 0,0 0 0,0 0 0,0 0 0,1 0 0,-1 0 0,0 0 0,0 0 0,0 0 0,1 0 0,-1 0 0,0 0 0,0 0 0,0 0 0,1 0 0,-1 0 0,0-1 0,0 1 0,0 0 0,1 0 0,-1 0 0,0 0 0,0 0 0,0 0 0,0-1 0,0 1 0,0 0 0,1 0 0,-1 0 0,0 0 0,0-1 0,0 1 0,0 0 0,0 0 0,0-1 0,-15-6 0,7 5 0,0 0 0,1 1 0,-1-1 0,0 2 0,1-1 0,-1 1 0,0 0 0,-14 3 0,17-2 0,0 0 0,0 0 0,0 1 0,0 0 0,0 0 0,1 0 0,-1 0 0,1 1 0,0 0 0,0 0 0,-1 0 0,2 0 0,-1 1 0,-6 7 0,8-8 0,0 0 0,1 0 0,-1 1 0,0-1 0,1 1 0,0-1 0,0 1 0,0 0 0,0-1 0,1 1 0,-1 0 0,1 0 0,0-1 0,0 1 0,0 0 0,1 0 0,-1-1 0,1 1 0,0 0 0,0-1 0,2 6 0,0-3 0,-1 1 0,1-2 0,1 1 0,-1 0 0,1-1 0,0 1 0,0-1 0,0 0 0,1 0 0,-1-1 0,9 7 0,1-3 0,1 0 0,0-1 0,1-1 0,-1-1 0,1 0 0,0 0 0,0-2 0,25 3 0,-33-6 0,-1 0 0,1-1 0,0 0 0,-1 0 0,1-1 0,-1 0 0,1 0 0,8-5 0,52-27 0,-57 27 0,0-1 0,-1 0 0,0 0 0,0-1 0,0 0 0,-1-1 0,9-13 0,-12 16 0,-1 0 0,-1 0 0,0-1 0,0 1 0,0-1 0,-1 0 0,0 0 0,-1 0 0,1-1 0,-2 1 0,1 0 0,0-10 0,0 15 0,1-2 0,-6 5 0,3 3 0,-1 0 0,1 1 0,0-1 0,0 0 0,0 1 0,1 6 0,-1-9 0,1 3 0,1 21 0,1-1 0,1 1 0,8 23 0,-10-41 0,1 1 0,0-1 0,0 0 0,1 0 0,0 0 0,0-1 0,1 0 0,-1 1 0,1-1 0,1-1 0,-1 1 0,1-1 0,0 0 0,7 5 0,-8-8 0,-1 0 0,1 0 0,0-1 0,0 1 0,0-1 0,0 0 0,0 0 0,0-1 0,0 1 0,0-1 0,1 0 0,-1-1 0,0 1 0,0-1 0,0 0 0,9-3 0,1-1 0,0 0 0,-1-1 0,1-1 0,16-10 0,-23 12 0,1-1 0,-1 0 0,0-1 0,-1 0 0,0 0 0,0-1 0,0 1 0,8-16 0,-11 17 0,0 0 0,-1-1 0,0 0 0,0 1 0,-1-1 0,0 0 0,0-1 0,0 1 0,-1 0 0,0 0 0,-1-1 0,0-10 0,0 17 0,0 0 0,0 0 0,0 0 0,0 0 0,0 0 0,0 0 0,-1 0 0,1 0 0,0 0 0,-1 1 0,1-1 0,-1 0 0,1 0 0,-1 0 0,1 0 0,-1 1 0,0-1 0,1 0 0,-1 1 0,0-1 0,0 0 0,1 1 0,-1-1 0,0 1 0,0-1 0,-1 0 0,0 1 0,0-1 0,-1 1 0,1 0 0,0 0 0,0 0 0,-1 0 0,1 0 0,0 0 0,0 1 0,0-1 0,-3 1 0,-3 2 0,1-1 0,0 1 0,0 1 0,1-1 0,-13 9 0,14-7 0,1 0 0,-1 0 0,1 0 0,0 1 0,1-1 0,-1 1 0,1 0 0,0 0 0,1 0 0,-1 0 0,1 0 0,-2 11 0,3-11 0,-1 0 0,2 0 0,-1 0 0,0 0 0,1 0 0,0 0 0,1 0 0,0 0 0,-1 0 0,2 0 0,-1 0 0,1 0 0,0-1 0,3 8 0,-3-10 0,-1-1 0,1 1 0,0 0 0,0-1 0,1 0 0,-1 1 0,0-1 0,1 0 0,0 0 0,-1 0 0,1-1 0,0 1 0,0-1 0,0 1 0,0-1 0,3 1 0,0-1 0,0 0 0,-1 0 0,1 0 0,0-1 0,0 0 0,0 0 0,0-1 0,8-1 0,-3-1 0,0 1 0,0-2 0,0 0 0,0 0 0,-1-1 0,0 0 0,0-1 0,15-11 0,-5 0 0,-13 10 0,1 0 0,-1 1 0,1 0 0,0 0 0,1 1 0,-1 0 0,13-4 0,-18 8 0,-1 0 0,1 0 0,0 0 0,-1 0 0,1 1 0,0-1 0,-1 1 0,1-1 0,0 1 0,5 0 0,-7 1 0,0-1 0,0 1 0,0 0 0,0-1 0,0 1 0,0 0 0,0 0 0,0 0 0,0 0 0,0 0 0,-1 0 0,1 0 0,0 0 0,-1 0 0,1 0 0,-1 0 0,1 0 0,-1 1 0,1-1 0,-1 0 0,0 0 0,1 1 0,-1-1 0,0 0 0,0 0 0,0 3 0,0 3 0,1 0 0,-1-1 0,0 1 0,-1 0 0,1 0 0,-2 0 0,1-1 0,-1 1 0,0-1 0,0 1 0,0-1 0,-1 0 0,0 1 0,0-1 0,-1-1 0,-5 8 0,-11 10 0,16-18 0,0 0 0,-1 0 0,1-1 0,-8 6 0,11-10 0,3-3 0,8-6 0,1 4 0,10-5 0,0 2 0,36-10 0,-36 13 0,90-17 0,-97 18 850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22719,'0'0'2888,"65"-24"-2440,-27 18-416,4 2 0,-1 12-128,9 0 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50 262 9648,'0'0'3745,"3"-11"-2878,0-2-607,0 4 31,0-1-1,-1 0 0,0 0 0,-1 0 0,0 0 0,-1-13 0,-1 19 110,1 0-1,-1 0 0,0 0 0,-1 0 0,1 0 0,-1 0 0,1 0 1,-1 1-1,0-1 0,-5-5 0,6 7-107,-1 0 0,0 0 0,1 1-1,-1-1 1,0 1 0,0-1 0,0 1 0,0 0 0,0 0-1,0 0 1,-1 0 0,1 0 0,0 0 0,-1 1 0,1-1 0,0 1-1,-1-1 1,-8 5 4355,14-8-3722,2 0-727,1-1 1,-1 1-1,1 0 1,7-4-1,-13 9-198,0-1 0,0 0 0,-1 0 0,1 0 0,0 0 0,0 0 0,0 0 0,0 0 0,0 0 0,0 0 0,0 0 0,0 1 0,-1-1 0,1 0 0,0 0 0,0 0 0,0 0 0,0 0 0,0 0 0,0 0 0,0 0 0,-1 0 0,1 0 0,0 0 0,0 0 0,0 0 0,0 0 0,0 0 0,0 0 0,-1 0 0,1 0 0,0 0 0,0 0 0,0 0 0,0 0 0,0-1 0,0 1 0,0 0 0,-1 0 0,1 0 0,0 0 0,0 0 0,23-3 0,-19 1 0,1 0 0,-1 0 0,0-1 0,0 1 0,0-1 0,0 0 0,-1-1 0,6-5 0,-7 8 0,0 13 0,-2-12 0,0 0 0,0 1 0,0-1 0,0 0 0,0 1 0,0-1 0,0 0 0,0 1 0,0-1 0,0 0 0,1 1 0,-1-1 0,0 0 0,0 1 0,0-1 0,0 0 0,1 1 0,-1-1 0,0 0 0,0 0 0,1 1 0,-1-1 0,0 0 0,0 0 0,1 1 0,-1-1 0,0 0 0,1 0 0,-1 0 0,0 0 0,1 0 0,-1 1 0,1-1 0,16-2 0,13-12 0,-22 10 0,23-11 0,-24 12 479,16-3-561,-12 1-4250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2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10448,'0'0'7241,"10"0"-6343,-10 0-893,10 0 190,0 0-1,-1-1 1,1 0 0,0 0-1,-1-1 1,1 0-1,-1-1 1,0 0-1,16-7 1,-7-2 95,0-1 0,-1 0 0,-1-1-1,0-1 1,-1 0 0,0-2 0,21-30 0,-19 21 120,-1-1 1,-1 0 0,-2-2-1,18-51 1,-30 75-281,0 0-1,0 0 1,0 1 0,-1-1-1,0 0 1,0 0 0,0 0-1,0 0 1,-1 0 0,0 0 0,0 0-1,0 0 1,-1 1 0,0-1-1,0 1 1,0-1 0,0 1-1,0-1 1,-1 1 0,0 0 0,0 0-1,0 0 1,-1 1 0,1-1-1,-1 1 1,0 0 0,1 0-1,-7-3 1,4 2 318,-1-1 1046,21-1-628,-5 3-775,0 1 1,0 1-1,0 0 0,0 0 0,0 1 1,0 0-1,17 2 0,-21-1-59,-1 0 1,1 1-1,0-1 0,-1 1 1,0 0-1,1 0 0,-1 1 1,0-1-1,0 1 1,0 0-1,0 0 0,-1 0 1,1 0-1,-1 1 0,0-1 1,5 8-1,-1 2-32,-1-1 0,0 1 0,-1 0 0,-1 1 0,0-1 0,0 1 0,-2 0 0,0 0 0,1 18 0,9 50 0,0-50 0,-12-31 0,1 0 0,0 0 0,-1 0 0,1 0 0,0 0 0,0-1 0,-1 1 0,1 0 0,0 0 0,0 0 0,0-1 0,0 1 0,0-1 0,0 1 0,0 0 0,0-1 0,0 0 0,0 1 0,1-1 0,-1 0 0,0 1 0,0-1 0,0 0 0,0 0 0,1 0 0,1 0 0,17-4 0,0 0 0,0-1 0,0-1 0,0-1 0,32-16 0,29-16 0,-80 39 0,-1-1 0,0 1 0,1 0 0,-1-1 0,1 1 0,-1 0 0,1-1 0,0 1 0,-1 0 0,1 0 0,-1 0 0,1 0 0,-1 0 0,1-1 0,-1 1 0,1 0 0,0 0 0,-1 0 0,1 1 0,-1-1 0,1 0 0,-1 0 0,1 0 0,0 0 0,-1 0 0,1 1 0,-1-1 0,1 0 0,-1 0 0,1 1 0,-1-1 0,1 0 0,-1 1 0,0-1 0,1 1 0,-1-1 0,1 0 0,-1 1 0,0-1 0,1 1 0,-1-1 0,0 1 0,0-1 0,1 1 0,-1-1 0,0 1 0,0 0 0,0-1 0,0 1 0,0 0 0,5 37 0,-5-26 0,1-2 0,1 0 0,0 0 0,0 0 0,0 0 0,2-1 0,-1 1 0,1-1 0,0 0 0,6 9 0,-9-17 0,-1 0 0,1-1 0,-1 1 0,1 0 0,0-1 0,-1 1 0,1-1 0,0 1 0,0-1 0,-1 1 0,1-1 0,0 1 0,0-1 0,0 0 0,-1 1 0,1-1 0,0 0 0,0 0 0,0 1 0,0-1 0,0 0 0,0 0 0,-1 0 0,2-1 0,0 1 0,0 0 0,0-1 0,0 0 0,0 0 0,-1 1 0,1-1 0,0 0 0,0 0 0,-1-1 0,3-1 0,0 0 0,-1-1 0,1 0 0,-1 1 0,0-1 0,0 0 0,0-1 0,-1 1 0,3-6 0,-3 1 0,0 1 0,0-1 0,-1 1 0,-1-1 0,1 0 0,-1 0 0,-1 1 0,0-1 0,0 0 0,-1 1 0,0-1 0,0 1 0,-5-11 0,3 7 0,-1 1 0,0 0 0,-1 0 0,0 1 0,-1 0 0,0 0 0,-1 0 0,0 1 0,-9-9 0,15 16 0,0 1 0,0-1 0,0 1 0,0-1 0,0 1 0,0 0 0,0 0 0,-1 0 0,1 0 0,0 0 0,-1 0 0,1 1 0,-1-1 0,1 1 0,-1 0 0,1-1 0,-1 1 0,1 0 0,-1 1 0,1-1 0,-1 0 0,1 1 0,-1-1 0,-2 2 0,8 0 0,0 0 0,-1 0 0,1-1 0,0 1 0,0-1 0,6 2 0,-1-1 0,1 0 0,0-1 0,1 0 0,-1-1 0,0 0 0,0 0 0,15-3 0,62-16 0,-82 18 0,30-10 0,0 0 0,59-31 0,-63 28 0,38-11 0,-68 25 0,0 0 0,0 0 0,1 1 0,-1-1 0,0 0 0,0 0 0,0 0 0,1 0 0,-1 0 0,0 1 0,0-1 0,0 0 0,0 0 0,1 0 0,-1 1 0,0-1 0,0 0 0,0 0 0,0 0 0,0 1 0,0-1 0,0 0 0,1 0 0,-1 1 0,0-1 0,0 0 0,0 0 0,0 1 0,0-1 0,0 0 0,0 0 0,0 1 0,0-1 0,0 0 0,-1 0 0,1 1 0,0-1 0,0 0 0,0 0 0,0 0 0,0 1 0,0-1 0,-1 0 0,-3 19 0,3-14 0,-19 63 0,12-45 0,1 0 0,-7 40 0,13-56 0,1-1 0,-1 1 0,1-1 0,1 1 0,-1-1 0,1 1 0,0-1 0,0 1 0,1-1 0,0 0 0,0 1 0,1-1 0,0 0 0,5 8 0,-6-11 0,0-1 0,0 1 0,0-1 0,1 0 0,-1 0 0,1 0 0,0 0 0,0 0 0,-1-1 0,1 1 0,0-1 0,0 0 0,1 0 0,-1 0 0,0 0 0,0 0 0,0-1 0,1 1 0,5-1 0,-8 0 0,1 0 0,0 0 0,0 0 0,0 0 0,0-1 0,0 1 0,-1-1 0,1 1 0,0-1 0,0 1 0,-1-1 0,1 0 0,0 0 0,-1 0 0,1 0 0,-1 0 0,1 0 0,-1-1 0,0 1 0,1 0 0,-1-1 0,0 1 0,0-1 0,0 1 0,0-1 0,0 0 0,0 1 0,0-1 0,-1 0 0,1 0 0,-1 1 0,1-1 0,-1 0 0,1-4 0,-2 0 0,1 0 0,-1 0 0,0 0 0,0 0 0,-1 0 0,1 1 0,-1-1 0,-1 0 0,1 1 0,-1-1 0,0 1 0,0 0 0,-4-5 0,4 5 0,-1 1 0,1 0 0,-1 0 0,1 0 0,-1 0 0,0 1 0,-1-1 0,1 1 0,0 0 0,-1 1 0,0-1 0,0 1 0,0-1 0,0 2 0,-5-3 0,10 4 0,0 0 0,0 0 0,0 0 0,0 0 0,-1 0 0,1 0 0,0 0 0,0 0 0,0 0 0,0 0 0,0 0 0,0 0 0,-1 0 0,1-1 0,0 1 0,0 0 0,0 0 0,0 0 0,0 0 0,0 0 0,-1 0 0,1 0 0,0 1 0,0-1 0,0 0 0,0 0 0,0 0 0,0 0 0,-1 0 0,1 0 0,0 0 0,0 0 0,0 0 0,0 0 0,0 0 0,0 0 0,0 0 0,-1 1 0,1-1 0,0 0 0,0 0 0,0 0 0,0 0 0,0 0 0,0 0 0,0 0 0,0 1 0,0-1 0,0 0 0,0 0 0,0 0 0,0 0 0,0 0 0,0 1 0,0-1 0,0 0 0,0 0 0,0 0 0,0 0 0,8 10 0,15 9 0,-15-15 0,0-1 0,0 1 0,1-2 0,-1 1 0,1-1 0,-1 0 0,1-1 0,0 0 0,0-1 0,0 0 0,13-1 0,-5-1 0,-1 0 0,0-1 0,0-1 0,0-1 0,21-8 0,-18 4 0,-2-1 0,1 0 0,-1-1 0,-1 0 0,0-2 0,-1 0 0,23-24 0,-27 24 0,0-1 0,0 1 0,-1-2 0,-1 1 0,-1-2 0,0 1 0,-1-1 0,0 0 0,4-20 0,-6 17 0,21-106 0,-25 111 0,1 0 0,-2 0 0,0-1 0,-1 1 0,0 0 0,-6-27 0,1 31 0,2 15 0,-2 20 0,1 19 0,0 55 0,5-76 0,2-1 0,0 1 0,2-1 0,8 31 0,-6-34 0,5 21 0,1-2 0,33 70 0,-38-94 0,0-1 0,1-1 0,1 0 0,10 12 0,-15-20 0,0 0 0,0 0 0,1 0 0,0 0 0,0-1 0,0 0 0,0 0 0,0 0 0,1-1 0,-1 0 0,1 0 0,10 2 0,-13-4 94,0 0 1,0 0-1,1 0 1,-1-1-1,0 0 1,0 1-1,0-1 0,4-2 1,9-6-4880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13560,'0'0'6858,"11"-8"-6157,20-13 22,1 2 0,61-28-1,-20 18 420,2 4 0,0 2-1,112-18 1,-178 40-1092,5-1 280,0 0 0,0 1 1,0 0-1,15 2 0,-26 0-269,0-1-1,0 0 0,0 1 0,-1 0 0,1-1 1,0 1-1,-1 0 0,1 0 0,0 1 0,-1-1 1,1 0-1,-1 1 0,0 0 0,1-1 0,-1 1 0,0 0 1,0 0-1,0 0 0,-1 1 0,1-1 0,0 0 1,-1 1-1,1-1 0,-1 1 0,2 4 0,1 9-3941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7:2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91 123 14272,'0'0'7143,"-2"-9"-6636,1-1-525,-11-44 1602,11 50-1201,0 1 0,0-1 0,0 1 0,-1-1 0,1 1 0,-1-1-1,0 1 1,0 0 0,-1 0 0,1 0 0,0 0 0,-5-4 0,6 7-318,0-1-1,0 1 1,0-1 0,0 1 0,0 0 0,0 0 0,0 0 0,0 0-1,0 0 1,-1 0 0,1 0 0,0 0 0,0 0 0,0 0 0,0 0-1,0 1 1,0-1 0,0 0 0,0 1 0,0-1 0,0 1-1,0-1 1,0 1 0,1-1 0,-1 1 0,0 0 0,0-1 0,0 1-1,1 0 1,-1 0 0,0 0 0,1 0 0,-1-1 0,1 1 0,-1 1-1,-1 1 132,0 0 0,0 0 0,0 0 0,1 0 0,0 0 0,-1 0-1,1 0 1,0 1 0,-1 5 0,2-8-196,0 0 0,0 1 0,0-1 0,0 0 0,0 0 0,0 0 0,0 0 0,1 1 0,-1-1 0,0 0 0,1 0 0,-1 0 0,1 0 0,0 2 0,0-3 0,0 1 0,0-1 0,0 0 0,0 1 0,0-1 0,0 0 0,0 0 0,0 0 0,0 0 0,0 0 0,0 0 0,0 0 0,2 0 0,6 0 0,-8 0 0,0 0 0,0-1 0,0 1 0,0 0 0,0 0 0,0-1 0,0 1 0,0-1 0,0 1 0,0-1 0,0 1 0,0-1 0,0 0 0,0 0 0,1-1 0,-16 8 0,5-2 0,11-6 0,5-4-142,0-1 0,0 0 0,5-8 0,-7 9-3225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86 7832,'0'0'11543,"2"-10"-11183,2-2-220,-3 6-6,1 1 1,-1 0-1,0 0 0,0-1 1,-1 1-1,1-8 0,-2 12-36,1 0 1,0 0-1,0 0 0,-1 0 0,1 1 0,0-1 0,-1 0 0,1 0 0,-1 0 0,1 1 0,-1-1 1,0 0-1,1 0 0,-1 1 0,0-1 0,1 1 0,-1-1 0,0 1 0,0-1 0,-1 0 0,2 1-43,0-1-1,-1 1 1,1 0-1,-1 0 0,0 0 1,1-1-1,-1 1 1,1 0-1,-1 0 0,1 0 1,-1 0-1,1 0 1,-1 0-1,0 0 0,1 0 1,-1 0-1,1 0 0,-1 0 1,1 1-1,-1-1 1,1 0-1,-1 0 0,1 0 1,-1 1-1,1-1 1,-1 0-1,1 1 0,-1-1 1,1 0-1,0 1 0,-1-1 1,1 0-1,-1 1 1,1-1-1,0 1 0,-1-1 1,1 1-1,0 0 1,-18 41 589,2 0 0,-12 46 0,10-25-76,-8 40 333,20-72-336,-1 0 1,-23 60 0,16-67-211,11-21-264,1 0 0,0 1-1,0-1 1,0 1 0,0 0 0,1-1-1,-1 1 1,1 0 0,0 0 0,0 0-1,0 5 1,24-42 1521,-3 7-6100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12360,'0'0'11815,"11"-9"-11323,0 0-355,-7 4-75,1 0 0,0 1 0,0 0-1,0 0 1,1 0 0,0 1 0,-1 0-1,1 0 1,0 1 0,1-1 0,-1 1-1,9-2 1,20 0 437,0 1 0,-1 2-1,54 5 1,-59 0 111,51 13 1,14 2 742,-83-18-984,1 1 0,-1 0 0,0 1 0,1 0 0,-1 0 0,19 10 0,-30-12-349,1-1 0,-1 0 0,0 0 0,0 0 0,0 0 0,0 0 0,1 0-1,-1 0 1,0 0 0,0 0 0,0 0 0,0 0 0,1 0 0,-1 0 0,0 0 0,0 0 0,0 0 0,0 0 0,1 0 0,-1 0 0,0 0 0,0 0 0,0 0-1,0 0 1,0 0 0,1-1 0,-1 1 0,0 0 0,0 0 0,0 0 0,0 0 0,0 0 0,0 0 0,1-1 0,-1 1 0,0 0 0,0 0 0,0 0 0,0 0-1,0 0 1,0-1 0,0 1 0,0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113 101 9944,'0'0'10249,"-10"6"-9769,1-1-318,0 1 1,1 0-1,0 0 1,0 1-1,0 0 1,1 0-1,0 1 1,-6 9-1,10-13 54,0 0 1,0 1-1,0 0 0,1-1 0,0 1 0,0 0 1,0 0-1,0 0 0,1 0 0,0 1 0,0-1 0,0 0 1,1 1-1,0 7 0,0-12-180,0-1-1,0 1 1,0 0 0,0-1 0,1 1-1,-1-1 1,0 1 0,0 0-1,0-1 1,1 1 0,-1-1 0,0 1-1,1 0 1,-1-1 0,0 1 0,1-1-1,-1 1 1,1-1 0,-1 0 0,1 1-1,-1-1 1,1 1 0,-1-1-1,1 0 1,-1 1 0,1-1 0,0 0-1,0 1 1,1-1 23,0 0-1,0 0 0,0 0 1,-1 0-1,1 0 1,0-1-1,0 1 1,-1 0-1,1-1 1,2 0-1,38-21 623,-42 22-669,13-8 164,-1-1-1,0 0 1,0 0 0,-1-2 0,0 1 0,-1-1 0,11-15-1,-8 8 503,22-24 0,-34 43-615,0-1 0,-1 1 0,1-1 0,0 1 0,-1-1 0,1 1-1,0 0 1,-1-1 0,1 1 0,-1 0 0,1-1 0,-1 1 0,1 0-1,-1 0 1,0 0 0,1-1 0,-1 1 0,0 0 0,1 1 0,14 33 210,-5-9-8,-8-23-254,-1 0-1,1 0 1,0 0-1,0-1 1,0 1-1,0-1 0,0 1 1,1-1-1,-1 0 1,1 0-1,-1 0 1,1 0-1,0 0 0,0 0 1,0-1-1,0 0 1,0 1-1,0-1 1,0 0-1,1-1 1,-1 1-1,0 0 0,0-1 1,1 0-1,4 0 1,2-1 14,0 0 1,1-1 0,-1 0-1,0 0 1,0-1-1,15-7 1,-21 8-26,0-1 0,0 1 0,1-1 0,-2 0 0,1 0 0,0 0 0,-1-1 0,1 1 0,-1-1 0,0 0 0,4-6 0,19-21 0,-25 30 0,0 0 0,0 0 0,0-1 0,0 1 0,0 0 0,0-1 0,-1 1 0,1-1 0,-1 1 0,1-1 0,-1 1 0,1-1 0,-1 1 0,0-1 0,0 1 0,0-1 0,0 1 0,0-1 0,0 0 0,0 1 0,0-1 0,0 1 0,-1-1 0,1 1 0,-1-1 0,1 1 0,-1-1 0,-1-2 0,1 2 0,-1 0 0,1 0 0,0-1 0,-1 1 0,1 0 0,-1 1 0,1-1 0,-1 0 0,0 0 0,0 1 0,0-1 0,0 1 0,0-1 0,0 1 0,0 0 0,0 0 0,-1 0 0,-2-1 0,5 2 0,-1 0 0,0 0 0,1-1 0,-1 1 0,0 0 0,1-1 0,-1 1 0,1 0 0,-1-1 0,1 1 0,-1-1 0,1 1 0,-1-1 0,1 0 0,-1 1 0,1-1 0,0 1 0,-1-1 0,1 0 0,0 1 0,-1-1 0,1 0 0,0 1 0,0-1 0,0 0 0,0 1 0,0-1 0,0 0 0,0 1 0,0-1 0,0 0 0,0 0 0,0 1 0,0-1 0,0 0 0,0 1 0,1-1 0,-1 0 0,0 1 0,0-1 0,1 1 0,-1-1 0,1 0 0,-1 1 0,0-1 0,1 1 0,-1-1 0,1 1 0,0-1 0,-1 1 0,1-1 0,-1 1 0,1 0 0,-1-1 0,1 1 0,0 0 0,-1 0 0,1-1 0,0 1 0,0 0 0,19-5 0,-17 4 0,1 0 0,0 0 0,-1 0 0,1 0 0,0 1 0,0 0 0,-1-1 0,1 1 0,0 1 0,0-1 0,-1 0 0,7 2 0,-6 0 164,17 5 336,-11-3-5135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14464,'0'0'7735,"-10"11"-7295,-32 37 0,41-46-404,0-1 0,0 0 0,0 0 0,1 0 0,-1 1 0,0-1-1,1 0 1,-1 1 0,0-1 0,1 0 0,0 1 0,-1-1 0,1 1 0,0-1-1,0 1 1,0-1 0,0 1 0,0-1 0,0 1 0,0-1 0,0 1 0,0-1-1,1 0 1,-1 1 0,1-1 0,-1 1 0,1-1 0,0 0 0,-1 1 0,1-1-1,0 0 1,2 2 0,-1 0 80,1-1-1,-1 1 0,1-1 1,0 0-1,0 0 1,0 0-1,1-1 0,5 4 1,-3-4 0,-1 0-1,1 0 1,0 0 0,-1-1-1,1 1 1,0-1 0,-1-1-1,1 1 1,-1-1 0,1 0-1,0 0 1,-1-1 0,0 0-1,1 0 1,-1 0-1,0 0 1,0-1 0,0 0-1,8-6 1,-9 7-45,-1-1 0,0 1 0,0-1-1,0 0 1,0 0 0,-1 0 0,1 0 0,-1 0-1,0-1 1,0 1 0,0-1 0,0 1 0,0-1-1,-1 0 1,0 0 0,0 1 0,0-1 0,0 0-1,0 0 1,-1 0 0,0 0 0,0 0 0,0 0-1,0 0 1,0 0 0,-1 0 0,0 0 0,-1-4-1,0 4-8,1 1 0,-1-1 0,0 1-1,0 0 1,0 0 0,0 0 0,-1 0-1,1 0 1,-1 0 0,0 0 0,0 1-1,0 0 1,0-1 0,0 1 0,0 0-1,-1 1 1,1-1 0,-1 0 0,1 1-1,-1 0 1,1 0 0,-1 0 0,0 0-1,0 1 1,0 0 0,1-1 0,-1 1-1,0 0 1,0 1 0,0-1-1,1 1 1,-1 0 0,0 0 0,1 0-1,-1 0 1,0 0 0,1 1 0,0 0-1,-1 0 1,1 0 0,-3 2 0,4-2-55,1-1 0,0 0 0,0 0 0,0 0 0,0 1 0,0-1 0,1 1 1,-1-1-1,0 0 0,1 1 0,-1-1 0,1 1 0,-1 2 0,0 6-4256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01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77 13864,'0'0'3359,"-14"11"-2660,-3 3-481,1-1 28,0 0 0,1 1 1,-16 20-1,24-26-106,1 1 0,-1 0 0,1 1 0,1-1 1,0 1-1,0 0 0,1 0 0,1 1 0,-1-1 1,2 1-1,-1 0 0,1 0 0,1 0 0,0 0 0,1 0 1,0 0-1,0 0 0,2 0 0,-1 0 0,1 0 0,4 10 1,-4-12-42,1-1 1,0 1 0,0-1 0,1 0-1,1 0 1,-1 0 0,1-1 0,0 0-1,1 0 1,0 0 0,0 0 0,11 8-1,-8-8 27,1 0-1,0-1 0,0 0 1,1-1-1,0 0 1,0-1-1,0 0 0,19 4 1,-8-4 95,-1-2 0,0 0 0,1-1 1,-1-1-1,1-1 0,-1-1 0,0-1 0,0-1 1,0-1-1,23-8 0,-33 10-127,0-1 1,0-1-1,-1 0 0,0 0 0,0-1 1,0-1-1,0 1 0,-1-1 0,0-1 1,-1 0-1,0 0 0,0-1 0,0 0 1,-1 0-1,-1-1 0,0 1 0,0-2 1,-1 1-1,0 0 0,0-1 0,-1 0 1,-1 0-1,0-1 0,-1 1 0,0 0 1,0-1-1,-1 0 0,-1-14 0,0 14-30,-1 1 0,-1-1 0,0 1 0,0-1 0,-1 1 0,-1 0 0,0 0 0,0 0 0,-1 1 0,0-1-1,-1 1 1,0 0 0,-1 1 0,0-1 0,0 1 0,-1 1 0,-17-15 0,13 13 21,0 1 0,-1 0 0,0 1 0,-1 0 1,0 1-1,0 0 0,-1 1 0,0 1 0,0 1 0,0 0 0,0 0 1,-28-1-1,22 4 19,-1 1 1,1 2 0,-1 0-1,1 1 1,-34 9 0,41-8-98,0 0 0,1 2 0,0-1 0,0 1 1,1 1-1,0 1 0,0-1 0,0 2 0,-14 13 1,26-22-14,-1 1 0,1-1 0,-1 0 1,1 1-1,-1-1 0,1 1 1,-1-1-1,1 0 0,0 1 0,-1-1 1,1 1-1,0-1 0,0 1 0,-1-1 1,1 1-1,0 0 0,0-1 0,0 1 1,0-1-1,0 1 0,-1-1 0,1 1 1,0 0-1,0-1 0,0 1 1,1-1-1,-1 1 0,0-1 0,0 1 1,0 0-1,0-1 0,0 1 0,1-1 1,-1 1-1,0-1 0,1 1 0,-1-1 1,0 1-1,1-1 0,-1 1 0,0-1 1,1 0-1,-1 1 0,1-1 1,-1 1-1,1-1 0,-1 0 0,1 0 1,-1 1-1,1-1 0,0 0 0,24 8-4769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332 623 8640,'0'0'13334,"-10"-10"-13043,-37-27-3,45 35-255,-1 1 0,1-1 0,-1 1 0,1 0 0,-1-1 0,0 1 0,0 1 0,0-1 1,1 0-1,-1 1 0,0-1 0,0 1 0,0 0 0,-6 0 0,-8 0 213,4 0-64,0 0 0,0 1-1,0 1 1,1 0 0,-1 1 0,-20 7-1,27-9-72,0 1-1,0 0 1,1 0 0,-1 0-1,1 1 1,0 0-1,-1 0 1,1 0-1,1 1 1,-1-1-1,0 1 1,1 0 0,-5 6-1,7-7-39,-1 1-1,0 0 0,1 0 1,0 0-1,0 0 1,0 1-1,0-1 0,1 0 1,0 1-1,0-1 1,0 1-1,0 0 0,1-1 1,-1 1-1,1 0 1,0-1-1,1 1 0,-1-1 1,1 1-1,0 0 1,0-1-1,1 1 0,-1-1 1,1 0-1,0 1 1,0-1-1,0 0 0,1 0 1,-1 0-1,1-1 1,0 1-1,5 4 0,-3-3-24,0 0-1,0 0 0,1 0 1,0 0-1,0-1 0,0 0 0,0-1 1,1 1-1,0-1 0,0 0 1,0-1-1,0 0 0,0 0 0,11 2 1,10-1 90,0-1 1,0-2-1,0 0 1,0-2-1,-1-1 1,37-9-1,-37 7 6,-1-1 1,0-1-1,0-2 0,-1 0 0,35-19 0,0-16 183,-52 39-291,-1 0 0,-1-1 0,1 1 0,-1-1 0,0-1 0,0 1 0,-1-1 0,0 0 0,0 0 0,8-16 0,-1 9 85,-9 15-66,-7 10-14,-4 5-29,1 0 0,1 0-1,1 1 1,0 0 0,1 0-1,0 0 1,2 0-1,0 1 1,1-1 0,1 22-1,0-36-9,1 1-1,-1-1 0,1 1 0,0-1 0,0 1 1,0-1-1,0 1 0,0-1 0,1 0 1,-1 0-1,1 1 0,0-1 0,0-1 0,0 1 1,1 0-1,2 2 0,-4-3 3,1-1 0,0 0-1,0 0 1,0 0 0,0 0 0,-1 0 0,1-1-1,0 1 1,0-1 0,0 1 0,1-1 0,-1 0-1,0 1 1,0-1 0,0 0 0,0-1 0,0 1-1,0 0 1,0 0 0,0-1 0,0 1 0,0-1-1,0 0 1,0 0 0,0 0 0,0 1-1,-1-2 1,4 0 0,9-8 32,-1 0-1,0 0 1,0-1 0,18-21-1,38-56 114,-44 56-89,-21 25-35,0 0 1,0-1-1,6-13 0,-8 15 11,0 0-1,0 1 1,1-1-1,0 1 0,1 0 1,5-8-1,-9 13 12,1 0-39,-1 0 0,0 0 0,0 0 1,0 0-1,1 0 0,-1 0 0,0 0 1,0 0-1,1 0 0,-1 0 0,0 0 1,0 0-1,0 1 0,1-1 0,-1 0 1,0 0-1,0 0 0,0 0 0,0 0 1,1 1-1,-1-1 0,0 0 0,0 0 1,0 0-1,0 1 0,0-1 0,0 0 1,0 0-1,1 0 0,-1 1 0,0-1 1,-6 14-2,2 1 0,-1 0 1,2-1-1,0 1 1,1 1-1,0-1 0,2 0 1,-1 0-1,2 1 1,3 20-1,-1-28-5,0 0 1,0-1-1,1 1 1,0-1-1,1 0 1,-1 0-1,1 0 0,1-1 1,-1 1-1,7 4 1,-8-8 5,0 0 1,0-1 0,0 0-1,0 0 1,1 0 0,-1-1-1,0 1 1,1-1 0,-1 0-1,1 0 1,-1-1 0,1 1-1,0-1 1,-1 0 0,1 0-1,0-1 1,-1 1 0,1-1-1,7-2 1,-2 0 3,-1 0 0,0 0 0,1-1-1,-2 0 1,1 0 0,0-1 0,-1 0 0,11-9 0,3-8 2,-1 0 1,-1-2-1,20-31 0,-14 20-6,-11 12-4,0 0 0,-1-1 0,-2 0 0,12-33 0,-7 8 0,15-67 0,-25 71 0,-1-1 0,-2 0 0,-3-70 0,-2 103 0,1-3 0,0 0 0,-1 1 0,-1-1 0,-6-19 0,8 35 0,0-1 0,0 1 0,0-1 0,0 1 0,0-1 0,0 1 0,-1-1 0,1 1 0,0 0 0,0-1 0,-1 1 0,1-1 0,0 1 0,0 0 0,-1-1 0,1 1 0,0 0 0,-1-1 0,1 1 0,-1 0 0,1-1 0,0 1 0,-1 0 0,1 0 0,-1 0 0,1-1 0,-1 1 0,1 0 0,-1 0 0,1 0 0,-1 0 0,1 0 0,-1 0 0,1 0 0,-1 0 0,1 0 0,-1 0 0,1 0 0,-1 0 0,1 0 0,0 1 0,-1-1 0,1 0 0,-1 0 0,1 0 0,-1 1 0,1-1 0,0 0 0,-1 0 0,1 1 0,-1-1 0,1 0 0,0 1 0,-1-1 0,1 1 0,0-1 0,0 0 0,-1 1 0,-1 2 0,0-1 0,-1 1 0,1 0 0,1 0 0,-1 0 0,0 0 0,-1 4 0,-11 46 0,2 1 0,3 0 0,-4 71 0,13-91 0,6 61 0,-1-36 0,18 108 0,-16-121 0,-5-38 0,0 0 0,0 0 0,1-1 0,0 1 0,0-1 0,1 1 0,0-1 0,0 0 0,7 9 0,-8-13 0,-1 0 0,1 0 0,0 0 0,0 0 0,0-1 0,0 1 0,0-1 0,0 1 0,1-1 0,-1 0 0,1-1 0,0 1 0,-1 0 0,1-1 0,0 0 0,0 0 0,0 0 0,0-1 0,0 1 0,6-1 0,-5-1 0,1-1 0,0 0 0,-1-1 0,1 1 0,-1-1 0,0 0 0,0 0 0,0-1 0,7-5 0,0 0 0,10-7 0,7-4 0,0-1 0,44-43 0,-70 60 0,0 0 0,0-1 0,-1 1 0,1-1 0,-1 1 0,0-1 0,0 0 0,-1 1 0,2-10 0,3-5 0,-6 20 0,0-1 0,-1 0 0,1 0 0,0 0 0,0 0 0,0 0 0,0 0 0,0 0 0,-1 0 0,1 0 0,0 0 0,0 0 0,0 0 0,0 0 0,0 0 0,-1 0 0,1 0 0,0 0 0,0 0 0,0 0 0,0-1 0,0 1 0,-1 0 0,1 0 0,0 0 0,0 0 0,0 0 0,0 0 0,0 0 0,0 0 0,0 0 0,-1-1 0,1 1 0,0 0 0,0 0 0,0 0 0,0 0 0,0 0 0,0-1 0,0 1 0,0 0 0,0 0 0,0 0 0,0 0 0,0 0 0,0-1 0,0 1 0,0 0 0,0 0 0,0 0 0,0 0 0,0 0 0,0-1 0,0 1 0,0 0 0,0 0 0,0 0 0,-8 6 0,-22 23 0,22-23 0,1 0 0,0 1 0,1 0 0,-9 12 0,13-17 0,1 1 0,-1 0 0,1 0 0,0 0 0,0 0 0,0 0 0,0 0 0,0 0 0,1 0 0,-1 0 0,1 0 0,0 1 0,0-1 0,0 0 0,0 0 0,1 0 0,1 6 0,1-1 0,0-1 0,0 0 0,1 0 0,0 0 0,0-1 0,0 1 0,1-1 0,0 0 0,1 0 0,-1-1 0,1 1 0,0-1 0,0-1 0,1 1 0,-1-1 0,1 0 0,0-1 0,0 1 0,1-1 0,7 2 0,-10-5 0,-1 0 0,1 0 0,0-1 0,0 1 0,-1-1 0,1 0 0,-1-1 0,1 1 0,-1-1 0,1 0 0,-1 0 0,0 0 0,0 0 0,0-1 0,0 1 0,0-1 0,3-4 0,-5 5 0,-1 0 0,0 0 0,0 0 0,0 0 0,0 0 0,0 0 0,0 0 0,-1 0 0,1 0 0,-1-1 0,1 1 0,-1 0 0,0 0 0,0-1 0,0 1 0,0 0 0,0 0 0,0-1 0,-1 1 0,1 0 0,-1 0 0,-1-4 0,-1-2 0,0 0 0,0 0 0,-1 0 0,-7-11 0,8 15 0,0 0 0,0 0 0,0 0 0,-1 0 0,1 1 0,-1 0 0,0-1 0,0 1 0,0 0 0,0 1 0,0-1 0,-1 1 0,1 0 0,-1 0 0,1 0 0,-7-1 0,-7 1 0,9 4 0,8-2 0,1 0 0,0 0 0,0 0 0,0 0 0,0 0 0,0 1 0,0-1 0,-1 0 0,1 0 0,0 0 0,0 0 0,0 0 0,0 1 0,0-1 0,0 0 0,0 0 0,0 0 0,0 0 0,0 1 0,0-1 0,0 0 0,0 0 0,0 0 0,0 0 0,0 1 0,0-1 0,0 0 0,0 0 0,0 0 0,0 0 0,0 1 0,0-1 0,0 0 0,0 0 0,0 0 0,0 0 0,1 0 0,-1 1 0,0-1 0,0 0 0,2 2 0,-1-1 0,1 1 0,0 0 0,0-1 0,0 0 0,0 1 0,0-1 0,0 0 0,0 0 0,0 0 0,1 0 0,-1-1 0,0 1 0,1-1 0,-1 1 0,0-1 0,1 0 0,3 0 0,4 0 0,0 0 0,0-1 0,10-2 0,1-2 0,0 0 0,0-2 0,0 0 0,-1-2 0,0 0 0,0-1 0,27-20 0,-30 19 0,1 0 0,33-15 0,-35 22 0,-14 4 0,0 0 0,-1-1 0,1 1 0,0-1 0,-1 1 0,1-1 0,0 1 0,-1-1 0,1 0 0,-1 0 0,1 0 0,-1 0 0,0 0 0,1 0 0,0-2 0,17-14 0,16-19 0,-25 25 0,-9 9 0,1 1 0,-1-1 0,0 1 0,1-1 0,-1 1 0,0-1 0,0 0 0,0 1 0,0-1 0,-1 0 0,1 0 0,1-3 0,5-29 0,-1 1 0,-1-1 0,0-53 0,-1 22 0,-8 71 0,-1 10 0,-52 368 0,35-274 0,2-14 0,19-86 0,0 0 0,-1 0 0,0 1 0,-1-1 0,0-1 0,0 1 0,-1 0 0,-1-1 0,1 0 0,-1 0 0,-9 12 0,6-11 0,1 0 0,0 1 0,-5 12 0,-15 22 0,22-35 0,11-9 0,14-10 0,-2-7 0,1-1 0,-2 0 0,20-27 0,9-8 0,-2 1 0,61-90 0,-62 79 0,-21 31 0,-2-2 0,-1 0 0,-2 0 0,-1-2 0,-1 0 0,-3-1 0,-1-1 0,-1 1 0,-2-2 0,6-73 0,-14 93 0,-1 0 0,-3-18 0,0-22 0,1 41 0,3 17 0,0 0 0,0 0 0,0 0 0,0 0 0,0 0 0,-1 0 0,1 0 0,0 0 0,0 0 0,0 0 0,0 0 0,-1 0 0,1 0 0,0 0 0,0 0 0,0 0 0,0 1 0,-1-1 0,1 0 0,0 0 0,0 0 0,0 0 0,0 0 0,0 0 0,0 0 0,-1 0 0,1 1 0,0-1 0,0 0 0,0 0 0,0 0 0,0 0 0,0 0 0,0 1 0,0-1 0,0 0 0,0 0 0,0 0 0,0 0 0,-1 1 0,1-1 0,0 0 0,0 0 0,-11 32 0,3 4 0,2-1 0,-3 47 0,6-41 0,-13 58 0,-10 48 0,18-91 0,-19 69 0,-26 40 0,44-134 0,8-26 0,0 0 0,0 0 0,-1 0 0,1 0 0,-1 0 0,0 0 0,-1 0 0,1-1 0,-1 1 0,0-1 0,0 0 0,-6 7 0,2 7 0,35-30 0,-7-2 0,-2 0 0,0-2 0,25-26 0,-3 4 0,39-43 0,-6 6 0,-65 65 0,1 0 0,14-23 0,-17 23 0,0 0 0,1 1 0,0-1 0,16-13 0,-18 18 0,0 0 0,-1-1 0,0 1 0,0-1 0,0 0 0,-1-1 0,4-6 0,5-7 0,-12 19 0,0-1 0,0 1 0,0 0 0,1 0 0,-1 0 0,1 0 0,-1 0 0,1 0 0,-1 0 0,1 0 0,-1 0 0,1 1 0,0-1 0,-1 1 0,1-1 0,0 1 0,0 0 0,-1 0 0,1 0 0,0 0 0,0 0 0,-1 0 0,1 0 0,0 0 0,0 1 0,-1-1 0,1 1 0,0-1 0,-1 1 0,1 0 0,0 0 0,-1-1 0,3 3 0,1 0 0,0-1 0,0 2 0,0-1 0,-1 1 0,1 0 0,-1 0 0,0 0 0,7 9 0,-6-4 0,0 0 0,0 1 0,-1-1 0,0 1 0,-1 0 0,0 1 0,2 16 0,-4-20 0,0-1 0,-1 1 0,1-1 0,-1 1 0,-1-1 0,1 1 0,-1-1 0,-1 1 0,1-1 0,-1 0 0,0 0 0,0 0 0,-6 10 0,7-14 0,-1 0 0,0 0 0,1-1 0,-1 1 0,0-1 0,0 1 0,0-1 0,0 0 0,0 0 0,0 0 0,0 0 0,0 0 0,0 0 0,-1 0 0,1-1 0,0 1 0,-1-1 0,1 0 0,-5 0 0,-4 0 0,-1 0 0,-18-4 0,24 3 0,-9 0 0,10 0 0,0 1 0,0 0 0,0-1 0,0 0 0,0 0 0,0-1 0,1 0 0,-1 1 0,0-1 0,1-1 0,-1 1 0,1-1 0,-6-4 0,53 0 0,106-16 0,-97 17 0,-1-2 0,93-27 0,-134 30 0,-9 4 0,0 0 0,1 0 0,-1 0 0,1 0 0,-1 1 0,0-1 0,1 0 0,0 1 0,-1-1 0,1 1 0,-1 0 0,1-1 0,-1 1 0,1 0 0,0 0 0,-1 0 0,1 0 0,0 0 0,1 1 0,-3-1 26,0 0 0,0 1 0,0-1 0,0 1-1,0-1 1,-1 0 0,1 1 0,0-1 0,0 1 0,0-1 0,0 0 0,-1 1 0,1-1-1,0 0 1,0 1 0,-1-1 0,1 0 0,0 1 0,-1-1 0,1 0 0,0 0-1,-1 1 1,1-1 0,-1 0 0,1 0 0,0 0 0,-1 0 0,1 1 0,-1-1 0,1 0-1,0 0 1,-1 0 0,1 0 0,-1 0 0,1 0 0,0 0 0,-2 0 0,-12 3-4945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11 268 11856,'0'0'6151,"-2"-11"-5245,-6-35-92,8 43-690,-1 1 0,1-1 0,0 1 0,0-1-1,0 1 1,1-1 0,-1 1 0,1-1-1,-1 1 1,1 0 0,0-1 0,0 1 0,0 0-1,0-1 1,0 1 0,0 0 0,4-4 0,-1 2 79,0 0 0,0 0 0,1 1 0,0-1 1,7-3-1,-5 2-27,10-4 185,-1 0-1,2 2 1,-1 0-1,1 0 1,37-7-1,98-9 1216,-97 17-995,77-14 785,-66 8-147,1 3 1,119-1-1,-185 10-1212,0 1 0,0-1 0,-1 0 0,1 0 0,0 0 0,0 1 0,-1-1 0,1 1 0,-1 0 0,1-1 0,0 1 0,-1 0 0,1 0 0,-1 0 0,0 0 0,1 0 0,-1 0 0,2 2 0,4 8-4132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8:44.8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1 219 11656,'0'0'10175,"-1"-11"-9853,4-68 611,1 24 1591,-8 45-1650,4 10-862,0 0 1,0 0-1,0 0 0,0 0 0,0 0 0,0 0 1,1 0-1,-1 0 0,0 0 0,0 0 0,0 0 1,0 0-1,0 0 0,0 0 0,1 0 0,-1 0 1,0 0-1,0-1 0,0 1 0,0 0 0,0 0 1,0 0-1,0 0 0,1 0 0,-1 0 0,0 0 1,0 0-1,0 0 0,0-1 0,0 1 0,0 0 1,0 0-1,0 0 0,0 0 0,0 0 1,0 0-1,0 0 0,0-1 0,0 1 0,1 0 1,-2-1 21,1 1 1,0-1-1,0 1 1,0-1 0,0 0-1,0 1 1,0-1 0,0 0-1,0 1 1,0-1-1,0 0 1,0 1 0,0-1-1,0 1 1,0-1-1,1 0 1,-1 1 0,0-1-1,0 1 1,1-1 0,-1 1-1,0-1 1,1 1-1,-1-1 1,1 1 0,-1-1-1,1 1 1,-1-1 0,1 1-1,-1 0 1,1-1-1,-1 1 1,1 0 0,0-1-1,21-13 320,-11 9-254,0 1 0,0 0-1,0 0 1,0 1 0,1 1 0,18-2 0,71 3 293,-71 2-260,20 2 247,86 17 0,-12 0 101,-63-12 43,112 29-1,8 3-113,-149-35-338,-1-2-1,1-1 1,59-4-1,-72 1-71,37 3 0,-39-1 0,1 0 0,34-4 0,-39 2 0,0-1 0,-1 2 0,1 0 0,0 0 0,13 3 0,-9-5 0,-16 2 0,1-1 0,-1 1 0,1 0 0,-1-1 0,1 1 0,-1 0 0,1 0 0,-1 0 0,1 0 0,-1 0 0,1 1 0,-1-1 0,1 0 0,-1 1 0,0-1 0,1 1 0,2 0 0,-50 36 0,41-33 0,-1 1 0,1 0 0,0 0 0,0 1 0,0-1 0,-6 13 0,9-15 0,1-1 0,-1 1 0,1 0 0,0 0 0,0 0 0,0 0 0,1 0 0,-1 0 0,1 0 0,0 0 0,-1 0 0,1 0 0,1 1 0,-1-1 0,0 0 0,1 0 0,0 0 0,1 5 0,0-5 0,0 0 0,-1 0 0,1-1 0,0 1 0,0-1 0,1 0 0,-1 1 0,0-1 0,1 0 0,0 0 0,3 2 0,36 18 0,-30-17 0,40 24 0,-35-19 0,-16-9 0,1 0 0,-1 0 0,1 0 0,-1 0 0,1 0 0,-1 0 0,1 0 0,0 0 0,-1-1 0,4 1 0,-113 0 0,-214-8 0,267 3 0,-91 5 0,110 0 0,0-2 0,-39-7 0,41 4 0,-18-2 0,-41-4 0,52 8 0,17-1 0,0 2 0,1 1 0,-1 1 0,0 1 0,-26 5 0,24-2 0,-1-1 0,-42 0 0,-15 2 0,1 6 0,69-11 0,-1 0 0,16 2 0,9 1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9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100 148 10344,'0'0'20904,"-5"-10"-20194,-26-42 91,29 47-801,2 4 0,0 1 0,0 0 0,0 0 0,0 0 0,0-1 0,0 1 0,0 0 0,0 0 0,0 0 0,-1 0 0,1-1 0,0 1 0,0 0 0,0 0 0,0 0 0,0 0 0,-1 0 0,1-1 0,0 1 0,0 0 0,0 0 0,0 0 0,-1 0 0,1 0 0,0 0 0,0 0 0,0 0 0,-1 0 0,1 0 0,0 0 0,0 0 0,0 0 0,-1 0 0,1 0 0,0 0 0,0 0 0,0 0 0,-1 0 0,1 0 0,0 0 0,0 0 0,-1 0 0,1 0 0,0 0 0,0 0 0,0 0 0,0 0 0,0 0 0,0 0 0,0 0 0,0 0 0,-1 0 0,1 0 0,0 0 0,0 0 0,0 0 0,0 0 0,0 0 0,0 0 0,0 0 0,0 0 0,0-1 0,0 1 0,0 0 0,0 0 0,0 0 0,0 0 0,0 0 0,0 0 0,0 0 0,0 0 0,-1 0 0,1 0 0,0-1 0,0 1 0,0 0 0,0 0 0,0 0 0,0 0 0,0 0 0,1 0 0,-1 0 0,0 0 0,0 0 0,0-1 0,0 1 0,0 0 0,0 0 0,0 0 0,0 0 0,0 0 0,0 0 0,0 0 0,0 0 0,0 0 0,0 0 0,0 0 0,0 0 0,0 0 0,1 0 0,-1-1 0,0 1 0,0 0 0,0 0 0,0 0 0,0 0 0,7-8 0,-2 3 0,-4 2 0,1 1 0,-1-1 0,0 0 0,0 0 0,-1 0 0,1-1 0,-1 1 0,1-4 0,-1 6 0,0 0 0,-1 0 0,1 0 0,0 0 0,0 0 0,-1 0 0,1 0 0,0 0 0,-1 0 0,1 0 0,-1 0 0,0 0 0,1 0 0,-1 0 0,0 0 0,1 0 0,-1 1 0,0-1 0,0 0 0,0 0 0,0 1 0,0-1 0,0 1 0,0-1 0,-1 0 0,0 0 0,0 0 0,1 1 0,-1-1 0,0 1 0,0-1 0,0 1 0,0-1 0,0 1 0,0 0 0,0 0 0,0 0 0,0 0 0,0 0 0,1 0 0,-1 1 0,0-1 0,0 1 0,0-1 0,0 1 0,0 0 0,1 0 0,-1 0 0,0-1 0,0 2 0,1-1 0,-1 0 0,1 0 0,-1 1 0,1-1 0,-2 3 0,3 0 0,0-2 0,0 0 0,0 0 0,0-1 0,0 1 0,0 0 0,1 0 0,-1 0 0,1 0 0,0 2 0,15 4 0,-10 0-3935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49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61 11256,'0'0'10887,"-11"-5"-10183,-4-4-417,5 4 139,1 0 1,-1 0-1,-20-6 0,26 11-61,0 0-1,0 0 0,0 0 1,0 0-1,0 0 1,0 1-1,0 0 0,0-1 1,0 2-1,1-1 1,-1 0-1,0 1 1,1-1-1,-1 1 0,-4 4 1,7-5-270,1 1 0,0-1 0,-1 1 0,1-1 0,0 1 0,0 0-1,0-1 1,0 1 0,0-1 0,1 1 0,-1 0 0,0-1 0,1 1 0,-1-1 0,1 1 0,-1-1 0,1 1 0,0-1 0,0 1 0,-1-1 0,3 3 0,-2-4-95,0 0 0,0 0 0,0 0 0,0 0 0,0-1 0,0 1 0,0 0 0,0 0 0,0-1 0,0 1 0,0 0 0,0-1 0,0 1 0,1-1 0,1-1 0,-1 2 0,-1 0 0,0 1 0,0-1 0,0 0 0,0 1 0,0-1 0,0 1 0,0-1 0,0 1 0,0 0 0,0-1 0,0 1 0,0 0 0,0 0 0,1 2 0,13 14 0,-14-16 0,-1-1 0,1 1 0,-1 0 0,0 0 0,1-1 0,0 1 0,-1 0 0,1-1 0,-1 1 0,1-1 0,0 1 0,-1 0 0,1-1 0,0 1 0,0-1 0,-1 0 0,1 1 0,0-1 0,0 0 0,0 1 0,1-1 0,-1 0 0,0 0 0,-1-1 0,1 1 0,-1 0 0,1-1 0,-1 1 0,1 0 0,-1-1 0,1 1 0,-1-1 0,1 1 0,-1-1 0,1 1 0,-1-1 0,0 1 0,1-1 0,-1 1 0,0-1 0,1 0 0,-1 1 0,1-2 0,0-2 0,0 0 0,0 0 0,-1 1 0,1-1 0,-1 0 0,1 0 0,-1 0 0,-1-7 0,0 4 0,-5-23 0,6 29 0,-1 0 0,1 0 0,0 1 0,0-1 0,-1 0 0,1 0 0,-1 0 0,1 0 0,0 1 0,-1-1 0,0 0 0,1 0 0,-1 1 0,1-1 0,-1 0 0,0 1 0,1-1 0,-1 1 0,0-1 0,0 1 0,0-1 0,1 1 0,-1-1 0,0 1 0,0 0 0,-1-1 0,-1 3 0,1 0 0,0 0 0,-1 0 0,1 1 0,0-1 0,0 0 0,0 1 0,0-1 0,0 1 0,1 0 0,-1 0 0,1 0 0,-2 4 0,5-5 0,0-1 0,0 1 0,1 0 0,-1-1 0,0 0 0,1 1 0,-1-1 0,1 0 0,-1 0 0,1-1 0,-1 1 0,1 0 0,0-1 0,-1 1 0,4-1 0,10 3 0,22 9-3935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8432,'0'0'14473,"-12"6"-14275,3-1-157,-2 0 63,1 0 1,-1 1-1,2 0 1,-1 1-1,1 0 1,-16 16-1,19-17 23,0 0 0,0-1 0,-10 8 0,12-11-84,1 0 0,-1 1 0,1-1 0,0 1 0,0 0 0,0 0 0,0 0 0,0 1-1,1-1 1,-1 1 0,1-1 0,0 1 0,0 0 0,0 0 0,-1 5 0,-2 11 160,3-14-158,1 1 0,-1-1 0,1 1 1,0-1-1,0 1 0,1 0 0,0-1 0,0 1 1,1 0-1,0-1 0,2 8 0,3 23 82,2 4 52,-7-39-161,0 0 1,0 0-1,0 0 1,1 0 0,-1 0-1,0 0 1,1 0-1,-1 0 1,1-1 0,0 1-1,-1-1 1,1 1-1,0-1 1,0 1 0,0-1-1,0 0 1,0 0-1,0 0 1,0 0 0,1-1-1,-1 1 1,0-1 0,0 1-1,5 0 1,-2-1 14,0 0 0,0 0 1,0 0-1,1-1 0,-1 0 1,0 0-1,0 0 1,0 0-1,9-5 0,-3 1 11,-1 0 0,-1-1-1,1 0 1,-1 0 0,0-1-1,0 0 1,-1-1 0,0 0-1,0-1 1,-1 1 0,0-1-1,7-13 1,15-17 204,-22 31-137,0-1-1,-1 1 0,0-1 1,8-17-1,-12 25 240,-1 10-189,-3 28-175,1 14-28,3-42 50,-1 0 0,1-1 1,1 1-1,0-1 0,0 0 1,1 0-1,-1 0 0,6 8 0,-4-12 22,-1 1-1,0-1 1,1 0-1,0 0 1,0-1-1,0 0 1,0 1-1,1-2 0,-1 1 1,1-1-1,8 3 1,-9-4-2,1 0 1,0-1-1,0 1 0,0-1 1,-1-1-1,1 1 1,0-1-1,10-2 1,47-18 134,-26 9-88,-32 9-48,1 0 0,-1-1-1,0 1 1,0-1 0,0 0-1,0-1 1,0 1 0,-1-1-1,0 0 1,0 0 0,5-9-1,16-17 188,-20 26-175,-1 0 1,0 0 0,-1 0 0,1 0-1,-1-1 1,0 1 0,0-1 0,0 0-1,-1 0 1,0 0 0,0 0 0,-1 0-1,0-1 1,0 1 0,0 0 0,-1-1-1,0 1 1,0-1 0,0 1 0,-1 0-1,0-1 1,-1 1 0,1 0 0,-1 0-1,-5-12 1,4 13 12,-1 1 0,1-1 0,-1 1 0,-6-7-1,7 9-15,3 1 12,-1 1-53,1 0 0,0 0 0,0 0 0,0 0 1,-1 0-1,1 0 0,0 0 0,0 0 0,0 0 0,0 0 1,-1 0-1,1 0 0,0 0 0,0 0 0,0 0 0,0 0 1,-1 0-1,1 0 0,0 0 0,0 0 0,0 0 0,0 0 1,-1 1-1,1-1 0,0 0 0,0 0 0,0 0 0,0 0 1,0 0-1,-1 0 0,1 1 0,0-1 0,0 0 0,0 0 1,0 0-1,0 0 0,0 1 0,0-1 0,4 7 530,12 4-4168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9344,'0'0'13921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8936,'0'0'11611,"12"-7"-11344,104-61 680,-114 66-920,1 1 0,-1-1 1,1 1-1,-1 0 1,1 0-1,0 0 0,-1 1 1,1-1-1,0 1 1,0-1-1,-1 1 0,1 0 1,0 0-1,0 0 1,0 0-1,-1 1 0,1-1 1,0 1-1,0 0 1,-1 0-1,1-1 0,0 2 1,-1-1-1,1 0 1,-1 1-1,0-1 0,1 1 1,-1-1-1,0 1 1,0 0-1,0 0 0,0 0 1,0 0-1,-1 1 1,1-1-1,-1 0 0,1 1 1,-1-1-1,0 1 1,0-1-1,0 1 0,0 0 1,0-1-1,-1 1 1,1 0-1,-1 0 0,0 0 1,0-1-1,0 1 1,0 4-1,-2 5 32,0 0 1,-1-1-1,0 1 0,-1 0 0,0-1 1,-1 0-1,0 0 0,0 0 1,-2 0-1,-13 17 0,-10 19 234,23-35-227,6-11-3,1 0 0,-1 0 0,0 0 0,1 0 0,-1 0 0,1 0 0,-1 0 0,1 0 0,-1 0-1,1 0 1,0 0 0,0 0 0,-1 2 0,2-2-27,0-1 0,0 0 0,0 1 0,0-1-1,0 0 1,0 0 0,0 0 0,1 0 0,-1 0 0,0 0-1,0 0 1,0 0 0,0 0 0,0-1 0,0 1 0,0 0 0,0-1-1,1 0 1,47-11 334,-1-2 0,89-39 0,-132 51-304,1 0 1,-1 0-1,1 1 1,-1 0 0,1 0-1,-1 0 1,1 1 0,0-1-1,-1 1 1,1 1 0,11 1-1,-6 0-776,0 1-1,0 0 0,-1 1 1,18 8-1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8936,'0'0'21063,"12"0"-20806,60-6 203,60-2 842,-78 4-972,-39 3-248,-1 0 0,1 0 1,0 1-1,15 3 0,125 12-82,-128-11 0,37-1 0,-65-3 59,0 0 0,0 0-1,0 1 1,0-1 0,1 0 0,-1 1-1,0-1 1,0 1 0,0-1 0,1 0 0,-1 1-1,0 0 1,1-1 0,-1 1 0,-1 1-1,-4 5-4009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10344,'0'0'22219,"7"12"-22050,0 0-145,-3-8-24,-1 0 1,-1 1-1,1-1 0,-1 1 0,0-1 0,0 1 1,0 0-1,0 0 0,-1 0 0,0 0 0,0 0 1,0 0-1,-1 9 0,-1 69 0,4 108 0,1-149 0,-2-25 0,-2-14 0,1-4 0,6-35-606,-6 30-2751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0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282 216 8936,'0'0'10407,"-10"-7"-9912,-35-21-7,40 26-389,0 0 1,0 0-1,0 0 0,-1 1 1,1-1-1,-1 2 0,1-1 1,-1 0-1,1 1 0,-1 0 1,1 0-1,-1 1 0,0 0 1,1 0-1,-6 1 0,-5 1 177,9-2-121,0 0-1,1 0 1,-1 1-1,1 0 1,-1 0-1,1 1 0,0-1 1,-1 1-1,2 1 1,-1-1-1,0 1 1,1 0-1,-1 0 1,1 1-1,0 0 1,1 0-1,-1 0 0,-4 7 1,9-11-112,-1 0 1,1 0-1,-1 1 0,1-1 1,-1 0-1,1 0 0,0 1 1,0-1-1,0 0 0,0 1 1,0-1-1,0 0 0,0 1 1,0-1-1,0 0 0,0 1 1,1-1-1,-1 0 0,1 1 1,-1-1-1,1 0 0,-1 0 1,1 0-1,0 1 0,0-1 1,-1 0-1,1 0 0,2 2 1,3 3 123,1 0 0,-1 0 0,12 6 1,-11-6-89,14 9 162,0-1 0,2 0-1,32 14 1,-43-22-151,1-2 0,0 0 0,-1-1 0,1 0 0,1-1-1,-1 0 1,0-1 0,24-1 0,-3-3 116,-1-2 0,1-2 0,-1 0 0,33-14-1,127-57 756,-177 72-888,3-4 92,32-20 1,0 0 208,-53 29-330,1 1 0,0 0-1,-1 0 1,1 0 0,-1 0-1,1 0 1,0 0 0,-1 0 0,1 0-1,0 1 1,-1-1 0,1 0 0,0 1-1,-2 0 1,-104 56 345,76-39-346,19-11-43,0 2 0,1-1 0,-1 1 0,1 1 0,-12 14 0,19-21 0,1 1 0,0 0 0,-1 0 0,2 0 0,-1 0 0,0 1 0,1-1 0,0 1 0,0 0 0,0-1 0,1 1 0,0 0 0,0 0 0,0 0 0,0 0 0,1 0 0,-1 0 0,2 7 0,-1-10 0,1 0 0,0-1 0,0 1 0,0 0 0,-1-1 0,1 1 0,1-1 0,-1 1 0,0-1 0,0 0 0,0 1 0,1-1 0,-1 0 0,1 0 0,-1 0 0,1 0 0,-1 0 0,1 0 0,3 1 0,33 9 0,-38-11 0,7 1 0,1 0 0,-1 0 0,1-1 0,-1-1 0,0 1 0,1-1 0,-1 0 0,0 0 0,0-1 0,0 0 0,9-4 0,0-1 0,0 0 0,-1-1 0,22-16 0,-29 18 0,-1 0 0,-1 0 0,1 0 0,-1-1 0,0 0 0,-1 0 0,1 0 0,-1-1 0,-1 0 0,0 0 0,5-10 0,-5 5 0,1-1 0,-2 1 0,0 0 0,0-1 0,-2 0 0,1-23 0,0 42 0,-1 1 0,1-1 0,0 0 0,0 0 0,0 0 0,1-1 0,-1 1 0,1 0 0,0-1 0,6 6 0,-2 0 0,10 13 0,0 0 0,36 34 0,-45-49 0,0-1 0,0 0 0,1-1 0,0 0 0,0 0 0,1-1 0,-1 0 0,1-1 0,0 0 0,16 4 0,-21-8 0,0 0 0,0 0 0,0 0 0,1-1 0,-1 1 0,0-1 0,0-1 0,0 1 0,-1-1 0,1 1 0,0-1 0,0-1 0,-1 1 0,0-1 0,1 1 0,5-7 0,4-1 0,-2-1 0,1-1 0,16-20 0,-16 14 0,-1 0 0,0-1 0,-1 0 0,-2 0 0,15-40 0,23-109 0,-36 121 0,-11 47 0,0 0 0,0 0 0,0 0 0,0 0 0,0 0 0,0 0 0,0 0 0,0 0 0,0 1 0,0-1 0,0 0 0,0 0 0,1 0 0,-1 0 0,0 0 0,0 0 0,0 0 0,0 0 0,0 0 0,0 0 0,0 0 0,0 0 0,0 0 0,0 0 0,0 0 0,0 0 0,0 0 0,0 0 0,1 1 0,-1-1 0,0 0 0,0 0 0,0 0 0,0 0 0,0 0 0,0 0 0,0 0 0,0 0 0,0 0 0,0 0 0,0 0 0,1 0 0,-1-1 0,0 1 0,0 0 0,0 0 0,0 0 0,0 0 0,0 0 0,0 0 0,0 0 0,0 0 0,0 0 0,0 0 0,0 0 0,0 0 0,0 0 0,0 0 0,1 0 0,-1 0 0,0 0 0,0 0 0,0-1 0,0 1 0,0 0 0,0 0 0,0 0 0,3 8 0,3 27 0,-2 1 0,-1 0 0,-1 0 0,-3 0 0,-1 0 0,-1-1 0,-2 1 0,-18 64 0,21-92 0,0 0 0,-1 0 0,0-1 0,0 1 0,-9 13 0,10-19 0,1 0 0,-1 0 0,0 0 0,1 0 0,-1-1 0,0 1 0,0 0 0,0-1 0,0 1 0,-1-1 0,1 0 0,0 0 0,0 0 0,-1 0 0,1 0 0,-1 0 0,1-1 0,-1 1 0,1-1 0,-1 0 0,1 1 0,-4-2 0,0 1 0,1-1 0,-1-1 0,1 1 0,-1-1 0,1 0 0,0 0 0,0 0 0,0-1 0,0 0 0,1 0 0,-1 0 0,1-1 0,-8-7 0,9 8 0,0 0 0,0 0 0,0 0 0,0 0 0,1-1 0,0 1 0,0-1 0,0 0 0,0 0 0,0 0 0,1 0 0,0 0 0,0 0 0,0 0 0,0 0 0,1 0 0,-1-1 0,1-7 0,1 11 0,-1 0 0,1 0 0,-1 0 0,1 0 0,0 0 0,-1 0 0,1 0 0,0 0 0,-1 1 0,1-1 0,0 0 0,0 0 0,0 1 0,0-1 0,0 0 0,0 1 0,0-1 0,0 1 0,0-1 0,0 1 0,0 0 0,2-1 0,30-6 0,-28 7 0,32-3 0,0 1 0,0 2 0,-1 2 0,62 10 0,-61-5 0,1-3 0,0-1 0,0-2 0,59-6 0,-85 4 0,0-2 0,0 0 0,0 0 0,-1-1 0,1-1 0,-1 0 0,0 0 0,11-8 0,-17 10 0,0 0 0,-1-1 0,1 0 0,-1 0 0,0 0 0,0 0 0,0-1 0,0 0 0,-1 1 0,0-1 0,0 0 0,0-1 0,-1 1 0,0 0 0,0-1 0,0 1 0,-1-1 0,2-8 0,-3 9 0,0 0 0,-1 1 0,1-1 0,-1 0 0,0 0 0,-1 1 0,1-1 0,-1 0 0,0 1 0,0 0 0,0-1 0,-1 1 0,1 0 0,-1 0 0,0 0 0,0 1 0,-7-7 0,7 7 0,0-1 0,0 1 0,-1 1 0,1-1 0,-1 0 0,0 1 0,0 0 0,0-1 0,0 2 0,-1-1 0,1 0 0,0 1 0,-1 0 0,1 0 0,-1 0 0,1 1 0,-1-1 0,-6 1 0,7 1 0,1-1 0,-1 1 0,1 0 0,0 0 0,-1 0 0,1 0 0,0 0 0,0 1 0,-1 0 0,1 0 0,0-1 0,1 2 0,-1-1 0,0 0 0,1 1 0,-1-1 0,1 1 0,0 0 0,-1-1 0,0 5 0,1-3 0,0 0 0,1 1 0,-1-1 0,1 1 0,0 0 0,1-1 0,-1 1 0,1 0 0,0 0 0,0-1 0,0 1 0,1 0 0,0-1 0,2 9 0,-1-5 0,0-1 0,1 0 0,0 0 0,0 0 0,0 0 0,1 0 0,0-1 0,1 0 0,-1 0 0,8 7 0,-3-4 0,1 0 0,0-1 0,1-1 0,0 0 0,16 8 0,-12-7 0,0-1 0,0-1 0,1 0 0,0-1 0,0 0 0,0-2 0,0 0 0,1 0 0,-1-2 0,1 0 0,-1-1 0,1 0 0,25-5 0,-12-1 0,1-1 0,-1-2 0,43-17 0,-54 17 0,0-1 0,0 0 0,-1-1 0,0-1 0,-1-1 0,17-16 0,4-13-3935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10952,'0'0'15913,"10"-2"-15418,27-3 129,1 1 0,55 2 0,-27 7-36,0-4 0,1-2 0,-1-4-1,0-2 1,97-23 0,-149 25-588,-12 3 0,0 1 0,1 0 0,-1 0 0,1 0 0,-1 0 0,1 1 0,-1-1 0,1 1 0,0-1 0,-1 1 0,1 0 0,0 0 0,3 0 0,-5 1 50,-1-1 0,0 1 0,1-1-1,-1 1 1,0-1 0,1 1 0,-1-1 0,0 1 0,1-1 0,-1 1 0,0-1-1,0 1 1,0-1 0,1 1 0,-1-1 0,0 1 0,0 0 0,0-1-1,0 2 1,0 5-2399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19 9744,'0'0'15513,"-11"0"-15307,3 0-150,5-1-40,0 1 1,0-1-1,0 1 0,0 0 1,0 0-1,0 0 0,0 0 1,1 1-1,-1-1 1,0 1-1,0 0 0,0 0 1,1 0-1,-1 0 1,0 0-1,1 1 0,-1-1 1,1 1-1,-1-1 0,1 1 1,-3 3-1,-12 16 282,1 1-1,1 0 1,1 1 0,1 1-1,1 0 1,1 1 0,1 0-1,-11 48 1,19-62-171,1 0 1,1-1-1,0 1 0,0 0 1,1-1-1,1 1 1,-1-1-1,7 21 0,-6-29-84,-1 1 0,1-1 0,0 1 0,-1-1 0,1 0 0,0 0 0,0 0 0,0 0 0,1 0 0,-1 0 0,0 0 0,1-1 0,-1 1 0,1-1 0,0 0 0,4 2 0,2 0 150,0 0-1,0 0 1,18 2 0,-21-5-136,-1 0-1,1-1 1,-1 1 0,0-1 0,1 0 0,-1 0 0,0-1 0,0 0-1,0 0 1,0 0 0,0 0 0,0-1 0,-1 0 0,1 0 0,-1 0-1,5-4 1,3-4 57,-1 0 1,1-1-1,-2 0 0,12-16 0,10-27-95,-15 22-22,1-11 3,0 67 0,6 10 0,-20-27 0,-1-1 0,0 1 0,1-1 0,0 0 0,1 0 0,-1-1 0,1 1 0,-1-1 0,1 0 0,1 0 0,-1 0 0,9 3 0,-11-6 0,1 0 0,0 0 0,-1-1 0,1 1 0,0-1 0,0 0 0,0 0 0,-1 0 0,1-1 0,0 0 0,0 1 0,-1-1 0,1 0 0,-1-1 0,1 1 0,-1-1 0,1 1 0,-1-1 0,0 0 0,0 0 0,1-1 0,3-4 0,0 1 0,0 0 0,-1-1 0,0 0 0,0 0 0,-1-1 0,0 1 0,0-1 0,4-10 0,-5 5 0,0 0 0,-1 0 0,0 0 0,-1 0 0,0-1 0,-1 1 0,-1-1 0,0 0 0,-1 1 0,0-1 0,-1 1 0,-1 0 0,0 0 0,-1-1 0,-7-17 0,4 17 0,6 16 0,9 25 0,7 2 865,-5-13-5735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20 11048,'0'0'11689,"-11"-3"-11216,7 2-460,-12-3 369,1 0 1,-1 2-1,0-1 1,0 2-1,-16 0 1,21 3-58,0 0 0,1 2 0,-1-1 0,1 1 0,0 1 0,0 0-1,0 0 1,1 1 0,0 0 0,0 0 0,0 1 0,1 1 0,-10 11 0,9-11 210,2 1-1,-1 1 1,1 0 0,-9 17-1,14-24-533,1 0 0,-1-1 0,1 1 0,0 0 0,0 0 0,1-1 0,-1 1-1,0 0 1,1 0 0,0 0 0,0 0 0,0 0 0,0 0 0,0 0 0,0 0 0,1 0-1,-1 0 1,1-1 0,0 1 0,2 4 0,-1-4-1,0 1 1,1-1-1,0 1 0,0-1 1,0 0-1,0 0 1,0 0-1,0-1 0,1 1 1,-1-1-1,1 0 0,6 3 1,6 2-2,1-2 0,0 0 0,0 0 1,0-2-1,30 3 0,-6-3 1,0-3 0,60-6 0,-96 6 60,31-6 633,-14 0-5398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10344,'0'0'10163,"-11"4"-9653,-91 30 2235,95-31-2419,1 1-1,0-1 1,0 1 0,0 0-1,0 0 1,0 1 0,1 0 0,0 0-1,0 0 1,-5 8 0,1-1 90,2 1 1,-1 0-1,2 0 1,-6 15-1,8-16-170,2 1 0,-1-1 0,2 1 0,0 0 0,0 0 1,1 0-1,1 0 0,4 25 0,-1-24-107,1 1 1,1-1 0,0 0-1,1 0 1,0-1 0,1 0-1,13 16 1,-19-26-140,0 0 0,1 0 0,-1 0 0,1 0 0,0-1 0,0 1 0,0-1 0,0 1 0,0-1 0,0 0 0,1 0 0,-1 0 0,1-1 0,-1 1 0,1-1 0,0 0 0,5 1 0,-4-2 0,0 0 0,0 0 0,0 0 0,1-1 0,-1 0 0,0 0 0,0 0 0,0 0 0,-1-1 0,1 0 0,7-4 0,5-4 0,0-2 0,-1 0 0,-1 0 0,0-1 0,20-23 0,-15 13 0,22-36 0,-3 6 0,-24 34 0,-14 22 0,-1 0 0,1 0 0,-1-1 0,1 1 0,0 0 0,0-1 0,0 1 0,1-1 0,1 4 0,19 33 0,-17-32 0,2 4 0,0-1 0,18 20 0,-21-26 0,0-1 0,1 1 0,-1-1 0,1 0 0,-1-1 0,1 1 0,0-1 0,0 0 0,0 0 0,8 2 0,-6-2 0,0-1 0,0 0 0,-1-1 0,1 1 0,0-1 0,0 0 0,0-1 0,0 0 0,0 0 0,0 0 0,-1-1 0,8-3 0,-5 1 0,0 0 0,0-1 0,0 0 0,0 0 0,-1-1 0,0 0 0,12-13 0,-9 7 0,0-1 0,0 0 0,-1 0 0,-1-2 0,-1 1 0,0-1 0,0 0 0,-2-1 0,9-27 0,-13 34 0,0-1 0,-1 0 0,1-17 0,-2 23 0,0 1 0,0-1 0,-1 0 0,1 1 0,-1-1 0,0 0 0,0 1 0,0-1 0,0 1 0,0-1 0,-1 1 0,0-1 0,-2-2 0,4 5 0,-1 0 0,0 1 0,1-1 0,-1 1 0,0-1 0,0 1 0,0-1 0,1 1 0,-1-1 0,0 1 0,0 0 0,0-1 0,0 1 0,0 0 0,1 0 0,-1-1 0,0 1 0,0 0 0,0 0 0,0 0 0,0 0 0,0 1 0,0-1 0,0 0 0,0 0 0,0 0 0,1 1 0,-1-1 0,0 0 0,0 1 0,0-1 0,-1 1 0,-22 20 0,12-8 197,1 0 1,0 1-1,1 0 1,-9 17-1,14-23-691,1 0 1,0 1 0,1-1-1,0 1 1,0 0-1,1 0 1,0 0-1,1 0 1,-1 12-1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7736,'0'0'1552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8744,'0'0'19486,"10"0"-19218,191-13 1143,-107 5-804,-84 7-546,22-1 515,-1-2 0,49-11 1,-73 14-417,-6 1-142,0 0 0,0 0 1,0-1-1,0 1 0,0 0 1,0-1-1,1 1 0,-1-1 1,0 1-1,0-1 0,0 1 1,0-1-1,0 0 0,-1 0 1,2-1-1,2 1 994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140 109 10344,'0'0'13257,"-10"7"-12776,0 0-251,0 0 0,0 1 1,0 0-1,1 1 0,1 0 0,0 0 1,0 1-1,0 0 0,-11 21 1,14-22-37,1 1 0,0 1 1,0-1-1,1 1 0,0-1 1,1 1-1,0 0 0,1 0 1,0 0-1,1 0 0,0 0 1,2 15-1,-1-16-2,1 0 0,0 1 0,0-1 0,1-1 0,8 19 0,-10-26-145,1 0 1,-1 1 0,0-1 0,1 0 0,-1 0 0,1 0 0,0-1-1,0 1 1,0 0 0,0-1 0,0 1 0,0-1 0,0 1-1,0-1 1,1 0 0,-1 0 0,0 0 0,1 0 0,-1-1-1,1 1 1,-1 0 0,1-1 0,-1 0 0,1 0 0,-1 0-1,1 0 1,-1 0 0,1 0 0,3-1 0,3-1 5,0-1 0,0 1 0,0-2 0,0 1 0,0-1 0,-1 0 1,0-1-1,0 0 0,0 0 0,-1-1 0,1 0 0,6-7 0,-1-1 61,0-2 1,-1 1-1,0-2 0,16-29 0,-14 26-114,-14 20 0,1 0 0,-1-1 0,1 1 0,-1 0 0,0 0 0,1 0 0,-1 0 0,1-1 0,-1 1 0,1 0 0,-1 0 0,1 0 0,-1 0 0,1 0 0,-1 0 0,1 0 0,-1 0 0,0 1 0,1-1 0,-1 0 0,1 0 0,-1 0 0,1 0 0,-1 1 0,0-1 0,1 0 0,-1 0 0,1 1 0,-1-1 0,0 0 0,1 0 0,-1 1 0,0-1 0,0 1 0,1-1 0,-1 0 0,0 1 0,0-1 0,1 1 0,-1-1 0,0 0 0,0 1 0,0-1 0,0 1 0,0 0 0,8 13 0,0 0 0,1-1 0,0 0 0,1 0 0,0-1 0,1 0 0,23 18 0,-30-27 0,1 0 0,-1 0 0,1-1 0,0 0 0,0 0 0,0 0 0,0-1 0,0 1 0,0-1 0,1 0 0,-1-1 0,0 1 0,0-1 0,1 0 0,-1-1 0,0 1 0,8-2 0,-6 0 0,0 0 0,0 0 0,0 0 0,0-1 0,0 0 0,-1 0 0,1-1 0,-1 0 0,0 0 0,0-1 0,10-9 0,-3 1 0,-1-1 0,0 0 0,13-23 0,-20 28 0,0 0 0,-1-1 0,0 1 0,-1-1 0,0 0 0,-1 0 0,0 0 0,1-11 0,-1-8 0,-1 1 0,-2-1 0,0 0 0,-9-39 0,10 65 0,-1 1 0,0 0 0,0-1 0,0 1 0,0 0 0,-1-1 0,1 1 0,0 0 0,-1 0 0,0 0 0,1 0 0,-1 0 0,-3-2 0,-1-1 0,6 5 0,0 0 0,0-1 0,0 1 0,0 0 0,-1 0 0,1 0 0,0 0 0,0 0 0,0 0 0,0 0 0,0 0 0,0 1 0,0-1 0,-1 0 0,1 0 0,0 0 0,0 0 0,0 0 0,0 0 0,0 0 0,0 0 0,0 0 0,0 0 0,-1 0 0,1 0 0,0 0 0,0 0 0,0 0 0,0 1 0,0-1 0,0 0 0,0 0 0,0 0 0,0 0 0,0 0 0,0 0 0,0 0 0,0 1 0,0-1 0,0 0 0,0 0 0,0 0 0,0 0 0,0 0 0,0 0 0,0 0 0,0 1 0,0-1 0,0 0 0,0 0 0,0 0 0,0 0 0,0 0 0,0 0 0,0 0 0,0 0 0,0 1 0,0-1 0,0 0 0,0 0 0,1 0 0,-1 0 0,0 0 0,0 0 0,1 14 0,0-11 0,6 60-438,-6-52-3072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14672,'0'0'5501,"2"10"-5001,24 259 2172,-11-88-464,-10-148-588,10 35 0,-13-61-1286,0-2-107,1-6 217,0-17 793,1-28 487,-10-69-1724,2 63 0,4-67 0,12-12 0,-10 116 0,0-1 0,1 1 0,1-1 0,1 1 0,0 0 0,1 1 0,0-1 0,1 1 0,13-20 0,-17 30 0,1 0 0,-1 0 0,0 0 0,1 0 0,0 1 0,0-1 0,0 1 0,0 0 0,6-3 0,-8 5 0,1 0 0,0 0 0,-1 1 0,1-1 0,0 1 0,0-1 0,-1 1 0,1 0 0,0 0 0,0 0 0,-1 1 0,1-1 0,0 0 0,0 1 0,-1 0 0,1 0 0,0 0 0,3 1 0,4 4 0,1 0 0,-1 1 0,0 0 0,0 0 0,-1 1 0,0 1 0,0-1 0,-1 1 0,0 1 0,0-1 0,-1 1 0,-1 1 0,0-1 0,0 1 0,7 22 0,-5-16 0,-7-14 0,1 1 0,-1-1 0,1 0 0,-1 1 0,0-1 0,0 0 0,0 1 0,-1 0 0,1-1 0,-1 1 0,0-1 0,0 1 0,0-1 0,0 1 0,-1 0 0,1-1 0,-2 4 0,1-5 0,1-1 0,0 0 0,-1 0 0,1 0 0,-1 1 0,0-1 0,1 0 0,-1 0 0,0 0 0,1 0 0,-1 0 0,0 0 0,0 0 0,0 0 0,0 0 0,0-1 0,0 1 0,0 0 0,-1-1 0,1 1 0,0 0 0,-2 0 0,-1-1 0,0 1 0,0-1 0,1 0 0,-1 0 0,0-1 0,-7 0 0,-8-3 0,1-1 0,-1-1 0,1-1 0,0 0 0,0-2 0,1 0 0,0 0 0,1-2 0,0 0 0,-24-22 0,33 23 858,5 4-5689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11856,'0'0'13863,"10"-11"-13473,-5 6-337,2-4 54,0 1 0,1 0 0,0 1 1,0-1-1,0 2 0,1-1 0,0 1 0,1 1 0,-1-1 0,14-4 0,-15 8 25,1 0-1,-1 1 0,1 0 1,-1 0-1,1 1 0,0 0 0,-1 0 1,1 1-1,-1 0 0,11 3 0,-18-3-99,1 0 1,-1 0-1,0 0 0,1 0 0,-1 0 0,0 0 0,0 0 0,0 0 0,0 0 0,0 0 0,0 1 0,-1-1 0,1 0 0,0 1 0,-1-1 0,1 1 0,0-1 0,-1 1 0,0-1 0,1 1 0,-1-1 0,0 1 0,0-1 0,0 1 0,0-1 0,0 1 1,0-1-1,0 1 0,-1 1 0,0 3 45,0 0 1,0 0 0,-1 0 0,0-1-1,0 1 1,-5 8 0,-3 2 102,-1-1-1,-23 25 1,-8 11 266,18-14 781,24-36-1222,-1-1 0,1 0 0,0 1 0,0-1 0,1 0 0,-1 1 0,0-1 0,0 0 1,0 1-1,0-1 0,0 0 0,0 1 0,0-1 0,0 0 0,1 0 0,-1 1 0,0-1 1,0 0-1,0 1 0,1-1 0,-1 0 0,0 0 0,0 1 0,1-1 0,-1 0 0,0 0 0,1 0 1,-1 0-1,0 1 0,0-1 0,1 0 0,-1 0 0,0 0 0,1 0 0,0 0 0,15 6 69,-1-5-74,0-1 0,0-1 0,1 0 0,-1-1 0,0 0 0,27-9 0,-28 5 0,-1 0 0,1-1 0,-1-1 0,-1 0 0,1 0 0,-1-1 0,17-18 0,-29 27 18,0-1-1,1 1 1,-1 0-1,0 0 1,0 0-1,0 0 1,0 0 0,0 0-1,0 0 1,0 0-1,0 0 1,1 0-1,-1 0 1,0 0 0,0 0-1,0-1 1,0 1-1,0 0 1,0 0-1,1 0 1,-1 0 0,0 0-1,0 0 1,0 0-1,0 0 1,0 0-1,0 0 1,1 1 0,-1-1-1,0 0 1,0 0-1,0 0 1,0 0-1,0 0 1,0 0 0,0 0-1,1 0 1,-1 0-1,0 0 1,0 0-1,0 0 1,0 0 0,0 1-1,0-1 1,0 0-1,0 0 1,0 0-1,0 0 1,0 0-1,0 0 1,1 0 0,-1 1-1,0-1 1,0 0-1,0 0 1,1 7-4938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57 110 9648,'0'0'8231,"-8"-10"-7752,-22-30-34,13 21 734,15 16 599,4-10 379,-2 13-2056,0-1 1,0 0-1,0 0 1,1 1-1,-1-1 1,0 0-1,0 1 1,0-1-1,1 0 1,-1 1 0,0-1-1,1 0 1,-1 1-1,1-1 1,-1 1-1,1-1 1,-1 1-1,1-1 1,-1 1-1,1-1 1,-1 1 0,1-1-1,0 1 1,-1 0-1,1-1 1,0 1-1,-1 0 1,2-1-1,7-4 624,-7 4-594,0 1 0,0-1 0,1 1 0,-1 0 0,0-1 0,0 1 0,1 0 0,-1 0 0,0 1 0,4-1 0,8 1 258,111-3 1234,0 1-857,-55 3-407,40 0 155,-85-2-475,34 4 1,-29-2-38,-11 1-2,0 0 0,21 7 0,-29-6 0,1-1 0,-1 0 0,0-1 0,0 0 0,1-1 0,0 0 0,-1-1 0,1 0 0,13-3 0,-24 3 0,1-1 0,-1 1 0,0-1 0,1 0 0,-1 0 0,0 1 0,1-1 0,-1 0 0,0 0 0,0 0 0,0-1 0,0 1 0,1-2 0,-2 3 16,0 0 0,0 0-1,0 0 1,0 0 0,0 0 0,0 0 0,0-1-1,0 1 1,0 0 0,0 0 0,0 0 0,0 0 0,0 0-1,0 0 1,0 0 0,0-1 0,0 1 0,0 0-1,0 0 1,0 0 0,-1 0 0,1 0 0,0 0-1,0 0 1,0 0 0,0 0 0,0 0 0,0 0 0,0 0-1,0 0 1,-1-1 0,1 1 0,0 0 0,0 0-1,0 0 1,0 0 0,0 0 0,0 0 0,0 0-1,-1 0 1,1 0 0,0 0 0,0 0 0,0 1 0,0-1-1,0 0 1,0 0 0,0 0 0,-1 0 0,1 0-1,0 0 1,0 0 0,0 0 0,0 0 0,0 0-1,0 0 1,0 0 0,0 1 0,-8 4-1777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0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79 9344,'0'0'12779,"-10"15"-12327,0 1-311,-5 9 250,-21 44 0,26-48-34,1 1 1,0 0-1,2 1 1,-8 42-1,14-53-207,0 1-1,1-1 1,0 0-1,0 0 1,2 0-1,-1 0 1,2 0-1,-1 0 1,2-1-1,-1 1 1,9 15-1,-10-22-89,0 0 1,1 0-1,0 0 0,0 0 1,0-1-1,0 1 0,1-1 0,-1 0 1,1 0-1,0 0 0,1-1 0,-1 1 1,0-1-1,1 0 0,0 0 1,0-1-1,0 1 0,0-1 0,0 0 1,0-1-1,1 1 0,-1-1 0,1 0 1,-1 0-1,1-1 0,-1 0 1,1 0-1,-1 0 0,1 0 0,-1-1 1,1 0-1,-1 0 0,7-3 0,-2 1 10,-2-1 0,1 0 0,0-1 0,-1 0-1,0-1 1,0 1 0,0-1 0,-1-1-1,0 0 1,0 0 0,0 0 0,-1-1 0,0 0-1,5-9 1,9-17 594,33-75-1,-52 106-622,8-27 774,-9 28-576,-1 8-96,0 1-124,0 5-19,0 1 0,1-1 0,1 0 0,0 1 0,0-1 0,1 0 0,1 0 0,0 0 0,1 0 0,0 0 0,0-1 0,2 1 0,-1-1 0,1-1 0,11 15 0,-14-21 0,1 0 0,-1 0 0,1 0 0,1 0 0,-1 0 0,0-1 0,1 1 0,0-1 0,-1-1 0,1 1 0,0-1 0,1 1 0,-1-2 0,0 1 0,1 0 0,-1-1 0,1 0 0,-1 0 0,1-1 0,-1 0 0,1 0 0,0 0 0,-1 0 0,1-1 0,5-1 0,-1-1 0,-1 1 0,0-2 0,0 1 0,0-1 0,0-1 0,-1 1 0,0-1 0,0-1 0,0 1 0,0-2 0,-1 1 0,0-1 0,11-13 0,-6 2 0,-1 0 0,0 0 0,-2-1 0,11-27 0,21-83 0,-31 97 0,-3 11 0,-1-1 0,4-30 0,-9 46 0,0 0 0,-1 0 0,0 1 0,0-1 0,0 0 0,-1 0 0,0 1 0,0-1 0,0 0 0,-1 1 0,0-1 0,0 1 0,0 0 0,-5-7 0,6 10 0,-1 0 0,1-1 0,-1 1 0,0 0 0,0 1 0,0-1 0,0 0 0,0 0 0,0 1 0,0-1 0,0 1 0,-1 0 0,1-1 0,-1 1 0,1 0 0,-1 1 0,1-1 0,-1 0 0,1 1 0,-1-1 0,0 1 0,1 0 0,-1 0 0,0 0 0,1 0 0,-1 1 0,0-1 0,-4 2 0,7-2-21,0 0 0,-1 0 0,1 1 0,0-1 1,0 0-1,0 0 0,0 0 0,0 0 0,0 1 0,0-1 0,0 0 0,0 0 0,0 0 0,0 1 1,0-1-1,0 0 0,0 0 0,1 0 0,-1 0 0,0 1 0,0-1 0,0 0 0,0 0 0,0 0 1,0 0-1,0 0 0,0 1 0,0-1 0,1 0 0,-1 0 0,0 0 0,0 0 0,0 0 0,0 0 1,1 0-1,-1 0 0,0 1 0,0-1 0,0 0 0,0 0 0,1 0 0,-1 0 0,0 0 0,0 0 1,0 0-1,0 0 0,1 0 0,-1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27 138 12760,'0'0'1440,"-4"-11"-848,-2-2-354,3 7-74,0 0 1,1 1-1,0-1 0,0 0 1,0-1-1,0-5 1,2 11 3,0 0 0,0 0 0,0 0 1,0 0-1,0 0 0,0 0 0,1 1 1,-1-1-1,0 0 0,1 0 0,-1 0 0,0 0 1,1 1-1,-1-1 0,1 0 0,-1 0 1,1 1-1,-1-1 0,1 0 0,0 1 0,-1-1 1,1 0-1,0 1 0,0-1 0,-1 1 0,1-1 1,0 1-1,0 0 0,0-1 0,-1 1 1,1 0-1,0 0 0,0-1 0,1 1 0,41-5 1914,-25 3-1393,15-3 319,22-5 503,79-3 1,-56 9-871,-34 0-133,58 4 0,108 12 1357,-174-10-1639,-26-2-190,0 0-1,0 1 0,12 2 0,-18-2-35,0 0 0,0-1 0,1 1 0,-1-1 0,0 0 0,0 0 0,1 0 0,7-2 0,-12 2 16,0 0 0,0 0 0,0 0 0,0 0 1,0 0-1,-1 0 0,1-1 0,0 1 0,0 0 0,0 0 0,0 0 0,0 0 0,0 0 1,0 0-1,0 0 0,0 0 0,0 0 0,0 0 0,0-1 0,0 1 0,0 0 0,0 0 1,0 0-1,0 0 0,0 0 0,0 0 0,0 0 0,0 0 0,0-1 0,0 1 0,0 0 1,0 0-1,0 0 0,0 0 0,0 0 0,0 0 0,0 0 0,0 0 0,0 0 1,0 0-1,0-1 0,1 1 0,-1 0 0,0 0 0,0 0 0,0 0 0,0 0 0,0 0 1,0 0-1,0 0 0,0 0 0,0 0 0,0 0 0,1 0 0,-1 0 0,0 0 0,0 0 1,0 0-1,0 0 0,0 0 0,0 0 0,-5-8-5035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62 10544,'0'0'10297,"-9"-2"-9692,-31-6-33,34 7-380,1 1-1,-1 0 1,0 0-1,0 1 1,0-1 0,1 1-1,-1 1 1,0-1-1,1 1 1,-1 0 0,1 0-1,-1 0 1,1 1-1,0 0 1,0 0 0,0 0-1,-4 4 1,-18 10 598,19-12-571,0 0 0,1 1 0,-1 0 0,1 0 1,0 0-1,1 1 0,-8 9 0,3-1 196,1 0 0,-16 29 0,17-22-36,1 1 0,1 0 1,1 0-1,1 0 0,1 1 0,1-1 0,0 26 0,3-38-344,-1 1-1,1 0 0,1 0 0,0-1 1,1 1-1,0-1 0,1 1 0,0-1 0,5 12 1,-5-17-29,-1-1 1,1 1 0,1-1 0,-1 0-1,1 0 1,0 0 0,0 0 0,0-1-1,0 1 1,1-1 0,0 0 0,0-1-1,0 1 1,1-1 0,-1 0 0,1 0-1,-1-1 1,11 4 0,5-1-7,0-1 0,1-1 0,-1-1 0,1-1 0,0-1 0,-1-1 0,1 0 0,-1-2 0,1-1 0,26-7 0,-7-2 0,1-1 0,-2-2 0,0-2 0,41-25 0,-52 24 0,-1-1 0,35-32 0,-28 22 0,-31 27 0,0-1 0,0 1 0,-1-1 0,1 0 0,-1-1 0,0 1 0,0 0 0,0-1 0,0 0 0,-1 0 0,0 0 0,0 0 0,0 0 0,1-10 0,-2 8 0,-1-1 0,1 0 0,-2 1 0,1-1 0,-1 0 0,0 1 0,-1-1 0,0 1 0,-3-11 0,-7-8 0,-1 0 0,-1 0 0,-1 1 0,-24-30 0,34 48 0,0-1 0,-1 1 0,0 0 0,-1 0 0,0 1 0,0 0 0,0 0 0,-1 1 0,1-1 0,-1 2 0,-1-1 0,1 1 0,-1 0 0,1 1 0,-1 0 0,0 0 0,0 1 0,0 0 0,-10 0 0,5 0 0,-1 1 0,1 0 0,-1 1 0,1 1 0,-1 0 0,1 1 0,-1 1 0,1 0 0,0 1 0,0 0 0,1 1 0,-1 1 0,-12 7 0,18-9 0,0 1 0,0 0 0,-14 11 0,20-13 0,-1 0 0,1 0 0,-1 0 0,1 0 0,0 0 0,0 0 0,1 1 0,-1-1 0,1 1 0,-1-1 0,-1 8 0,-1 10-3935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14.1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81 7328,'0'0'13687,"10"-9"-13373,30-28-28,-38 35-165,0 0 0,1 0 0,-1 0 0,1 0 0,-1 0 0,1 1 0,0 0 0,0-1 0,0 1 0,-1 0 0,1 0 0,0 0 0,1 1 0,4-1 0,7-2 371,-6 1-305,-1 1 1,1 0-1,16 0 1,3 0 59,67-3 762,130 11 0,-75 0-131,14 10 194,-126-11-823,-23-6-113,6 2 403,-20-1-520,-1-1 0,1 0 0,-1 0 0,0 1 0,1-1 0,-1 0 0,0 1 0,1-1 0,-1 1 0,0-1 0,1 0 0,-1 1 0,0-1 0,0 1 0,0-1 0,1 1 0,-1-1-1,0 1 1,0-1 0,0 1 0,0-1 0,0 1 0,0-1 0,0 1 0,0-1 0,0 1 0,0-1 0,0 1 0,0-1 0,-1 1 0,1-1 0,0 1 0,0-1 0,0 1 0,-1-1 0,1 0 0,0 1 0,-1 0 0,-8 23 178,-8 36-1,4-13-60,0-3 99,3 1-1,1-1 0,2 2 0,-2 68 0,8-78-44,0-17-31,3 35 0,2-17-159,-3-21 0,0 0 0,2 0 0,7 24 0,-5-31 0,-5-9 0,0 1 0,1-1 0,-1 1 0,1-1 0,-1 0 0,0 1 0,1-1 0,-1 1 0,0-1 0,0 1 0,0-1 0,1 1 0,-1-1 0,0 1 0,0 0 0,0-1 0,0 1 0,0-1 0,0 1 0,0-1 0,0 1 0,0-1 0,0 1 0,0-1 0,0 1 0,0 0 0,-1-1 0,1 1 0,2 4 0,-1-4 0,-2 0 0,-1 0 0,1-1 0,-1 1 0,1-1 0,0 1 0,-1-1 0,1 0 0,-1 0 0,1 0 0,-1 0 0,1 0 0,-2 0 0,1 0 0,-49 10 0,38-7 0,0 0 0,-21 1 0,-20-2 0,-1 3 0,-104 23 0,126-18 0,19-5 0,0-1 0,0-1 0,0 0 0,-26 2 0,21-3 0,16-2 0,0 1 0,0-1 0,0 0 0,0 0 0,1 0 0,-1 0 0,0 0 0,0-1 0,0 1 0,-3-2 0,-9-2 0,1-1 0,0-1 0,0 0 0,-23-15 0,15 2 0,17 14 0,1 0 0,-1 1 0,-1 0 0,1 0 0,-9-4 0,12 7 0,-1-1 0,1 1 0,0 0 0,-1 0 0,1 0 0,0 0 0,-1 1 0,0-1 0,1 1 0,-4-1 0,6 1 0,0 0 0,1 0 0,-1 0 0,0 0 0,0 0 0,0-1 0,0 1 0,0 0 0,0 0 0,1 0 0,-1 0 0,0 0 0,0 0 0,0 0 0,0 0 0,0-1 0,0 1 0,0 0 0,0 0 0,0 0 0,0 0 0,0 0 0,0 0 0,0-1 0,0 1 0,1 0 0,-1 0 0,0 0 0,0 0 0,0 0 0,0-1 0,-1 1 0,1 0 0,0 0 0,0 0 0,0 0 0,0 0 0,0-1 0,0 1 0,0 0 0,0 0 0,0 0 0,0 0 0,0 0 0,0 0 0,0 0 0,0-1 0,-1 1 0,1 0 0,0 0 0,0 0 0,0 0 0,0 0 0,0 0 0,0 0 0,-1 0 0,1 0 0,0 0 0,0 0 0,0 0 0,0 0 0,0 0 0,-1 0 0,1 0 0,0 0 0,0 0 0,46-13 694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2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43 405 8536,'0'0'8023,"10"-5"-7751,0 0-174,0 0 0,-1-1 0,1 0 0,-1-1 0,0 0-1,-1-1 1,13-13 0,-7 3 126,0 0-1,-1-1 1,-1-1-1,-1 0 1,13-32-1,-22 43-109,1 1 0,1-1 0,0 1 0,0 0-1,8-11 1,-7 12 634,-10 21-471,-79 350 486,83-360-756,-127 582 1046,105-496-564,23-89-460,0 1 0,-1-1 1,1 0-1,0 0 0,-1 0 0,1 0 0,-1 0 0,0 0 0,1 0 0,-1 0 0,0 0 0,0 0 1,1 0-1,-3 1 0,-4-1 325,5-11-90,4-44 76,13-71 0,-2 33-123,-3-20 7,-3 32 4,23-115-1,-9 95-50,-12 52-70,2 0 0,21-58 1,-17 67-67,-6 14 40,19-37 0,-24 54-64,1 0 0,0 1 1,0-1-1,1 1 0,-1 1 0,2-1 1,-1 1-1,12-9 0,-12 12-19,0-1 0,0 1 0,0 0-1,0 1 1,0 0 0,1 0 0,-1 0 0,1 0 0,-1 1-1,1 0 1,8 1 0,4-2-2,-14 2-1,-1 0 1,1 0 0,0 1 0,-1-1 0,1 1 0,-1 0 0,1 1 0,-1-1 0,1 1 0,-1 0-1,7 4 1,2 2-9,0 1 0,12 10-1,-16-12 5,-2 0-1,1 1 0,-1 0 1,-1 1-1,1-1 0,-1 1 1,-1 1-1,0-1 0,0 1 1,-1 0-1,4 11 1,-3-5-1,-1 1 0,-1 0 0,0 0 0,-1 1 0,-1-1 0,0 20 0,-2-28 9,-1 0 1,0 1-1,0-1 0,0 0 1,-1 0-1,-1 0 0,1 0 1,-2-1-1,1 1 0,-1-1 1,0 0-1,-1-1 0,0 1 1,0-1-1,-13 12 1,9-10-1,-1 0 1,-1 0-1,0-1 1,0-1-1,0 0 1,-1 0 0,0-1-1,0-1 1,-26 7-1,20-7 22,0-2 0,0 0 0,0-1 0,0 0 1,0-2-1,-1 0 0,1-2 0,0 0 0,-22-5 0,30 2-12,9 1-3467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211 980 10152,'0'0'6479,"-12"6"-6252,-6 3-72,0 0-1,1 2 1,0 0 0,1 1-1,0 1 1,0 0 0,-15 18-1,24-22 4,0 0 0,1 0 0,0 1 0,0 0 0,-6 15 0,11-22-112,0 0 0,0 0 0,0 0 0,1 0 0,-1 0 0,1 0 0,0 1 0,0-1 0,0 0 0,0 0 0,1 0 0,-1 0 0,1 0 0,0 0 0,0 0 0,0 0 0,0 0 0,0 0 0,1-1 0,-1 1 0,1 0 0,0-1 0,-1 1 0,5 3 0,-2-2 20,1 0 0,-1 0 0,1 0 0,0-1 0,0 0 0,0 0 1,0 0-1,0-1 0,1 0 0,-1 0 0,1 0 0,0 0 0,-1-1 1,1 0-1,0 0 0,0-1 0,0 0 0,-1 0 0,1 0 0,0 0 0,0-1 1,0 0-1,0-1 0,-1 1 0,1-1 0,-1 0 0,1 0 0,-1-1 1,6-3-1,-8 4-14,0 0 1,1 0 0,-1-1 0,0 1 0,0-1-1,0 0 1,-1 0 0,1 0 0,-1 0-1,0-1 1,0 1 0,0 0 0,0-1 0,0 0-1,-1 1 1,0-1 0,1 0 0,-1 0-1,-1 0 1,1 0 0,-1 0 0,1 0 0,-1 0-1,0 0 1,-1 0 0,0-4 0,1 4-15,-1 0 0,1 0 0,-1 0 1,-1 1-1,1-1 0,0 0 0,-1 1 0,0-1 1,1 1-1,-1 0 0,-1-1 0,1 1 1,0 0-1,-1 0 0,0 1 0,1-1 1,-1 0-1,0 1 0,-1 0 0,1-1 1,0 1-1,0 1 0,-1-1 0,0 0 0,1 1 1,-7-2-1,-5-1 68,12 3-70,0-1 0,0 1-1,-1 0 1,1 1 0,0-1-1,-1 1 1,1-1 0,0 1 0,-1 0-1,1 0 1,-6 1 0,9-1-35,0 0 1,0 0-1,0 0 1,-1 1 0,1-1-1,0 0 1,0 0 0,0 0-1,-1 0 1,1 0-1,0 0 1,0 0 0,0 0-1,0 1 1,-1-1 0,1 0-1,0 0 1,0 0-1,0 0 1,0 1 0,0-1-1,-1 0 1,1 0 0,0 0-1,0 1 1,0-1-1,0 0 1,0 0 0,0 0-1,0 1 1,0-1-1,0 0 1,0 0 0,0 1-1,0-1 1,0 0 0,0 0-1,0 0 1,0 1-1,0-1 1,0 0 0,9 9 17,13 3-8,-12-9 1,0 0-1,0-1 1,0 0-1,0-1 0,1 0 1,-1 0-1,0-1 1,0 0-1,1-1 1,-1 0-1,0-1 1,12-3-1,-10 1 4,-1 1-1,1-1 0,-1-1 1,0 0-1,-1-1 1,1 0-1,-1 0 1,0-1-1,0 0 1,10-11-1,19-28 124,-2-2 0,50-81 0,-36 31 264,-51 97-398,0 1 0,0 0 0,0-1 0,0 1 0,0-1 0,1 1 0,-1-1-1,0 1 1,0-1 0,1 1 0,-1 0 0,0-1 0,1 1 0,-1 0 0,0-1 0,1 1 0,-1 0-1,0-1 1,1 1 0,-1 0 0,1 0 0,-1-1 0,0 1 0,1 0 0,-1 0 0,1 0 0,-1 0 0,1 0-1,-1 0 1,1 0 0,-1 0 0,1 0 0,-1 0 0,1 0 0,-1 0 0,1 0 0,-1 0 0,0 0-1,1 0 1,-1 0 0,1 0 0,-1 1 0,1-1 0,-1 0 0,0 0 0,1 1 0,-1-1 0,1 0 0,-1 0-1,0 1 1,1-1 0,-1 1 0,0-1 0,1 0 0,-1 1 0,0-1 0,0 1 0,0-1 0,1 0-1,-1 2 1,13 33 133,-11-28-126,9 31 41,-2 0 1,5 45-1,-11-60-58,-1 0 0,-2 1 0,0-1-1,-8 46 1,7-61 5,-1-1 1,0 1-1,-1-1 0,0 0 0,0 0 0,0 0 0,-5 6 1,7-11 3,0 0 0,0-1 1,0 1-1,0-1 0,-1 1 1,1-1-1,0 0 0,-1 1 1,1-1-1,-1 0 0,1 0 1,-1 0-1,1 0 0,-1 0 1,0 0-1,0-1 1,1 1-1,-1-1 0,0 1 1,0-1-1,0 1 0,0-1 1,0 0-1,1 0 0,-1 0 1,0 0-1,0 0 0,0-1 1,0 1-1,0 0 0,1-1 1,-3 0-1,-20-6 73,21 6-62,0 1-1,0-1 1,0 1 0,0-1 0,0 0 0,0 0-1,0 0 1,0-1 0,1 1 0,-1-1 0,1 1-1,-1-1 1,1 0 0,-1 0 0,1 0 0,0 0-1,-2-3 1,3 4 7,-4-3 71,4 3-57,4 4-16,2 1-23,0-1 0,0 0 0,0-1 0,0 1 0,0-1 0,1 0 0,-1 0 0,8 1 0,-2 0-3,-4-1 7,0 0 0,0-1 0,0 0 0,1 0 0,-1-1 0,0 0 0,10-1 0,51-10 73,-45 6-43,-16 4-14,0-2 1,0 1-1,0-1 1,-1 0-1,1-1 1,-1 1-1,9-8 1,40-35 165,-39 29-110,-1-1 0,0-1 0,-2 0 0,0-1 0,-1 0-1,15-37 1,-12 33 49,-11 22-67,-5 16-44,-5 15-2,1 1 0,-2 57-1,7-80-7,0 0-1,1 0 1,0 0-1,0 0 1,4 11-1,-5-17 4,0 0-1,1 1 0,-1-1 0,0 0 0,1 0 0,-1 0 1,1 0-1,-1 0 0,1 0 0,0 0 0,-1 0 0,1 0 1,0-1-1,0 1 0,0 0 0,0 0 0,-1-1 0,1 1 0,0 0 1,0-1-1,0 1 0,0-1 0,0 1 0,1-1 0,-1 0 1,0 1-1,0-1 0,0 0 0,0 0 0,0 0 0,0 0 1,1 0-1,-1 0 0,0 0 0,0 0 0,0 0 0,0 0 0,0-1 1,0 1-1,1 0 0,0-2 0,6-2 12,-1-1 1,1 1-1,-2-2 0,1 1 0,0-1 0,-1 0 1,0 0-1,-1-1 0,10-12 0,2-8 27,18-38 0,174-387 255,-182 378-221,-4-1 1,23-127-1,-45 195-65,1-3 19,8-54 120,-10 59-127,1 0 1,-1 1-1,-1-1 0,1 0 1,-1 1-1,1-1 1,-2 0-1,1 1 1,0-1-1,-1 1 0,-2-6 1,4 10-22,0 0 1,-1-1-1,1 1 0,0 0 1,0 0-1,0 0 1,0 0-1,0 0 1,0-1-1,-1 1 0,1 0 1,0 0-1,0 0 1,0 0-1,0 0 0,0 0 1,-1 0-1,1 0 1,0 0-1,0 0 0,0 0 1,0 0-1,-1 0 1,1 0-1,0 0 1,0 0-1,0 0 0,0 0 1,-1 0-1,1 0 1,0 0-1,0 0 0,0 0 1,0 0-1,-1 0 1,1 0-1,0 0 1,0 0-1,0 0 0,0 0 1,-1 1-1,1-1 1,-8 9 16,-5 15-27,-12 45-76,3 2-1,-26 138 0,36-127 5,3 1 1,4 0-1,9 133 0,-1-181 23,2 0 0,10 43 0,-12-71 56,0 0 0,-1 0 0,2 0 0,-1-1 0,1 1 0,0-1 0,1 0 0,-1 0 0,1 0 0,0-1 0,12 10 0,-15-14 10,0 0 1,0 0-1,1 0 0,-1 0 1,1-1-1,-1 1 0,1-1 1,-1 1-1,1-1 1,-1 0-1,1 0 0,0 0 1,-1 0-1,1 0 0,-1-1 1,1 1-1,-1-1 1,1 0-1,-1 1 0,4-3 1,1 0 20,1 0 1,-1 0 0,0-1 0,0 0 0,11-8-1,-1-4 20,0-1 0,-1-1 0,0-1 0,-2 0 0,0-1 0,-1-1 0,-2 0 0,0 0 0,-1-1 0,-1-1 0,8-28 0,-3 5 23,-7 26 0,0-1 0,3-24 0,-9 30-33,0 7-253,9 26 144,7 23 115,-11-24-9,0-1 0,1-1 0,1 1 0,0-1-1,1 0 1,21 25 0,-29-39-29,-1 0-1,1 0 1,0-1 0,0 1-1,0 0 1,-1-1-1,1 1 1,0-1 0,0 1-1,0-1 1,0 1 0,0-1-1,0 0 1,0 1-1,0-1 1,0 0 0,0 0-1,0 0 1,0 0 0,0 0-1,0 0 1,2 0-1,-1-1 4,0 1-1,-1-1 0,1 0 0,0 0 1,-1 0-1,1 0 0,-1 0 0,1 0 1,-1 0-1,0-1 0,0 1 1,2-2-1,3-6 36,0 0 0,-1-1 0,8-16 0,-8 14 1,1 0-11,20-35 167,-26 47-201,0 0 1,0 0-1,0 0 0,0 0 1,1 0-1,-1-1 0,0 1 0,0 0 1,0 0-1,0 0 0,0 0 1,0 0-1,0 0 0,0 0 1,0 0-1,1-1 0,-1 1 0,0 0 1,0 0-1,0 0 0,0 0 1,0 0-1,0 0 0,1 0 1,-1 0-1,0 0 0,0 0 0,0 0 1,0 0-1,0 0 0,1 0 1,-1 0-1,0 0 0,0 0 0,0 0 1,0 0-1,0 0 0,1 0 1,-1 0-1,0 0 0,0 0 1,0 0-1,0 0 0,0 1 0,0-1 1,1 0-1,-1 0 0,0 0 1,0 0-1,0 0 0,4 11 22,-2 12-15,1 31-60,18 98 0,-20-149 55,-1-1-1,1 1 1,-1-1-1,1 1 0,0-1 1,0 0-1,0 1 1,0-1-1,0 0 0,1 0 1,-1 0-1,1 0 1,-1 0-1,1 0 0,0 0 1,0 0-1,-1-1 1,4 3-1,-3-3 3,-1-1-1,1 1 1,-1-1-1,1 0 1,-1 0-1,1 0 1,0 1-1,-1-1 1,1 0-1,-1-1 1,1 1-1,-1 0 1,1 0-1,-1-1 1,1 1-1,-1-1 1,1 1-1,-1-1 1,0 0-1,1 0 1,-1 1-1,0-1 1,1 0-1,-1 0 1,0 0-1,0 0 1,0 0-1,0-1 1,0 1-1,1-3 1,13-17 52,-1-1 0,0 0 0,11-30 0,-12 26-13,-6 12-27,17-30 126,-22 41-124,-1 1 1,1-1-1,1 0 0,-1 1 1,0 0-1,0 0 1,1 0-1,0 0 0,-1 0 1,1 0-1,0 0 0,5-1 1,-7 3-17,0 0 0,1 0 1,-1 0-1,0 0 0,0 0 0,0 0 1,1 1-1,-1-1 0,0 0 0,0 1 1,0-1-1,0 1 0,0-1 1,0 1-1,0 0 0,0-1 0,0 1 1,0 0-1,0 0 0,0 0 1,1 2-1,17 21-26,-11-13 16,0-1-1,1 0 1,0 0-1,0-1 1,1 0-1,0-1 1,1 0-1,0-1 1,0 0-1,0 0 1,1-1-1,0-1 1,0 0-1,18 4 1,-26-9 12,0 1 1,1-1-1,-1-1 0,0 1 1,0-1-1,0 0 0,1 0 1,-1 0-1,0 0 0,0-1 1,0 1-1,-1-1 0,1 0 1,0 0-1,-1-1 0,1 1 0,-1-1 1,0 0-1,0 1 0,4-5 1,1-2 13,-1 0 1,1 0 0,-1 0-1,-1-1 1,0-1 0,5-10-1,-5 8 7,19-47 117,-24 56-116,0 0-1,1 0 0,-2 0 1,1 0-1,0 0 1,-1-1-1,0 1 0,0 0 1,0 0-1,0 0 1,-1-1-1,-1-4 0,2 9-25,0-1-1,0 1 0,0 0 1,0-1-1,0 1 1,0 0-1,-1 0 0,1-1 1,0 1-1,0 0 1,0 0-1,0-1 0,-1 1 1,1 0-1,0 0 0,0 0 1,-1-1-1,1 1 1,0 0-1,-1 0 0,1 0 1,0 0-1,0 0 0,-1 0 1,1-1-1,0 1 1,-1 0-1,1 0 0,0 0 1,-1 0-1,1 0 1,0 0-1,0 0 0,-1 0 1,1 0-1,0 1 0,-1-1 1,-13 9 3,-10 18-8,24-26 4,-5 5 0,1 1 0,0-1 0,0 1 0,1 0 0,-1 0 0,2 0 0,-1 1 0,1-1 0,0 0 0,1 1 0,-1 0 0,2-1 0,-1 13 0,2-8 0,0 0 0,0-1 0,2 1 0,-1-1 0,1 1 0,1-1 0,0 0 0,8 14 0,-9-20 0,1 1 0,0-1 0,1 0 0,-1 0 0,1 0 0,0 0 0,0-1 0,0 0 0,8 4 0,-1 1 0,-9-6 978,-1-2-1834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16687,'0'0'3608,"70"-40"-3688,-64 38-24,-2 2 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12552,'0'0'1720,"9"-2"-1071,398-60 3125,-122 42-1354,-261 20-2574,-21 0-1742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13864,'0'0'2376,"63"-27"-1905,-7 1 17,11 2-312,5-6 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1141 9440,'0'0'7238,"13"-14"-6929,16-19-27,-1-1 0,-2-2 0,28-47 0,-46 67-127,0-2-1,0 1 0,-2-1 0,8-28 0,-13 38-89,0 1-1,0-1 1,0 0 0,-1 0 0,0 1 0,0-1-1,-1 0 1,0 0 0,-1 0 0,1 1-1,-2-1 1,1 1 0,-7-13 0,0 3 426,-2 0 0,-25-30 0,36 47-467,0-1 1,0 1-1,-1-1 0,1 1 1,0-1-1,0 1 1,0 0-1,-1-1 0,1 1 1,0-1-1,0 1 0,0-1 1,0 1-1,0-1 1,0 1-1,0-1 0,0 1 1,0-1-1,0 1 0,0-1 1,0 1-1,1-1 0,-1 1 1,0-1-1,0 1 1,0 0-1,1-1 0,-1 1 1,0-1-1,0 1 0,1 0 1,-1-1-1,0 1 1,1 0-1,-1-1 0,0 1 1,1 0-1,-1-1 0,1 1 1,-1 0-1,1 0 0,-1 0 1,0-1-1,2 1 1,22-9 169,-23 8-177,16-3 50,0-1-1,0 2 1,1 0 0,-1 2-1,1 0 1,-1 0 0,1 2-1,0 0 1,-1 1 0,0 1-1,1 0 1,-1 1 0,22 9-1,-34-10-46,0 0 0,-1 0-1,0 0 1,1 0-1,-1 1 1,0 0 0,-1-1-1,1 2 1,-1-1-1,0 0 1,0 1 0,0-1-1,0 1 1,-1 0 0,0 0-1,0 0 1,0 0-1,0 0 1,-1 0 0,1 6-1,1 10 47,0 0 0,-2 0 0,-1 38 0,-5 18 77,1-31 38,2 57 1,2-101-175,0-1 0,0 1 1,1 0-1,-1-1 0,0 1 1,1 0-1,0 0 1,-1-1-1,1 1 0,0-1 1,0 1-1,-1-1 0,1 1 1,0-1-1,1 1 1,-1-1-1,0 0 0,0 0 1,1 1-1,-1-1 0,0 0 1,1 0-1,-1 0 0,1-1 1,-1 1-1,1 0 1,0 0-1,-1-1 0,1 1 1,0-1-1,-1 0 0,1 1 1,0-1-1,0 0 1,2 0-1,3 0 6,0-1 1,0 1-1,-1-1 1,1 0-1,0-1 1,-1 0-1,12-4 1,2-4 17,0 0 0,-1-2 0,-1 0 0,22-19-1,63-64 183,-80 73-147,5-8 28,-19 20-3,1 0 0,16-14 0,-33 35 9,0 1 1,-8 22-1,-3 4-61,12-29-22,1 1 0,1 0 0,0 0 0,0 0 0,1 0 0,0 0 1,0 1-1,2-1 0,-1 1 0,1 19 0,1-28-13,0-1 0,0 0 0,0 0 0,0 1 0,1-1 0,-1 0 1,0 0-1,1 0 0,-1 0 0,1 1 0,-1-1 0,1 0 0,0 0 0,-1 0 0,1 0 0,0 0 0,0 0 1,0-1-1,0 1 0,0 0 0,0 0 0,0 0 0,0-1 0,0 1 0,0-1 0,0 1 0,0-1 0,0 1 1,1-1-1,-1 0 0,0 1 0,0-1 0,1 0 0,-1 0 0,0 0 0,0 0 0,1 0 0,-1 0 0,0 0 1,0-1-1,3 1 0,3-2 17,1 0 0,-1 0-1,0-1 1,0 0 0,10-5 0,-6 2 8,-1 0 0,1-2 0,-1 1 0,0-1-1,-1 0 1,17-20 0,-22 24-6,-1-1 1,1 0-1,-1 0 0,0 0 0,0 0 1,0-1-1,-1 1 0,0-1 0,0 1 0,-1-1 1,1 0-1,-1 0 0,0 0 0,-1 1 1,1-1-1,-1 0 0,-1-7 0,0 9-4,0 0-1,-1 1 1,0-1-1,1 0 1,-1 0-1,-1 1 1,1-1-1,0 1 0,-1 0 1,0 0-1,1 0 1,-1 0-1,0 0 1,-1 0-1,1 1 1,0 0-1,-1-1 1,0 1-1,1 0 1,-6-1-1,3 0 1,0 1 0,0-1 0,0 1 0,-1 1 0,1-1 0,0 1 0,-1 0 0,1 1 0,-1 0 0,0 0 0,1 0 0,-8 1 0,3 3 36,0 0-1,0 0 1,0 1 0,-10 6 0,2-1 67,18-10-89,19 0 11,46-3-39,0-3 0,-1-3 0,-1-3-1,90-27 1,-51 8-5,-100 31 0,-1 0 0,1-1 0,0 1 0,0 0 0,-1 0 0,1 0 0,0 0 0,0 0 0,-1 0 0,1 0 0,0 0 0,0 0 0,0 0 0,-1 0 0,1 0 0,0 0 0,0 1 0,-1-1 0,1 0 0,0 0 0,0 1 0,0 0 0,-1-1 0,0 1 0,1-1 0,-1 1 0,0 0 0,0-1 0,1 1 0,-1-1 0,0 1 0,0 0 0,0-1 0,0 1 0,0 0 0,0-1 0,0 1 0,0-1 0,0 1 0,0 0 0,0 1 0,-13 31 19,12-30-14,-43 75 52,31-57-46,1 0-1,1 1 0,1 0 0,-9 29 0,18-48-6,0 0 0,1 0 0,-1 0 0,1 0 0,0 0 0,0 0 0,0 0 0,0 0 0,0 0 0,1 0 0,-1 0 0,1 0-1,0-1 1,0 1 0,0 0 0,0 0 0,0-1 0,1 1 0,-1 0 0,1-1 0,0 0 0,0 1 0,-1-1 0,2 0 0,-1 0 0,0 0 0,4 2 0,-3-2 3,0 0 1,0 0 0,0 0-1,1-1 1,-1 0 0,1 0-1,-1 0 1,1 0-1,-1 0 1,1-1 0,0 1-1,-1-1 1,1 0 0,0 0-1,-1-1 1,1 1 0,0-1-1,-1 1 1,1-1-1,-1 0 1,7-3 0,-3 0 15,0-1 0,-1 1 0,1-1 1,-1 0-1,0-1 0,-1 1 0,1-1 0,-1-1 1,0 1-1,-1 0 0,0-1 0,0 0 0,0 0 1,-1-1-1,0 1 0,0 0 0,0-1 0,1-13 1,-2 13 22,0-1 0,-1 1 0,0-1 1,-1 0-1,0 0 0,0 0 0,-1 1 1,0-1-1,-1 0 0,0 1 0,0-1 1,-1 1-1,0-1 0,0 1 0,-1 0 1,0 1-1,-5-9 0,8 15-30,0 0 0,-1 0 0,1 0 0,0 0 0,0 0-1,0 0 1,-1 0 0,1 1 0,0-1 0,-1 1 0,1-1 0,-1 1 0,1-1 0,0 1 0,-1 0-1,1 0 1,-1-1 0,1 1 0,-1 0 0,1 0 0,-1 1 0,1-1 0,-1 0 0,1 0 0,-1 1-1,-2 0 1,4 0-11,1 0 0,-1-1 0,1 1-1,-1-1 1,1 1 0,-1-1 0,1 1-1,-1-1 1,1 1 0,-1-1 0,1 0 0,0 1-1,-1-1 1,1 0 0,0 0 0,-1 1-1,1-1 1,0 0 0,-1 0 0,2 0-1,5 2-1,1-1-1,0-1 0,-1 1 0,1-2 0,0 1 0,-1-1 0,1 0 0,0 0 0,-1-1 1,0 0-1,1 0 0,-1-1 0,0 0 0,0 0 0,7-5 0,12-8-22,0-1 0,32-29 0,-48 38 20,28-24 15,-1-2 0,-2-1 0,-1-2 0,-2-1 1,-2-2-1,-1-1 0,-2-1 0,-3-1 0,-1-1 1,-2-1-1,-2-2 0,15-51 0,-34 96-14,3-5 3,-1 0 1,0 1-1,-1-1 0,0 0 0,0 0 0,0 0 0,-1 0 0,0 0 0,0-1 1,-2-9-1,1 16-4,1 1 0,0-1 0,0 1 0,-1-1 0,1 1 1,-1-1-1,1 1 0,0 0 0,-1-1 0,1 1 0,-1-1 0,1 1 1,-1 0-1,1-1 0,-1 1 0,1 0 0,-1 0 0,1-1 0,-1 1 1,0 0-1,1 0 0,-1 0 0,1 0 0,-1 0 0,0 0 0,1 0 0,-1 0 1,1 0-1,-1 0 0,0 0 0,1 0 0,-1 0 0,1 0 0,-1 1 1,1-1-1,-1 0 0,0 0 0,1 1 0,-1-1 0,0 1 0,-23 15 4,15-8-8,1 0-1,-1 1 1,2 0-1,-1 0 1,-11 19-1,-26 58-35,36-67 35,-12 25-22,2 1 0,2 0-1,-19 78 1,31-100 9,1-1 1,2 1-1,0 0 0,1 0 0,1-1 0,1 1 1,1 0-1,1 0 0,12 41 0,-13-56 13,1-1-1,0 0 0,0 1 0,0-1 0,1-1 1,1 1-1,-1-1 0,1 1 0,0-1 1,0 0-1,7 5 0,-9-8 4,1-1 0,-1 0 1,1 0-1,0 0 0,-1 0 0,1 0 0,0-1 0,0 1 1,1-1-1,-1 0 0,0-1 0,0 1 0,0-1 1,1 1-1,-1-1 0,0-1 0,0 1 0,1 0 1,-1-1-1,0 0 0,7-3 0,0 0 20,0 0 1,0-2-1,0 1 1,-1-1-1,0-1 0,0 0 1,12-11-1,58-65 316,-41 41-122,-19 17-58,-16 19-102,0 0-1,1 0 0,0 1 1,0-1-1,0 1 0,0 1 1,1-1-1,12-7 0,-17 12-48,-1 0-1,1 0 0,-1 0 1,1 0-1,-1 0 0,1 0 1,0 0-1,-1 0 0,1 0 0,-1 1 1,1-1-1,-1 0 0,1 0 1,-1 0-1,1 1 0,-1-1 1,1 0-1,-1 1 0,0-1 1,1 0-1,-1 1 0,1-1 1,-1 1-1,0-1 0,1 1 0,-1-1 1,0 0-1,0 1 0,1-1 1,-1 1-1,0 0 0,0-1 1,0 1-1,1-1 0,-1 1 1,0-1-1,0 1 0,0-1 0,0 1 1,0-1-1,0 1 0,-1 1 1,2 25 35,-2 0 4,-2 0 0,0-1 0,-2 0 1,-1 0-1,-2 0 0,0-1 1,-1 0-1,-2 0 0,-18 32 0,8-31 111,20-25-139,0 0 0,1 0-1,-1 0 1,-1 0 0,1 0-1,0 0 1,0-1-1,0 1 1,0-1 0,0 1-1,-1-1 1,1 1 0,0-1-1,0 1 1,-1-1 0,1 0-1,0 0 1,-1 0 0,1 0-1,0 0 1,-2 0 0,3 0-14,-1 0 0,1 0 1,0 0-1,0 0 0,0 0 0,0 0 1,0-1-1,0 1 0,0 0 1,0 0-1,0 0 0,0 0 0,0 0 1,0 0-1,0 0 0,-1 0 1,1 0-1,0 0 0,0-1 0,0 1 1,0 0-1,0 0 0,0 0 1,0 0-1,0 0 0,0 0 1,0 0-1,0 0 0,0 0 0,0-1 1,0 1-1,0 0 0,0 0 1,0 0-1,0 0 0,1 0 0,-1 0 1,0 0-1,0 0 0,0 0 1,0 0-1,0-1 0,0 1 0,0 0 1,0 0-1,0 0 0,0 0 1,0 0-1,0 0 0,0 0 1,1 0-1,-1 0 0,0 0 0,0 0 1,0 0-1,9-8 7,10-4-5,-3 4-2,0 1 0,0 0 0,0 2 0,28-7 0,69-5 0,-71 11 0,55-12 0,-94 17 115,16-5-159,-13-1-4947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13968,'0'0'3605,"11"-8"-2955,11-6-401,1 0-1,1 2 0,0 1 0,1 0 0,48-12 0,148-24 830,-137 36-402,-1 4-1,162 7 1,-233 1-3411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1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12760,'0'0'8942,"12"-3"-8557,6-1-74,-1 1-1,1 0 0,0 1 0,34 1 0,-47 2-183,0-1-1,0 1 1,0 0-1,-1 0 0,1 0 1,0 0-1,-1 1 1,1 0-1,-1 0 0,1 0 1,7 6-1,-10-5-69,0-1-1,0 0 1,0 1-1,0-1 0,0 1 1,-1-1-1,1 1 1,-1 0-1,1 0 0,-1-1 1,0 1-1,0 0 1,-1 0-1,1 0 1,-1 0-1,1 1 0,-1-1 1,0 0-1,0 0 1,0 0-1,-2 5 1,0 6 78,-2-1 1,0 1-1,0-1 1,-1 0 0,-1 0-1,0-1 1,-16 23 0,13-20 36,0 0 1,1 0-1,1 0 1,-10 31-1,17-45-150,-1 0 0,1 0-1,0 0 1,0 0 0,0 1-1,0-1 1,0 0 0,0 0-1,0 0 1,0 0 0,0 0-1,1 0 1,-1 0 0,0 0-1,1 0 1,-1 0 0,1 0-1,-1 0 1,1 0-1,-1 0 1,1 0 0,0 0-1,-1 0 1,1-1 0,0 1-1,0 0 1,0-1 0,-1 1-1,1 0 1,0-1 0,0 1-1,0-1 1,0 1 0,0-1-1,0 0 1,0 1 0,0-1-1,0 0 1,1 0-1,-1 1 1,1-1 0,8 1 62,-1-1 0,1 1 0,17-3 0,-16 1 21,38 0 215,60-6 1005,-79 4-247,-17 3-5009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3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220 775 10040,'0'0'6729,"-10"-3"-6417,2 0-226,5 2-57,0 0-1,0-1 1,0 1-1,0 0 1,-1 1 0,1-1-1,0 0 1,-1 1-1,1 0 1,0 0-1,0 0 1,-1 0-1,1 0 1,0 1-1,-1 0 1,1-1-1,-6 3 1,-1 2 79,0-1 1,0 1-1,1 1 1,-1 0 0,1 0-1,1 1 1,-1 0-1,1 1 1,0 0-1,1 0 1,0 0 0,0 1-1,-10 18 1,16-25-85,0 0 1,0-1-1,0 1 1,0 0 0,0 0-1,1 0 1,-1-1-1,1 1 1,-1 0-1,1 0 1,0 0-1,-1 0 1,1 0-1,0 0 1,0 0 0,1 0-1,-1 0 1,0 0-1,1 0 1,-1 0-1,1 0 1,-1 0-1,1 0 1,0 0 0,0-1-1,0 1 1,0 0-1,0-1 1,0 1-1,1-1 1,-1 1-1,1-1 1,-1 1 0,1-1-1,-1 0 1,1 0-1,-1 0 1,1 0-1,0 0 1,0 0-1,0 0 1,0 0-1,1 0 1,4 1 40,1 0 0,-1-1 0,0 1 0,0-1 0,0-1 0,1 0 0,-1 0 0,0 0-1,1-1 1,11-2 0,-12 1-1,0 0 1,0 0-1,-1-1 0,1 0 0,-1 0 0,1-1 0,-1 0 0,-1 0 0,1 0 1,0-1-1,-1 0 0,0 0 0,0 0 0,-1 0 0,1-1 0,-1 0 0,0 0 0,-1 0 1,1 0-1,-1-1 0,0 1 0,-1-1 0,0 0 0,0 0 0,0 0 0,-1 0 0,0 0 1,-1 0-1,1 0 0,-1 0 0,0-1 0,-1 1 0,-1-8 0,1 13-18,1-1 1,-1 0-1,0 0 0,0 1 0,0-1 0,0 0 0,0 1 0,-1-1 1,1 1-1,-1 0 0,1-1 0,-1 1 0,0 0 0,0 0 0,0 0 1,-4-3-1,2 2 8,-1 1 0,1 0 1,-1-1-1,0 1 0,0 1 1,1-1-1,-1 1 0,-8-2 1,-20 11 214,25-4-181,25-6-76,6-2-4,0-1-1,0 0 1,0-2 0,0-1 0,-1-1 0,0-1-1,-1-1 1,0-1 0,-1 0 0,-1-2-1,31-25 1,-29 17 34,-1 0 0,-1-2 0,-2 0-1,0-1 1,-1 0 0,-1-1 0,15-39-1,-14 22 84,-1-1 0,-2 0 0,-2-1 0,5-50 0,-14 85-78,2-24 93,-4 32-120,0 1 0,0-1 0,0 1 0,0-1 0,0 0 1,0 1-1,0-1 0,0 1 0,-1-1 0,1 0 0,-1 1 1,1-1-1,-1 1 0,0-1 0,-1 0 0,-7 18 174,-11 51-61,2 1 0,-17 127 0,27-139-98,-28 191 92,-50 274 17,80-492-125,-2 1 1,-1-1-1,-2-1 1,-25 51-1,35-78-15,1 1-1,-1-1 1,0 1-1,-1 0 1,1-1-1,0 0 1,0 1-1,-1-1 1,1 0-1,-1 0 1,1 0-1,-3 2 1,4-3-1,-1 0 1,0 0-1,1 1 1,-1-1-1,0 0 1,1 0-1,-1 0 1,0 0-1,1 0 1,-1 0-1,0 0 0,1 0 1,-1 0-1,0 0 1,1-1-1,-1 1 1,0 0-1,1 0 1,-1-1-1,0 1 1,1 0-1,-1-1 0,-1-1 7,0 0 0,0 0 0,0 0 0,0 0 0,1-1 0,-1 1 0,1 0 0,-1-1 0,1 1 0,0-1 0,0 1 0,0-1 0,0-3 0,-1-7 27,0 0 0,1 0-1,0 0 1,1 0-1,0 0 1,1 0-1,1 0 1,0 0-1,1 0 1,0 0 0,1 1-1,7-17 1,-2 9 26,1 0 1,1 1 0,0 0 0,1 1-1,2 0 1,22-25 0,-21 29 19,2 1 1,-1 1 0,1 0 0,34-17-1,-39 22-32,-5 4-30,0 0-1,-1 0 0,1 0 1,0 1-1,1 0 0,-1 0 1,0 1-1,1 0 1,-1 1-1,1-1 0,-1 1 1,0 1-1,1-1 1,-1 1-1,0 1 0,1-1 1,-1 1-1,9 4 0,-8-3-673,-1 0-1,0 1 0,0 0 0,0 0 0,11 10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 9744,'0'0'7614,"10"-8"-7346,17-19 20,-1-1 0,43-61 0,7-30 442,80-171 0,-131 239-330,-3-2 1,-1-1-1,22-98 0,-40 138 79,-2 1 1,2-25-1,-13 61 29,4-10-436,-25 67 45,4 0 1,3 1 0,-25 162-1,45-211-65,-1 45 1,5-65-33,0 0 1,1 0 0,1-1 0,0 1 0,1 0-1,0-1 1,5 13 0,-7-22-13,-1-1 1,1 1 0,0 0-1,0-1 1,0 1-1,0-1 1,0 1-1,0-1 1,1 0 0,-1 1-1,0-1 1,1 0-1,-1 0 1,1 0-1,-1 0 1,1 0 0,0 0-1,-1-1 1,4 2-1,-2-1 4,0-1 1,0 0-1,0 0 0,0 0 0,0 0 1,-1 0-1,1 0 0,0-1 0,0 1 0,6-3 1,1-1 22,0-1-1,0 0 1,0 0 0,-1-1 0,10-8 0,-3 1 23,0-1 0,-2 0 1,1-1-1,-2-1 0,14-20 1,50-91 425,-37 57 48,-46 87-394,1-1 0,1 1-1,-3 21 1,1-9-77,5-24-52,-4 21 34,-3 34 0,7-54-33,1 0-1,0 0 1,0 0-1,0 0 0,1-1 1,0 1-1,0 0 1,0 0-1,1 0 0,0-1 1,0 1-1,3 5 1,-3-9-7,-1-1 1,1 1-1,0 0 1,-1-1 0,1 1-1,0-1 1,0 1-1,0-1 1,0 0 0,0 0-1,0 0 1,0 0 0,0 0-1,1-1 1,-1 1-1,0 0 1,1-1 0,-1 0-1,0 0 1,1 0-1,-1 0 1,0 0 0,1 0-1,-1 0 1,0-1 0,0 1-1,1-1 1,-1 1-1,0-1 1,4-2 0,2 0 7,0-1 0,-1 0 1,1 0-1,-1-1 0,0 1 1,0-2-1,7-6 0,-1-2 26,-1-1 0,0-1 0,-1 0 0,9-18 0,33-71 310,-48 93-183,-6 16 1,-3 15-82,2-5-53,-1 4 15,1 0 1,1 30-1,1-43-34,0 0-1,1 0 0,0 0 1,0 0-1,0 0 1,0 0-1,1-1 1,0 1-1,0-1 1,0 1-1,1-1 0,-1 0 1,1 1-1,6 6 1,-7-9-3,-1 0-1,1 0 1,0-1 0,0 1 0,0 0-1,0-1 1,0 1 0,0-1 0,0 0 0,0 0-1,0 0 1,1 0 0,-1 0 0,1 0-1,-1-1 1,0 1 0,1-1 0,-1 1-1,1-1 1,-1 0 0,1 0 0,-1 0 0,1 0-1,-1-1 1,1 1 0,-1-1 0,1 1-1,-1-1 1,0 0 0,1 0 0,-1 0-1,0 0 1,0-1 0,3-1 0,4-3 16,0-2 1,0 1-1,-1-1 0,0 0 1,0-1-1,-1 0 0,0 0 1,-1-1-1,10-17 1,-9 13 30,-1 0 1,0-1 0,-1 1-1,-1-1 1,0 0-1,3-27 1,-8 14 68,-1 2 99,3 18-61,2 7 38,10 12-173,-9-7-30,0-1 1,0 1-1,0-1 0,0 0 0,1-1 0,-1 1 1,1-1-1,0 0 0,-1 0 0,1 0 1,0 0-1,8 0 0,7 1-1,-1-1-1,1-2 1,0 0-1,-1-1 1,1 0-1,-1-2 1,0 0 0,1-2-1,-1 0 1,-1-1-1,36-16 1,-21 7 39,-22 11 9,-1-1 1,1 0-1,-1 0 0,0-1 1,-1-1-1,14-10 0,-23 17-39,0 0 0,0 0-1,0 0 1,0 0 0,0 0 0,0 0 0,-1 0-1,1 0 1,0 1 0,0-1 0,0 0-1,0 0 1,0 0 0,0 0 0,0 0 0,0 0-1,0 0 1,0 0 0,0 0 0,0 1-1,1-1 1,-1 0 0,0 0 0,0 0 0,0 0-1,0 0 1,0 0 0,0 0 0,0 0-1,0 0 1,0 0 0,0 1 0,0-1 0,0 0-1,0 0 1,0 0 0,0 0 0,1 0-1,-1 0 1,0 0 0,0 0 0,0 0 0,0 0-1,0 0 1,0 0 0,0 0 0,0 0-1,0 0 1,1 0 0,-1 0 0,0 0-1,0 0 1,0 0 0,0 0 0,0 0 0,0 0-1,1 0 1,-6 18 87,-7 21-32,10-35-51,-5 14 35,1 0 1,-7 36-1,12-49-40,0 1-1,0-1 1,1 0 0,0 1-1,0-1 1,1 1 0,0-1-1,0 0 1,0 1 0,0-1-1,1 0 1,0 0-1,0 0 1,0 0 0,4 5-1,-4-6 1,-1-3-4,0 1 0,0 0 0,1 0 1,-1-1-1,0 1 0,1-1 0,-1 1 0,4 2 0,-4-4 1,-1 0 0,1 0 0,0 0 0,0 1 0,0-1-1,-1 0 1,1 0 0,0 0 0,0 0 0,-1 0 0,1 0 0,0-1 0,0 1-1,-1 0 1,1 0 0,0 0 0,0-1 0,-1 1 0,1 0 0,0-1 0,-1 1-1,1-1 1,0 1 0,-1-1 0,1 1 0,-1-1 0,1 1 0,-1-1 0,1 0-1,0 0 1,3-5 17,0 0 0,0-1 0,-1 1 0,0-1-1,0 1 1,0-1 0,-1 0 0,0 0 0,0 0-1,-1 0 1,1-8 0,1-17 102,-1-34 0,-2 58-77,0 0 0,-1-1 0,0 1 1,0 0-1,-1 0 0,0 0 0,0 0 0,0 0 1,-8-14-1,6 19-9,4 6-10,6 10-8,4-5-23,1-1-1,0 1 1,0-2-1,1 0 1,0 0-1,0-1 1,1 0-1,12 3 1,108 18-29,-102-21 41,-11-3 50,0 0 0,23-2 1,-25 0 14,-9-2 116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13360,'0'0'2664,"97"-46"-2328,-16 22 15,21 2-119,19 2 0,2 3-24,2 5 0,-2 2 96,-8 4 0,-10 0-40,-13 0 8,-7 4-104,-20-8 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4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415 913 9536,'0'0'6304,"-12"-1"-6050,8 1-231,-3-1 18,0 1 0,0 0 0,1 0 0,-1 0 0,0 1 0,0 0-1,0 1 1,1-1 0,-1 1 0,1 0 0,-1 1 0,-6 3 0,-27 18 291,1 1 1,1 3 0,2 0-1,1 2 1,-52 58 0,83-84-272,0 1-1,1-1 1,0 1 0,0 0 0,1 0 0,-1 0 0,1 0-1,-2 9 1,3-13-43,1 1 0,0-1-1,0 0 1,0 0 0,0 1 0,0-1-1,0 0 1,0 0 0,0 1 0,0-1-1,0 0 1,1 0 0,-1 0 0,1 1-1,-1-1 1,1 0 0,-1 0 0,1 0-1,-1 0 1,1 0 0,0 0-1,0 0 1,0 0 0,0 0 0,0 0-1,-1 0 1,1-1 0,1 1 0,-1 0-1,0-1 1,0 1 0,0-1 0,0 1-1,0-1 1,0 1 0,1-1 0,-1 0-1,0 0 1,0 1 0,1-1-1,-1 0 1,0 0 0,3-1 0,5 1 43,0 0 1,1-1 0,-1 0 0,0 0-1,0-1 1,0-1 0,0 1 0,0-1-1,-1-1 1,11-5 0,2-3 103,0 0-1,32-26 1,-34 22 7,-1-1 1,-1-1-1,0-1 1,-2 0-1,0-1 1,-1-1-1,-1 0 1,17-38-1,-244 480 1091,164-331-1160,-46 82 216,92-166-273,1 0 0,0 0-1,0 0 1,0 0 0,1 0 0,-2 8-1,6-14-18,-1-1-1,0 1 0,1-1 0,-1 1 1,1-1-1,-1 1 0,0-1 1,1 0-1,-1 0 0,0 0 0,0 0 1,0 0-1,2-2 0,31-31 160,53-70 0,-25 26-38,216-215 470,-5 6 126,-189 178-277,-70 90-332,-7 10 17,-6 10 43,-9 17-47,-76 142 70,72-135-190,-39 91 37,47-104-48,0 0 0,1 0 0,0 0 0,1 1 0,1-1 0,0 0 0,1 26-1,0-38-15,1 1 1,-1 0-1,0-1 0,0 1 0,0-1 0,1 1 0,-1 0 0,0-1 0,0 1 0,1-1 0,-1 1 0,1-1 0,-1 1 0,0-1 0,1 0 0,-1 1 0,1-1 0,-1 1 0,1-1 0,-1 0 0,1 0 0,0 1 0,-1-1 0,1 0 0,-1 0 1,1 1-1,-1-1 0,1 0 0,0 0 0,-1 0 0,1 0 0,0 0 0,-1 0 0,1 0 0,-1 0 0,1 0 0,0 0 0,-1-1 0,1 1 0,-1 0 0,1 0 0,0-1 0,30-11 40,-16 3-24,-1 0 0,0-1 0,-1 0 0,0-1 0,0-1 0,20-25 0,57-86 109,-55 68 17,-2-1 0,35-81 0,-48 93 46,-11 27 39,-7 15-74,-3 7 31,0 2-178,-1 1 0,1-1-1,0 1 1,0 0-1,1-1 1,0 1-1,1 0 1,0-1-1,0 1 1,0 0 0,1-1-1,4 12 1,-4-15-5,0 0 1,0 0-1,0-1 1,1 1-1,-1-1 0,1 0 1,0 1-1,-1-1 1,2-1-1,-1 1 1,0 0-1,0-1 1,1 1-1,0-1 1,-1 0-1,1 0 0,0-1 1,0 1-1,0-1 1,0 0-1,0 0 1,0 0-1,0 0 1,9-1-1,11 1 20,1-2 1,-1-1-1,0-1 1,30-8-1,93-33 98,-101 23-61,-36 17-4,-33 15-24,-13 8-5,0 2 0,2 2 0,0 1 0,1 2 0,2 1 0,1 2 0,-53 63 0,76-82-25,0-1 1,1 1-1,-9 18 0,14-25-2,0 0 1,-1 0 0,1 0 0,0 0-1,0 0 1,1 0 0,-1 1-1,1-1 1,-1 0 0,1 0-1,0 0 1,0 1 0,1-1 0,-1 0-1,1 0 1,-1 0 0,1 0-1,1 4 1,-1-6 1,-1 0 0,1-1-1,0 1 1,-1 0 0,1 0 0,0-1-1,-1 1 1,1 0 0,0-1 0,0 1-1,-1 0 1,1-1 0,0 1 0,0-1 0,0 1-1,0-1 1,0 0 0,0 1 0,0-1-1,0 0 1,0 0 0,0 0 0,1 0-1,1 0 6,1 0-1,-1-1 1,0 1-1,0-1 0,0 0 1,0 0-1,5-2 1,2-2 17,1-1 0,-1 0-1,11-9 1,3-8 46,-1 0 0,-1-1 0,-1-1-1,-1-1 1,17-29 0,-6 9 30,-5 5 7,-18 26 36,19-24 0,-22 38-19,-4 8-64,-3 14-1,0-3-60,0-1 1,2 0-1,0 0 1,0 0 0,2 1-1,0-1 1,7 23-1,-7-33-8,0 0-1,1 0 0,0 0 1,0-1-1,0 1 1,1-1-1,0 0 0,10 11 1,-11-14 2,0 0 1,0 0-1,1 0 0,-1-1 1,1 1-1,0-1 1,0 0-1,0 0 0,0 0 1,0-1-1,0 0 1,0 0-1,1 0 0,-1 0 1,0 0-1,5-1 1,1 0 10,1 0 0,-1-1 0,0 0 0,0-1 0,0-1 0,-1 1 0,1-1 0,0-1 0,-1 0 0,0 0 0,13-8 0,6-7 48,-1-1 1,27-25-1,-16 13-17,0-2 60,40-45-1,-4 2 84,-55 54-120,-17 20-37,1-1 1,0 0-1,0 0 1,0 1 0,1 0-1,4-4 1,-24 20 0,0 2 1,1-1-1,1 2 1,-14 19-1,15-19-21,-78 104-84,79-103 65,2 1 1,0 0-1,1 1 1,1 0-1,-7 24 1,14-41 11,0 0-1,1 1 1,-1-1 0,1 0 0,-1 1-1,1-1 1,0 1 0,0-1 0,0 0-1,0 1 1,0-1 0,1 1-1,-1-1 1,1 0 0,0 1 0,-1-1-1,1 0 1,0 0 0,0 1 0,3 2-1,-3-4 6,1 0-1,-1 1 0,1-1 0,0 0 1,0 0-1,0-1 0,-1 1 0,1 0 1,0-1-1,0 1 0,0-1 0,0 1 1,0-1-1,0 0 0,0 0 0,0 0 1,0 0-1,0 0 0,0-1 0,0 1 1,0 0-1,0-1 0,0 0 0,0 1 1,2-2-1,7-3 9,-1 1 0,1-2 1,0 0-1,-1 0 0,-1-1 0,1 0 0,-1-1 0,15-15 1,5-9 31,26-38-1,-46 58-25,29-46 68,-2-1 0,-3-2 1,33-86-1,-49 103-77,-3-1-1,-1 0 1,-2-1 0,-3-1-1,5-77 1,-12 116-3,0-1 0,-1 0 0,0 0 0,-2-15 0,2 24 0,0 0 0,0 0 0,0-1 0,0 1 0,0 0 0,0 0 0,0-1 0,0 1 0,0 0 0,0 0 0,0-1 0,0 1 0,0 0 0,-1 0 0,1-1 0,0 1 0,0 0 0,0 0 0,0 0 0,-1-1 0,1 1 0,0 0 0,0 0 0,0 0 0,-1 0 0,1 0 0,0-1 0,0 1 0,0 0 0,-1 0 0,1 0 0,0 0 0,0 0 0,-1 0 0,1 0 0,0 0 0,0 0 0,-1 0 0,1 0 0,0 0 0,0 0 0,-1 0 0,1 0 0,0 0 0,0 0 0,-1 0 0,1 0 0,0 1 0,0-1 0,-1 0 0,1 0 0,0 0 0,0 0 0,0 0 0,-1 1 0,1-1 0,0 0 0,0 0 0,0 1 0,-13 12 0,12-11 0,-18 23-22,2 0 1,1 1-1,0 1 0,2 0 0,2 1 1,-15 43-1,17-34-16,1 0-1,3 1 1,0-1-1,0 74 1,7-69-62,10 82 0,-8-107 78,1-1 0,0 1-1,1-1 1,1 0 0,0-1 0,1 1 0,17 26 0,-22-40 21,0 1 1,0 0-1,1-1 1,-1 1-1,1-1 1,0 0-1,-1 0 1,1 0-1,0 0 1,0 0-1,0 0 1,1-1-1,-1 0 1,0 0-1,1 0 1,-1 0-1,0 0 1,1 0-1,-1-1 1,1 0-1,-1 0 1,1 0-1,-1 0 1,1 0-1,-1-1 1,1 1-1,-1-1 1,1 0-1,-1 0 1,4-2-1,4-2 9,0 1 1,-1-2-1,0 0 0,0 0 0,0-1 1,-1 0-1,16-15 0,-6 3 23,-1-1 0,-2-1-1,0 0 1,17-29 0,-10 21 49,-19 25-59,0 0-1,0 0 0,-1 0 1,6-10-1,-10 19-16,0 0 0,0 0 0,0 1 0,1-1 0,0 10 0,-1 3-21,1-6 3,-1 0 0,1 0 0,1 0-1,0 0 1,1-1 0,0 1 0,6 17 0,-6-23 7,1 0 0,-1 0-1,1 0 1,0-1 0,1 1 0,-1-1 0,1 1 0,0-1-1,1-1 1,-1 1 0,1 0 0,0-1 0,0 0-1,0 0 1,11 5 0,-4-3 0,1-2-1,0 1 1,0-2 0,0 0-1,0 0 1,0-2 0,1 1-1,-1-2 1,1 0 0,-1 0-1,1-1 1,-1-1 0,1 0-1,-1-1 1,17-6 0,-4 1 44,-1-2 1,-1-1-1,0-1 1,-1 0-1,0-2 1,39-31-1,-49 36-14,-10 7-18,-1 1 0,1-1 1,-1 0-1,1 0 0,-1 0 1,0 0-1,1 0 1,-1 0-1,-1-1 0,3-2 1,-5 2 6,-5 4-7,-10 6-5,14-6 1,-31 17-11,1 2 0,1 1-1,-43 38 1,62-49-1,1 0 0,0 1 0,-9 12 0,18-20 10,-1 0-1,1 0 0,0-1 1,0 2-1,0-1 1,1 0-1,-1 0 1,1 1-1,0-1 1,0 0-1,0 1 1,0-1-1,1 1 0,-1-1 1,1 1-1,0 0 1,0-1-1,1 7 1,0-8 1,-1-1-1,1 1 1,0-1 0,0 1 0,0-1 0,0 0 0,0 1-1,0-1 1,0 0 0,1 0 0,-1 1 0,0-1 0,1 0-1,-1 0 1,1-1 0,-1 1 0,1 0 0,-1 0 0,1-1-1,0 1 1,-1-1 0,1 1 0,0-1 0,0 0 0,-1 0-1,1 0 1,0 0 0,-1 0 0,1 0 0,0 0 0,1-1 0,4 0 6,0 0 0,0 0 1,0 0-1,-1-1 1,1 0-1,10-6 1,-5 1 29,0-1 0,-1-1 0,0 0 1,0-1-1,-1 0 0,0 0 0,14-21 0,23-23 60,-52 63-96,1 0 0,0 1 0,1-1 0,-4 14 0,7-22 0,-1 1 0,1 1 0,-1 0 0,1-1 0,-1 1 0,1 0 0,0 0 0,0-1 0,0 1 0,0 0 0,1 0 0,-1-1 0,1 1 0,0 0 0,0-1 0,0 1 0,0-1 0,0 1 0,0-1 0,1 1 0,-1-1 0,1 0 0,-1 0 0,1 0 0,0 0 0,0 0 0,0 0 0,0 0 0,1 0 0,-1-1 0,0 1 0,1-1 0,-1 0 0,5 2 0,-2-1 0,1 0 0,-1 0 0,1-1 0,-1 1 0,1-1 0,0-1 0,-1 1 0,1-1 0,0 0 0,-1 0 0,1-1 0,0 1 0,-1-1 0,1-1 0,-1 1 0,7-3 0,2-3 0,-1-1 0,0 0 0,-1-1 0,1 0 0,-2-1 0,1 0 0,-1-1 0,-1 0 0,16-21 0,3-13 0,36-67 0,-54 91 0,31-62 0,-4-2 0,35-114 0,21-186 0,-86 356 0,-7 23 0,1 1 0,0-1 0,-1 1 0,0-1 0,0 1 0,-1-1 0,0 1 0,0-8 0,0 12 0,0 1 0,0 0 0,0 0 0,0-1 0,0 1 0,0 0 0,-1 0 0,1-1 0,0 1 0,0 0 0,0 0 0,0-1 0,0 1 0,0 0 0,-1 0 0,1 0 0,0-1 0,0 1 0,0 0 0,-1 0 0,1 0 0,0 0 0,0-1 0,-1 1 0,1 0 0,0 0 0,0 0 0,-1 0 0,1 0 0,0 0 0,0 0 0,-1 0 0,1 0 0,0 0 0,0 0 0,-1 0 0,1 0 0,0 0 0,0 0 0,-1 0 0,1 0 0,0 0 0,0 0 0,-1 0 0,1 0 0,0 0 0,0 0 0,-1 1 0,1-1 0,0 0 0,0 0 0,-1 0 0,1 0 0,0 1 0,0-1 0,0 0 0,0 0 0,-1 0 0,1 1 0,0-1 0,-12 15 0,-1 5 0,2 0 0,0 0 0,-11 29 0,-18 71 0,25-74 0,-4 13 0,2 1 0,3 0 0,2 1 0,4 1 0,2 0 0,2 0 0,9 110 0,-5-167 0,7 53 0,16 73 0,-22-128 0,-1-1 0,1 1 0,0-1 0,0 1 0,0-1 0,0 0 0,1 0 0,-1 1 0,0-1 0,1 0 0,0 0 0,-1 0 0,1 0 0,4 2 0,-5-3 0,1 0 0,0 0 0,-1-1 0,1 1 0,0-1 0,-1 1 0,1-1 0,0 1 0,0-1 0,0 0 0,-1 0 0,1 0 0,0 0 0,0 0 0,0-1 0,-1 1 0,1 0 0,0-1 0,0 0 0,-1 1 0,4-3 0,9-3 0,-1-2 0,0 0 0,0-1 0,-1 0 0,0-1 0,11-11 0,59-74 0,-27 30 0,-37 50 0,-11 16 0,-3 12 0,-2 25 0,-3-27 0,1 0 0,1-1 0,0 1 0,0 0 0,1-1 0,0 1 0,1-1 0,0 0 0,0 0 0,9 16 0,-10-24 0,-1 0 0,0-1 0,1 1 0,-1-1 0,1 1 0,0-1 0,-1 0 0,1 0 0,0 0 0,0 0 0,0 0 0,0 0 0,0 0 0,0 0 0,0-1 0,0 1 0,0-1 0,0 0 0,1 1 0,-1-1 0,0 0 0,0 0 0,0-1 0,0 1 0,0 0 0,0-1 0,1 1 0,-1-1 0,2-1 0,9-2 0,-1-1 0,0 0 0,18-12 0,-18 11 0,129-88 0,-3 2 0,-122 84 0,31-16 0,-47 24 0,0 0 0,0 0 0,0 0 0,0 0 0,0 0 0,0 0 0,0 0 0,1 0 0,-1 0 0,0 0 0,0 0 0,0-1 0,0 1 0,0 0 0,0 0 0,0 0 0,0 0 0,1 0 0,-1 0 0,0 0 0,0 0 0,0 0 0,0 0 0,0 0 0,0 0 0,0 1 0,0-1 0,1 0 0,-1 0 0,0 0 0,0 0 0,0 0 0,0 0 0,0 0 0,0 0 0,0 0 0,0 0 0,0 0 0,0 0 0,1 0 0,-1 0 0,0 1 0,0-1 0,0 0 0,0 0 0,0 0 0,0 0 0,0 0 0,0 0 0,0 0 0,0 0 0,0 0 0,0 1 0,0-1 0,0 0 0,0 0 0,0 0 0,0 0 0,0 0 0,0 0 0,0 0 0,0 1 0,0-1 0,0 0 0,0 0 0,0 0 0,0 0 0,0 0 0,-1 0 0,-5 13 0,-16 16 0,-16 15 0,17-22 0,-29 42 0,45-57 0,1-1 0,0 1 0,0 0 0,1 0 0,0 1 0,0-1 0,1 1 0,0-1 0,0 1 0,1 0 0,-1 11 0,2-18 0,0 1 0,0-1 0,0 1 0,1 0 0,-1-1 0,0 0 0,1 1 0,-1-1 0,1 1 0,-1-1 0,1 1 0,-1-1 0,1 0 0,0 1 0,0-1 0,0 0 0,0 0 0,0 0 0,0 0 0,0 0 0,0 0 0,0 0 0,3 1 0,-1 0 0,0-1 0,1 1 0,-1-1 0,0 0 0,1-1 0,0 1 0,-1-1 0,1 1 0,6-1 0,4-1 0,-1 0 0,1-2 0,-1 1 0,17-6 0,4-4 0,0-2 0,0 0 0,-2-3 0,0-1 0,-1-1 0,-1-1 0,0-2 0,-2-1 0,-1-1 0,48-55 0,-65 67 0,-1-1 0,0 0 0,9-19 0,-15 25 0,0 1 0,0 0 0,0-1 0,-1 1 0,0-1 0,-1 0 0,0 0 0,0 0 0,0 0 0,-1-7 0,0 14 0,1-1 0,-1 1 0,0-1 0,-1 1 0,1 0 0,0-1 0,0 1 0,0-1 0,0 1 0,0-1 0,0 1 0,0-1 0,-1 1 0,1 0 0,0-1 0,0 1 0,-1-1 0,1 1 0,0 0 0,-1-1 0,1 1 0,0 0 0,-1 0 0,1-1 0,0 1 0,-1 0 0,1 0 0,-1-1 0,1 1 0,0 0 0,-1 0 0,1 0 0,-1 0 0,1-1 0,-1 1 0,-1 1 0,0-1 0,0 0 0,1 1 0,-1-1 0,1 1 0,-1-1 0,0 1 0,1 0 0,-1 0 0,-1 1 0,-3 2 0,0 1 0,0 0 0,-9 9 0,4-2 0,1 0 0,1 0 0,0 1 0,0 0 0,2 1 0,-1 0 0,-7 23 0,12-24 0,0 1 0,2-1 0,-1 1 0,2-1 0,0 15 0,1-13 0,-1 1 0,-1 0 0,-5 26 0,-1-10 0,4-19 0,1 0 0,-2 0 0,0-1 0,-1 1 0,0-1 0,-13 23 0,16-32 0,-3 5 0,1-1 0,-2-1 0,-10 12 0,14-16 0,0 0 0,0-1 0,0 1 0,0-1 0,0 0 0,0 0 0,0 0 0,-1 0 0,1 0 0,0 0 0,-1-1 0,1 1 0,-1-1 0,1 1 0,-1-1 0,1 0 0,-1 0 0,-2 0 0,-36-6 0,13 2 0,-35 0 0,59 6 0,8 2 0,9 5 0,6-1 0,0 0 0,1-2 0,38 8 0,-29-7 0,-14-4 0,1 0 0,0 0 0,0-2 0,0 0 0,0-1 0,0 0 0,0-2 0,0 1 0,0-2 0,19-5 0,-34 8 27,-1-1 0,1 1 0,0 0 0,0 0 0,0-1 0,0 1 0,0 0 0,0-1 0,-1 1 0,1-1 0,0 1 0,0-1 0,-1 0 0,1 1 0,0-1 0,-1 0 0,1 1-1,0-1 1,-1 0 0,1 0 0,-1 0 0,1 1 0,-1-1 0,0 0 0,1 0 0,-1 0 0,0 0 0,0 0 0,0 0 0,1 0 0,-1-1 0,-5-16-4886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16983,'0'0'3624,"56"-4"-3576,-27 8-144,-3 2 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4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12760,'0'0'1016,"77"6"-296,-9-8 8,23-2-80,12 4-1,-2 6-159,-1 5 8,-3 1-56,-10 0 0,-9 0-192,-11 4 16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0:5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377 133 8936,'0'0'10855,"-10"1"-10496,-11 2-109,0 0 0,0 1 0,0 1 0,0 1 0,-31 13 0,35-10-132,0 1-1,1 0 1,0 1 0,1 1-1,1 1 1,0 0 0,0 0-1,1 1 1,1 1 0,0 0-1,-11 21 1,16-23-71,4-8 3,0-1 0,0 1-1,1 0 1,0 0 0,0 0-1,-2 9 1,4-12-37,0-1 0,0 0 0,0 1 1,0-1-1,0 1 0,0-1 0,1 1 0,-1-1 0,1 1 0,-1-1 1,1 0-1,-1 1 0,1-1 0,0 0 0,-1 0 0,1 1 1,0-1-1,0 0 0,0 0 0,0 0 0,0 0 0,0 0 0,0 0 1,0 0-1,1-1 0,-1 1 0,0 0 0,1 0 0,-1-1 0,2 1 1,2 1 17,-1-1 0,1 1 0,0-1 0,0 0 1,1-1-1,-1 1 0,0-1 0,0 0 0,0 0 1,0-1-1,0 0 0,0 0 0,10-2 0,-2-2 63,1 0-1,0 0 0,19-12 0,-22 10-19,-1 0 1,-1-1 0,1 0-1,-1 0 1,-1-1-1,1 0 1,-1-1-1,-1 1 1,0-1-1,7-13 1,-7 10 56,-1-1 1,0 1-1,-1-1 1,0 0 0,-1 0-1,0 0 1,-2-1-1,2-16 1,-3 30-100,-1 0 0,0 0 0,0 0 0,0 0 0,0-1 1,0 1-1,0 0 0,0 0 0,0 0 0,0 0 0,-1-1 0,1 1 0,0 0 1,-1 0-1,1 0 0,-1 0 0,1 0 0,-1 0 0,0 0 0,1 0 0,-3-1 0,3 2-14,-1-1 0,0 1 0,0 1 0,0-1-1,1 0 1,-1 0 0,0 0 0,0 0-1,1 0 1,-1 1 0,0-1 0,0 0 0,1 1-1,-1-1 1,0 0 0,1 1 0,-1-1-1,1 1 1,-1-1 0,0 1 0,1 0 0,-1-1-1,1 1 1,-1-1 0,1 1 0,0 0-1,-1-1 1,1 1 0,-1 1 0,-3 6 9,0 0 0,0 0 0,1 0 0,0 1 0,0-1 0,1 1 0,0 0 0,0-1 0,1 1 0,0 0 0,1 0 0,0 0 0,0 0 0,1 0 1,2 10-1,-1-13-13,-1 0 0,0 0 0,1 0 0,0-1 0,1 1 0,-1-1 0,1 1 0,0-1 0,0 0 0,1 0 0,0 0 0,0 0 0,0-1 0,0 0 0,0 0 0,1 0 0,0 0 0,0-1 0,0 1 0,0-1 0,1-1 0,-1 1 0,8 2 0,-7-4 3,0 0 0,0 0 0,1-1 0,-1 0-1,0 0 1,1-1 0,-1 1 0,0-1 0,0 0 0,0-1-1,0 0 1,0 0 0,0 0 0,0-1 0,0 0 0,5-3-1,7-5 34,-1-1 0,0 0 0,22-22-1,-14 10 33,-1-2-1,31-41 0,-41 48 9,1 1-1,1 0 0,0 1 1,33-25-1,-49 42-81,1-1-1,0 1 0,-1 0 1,1-1-1,-1 1 1,1 0-1,0-1 1,-1 1-1,1 0 1,0 0-1,-1-1 1,1 1-1,0 0 0,0 0 1,-1 0-1,1 0 1,0 0-1,-1 0 1,1 0-1,0 0 1,0 0-1,-1 1 1,1-1-1,0 0 0,-1 0 1,1 1-1,0-1 1,-1 0-1,1 1 1,0-1-1,-1 0 1,1 1-1,-1-1 0,1 1 1,-1-1-1,1 1 1,-1-1-1,1 1 1,-1 0-1,1 0 1,13 33 75,-11-24-56,3 5-7,1-1 0,0 0 0,1-1 0,1 0 0,0 0 0,0-1 0,2 0 0,-1 0 0,1-1-1,1-1 1,0 0 0,1 0 0,-1-1 0,2-1 0,-1 0 0,1-1 0,1 0 0,-1-2 0,1 1 0,0-2 0,0 0 0,19 3 0,-22-7 12,0 0 1,-1 0 0,1-1-1,0-1 1,-1 0 0,0 0-1,1-1 1,-1-1 0,0 0-1,0 0 1,-1-1-1,1 0 1,-1-1 0,0-1-1,-1 1 1,0-1 0,0-1-1,13-13 1,-9 7 22,0 0 1,-1-1-1,-1 0 0,-1-1 1,0 0-1,-1-1 1,0 0-1,-2-1 0,0 1 1,8-31-1,-14 43-23,0 0 1,-1 0-1,1 0 0,-1 0 1,0 0-1,-1-9 1,1 13-27,0 1 1,0-1 0,-1 0 0,1 0 0,0 0 0,0 1 0,-1-1 0,1 0 0,0 0 0,-1 1 0,1-1 0,0 0 0,-1 1 0,0-1 0,1 0 0,-1 1 0,1-1 0,-1 1 0,1-1 0,-1 1 0,0-1-1,0 1 1,1-1 0,-1 1 0,0 0 0,0-1 0,1 1 0,-1 0 0,0 0 0,0-1 0,0 1 0,1 0 0,-1 0 0,0 0 0,0 0 0,0 0 0,0 0 0,1 0 0,-1 1 0,0-1 0,0 0 0,0 0-1,1 1 1,-1-1 0,0 0 0,-1 1 0,-9 5 6,-1 0 0,1 0 0,0 1 0,1 0 0,-1 1 0,1 0 0,1 0 0,0 1 0,0 1 0,-10 14 0,13-17-7,1 0 0,0 1 0,0 0 0,1 0 0,0 0 0,0 1 0,1-1 0,0 1 0,1 0 0,0 0 0,0 0 0,1 0 0,0 0 0,1 0 0,0 12 0,1-14-6,0-1 0,1 0 0,-1 0 0,1 0 0,0 0 0,0 0 0,1-1 0,0 1 0,0 0 0,0-1 0,1 0 0,0 0 0,0 0 0,5 5 0,-3-5 0,0 0 0,1-1 0,0 1 0,0-1 0,0-1 0,0 1 0,0-1 0,1-1 0,14 4 0,1-2 0,0-1 0,0-2 0,0 0 0,0-2 0,0 0 0,39-8 0,-32 3 331,0-1 0,31-12 0,-45 13-1158,-1 0-1,1-2 0,-1 0 0,-1 0 1,17-13-1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4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15040,'0'0'5746,"13"-3"-5397,100-24 655,-99 23-703,0 0-1,0 0 0,0-1 0,13-8 1,-25 12-224,-1 0 0,0 1 0,1-1 0,-1 0 1,1 1-1,-1-1 0,1 1 0,-1-1 0,1 1 1,-1 0-1,4 0 0,-5 0-40,1 0 0,-1 0 1,1 1-1,-1-1 0,1 0 0,-1 0 0,0 1 1,1-1-1,-1 0 0,1 1 0,-1-1 1,0 1-1,1-1 0,-1 1 0,0-1 0,1 1 1,-1-1-1,0 1 0,0-1 0,1 1 1,-1-1-1,0 1 0,0-1 0,0 1 1,0-1-1,0 1 0,0-1 0,0 1 0,0 0 1,0-1-1,0 1 0,0-1 0,0 1 1,9 116 591,0 4-218,-3 18-28,-1-48-105,2 60 491,-1-80-238,-1-30-193,-4-34-256,0 1 0,0 0 0,-1 0 0,0-1 0,-1 15 0,-1-1 119,1 1 0,2 35-1,0-11 366,3-15 270,-4-16-785,0-14-42,1-1-8,-1 0-1,1 0 1,0 0-1,-1 0 1,1 0-1,-1 0 1,1 1-1,-1-1 1,1 0-1,-1 0 1,1 0-1,-1 1 1,1-1-1,-1 0 1,0 1-1,1-1 1,-1 0-1,1 1 1,-1-1-1,0 0 1,1 1-1,-1-1 1,0 1-1,1-1 1,-1 1-1,0-1 1,0 1-1,1-1 1,-1 1-1,0-1 1,0 1-1,2 21 0,-3-16 3,1-6 122,1 1-118,-1-1 0,1 0-1,-1 0 1,1 1-1,-1-1 1,1 0 0,-1 1-1,0-1 1,1 1-1,-1-1 1,0 1 0,1-1-1,-1 0 1,0 1-1,0-1 1,0 1 0,1-1-1,-1 1 1,0-1-1,0 1 1,0-1 0,0 1-1,0 0 1,0-1-1,0 1 1,0-1 0,0 1-1,0 0 1,0 21-1637,0-18-1478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3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153 172 9344,'0'0'11433,"-10"3"-11227,-35 7 0,42-10-161,0 1 0,0 0-1,0 0 1,0 0 0,1 0 0,-1 1 0,0-1 0,0 1 0,1 0 0,-1 0 0,1 0 0,0 0 0,-1 0 0,1 0-1,0 0 1,0 1 0,1-1 0,-1 1 0,-3 5 0,-6 10 243,7-12-223,0 0-1,0 0 0,1 0 1,-1 0-1,2 1 0,-1-1 0,1 1 1,0 0-1,0 0 0,1 0 1,-1 7-1,1 0 68,0 1 0,2-1 0,-1 0 0,5 21 0,-1-17 25,1 1-1,1-1 0,17 34 1,-14-31-15,-8-19-117,0 1 1,0-1-1,1 1 0,-1-1 0,0 0 1,1 0-1,0 0 0,-1 0 0,1 0 0,0 0 1,0 0-1,0 0 0,3 1 0,-4-2-5,1-1-1,-1 0 0,0 1 0,1-1 1,-1 0-1,1 1 0,-1-1 0,1 0 1,-1 0-1,1 0 0,-1-1 0,1 1 1,-1 0-1,1 0 0,-1-1 1,0 1-1,1-1 0,-1 1 0,0-1 1,1 0-1,-1 0 0,0 1 0,0-1 1,2-2-1,14-10 178,-1 0 1,0-2-1,-1 0 1,-1-1-1,0 0 1,12-19 0,-13 17 103,-10 15-208,0 0 0,0 0 0,-1-1 0,0 1 0,0-1-1,0 0 1,0 1 0,2-8 0,-3 10-85,-1 1 0,0 0 0,0 0 0,0 0-1,0 0 1,0 0 0,0 0 0,0-1 0,0 1 0,0 0 0,0 0 0,0 0 0,0 0 0,1 0 0,-1 0 0,0 0 0,0-1 0,0 1 0,0 0 0,0 0-1,0 0 1,1 0 0,-1 0 0,0 0 0,0 0 0,0 0 0,0 0 0,0 0 0,1 0 0,-1 0 0,0 0 0,0 0 0,0 0 0,0 0 0,1 0-1,-1 0 1,0 0 0,0 0 0,0 0 0,0 0 0,0 0 0,1 0 0,-1 0 0,0 1 0,0-1 0,0 0 0,0 0 0,0 0 0,0 0 0,0 0 0,1 0-1,-1 0 1,0 0 0,0 1 0,0-1 0,0 0 0,0 0 0,0 0 0,0 0 0,0 1 0,10 11 53,-6-6 11,10 6-48,0 0 0,1-1 0,0-1 0,0 0 0,1-1 0,22 8 0,-34-15-10,1-1-1,0-1 1,0 1-1,0-1 1,-1 1-1,1-2 1,0 1-1,0 0 1,0-1-1,0 0 1,-1 0-1,1 0 1,0-1-1,-1 1 1,1-1-1,-1 0 1,6-4-1,5-3 70,-1 0-1,0-1 1,22-20-1,-26 20-19,-1-1 0,1-1-1,-2 1 1,0-2 0,0 1-1,-1-1 1,0 0 0,-2 0 0,1-1-1,-1 0 1,3-19 0,-4 18 30,-1 0 0,-1-1 0,-1 1 0,0-1 1,-1 1-1,0-1 0,-2 1 0,1-1 0,-2 1 1,-7-25-1,9 36-46,-1 0 0,0 0 0,0 0 0,-1 0 0,1 1 0,-1-1 0,1 0 1,-1 1-1,0 0 0,-1 0 0,-3-4 0,5 6-29,1 0 0,-1 0 0,0 0 0,1 0 0,-1 0 0,0 0 0,0 0 0,0 1 0,1-1 0,-1 1 0,0-1 0,0 1 0,0 0 0,0 0 0,0-1 0,0 2 0,0-1 0,0 0 0,0 0 1,0 0-1,0 1 0,0-1 0,0 1 0,1 0 0,-1 0 0,-2 1 0,3-1-32,-1 0 1,1 0 0,0 1 0,0-1-1,0 0 1,0 1 0,0-1 0,0 1-1,0 0 1,0-1 0,0 1 0,1 0-1,-1-1 1,1 1 0,0 0 0,-1-1-1,1 1 1,0 0 0,0 0 0,0 0-1,0 3 1,1 0-1055,-1 1 0,1 0 0,0-1 0,3 11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3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44 9144,'0'0'10223,"-11"-5"-9788,-35-18-22,40 20-298,0 1 0,0-1 0,-1 1 0,1 1 0,0-1 0,-1 1 0,1 0 0,-1 1 0,1-1 0,-11 2 0,2 1 215,-1 1 0,-26 8 0,16-4-14,18-4-197,0-1 0,0 1 0,0 0-1,0 1 1,0 0 0,1 0 0,0 1 0,0 0 0,-11 10-1,15-12-40,-1 1 0,1-1-1,0 1 1,0 0 0,0 0-1,1 0 1,-1 1 0,1-1-1,0 1 1,1-1 0,-1 1-1,1 0 1,-1-1 0,2 1-1,-1 0 1,0 0 0,1 0-1,0 7 1,0-8-28,1 0 1,0 0-1,-1 0 0,1 0 1,1 0-1,-1 0 0,0 0 1,1-1-1,0 1 0,0 0 1,0-1-1,0 1 0,1-1 1,-1 0-1,5 4 0,-2-2 12,1-1 0,-1 0 0,1-1 0,0 1 0,0-1 0,0 0 0,0-1 0,11 4 0,3-1 131,1-1 1,-1-1 0,1-1 0,0-1-1,21-1 1,64-8 914,-92 6-887,0-1 0,0-1 0,0 0 0,0 0 1,16-9-1,-27 11-205,0 0 0,0 0 1,0-1-1,0 1 0,-1 0 1,1-1-1,-1 0 0,1 1 1,-1-1-1,0 0 0,0 0 1,1-4-1,4-10-4019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1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10656,'0'0'13718,"13"-1"-13149,382-30 4470,-361 31-4458,7-1 623,-40 1-1173,0-1 0,0 1 0,0 0 0,0-1-1,-1 1 1,1 0 0,0-1 0,0 1 0,-1-1 0,1 0 0,0 1 0,-1-1-1,1 0 1,-1 1 0,1-1 0,0-1 0,0 1-12,-1 1 1,0-1-1,1 0 1,-1 1-1,1-1 1,-1 1-1,1-1 1,-1 0-1,1 1 1,0 0-1,-1-1 0,1 1 1,0-1-1,-1 1 1,1 0-1,0-1 1,-1 1-1,1 0 1,0 0-1,0 0 1,-1-1-1,1 1 1,1 0-1,0-1 84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3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61 9040,'0'0'18535,"-2"-10"-18440,-1-1-64,1 7-8,1 0 0,0-1 0,0 1 1,0-1-1,0 1 0,1-9 812,-1 26-534,-3 36-61,2 0 0,8 77 0,-3-57-56,3 16 438,30 156-1,-34-228-284,0 1 0,0 24 470,-1-62-715,5 5-1053,-3 13-3459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3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11448,'0'0'12227,"10"-8"-11845,-6 4-338,1 0 8,0 0 1,0 0-1,1 0 1,0 0 0,0 1-1,0 0 1,0 0 0,0 1-1,1-1 1,-1 1-1,1 1 1,11-2 0,249-9 2325,-160 5-765,-97 8-1264,1 0-1,19 4 0,-11 0-4042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59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9144,'0'0'12729,"12"1"-12485,33 3 157,1-2 0,52-5 1,184-16 1224,-127 10-530,-77 6-450,-43 2-215,0 0 0,0-3 1,0-1-1,42-11 1,-59 12-217,-16 4-151,1 0 0,0 0-1,-1-1 1,1 1 0,0-1 0,-1 1 0,1-1 0,-1 0 0,1 0 0,-1 0 0,0-1 0,5-2 0,-7 4-10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4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1418 9040,'0'0'14509,"0"-12"-14275,0-10-62,2 1 0,1-1-1,6-27 1,-8 47-159,29-107 843,45-111 0,92-221 747,-132 343-1069,-29 83-345,1 1 0,1 0 0,0 0 0,17-21 0,2-3 157,-6 12-92,-17 21-196,1 1 1,-1-2-1,-1 1 0,6-8 0,-2-2-31,-3 9-4,-1 1 0,0-1 0,-1 0 0,1 0 0,-1 0 0,-1 0 0,1-1-1,-1 1 1,0 0 0,0-10 0,5-2-158,-3 18 118,-1 0 0,0 1 0,1-1 0,-1 1-1,0 0 1,0 0 0,0 0 0,4 2 0,8 3-39,0 0 0,1-2 1,-1 1-1,1-2 0,0 0 0,0 0 1,17-1-1,27 6-24,-45-6 73,0-1 1,0-1-1,-1 0 0,21-4 0,-21 3 13,0-1 1,0 2 0,-1 0-1,1 0 1,21 4 0,-16-1 30,0 0 0,35-1 0,-3 0 61,123 7 153,-101-2-39,0-2 1,122-8-1,120-3 266,-110 7-115,-47-10-137,44-1-206,-43 3-75,-3 0 88,433-29 645,-386 24-537,-75 6-28,24-4-103,573-57 7,-651 59-17,-45 6 0,-1-1 0,46-12 0,-48 13 862,-17 2-5716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5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152 162 8336,'0'0'14446,"-10"-5"-14066,-32-13 11,40 18-358,1 0 1,-1-1 0,1 1 0,-1 1-1,1-1 1,-1 0 0,1 0-1,-1 0 1,1 1 0,-1-1 0,1 1-1,-1-1 1,1 1 0,0 0-1,-1-1 1,1 1 0,0 0 0,0 0-1,-1 0 1,1 0 0,0 0-1,-1 1 1,-19 27 638,18-24-566,-3 6 84,0 0 1,0 1 0,1 0-1,1 0 1,0 0-1,1 1 1,0-1 0,1 1-1,0 0 1,1 0-1,0 0 1,1 0 0,1 0-1,0 0 1,1-1-1,0 1 1,7 22-1,-8-33-156,0 0 0,-1 0-1,1 0 1,0-1 0,0 1-1,0 0 1,1-1-1,-1 1 1,0-1 0,1 0-1,-1 1 1,0-1-1,1 0 1,0 0 0,-1 0-1,1 0 1,0 0 0,-1 0-1,3 1 1,0-1 11,0 0 0,0 0 0,1-1 0,-1 1 0,0-1 0,0 0 1,0 0-1,8-2 0,0 0 36,0-1 0,0 0 0,-1-1 0,1-1-1,14-7 1,-4-1 112,-1-2 0,0 0 0,-1-2 0,0 0 0,-2-1-1,0-1 1,24-32 0,-31 38 157,-8 19 145,0 15-224,1-9-271,0 0 0,1 0 0,0-1 0,1 1 0,1-1 0,0 0 0,0-1 0,1 1 0,0-2 0,17 17 0,-19-21 0,-1-1 0,1-1 0,-1 1 0,1-1 0,0 1 0,0-2 0,0 1 0,1-1 0,-1 0 0,1 0 0,-1-1 0,1 1 0,0-2 0,-1 1 0,1-1 0,0 0 0,0 0 0,-1-1 0,1 0 0,0 0 0,-1 0 0,10-4 0,-10 3 0,0 0 0,-1-1 0,0 0 0,1 0 0,-1 0 0,0-1 0,0 1 0,-1-1 0,1 0 0,-1-1 0,7-6 0,-6 3 0,1 0 0,-1-1 0,-1 1 0,0-1 0,0 0 0,5-16 0,-5 5 0,0 0 0,0 0 0,-2 0 0,-1-1 0,-1 1 0,-2-27 0,-14-45 0,8 55 0,7 34 0,1 1 0,-1-1 0,0 1 0,0 0 0,0-1 0,0 1 0,0 0 0,-2-3 0,3 5 0,0 0 0,-1-1 0,1 1 0,0 0 0,-1 0 0,1-1 0,-1 1 0,1 0 0,-1 0 0,1 0 0,0-1 0,-1 1 0,1 0 0,-1 0 0,1 0 0,-1 0 0,1 0 0,-1 0 0,1 0 0,0 0 0,-1 0 0,1 0 0,-1 0 0,1 0 0,-1 0 0,1 0 0,-1 1 0,1-1 0,0 0 0,-1 0 0,1 1 0,-1-1 0,1 0 0,0 0 0,-1 1 0,1-1 0,0 0 0,-1 1 0,1-1 0,0 0 0,0 1 0,-1-1 0,1 1 0,0-1 0,0 0 0,0 1 0,-1-1 0,1 1 0,0 0 0,-3 4 113,1 0 0,-1 0 0,1 1 0,0-1 0,0 1 0,1-1 0,0 1 0,-1 11 0,1 39-5199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5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33 10344,'0'0'10626,"-10"-6"-10213,-33-17-9,41 22-361,0 0 0,0 1 0,0 0 0,0-1 0,0 1 0,0 0 0,-1 0 0,1 0 0,0 0 0,0 0 0,0 1 0,0-1 0,0 1 0,0-1-1,0 1 1,0 0 0,0 0 0,0 0 0,0 0 0,0 0 0,-2 2 0,-1 0 131,2-1-106,0 1 1,1-1-1,-1 1 1,0-1-1,1 1 1,0 0-1,0 0 1,0 0-1,0 0 1,0 0-1,0 1 1,1-1-1,0 0 0,0 1 1,-2 4-1,2-1 89,-1 0 0,1 1 0,0-1 0,0 1 0,1-1-1,0 13 1,1-15-72,1 0 0,0 0-1,-1 0 1,2 0-1,-1 0 1,0-1 0,1 1-1,0-1 1,0 0 0,0 0-1,1 0 1,-1 0 0,1 0-1,4 3 1,5 3 201,0 0 0,1-1 0,17 9-1,-26-16-183,0 0-1,0-1 0,0 1 0,0-1 0,1 0 0,-1 0 0,0-1 1,1 0-1,-1 0 0,1 0 0,5-1 0,-2 0 110,1-1 0,-1 0 0,0 0-1,-1-1 1,16-6 0,-10-2 83,-9 6-2787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5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10952,'0'0'10427,"13"-2"-10045,42-5 2,-51 6-255,1 1 1,-1 0-1,0 0 1,1 0-1,-1 1 1,1-1-1,-1 1 1,0 0-1,1 0 1,-1 0-1,8 5 1,-11-6-67,0 1 1,1 0 0,-1 0-1,0 0 1,0 0 0,0 0-1,0 0 1,0 1 0,0-1 0,0 0-1,-1 0 1,1 1 0,0-1-1,-1 0 1,1 1 0,-1-1 0,1 1-1,-1-1 1,1 1 0,-1-1-1,0 1 1,0-1 0,0 1 0,0-1-1,0 1 1,0-1 0,-1 1-1,1-1 1,-1 3 0,-13 28 515,4-13-177,9-17-355,1 0-1,-1-1 0,0 1 1,1 0-1,-1-1 0,1 1 1,0 0-1,0-1 0,-1 1 1,1 0-1,0 0 0,0-1 1,1 1-1,-1 0 0,0 0 1,0-1-1,1 1 0,-1 0 1,1-1-1,1 3 0,-1-2 4,1 0-1,-1 0 1,1 0-1,0 0 1,0 0-1,0 0 1,0 0-1,0-1 1,0 1-1,1-1 1,-1 0-1,3 1 1,6 3 84,0-2 0,0 0 1,0 0-1,23 2 0,-19-4-3666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5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8744,'0'0'13926,"11"-2"-13635,24-5-65,-6 1 180,1 1 1,58-3 0,104 12 1443,-151-2-1450,-32-1-299,0 0 0,-1-1 0,1 0 0,10-1 0,35-2 820,-54 3-682,0 5-743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5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9344,'0'0'12245,"-6"12"-11843,2-4-320,0-1-12,0 1 0,0-1 0,1 1 0,0-1 0,1 1 0,-1 0 1,2 0-1,-1 1 0,0 11 0,6 95 930,0-15-85,2 68 1716,-6-168-2619,0 1-1,0-1 0,0 0 1,0 0-1,0 0 0,0 1 1,0-1-1,0 0 0,0 0 0,0 0 1,0 1-1,0-1 0,0 0 1,0 0-1,0 0 0,0 0 1,0 1-1,0-1 0,0 0 0,0 0 1,1 0-1,-1 0 0,0 1 1,0-1-1,0 0 0,0 0 1,0 0-1,1 0 0,-1 0 0,0 0 1,0 1-1,0-1 0,0 0 1,1 0-1,-1 0 0,0 0 0,0 0 1,0 0-1,1 0 0,-1 0 1,0 0-1,0 0 0,0 0 1,0 0-1,1 0 0,-1 0 0,0 0 1,0 0-1,0 0 0,1 0 1,-1 0-1,0 0 0,0-1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0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8136,'0'0'17182,"6"13"-16963,-1-2-170,-1-3-8,0 1-1,0 0 1,-1 0-1,0 0 1,-1 0 0,0 1-1,-1-1 1,1 18-1,10 419 2841,-12-443-2803,0-1-1,0 0 0,0 1 0,-1-1 0,1 0 1,-1 1-1,1-1 0,-1 0 0,0 1 0,0-1 0,0 0 1,0 0-1,-1 0 0,1 0 0,0 0 0,-1 0 1,-3 3-1,5-6-191,-1 1 0,1 0 0,0 0 0,-1 0 0,1-1 0,-1 1 1,1 0-1,0 0 0,-1-1 0,1 1 0,0 0 0,-1-1 0,1 1 0,0 0 0,-1-1 1,1 1-1,0 0 0,0-1 0,0 1 0,-1-1 0,1 1 0,0-1 0,0 1 0,0 0 1,0-1-1,0 1 0,0-1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2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12664,'0'0'5131,"10"-3"-4437,-3 2-630,2-2 264,1 0 0,0 1 0,0 0 0,0 1 0,0 0 0,0 1 0,13 0 0,11 4 454,-1-1-1,1-2 1,-1-1 0,1-2 0,-1-1 0,0-2 0,0-1 0,36-12 0,-62 16-685,-1-1 0,0 1 0,-1-2 1,1 1-1,0 0 0,7-7 0,3-2-3562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05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11152,'0'0'8767,"-1"13"-8371,1-7-346,-1 4 47,0 1 0,0-1 0,-1 0 0,0 0 1,-1 1-1,0-1 0,-9 18 0,-155 269 4376,152-260-3457,15-37-993,0 0 0,-1 0 0,1 1-1,0-1 1,0 0 0,0 0 0,0 1 0,0-1-1,0 0 1,0 1 0,0-1 0,0 0 0,0 1-1,0-1 1,0 0 0,0 0 0,0 1-1,0-1 1,0 0 0,0 1 0,0-1 0,1 0-1,-1 0 1,0 1 0,0-1 0,0 0 0,0 0-1,1 1 1,-1-1 0,0 0 0,0 0 0,0 0-1,1 1 1,-1-1 0,1 0 0,13 3 297,24-8-250,-31 4 15,62-12 130,-39 6-60,-1 2 1,51-2-1,-50 5-22,-25 1-91,0 1 1,1-1-1,-1 1 1,0 0-1,0 0 1,0 1-1,1 0 0,-1-1 1,0 2-1,0-1 1,0 1-1,0-1 1,-1 1-1,10 6 1,14 19 171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0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124 188 10040,'0'0'11301,"-10"4"-10851,-30 16-7,36-18-351,1 0 1,-1 1-1,1 0 0,0 0 0,0 0 1,0 0-1,1 0 0,-1 1 1,1-1-1,0 1 0,-1-1 1,2 1-1,-1 0 0,-1 5 0,-1-1 80,-1 6 93,-1-1 1,2 1-1,0 0 0,1 1 0,-3 24 1,5-28-94,1-1 1,0 0 0,1 1 0,0-1 0,0 0-1,1 0 1,0 0 0,8 19 0,-9-26-124,0 0 0,1-1 0,-1 1 0,1 0 0,0-1 0,0 0 0,0 1 0,0-1 0,0 0 0,0 0 0,1 0 0,-1 0 0,1-1 0,-1 1 0,1-1 0,-1 1 0,1-1 0,0 0 1,0 0-1,0 0 0,0 0 0,0-1 0,0 1 0,0-1 0,0 0 0,0 0 0,0 0 0,0 0 0,4-1 0,2 0 29,-1-1 1,0 0-1,0 0 0,0-1 1,0 0-1,-1 0 0,1-1 1,-1 0-1,10-8 0,-3 2 101,-1-2-1,-1 0 1,0 0-1,0-1 1,-1 0-1,-1-1 1,0 0-1,11-24 1,-17 29 290,-5 9 278,-3 20-223,4-13-514,1 0 0,-1-1 0,2 1 0,-1 0 0,1 0 0,0-1 0,1 1 0,-1-1 0,1 0 0,0 0 0,1 0 0,0 0 0,0 0 1,0-1-1,0 1 0,1-1 0,0-1 0,0 1 0,0-1 0,1 1 0,9 4 0,-9-5-10,0-1 0,0-1 0,1 1 0,-1-1 0,0 0 0,1-1 0,-1 0 0,1 0 0,0 0 0,-1-1 0,1 1 0,0-2 0,0 1 0,-1-1 0,1 0 0,-1 0 0,1-1 0,-1 0 0,1 0 0,-1-1 0,0 1 0,10-7 0,-2 1 0,0-1 0,-1 0 0,0-1 0,0 0 0,-2-1 0,1 0 0,-1-1 0,17-23 0,-21 24 0,-1 0 0,0 0 0,0 0 0,-1-1 0,-1 1 0,0-1 0,0 0 0,-2-1 0,1 1 0,-1-1 0,0-21 0,-2 9 0,-1 0 0,-7-34 0,7 50 0,-1 0 0,0 1 0,-1-1 0,0 1 0,0 0 0,-1 0 0,0 0 0,-1 0 0,1 1 0,-8-9 0,11 14 42,-1 1-1,1 0 1,-1-1 0,1 1-1,-1 0 1,1-1 0,-1 1-1,0 0 1,0 0 0,1 0-1,-5 0 1,5 0-16,1 1 1,-1 0-1,0 0 0,0 0 1,0 0-1,0 0 0,0 0 1,0 0-1,0 0 0,0 0 1,0 1-1,1-1 0,-1 0 1,0 1-1,0-1 0,0 0 1,0 1-1,-1 0 0,1 1-304,-1 0 1,1-1-1,-1 1 0,1 0 0,0 0 0,0 0 0,0 0 0,0 0 1,0 0-1,0 0 0,0 0 0,1 0 0,-1 0 0,1 1 0,0-1 1,-1 0-1,1 5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0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14168,'0'0'5913,"5"14"-5449,1 2-314,4 9 235,9 40 0,-7 0 866,6 91 1,-15-125-734,3 32 2879,-12-76-2162,4 2-948,1 0 0,-1-21 0,1 0 28,-4-16 131,-1 7 47,3-1 1,1 1-1,6-64 1,-3 93-490,0 1 1,1-1-1,0 1 1,1 0-1,0 0 1,1 0-1,0 0 1,1 1-1,10-17 1,-13 24-5,0 1 0,1 0 0,-1-1 0,1 1 0,-1 0 0,1 0 0,0 1 0,0-1 0,0 0 0,0 1 0,0 0 0,0 0 0,0 0 0,0 0 0,0 0 0,1 1 0,-1-1 0,0 1 0,1 0 0,-1 0 0,0 0 0,0 0 0,1 1 0,-1-1 0,0 1 0,0 0 0,1 0 0,-1 0 0,0 0 0,4 3 0,1 0 0,-1 0 0,0 0 0,0 1 0,0 0 0,0 0 0,-1 0 0,1 1 0,-1 0 0,-1 0 0,10 14 0,-13-18 0,-1 1 0,1-1 0,-1 1 0,0 0 0,1 0 0,-1 0 0,0-1 0,-1 1 0,1 0 0,0 0 0,-1 0 0,0 0 0,1 0 0,-1 0 0,0 0 0,-1 0 0,1 0 0,-1 0 0,1 0 0,-1 0 0,0 0 0,0 0 0,0 0 0,0 0 0,-1-1 0,1 1 0,-1 0 0,1-1 0,-1 1 0,0-1 0,0 0 0,0 0 0,-1 0 0,1 0 0,0 0 0,-1 0 0,1 0 0,-5 2 0,2-2 0,-6 6 0,-1-1 0,0 0 0,0 0 0,0-2 0,-1 0 0,-18 5 0,-84 17 0,115-27 19,0 0 0,-1 0 0,1 0 0,0 0 0,0 0 0,0 0 0,0 0 0,0-1 0,-1 1 1,1 0-1,0 0 0,0 0 0,0 0 0,0 0 0,0 0 0,0 0 0,-1 0 0,1-1 0,0 1 0,0 0 0,0 0 0,0 0 0,0 0 0,0 0 0,0 0 0,0-1 0,0 1 0,0 0 0,0 0 1,0 0-1,0 0 0,0-1 0,0 1 0,0 0 0,0 0 0,0 0 0,0 0 0,0 0 0,0-1 0,0 1 0,0 0 0,0 0 0,0 0 0,0 0 0,0 0 0,0-1 0,0 1 0,1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0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 10656,'0'0'14102,"11"-3"-13818,32-12-4,-41 14-243,-1 1 0,1-1 0,-1 1 0,1-1 0,0 1 1,-1 0-1,1 0 0,0 0 0,-1 0 0,1 0 0,0 0 0,-1 0 0,1 0 1,0 1-1,-1-1 0,1 0 0,0 1 0,1 1 0,-2-1-10,0 0 1,0 0-1,0 0 0,0 0 1,0 0-1,0 0 0,-1 0 0,1 0 1,0 0-1,-1 0 0,1 1 1,-1-1-1,1 0 0,-1 0 0,0 1 1,1-1-1,-1 3 0,0 4 56,0 0 0,-1 0 0,0 0 0,0 0 0,-4 12 0,4-14-48,-7 17 158,0 1 0,-1-1 1,-1-1-1,-2 0 0,0 0 0,-15 20 0,1 8 1196,26-50-1377,0 0-1,0 0 0,0 0 0,0 0 1,0 0-1,0 1 0,0-1 0,0 0 1,0 0-1,0 0 0,0 0 0,-1 0 1,1 0-1,0 0 0,0 1 0,0-1 1,0 0-1,0 0 0,0 0 0,0 0 1,0 0-1,0 0 0,0 1 1,0-1-1,0 0 0,0 0 0,0 0 1,0 0-1,0 0 0,1 0 0,-1 0 1,0 1-1,0-1 0,0 0 0,0 0 1,0 0-1,0 0 0,0 0 0,0 0 1,0 0-1,0 0 0,0 1 0,1-1 1,-1 0-1,0 0 0,0 0 0,0 0 1,0 0-1,0 0 0,0 0 0,0 0 1,1 0-1,10 1 295,13-4 87,-23 3-378,56-11 600,41-6 145,-95 17-681,1-1-1,0 1 1,-1 0 0,1 1 0,0-1 0,-1 1 0,7 1 0,4 6-702,-6 7-3492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19623,'0'0'256,"14"2"-168,258 36 2148,-268-38-2236,2 0 230,0 0 0,1 0-1,-1 1 1,0 0 0,1 0-1,-1 1 1,10 3 0,-14-3-127,0-1 0,0 1 0,0-1 0,-1 1 0,1 0 0,0 0 0,-1 0 0,1 0 0,-1 0 0,1 0 0,-1 0 0,0 0 0,0 0 0,0 1 0,0-1 1,0 0-1,-1 1 0,1-1 0,-1 1 0,1-1 0,-1 1 0,0-1 0,-1 5 0,4 182 1330,1 48-154,1-94-617,6 85 508,7 28-410,10 82 181,0-132-941,-21-135 0,-7-71 0,-1 1 0,1-1 0,0 1 0,0-1 0,0 1 0,0-1 0,-1 1 0,1-1 0,0 1 0,0-1 0,-1 0 0,1 1 0,0-1 0,-1 1 0,1-1 0,0 0 0,-1 1 0,1-1 0,-1 0 0,1 1 0,0-1 0,-1 0 0,1 0 0,-1 0 0,1 1 0,-2-1 0,-16 4 0,13-3 0,-309 43 0,174-26 0,96-14 719,-9 1-1285,20 3-3522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54.90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8840,'0'0'8258,"11"4"-7954,1 0-207,-6-1-44,0 0-1,0-1 1,0 0-1,0-1 0,0 1 1,1-1-1,-1 0 1,0-1-1,13 0 0,60-6 642,86-5 394,-129 11-665,0 1 0,56 10 0,38 7 1556,-129-18-1938,1 1 0,-1-1 0,1 0 1,-1 1-1,0-1 0,1 1 0,-1-1 1,0 1-1,0 0 0,1-1 1,-1 1-1,0 0 0,0 0 0,0 0 1,0 0-1,0 0 0,0 0 0,0 0 1,0 0-1,0 0 0,-1 1 0,1-1 1,0 0-1,-1 0 0,1 1 1,-1-1-1,1 0 0,-1 1 0,0-1 1,0 1-1,1 1 0,-1 6 56,0 0 0,0-1 0,-1 1 0,-1 10-1,0-1 17,1 8 84,2-1 1,1 0-1,1 0 1,1 0-1,2 0 1,8 28 0,3-9 454,-14-39-433,-4-5-199,1 0 0,0 0 0,0 0 0,-1 0 0,1 0 0,0 0 0,0 0 0,0 0 0,-1 0 0,1 0 0,0 0 0,0 0 0,-1 0 0,1 0 0,0 1 0,0-1 0,0 0 0,-1 0 0,1 0 0,0 0 0,0 0 0,0 0 0,-1 0 0,1 1 0,0-1 0,0 0 0,0 0 0,0 0 0,0 1 0,-1-1 0,1 0 0,0 0 0,0 0 0,0 1 0,0-1 0,0 0 0,0 0 0,0 0 0,0 1 0,0-1 0,0 0 0,0 0 0,0 1 0,0-1 0,0 0 0,0 0 0,0 0 0,0 1 0,0-1 0,0 0 0,0 0 0,0 1 0,0-1 0,0 0 0,1 0 0,-1 0 0,0 0 0,0 1 0,0-1 0,0 0 0,1 0 0,-136-21 697,26 3 197,-185-7-1,273 28-574,17 3-176,10 3-170,21 11-307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56.4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 8640,'0'0'10002,"10"0"-9518,45-1 158,116 1 1323,10 6-673,101 9 810,-278-14-2048,6 0 109,0 0 1,0 1-1,0 0 0,0 1 0,-1 0 1,1 0-1,11 7 0,1 3 376,-19-12-486,0 1 0,0-1 0,-1 1 0,1-1 0,0 1-1,-1 0 1,0 0 0,1 1 0,-1-1 0,0 0 0,0 1 0,0-1 0,0 1 0,-1-1 0,1 1-1,-1 0 1,1 0 0,1 6 0,1 9 106,-2 0-1,1 1 1,-2-1 0,-1 1-1,0 0 1,-5 30 0,0 30 179,-1 86 990,6-163-1300,0-1 1,0 0-1,-1 0 0,1 0 0,0 0 0,-1 0 0,1 0 0,-1 0 0,0 0 0,1 0 0,-1 0 0,1 0 0,-1 0 0,0 0 0,0-1 0,0 1 0,0 0 0,1 0 0,-1-1 1,0 1-1,0-1 0,0 1 0,0-1 0,0 1 0,-2 0 0,-35 8 139,28-7-97,-15 3 47,0-2-1,-51 0 1,-53-11 140,115 7-223,-49-4 35,1-4-1,0-2 1,1-3-1,-70-26 1,105 32-69,19 7 0,0-1 0,1 1 0,-1-2 0,1 1 0,-1-1 0,1 0 0,0 0 0,0 0 0,1-1 0,-9-6 0,14 9 25,0 1-1,0-1 1,0 1 0,0-1-1,-1 1 1,1-1 0,0 1-1,0-1 1,0 1 0,0 0-1,0-1 1,0 1 0,1-1 0,-1 1-1,0-1 1,0 1 0,0-1-1,0 1 1,0-1 0,1 1-1,-1-1 1,0 1 0,0 0-1,1-1 1,-1 1 0,0-1-1,1 1 1,-1 0 0,1-1-1,-1 1 1,0 0 0,1 0-1,-1-1 1,1 1 0,-1 0-1,0 0 1,1-1 0,-1 1-1,2 0 1,20-10-2871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59.14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77 72 10544,'0'0'3905,"11"-3"-3449,7-2-232,2 2 0,-1 0 0,27-1 0,-28 5 127,0 0 0,30 8 1,-15-3 456,-24-5-605,0-1-1,0 0 1,15-2-1,8 0 126,152-8 1104,-19 0-562,530-9 1529,-523 13-1998,205-13 265,83 16-86,-356 5-463,338 15 303,-275-19-223,-59-2-17,-60 0-54,-35 3-50,0-1-1,1 2 1,12 1-1,-24-1-64,-1 0-1,1 1 1,-1-1-1,1 0 1,-1 1-1,0 0 1,1-1 0,-1 1-1,0 0 1,1-1-1,-1 1 1,0 0-1,0 0 1,0 0-1,0 0 1,0 0-1,0 1 1,0-1-1,0 0 1,0 0 0,0 1-1,-1-1 1,1 0-1,0 1 1,-1-1-1,1 0 1,-1 1-1,0-1 1,1 1-1,-1-1 1,0 2 0,1 7 16,-1-1 1,0 1 0,-1-1-1,-1 10 1,0-2 6,-2 40 60,-16 312 458,30-151 1401,-34-221-1394,-37-7-263,0 4 0,-66 0 0,-108 15 156,-115 3 83,155-2-258,103-7-139,-161 8 164,125-1-294,-273 27-8,186-13 0,-166 26 0,-57 41 0,314-56 0,-125 53 0,199-73 0,50-15 0,0 1 0,0-1 0,-1 0 0,1 0 0,0 0 0,0 0 0,-1 0 0,1 0 0,0 0 0,0 0 0,-1 0 0,1 0 0,0 0 0,0 0 0,-1 0 0,1-1 0,0 1 0,0 0 0,-1 0 0,1 0 0,0 0 0,0 0 0,-1 0 0,1-1 0,0 1 0,0 0 0,0 0 0,-1 0 0,1 0 0,0-1 0,0 1 0,0 0 0,0 0 0,0-1 0,-1 1 0,1 0 0,0 0 0,0-1 0,0 1 0,0 0 0,0 0 0,0-1 0,0 1 0,0 0 0,0 0 0,0-1 0,0 1 0,0 0 0,0 0 0,0-1 0,2-15 0,30-118 0,-14 50 0,-8 44 0,35-128 0,-37 145 0,1 1 0,1 0 0,0 0 0,2 1 0,17-23 0,-25 39 0,1-1 0,-1 1 0,1 0 0,0 1 0,1-1 0,-1 1 0,1 0 0,-1 1 0,1-1 0,0 1 0,1 0 0,-1 1 0,1-1 0,7-1 0,1 1 0,-1 1 0,1 1 0,0 0 0,0 1 0,23 2 0,533 18 0,-74-6 0,-397-7 0,316 29 0,-275-11 0,13 2 0,-127-24 0,-1-1 0,1-2 0,50-5 0,-51 2 312,-14 3-174,-1-2 1,0 1 0,17-6 0,-26 7-324,0-1 0,0 1 1,0-1-1,-1 0 0,1 0 1,0 0-1,0 0 0,-1 0 1,1 0-1,-1 0 0,1-1 1,-1 1-1,1 0 0,-1-1 1,0 1-1,0-1 0,0 0 1,1 1-1,-2-1 0,1 0 1,0 0-1,0 0 0,-1 1 1,1-1-1,0-3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3:06.8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99 104 7528,'0'0'6769,"10"8"-6472,30 25 15,-38-31-256,0 0 0,1 1 0,-1-1 0,-1 1-1,1 0 1,0-1 0,0 1 0,-1 0 0,0 0 0,0 0 0,0 0-1,0 0 1,0 1 0,0-1 0,-1 0 0,1 0 0,-1 1 0,0 4-1,1 6 168,1 19 129,-2 0 1,-1 0-1,-1-1 0,-2 1 0,-1-1 1,-2 1-1,-1-1 0,-1-1 0,-17 38 1,-42 92 996,24-51 219,44-109-1555,0-1 0,0 0 0,-1 1 0,1-1 0,0 1 0,0-1 0,0 1 0,0-1 0,0 1 0,0-1 0,0 1 0,-1-1 0,1 1 0,1-1 0,-1 1 0,0-1 0,0 1 0,0-1 0,0 0 0,0 1 0,0-1 0,0 1 0,1-1-1,-1 1 1,0-1 0,0 0 0,1 1 0,-1-1 0,0 1 0,1-1 0,-1 0 0,0 1 0,1-1 0,-1 0 0,0 1 0,1-1 0,-1 0 0,1 0 0,-1 0 0,1 1 0,-1-1 0,0 0 0,1 0 0,-1 0 0,1 0 0,-1 0 0,1 0 0,-1 0 0,1 0 0,-1 0 0,1 0 0,-1 0 0,1 0 0,-1 0 0,1 0 0,0-1 0,40-6 67,-28 4-12,108-21 120,92-15-3,100-17-45,-111 19-49,13-2-6,-133 26-66,-39 5-6,0 2 1,75 0-1,9 9 49,124 8 64,-202-9-86,20 3-5,-35-3-22,15 4 136,-48-6-141,-1 0-1,0 1 0,1-1 1,-1 0-1,1 0 1,-1 0-1,0 1 0,1-1 1,-1 0-1,1 0 1,-1 0-1,1 0 1,-1 0-1,1 0 0,-1 0 1,1 0-1,-1 0 1,1 0-1,-1 0 0,0 0 1,1 0-1,-1-1 1,1 1-1,-1 0 0,1 0 1,-1 0-1,0-1 1,1 1-1,-1 0 0,1 0 1,-1-1-1,0 1 1,1 0-1,-1-1 0,0 1 1,0 0-1,1-1 1,-1 1-1,0-1 0,0 1 1,1 0-1,-1-1 1,0 1-1,0-1 0,0 1 1,0-1-1,0 1 1,0-1-1,0 1 0,1-1 1,-2 0-1,-7-26 122,5 20-116,-52-119 156,38 93-104,2-2 0,1 1 0,-19-73 0,25 59 5,4 20-14,-1 1-1,-2-1 1,-11-31-1,15 31-17,0 1-10,3 26-24,0 0 0,0 0 0,-1 0-1,1 0 1,0 1 0,-1-1 0,1 0 0,-1 0-1,1 0 1,-1 1 0,1-1 0,-1 0 0,1 1-1,-1-1 1,0 1 0,1-1 0,-1 0 0,0 1 0,0 0-1,1-1 1,-1 1 0,0-1 0,-1 1 0,-23-6 24,1 2 1,-1 0 0,0 2 0,-31 0-1,-105 13 124,73-4-89,-134 25 227,41-3 24,63-13-97,-31 2 314,7-12-87,113-4-231,-52-6 0,10 1-11,71 3-203,0 0 1,-1 0-1,1 0 0,0 0 1,-1 0-1,1 0 0,0 0 1,-1 0-1,1 0 0,0 0 1,-1 0-1,1 0 0,-1 0 1,1 0-1,0 0 0,-1 0 0,1 1 1,0-1-1,-1 0 0,1 0 1,0 0-1,0 1 0,-1-1 1,1 0-1,0 0 0,0 1 1,-1-1-1,1 0 0,0 1 1,0-1-1,0 0 0,-1 0 1,1 1-1,0-1 0,0 1 1,0-1-1,0 1 0,6 14-59,-3-11 37,1 0 1,-1 0-1,1 0 0,8 6 0,0-3-1,1 0 0,-1-2 1,2 1-1,-1-2 0,26 7 0,74 6-27,-80-14 38,42 4 4,110-6-1,-88-2 109,-69 3 33,-20 1-21,-15 3 12,-121 38 163,-33 15 86,133-47-302,15-8-11,1 2 1,-1 0-1,1 0 1,-20 14-1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73 8744,'0'0'15358,"-11"10"-15170,7-7-172,-16 16 228,1 0 0,-30 37 0,43-47-124,0 0 0,0 1 1,1 0-1,0 0 0,0 0 1,1 0-1,1 1 0,-5 20 1,6-13-27,0 0 0,2 1 0,0-1 0,1 1 0,1-1 0,0 0 0,2 0 0,0 0 1,1 0-1,1 0 0,8 18 0,-14-35-78,1 1 0,-1-1 0,1 0 0,-1 1-1,1-1 1,0 0 0,-1 0 0,1 0 0,0 1 0,0-1 0,0 0 0,0 0 0,0 0 0,0 0 0,0-1 0,0 1-1,0 0 1,1 0 0,-1-1 0,0 1 0,0 0 0,1-1 0,2 1 0,-2-1 0,0 0 1,0-1 0,0 1-1,1-1 1,-1 0-1,0 0 1,0 0-1,0 0 1,0 0-1,0 0 1,-1 0-1,1 0 1,0-1-1,0 1 1,1-3-1,21-19 196,35-46-1,10-11 208,-57 68-285,19-26 0,-27 32-53,-1 0 0,1 1 0,-1-1 0,0-1 0,0 1 0,-1 0 0,4-13 0,-6 14 338,-3 14-18,2-4-453,-1 1 65,1 0 0,0-1 0,0 1 0,1 0 0,0 0 1,0 0-1,0-1 0,1 1 0,0 0 0,0 0 0,0-1 0,1 1 1,0-1-1,0 1 0,0-1 0,1 0 0,-1 1 0,1-1 0,1-1 1,-1 1-1,6 6 0,-2-4 7,0 0-1,0 0 1,1 0 0,0-1-1,0 0 1,0-1 0,1 0-1,0 0 1,0 0 0,0-1-1,16 4 1,-17-7 26,0 1 1,1-1-1,0 0 0,-1-1 0,1 0 1,-1-1-1,1 0 0,-1 0 0,1 0 1,-1-1-1,1-1 0,-1 1 0,0-1 1,0-1-1,-1 1 0,1-2 0,-1 1 1,1-1-1,11-10 0,-7 5 43,0-1-1,0-1 1,-1 0 0,-1-1 0,0 0-1,-1-1 1,0 0 0,-1 0-1,9-22 1,-13 27-89,0-1 0,-1 1 0,0 0 0,-1-1 0,0 1 0,0-1 0,-1 0 0,0 0 0,-1 0 0,0 1 0,-1-1 0,0 0 0,0 0 0,-1 1 0,0-1 0,-1 0 0,0 1 0,-5-12 0,3 12 0,4 5 0,-1-1 0,-1 0 0,1 1 0,-1-1 0,1 1 0,-1 0 0,0 0 0,-1 0 0,1 0 0,-1 1 0,0 0 0,1-1 0,-6-2 0,9 6 17,0 0 0,0 0 0,-1 0 1,1-1-1,0 1 0,0 0 0,0 0 0,0 0 0,-1 0 1,1 0-1,0 0 0,0-1 0,0 1 0,-1 0 0,1 0 1,0 0-1,0 0 0,-1 0 0,1 0 0,0 0 0,0 0 1,0 0-1,-1 0 0,1 0 0,0 0 0,0 0 0,-1 0 1,1 0-1,0 0 0,0 0 0,0 1 0,-1-1 0,1 0 1,0 0-1,0 0 0,0 0 0,0 0 0,-1 0 0,1 1 1,0-1-1,0 0 0,0 0 0,0 0 0,-1 0 0,1 1 1,0-1-1,0 0 0,0 0 0,0 0 0,0 1 0,0-1 1,0 0-1,0 0 0,0 1 0,0-1 0,0 0 0,0 0 0,0 1 1,2 12-5082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7 9536,'0'0'9423,"-9"11"-8968,2-1-352,-68 78 1147,59-71-969,1 1-1,0 0 0,2 1 0,0 0 1,1 1-1,1 0 0,1 1 1,0 0-1,-8 33 0,14-40-116,1 1 0,0-1-1,1 1 1,1 0 0,1-1 0,2 29-1,-1-32-25,1-1-1,0 1 0,1-1 1,1 0-1,-1 0 0,1 0 1,1 0-1,0-1 1,0 1-1,9 9 0,-12-16-69,0 0-1,1 0 1,-1-1-1,0 1 1,1-1-1,0 0 1,0 0-1,-1 0 1,1 0-1,0 0 1,1-1-1,-1 1 1,0-1-1,0 0 1,1 0-1,-1 0 1,6 1-1,-4-2 17,0 0-1,0-1 0,0 1 0,0-1 0,0 0 1,0 0-1,0 0 0,0-1 0,-1 0 0,1 0 1,4-2-1,4-4 100,-1 0 0,1-1 1,-2-1-1,1 1 0,-2-2 0,1 0 1,9-13-1,8-16 594,-2-2 1,31-66-1,-30 48-257,-30 73-520,1-1 0,0 1 0,1 0 0,0 0 0,2 21 0,1-10 0,1 1 0,8 33 0,-8-46 0,2 1 0,0-1 0,0 0 0,1 0 0,0 0 0,1-1 0,1 0 0,0 0 0,15 16 0,-19-23 0,0 0 0,1-1 0,-1 1 0,1-1 0,0 0 0,-1 0 0,2-1 0,-1 1 0,0-1 0,0 0 0,7 1 0,-8-3 0,0 1 0,1-1 0,-1 0 0,0 0 0,0 0 0,0-1 0,1 1 0,-1-1 0,0 0 0,0 0 0,0-1 0,0 1 0,0-1 0,0 0 0,-1 0 0,6-4 0,6-5 0,-1-1 0,-1 0 0,0-1 0,0 0 0,-1-1 0,19-29 0,-7 2 0,29-62 0,-40 74 0,-2 1 0,0-2 0,6-32 0,-13 43 0,-1 0 0,-1 0 0,-1 0 0,-1 0 0,0 1 0,-4-24 0,3 37 0,0-1 0,0 1 0,-1 0 0,0 0 0,0 1 0,0-1 0,-5-8 0,6 12 0,0 0 0,1 0 0,-1 0 0,1 0 0,-1 1 0,0-1 0,0 0 0,1 0 0,-1 0 0,0 1 0,0-1 0,0 0 0,0 1 0,0-1 0,0 1 0,0-1 0,0 1 0,0-1 0,0 1 0,0 0 0,-1-1 0,1 1 0,0 0 0,0 0 0,0 0 0,0 0 0,0 0 0,-1 0 0,1 0 0,0 1 0,0-1 0,0 0 0,0 1 0,0-1 0,0 0 0,0 1 0,0 0 0,0-1 0,0 1 0,0-1 0,0 1 0,-1 1 0,-15 18 484,12-12-4903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85 10152,'0'0'10217,"-2"11"-9801,-3 20 13,2 1 0,0 50 1,11 76 1068,-1-62-298,-1 0 686,-2-85-1052,-3-9-5,-2-10-23,-10-28-506,3 0 0,1 0 0,1-1 0,2 0 0,2 0 0,2 0 0,1 0 0,1 0 0,12-54 0,-12 78-261,2 0 1,0 1-1,0-1 1,1 1-1,1 0 1,0 1-1,0-1 1,12-14-1,-14 21-25,0 1-1,0 0 0,0 0 0,1 0 0,-1 1 1,1-1-1,0 1 0,0 0 0,0 0 1,1 1-1,-1 0 0,0 0 0,1 0 0,0 1 1,-1-1-1,1 1 0,0 0 0,0 1 1,0 0-1,11 0 0,-9 1-13,0 1 0,0-1 0,0 1 0,0 0 0,-1 1 0,1 0 0,-1 0 0,0 1 0,1 0 0,-1 0 0,-1 1 0,1-1 0,-1 2 0,0-1 0,0 1 0,0-1 0,-1 2 0,0-1 0,0 0 0,-1 1 0,1 0 0,-2 0 0,1 1 0,-1-1 0,0 1 0,0-1 0,-1 1 0,0 0 0,-1 0 0,1 0 0,-1 0 0,-1 0 0,0 0 0,0 0 0,-1 0 0,1 1 0,-2-1 0,1 0 0,-1-1 0,-1 1 0,1 0 0,-5 9 0,2-7 0,0 0 0,-1-1 0,0 0 0,-1 0 0,0 0 0,0 0 0,0-1 0,-1-1 0,-1 1 0,1-1 0,-1 0 0,0-1 0,-1 0 0,1-1 0,-15 6 0,-6-2 0,-15 6 0,45-14 0,0-1 0,0 0 0,-1 0 0,1 1 0,0-1 0,0 0 0,0 0 0,0 1 0,-1-1 0,1 0 0,0 1 0,0-1 0,0 0 0,0 1 0,0-1 0,0 0 0,0 1 0,0-1 0,0 0 0,0 1 0,0-1 0,0 0 0,0 1 0,0-1 0,0 0 0,0 1 0,0-1 0,1 0 0,-1 1 0,0-1 0,0 0 0,0 0 0,0 1 0,1-1 0,-1 0 0,0 0 0,0 1 0,1-1 0,-1 0 0,0 0 0,0 1 0,1-1 0,-1 0 0,0 0 0,1 0 0,-1 0 0,1 1 0,15 10 0,86 40 0,-68-36 0,-1 1 0,51 36 0,-67-40 0,-10-5 0,1-1 0,0 0 0,0-1 0,0 0 0,0-1 0,1 1 0,12 3 0,-20-8 30,1 0 1,-1 0-1,0 0 1,1 0-1,-1-1 1,0 1-1,1 0 1,-1-1-1,0 1 0,1-1 1,-1 0-1,0 1 1,0-1-1,0 0 1,0 0-1,1 1 0,-1-1 1,0 0-1,0 0 1,-1 0-1,1 0 1,0 0-1,0-1 1,0 1-1,-1 0 0,1 0 1,-1-1-1,1 1 1,-1 0-1,1-3 1,12-42-2538,-12 40 135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10152,'0'0'13558,"11"-6"-13166,38-17-16,-43 21-287,0 0 1,1 1-1,-1 0 0,1 0 1,-1 0-1,1 0 0,-1 1 1,12 1-1,11-1 222,16-1 497,0 1 1,0 2 0,-1 2 0,71 16-1,-108-19-643,-1 0-1,0-1 0,0 1 0,0-1 0,1 0 0,-1-1 0,0 1 0,0-1 1,12-4-1,-16 5-129,-1-1 0,1 1 0,0-1 0,-1 0 0,1 0 0,0 0 0,-1 0 0,1 0 0,-1 0 0,0 0 0,1-1 0,-1 1 0,0 0 0,0-1 0,0 1 1,0-1-1,0 1 0,0-1 0,0 0 0,0-2 0,2-15-4998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12664,'0'0'8497,"10"-4"-7889,12-3-125,0 2 0,0 0 1,28-2-1,218-17 4181,-261 23-4376,1 1 1,0-1 0,15 3-1,-6 3-3674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63 7136,'0'0'7232,"-2"-11"-6711,-6-30 39,6 30 3992,2 17-3522,-4 64 421,8 97-1,0-62-525,5 13-21,0 19 3198,-19-156-2675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12760,'0'0'11471,"12"-4"-11032,-5 2-374,11-4 135,0 2 1,0-1 0,22-1 0,17 0 354,142-9 1280,74 24 396,-193-8 369,-78-1-2600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2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15176,'0'0'4601,"5"-11"-4099,-3 7-464,7-17 379,2 0-1,19-29 1,-26 45-215,1-1 1,-1 1-1,1 0 0,1 0 0,-1 1 0,0 0 0,1-1 0,0 2 0,10-6 0,-12 7-91,-1 1-1,1 0 0,0 0 0,-1 0 0,1 0 0,0 0 0,0 1 0,-1 0 0,1 0 0,0 0 0,0 0 0,0 0 0,-1 1 0,1 0 1,0 0-1,0 0 0,-1 0 0,1 0 0,4 3 0,-2-1 16,0 1 1,-1-1-1,1 1 1,-1 0-1,0 0 1,0 0-1,0 1 1,-1 0-1,0 0 1,6 8-1,-8-9-54,1 1 0,-1 0 0,0 0 0,-1 0 0,1 0 0,-1 0 0,0 0 0,0 0 0,-1 1 0,1-1 0,-1 0 0,0 0 0,-2 11-1,-1-2 53,0-1 0,-1 1-1,-1-1 1,0 0 0,0 0-1,-9 13 1,-48 72 820,55-88-723,0 0 1,-1-1 0,0 0 0,-1 0-1,0-1 1,0 0 0,0-1 0,-1 0-1,-16 9 1,16-10 322,36-15-544,54-5 0,-43 5 0,2 3 0,58-3 0,42 15 0,-139-6 17,0 1 0,1-1-1,-1 0 1,0 0 0,0 0 0,0 0-1,0 0 1,0 0 0,0 0 0,0 0-1,0 0 1,1 0 0,-1 0 0,0 0-1,0-1 1,0 1 0,0 0 0,0 0-1,0 0 1,0 0 0,0 0 0,0 0 0,0 0-1,1 0 1,-1 0 0,0 0 0,0 0-1,0 0 1,0 0 0,0 0 0,0 0-1,0-1 1,0 1 0,0 0 0,0 0-1,0 0 1,0 0 0,0 0 0,0 0-1,0 0 1,0 0 0,0 0 0,0-1-1,0 1 1,0 0 0,0 0 0,0 0 0,0 0-1,0 0 1,0 0 0,0 0 0,0 0-1,0 0 1,0-1 0,0 1 0,0 0-1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1:3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0 9944,'0'0'8170,"-13"2"-7811,-83 7 296,-78 9 882,94-8-801,-25 4 304,102-14-970,1 1 0,-1-1 0,1 1 0,0 0 0,0 0 0,-1 0 0,1 0 0,0 0 0,0 0 0,0 1 1,0-1-1,0 0 0,0 1 0,0 0 0,0 0 0,1-1 0,-1 1 0,1 0 0,-1 0 0,1 0 0,0 0 0,0 1 0,0-1 1,0 0-1,0 0 0,0 1 0,1-1 0,-1 1 0,0 4 0,1 4 84,0 0-1,1 1 1,0-1-1,1 0 1,3 14 0,-2-12-121,16 78 415,25 113 263,-18-72-81,14 205 1,-40-329-609,17 360 1308,-17-327-975,-3-1 0,-1 1 0,-2-1 0,-2 0 0,-18 56 0,17-78-59,7-16-200,0 0 0,1 1 1,-1-1-1,1 1 0,0-1 1,0 1-1,0-1 0,0 1 0,1 0 1,-2 5-1,27-15-92,35-14-4,-21 7 0,-1 2 0,60-12 0,16 10 0,-97 14 0,1 0 0,-1 0 0,0 2 0,27 5 0,-29-3 0,-5-3 0,-1 2 0,1-1 0,-1 1 0,1 1 0,-1 0 0,13 7 0,-20-12 984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3:2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9040,'0'0'13294,"-1"13"-13030,-2 46 384,6 62 0,16 200 1820,-15-289-1297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3:2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11856,'0'0'6127,"12"-7"-5677,40-23 36,-49 28-404,1 0-1,0 1 0,1-1 1,-1 1-1,0 0 0,0 0 0,0 0 1,1 1-1,-1 0 0,0-1 1,1 2-1,-1-1 0,5 1 0,9 0 239,12 1 477,41 7 0,-52-6-260,1 0 0,-1-1 0,1-1 0,-1 0 0,38-5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3:26.0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64 9144,'0'0'5408,"4"-10"-5079,14-31-58,-9 28 255,-4 14-36,0 15 55,-4-14-547,32 182 2277,-32-180-2206,-1 0 1,1 1-1,1-1 0,-1 0 1,0 0-1,1 0 0,0 0 1,0 0-1,0-1 0,1 1 1,-1-1-1,1 1 0,0-1 1,0 0-1,0 0 0,0 0 1,0 0-1,1-1 0,-1 1 1,1-1-1,0 0 0,0 0 1,0 0-1,6 2 0,99 20 826,-101-22-828,-5-2-31,0 1 1,0-1-1,0 1 0,0 0 1,0 0-1,-1 0 1,1 0-1,0 0 0,-1 1 1,1 0-1,-1-1 1,1 1-1,-1 0 1,0 0-1,2 2 0,-3-3-21,-1-1-1,0 1 0,1 0 0,-1-1 1,0 1-1,0-1 0,0 1 0,1 0 1,-1-1-1,0 1 0,0 0 0,0-1 1,0 1-1,0 0 0,0-1 0,0 1 1,-1 0-1,1-1 0,0 1 0,0-1 1,0 1-1,-1 0 0,1-1 0,0 1 1,0-1-1,-2 2 0,-13 17 229,13-18-194,1 1 0,-1-1 1,1 1-1,-1-1 0,1 1 0,0 0 0,0-1 0,0 1 0,0 0 0,0 0 0,-1 3 1,10-21 380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213 857 16479,'0'0'3816,"9"-10"-4026,27-31 268,-29 25 68,-7 16-121,0 0 1,0-1 0,0 1-1,0 0 1,0 0-1,0-1 1,0 1 0,0 0-1,0 0 1,0-1-1,0 1 1,-1 0-1,1 0 1,0-1 0,0 1-1,0 0 1,-1 0-1,1 0 1,0-1 0,0 1-1,0 0 1,-1 0-1,1 0 1,0 0-1,0 0 1,-1-1 0,1 1-1,0 0 1,0 0-1,-1 0 1,-18 1 329,3 6-195,-1 1 0,1 0 0,0 1 0,0 1 0,1 0 0,0 1 0,1 1 0,1 0 0,-15 17 0,20-20-67,0 1 0,1 0 0,0 0 0,0 1 0,1-1 0,1 2 0,0-1 0,0 0 0,1 1 0,1 0-1,0 0 1,1 0 0,0 0 0,-1 18 0,3-24-31,1-1 0,-1 0 0,1 0 0,0 0 0,0 0 0,0 0 0,1 0 0,-1 0 0,1 0 1,1 0-1,-1-1 0,1 1 0,-1-1 0,1 0 0,1 0 0,4 5 0,-6-6-17,1-1 0,0 0 0,-1 0 0,1 0 1,0 0-1,1-1 0,-1 1 0,0-1 0,0 1 1,1-1-1,-1 0 0,0-1 0,1 1 0,-1-1 0,1 1 1,-1-1-1,1 0 0,-1 0 0,1 0 0,-1-1 1,1 0-1,-1 1 0,0-1 0,5-2 0,4-2 32,-1 0 0,0-1 0,-1 0 0,1-1-1,-1 0 1,0-1 0,-1 0 0,0 0 0,0-1 0,-1 0 0,0-1-1,0 1 1,8-16 0,-6 7 68,0 0-1,-1-1 1,-1 0-1,-1-1 1,-1 1-1,-1-1 1,4-26-1,-8 43-76,-1 1 1,0-1-1,0 1 0,0-1 0,0 1 0,0 0 0,0-1 1,-2-4-1,2 7-38,0 0 1,0 0 0,0 0-1,0-1 1,0 1-1,0 0 1,-1 0 0,1 0-1,0 0 1,0 0-1,0-1 1,0 1 0,0 0-1,0 0 1,-1 0 0,1 0-1,0 0 1,0 0-1,0-1 1,0 1 0,-1 0-1,1 0 1,0 0-1,0 0 1,0 0 0,-1 0-1,1 0 1,0 0-1,0 0 1,0 0 0,-1 0-1,1 0 1,0 0-1,0 0 1,0 0 0,-1 0-1,1 0 1,-11 12 249,-2 9-24,-20 39 0,30-53-200,1-1 0,0 0-1,-1 1 1,2-1 0,-1 1-1,1 0 1,0 0 0,1-1-1,-1 1 1,1 0 0,2 12-1,-2-18-23,0 1-1,1 0 1,-1-1-1,1 1 1,-1 0-1,1-1 1,0 1-1,0-1 1,-1 1-1,1-1 1,0 0-1,0 1 1,0-1-1,1 0 1,-1 0-1,0 0 1,0 1-1,1-1 0,-1-1 1,0 1-1,1 0 1,-1 0-1,1 0 1,0-1-1,-1 1 1,1-1-1,-1 1 1,1-1-1,0 0 1,-1 1-1,1-1 1,0 0-1,-1 0 1,1 0-1,0 0 0,-1-1 1,1 1-1,0 0 1,2-2-1,7-1 37,0-1 0,0 0 0,-1 0 0,15-9-1,-20 10-30,126-79 333,-34 19-45,-96 62-297,0 0 0,0 1 0,0-1 0,0 1 0,0-1 0,0 1 0,0-1 0,1 1 0,-1 0 0,0-1 0,0 1 0,1 0 0,-1 0 0,1 0 0,-1 0-3,-1 0 0,1 1 0,0-1 0,-1 0 0,1 0 0,-1 0 0,1 1 0,-1-1 0,0 0 0,1 1 0,-1-1 0,1 1 0,-1-1 0,0 0 0,1 1 0,-1-1 1,0 1-1,1-1 0,-1 1 0,0-1 0,1 2 0,0 2 15,0 1-1,0-1 1,-1 1 0,0 0 0,0-1 0,0 6 0,0-1-13,-4 86 137,-4-1 0,-35 162 0,-10 107 216,46-255 24,12-119-193,47-165 131,55-160 172,88-134-69,-181 436-425,-6 15 0,1-1 0,0 1 0,14-21 0,-13 33 0,-5 13 0,-2 22 0,-2-26 0,-1 29 0,0-1 0,-2 0 0,-1 0 0,-1 0 0,-2 0 0,-1-1 0,-1 0 0,-2 0 0,0-1 0,-2 0 0,-2-1 0,-24 39 0,37-65 0,1 0 0,-1 0 0,1 0 0,-1 0 0,0-1 0,0 1 0,1 0 0,-1 0 0,0-1 0,0 1 0,0 0 0,0-1 0,1 1 0,-1-1 0,0 1 0,-2-1 0,3 0 0,-1 0 0,1 0 0,-1 0 0,1 0 0,0 0 0,-1 0 0,1 0 0,-1 0 0,1-1 0,0 1 0,-1 0 0,1 0 0,0 0 0,-1-1 0,1 1 0,0 0 0,-1-1 0,1 1 0,0 0 0,0-1 0,-1 1 0,1 0 0,0-1 0,0 1 0,0 0 0,-1-1 0,0-2 0,0 0 0,0 0 0,1 0 0,-1 0 0,1 1 0,0-1 0,-1 0 0,1 0 0,1-3 0,2-5 0,0 1 0,1-1 0,0 1 0,1 1 0,0-1 0,1 0 0,0 1 0,12-13 0,-15 17 0,1 1 0,0 0 0,0 1 0,0-1 0,0 1 0,1 0 0,0 0 0,-1 0 0,1 0 0,0 1 0,0 0 0,1 0 0,-1 0 0,9-1 0,-10 3 0,-1-1 0,1 1 0,0 0 0,-1 0 0,1 0 0,0 1 0,-1-1 0,1 1 0,0 0 0,-1 0 0,1 0 0,-1 0 0,0 1 0,1-1 0,-1 1 0,0 0 0,0 0 0,0 0 0,0 0 0,0 1 0,0-1 0,3 6 0,1 1 0,-1 1 0,0 0 0,-1 0 0,0 1 0,-1-1 0,0 1 0,-1 0 0,0 0 0,-1 0 0,2 20 0,0 12 0,-4 60 0,0-103 0,-8 106 0,-29 158 0,31-206 0,6-45 0,-1-1 0,0 0 0,-1 0 0,0 0 0,-1-1 0,-4 12 0,6-20 0,0-4 0,3-10 0,4-17 0,1 4 0,23-83 0,46-107 0,-16 79 0,92-152 0,-84 188 0,-45 69 0,-23 29 0,1-1 0,0 1 0,0 0 0,0-1 0,0 1 0,0 0 0,0 0 0,1 0 0,-1 0 0,0 0 0,1 0 0,-1 0 0,0 0 0,1 0 0,-1 1 0,1-1 0,3 0 0,-5 1 0,1 0 0,0 0 0,0 0 0,0 1 0,-1-1 0,1 0 0,0 0 0,0 1 0,0-1 0,-1 1 0,1-1 0,0 1 0,-1-1 0,1 1 0,0-1 0,-1 1 0,1 0 0,-1-1 0,1 1 0,-1 0 0,1-1 0,-1 1 0,0 0 0,1 1 0,1 3 0,0 0 0,0 0 0,-1 1 0,0-1 0,0 1 0,0 0 0,0-1 0,-1 10 0,-2 5 0,-1 0 0,0 0 0,-2 0 0,0 0 0,-9 21 0,8-28 0,1 0 0,-2-1 0,1 1 0,-2-2 0,1 1 0,-2-1 0,0 0 0,-15 14 0,21-22 0,0-1 0,0 1 0,0-1 0,0 0 0,-1 0 0,1 0 0,-1-1 0,1 1 0,-1-1 0,1 1 0,-1-1 0,0-1 0,0 1 0,0 0 0,0-1 0,1 0 0,-1 0 0,0 0 0,0 0 0,0-1 0,0 1 0,0-1 0,-3-1 0,3 0 0,-1 0 0,2 0 0,-1 0 0,0-1 0,0 1 0,1-1 0,-1 0 0,1 0 0,0 0 0,0 0 0,0-1 0,0 1 0,1-1 0,0 0 0,-1 1 0,1-1 0,0 0 0,1-1 0,-1 1 0,0-5 0,-1 1 0,-1-9 0,4 17 0,0-1 0,0 1 0,0 0 0,1-1 0,-1 1 0,0-1 0,0 1 0,0-1 0,1 1 0,-1 0 0,0-1 0,1 1 0,-1-1 0,0 1 0,1 0 0,-1 0 0,0-1 0,1 1 0,-1 0 0,1-1 0,-1 1 0,0 0 0,1 0 0,-1 0 0,1 0 0,-1-1 0,1 1 0,-1 0 0,1 0 0,-1 0 0,1 0 0,0 0 0,9 0 0,1-1 0,0 2 0,-1 0 0,14 2 0,16 2 0,-18-5 0,0 0 0,0-2 0,0 0 0,0-2 0,-1 0 0,0-2 0,1 0 0,-2-1 0,1-1 0,28-16 0,-24 10 0,0-2 0,-1-1 0,-1-1 0,-1 0 0,0-2 0,-1 0 0,25-34 0,-10 7 0,-3-2 0,-2-1 0,-3-2 0,-1 0 0,-3-2 0,-2 0 0,-3-2 0,14-65 0,-3-45 0,-26 135 0,-2-1 0,-1 0 0,-4-41 0,3 70 0,-1-1 0,1 1 0,-1 0 0,0-1 0,0 1 0,0 0 0,-3-6 0,4 8 0,-1 1 0,1-1 0,-1 1 0,1-1 0,-1 1 0,1-1 0,-1 1 0,1-1 0,-1 1 0,0-1 0,1 1 0,-1 0 0,0 0 0,1-1 0,-1 1 0,0 0 0,1 0 0,-1-1 0,0 1 0,0 0 0,1 0 0,-1 0 0,0 0 0,0 0 0,1 0 0,-1 1 0,0-1 0,0 0 0,1 0 0,-1 0 0,0 1 0,1-1 0,-1 0 0,0 1 0,1-1 0,-1 0 0,1 1 0,-1-1 0,0 1 0,1-1 0,-1 1 0,0 0 0,-4 4 0,0 0 0,0 0 0,1 1 0,0-1 0,0 1 0,0 0 0,0 0 0,1 0 0,-3 8 0,-21 65 0,24-72 0,-12 46 0,3 0 0,1 1 0,3-1 0,3 2 0,2-1 0,2 1 0,2-1 0,3 1 0,12 61 0,-14-107 0,0 0 0,1 0 0,0 0 0,0 0 0,8 14 0,-10-21 0,0 0 0,0 0 0,1 0 0,-1 0 0,0-1 0,1 1 0,-1 0 0,1-1 0,0 0 0,0 1 0,-1-1 0,1 0 0,0 0 0,0 0 0,0 0 0,0 0 0,0 0 0,0 0 0,1-1 0,-1 1 0,0-1 0,0 0 0,0 1 0,1-1 0,-1 0 0,0 0 0,0-1 0,0 1 0,4-1 0,0-1 0,1 0 0,-1-1 0,0 0 0,-1 0 0,1 0 0,0 0 0,-1-1 0,10-8 0,38-45 0,-10 11 0,-35 38 0,12-10 0,-11 19 0,-3 11 0,1 33 0,-6-31 0,2 0 0,-1 0 0,2 0 0,9 25 0,-10-31 0,1-1 0,0 1 0,0-1 0,1 1 0,0-1 0,11 11 0,-13-15 0,0 0 0,1 0 0,-1-1 0,1 1 0,0-1 0,0 0 0,0 0 0,0-1 0,0 1 0,0-1 0,1 0 0,-1 0 0,0 0 0,0-1 0,6 1 0,-4-1 0,0 0 0,0 0 0,0-1 0,0 0 0,0 0 0,0 0 0,0-1 0,0 0 0,0 0 0,-1 0 0,1-1 0,-1 0 0,0 0 0,6-4 0,-2 0 0,-1 0 0,-1-1 0,1 0 0,-1-1 0,-1 1 0,1-1 0,4-10 0,0 1 0,-5 10 0,-1 0 0,0-1 0,0 1 0,-1-1 0,-1 0 0,4-10 0,-7 18 0,0 1 0,0 0 0,1-1 0,-1 1 0,0-1 0,0 1 0,0-1 0,0 1 0,0-1 0,0 1 0,0-1 0,0 1 0,0 0 0,0-1 0,0 1 0,0-1 0,0 1 0,0-1 0,0 1 0,0-1 0,-1 1 0,1-1 0,0 1 0,0 0 0,0-1 0,-1 1 0,1-1 0,0 1 0,-1 0 0,1-1 0,0 1 0,-1 0 0,1 0 0,0-1 0,-1 1 0,1 0 0,-1 0 0,1-1 0,-1 1 0,1 0 0,0 0 0,-1 0 0,1 0 0,-1 0 0,1 0 0,-1-1 0,1 1 0,-1 0 0,1 0 0,-1 1 0,1-1 0,-1 0 0,1 0 0,0 0 0,-1 0 0,1 0 0,-1 0 0,1 1 0,-1-1 0,-26 15 0,19-8 0,1 0 0,0 0 0,1 0 0,0 1 0,0 0 0,1 1 0,-1-1 0,2 1 0,-7 14 0,10-20 0,0 0 0,0 0 0,0 0 0,0 1 0,1-1 0,-1 0 0,1 0 0,0 0 0,0 0 0,0 1 0,0-1 0,0 0 0,1 0 0,-1 0 0,1 0 0,0 0 0,0 0 0,0 0 0,1 0 0,-1 0 0,1 0 0,-1 0 0,1-1 0,0 1 0,0-1 0,0 1 0,0-1 0,1 0 0,-1 0 0,1 0 0,-1 0 0,1 0 0,4 2 0,4 1 0,0-1 0,1 0 0,-1 0 0,1-1 0,0 0 0,-1-1 0,1-1 0,0 0 0,17-1 0,3-1 0,-1-2 0,42-10 0,29-11 0,153-58 0,-238 76 0,-1-1 0,0-1 0,-1 0 0,0-1 0,15-11 0,-29 18 0,-6 3 0,-10 3 0,-20 15 0,1 0 0,-33 26 0,54-36 0,0 1 0,1 0 0,0 1 0,1 1 0,0 0 0,1 0 0,0 1 0,-13 23 0,22-33 0,0-1 0,0 1 0,0 0 0,0 0 0,1-1 0,-1 1 0,1 0 0,-1 0 0,1 0 0,0 0 0,0 0 0,1 0 0,-1 0 0,0-1 0,1 1 0,0 0 0,0 0 0,-1 0 0,3 3 0,-2-5 0,1 1 0,-1-1 0,0 1 0,1-1 0,-1 0 0,1 1 0,-1-1 0,1 0 0,0 0 0,0 0 0,-1 0 0,1 0 0,0-1 0,0 1 0,0 0 0,0-1 0,0 0 0,0 1 0,0-1 0,0 0 0,0 0 0,0 0 0,0 0 0,0 0 0,0-1 0,0 1 0,0-1 0,3 0 0,5-3 0,0 1 0,0-2 0,-1 1 0,1-1 0,-1-1 0,0 1 0,-1-2 0,0 1 0,0-1 0,0 0 0,0-1 0,-1 0 0,-1 0 0,11-16 0,3-10 0,-1 0 0,23-58 0,-16 28 0,-3-1 0,-3-1 0,-3-1 0,-2 0 0,-4-1 0,4-96 0,-15 161 0,1-7 0,-1-1 0,-3-20 0,3 31 0,0 0 0,0-1 0,0 1 0,0 0 0,0 0 0,0 0 0,0-1 0,0 1 0,0 0 0,0 0 0,0 0 0,0-1 0,0 1 0,0 0 0,0 0 0,0 0 0,0 0 0,0-1 0,0 1 0,0 0 0,0 0 0,-1 0 0,1 0 0,0-1 0,0 1 0,0 0 0,0 0 0,0 0 0,-1 0 0,1 0 0,0 0 0,0-1 0,0 1 0,0 0 0,-1 0 0,1 0 0,0 0 0,0 0 0,0 0 0,-1 0 0,1 0 0,0 0 0,0 0 0,0 0 0,-1 0 0,1 0 0,0 0 0,0 0 0,0 0 0,-1 0 0,1 0 0,0 0 0,0 0 0,0 1 0,0-1 0,-1 0 0,1 0 0,0 0 0,0 0 0,-9 12 0,-1 9 0,1 0 0,1 0 0,1 1 0,1 0 0,-5 30 0,-6 116 0,35 464 0,-13-561 0,-4-69 0,0 10 0,-1 0 0,0 1 0,-2 11 0,2-24 24,0 1-1,0-1 1,0 0-1,0 0 1,0 1 0,0-1-1,0 0 1,0 0-1,0 1 1,0-1 0,0 0-1,0 0 1,0 1 0,0-1-1,0 0 1,0 0-1,0 1 1,-1-1 0,1 0-1,0 0 1,0 0-1,0 0 1,0 1 0,-1-1-1,1 0 1,0 0-1,0 0 1,0 0 0,-1 1-1,1-1 1,0 0-1,0 0 1,0 0 0,-1 0-1,1 0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4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0 350 14776,'0'0'6937,"1"13"-6261,16 212 2248,-10-101 2,-7-124-2505,-3-14 807,0-13-840,1 0 0,2-35-1,-1-4 66,-2 13-243,-1-23 312,5-86 1,1 115-523,-1 26 0,4-34 0,-4 48 0,1-1 0,0 1 0,1 0 0,0-1 0,0 1 0,0 0 0,1 1 0,4-8 0,-6 11 0,1 1 0,0-1 0,-1 1 0,1-1 0,0 1 0,0 0 0,0 0 0,0 1 0,0-1 0,1 0 0,-1 1 0,0 0 0,1 0 0,-1 0 0,1 0 0,0 0 0,-1 1 0,1 0 0,-1 0 0,1 0 0,0 0 0,-1 0 0,1 1 0,-1-1 0,4 2 0,2 0 0,-1 0 0,-1 0 0,1 1 0,0 0 0,-1 1 0,1 0 0,-1 0 0,0 0 0,0 1 0,6 6 0,-9-7 0,0 0 0,0 1 0,0-1 0,-1 1 0,1 0 0,-1 0 0,0 1 0,-1-1 0,0 0 0,1 1 0,-2 0 0,1-1 0,-1 1 0,2 11 0,-3-13 0,0-1 0,0 1 0,0 0 0,-1-1 0,1 1 0,-1-1 0,0 1 0,0 0 0,0-1 0,-1 0 0,1 1 0,-1-1 0,1 0 0,-1 0 0,0 0 0,-1 0 0,1 0 0,0 0 0,-1-1 0,0 1 0,1-1 0,-1 1 0,0-1 0,0 0 0,-5 2 0,-1 1 0,-44 20 0,49-23 0,-1-1 0,1 0 0,-1 0 0,1 0 0,-1 0 0,0-1 0,1 1 0,-1-1 0,0 0 0,-5-1 0,5-2 850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3:27.4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130 0 9536,'0'0'7669,"-8"13"-7408,-59 95 495,60-94-681,-4 4 370,2 1 0,-10 27 0,17-41-336,1 0 1,-1 0-1,1 1 0,0-1 0,0 1 1,1-1-1,0 1 0,0-1 1,0 1-1,1-1 0,-1 1 1,1-1-1,1 1 0,1 5 0,-2-9-65,1 1 0,0-1 0,-1 1 0,1-1 0,0 0 0,0 1-1,0-1 1,0 0 0,1 0 0,-1-1 0,1 1 0,-1 0 0,1-1-1,-1 1 1,1-1 0,0 0 0,5 1 0,5 2 90,1-1 1,20 2-1,-31-4-112,171 16 882,-146-15-721,88 11 946,-111-12-1020,1 0 0,0 0-1,0-1 1,-1 1 0,1-1 0,0-1 0,6 0 0,-12 0-91,1 1 1,0-1 0,0 0 0,-1 0 0,1 0 0,-1 0 0,1 1-1,-1-1 1,1 0 0,-1 0 0,1 0 0,-1 0 0,0 0 0,0 0 0,1 0-1,-1 0 1,0 0 0,0 0 0,0 0 0,0-2 0,0-2 34,3-26 199,-1-1 0,-2 1 0,-1-1 1,-2 1-1,-1 0 0,-10-42 0,11 61 179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166 127 7528,'0'0'14231,"-12"13"-13817,-37 42 22,43-49-334,1 1 0,0 0 0,0 0 0,1 0 0,0 1 0,0-1 0,1 1 0,0 0 1,-3 13-1,-3 8 203,-2-2 111,2 0 0,1 0 0,1 1 0,2-1 0,0 2 0,0 42 0,4-65-317,1 0-1,1 0 0,-1 0 1,1 0-1,0 0 0,0 0 0,1 0 1,-1-1-1,1 1 0,1 0 1,-1-1-1,1 1 0,0-1 1,0 0-1,0 0 0,1 0 1,0-1-1,0 1 0,6 4 1,-8-8-71,0 0 0,0 0 0,0 0 0,0 0 0,0-1 0,0 1 0,0-1 0,0 1-1,0-1 1,0 0 0,1 0 0,-1 0 0,0 0 0,0 0 0,0-1 0,0 1 0,0-1 0,0 1 0,0-1 0,0 0 0,0 1 0,0-1 0,3-2 0,5-2 74,0-1 0,17-14 0,-10 5 42,-1-1 0,-1-1-1,0 0 1,15-24 0,4-5 336,-7 4 1102,-27 42-1578,0 0 0,1 0 0,-1 0 1,0 0-1,1-1 0,-1 1 0,0 0 0,1 0 0,-1 0 0,0 0 0,1 0 0,-1 0 0,0 1 0,1-1 0,-1 0 0,0 0 0,0 0 0,1 0 0,-1 0 0,0 0 0,1 0 0,-1 1 0,0-1 0,0 0 0,1 0 0,-1 0 0,0 1 0,0-1 1,1 0-1,-1 0 0,0 1 0,1 0 0,7 7 49,2 5-53,1-1 0,0-1 0,1 0 0,0 0 0,0-1 0,1-1 0,1 0 0,22 11 0,-30-17 0,0 0 0,0-1 0,1 0 0,-1 0 0,1-1 0,-1 1 0,1-1 0,0-1 0,-1 1 0,1-1 0,0 0 0,0-1 0,-1 0 0,1 0 0,-1 0 0,1-1 0,-1 0 0,1 0 0,-1 0 0,0-1 0,0 0 0,11-7 0,-6 1 0,-1 0 0,0 0 0,-1-1 0,1 0 0,-2 0 0,0-1 0,0 0 0,-1-1 0,11-22 0,-2-7 0,20-71 0,-32 100 0,-2 1 0,1 1 0,-2-1 0,0 0 0,0 1 0,0-1 0,-2 0 0,1 0 0,-1 1 0,-1-1 0,-4-16 0,3 19 0,1-1 0,-1 1 0,-1 0 0,0 0 0,0 1 0,0-1 0,-1 1 0,0 0 0,-1 0 0,1 1 0,-1-1 0,0 1 0,-10-7 0,1 5 420,15 8-407,-1 0 1,1 0-1,0 0 1,0 0-1,0 0 1,0 0 0,-1 0-1,1 0 1,0 0-1,0 0 1,0 0-1,0 0 1,-1 0-1,1 0 1,0 0 0,0 0-1,0 0 1,0 0-1,-1 1 1,1-1-1,0 0 1,0 0-1,0 0 1,0 0 0,0 0-1,0 0 1,-1 0-1,1 1 1,0-1-1,0 0 1,0 0 0,0 0-1,0 0 1,0 0-1,0 1 1,0-1-1,0 0 1,0 0-1,0 0 1,0 1 0,5 21-2712,-3-17 371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12760,'0'0'10121,"5"11"-9600,-2-5-435,1 5 66,1-1 0,-1 0-1,-1 1 1,0 0-1,3 18 1,-4-9 177,2 1 161,-2 1 0,-1 0-1,-1 36 1,-7 55 1103,4-43 1579,3-69-3138,0-1 0,1 1 0,-1-1 0,0 0 0,0 1 0,1-1 0,-1 0 0,0 1 0,1-1 0,-1 0 0,1 1 0,-1-1 0,0 0 0,1 0 0,-1 0 0,1 1 0,-1-1-1,1 0 1,-1 0 0,1 0 0,-1 0 0,0 0 0,1 0 0,-1 0 0,1 0 0,-1 0 0,1 0 0,-1 0 0,1 0 0,0 0 0,17-2 196,34-10-212,95-18-5,-122 26-15,1 2 1,-1 1-1,48 3 1,-15 5 1,-57-7 32,0 0 0,0 0 0,1 0 0,-1 0 0,0 0 0,0 0 0,0 0 0,0-1 0,0 1 0,0 0 0,0-1 0,0 1 0,0-1 0,0 1 0,0-1 0,0 1 0,0-1 0,0 1 0,-1-1 0,1 0 0,0 0 0,0 1 0,-1-1 0,1 0 0,0 0 0,-1 0 0,2-2 0,9-28-1626,-8 21-1643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 10040,'0'0'10566,"-10"-1"-10037,-29 1-236,30 1 4352,240 10-1642,-224-10-2919,29 1 447,0-2 0,0-1 0,0-2 0,68-13 0,-92 13-346,0 1 1,0 0-1,1 1 1,21 1-1,-25 0-168,-9-1 118,4 2 426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12056,'0'0'10006,"10"-7"-9419,0-1-390,-7 5-128,1 0 1,-1 0-1,1 0 0,0 1 1,0-1-1,0 1 0,1 0 1,-1 0-1,0 1 0,1-1 1,-1 1-1,1 0 0,5 0 1,133-5 2202,-97 6-1053,78-9 0,-82 3-82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9744,'0'0'7074,"1"-11"-6489,8-78 785,-9 70 2062,1 29-2959,14 77 1092,27 207 1852,-41-275-2869,-1 0-1,-1-1 1,0 1-1,-6 26 1,5-37-269,2-7-201,0 0 0,0-1 0,0 1 0,0 0 0,-1 0-1,1-1 1,0 1 0,-1 0 0,1-1 0,0 1 0,-1 0 0,1-1 0,-1 1 0,1-1 0,-1 1 0,1 0 0,-1-1 0,0 1 0,1-1 211,-19-5 23,17 3 332,0 0-1045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12864,'0'0'8065,"-4"10"-7515,-11 29 0,15-38-499,-1-1 0,1 0 0,0 1 0,0-1 0,0 1 0,0-1 0,0 0 0,0 1 0,0-1 0,0 0 0,0 1 0,0-1 0,0 1 0,0-1 0,0 0 0,1 1 0,-1-1 0,0 0 0,0 1 0,0-1 0,0 0 0,1 1 0,-1-1 0,0 0 0,0 1 0,1-1 0,-1 0 0,0 0 0,0 1 0,1-1 0,-1 0 0,0 0 0,1 1 0,-1-1 0,1 0 0,-1 0 0,0 0 0,1 0 0,15 3 947,-12-3-884,15 4 327,0-2-1,0 0 1,23-2 0,10 1 73,71 0 444,34 4 227,-116 1-549,-1 1 1,46 15-1,-81-21-607,8 4 130,0-1 0,0 0 0,1-1-1,-1-1 1,1 0 0,0-1 0,26-1 0,-38 0-159,-1 0 0,1 0 0,-1 0 0,1 0 0,0-1 0,-1 1 0,1 0 0,-1-1 0,1 1 0,-1-1 0,1 1 0,-1-1 0,0 0 0,1 0 0,-1 0 0,0 1 0,1-1 0,-1 0 0,0-1 0,0 1 0,0 0 0,0 0 0,0 0 0,0-1 0,0 1 0,0 0 0,-1-1 0,1 1 0,-1-1 0,1 1 0,-1-1 0,1 1 0,-1-1 0,0 1 0,1-4 0,6-28 860,-2 13-5700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1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13360,'0'0'6287,"5"-12"-5847,-4 9-414,4-8 185,1-1-1,1 1 0,-1 0 1,1 0-1,1 1 1,16-18-1,-11 18 126,-1 0 0,1 0 0,1 2 0,0-1 0,0 2-1,0 0 1,20-6 0,-27 10-107,1 1 0,0 0 0,0 1 0,0-1-1,0 1 1,0 1 0,0 0 0,0 0 0,0 1-1,0-1 1,0 2 0,0-1 0,-1 1 0,1 1 0,0-1-1,11 6 1,-16-6-151,0 0-1,0 1 0,0-1 1,0 1-1,-1-1 0,1 1 1,-1 0-1,1 0 0,-1 0 1,0 0-1,0 0 0,0 1 1,-1-1-1,1 0 0,-1 1 1,0 0-1,0-1 0,0 1 1,0 0-1,-1-1 0,0 1 1,1 7-1,-2-2 46,1 1-1,-1 0 0,0 0 1,-1 0-1,0-1 1,-1 1-1,-6 14 1,0-5 54,0-1 1,-2-1-1,0 1 1,-18 20 0,-61 60 519,55-62-485,22-21-180,7-7-31,-1 0 0,0-1 0,0 0 0,-1-1 0,0 1 0,0-1 0,-15 7 0,17-11-1,9-5 0,10-6 0,33-14 0,52-18 0,-81 36 0,0 0 0,1 0 0,0 2 0,-1 0 0,1 1 0,33 1 0,-42 2 0,0 1 0,0 0 0,0 0 0,-1 1 0,1 0 0,-1 1 0,1 0 0,-1 0 0,11 8 0,-7-4 0,0-2 0,26 12 0,-34-18 522,7 1-686,-5 3-4129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2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0 10152,'0'0'8674,"-12"5"-8229,-11 6-75,0-2 0,-1-1 0,-1-1 0,-35 5 0,10-10 304,27-2 10,-33 4 0,50-3-453,0 0-1,0 1 1,0-1 0,0 1 0,0 0 0,0 1 0,1 0 0,-1 0-1,-9 7 1,13-9-166,1 0 0,0 1 0,0-1 0,0 1 0,0-1 0,0 1 0,0-1 0,0 1 0,1 0 0,-1 0 0,1-1 0,-1 1 0,1 0 0,-1 0 0,1 0 0,0 3 0,2 35 328,-1-32-340,38 228 952,-20-136-585,38 181 663,20 125 402,-74-391-1432,21 178 673,-21-145-419,-2 0 0,-5 51 0,-2-28-274,-24 171-22,27-224-11,1 0 0,1 32 0,1-49 0,0-1 0,0 1 0,0 0 0,0 0 0,1 0 0,-1 0 0,0-1 0,1 1 0,-1 0 0,1 0 0,-1-1 0,1 1 0,-1 0 0,1-1 0,-1 1 0,1-1 0,0 1 0,-1 0 0,1-1 0,0 0 0,-1 1 0,1-1 0,0 1 0,0-1 0,0 0 0,-1 1 0,1-1 0,0 0 0,0 0 0,0 0 0,-1 0 0,3 0 0,34 1 0,-28-2 0,202-18 0,-90 6 0,-24 7 0,-95 6 46,-1 0-1,1-1 1,0 1-1,0 0 1,0-1-1,-1 0 1,1 1-1,0-1 1,-1 0-1,1 0 1,-1 0-1,1 0 1,-1 0-1,1 0 1,-1-1-1,0 1 1,1 0-1,-1-1 1,0 1-1,2-4 1,14-31-2898,-15 31 813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2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10152,'0'0'15383,"11"-2"-15088,32-4 220,1 1 1,83 3-1,203 17 4712,-329-15-5094,-1-2-110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5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10448,'0'0'11479,"12"-1"-11039,-9 0-420,9 0 129,1 0 0,-1 1 0,18 1 0,-26-1-82,1 1 0,0 0 0,-1 0 0,1 0 0,-1 1 0,1 0 0,-1-1 0,0 2-1,1-1 1,-1 0 0,0 1 0,0 0 0,-1 0 0,1 0 0,3 4 0,-3-2 11,0 0 1,0 1-1,0-1 0,-1 1 1,0 0-1,0 0 1,0 1-1,-1-1 0,0 0 1,0 1-1,-1-1 1,0 1-1,0 0 0,0 0 1,-1-1-1,0 1 1,0 0-1,-1-1 0,0 1 1,0 0-1,-3 9 0,-1-1 94,-1 0-1,0-1 1,-1 0-1,-1 0 1,0-1-1,0 0 1,-2 0-1,-13 14 1,18-21-40,2-4-22,1 1 1,-1-1 0,1 1-1,-1-1 1,1 1 0,0 0-1,0 0 1,0 0 0,1 0-1,-1 0 1,1 1 0,0-1-1,0 0 1,0 1 0,0-1-1,0 1 1,1-1 0,-1 6-1,1-8-66,1 0 0,-1 0-1,1 0 1,0 0 0,-1 0-1,1 0 1,-1-1 0,1 1-1,0 0 1,0 0-1,0 0 1,-1-1 0,1 1-1,0-1 1,0 1 0,0 0-1,0-1 1,0 0 0,0 1-1,0-1 1,0 0-1,0 1 1,2-1 0,27 4 467,21-4 449,91-12 0,-60 1-3726,-62 8 1192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22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109 188 10752,'0'0'11793,"-9"13"-11253,6-7-472,-14 21 425,1 0 0,-12 30 1,20-34-197,1 0 0,1 1 1,1 0-1,1 0 1,1 0-1,1 0 1,2 1-1,0-1 1,1 1-1,2-1 0,10 47 1,-11-64-173,1 1 0,0-1 0,0 0 0,1 0 0,-1 0 0,1-1 0,1 1-1,-1-1 1,1 0 0,1 0 0,-1-1 0,1 1 0,11 8 0,-14-12-49,1 0 1,0 0-1,0 0 0,-1 0 0,1 0 1,0-1-1,1 1 0,-1-1 0,0 0 1,0-1-1,0 1 0,1-1 0,-1 1 1,0-1-1,1-1 0,-1 1 0,0-1 1,0 1-1,1-1 0,-1 0 0,0-1 1,0 1-1,0-1 0,0 0 0,-1 0 0,6-2 1,3-5-35,-1 0 0,0 0 1,0-1-1,0-1 1,-1 0-1,-1 0 0,0-1 1,-1 0-1,9-16 1,3-13 108,25-70 0,-27 62-128,-10 34-23,-7 25 0,1 12 0,1-3 0,2 1 0,0-1 0,1 0 0,0-1 0,12 22 0,-15-34 0,0 0 0,0-1 0,1 0 0,0 1 0,0-2 0,0 1 0,1 0 0,0-1 0,-1 0 0,1 0 0,1 0 0,-1-1 0,1 1 0,-1-1 0,1-1 0,0 1 0,0-1 0,0 0 0,0 0 0,12 1 0,-10-2 0,0-1 0,1 0 0,-1 0 0,0 0 0,1-1 0,-1 0 0,0-1 0,0 0 0,0 0 0,0-1 0,0 0 0,14-8 0,-12 5 0,-1-1 0,0 0 0,0 0 0,0-1 0,-1 0 0,-1 0 0,1-1 0,-1 0 0,6-11 0,12-20 0,27-58 0,-45 84 0,-2-1 0,0 1 0,0-1 0,-2 0 0,0 0 0,0-1 0,-1 1 0,-1-20 0,-2 18 0,0-1 0,-2 0 0,0 0 0,0 1 0,-2 0 0,-7-19 0,8 27 0,1 1 0,-2 0 0,1 0 0,-1 0 0,0 0 0,-1 0 0,1 1 0,-2 0 0,1 1 0,-1-1 0,0 1 0,0 0 0,-13-7 0,16 11 0,-1 0 0,0 1 0,0 0 0,0-1 0,0 2 0,0-1 0,0 0 0,0 1 0,0 0 0,0 0 0,0 1 0,0-1 0,0 1 0,0 0 0,0 0 0,0 1 0,0 0 0,1 0 0,-1 0 0,1 0 0,-1 0 0,1 1 0,0 0 0,0 0 0,0 0 0,0 1 0,0-1 0,1 1 0,0 0 0,0 0 0,0 0 0,-4 8 0,-4 15-3935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2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 8936,'0'0'15039,"-13"-1"-14461,-43-1-25,52 3-469,1-1-1,-1 1 1,0 0 0,0 0 0,1 0-1,-1 1 1,0-1 0,1 1-1,0 0 1,-1 0 0,1 0 0,0 0-1,0 1 1,0-1 0,0 1 0,-4 5-1,3-4 63,0 0 46,-1 1-1,1-1 0,1 1 1,-1 0-1,1 0 0,-6 10 1,8-13-116,1 0 1,-1 0-1,1 0 0,-1 0 1,1 0-1,0 0 0,-1 0 1,1 0-1,0 0 0,0 0 1,1 0-1,-1 0 0,0 0 1,1 0-1,-1 0 0,1 0 1,-1 0-1,1 0 0,0-1 1,0 1-1,0 0 0,0 0 1,3 2-1,3 4 16,0 0-1,1-1 1,-1 0 0,2 0-1,-1-1 1,1 0 0,0-1-1,0 0 1,0 0 0,1-1-1,0 0 1,0-1-1,0 0 1,0 0 0,0-1-1,16 1 1,-7-2 58,0 0 1,0-1-1,0-1 1,0-1-1,0-1 1,-1-1-1,1 0 1,22-9-1,-11 3 843,-11 4-1807,-3 0-3416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2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10040,'0'0'17698,"15"7"-17348,-6-3-285,0 0-4,0 1-1,0-2 1,1 1 0,-1-2-1,1 1 1,0-1-1,0 0 1,-1-1 0,21 0-1,104-7 1089,137 12 1,-249-6-867,-1 0 1,1-1-1,-1-1 1,1-1-1,21-6 1,-12 8-284,-31 1-5,0 0 0,0 0 0,0 0 1,0 0-1,0 0 0,0 0 0,0 0 0,1 0 0,-1 0 1,0 0-1,0 0 0,0 0 0,0 0 0,0 0 0,0 0 1,1 0-1,-1 0 0,0 0 0,0 0 0,0 0 0,0 0 0,0 0 1,0 0-1,0 0 0,1 0 0,-1 0 0,0 0 0,0 1 1,0-1-1,0 0 0,0 0 0,0 0 0,0 0 0,0 0 1,0 0-1,0 0 0,0 0 0,1 1 0,-1-1 0,0 0 0,0 0 1,0 0-1,0 0 0,0 0 0,0 0 0,0 1 0,0-1 1,0 0-1,0 0 0,0 0 0,0 0 0,0 0 0,0 0 1,-1 1-1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2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13168,'0'0'9254,"0"16"-8690,-1 41-124,-6 158 1319,-3 2 289,6-162-1232,3-38-420,-1 0 0,2-1 0,0 1 0,1 0 0,6 27-1,-7-44-372,0 1-1,0 0 0,0-1 1,0 1-1,0 0 1,0-1-1,0 1 0,1 0 1,-1-1-1,0 1 0,1 0 1,-1-1-1,0 1 0,1-1 1,-1 1-1,1-1 0,-1 1 1,0-1-1,1 1 1,0-1-1,-1 1 0,1-1 1,-1 0-1,1 1 0,-1-1 1,1 0-1,1 1 0,-1-1 49,0-1-1,-1 1 0,1 0 1,0 0-1,0-1 1,0 1-1,0-1 0,0 1 1,-1-1-1,1 1 0,0-1 1,0 1-1,-1-1 0,1 0 1,0 1-1,0-2 1,12-17-316,-5 5-3450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33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0 613 7936,'0'0'12985,"14"-11"-12491,91-60 950,-78 53-591,-18 13-340,0 0-1,0-1 0,11-11 0,-19 17-410,-1-1 1,0 1-1,1 0 1,-1-1 0,1 1-1,-1-1 1,1 1-1,-1 0 1,1-1 0,-1 1-1,1 0 1,0-1-1,-1 1 1,1 0 0,-1 0-1,1 0 1,0 0 0,-1-1-1,1 1 1,0 0-1,-1 0 1,1 0 0,-1 0-1,1 0 1,0 1-1,-1-1 1,2 0 0,-1 1-41,0-1 0,0 1 1,0 0-1,0 0 1,0 0-1,0 0 0,-1 0 1,1 0-1,0 0 1,0 0-1,-1 0 0,1 0 1,0 2-1,3 6-157,-1 1 0,4 19 0,-4-18 413,8 49 10,-1 1 0,1 100 0,-4-43 51,0-10 52,10 90 601,-8-121-830,3 21-11,-9-72-191,2 40 0,-3-16 0,0-36 0,-1-11 0,-1-1 0,1 1 0,-1 0 0,0 0 0,0 0 0,0 0 0,-1 5 0,-1 30 0,4-19 0,2-37 0,13-34 0,-10 34 0,-1 0 0,5-26 0,2-41 0,-8 39 0,3 0 0,23-79 0,7 12 0,7-11 0,-5 16 0,-26 57 0,-2-1 0,10-100 0,-12 13 0,1 40 0,-3 30 0,-3 36 0,-3 24 0,0-1 0,-1 1 0,0-16 0,42 43 0,-35-14 0,0 1 0,0-2 0,1 1 0,-1-1 0,1-1 0,0 1 0,0-2 0,0 1 0,0-1 0,15 0 0,25 4 0,-16-2 0,1-1 0,52-3 0,-19-1 0,-35 2 0,13 1 0,83-10 0,9-3 0,-107 8 0,125-12 0,66-10 0,-111 10 0,261-27 0,-245 37 0,-22 3 0,106-16 0,-51 2 0,245-24 0,-326 39 0,20-2 0,-41 0 0,65 4 0,-45 2 0,-34 0 0,-30-1 0,1 0 0,-1-1 0,20-2 0,-14 0 0,37 1 0,-36 1 0,30-3 0,13-3 0,87 3 0,-101 4 0,8 5 0,58 0 0,-71-5 0,-22 0 0,0-1 0,1-1 0,23-4 0,57-7 0,-16-3 0,17 2 0,-78 10 0,29 0 0,-29 2 0,29-4 0,-31 2 0,0 2 0,34 1 0,-15 1 0,-40-1 0,1 0 0,0 0 0,0 0 0,0 0 0,0 1 0,0-1 0,-1 1 0,1 0 0,0 0 0,0 0 0,-1 1 0,1 0 0,-1-1 0,1 1 0,-1 0 0,0 0 0,0 1 0,0-1 0,0 1 0,0 0 0,0 0 0,-1-1 0,1 2 0,-1-1 0,3 5 0,-2-1 0,0 0 0,0 0 0,0 1 0,-1-1 0,0 1 0,2 14 0,3 15 856,0-3-1755,-5-11-2993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35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155 256 7936,'0'0'18639,"-10"-6"-18355,-34-15-17,42 21-245,1 0 1,-1 0-1,0 0 1,1 0 0,-1 0-1,0 0 1,1 1-1,-1-1 1,1 0-1,-1 1 1,0-1-1,1 1 1,-1 0-1,1 0 1,0-1 0,-1 1-1,1 0 1,-1 0-1,1 0 1,0 1-1,0-1 1,0 0-1,0 0 1,0 1-1,0-1 1,0 0 0,-1 3-1,-3 2 89,-1 3-2,-1 0 0,1 1 0,0 0-1,1 0 1,1 1 0,-1 0-1,2-1 1,-1 1 0,2 0 0,-1 1-1,1-1 1,1 0 0,0 20-1,1-6 72,2-1 0,0 1 0,2-1 0,0 0 0,11 32 0,-14-54-157,-1 0 0,1 0 0,0 0 0,0 0 0,0 0 0,0 0 0,1 0 0,-1 0 0,2 2 0,-2-3-8,-1-1 0,1 1 0,0-1 0,-1 1 1,1-1-1,0 0 0,0 1 0,-1-1 1,1 0-1,0 1 0,0-1 0,-1 0 0,1 0 1,0 0-1,0 0 0,0 1 0,-1-1 0,3-1 1,0 0 18,1 0-1,-1 0 1,0-1 0,1 1 0,-1-1 0,0 0 0,0 0 0,0 0 0,0 0 0,2-4 0,18-15 244,-1-2 1,-2 0 0,28-41 0,-3 4 3,-44 59-282,0-1 0,0 1 0,0 0 0,0-1 0,0 1 0,-1-1 0,1 1 0,-1-1 0,1 0 0,-1 1 0,1-1 0,-1 0 0,0 1 0,0-1 0,0 0 0,0 1 0,0-4 0,10 22 0,-8-10 0,1 0 0,1 0 0,0 0 0,-1 0 0,10 11 0,3 7 0,-14-23 0,0 1 0,0 0 0,0 0 0,1-1 0,-1 1 0,1-1 0,0 0 0,-1 0 0,1 0 0,0 0 0,0 0 0,0-1 0,1 1 0,-1-1 0,0 0 0,0 0 0,1 0 0,-1 0 0,1 0 0,-1-1 0,1 0 0,-1 0 0,1 0 0,-1 0 0,1 0 0,-1-1 0,1 1 0,5-3 0,4 0 0,-1-2 0,1 1 0,-1-1 0,1-1 0,-2 0 0,15-10 0,-8 3 0,0-1 0,-1 0 0,-1-1 0,0-1 0,14-18 0,-22 24 0,-1 0 0,0-1 0,0 1 0,-1-1 0,-1 0 0,0-1 0,0 1 0,-1-1 0,-1 0 0,4-20 0,-6 18 0,0 1 0,-1-1 0,-1 1 0,0 0 0,-1-1 0,-4-13 0,4 19 0,0-1 0,-1 1 0,-1 0 0,1 0 0,-1 0 0,-1 0 0,1 0 0,-1 1 0,0 0 0,-7-7 0,10 12 0,1 1 0,-1-1 0,0 1 0,0-1 0,0 1 0,0-1 0,0 1 0,0 0 0,0 0 0,0 0 0,0 0 0,0 1 0,0-1 0,-1 1 0,1-1 0,0 1 0,-1 0 0,1-1 0,0 1 0,-4 1 0,2 0 0,1 0 0,-1 0 0,1 0 0,0 1 0,0-1 0,-1 1 0,1 0 0,0 0 0,0 0 0,1 0 0,-1 1 0,-3 2 0,5-3 72,-1-1-1,1 1 1,-1 0-1,1-1 1,0 1-1,0 0 1,0 0-1,0 0 1,0 0-1,0 0 1,0 2 0,1 13-4906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3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10248,'0'0'12137,"-12"8"-11628,4-3-416,-11 7 255,0 0-1,1 2 1,-26 24 0,37-32-90,1 1 0,0 0 0,1 1 0,0-1 0,-7 13 0,10-17-173,1-1 0,1 1-1,-1-1 1,0 1 0,0 0 0,1-1 0,0 1 0,-1 0-1,1-1 1,0 1 0,0 0 0,1-1 0,-1 1 0,0 0-1,1-1 1,0 1 0,-1 0 0,1-1 0,0 1 0,0-1-1,1 0 1,-1 1 0,3 2 0,0 1 28,1-1 0,0 0 0,1 1 0,-1-2 0,1 1 0,0-1 1,1 0-1,-1 0 0,0 0 0,1-1 0,0 0 0,0-1 0,0 1 0,0-1 0,0-1 0,10 2 1,13 1 418,0-2 0,50-3 1,-77 1-514,17 0 190,1-1 1,-1-1 0,0-1 0,0 0-1,21-8 1,-37 9-122,0 1 0,-1-2 1,1 1-1,-1 0 0,1-1 0,-1 1 0,0-1 1,0 0-1,5-6 0,7-14-5054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3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9536,'0'0'13902,"11"-8"-13407,-4 1-381,33-23 313,-36 27-305,1 0-1,-1 1 0,1-1 1,-1 1-1,1 0 1,0 1-1,0-1 1,0 1-1,6-1 1,-8 2-69,-1-1 0,0 1 0,0 0 1,1 0-1,-1 0 0,0 0 0,1 1 1,-1-1-1,0 1 0,0-1 0,0 1 1,0 0-1,1 0 0,-1 0 0,0 0 1,0 0-1,-1 0 0,1 1 0,0-1 1,0 0-1,-1 1 0,1 0 0,0-1 1,-1 1-1,0 0 0,2 2 1,-1 0 4,-1 0 0,0 0 0,0 0 0,0 1 1,0-1-1,0 0 0,-1 1 0,0-1 1,0 0-1,0 1 0,0-1 0,-1 1 1,-1 3-1,-1 10 172,-1-1 1,0 0 0,-2 0-1,0 0 1,0-1 0,-2 0-1,0 0 1,-1-1 0,-17 23-1,26-37-210,-1-1-1,0 1 1,0 0-1,1 0 1,-1 0-1,1 0 1,-1 1-1,1-1 0,-1 0 1,1 0-1,0 0 1,0 0-1,-1 0 1,1 1-1,0-1 1,0 0-1,0 0 1,0 0-1,0 0 0,1 1 1,-1-1-1,1 2 1,0-1 65,0 0 1,0 1 0,0-1 0,1 0-1,-1 1 1,1-1 0,0 0-1,-1 0 1,5 3 0,-1-1 64,0 0 1,0 0 0,1-1 0,-1 0 0,1 0-1,0 0 1,9 3 0,8 0-151,-15-3 0,1-1 0,0 0 0,13 2 0,-18-4 0,7 1 0,1 0 0,-1-1 0,0 0 0,0-1 0,0 0 0,12-4 0,-15 4 219,0-1 1,0 1-1,15 0 0,-21 1-836,1 0 0,0 0-1,0 0 1,0 1 0,0-1-1,0 1 1,4 2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3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8936,'0'0'16377,"2"13"-15993,26 199 1627,-25-168-1173,-3 52 0,0-38 1020,-3-56-1925,1 1 1,0-1-1,0 0 1,-1 1 0,0-1-1,1 0 1,-1-1-1,0 1 1,0 0-1,-4 1 1,-5 2-1194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39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12864,'0'0'7142,"11"-2"-6429,50-5 604,62 2 0,219-7 912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7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87 123 10656,'0'0'10177,"-10"-2"-9784,-4 0-242,7 2-42,0-1 1,1 0-1,-1-1 1,1 1-1,-9-4 1,10 3 219,-4-4 3889,9 5-4176,0 1 0,0 0 0,1-1 0,-1 1 0,0 0 0,0-1 0,1 1 0,-1 0 0,1-1 0,-1 1 0,0 0 0,1 0 0,-1-1 0,1 1 0,-1 0 0,0 0 0,1 0 0,-1 0 0,1-1 0,-1 1-1,1 0 1,-1 0 0,1 0 0,-1 0 0,1 0 0,117-13 1176,-39 5-678,-4-1-134,251-45 2517,-319 52-2923,0 1 0,0 0 0,0 0 0,7 1 0,-30-2 863,6-1-5723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4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11048,'0'0'17927,"2"43"-17635,-2 347 228,-30-116-275,28-258-411,-1 8-225,-2-17-4483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4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12160,'0'0'8342,"-4"15"-7866,2-8-400,-2 11 119,-1-1 1,-1-1-1,0 1 1,-15 25-1,-70 125 2693,75-140-2099,13-22-531,-1 1-1,1-1 0,0 1 1,1 0-1,-1-1 0,1 1 1,1 0-1,-2 7 0,-5 15 2415,8-27-2140,16 1-32,77 16-242,1-5 0,0-4-1,114-3 1,-203-6-258,0 0 0,0 0 0,-1-1 0,1 0 0,5-1 0,-9 1 0,0 1 0,1 0 0,-1-1 0,0 1 0,0-1 0,0 1 0,0-1 0,0 0 0,0 1 0,0-1 0,0 0 0,0 0 0,-1 1 0,1-1 0,0 0 0,0 0 0,-1 0 0,1 0 0,-1 0 0,1 0 0,-1 0 0,1 0 0,-1 0 0,1-1 0,-1-1 0,3-13 861,-1 7-5706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4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65 10248,'0'0'13267,"-5"10"-12741,-9 14-274,-33 64 1119,41-74-1032,0 0 0,0 0 1,2 1-1,-6 28 1,8-29 42,1 0 0,0 21 0,2-29-254,0 0 0,0-1 0,0 0-1,0 1 1,1-1 0,0 0-1,0 0 1,0 0 0,5 8-1,-6-11-94,1 0-1,-1-1 1,0 1-1,1-1 0,0 1 1,-1-1-1,1 0 0,0 1 1,-1-1-1,1 0 1,0 0-1,0 0 0,0 0 1,0-1-1,0 1 1,0 0-1,0-1 0,0 0 1,0 1-1,0-1 0,0 0 1,1 0-1,-1 0 1,0 0-1,0-1 0,0 1 1,0 0-1,0-1 0,0 0 1,0 1-1,0-1 1,2-1-1,4-2 44,0 1-1,-1-1 1,0-1-1,0 0 1,0 0-1,10-9 1,1-5 167,-1-1 0,-1-1 0,27-44 0,-38 50-58,-3 9-34,0 15-82,0 1-69,0-1 0,1 0 0,0 0 0,0 0 0,1-1 0,0 1 0,1-1 0,-1 0 0,2 0 0,-1 0 0,1-1 0,0 1 0,1-2 0,12 12 0,-15-15 0,0 0 0,0 0 0,1 0 0,0 0 0,-1-1 0,1 1 0,0-1 0,0 0 0,0-1 0,0 1 0,1-1 0,-1 0 0,0-1 0,0 1 0,1-1 0,-1 0 0,0 0 0,1-1 0,-1 1 0,0-1 0,1 0 0,-1-1 0,0 1 0,0-1 0,0 0 0,0 0 0,7-6 0,0 0 0,0-1 0,-1 0 0,0-1 0,-1 0 0,0-1 0,-1 0 0,0-1 0,0 0 0,9-18 0,-10 14 0,-1 0 0,0 0 0,-1 0 0,0-1 0,-2 0 0,0 0 0,3-28 0,-7 39 0,0-1 0,0 1 0,0-1 0,-1 1 0,0 0 0,0-1 0,-1 1 0,0 0 0,0 0 0,-4-7 0,5 10 0,0 1 0,0 0 0,-1 0 0,1-1 0,-1 1 0,1 0 0,-1 0 0,0 1 0,0-1 0,0 0 0,0 1 0,0-1 0,0 1 0,-1 0 0,1-1 0,0 1 0,-1 0 0,1 0 0,-1 1 0,1-1 0,-1 0 0,1 1 0,-1 0 0,1-1 0,-1 1 0,1 0 0,-1 0 0,-3 1 0,3 0 71,-1 0 0,0 0 1,1 0-1,-1 1 0,1-1 0,-1 1 0,1 0 1,0 0-1,0 0 0,0 0 0,0 1 0,0-1 0,-4 6 1,0 0-1318,1 1 0,0-1 0,-7 13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4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12456,'0'0'6858,"1"15"-6193,23 287 2757,-14-237-2572,2 18 660,-1-24 840,-10-53-1614,1-8 394,1-11 140,-18-200-202,3 77-624,12 120-444,0 0 0,1 0 0,1-1 0,0 1 0,7-21 0,29-74 0,-34 103 0,-1 1 0,1 0 0,1 1 0,-1-1 0,1 1 0,8-8 0,-10 10 0,0 1 0,1 0 0,-1 0 0,1 0 0,0 0 0,0 0 0,0 1 0,1 0 0,-1 0 0,0 0 0,8-2 0,-8 3 0,-1 1 0,1 0 0,-1 0 0,1 0 0,0 0 0,-1 0 0,1 1 0,-1 0 0,0-1 0,1 1 0,-1 1 0,1-1 0,-1 0 0,0 1 0,0 0 0,0-1 0,0 1 0,0 0 0,0 1 0,-1-1 0,1 1 0,3 3 0,-3-1 0,0-1 0,0 0 0,0 1 0,-1-1 0,0 1 0,0 0 0,0 0 0,0 0 0,-1 0 0,0 0 0,0 0 0,0 0 0,0 0 0,-1 10 0,0-11 0,-1 1 0,1-1 0,-1 1 0,0-1 0,0 1 0,-1-1 0,1 0 0,-1 1 0,0-1 0,0 0 0,-1 0 0,1 0 0,-1-1 0,1 1 0,-1-1 0,-1 1 0,1-1 0,0 0 0,-1 0 0,1 0 0,-6 3 0,2-3 0,1 0 0,0 0 0,-1-1 0,0 0 0,1 0 0,-1 0 0,0-1 0,0 0 0,0 0 0,0-1 0,0 0 0,0 0 0,-10-2 0,10 2 0,0-1 0,1-1 0,-1 1 0,0-1 0,0 0 0,1 0 0,-1-1 0,1 0 0,0 0 0,0-1 0,0 0 0,-7-5 0,9 2 930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2:4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9848,'0'0'11133,"10"-6"-10537,-7 4-555,5-3 179,1 0 1,-1 0 0,1 1-1,0 0 1,0 1 0,0 0 0,0 0-1,1 1 1,18-2 0,-22 4-11,1 0 1,0 1-1,0-1 1,0 1-1,-1 1 1,1-1-1,0 1 1,6 3-1,-11-4-147,-1 0 0,1 0-1,0 0 1,0 0 0,-1 0 0,1 1-1,-1-1 1,1 1 0,-1-1 0,0 1-1,1-1 1,-1 1 0,0 0 0,0 0-1,0-1 1,0 1 0,-1 0 0,1 0-1,0 0 1,-1 0 0,0 0 0,1 0-1,-1 0 1,0 0 0,0 0 0,0 0-1,0 0 1,0 0 0,0 0 0,-1 0-1,0 3 1,-3 7 208,0-1 0,-1 0 0,0 0 0,0 0 0,-2 0 1,1-1-1,-1 0 0,-12 13 0,-17 25 1240,25-35-941,-1 3-59,9-12-511,3-4 0,-1 0 0,1 0 0,0 0 0,0 0 0,0 0 0,0 0 0,0 0 0,0 0 0,0 0 0,0 0 0,0 1 0,0-1 0,0 0 0,-1 0 0,1 0 0,0 0 0,0 0 0,0 0 0,0 0 0,0 0 0,0 1 0,0-1 0,0 0 0,0 0 0,0 0 0,0 0 0,0 0 0,0 0 0,0 0 0,0 1 0,0-1 0,0 0 0,0 0 0,0 0 0,0 0 0,1 0 0,-1 0 0,0 0 0,0 0 0,0 1 0,0-1 0,0 0 0,0 0 0,0 0 0,0 0 0,0 0 0,0 0 0,0 0 0,1 0 0,-1 0 0,0 0 0,0 0 0,0 0 0,0 0 0,0 0 0,0 0 0,0 1 0,0-1 0,1 0 0,-1 0 0,0 0 0,0 0 0,0 0 0,0 0 0,0 0 0,0-1 0,0 1 0,1 0 0,6 4 0,1-2 0,0 1 0,-1-1 0,1 0 0,0 0 0,0-1 0,1-1 0,-1 1 0,0-1 0,0 0 0,15-3 0,15 1 0,-7 0 0,-29 2 984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3:3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8640,'0'0'13802,"12"-1"-13454,93-18 680,-69 8-512,-26 7-316,1 1 0,0 0 1,0 0-1,0 1 0,13 0 0,-5-1 205,-18 3-371,0 0 0,0-1 0,0 1 1,0 0-1,0-1 0,0 1 0,0 0 0,0 0 1,0 0-1,0 0 0,0 0 0,0 0 1,1 0-1,-1 1 0,0-1 0,0 0 1,0 0-1,0 1 0,0-1 0,0 1 1,0-1-1,0 1 0,-1-1 0,1 1 0,0 0 1,0-1-1,0 1 0,0 0 0,-1 0 1,1-1-1,0 1 0,-1 0 0,1 0 1,0 2-1,3 6 111,0 1 1,0 0-1,-1 0 1,-1 0-1,3 19 1,-1 56 182,-3-43-107,36 532 1713,-22-374-1389,-4-33-24,1 95 337,-16-70-719,-1-2 0,7-146-118,1 1 0,11 54 0,-5-44-21,2 72 0,-10-97 0,0-13 0,0 0 0,3 17 0,17 119 0,-20-91 0,-1-62 0,0 0 0,-1 1 0,1-1 0,0 0 0,0 1 0,0-1 0,0 0 0,0 0 0,-1 1 0,1-1 0,0 0 0,0 0 0,-1 1 0,1-1 0,0 0 0,0 0 0,-1 1 0,1-1 0,0 0 0,-1 0 0,1 0 0,0 0 0,0 0 0,-1 0 0,1 1 0,0-1 0,-1 0 0,1 0 0,0 0 0,-1 0 0,1 0 0,0 0 0,-1 0 0,1 0 0,-17-2 0,12 2 0,-17-2 0,1 1 0,-1 1 0,1 1 0,-1 1 0,-39 10 0,48-9 0,-1 2 0,1 0 0,0 0 0,1 1 0,0 1 0,0 0 0,0 1 0,1 0 0,0 0 0,-19 21 0,11-8 425,-29 41 0,10-3-5210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65 123 7232,'0'0'8466,"6"-10"-8188,15-32 2,-8 19 867,-8 10-568,-5 13-565,0 0-1,0 0 1,0-1 0,0 1-1,0 0 1,0 0 0,0 0-1,0 0 1,0 0 0,0 0-1,0 0 1,0-1 0,0 1-1,0 0 1,0 0 0,0 0-1,0 0 1,0 0 0,0 0-1,0 0 1,0 0 0,1 0-1,-1 0 1,0 0 0,0-1-1,0 1 1,0 0-1,0 0 1,0 0 0,0 0-1,0 0 1,0 0 0,1 0-1,-1 0 1,0 0 0,0 0-1,0 0 1,0 0 0,0 0-1,0 0 1,0 0 0,1 0-1,-1 0 1,0 0 0,0 0-1,0 0 1,0 0 0,0 0-1,0 0 1,0 0 0,0 0-1,0 0 1,1 0 0,-1 1-1,0-1 1,0 0-1,0 0 1,0 0 0,0 0-1,0 0 1,1 8 1476,-45 97-746,34-79-602,-3 6 65,1 1-1,1 0 1,2 1-1,-6 45 0,15-72-139,0 0 0,0 0 0,0 0 0,1 0-1,0 0 1,0 0 0,0 0 0,1-1 0,0 1-1,1 0 1,0-1 0,0 0 0,0 1 0,1-1 0,-1 0-1,1-1 1,5 6 0,-6-10-33,-1 1 1,1-1-1,-1 0 0,1 0 1,0 0-1,-1-1 0,1 1 1,0 0-1,-1-1 0,1 0 1,0 0-1,0 0 0,0 0 1,-1 0-1,1-1 0,0 1 0,0-1 1,-1 1-1,1-1 0,5-2 1,0 0 32,0-1 1,0 0-1,0 0 0,0 0 1,9-8-1,-5 2 5,-1 0-1,-1 0 0,0-1 1,0 0-1,-1-1 0,-1 0 1,0 0-1,0-1 0,-1 0 1,-1-1-1,9-26 0,-7 16 35,25-89 566,-27 89-256,-6 41-144,0 14-242,0-1 0,2 1 0,11 57 0,-12-83-30,0 1 1,0-1-1,1 0 1,0 0-1,0 0 1,0-1-1,0 1 1,1 0-1,0-1 1,0 0-1,0 1 1,1-1-1,5 6 1,-6-8 2,1 0 1,-1 0 0,0 0 0,1 0-1,-1 0 1,1-1 0,0 0 0,-1 1-1,1-1 1,0-1 0,0 1 0,0 0 0,0-1-1,-1 0 1,1 0 0,0 0 0,0 0-1,5-2 1,4-1 13,1-1 1,-1 0-1,0-1 0,0-1 0,-1 0 0,0-1 0,0 0 1,19-16-1,-22 15 16,0 0 0,-1-1 0,0 0 0,-1-1-1,0 0 1,0 0 0,-1-1 0,-1 1 0,0-1 0,0 0 0,-1-1 0,3-13 0,-5 18-5,0-1 1,-1 0 0,0 1-1,0-1 1,-1 0 0,0 0-1,0 0 1,-1 1-1,0-1 1,-1 0 0,1 0-1,-1 1 1,-1-1 0,0 1-1,0 0 1,0 0-1,-1 0 1,0 0 0,0 1-1,0-1 1,-1 1 0,0 0-1,-1 0 1,1 1-1,-1 0 1,0 0 0,0 0-1,-1 1 1,1-1 0,-1 2-1,-10-5 1,10 5-201,-10-2 316,11 2-4157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8840,'0'0'15481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9440,'0'0'11578,"13"10"-11322,1 2-184,18 14 252,39 24 0,37 8 440,-98-52-651,1-1 0,0-1 0,0 0 0,1 0 0,13 2 0,18 6 426,3 2 524,-41-14-454,-14 7-447,2-1-148,0-1 1,0 0-1,0 0 1,-1-1-1,0 0 1,0 0-1,0-1 1,0 0-1,-13 3 1,-17 7 24,-171 80 86,145-59-108,64-33-17,0-1 0,0 0 0,0 0 0,0 0 0,-1 0 0,1 0 0,0 0 0,0 0 0,0 0 0,0 0 0,0 1 0,0-1 0,0 0 0,0 0 0,0 0 0,0 0 0,0 0 0,0 0 0,0 0 0,0 0 0,0 0 0,0 0 0,0 0 0,0 0 0,0 1 0,0-1 0,0 0 0,0 0 0,0 0 0,0 0 0,0 0 0,0 0 0,0 0 0,0 0 0,0 0 0,0 0 0,0 1 0,0-1 0,0 0 0,0 0 0,0 0 0,0 0 0,0 0 0,0 0 0,0 0 0,0 0 0,0 0 0,0 0 0,0 0 0,0 0 0,1 0 0,-1 0 0,0 0 0,0 0 0,0 1 0,0-1 0,0 0 0,0 0 0,0 0 0,0 0 0,0 0 0,0 0 0,1 0 0,-1 0 0,6-1-9,0 0 0,0 0-1,0-1 1,10-3 0,9-3-69,46-12-490,-49 12-2428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4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78 11256,'0'0'1896,"-13"7"-1279,-4 1-402,4-2 26,0 1-1,0 1 1,-20 16-1,19-13 47,1 0 0,0 2 0,0-1 0,2 2 0,-1-1-1,-8 16 1,15-21-166,1-1 1,0 0-1,1 1 0,0 0 0,0 0 0,0 0 0,1 0 1,0 0-1,1 0 0,0 0 0,0 1 0,1-1 0,0 0 0,0 1 1,2 9-1,0-9-16,0 0 1,1 0-1,-1 0 0,2 0 1,-1-1-1,1 0 1,0 1-1,1-1 0,0 0 1,0-1-1,1 1 1,0-1-1,8 7 0,-7-8-26,0-1-1,0 0 0,0-1 0,1 1 1,-1-2-1,1 1 0,0-1 0,0 0 1,1 0-1,-1-1 0,0 0 0,1-1 1,-1 0-1,14 0 0,-2-1 41,0-2-1,0 0 1,0-1 0,0-1 0,0-1-1,-1 0 1,0-2 0,0 0 0,0-1-1,-1-1 1,0-1 0,-1 0 0,0-1-1,-1-1 1,0-1 0,-1 0 0,23-25-1,-31 29-50,-1-1 0,0 1 0,0-1 0,0 0 0,-2-1 0,1 0 0,-1 1 0,-1-1 0,0 0 0,0-1 0,-1 1 0,-1 0 0,0-1 0,0 1 0,-1-1 0,-1 1-1,0-1 1,0 1 0,-1 0 0,0-1 0,-1 1 0,-1 0 0,0 0 0,0 1 0,-1-1 0,0 1 0,-1 0 0,0 1 0,-11-15 0,12 19-29,0 0 0,-1 0 0,1 1 0,-1-1 0,0 1 0,0 0 0,0 1 0,-1 0 0,1 0 0,-1 0 0,1 1 0,-1 0 0,0 0 0,0 0 0,0 1 0,0 0 0,-1 1 0,1-1 0,0 1 0,0 1 0,0-1 0,-11 4 0,5-2 5,-1 1 1,1 0 0,0 2 0,1-1 0,-1 2 0,1-1 0,0 2 0,1-1 0,-1 2 0,1 0 0,-11 9 0,18-13-10,0 0-1,1 0 1,-1 0 0,1 1-1,0-1 1,0 1 0,-4 9 0,6-13-167,1 1 0,-1-1 0,1 1 0,-1-1 0,1 1 0,0-1 0,0 1 0,0-1 0,-1 1 0,1 0 0,1-1 1,-1 1-1,0-1 0,0 1 0,1-1 0,-1 1 0,1-1 0,-1 1 0,1-1 0,-1 1 0,1-1 0,0 1 0,0-1 1,0 0-1,0 0 0,0 1 0,0-1 0,0 0 0,2 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7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14464,'0'0'5527,"3"17"-4835,4 31-47,-1 0 0,-1 58 0,-13 65 872,-1 115 1780,8-276-2963,1-7-194,0-1 1,-1 1-1,1-1 1,0 1-1,0-1 0,1 0 1,-1 1-1,0-1 1,1 1-1,0-1 1,-1 0-1,1 1 1,0-1-1,0 0 1,0 0-1,2 3 1,-3-5-106,1 0 1,-1 0-1,0 0 1,1 0-1,-1 0 1,0 0-1,1 0 1,-1 0-1,0 0 1,1 0-1,-1 0 1,0 0-1,1 0 1,-1 0-1,0 0 0,1-1 1,-1 1-1,0 0 1,0 0-1,1 0 1,-1 0-1,0-1 1,1 1-1,-1 0 1,0 0-1,0-1 1,0 1-1,1 0 1,-1 0-1,0-1 1,0 1-1,0 0 1,0-1-1,1 1 1,-1-1-1,8-15 381,0-13-4104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4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307 629 8744,'0'0'5841,"-11"5"-5508,-15 7 22,1 1 0,1 1-1,-33 25 1,7-2 256,35-27-331,1 1 1,-1 0-1,2 1 0,0 0 1,-18 22-1,29-31-212,1 0 0,-1 1-1,1-1 1,-1 1 0,1-1 0,0 1 0,0 0-1,1-1 1,-1 1 0,1 0 0,-1 0-1,2 6 1,-1-8-37,0-1-1,0 1 1,0-1 0,0 1-1,1-1 1,-1 1 0,0-1-1,1 1 1,-1-1-1,1 1 1,0-1 0,0 0-1,-1 1 1,1-1 0,0 0-1,0 1 1,0-1 0,0 0-1,0 0 1,1 0-1,-1 0 1,0 0 0,0 0-1,1-1 1,-1 1 0,0 0-1,1-1 1,-1 1 0,1-1-1,-1 1 1,1-1-1,-1 0 1,3 1 0,2-1 32,1-1 1,-1 0 0,1 0 0,-1 0-1,0-1 1,1 1 0,-1-2-1,0 1 1,0-1 0,0 0 0,0 0-1,-1 0 1,1-1 0,-1 0-1,0 0 1,0 0 0,0-1 0,5-7-1,8-9 203,-1-1 1,26-45-1,-42 65-245,2-2 47,-1 0 0,0 1 0,-1-1 0,1 0 0,-1 0 0,1 0 0,-1 0 0,0 0-1,-1 0 1,1 0 0,-1 0 0,0 0 0,0-1 0,-1-7 0,1 12-55,0 0 0,0-1 0,0 1 0,0 0 0,0 0 0,0 0 0,0-1 0,0 1 0,0 0-1,0 0 1,0 0 0,0-1 0,0 1 0,0 0 0,-1 0 0,1 0 0,0-1 0,0 1 0,0 0 0,0 0 0,0 0 0,-1 0 0,1-1 0,0 1 0,0 0 0,0 0 0,0 0 0,-1 0 0,1 0 0,0 0 0,0 0-1,0 0 1,-1 0 0,1-1 0,0 1 0,0 0 0,-1 0 0,1 0 0,0 0 0,0 0 0,-10 7 307,-5 13-78,13-13-222,1-1-1,-1 0 1,1 1 0,0-1-1,1 1 1,-1-1-1,1 1 1,2 12 0,-1-15-13,0 0 0,-1 0 1,1 0-1,1 0 1,-1 0-1,1 0 0,-1-1 1,1 1-1,0-1 1,0 1-1,1-1 0,-1 0 1,1 0-1,0 0 1,5 5-1,-4-5-3,-1 0 1,1 0-1,0-1 0,0 1 1,0-1-1,0 0 0,1 0 1,-1-1-1,0 1 0,1-1 1,-1 0-1,1 0 1,-1-1-1,1 1 0,0-1 1,-1 0-1,1 0 0,0-1 1,-1 1-1,1-1 0,-1 0 1,1 0-1,-1-1 1,1 1-1,5-4 0,11-5 12,-1 0 0,1-2 0,-2-1 0,0 0 0,0-2 0,-1 0-1,-1-1 1,-1 0 0,0-1 0,-1-1 0,15-24 0,0-6 59,-2-1-1,-1-1 1,28-80 0,-42 95 16,-2-1 0,13-64 0,-21 77-3,0-1-1,-2 0 1,0 0-1,-2 0 1,-5-35-1,6 57-73,-1 0-1,1-1 0,-1 1 1,0 0-1,0-1 1,0 1-1,0 0 0,0 0 1,0-1-1,0 1 1,-1 0-1,1 0 1,-4-3-1,4 5-8,0-1 0,0 1 0,0-1 1,0 1-1,0-1 0,0 1 0,0 0 0,0 0 0,0-1 0,0 1 1,0 0-1,0 0 0,0 0 0,0 0 0,0 0 0,0 0 0,0 0 1,0 1-1,0-1 0,0 0 0,0 1 0,0-1 0,0 1 1,0-1-1,0 1 0,0-1 0,0 1 0,0-1 0,0 1 0,0 0 1,1-1-1,-1 1 0,0 0 0,-1 2 0,-8 9-12,0 0 0,0 1-1,1 0 1,0 1 0,1 0 0,1 1-1,0-1 1,-8 30 0,0 11-67,-9 65 0,23-111 65,-4 25-43,2 1 1,1 0-1,2-1 1,2 1-1,1 0 1,1-1-1,2 1 1,1-1-1,18 50 1,-23-79 45,0 0 1,0 0-1,1 0 0,-1 0 0,1 0 1,0-1-1,1 1 0,-1-1 1,1 0-1,-1 0 0,1 0 1,0-1-1,1 1 0,-1-1 1,1 0-1,7 4 0,-7-5 13,1 0-1,-1-1 1,1 0-1,-1 0 1,1 0-1,-1 0 1,1-1-1,0 0 0,-1 0 1,1-1-1,0 0 1,-1 1-1,1-2 1,-1 1-1,10-4 1,4-4 43,0 0 0,0-1 1,-1-1-1,0-1 0,-1 0 1,0-2-1,-1 0 0,-1 0 1,0-1-1,-1-1 0,-1-1 1,18-28-1,-27 40 1,-2 0-1,1 0 1,-1 0-1,0 0 1,0 0-1,2-8 1,-27 57 267,18-30-300,0 1-1,1-1 1,1 1-1,-1 20 0,3-30-10,1 0-1,0 0 0,0 0 1,0 1-1,1-1 0,-1 0 1,1 0-1,1 0 0,-1 0 1,1 0-1,0 0 0,0 0 1,0-1-1,1 1 0,-1-1 1,5 6-1,-6-9-3,1 0 1,-1 0-1,1 0 1,-1 0-1,1 0 1,-1 0-1,1 0 1,0-1-1,-1 1 1,1 0-1,0-1 0,0 0 1,0 1-1,-1-1 1,1 0-1,0 0 1,0 0-1,-1 0 1,1 0-1,0 0 1,3-1-1,0-1 9,0 1 0,0-1 1,0 1-1,0-1 0,0-1 0,5-2 0,15-14 41,0-1 0,-2-1 1,0-1-1,25-32 0,14-13 193,-54 57-146,1 1 250,-8 9-345,-1 1 1,1-1 0,-1 0 0,0 0 0,1 1 0,-1-1 0,1 0 0,-1 1 0,0-1 0,1 0 0,-1 1 0,0-1 0,1 1 0,-1-1 0,0 1 0,0-1 0,1 0 0,-1 1 0,0-1 0,0 1-1,0-1 1,0 1 0,0-1 0,1 1 0,-1 0 0,0-1 0,-1 1 0,4 13 7,1-1-1,0 0 0,1 0 1,0-1-1,1 0 1,0 1-1,1-2 0,0 1 1,1-1-1,1 0 1,-1-1-1,17 15 0,-23-23-6,1 0 0,-1 0 0,1 0 0,-1-1 0,1 1 0,-1-1 0,1 1 0,0-1 0,0 0 0,-1 0 0,1-1 0,0 1 0,0 0 0,0-1 0,0 0 0,0 1 0,0-1 0,0-1 0,0 1 0,0 0-1,0-1 1,0 1 0,0-1 0,0 0 0,-1 0 0,1 0 0,0 0 0,0-1 0,-1 1 0,1-1 0,-1 0 0,1 1 0,-1-1 0,3-4 0,1 1 15,-1 0 1,0 0 0,0 0-1,-1-1 1,0 0-1,0 0 1,0 0 0,-1-1-1,1 1 1,-2-1-1,1 0 1,-1 0 0,2-10-1,-3 8 17,0 0 1,-1 0-1,0-1 1,-3-16-1,3 21-21,-1 1 1,0-1-1,-1 1 0,1 0 1,-1 0-1,0-1 0,0 1 1,0 0-1,-1 1 0,1-1 1,-6-6-1,-7-10 100,11 10-49,4 10-67,0 0 0,-1 0 0,1 0 0,0 0 0,0 0 0,0 0 0,0-1 0,0 1 0,0 0 0,0 0 0,0 0 0,0 0 0,0 0 0,0 0 0,0-1 0,0 1 0,0 0 0,0 0 0,0 0 0,0 0 0,0 0 0,0 0 0,0 0 0,0-1 0,1 1 0,-1 0-1,0 0 1,0 0 0,0 0 0,0 0 0,0 0 0,0 0 0,0 0 0,0 0 0,0-1 0,0 1 0,0 0 0,1 0 0,-1 0 0,0 0 0,0 0 0,0 0 0,0 0 0,0 0 0,0 0 0,0 0 0,1 0 0,134 6-57,-72-6 34,195 3-116,-247-2 132,1-2 0,0 0 0,-1 0 0,0-1 0,1 0 0,-1-1 0,18-7 0,-26 9 6,11-2 10,-14 3-9,1 1 0,-1-1-1,0 0 1,0 0-1,0 0 1,0 0 0,0 1-1,0-1 1,0 0-1,0 0 1,0 0 0,0 0-1,0 0 1,0 1-1,0-1 1,0 0 0,0 0-1,0 0 1,0 1-1,0-1 1,0 0 0,0 0-1,0 0 1,0 0-1,0 0 1,0 1 0,0-1-1,0 0 1,0 0-1,0 0 1,-1 0 0,1 0-1,0 1 1,0-1-1,0 0 1,0 0 0,0 0-1,0 0 1,-1 0-1,-20 21 44,19-20-43,-66 51 20,48-39-29,0 1-1,1 1 0,1 1 0,1 1 0,-24 28 0,31-32-1,6-8 12,0 0-1,0 0 1,1 1-1,-1-1 1,-3 9-1,7-12 3,-1-1 0,1 1-1,0-1 1,-1 1-1,1-1 1,0 1 0,0-1-1,0 1 1,0-1 0,0 1-1,0-1 1,0 1 0,1-1-1,-1 1 1,1-1 0,-1 1-1,1-1 1,-1 1 0,1-1-1,0 0 1,0 1 0,-1-1-1,1 0 1,0 0-1,0 1 1,0-1 0,1 0-1,0 1 1,0-1 0,-1-1-1,0 1 1,1-1 0,-1 1-1,0-1 1,1 1-1,-1-1 1,1 0 0,-1 0-1,1 0 1,-1 1 0,1-1-1,-1-1 1,1 1-1,-1 0 1,1 0 0,-1-1-1,1 1 1,-1 0 0,1-1-1,1-1 1,31-15 45,-18 6-31,1-1 0,-2-1-1,0 0 1,24-27 0,-32 32 5,0-2 0,0 1 1,-1-1-1,-1 0 0,1 0 0,-2 0 0,1-1 1,-1 0-1,-1 0 0,2-11 0,-4 20-19,2-24 201,-4 16-42,1 9-160,0 1 0,0 0 0,0 0 1,0 0-1,-1 0 0,1 0 0,0 0 0,0 0 0,0 0 1,0 0-1,0-1 0,-1 1 0,1 0 0,0 0 0,0 0 1,0 0-1,0 0 0,0 0 0,-1 0 0,1 0 0,0 0 1,0 0-1,0 0 0,0 0 0,-1 0 0,1 0 0,0 0 1,0 0-1,0 1 0,0-1 0,0 0 0,0 0 0,-1 0 1,1 0-1,0 0 0,0 0 0,0 0 0,0 0 0,0 0 1,0 1-1,-1-1 0,1 0 0,0 0 0,0 0 0,0 0 1,0 0-1,0 0 0,0 1 0,-2 3 12,0-1 1,0 1-1,1 0 0,-1 1 1,1-1-1,0 0 0,0 0 0,1 0 1,-1 1-1,1-1 0,0 0 1,1 8-1,-1-8-6,0-3-8,-1 3 2,1 0-1,0 1 1,0-1 0,0 0 0,0 1 0,1-1 0,0 0 0,0 1 0,0-1 0,0 0 0,1 0 0,-1 0 0,1 0 0,0 0 0,1 0 0,4 6 0,-2-4 0,0 0 1,0-1 0,0 1-1,1-1 1,0-1 0,8 7-1,-11-10 1,0 1 0,0-1 0,0 0-1,1 0 1,-1 0 0,0 0-1,0-1 1,1 1 0,-1-1-1,0 0 1,1 0 0,-1 0-1,0 0 1,1-1 0,-1 1-1,0-1 1,4-1 0,4-2 9,0 0-1,-1-1 1,1 0 0,-1 0 0,-1-2 0,1 1-1,-1-1 1,0 0 0,0-1 0,-1 0 0,8-10-1,7-11 160,-1-1-1,19-36 1,-35 56-94,-4 103 248,1-52-325,-2-16-1,1 1 0,8 42 0,-9-66 4,-1 0 0,1 0 0,-1 0-1,1 0 1,0-1 0,0 1 0,0 0 0,0 0 0,0-1 0,0 1-1,0 0 1,0-1 0,1 1 0,-1-1 0,1 0 0,-1 1 0,1-1-1,0 0 1,-1 0 0,1 0 0,0 0 0,0 0 0,0 0 0,-1-1-1,1 1 1,0-1 0,0 1 0,0-1 0,0 0 0,0 1 0,0-1-1,0 0 1,0-1 0,0 1 0,0 0 0,0 0 0,0-1 0,3 0-1,3-2 16,0 0 0,0 0 0,0 0 1,-1-1-1,1 0 0,-1-1 0,12-9 0,11-13-19,45-55 1,-60 64-1,10-15 0,-20 26 0,0-1 0,0 1 0,1 1 0,0-1 0,0 1 0,11-9 0,-5 4 0,-18 31 0,-52 82 0,27-44 0,-3-2 0,-44 56 0,-1-2 0,2-2 0,62-90 0,0-1 0,-1 0 0,-32 25 0,36-34 0,-1 0 0,1-1 0,-1 0 0,-27 9 0,39-16 0,1 0 0,-1 1 0,1-1 0,-1 0 0,1 0 0,0 0 0,-1 0 0,1 1 0,-1-1 0,1 0 0,-1 0 0,1 0 0,-1 0 0,1 0 0,-1 0 0,1 0 0,-1 0 0,1 0 0,-1-1 0,1 1 0,-1 0 0,1 0 0,-1 0 0,1-1 0,-1 1 0,1 0 0,-1 0 0,1-1 0,0 1 0,-1-1 0,1 0 0,-1 1 0,1-1 0,0 0 0,0 0 0,0 0 0,0 0 0,0 0 0,0 1 0,0-1 0,0 0 0,0 0 0,1 0 0,-1 0 0,0 1 0,1-3 0,1 0 0,-1-1 0,1 0 0,0 1 0,0-1 0,1 1 0,-1 0 0,4-4 0,11-9 0,-14 12 0,1 0 0,0 1 0,1-1 0,-1 1 0,1 0 0,8-5 0,-4 4 0,1-2 0,-1 1 0,0-1 0,12-10 0,-11 7 0,0 2 0,20-12 0,-2 4 0,38-29 0,126-87 0,-125 82 0,-3-3 0,-1-2 0,98-113 0,-112 102 0,-35 44 0,1 2 0,18-20 0,-31 38 0,-1-1 0,1 0 0,0 1 0,0 0 0,0-1 0,0 1 0,0 0 0,0 0 0,0 0 0,0 0 0,0 0 0,0 1 0,0-1 0,1 1 0,-1-1 0,0 1 0,1 0 0,-1 0 0,0 0 0,1 0 0,-1 0 0,0 0 0,0 1 0,1-1 0,1 2 0,0-1 0,-1 1 0,0 0 0,0-1 0,0 1 0,0 0 0,0 1 0,0-1 0,-1 0 0,1 1 0,-1 0 0,0-1 0,0 1 0,0 0 0,0 0 0,3 6 0,-2 1 0,0-1 0,0 0 0,-1 1 0,-1-1 0,0 1 0,0-1 0,0 1 0,-3 16 0,0 1 0,-11 48 0,10-61 0,-1-1 0,-1 0 0,-11 24 0,13-32 0,1 0 0,-1-1 0,0 1 0,-1-1 0,1 0 0,-1 1 0,0-2 0,0 1 0,0 0 0,0-1 0,0 0 0,-9 5 0,10-7 0,-1 0 0,1 0 0,-1 0 0,1-1 0,-1 1 0,0-1 0,1 1 0,-1-1 0,0-1 0,1 1 0,-1 0 0,0-1 0,1 0 0,-1 0 0,-6-2 0,4 0 0,0 1 0,0-1 0,0-1 0,0 1 0,0-1 0,1 0 0,-8-8 0,3 4 0,7 5 0,0 1 0,0-1 0,0 0 0,0 0 0,0 0 0,1 0 0,-4-6 0,6 9 0,0-1 0,0 1 0,0 0 0,0 0 0,0 0 0,0 0 0,0 0 0,0-1 0,0 1 0,0 0 0,0 0 0,0 0 0,0 0 0,0 0 0,0-1 0,0 1 0,0 0 0,0 0 0,0 0 0,0 0 0,0 0 0,0-1 0,0 1 0,0 0 0,0 0 0,1 0 0,-1 0 0,0 0 0,0 0 0,0 0 0,0-1 0,0 1 0,0 0 0,1 0 0,-1 0 0,0 0 0,0 0 0,0 0 0,0 0 0,0 0 0,1 0 0,-1 0 0,0 0 0,0 0 0,12 0 0,21 8 0,-23-5 0,47 12 0,68 8 0,-76-15 0,-24-4 0,0 0 0,32 0 0,-28-4 0,46-3 0,-69 2 0,0 0 0,0 0 0,0 0 0,0-1 0,0 0 0,0 0 0,-1 0 0,1-1 0,8-5 0,-14 8 23,0 0 1,0-1-1,0 1 1,1 0-1,-1 0 1,0 0-1,0 0 0,0 0 1,1 0-1,-1-1 1,0 1-1,0 0 0,0 0 1,0 0-1,1 0 1,-1-1-1,0 1 1,0 0-1,0 0 0,0 0 1,0-1-1,0 1 1,0 0-1,0 0 1,0 0-1,0-1 0,1 1 1,-1 0-1,0 0 1,0-1-1,0 1 0,-1 0 1,1 0-1,0-1 1,0 1-1,0 0 1,0 0-1,0 0 0,0-1 1,0 1-1,0 0 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0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231 111 8840,'0'0'7102,"-10"-10"-6886,-2-4-114,3 4 51,0 1 0,0 0 0,-20-14-1,16 12 248,11 9-330,0 0-1,0 0 0,0 1 0,0-1 0,0 1 1,-1-1-1,1 1 0,0 0 0,-5-2 0,2 2 52,0-1 0,0 1 0,0-1 0,0 2 0,0-1 0,0 0 0,0 1 0,0 0 0,-10 1 0,13 0-90,0 0 1,-1-1-1,1 1 1,0 0-1,0 0 1,0 1 0,0-1-1,0 0 1,0 1-1,0-1 1,0 1-1,0 0 1,1 0-1,-1-1 1,1 1 0,-1 0-1,1 0 1,0 0-1,0 1 1,0-1-1,0 0 1,0 0-1,0 4 1,-2 3 11,0 0 0,1 1 0,0-1 0,0 1 0,2 0 0,-1 0 0,1-1 0,0 1 0,1 0 0,0 0 0,1-1 0,0 1 0,0-1 0,1 1 0,0-1 0,1 0 0,0 0 0,8 13 0,-1-4 39,-7-10-21,0 0 0,1 0 0,0-1-1,0 0 1,1 0 0,-1 0 0,2 0 0,-1-1 0,1 0 0,0-1-1,8 6 1,-10-8 1,0 0 0,0 0 0,1-1 0,-1 0 0,1 0 0,6 2 0,-9-4-36,0 0-1,0 0 1,-1 0-1,1 0 1,0 0-1,0 0 1,-1-1-1,1 0 0,0 1 1,-1-1-1,1 0 1,0 0-1,-1 0 1,1-1-1,3-2 1,8-5 63,0-2 0,-1 0 1,0 0-1,-1-1 0,-1-1 1,0 0-1,15-22 0,31-56 399,-46 76-334,0 1 1,0 0-1,21-19 0,-27 28-125,-4 4-21,1-1 1,-1 1 0,1-1-1,0 1 1,0 0 0,-1 0 0,1-1-1,0 1 1,0 1 0,0-1 0,0 0-1,0 0 1,0 1 0,0-1-1,0 1 1,1 0 0,-1 0 0,0 0-1,0 0 1,0 0 0,0 0-1,0 0 1,0 1 0,0-1 0,1 1-1,-1-1 1,0 1 0,3 1-1,4 3-18,-1 1 0,1 0-1,-1 0 1,14 14 0,5 3-55,-8-11 14,-15-12 82,-11-13 38,-32-32 48,35 41-96,1 1 0,-1-1 0,0 1 0,0 0 0,0 0 0,0 0 0,-1 1 0,1 0 0,-1 0 0,-5-2 0,8 4-12,-1 0 1,1 0-1,0 0 1,0 1-1,0-1 0,-1 1 1,1-1-1,0 1 1,0 0-1,0 0 0,0 0 1,0 0-1,0 0 1,1 0-1,-1 0 0,0 1 1,0-1-1,1 1 1,-1-1-1,1 1 0,0 0 1,-1-1-1,1 1 1,0 0-1,-2 3 0,-1 3-17,-1 0-1,1 0 0,0 1 1,-4 17-1,7-20 3,0 0-1,0 0 1,1 1-1,0-1 1,1 0-1,-1 0 1,1 1-1,0-1 1,0 0 0,1 0-1,2 6 1,6 12-14,17 32 1,-15-34 9,-12-21 10,0 0 0,1 0 0,-1 0 0,1-1 0,-1 1 0,1 0 0,-1-1 0,1 1 0,0 0 0,-1-1 0,1 1 0,0-1 0,0 1 0,-1-1 0,1 1 0,0-1 0,0 1 0,0-1 0,-1 0 0,1 1 0,0-1 0,0 0 0,0 0 0,0 0 0,0 0 0,1 0 1,0 0 1,0 0 1,1-1 0,-1 1 0,0-1-1,1 0 1,-1 0 0,0 0 0,0 0-1,0 0 1,2-2 0,5-3 17,-1-1 0,0 1 0,-1-2 0,8-8 1,10-17 172,27-49 1,-43 65-108,-3 0 119,-3 7 36,-2 10-229,0 1 0,0-1 0,0 0 1,0 1-1,0-1 0,0 1 1,0 0-1,-1-1 0,1 1 1,0 0-1,0-1 0,-1 1 1,1 0-1,0 0 0,0 1 1,25 29 73,-17-19-72,0-1 1,0-1-1,1 0 1,17 14-1,-13-12-15,-12-10 5,-1-1 0,0 1-1,0-1 1,1 1 0,-1-1 0,1 0-1,-1 0 1,1 0 0,0 0-1,-1 0 1,1 0 0,0 0 0,0 0-1,0-1 1,0 1 0,-1-1-1,1 1 1,0-1 0,0 0-1,0 1 1,0-1 0,0 0 0,0-1-1,0 1 1,0 0 0,0 0-1,0-1 1,2 0 0,16-8 58,0-1 1,-1 0-1,0-2 1,-1 0-1,0-1 1,-1-1-1,30-30 1,-40 36-8,1 1 0,0 1 1,1-1-1,15-8 0,9-7 246,-33 22-297,0 0-1,1 0 1,-1 0 0,0-1-1,0 1 1,0 0 0,1 0-1,-1 0 1,0 0 0,0 0-1,1 0 1,-1 0-1,0 0 1,0 0 0,1 0-1,-1 0 1,0 0 0,0 0-1,0 0 1,1 0 0,-1 0-1,0 0 1,0 0-1,1 0 1,-1 0 0,0 0-1,0 1 1,0-1 0,1 0-1,-1 0 1,0 0 0,0 0-1,0 0 1,1 1-1,-1-1 1,0 0 0,0 0-1,0 0 1,0 1 0,0-1-1,1 0 1,4 15 51,0 17 0,-3 1-9,-1-26-30,0-1 0,0 1 0,-1 0 0,0-1-1,-1 1 1,0 7 0,0-14-6,1 1 0,0-1 0,0 0-1,0 1 1,0-1 0,0 0 0,-1 1-1,1-1 1,0 0 0,0 1 0,0-1 0,0 1-1,0-1 1,0 0 0,0 1 0,0-1 0,0 0-1,1 1 1,-1-1 0,0 0 0,0 1 0,0-1-1,0 0 1,0 1 0,1-1 0,-1 0 0,0 1-1,0-1 1,0 0 0,1 0 0,-1 1 0,0-1-1,0 0 1,1 0 0,13-2 176,18-18-72,-29 18-106,34-30 101,-32 27-88,0-1-1,1 1 1,-1 1-1,1-1 1,1 1-1,-1 0 1,1 0-1,-1 0 1,1 1-1,13-4 0,5-2 73,-23 7-82,0 1 0,0 0 0,0 0 0,0 1 0,0-1 0,0 0 0,1 1-1,-1-1 1,3 1 0,-3 0-8,-1 0 1,0 1-1,0-1 0,1 1 1,-1-1-1,0 1 0,0-1 1,0 1-1,1 0 0,-1-1 1,0 1-1,0 0 0,0 0 1,0 0-1,0 0 0,-1 0 1,1 0-1,0 0 0,0 0 0,-1 1 1,2 0-1,14 26 17,34 58 233,-49-84-221,0 0 0,1-1 0,-1 1 0,0 0 0,1-1 0,-1 1 0,1-1 0,0 1 0,2 1 0,11 11 256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1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9240,'0'0'6438,"-1"16"-6048,-20 248 892,15-192-974,2-9 234,-15 70 0,12-85-198,7-39-201,-1 0 1,0 0-1,0 0 1,-1 0-1,0 0 1,-1-1-1,0 1 1,0-1-1,-7 12 1,8-17-14,1-1 0,-1 1 1,1-1-1,0 1 0,0 0 1,0-1-1,0 1 0,0 0 0,1 0 1,-1 4-1,-6 2 1594,2-9-999,5-10-433,3 0-230,0 0-1,0 1 1,1-1-1,0 1 1,9-14 0,-4 8-2,3-9 63,32-43 1,-38 59-71,1 0 1,0 0 0,1 1-1,0 0 1,0 0-1,0 1 1,1 0-1,12-7 1,-17 11-26,1 0-1,0-1 1,0 2-1,0-1 1,-1 0 0,2 1-1,5-1 1,-9 2-21,0 0 0,0 0 1,-1 1-1,1-1 0,0 0 1,0 1-1,-1-1 0,1 1 0,0-1 1,0 1-1,-1 0 0,1 0 0,-1 0 1,1 0-1,-1 0 0,1 0 0,-1 0 1,0 1-1,1-1 0,-1 0 0,0 1 1,0-1-1,0 1 0,2 2 1,1 4 14,-1 0 1,1 0 0,-1 0 0,-1 0-1,0 1 1,3 13 0,1 55 198,-5-60-148,2 30 210,-3-42-250,0 0 0,1 0 0,0 0 1,-1 0-1,2 0 0,-1 0 0,1 0 1,2 6-1,-4-10-17,1 0 1,0 1 0,-1-1-1,1 1 1,0-1 0,0 0-1,0 0 1,0 1 0,0-1-1,1 0 1,-1 0 0,0 0-1,0 0 1,1-1-1,-1 1 1,1 0 0,-1 0-1,0-1 1,1 1 0,-1-1-1,1 1 1,0-1 0,-1 0-1,1 0 1,-1 0 0,1 1-1,-1-1 1,1-1 0,2 1-1,6-2 27,-1 0-1,1-1 1,-1 0 0,0 0-1,0-1 1,0-1-1,9-4 1,3-6 74,27-23 0,-47 37-112,9-6 57,1 0 0,-1 0 1,15-6-1,-14 8-12,-1-1 1,1 0-1,12-10 1,-18 12-22,0 1 0,0 0 0,0 0 0,0 1 0,1-1 0,-1 1 0,8-1 0,-7 1 10,1-1 1,-1 1-1,0-1 1,9-4-1,-15 7-36,0 0-1,0 0 0,0 0 1,0 0-1,0 0 0,0 0 1,0 0-1,0-1 1,0 1-1,1 0 0,-1 0 1,0 0-1,0 0 1,0 0-1,0 0 0,0 0 1,0 0-1,0 0 1,0 0-1,0 0 0,0-1 1,0 1-1,0 0 1,0 0-1,0 0 0,0 0 1,0 0-1,0 0 1,0 0-1,0 0 0,0 0 1,0-1-1,0 1 1,0 0-1,0 0 0,0 0 1,0 0-1,0 0 1,0 0-1,0 0 0,0 0 1,0-1-1,0 1 1,0 0-1,0 0 0,0 0 1,0 0-1,0 0 1,0 0-1,0 0 0,-1 0 1,-6-3 64,-11 0-23,8 4-35,1 0-1,-1 1 1,1 0-1,0 0 1,0 1 0,0 0-1,0 0 1,0 1-1,0 1 1,1-1 0,0 1-1,0 1 1,0-1-1,1 2 1,-10 8-1,15-12-9,-1 1-1,1-1 1,-1 0-1,1 1 1,0-1-1,1 1 1,-1 0-1,0 0 1,1-1-1,0 1 0,0 0 1,0 0-1,1 0 1,-1 0-1,1 1 1,0-1-1,0 5 1,1-7 2,-1 0 0,0 0 0,0 1 1,1-1-1,-1 0 0,1 0 1,0 1-1,0-1 0,0 0 0,0 0 1,0 0-1,0 0 0,1 0 1,-1 0-1,0-1 0,1 1 0,0 0 1,-1-1-1,1 1 0,0-1 1,0 0-1,0 1 0,0-1 0,0 0 1,0 0-1,0 0 0,0 0 1,0-1-1,1 1 0,-1-1 0,3 1 1,-2-1 3,1 0 1,-1 0-1,0-1 1,0 0-1,0 1 0,1-1 1,-1 0-1,0 0 1,0-1-1,0 1 1,0-1-1,-1 1 1,1-1-1,5-4 0,0-1 14,0 0-1,-1-1 0,8-9 0,-7 6 22,-1 0 0,10-19 0,4-8 142,-21 38-167,0-1 0,0 1 0,1-1 0,-1 1 1,0 0-1,0-1 0,0 1 0,1-1 0,-1 1 1,0 0-1,0-1 0,1 1 0,-1 0 0,0 0 0,1-1 1,-1 1-1,0 0 0,1-1 0,-1 1 0,1 0 1,-1 0-1,0 0 0,1 0 0,-1-1 0,1 1 0,6 17 146,-6-15-171,1 4 19,2 6 11,-1-1 0,2 1 0,0-1 0,0 1-1,1-2 1,0 1 0,9 10 0,-14-19-10,1-1-1,0 1 1,-1-1-1,1 0 1,0 0-1,0 0 1,0 0-1,0 0 1,0 0-1,0 0 1,0-1-1,0 1 1,0-1-1,0 1 1,0-1-1,0 0 1,0 0-1,0 0 1,0 0-1,1 0 1,-1 0-1,0-1 1,0 1-1,0-1 1,0 1-1,0-1 1,0 0-1,0 0 1,0 0 0,2-1-1,5-4 32,0 0 0,-1-1 0,0 1 0,12-15 1,-17 18-38,19-23 122,-1-2 0,-1 0-1,31-57 1,-49 81-94,6-7 169,-8 11-199,0 0 0,0 0 1,1 0-1,-1 0 0,0 0 1,1 0-1,-1 0 0,0 0 1,0 0-1,1 1 0,-1-1 1,0 0-1,0 0 1,1 0-1,-1 1 0,0-1 1,0 0-1,0 0 0,1 0 1,-1 1-1,0-1 0,0 0 1,0 0-1,0 1 0,0-1 1,0 0-1,1 1 0,-1-1 1,0 0-1,0 0 0,0 1 1,0-1-1,0 0 1,0 1-1,0-1 0,0 0 1,0 0-1,0 1 0,0-1 1,2 11 3,-1 0 0,1 20-1,2 10 3,-4-39-8,0 2-2,0-1 0,1 1 0,0 0 0,-1-1-1,1 1 1,0-1 0,1 1 0,-1-1 0,1 1 0,-1-1 0,1 0 0,0 0 0,5 6 0,-5-10 12,0 1 1,0-1 0,0 0 0,0 0 0,0 0-1,0 0 1,0 0 0,0-1 0,2-2 0,6-6 30,0-1 1,0-1 0,-1 0-1,0 0 1,-1-1-1,9-20 1,12-18 84,-23 40-95,-5 9-28,0 0-1,0 1 1,-1-1 0,1 0 0,0 0 0,1 0 0,-1 0-1,0 1 1,0-1 0,1 1 0,-1-1 0,1 1 0,-1-1-1,1 1 1,0 0 0,0 0 0,-1 0 0,1 0 0,0 0-1,0 0 1,0 0 0,2 0 0,-1 2-3,0 0 0,-1 0 0,1 0 0,0 0 0,-1 0 0,1 1 0,-1-1 0,0 1 0,1 0 0,-1 0 0,0 0 0,0 0 0,3 4 0,1 0 0,4 4 0,0-1 0,1 0 0,0 0 0,0-1 0,14 7 0,-21-14 0,0 0 0,-1 1 0,1-1 0,0 0 0,0-1 0,0 1 0,0-1 0,0 0 0,1 0 0,-1 0 0,0 0 0,0-1 0,0 0 0,0 0 0,0 0 0,-1 0 0,1 0 0,0-1 0,0 0 0,-1 1 0,1-2 0,-1 1 0,1 0 0,-1-1 0,5-4 0,1-2 0,0 1 0,0-2 0,-1 1 0,-1-1 0,0 0 0,0-1 0,7-14 0,-13 22 0,1 0 0,-1 1 0,1-1 0,-1 0 0,0 0 0,0 0 0,0 0 0,0 0 0,0 0 0,-1 0 0,0 0 0,1 0 0,-1 0 0,0 0 0,0-1 0,-1-3 0,1 7 0,0 0 0,-1-1 0,1 1 0,0 0 0,0-1 0,0 1 0,0 0 0,0-1 0,-1 1 0,1 0 0,0-1 0,0 1 0,0 0 0,-1 0 0,1-1 0,0 1 0,0 0 0,-1 0 0,1 0 0,0-1 0,-1 1 0,1 0 0,0 0 0,-1 0 0,1 0 0,0 0 0,-1-1 0,1 1 0,0 0 0,-1 0 0,1 0 0,0 0 0,-1 0 0,0 0 0,-12 9 0,-14 21 0,23-25 0,-3 4 0,0 1 0,1-1 0,1 1 0,-1 1 0,1-1 0,1 1 0,0 0 0,1 0 0,0 0 0,0 0 0,1 0 0,1 1 0,0-1 0,1 1 0,0-1 0,2 16 0,-2-24 0,0 0 0,1 0 0,0 0 0,-1 0 0,1 0 0,0 0 0,1 0 0,-1 0 0,0-1 0,1 1 0,-1 0 0,1-1 0,0 0 0,0 1 0,0-1 0,0 0 0,0 0 0,1 0 0,-1 0 0,1 0 0,-1-1 0,1 1 0,4 1 0,3 0 0,-1 0 0,1-1 0,0 0 0,0-1 0,17 1 0,-3-1 0,-4 1 294,1-1-1,24-3 1,-37 1-1286,0 0 0,0 0 0,-1-1-1,13-4 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69 7528,'0'0'8608,"1"-11"-8479,6-43 407,-22 114 152,5-25-514,-7 27 106,7-25 12,-7 46 0,-9 69 540,20-118-573,2-12 224,-2 44 1,9-49 326,3-24-305,11-40-85,-10 28-346,0 3 28,0-1 0,1 1 1,18-25-1,-21 34-59,0 0 0,1 0-1,-1 1 1,2 0 0,-1 0 0,0 0 0,1 1 0,0 0-1,15-8 1,0 3 57,-15 6-62,1 0 0,-1 0-1,1 1 1,12-3 0,-18 5-31,0 1 0,1 0 0,-1-1 0,0 1 1,1 0-1,-1 0 0,0 1 0,0-1 0,1 0 0,-1 1 0,0-1 1,0 1-1,1 0 0,-1 0 0,0 0 0,0 0 0,0 0 1,0 0-1,0 1 0,3 2 0,1 1 6,-1 0 1,0 0-1,0 1 0,-1 0 1,1 0-1,-1 0 0,0 0 0,-1 1 1,0-1-1,3 10 0,-4-11-5,-1 0 0,0 1-1,0-1 1,-1 1-1,0-1 1,0 1-1,0-1 1,0 1 0,-1-1-1,0 1 1,0-1-1,-1 0 1,1 1-1,-5 7 1,3-7 2,0 0 0,0 0 0,-1-1 0,1 1 0,-1-1 0,-1 0 0,1 0-1,-1 0 1,0-1 0,0 1 0,0-1 0,0 0 0,-1-1 0,0 1 0,1-1 0,-12 4 0,-4-1 52,0 0 1,0-1-1,-37 4 0,55-9-57,-67 12 660,150-10-531,-32-1-50,79-6 0,-112 3-59,1 0 0,-1-2 1,0 1-1,0-2 1,0 0-1,-1-1 1,0-1-1,0 0 0,16-11 1,66-52 221,-59 33 97,-26 18-114,-5 10 144,-7 21-236,-2 7-120,0 2 1,-1 0-1,-7 23 1,9-36-14,0 0 1,0 0 0,1 0-1,0 0 1,1 0 0,0 10 0,0-15-1,0 1 1,0-1 0,1 1 0,0 0 0,-1-1-1,1 1 1,0-1 0,1 0 0,-1 1 0,1-1-1,-1 0 1,1 0 0,0 0 0,0 0 0,0 0-1,3 3 1,-3-6-5,-1 1 0,0 0 0,1-1 0,-1 1 0,0-1 0,1 0 0,-1 1 0,1-1 1,-1 0-1,1 0 0,-1 0 0,1 0 0,-1 0 0,0 0 0,1 0 0,-1 0 0,1-1 0,-1 1 0,0-1 0,1 1 0,-1-1 0,0 1 0,1-1 0,1-1 0,2-1 9,1 0 0,-1-1 0,0 0 0,6-5 0,5-8 58,-1 0 0,-1-1 0,-1-1 0,0 0 0,-1-1 0,16-37 0,-21 46 163,-7 10-227,0 1 1,0 0 0,1 0-1,-1 0 1,0 0-1,0 0 1,0 0 0,0 0-1,0 0 1,0 0-1,1 0 1,-1 0-1,0 0 1,0 0 0,0 0-1,0 0 1,0 0-1,0 0 1,1 0 0,-1 0-1,0 0 1,0 1-1,0-1 1,0 0-1,0 0 1,0 0 0,0 0-1,1 0 1,-1 0-1,0 0 1,0 0 0,0 0-1,0 0 1,0 1-1,0-1 1,0 0 0,0 0-1,0 0 1,0 0-1,0 0 1,0 0-1,0 1 1,0-1 0,0 0-1,0 0 1,4 26 211,-3-17-262,0 6 41,1-1 1,0 0-1,2 0 0,-1-1 1,2 1-1,5 12 0,-8-23 3,-1 0-1,1 0 0,-1 0 1,1 0-1,0-1 0,0 1 1,0-1-1,0 0 0,0 1 1,1-1-1,-1 0 1,1 0-1,-1 0 0,1-1 1,0 1-1,0-1 0,0 1 1,0-1-1,0 0 0,0 0 1,0 0-1,0-1 0,0 1 1,0-1-1,1 0 1,-1 0-1,0 0 0,0 0 1,0 0-1,1-1 0,-1 1 1,0-1-1,6-2 0,-3 1 8,0-1 0,0 0 0,0 0-1,0-1 1,-1 0 0,1 0 0,-1 0-1,0 0 1,0-1 0,7-9-1,4-6 23,18-31 0,-29 44-21,17-30 50,-2-1-1,-1-1 1,-3 0-1,14-45 1,-12 18 66,17-122 0,-33 171-55,-2 17-65,-1 1-1,1-1 0,0 0 1,0 0-1,0 0 0,0 0 1,0 0-1,0 0 0,0 0 1,0 0-1,0 0 0,0 0 1,0 0-1,0 0 0,0 0 1,0 0-1,-1 0 0,1 0 1,0 0-1,0 0 0,0 0 1,0 0-1,0 0 0,0 0 0,0 0 1,0 0-1,0 0 0,0 0 1,0 0-1,0-1 0,0 1 1,0 0-1,0 0 0,-1 0 1,1 0-1,0 0 0,0 0 1,0 0-1,0 0 0,0 0 1,0 0-1,0 0 0,0 0 1,0 0-1,0 0 0,0 0 1,0 0-1,0 0 0,0-1 1,0 1-1,0 0 0,0 0 1,0 0-1,0 0 0,0 0 1,0 0-1,0 0 0,0 0 1,0 0-1,0 0 0,0 0 1,0 0-1,0 0 0,0-1 1,-9 28 42,-5 41-110,2 1 0,3 0-1,1 115 1,8-158 36,2 1 0,0 0 0,12 49 0,-13-72 28,1 0 1,-1-1-1,1 1 0,0-1 0,0 0 0,0 0 1,0 0-1,0 0 0,5 4 0,-6-6 4,0 0 0,0 0-1,1 0 1,-1 0 0,0 0 0,1 0-1,-1 0 1,1-1 0,-1 1 0,0-1-1,1 1 1,0-1 0,-1 0 0,1 1-1,-1-1 1,1 0 0,-1 0 0,1 0-1,0 0 1,-1 0 0,1-1 0,-1 1-1,3-1 1,10-3-38,-1-1 0,0-1 0,0 0 0,0-1 0,15-10 0,-27 16-86,0 0-1,0 0 1,0 0 0,-1 0 0,1-1-1,0 1 1,0 0 0,-1-1-1,1 1 1,-1-1 0,1-1-1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5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11952,'0'0'2021,"10"9"-1384,-7-7-577,6 5 69,-1-1 0,1 0 0,0 0 0,1-1 0,-1 0 0,1-1 0,0 0 0,11 3 1,19 3 259,0-2 0,1-2 0,0-1 0,0-2 0,63-4 0,-70-2 274,1-1 0,-1-2 0,62-20 0,-85 23-274,-9 3-266,0 0 0,0-1 0,1 1 0,-1-1 0,0 0 0,0 0 0,0 0 0,0 0 0,0 0 1,2-2-1,-7-17 310,1 10-3132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4:5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9536,'0'0'9134,"-2"12"-8809,-5 39 138,0 57 0,6-46-59,6 112 758,3-43-47,-14-44 1601,6-90-2647,-1 1 0,1-1 0,-1 1 0,0 0 0,0-1 0,0 1 0,0 0 0,-2-4 1,-6-14 127,6 13-144,1 0 0,0 0 1,1-1-1,0 1 0,0-1 1,0 1-1,1-1 0,0 1 1,1-1-1,-1 1 0,4-15 1,3-2 52,-5 15-59,1-1 0,0 1-1,0 0 1,1 0 0,0 0-1,1 0 1,0 1 0,0 0-1,0 0 1,9-9-1,9-5 44,1 0 0,41-27 0,-59 45-77,-1 1 1,0 0 0,1 1-1,0-1 1,-1 1-1,1 0 1,0 0 0,0 1-1,8-1 1,-11 1-8,0 1 1,0 0 0,0 0 0,0 0 0,-1 0-1,1 1 1,0-1 0,0 1 0,0-1 0,-1 1-1,1 0 1,0 0 0,-1 1 0,1-1 0,-1 0-1,1 1 1,-1-1 0,0 1 0,1 0 0,-1 0-1,3 4 1,-1-3-6,-1 1 0,0 0 0,-1 0 0,1 0-1,-1 0 1,1 1 0,-1-1 0,0 1 0,-1-1 0,1 1-1,-1-1 1,0 1 0,0 0 0,-1 0 0,1 0 0,-1-1 0,0 1-1,0 0 1,-1 0 0,1 0 0,-2 4 0,1-5-1,-1 0 0,1 0 0,-1 0 0,1 0 0,-1 0 0,0 0 0,0-1 0,-1 1 0,1-1 0,-1 0 0,0 1 0,0-1-1,0 0 1,0-1 0,0 1 0,-1-1 0,-3 3 0,0-1 6,0-1 0,0 0 0,-1 0 0,1 0 0,-1-1 0,1 0 0,-1-1 0,-8 1 0,-8-4 77,23 1-44,14 5-34,92 42-4,-91-41 21,-1 1 0,0 0 1,0 1-1,-1 1 0,0 0 0,0 0 0,16 16 0,20 8 561,-48-31-540,1 0 0,0 0 0,0-1 0,0 1-1,-1 0 1,1-1 0,0 1 0,0 0 0,0-1 0,0 1-1,0-1 1,0 1 0,0-1 0,1 0 0,-1 0 0,1 1 0,-1-1-196,-1 0 0,1-1 0,0 1 0,-1 0 0,1 0 0,-1 0 0,1-1 0,-1 1 0,1 0 0,-1-1 0,1 1 0,-1 0 0,1-1 0,-1 1 0,0-1 0,1 1 0,-1-1 0,1 1 0,-1-1 0,0 1 0,0-1 0,1 1 0,-1-1 0,0 1 0,1-2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10040,'0'0'6858,"10"8"-6557,-2-1-233,0 1 40,1-1 0,0 0 0,0-1 0,1 1 0,0-2 0,19 9 0,-24-12-27,0-1 0,1 0 0,-1-1-1,0 1 1,1-1 0,-1 0 0,0 0-1,1-1 1,-1 1 0,0-1-1,0-1 1,0 1 0,1-1 0,6-3-1,-5 2 11,1-1 0,-2-1 0,1 1 1,0-1-1,-1-1 0,0 1 0,0-1 0,-1 0 0,6-7 0,-5 6-4,-1-1 0,0 0 0,0 0 0,0-1 0,-1 1 0,-1-1 0,1 0 0,-1 0 0,-1 0 0,0-1 0,0 1-1,-1-1 1,0 1 0,-1-1 0,0 1 0,-1-17 0,-1 21-14,1 0 0,-1 0-1,0 0 1,0 0 0,-1 0-1,1 0 1,-1 1 0,0-1-1,0 1 1,-1-1 0,0 1-1,1 1 1,-8-7 0,9 9-55,0 1 1,-1 0 0,1 0 0,0 0-1,0 0 1,0 0 0,-1 0 0,1 0 0,0 1-1,0-1 1,0 1 0,0 0 0,0-1-1,0 1 1,0 0 0,-3 2 0,-32 20 134,29-16-135,0 0-1,1 0 1,0 1 0,0 0 0,1 0 0,0 0 0,0 1 0,1 0 0,0 0 0,1 1 0,0-1 0,0 1 0,1 0 0,0 0-1,1 0 1,-2 18 0,3-16 6,1 0 0,0 1 0,1-1-1,0 1 1,1-1 0,0 0 0,1 0-1,1 0 1,0 0 0,0-1 0,1 1-1,1-1 1,10 16 0,-11-20 4,0 1 1,1-2-1,0 1 0,0-1 1,0 0-1,1 0 1,0 0-1,0-1 0,1 0 1,0-1-1,-1 0 1,1 0-1,1 0 0,-1-1 1,0-1-1,1 1 1,0-1-1,-1-1 0,1 1 1,0-2-1,0 1 0,0-1 1,15-2-1,-13 1 26,0-1 1,0 0-1,0-1 0,-1 0 0,1 0 0,-1-1 1,0-1-1,0 0 0,0 0 0,-1-1 0,1 0 1,-1 0-1,-1-1 0,1-1 0,-1 1 0,-1-1 1,0-1-1,0 1 0,12-19 0,-12 15 3,-1 0 0,0 0 0,0 0 0,5-19 1,-1 0 87,-8 25-70,1 1-1,-2-1 1,1 0 0,-1 0-1,0 0 1,0-1 0,0-5-1,-1 11 5,-1 1-65,1 1 1,-1 0 0,1-1-1,-1 1 1,0 0 0,1 0-1,-1 0 1,1 0-1,0-1 1,-1 1 0,1 0-1,0 0 1,0 0 0,-1 0-1,1 0 1,0 0-1,0 2 1,-2 18 3,0 7 11,2 0 1,6 50-1,-4-63-19,0 0 0,2-1 0,0 1 0,0-1 0,2 0 0,-1 0 0,10 14 0,-14-25-11,1-1 1,-1 0-1,1 1 0,0-1 0,0 0 0,0 0 0,0 0 1,0-1-1,0 1 0,1 0 0,-1-1 0,1 0 1,-1 1-1,1-1 0,-1 0 0,6 1 0,-3-1 3,0 0-1,-1-1 0,1 0 0,0 0 1,0 0-1,-1-1 0,1 1 0,0-1 1,6-2-1,2-2 11,-1 0-1,1 0 1,-1-2 0,0 1 0,0-1 0,10-10 0,-7 6 7,4-2 35,0-1 0,-2-1 0,0-1 0,0 0-1,21-30 1,-12 4 49,-1-1 0,-3-2 0,-1 0 1,-3-1-1,14-50 0,38-116 505,-68 207-579,2-13 21,-4 16-52,-4 12-21,-5 19-19,2 1 0,1 0 0,1 0 0,-1 43 0,5-61 35,-1 34-67,2 1 1,7 54-1,-7-96 65,1 0 0,0-1 1,1 1-1,-1-1 0,1 1 0,0-1 1,0 0-1,0 1 0,1-1 0,-1 0 1,1-1-1,0 1 0,0 0 1,5 4-1,-6-6 7,0-1 1,0 1-1,0-1 0,0 1 1,1-1-1,-1 0 0,0 0 1,1 0-1,-1 0 0,1 0 1,-1 0-1,1-1 0,-1 1 1,1-1-1,0 1 0,-1-1 1,1 0-1,-1 0 0,1-1 1,0 1-1,-1 0 0,1-1 1,-1 1-1,1-1 0,-1 0 1,1 0-1,3-2 0,9-6 2,-1-1 0,0-1 0,-1 0-1,0-1 1,0 0 0,16-22-1,-7 5 4,-1-1-1,20-37 1,-20 23 90,-1-1 0,-2 0 1,-2-1-1,-2-1 0,11-66 1,-24 77 119,-2 20-41,-17 41-273,-3 13 20,2 1 1,2 0-1,-22 77 1,-14 132-225,43-195 275,-6 50-4,-2 5 131,17-101-70,1-7-18,0 1-1,-1-1 1,1 1-1,0-1 1,0 1-1,-1 0 1,1-1 0,0 1-1,0-1 1,0 1-1,0 0 1,0-1-1,0 1 1,0 0-1,0-1 1,0 1-1,0-1 1,0 1-1,1 0 1,-1-1-1,0 1 1,0-1-1,1 1 1,-1-1-1,0 1 1,1-1 0,-1 1-1,0-1 1,2 2-1,14-31 544,-1 5-397,22-28 0,-30 44-86,0 0-1,1 0 0,0 1 0,1 0 1,-1 0-1,16-8 0,-22 14-56,-1 1 0,1 0 0,-1-1 0,0 1 0,1 0 0,-1 0 0,1 0-1,-1 0 1,1 0 0,-1 1 0,1-1 0,-1 0 0,1 1 0,-1-1 0,0 1 0,1-1 0,-1 1 0,0 0 0,1 0 0,-1-1-1,0 1 1,0 0 0,0 0 0,0 0 0,0 0 0,0 0 0,2 2 0,27 36 62,-29-37-75,1 1 2,9 14 2,1 0 0,17 17-1,-25-29-1,0-1-1,1 0 0,-1 0 0,1 0 0,0-1 1,0 0-1,1 0 0,-1 0 0,1-1 0,-1 1 0,1-1 1,6 1-1,-8-3 5,0 1 0,-1-1 0,1-1 1,0 1-1,-1 0 0,1-1 0,0 0 0,-1 1 1,1-2-1,0 1 0,-1 0 0,0-1 1,1 1-1,-1-1 0,0 0 0,0 0 0,0 0 1,0-1-1,0 1 0,5-6 0,-2 0 23,1 0-1,-1 0 0,0 0 0,0-1 0,-1 0 1,6-13-1,-8 13 8,0 1 1,-1-1 0,0 0 0,0 0-1,-1 0 1,0 0 0,0 0-1,-2-16 1,1 25-31,0-1 0,0 1 0,0 0 0,0-1-1,0 1 1,0-1 0,0 1 0,0 0 0,0-1 0,0 1 0,0 0 0,0-1-1,0 1 1,0 0 0,-1-1 0,1 1 0,0-1 0,0 1 0,0 0 0,-1 0-1,1-1 1,0 1 0,0 0 0,-1-1 0,1 1 0,0 0 0,-1 0 0,1 0-1,0-1 1,-1 1 0,1 0 0,0 0 0,-1 0 0,1 0 0,0 0 0,-1 0-1,1-1 1,-1 1 0,1 0 0,0 0 0,-1 0 0,0 1 0,0-1 0,0 0 0,1 1 1,-1-1-1,1 1 0,-1-1 0,0 1 0,1-1 0,-1 1 1,1-1-1,-1 1 0,1 0 0,-1-1 0,1 1 0,0 0 1,-1-1-1,1 1 0,0 0 0,-1-1 0,1 2 0,-2 8-11,0 1-1,1-1 1,0 0-1,1 0 1,0 0-1,1 1 1,2 13-1,-2-19 2,-1-1 0,1 0 0,0 0-1,0 0 1,1 0 0,-1 0 0,1 0-1,0 0 1,0-1 0,1 1-1,-1-1 1,0 1 0,1-1 0,0 0-1,0 0 1,0 0 0,0 0 0,1-1-1,-1 1 1,8 3 0,-7-5 3,0 0 1,0 0 0,0 0 0,0 0-1,0-1 1,1 0 0,-1 0-1,0 0 1,0-1 0,0 1-1,0-1 1,0 0 0,7-2 0,5-3 21,31-16 1,-23 10-12,-16 9-1,0 0 0,0 0 0,0 0 0,1 1 0,-1 0 0,1 1 0,-1 0 0,1 0 0,0 1 0,-1 0 0,1 0 1,-1 1-1,1 0 0,0 1 0,-1 0 0,0 0 0,1 1 0,-1 0 0,15 7 0,-12-6-2,-9-4-4,-1 0 1,1 0 0,-1 1-1,1-1 1,-1 1 0,0-1-1,1 1 1,-1-1 0,0 1-1,1 0 1,-1 0-1,0 0 1,0-1 0,1 1-1,1 3 1,4 5 166,-7-10-199,-1 0-1,0 1 1,1-1-1,-1 0 1,0 1-1,1-1 1,-1 1-1,0-1 1,0 1-1,0 0 1,1-1 0,-1 1-1,0 0 1,0-1-1,0 1 1,-1 0-1,-11-4-196,-14-11-3909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11448,'0'0'4098,"15"5"-3570,50 12 237,80 11 1,99-9 1334,-132-8-302,-109-10-4340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1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14168,'0'0'3999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10152,'0'0'6621,"13"-12"-6123,-12 10-491,185-202 2334,-170 182-2015,0-1-1,-1 0 0,16-34 1,-16 27 572,36-56 0,-43 73-653,-6 11-163,4-8 669,0 1 0,14-16 1,-19 25-716,-1 0-1,1 0 1,-1 0 0,1 0 0,-1 0 0,1 0-1,-1 0 1,1 0 0,-1 1 0,1-1 0,-1 0-1,1 0 1,-1 0 0,1 0 0,-1 1 0,1-1-1,-1 0 1,0 1 0,1-1 0,-1 0-1,0 1 1,1-1 0,-1 0 0,0 1 0,1-1-1,-1 1 1,0-1 0,0 1 0,1-1 0,-1 0-1,0 1 1,0-1 0,0 2 0,12 21 266,-11-23-296,7 19 89,-1 1 1,-1-1-1,-1 1 0,0 0 1,2 27-1,-3-1 88,-3 60 1,-2-93-146,0 0 0,0 0 0,-2-1 0,-3 13 0,5-21-21,0 0 1,0 0-1,-1 0 0,1 0 1,-1 0-1,0 0 1,-1-1-1,1 1 0,0-1 1,-1 1-1,0-1 0,0 0 1,0 0-1,0-1 0,0 1 1,-5 2-1,6-4-7,0 0-1,-1 0 1,1-1 0,0 1-1,-1-1 1,1 0 0,0 0-1,-1 0 1,1 0 0,-1 0-1,1 0 1,0-1 0,-1 1-1,1-1 1,0 1 0,0-1-1,-1 0 1,1 0 0,0 0-1,0 0 1,0 0 0,0-1-1,0 1 1,0-1 0,0 1-1,1-1 1,-1 0 0,1 1-1,-2-3 1,-5-5 33,1-1 0,0 1 0,1-1-1,-8-17 1,10 18 8,1 0 0,0-1 0,-3-15 1,4 15 20,1 9-60,1 0 0,0-1-1,0 1 1,0 0 0,0 0-1,0-1 1,0 1 0,0 0-1,0 0 1,1 0 0,-1 0-1,0-1 1,1 1 0,-1 0-1,1 0 1,-1 0 0,1 0-1,0 0 1,-1 0 0,1 0-1,0 0 1,0 0 0,0 0-1,-1 0 1,1 1 0,0-1-1,0 0 1,0 1 0,0-1-1,1 1 1,-1-1 0,0 1-1,0-1 1,0 1 0,0-1-1,0 1 1,1 0 0,1 0-1,6-2 23,1 1-1,-1 0 0,19 1 1,-18 1-8,63 3 59,-53-2-54,0 0-1,0-1 0,-1-1 0,1-1 0,0-1 0,-1-1 1,21-5-1,-31 4-18,-1 1 0,0-2 0,0 1 0,-1-1 0,1 0 0,-1-1 0,-1 0 0,1 0 0,-1 0 0,0-1 1,0 0-1,0 0 0,-1 0 0,0-1 0,-1 0 0,0 0 0,0 0 0,3-11 0,-1 6 129,-6 13-138,0 0-1,0 0 1,0 0 0,0 0-1,0 0 1,0 0 0,0 0-1,0-1 1,0 1 0,0 0-1,0 0 1,0 0 0,1 0 0,-1 0-1,0 0 1,0 0 0,0 0-1,0 0 1,0 0 0,0 0-1,0 0 1,0 0 0,0 0-1,0 0 1,1 0 0,-1 0-1,0 0 1,0 0 0,0 0 0,0 0-1,0 0 1,0 0 0,0 0-1,0 0 1,0 0 0,0 0-1,1 0 1,-1 0 0,0 0-1,0 0 1,0 0 0,0 1-1,0-1 1,0 0 0,0 0-1,0 0 1,0 0 0,0 0 0,0 0-1,0 0 1,0 0 0,0 0-1,0 0 1,0 0 0,0 1-1,5 21 171,-4-13-190,3 16 31,1 0-1,2 0 1,0-1 0,2 0 0,13 27-1,-21-48-15,1 0-1,0 0 1,0 0-1,0 0 0,0 0 1,0 0-1,1-1 1,-1 1-1,1-1 0,0 0 1,0 0-1,0 0 1,0 0-1,6 3 0,-4-3-2,1-1 0,-1 1 0,1-1 0,0 0 0,0 0 0,-1 0-1,1-1 1,8-1 0,2 0 4,-1-2 0,1 0 0,-1-1 1,0 0-1,27-12 0,1-4 39,-1-1 0,0-3 0,-2-1 0,-1-3 0,-1 0 0,49-48 0,-79 67-4,0 0-1,12-18 1,-18 24-26,0 1 0,0-1 1,-1 0-1,1 0 0,-1 0 1,0 0-1,0 0 0,0 0 1,0 0-1,0 0 0,-1 0 1,0 0-1,1 0 0,-1-1 0,-1-5 1,1 9-6,0-1 0,-1 1 1,1-1-1,0 1 0,-1-1 1,1 1-1,-1-1 0,1 1 1,-1-1-1,1 1 0,0-1 0,-1 1 1,0 0-1,1-1 0,-1 1 1,1 0-1,-1-1 0,1 1 1,-1 0-1,0 0 0,1 0 1,-1 0-1,1-1 0,-1 1 1,0 0-1,1 0 0,-1 0 0,0 0 1,1 0-1,-1 1 0,0-1 1,1 0-1,-1 0 0,0 1 1,-22 6 57,11-1-46,0 0 0,1 1 0,0 0 0,0 0 1,1 2-1,0-1 0,0 1 0,-13 16 0,18-19-14,1 0-1,0 0 1,1 0 0,0 0 0,0 0-1,0 1 1,0 0 0,1-1 0,0 1-1,1 0 1,-1 0 0,1 0 0,1 0-1,-1 0 1,1 0 0,1 0 0,1 12-1,-1-15-1,0 0 0,0 0 0,0 0 0,1 0 0,-1-1 0,1 1 0,0 0 0,0-1 0,0 1 0,1-1 0,-1 0-1,1 0 1,0 0 0,0 0 0,0 0 0,4 2 0,-5-4-2,0 0 1,0 0-1,0 0 0,0 0 0,0 0 0,0 0 1,0-1-1,0 1 0,0-1 0,0 0 0,0 1 1,0-1-1,0 0 0,0 0 0,0-1 0,1 1 1,-1 0-1,0-1 0,0 1 0,0-1 0,0 1 1,0-1-1,0 0 0,0 0 0,0 0 0,-1 0 1,1 0-1,0-1 0,-1 1 0,1 0 0,0-1 1,1-2-1,2-2 0,0 0-1,-1 0 1,0 0 0,0-1 0,0 1 0,-1-1 0,4-12 0,12-53-3,-7 22 65,-12 50-58,0 0 0,-1 0 0,1 0 0,0 1 0,0-1 0,0 0 0,0 0 0,0 0 0,0 0 0,0 0 0,0 0 0,-1-1 0,1 1 0,0 0 0,0 0 0,0 0 0,0 0 0,0 0 0,0 0 1,0 0-1,0 0 0,0 0 0,0 0 0,-1 0 0,1 0 0,0 0 0,0 0 0,0 0 0,0 0 0,0 0 0,0-1 0,0 1 0,0 0 0,0 0 0,-7 12 13,-41 185-31,28-100-44,13-65 42,-1 6-37,-2 0 0,-18 46 0,10-38 6,12-29 11,-1 0 0,0-1 0,-1 1 0,-14 19 0,21-36 39,1 0 1,0 0 0,0 0 0,0 1-1,0-1 1,0 0 0,-1 0-1,1 0 1,0 0 0,0 0-1,0 0 1,0 0 0,-1 0 0,1 0-1,0 0 1,0-1 0,0 1-1,0 0 1,0 0 0,-1 0-1,1 0 1,0 0 0,0 0 0,0 0-1,0 0 1,0 0 0,0 0-1,-1 0 1,1-1 0,0 1-1,0 0 1,0 0 0,0 0 0,0 0-1,0 0 1,0 0 0,0-1-1,0 1 1,0 0 0,0 0-1,0 0 1,0 0 0,0 0 0,-1-1-1,1 1 1,0 0 0,0 0-1,0 0 1,1 0 0,-1-1-1,0 1 1,0 0 0,-5-18 47,0-22 23,5 30-50,1 0 0,0-1-1,0 1 1,1 0 0,0 1 0,1-1 0,0 0 0,9-16 0,-3 9 32,1 1 0,1 0 0,25-28 0,1 0 37,3 2 1,1 3 0,89-68-1,-31 37 1,74-47 60,-159 110-133,8-6 72,42-17-1,-64 30-79,1 0 0,0-1 0,-1 1 0,1-1 1,0 1-1,0 0 0,-1 0 0,1-1 0,0 1 0,-1 0 0,1 0 0,0 0 0,0 0 1,0 0-1,-1 0 0,1 0 0,0 0 0,0 0 0,-1 0 0,1 1 0,0-1 1,0 0-1,-1 0 0,1 1 0,0-1 0,0 1 0,0 1 6,-1 0 0,1-1 0,-1 1 1,1 0-1,-1 0 0,0 0 0,1 0 0,-1 0 0,0 0 0,0 0 1,-1 4-1,-3 31-12,-1 1 1,-16 59-1,15-82-4,0 5 0,6-20 0,0 0 0,0 1 0,0-1 0,0 0 0,0 0 0,0 0 0,0 0 0,0 0 0,0 0 0,0 0 0,0 0 0,1 1 0,-1-1 0,0 0 0,0 0 0,0 0 0,0 0 0,0 0 0,0 0 0,0 0 0,0 0 0,0 0 0,1 0 0,-1 0 0,0 0 0,0 1 0,0-1 0,0 0 0,0 0 0,0 0 0,0 0 0,1 0 0,-1 0 0,0 0 0,0 0 0,0 0 0,0 0 0,0 0 0,0 0 0,0 0 0,1-1 0,-1 1 0,0 0 0,0 0 0,0 0 0,0 0 0,0 0 0,0 0 0,0 0 0,0 0 0,1 0 0,-1 0 0,0 0 0,0 0 0,0 0 0,0-1 0,0 1 0,0 0 0,0 0 0,0 0 0,0 0 0,0 0 0,0 0 0,0-1 0,8-7 0,29-40 0,2 2 0,76-68 0,-112 111 0,0 0 0,0 1 0,0 0 0,0-1 0,0 1 0,0 0 0,7-3 0,-9 5 0,1 0 0,-1 0 0,0-1 0,0 1 0,0 0 0,0 0 0,0 0 0,0 0 0,1 0 0,-1 1 0,0-1 0,0 0 0,0 0 0,0 1 0,0-1 0,0 1 0,0-1 0,0 1 0,0-1 0,0 1 0,0 0 0,0-1 0,-1 1 0,1 0 0,0 0 0,0 0 0,-1 0 0,1-1 0,0 1 0,-1 0 0,1 1 0,5 8 0,-2 0 0,1 0 0,-1 0 0,-1 0 0,5 21 0,7 22 0,-8-33 0,-3-8 0,0-1 0,1 0 0,0 0 0,0 0 0,1-1 0,1 1 0,7 8 0,28 38 0,-41-57 35,-1 1 1,0-1-1,1 0 1,-1 1-1,0-1 1,1 0-1,-1 1 1,0-1-1,0 1 1,1-1-1,-1 0 1,0 1-1,0-1 1,0 1-1,0-1 1,0 1-1,0-1 1,0 0-1,0 1 1,0-1-1,0 1 1,0-1-1,0 1 1,0-1-1,0 1 1,0-1-1,0 1 1,-11 0-5005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8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0 10152,'0'0'11039,"-12"1"-10448,1 0-498,-6 0 315,0 0 1,1 1-1,-1 1 1,1 1-1,-23 8 1,22-5 152,1 1 1,0 0-1,0 2 0,-28 21 0,37-25-401,1 0 0,0 1-1,0 0 1,1 0-1,0 0 1,0 0 0,0 1-1,1 0 1,0 0-1,1 0 1,0 0 0,-3 12-1,3-11 19,1 0-1,1 0 1,0 0 0,0 0-1,1 1 1,0-1-1,2 15 1,-1-20-92,-1 0-1,2 1 1,-1-1-1,0 0 1,1 0-1,0 0 1,0-1-1,0 1 0,0 0 1,1-1-1,0 1 1,-1-1-1,1 0 1,0 0-1,1 0 1,-1 0-1,0 0 1,7 3-1,3 0-18,0 0 0,0 0 0,0-1 1,28 6-1,60 6 92,-66-12-147,99 7-12,-93-10 0,-6 4 0,-34-6 38,-1-1 0,1 1 0,0-1-1,0 0 1,-1 1 0,1-1 0,-1 0 0,1 1 0,0-1-1,-1 0 1,1 0 0,-1 1 0,0-1 0,1 0 0,-1 0 0,0 0-1,1 0 1,-1 0 0,0 1 0,0-1 0,0 0 0,0 0-1,0 0 1,0 0 0,0-2 0,2-18-4958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18191,'0'0'3416,"83"-46"-3592,-39 40 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20.6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115 35 7328,'0'0'1608,"-65"-22"-1352,47 16-8,0 4-200,4-2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22.6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146 57 7136,'0'0'1176,"-11"8"-606,10-8-553,-29 20 788,-37 17 1,65-36-704,-1 1 0,0-1-1,0 1 1,1 0 0,-1-1-1,1 1 1,0 0 0,0 1-1,-1-1 1,1 0 0,1 1-1,-4 4 1,4-6-36,1 0 1,-1 1-1,1-1 1,-1 1-1,1-1 0,0 1 1,-1 0-1,1-1 1,0 1-1,0-1 0,0 1 1,1-1-1,-1 1 1,0-1-1,0 1 0,1 0 1,-1-1-1,1 0 1,-1 1-1,1-1 1,0 1-1,0-1 0,0 0 1,-1 1-1,1-1 1,2 2-1,9 10 104,0 0 0,1-2 0,1 1 0,-1-1 0,2-1-1,-1-1 1,1 0 0,27 12 0,-12-10 34,0-1-1,0-2 1,1 0-1,32 2 1,232 40 1129,10 1-528,260-19 66,-405-30-682,225-10 172,-2-22-52,-182 13-171,125-1 47,6-1-42,346-59 57,-286 40-73,17 6 34,319-44 143,-568 67-201,371 0 226,-438 13-250,56 5 78,-142-9-124,-1 2-1,1-1 1,-1 1 0,1 0 0,-1 1-1,0-1 1,0 1 0,8 5 0,-5-4 24,-8-4-28,0 1 0,1-1 0,-1 1 0,1-1 1,-1 1-1,0-1 0,0 1 0,1 0 0,-1 0 1,0 0-1,0 0 0,0 0 0,0 0 0,0 0 0,0 0 1,0 0-1,0 0 0,0 0 0,-1 1 0,1-1 0,0 0 1,-1 1-1,4 2 480,-4-4-502,0 0 0,0 0 1,0-1-1,0 1 0,0 0 0,0 0 1,0 0-1,1 0 0,-1 0 1,0 0-1,0 0 0,0 0 0,0 0 1,0 0-1,0 0 0,0 0 0,0 0 1,0-1-1,0 1 0,1 0 0,-1 0 1,0 0-1,0 0 0,0 0 0,0 0 1,0 0-1,0 0 0,0-1 0,0 1 1,0 0-1,0 0 0,0 0 0,0 0 1,0 0-1,0 0 0,0-1 0,0 1 1,0 0-1,0 0 0,0 0 1,0 0-1,0 0 0,0 0 0,-1 0 1,1 0-1,0-1 0,0 1 0,0 0 1,0 0-1,0 0 0,0 0 0,0 0 1,0 0-1,0 0 0,0 0 0,-1 0 1,-6-11 151,-1-1-39,3 5-73,1 1 0,-1-1-1,0 1 1,0 0-1,0 1 1,-11-9 0,-2-3 58,8 7-67,0 1 0,-1 0 0,0 1 0,-1 0 0,0 1 0,0 0 0,0 1 0,-27-9 0,15 8-17,0 1 0,0 2 0,-1 0 0,-30 0 0,-120 1 70,-46-2-29,67-2 6,-305 29 0,44 10 34,120-11-33,60-10 83,-291-23 0,190 4-3,198 6-69,-316 27 184,188-9-93,-52 5 72,311-20-238,-328 33 226,190-25-136,7 2 141,-237-12-1,358 0-221,-195-9 173,157 10-96,0-2 0,-84-14-1,122 14-45,0 1 0,-34 2-1,-12-1 101,57 0-118,1-1 0,-1 0 0,1 0 0,-1-1 0,1 1 0,0-1 0,-8-4 0,4 6 182,9 0-206,0 0-1,0 1 1,0-1-1,0 0 1,0 0-1,0 1 1,0-1-1,1 0 1,-1 0-1,0 1 1,0-1-1,0 0 1,0 0-1,0 0 1,1 1-1,-1-1 1,0 0-1,0 0 1,0 0-1,1 1 1,-1-1-1,0 0 1,0 0-1,0 0 1,1 0-1,-1 0 1,0 0-1,0 0 1,1 0-1,-1 1 1,0-1 0,0 0-1,1 0 1,-1 0-1,0 0 1,1 0-1,-1 0 1,0 0-1,0 0 1,1-1-1,20 5-9,0-2 0,0 0 0,40-3 0,1 1-45,81 7-88,56 1-79,530-32-318,-166-18 169,-201 30 155,36-3-27,110-8-25,-440 24 224,438 22-145,347 20 43,-183-64 63,-292 19 58,-296 4 20,72 8 2,-87-4 0,91-4 0,-136-3 5,-13-1 2,1 1 1,-1 1-1,1 0 1,-1 1-1,0-1 0,1 2 1,12 2-1,-85-22-56,8-4-3328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26.7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236 122 10848,'0'0'3636,"15"-3"-2951,290-46 840,-255 42-1391,1 3-1,-1 2 1,73 6 0,-49-1 20,-23-1-52,989 51 1347,-392-10-750,91-5 74,84-23-42,-434-40-498,-127 5-26,302-37 141,-460 45-295,373-29 274,-358 43-216,8 0 34,-99-2-77,1 2 1,-1 0-1,1 2 1,39 10-1,-61-12-12,1 1 0,-1 0 0,1 0 0,-1 0 0,0 1 0,0 0 0,0 1 0,9 7 0,-13-9-1,1 0-1,-2 0 0,1 0 1,0 1-1,-1-1 0,1 1 0,-1-1 1,0 1-1,0 0 0,0 0 1,-1 0-1,1 0 0,-1 0 0,0 0 1,0 0-1,-1 0 0,1 7 1,-1-9-36,0-1 0,0 0 0,0 1 0,0-1 0,0 0 0,-1 0 0,1 1 0,0-1 0,-1 0 0,1 0 0,-1 1 0,0-1 0,1 0 0,-1 0 0,0 0 1,0 0-1,1 0 0,-1 0 0,0 0 0,0 0 0,0 0 0,0 0 0,0-1 0,0 1 0,-1 0 0,1-1 0,0 1 0,0-1 0,0 1 0,-1-1 0,1 1 1,0-1-1,-2 0 0,-4 1 10,-1 0 0,0-1 0,0 0 0,-12-2 0,7 1 0,-42-3 47,-612-65 488,445 28-438,-180-28 79,-11 27-32,-368 38 118,227 7-78,-170 5 75,490 0-184,-371 32 244,422-16-225,-333 57 317,305-42-250,-87 20 141,195-30-106,103-29-223,0 0 0,-1 0 0,1 0 0,0 0 0,0 0 0,-1 0 0,1 0 0,0 0 0,0 0 0,-1 1 0,1-1 0,0 0 0,0 0 0,0 0 0,-1 0 0,1 0 0,0 1 0,0-1 0,0 0-1,0 0 1,-1 0 0,1 1 0,0-1 0,0 0 0,0 0 0,0 0 0,0 1 0,0-1 0,0 0 0,0 0 0,-1 1 0,1-1 0,0 0 0,0 0 0,0 1 0,0-1 0,0 0 0,0 0 0,0 1-1,1-1 1,8 10 20,23 7-30,-30-16 12,30 13-16,0-2 0,0-2 1,1 0-1,1-2 0,42 4 0,178 4-105,-69-7 10,359 20-201,640-70-283,-687 0 437,-79 6 27,-152 8 53,57-4 3,-165 24 30,160-12-50,230-27-6,-367 33 43,92-10-20,-167 18 117,-99 5-39,5 2 10,-12-2-12,0 0 1,0 0-1,0 0 1,0 0-1,0 0 0,0 0 1,0 1-1,0-1 1,0 0-1,0 0 0,0 0 1,0 0-1,0 0 1,0 0-1,0 0 0,0 0 1,0 0-1,0 0 1,0 0-1,0 0 1,0 0-1,0 1 0,0-1 1,0 0-1,0 0 1,0 0-1,0 0 0,0 0 1,0 0-1,0 0 1,0 0-1,0 0 0,0 0 1,0 0-1,0 0 1,0 0-1,0 0 1,0 0-1,0 0 0,0 0 1,0 1-1,1-1 1,-1 0-1,0 0 0,0 0 1,0 0-1,-48 14 29,11-1-19,-271 62-116,-16 3-60,256-59 107,-170 40-98,-385 43-190,-222 11-111,135-61 229,293-25 91,-61 3 4,431-28 117,-509 38-5,99 8 190,346-39-107,54-5-11,-81 16 1,-40 25-1,140-33-46,0 2 1,-57 30 0,-28 15-5,114-55-4,2 1 0,-1-1 0,1 1 0,-1 0 0,1 1 0,1 0 0,-1 0 0,1 0 0,0 1 0,0 0 0,1 0 0,-7 13 0,11-18 5,1 1 0,-1-1 0,1 1 1,0-1-1,0 1 0,0-1 0,0 1 0,0-1 1,1 1-1,-1-1 0,1 1 0,0-1 1,-1 0-1,1 1 0,0-1 0,1 0 1,-1 0-1,0 0 0,0 1 0,1-1 1,1 1-1,4 6 8,1 0 0,0-1-1,12 10 1,1-3-5,0 0-1,1-2 1,0 0 0,1-1-1,1-1 1,39 11 0,1-3-3,90 13 1,508 47-19,-153-23 39,59-2 64,42-20 46,-186-7-62,-268-22-28,279-28 1,-308 10-29,159-24 8,342-44 237,-596 79-195,0-1 0,0-1 0,61-17 0,-86 20-20,-1 0 0,1 0 0,-1 0 0,1 1 0,6 0 0,-7 0 175,-24-2 97,10 1-282,-36-1 35,-85 8 0,46-1-64,-679 35-70,514-40 120,-3 0 56,200 2-63,1-3 1,-61-9 0,96 9-25,0 0-1,-17 1 1,-21-1 139,52 1-155,0 0 0,0 0-1,0 0 1,0 0-1,0 0 1,0-1-1,0 1 1,1 0-1,-1 0 1,0-1-1,0 1 1,0 0-1,0-1 1,1 1-1,-1-1 1,0 1 0,-1-2-1,3 1 0,0 1 1,-1-1-1,1 0 0,0 0 0,-1 0 1,1 1-1,0-1 0,0 0 1,0 1-1,0-1 0,0 0 0,0 1 1,0-1-1,0 1 0,0 0 1,0-1-1,1 1 0,74-28-11,140-32-1,-171 49-16,508-87-281,-362 69 185,295-41-165,-194 19 87,-63 8 84,-50 12 47,80-12 0,-162 28 87,119-34 0,-168 40 15,-38 8-12,0 0 0,-1-1 0,1-1-1,-1 1 1,18-9 0,-17 4 34,-10 2 58,-19-2 41,17 6-164,-63-14 135,-1 2 0,0 3 0,-110-2 0,-202 28 228,34 12-105,108 6-103,100-11-82,-43 7 8,157-31-63,21 1-17,-1 0-1,0-1 1,0 1 0,0 0-1,0 0 1,1 0-1,-1 0 1,0 1 0,0-1-1,0 1 1,-3 0-1,60-6-157,166-40 2,112-15-221,193-1-357,-492 59 658,51 3 1,-26 0 68,-57 0 111,-5 2-37,-7 3 12,-76 42 108,22-11-105,-44 17 45,-84 46 97,120-57-145,-153 84 149,93-62 21,-133 91 0,244-145-201,14-7-13,0 0 1,0 0-1,-10 7 0,16-10-30,0 0 0,0 0 0,0 0-1,0 0 1,0 0 0,0 0-1,1 0 1,-1 0 0,0 1-1,0-1 1,1 0 0,-1 0 0,1 1-1,-1-1 1,1 0 0,0 1-1,-1-1 1,1 0 0,0 1 0,0-1-1,0 1 1,0-1 0,0 0-1,0 1 1,1 1 0,1 3-19,0 0 1,1 1 0,0-1-1,0-1 1,1 1-1,-1 0 1,1-1 0,1 0-1,-1 0 1,7 6-1,8 5-73,28 21 0,-36-30 51,6 5-59,27 12-1,-30-17 37,0 1 0,0 0 0,19 15 1,-26-17 37,0 1 0,-1-1 1,12 15-1,-18-21 24,0 1 0,0-1-1,0 1 1,0-1 0,0 0 0,1 1-1,-1-1 1,0 1 0,0-1 0,0 0 0,1 1-1,-1-1 1,0 0 0,1 0 0,-1 1-1,0-1 1,0 0 0,1 1 0,-1-1-1,0 0 1,1 0 0,-1 0 0,1 1 0,-1-1-1,0 0 1,1 0 0,-1 0 0,1 0-1,-1 0 1,0 0 0,1 0 0,-1 0-1,1 0 1,-1 0 0,0 0 0,1 0 0,-1 0-1,1 0 1,-1 0 0,0 0 0,1 0-1,-1-1 1,1 1 0,-1 0 0,1 0-1,-1-2 3,1 1 0,-1 0-1,1 0 1,-1 0 0,1-1-1,-1 1 1,0 0-1,1 0 1,-1-1 0,0 1-1,0 0 1,0-1 0,0 1-1,-1-3 1,-20-298 200,15 201-4294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8240,'0'0'9691,"-12"9"-9325,9-7-348,-13 9 181,1 2 1,0 0 0,1 1-1,0 0 1,-12 17 0,15-15 82,0 1 0,0 0 1,2 1-1,0 0 1,2 1-1,-1 0 0,2 0 1,-5 25-1,7-22-38,2 1 0,0 0-1,1 0 1,1 0 0,1 0 0,8 40 0,2-7 401,2 0 0,23 56 1,-36-109-590,1-1 1,0 0 0,0 0-1,0 0 1,0 0 0,1 0-1,-1-1 1,0 1 0,1 0 0,-1 0-1,1-1 1,0 1 0,-1-1-1,1 0 1,0 1 0,0-1-1,0 0 1,0 0 0,0 0-1,0 0 1,0 0 0,3 0 0,-3-1-200,0 0-1,0 0 1,0 0 0,0 0 0,0 0 0,0-1 0,0 1 0,-1-1 0,1 1 0,0-1 0,0 0 0,0 1 0,-1-1 0,1 0 0,0 0 0,-1 0 0,1-1 0,-1 1 0,1 0-1,-1 0 1,1-1 0,-1 1 0,1-3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5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9944,'0'0'7585,"-3"16"-7089,0-3-387,2 1 0,-1 0 1,2 1-1,0-1 0,0 0 1,2 0-1,-1 0 0,5 14 1,5 12 200,5 15 183,-2 0 1,10 93-1,-18-43 226,-7 118 1,-3-176-366,-1 1 1,-3 0-1,-1-1 0,-29 81 1,26-95-89,8-18-35,-2 0 0,0 0 0,-1 0 0,-12 20 0,17-33-181,1-1-1,0 1 0,-1 0 0,1-1 1,-1 1-1,0-1 0,1 1 1,-1-1-1,0 0 0,0 1 0,0-1 1,0 0-1,0 0 0,0-1 1,0 1-1,-4 0 0,5-1-32,-1 0 0,1 0 0,0 0 0,-1 0 0,1-1-1,-1 1 1,1 0 0,0-1 0,0 1 0,-1-1 0,1 0 0,0 1-1,0-1 1,-1 0 0,1 0 0,0 0 0,0 0 0,0 0 0,0 0 0,0 0-1,1 0 1,-1 0 0,0 0 0,0 0 0,1-1 0,-1 1 0,1 0-1,-1-1 1,0-1 0,-12-36-3274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2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16687,'0'0'4648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1315 18623,'0'0'48,"12"-11"260,79-70 427,8 1 304,-50 42-367,62-62 0,-68 54-64,41-57 0,-70 82-352,-1 1 0,0-2 0,-2 0 0,0 0 0,14-46 0,-17 39 43,-2 0 1,-1 0 0,-2-1 0,1-52 0,-5 63-148,0 0 0,-1 1 0,-1-1 0,-1 1-1,-1-1 1,0 1 0,-1 1 0,-15-31 0,17 40-66,3 7-59,1-1 0,-1 1 1,0-1-1,0 1 0,0-1 1,0 1-1,0-1 0,0 1 1,0 0-1,0 0 0,-2-2 1,2 3-21,-1 0 0,1-1 0,0 1 0,-1 0-1,1 0 1,0 0 0,0 0 0,-1 0 0,1 1 0,0-1 0,-1 0 0,1 1 0,0-1 0,0 0 0,-1 1 0,1-1 0,-2 2 0,-2 1-10,0 0 0,0 0 1,0 1-1,0-1 0,1 1 1,-1 0-1,1 0 0,0 1 1,-3 4-1,-32 49-67,14-17-8,14-24 53,1 1-1,1 0 1,0 0-1,2 1 1,0 0-1,1 0 1,1 0-1,0 1 1,-2 36-1,5-18 7,2 0 0,1 0-1,3 0 1,8 45-1,-8-64 81,0-1-1,2 0 0,0 0 1,0 0-1,2-1 0,13 23 1,-16-34-18,0-1-1,1 0 1,-1 0 0,1 0-1,0 0 1,0-1 0,11 6 0,3 2 73,-9-7-63,0 1-1,0-2 0,1 0 0,-1 0 0,1-1 0,0 0 1,18 1-1,-11-2-3,-1 0 0,1-2-1,0 0 1,0-2 0,-1 0 0,1-1 0,-1 0 0,1-2 0,-1 0-1,-1-1 1,1-1 0,-1 0 0,0-2 0,-1 0 0,0-1 0,16-12-1,-28 19-25,0 0-1,0 0 0,0-1 0,0 0 1,-1 0-1,1 0 0,-1 0 0,0 0 0,0-1 1,-1 1-1,1-1 0,-1 0 0,0 0 1,0 0-1,-1 0 0,1 0 0,-1 0 0,0 0 1,-1 0-1,1 0 0,-1-1 0,0 1 1,0 0-1,-1-1 0,0 1 0,-1-7 0,0 5 18,1-1 0,-2 0 0,1 1 0,-1 0-1,0-1 1,-5-8 0,6 14-26,1 0 0,0 0 1,-1 1-1,1-1 0,0 1 0,-1-1 0,0 1 0,1-1 1,-1 1-1,0 0 0,0 0 0,0 0 0,0 0 0,0 0 0,0 0 1,0 1-1,0-1 0,0 1 0,0-1 0,0 1 0,0 0 1,-1-1-1,1 1 0,0 1 0,0-1 0,0 0 0,0 0 1,-3 1-1,2 1-4,-1 0 1,1 0 0,-1 0 0,1 1-1,0-1 1,0 1 0,0 0-1,-5 5 1,-3 3 7,4-5-23,1 1 0,-1 0 0,2 1 0,-1-1 0,1 1-1,0 0 1,0 0 0,1 1 0,0 0 0,1-1 0,0 1-1,0 0 1,1 0 0,0 1 0,0 10 0,2-15 0,0 0 1,1-1-1,0 1 1,0-1 0,0 1-1,0-1 1,1 1-1,-1-1 1,1 0-1,0 0 1,1 1-1,-1-2 1,5 7 0,0-2 26,0-1-1,0 1 1,1-2 0,0 1 0,10 5 0,-14-9-11,0-1 0,1 0 0,-1-1-1,0 1 1,1-1 0,-1 0 0,1 0 0,0 0 0,-1 0-1,10-1 1,47-5 109,-54 4-112,13-2 8,-1-1 0,0 0 1,-1-2-1,1 0 0,-1-2 0,18-9 1,5-6 108,51-38 1,-73 47-56,-1-1-1,-1-1 0,0-1 1,19-25-1,50-82 211,-69 93-253,-1-1 0,-1 0 0,-2-2-1,-1 1 1,9-47 0,-5 0 29,7-99 0,-21 128-56,-9-102 0,8 137 0,-1 14 0,0 0 0,0 0 0,0 0 0,0 0 0,0 0 0,0 0 0,0 0 0,-1 0 0,0-3 0,-2 5 0,1 6 0,-2 8 0,-28 250 0,7-45 0,21-193 0,-100 565 0,99-572 0,0 0 0,-1 0 0,-1 0 0,0-1 0,-2 0 0,0 0 0,-1-1 0,-22 29 0,20-32 0,-13 11 0,20-18 0,2-5 0,5-5 0,3-4 0,0 0 0,1 1 0,-1-1 0,1 1 0,1 1 0,8-7 0,18-17 0,71-77 0,32-35 0,-93 91 0,95-119 0,-100 115 0,-2-3 0,-3 0 0,-3-3 0,32-85 0,-28 47 0,33-81 0,-55 143 0,-13 52 0,0 0 0,1 18 0,1-9 0,7 198 0,-3-175 0,2-1 0,21 77 0,-21-107 0,1-1 0,0 1 0,1-2 0,1 1 0,21 24 0,-19-24 0,14 8 0,-22-21 0,-1-1 0,1 1 0,-1 0 0,0 0 0,0 0 0,-1 0 0,4 5 0,-5-7 16,-1-1 0,0 1 0,0-1 0,1 0 0,-1 1 0,0-1 0,0 0 0,1 1 0,-1-1 1,0 0-1,1 1 0,-1-1 0,0 0 0,1 0 0,-1 0 0,1 1 0,-1-1 0,0 0 0,1 0 0,-1 0 0,1 0 0,-1 0 0,1 1 0,-1-1 0,0 0 0,1 0 0,-1 0 0,1 0 0,-1 0 1,1-1-1,-1 1 0,1 0 0,-1 0 0,0 0 0,1 0 0,-1 0 0,1-1 0,-1 1 0,0 0 0,1 0 0,-1-1 0,0 1 0,1 0 0,-1 0 0,0-1 0,1 1 0,-1 0 0,0-1 0,1 0 0,12-5-4833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12552,'0'0'6466,"12"-6"-5846,24-13 23,2 3-1,71-23 1,-52 25 381,1 2 1,100-8-1,-149 20-840,1 0 1,-1 0-1,1 1 0,-1 1 0,1 0 1,-1 0-1,15 6 0,12 8-2863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133 127 10952,'0'0'9943,"-2"13"-9592,-28 247 2100,25-187-1434,-20 93 1,13-90-396,-34 153 1802,41-213-2120,-3 19 552,8-34-706,1-15 998,51-135-376,-41 120-622,2 0 1,1 1-1,2 1 0,26-37 0,-37 57-150,1 0 0,-1 0 0,1 0 0,0 1 0,1 0 0,-1 1 0,1-1 0,0 1 0,15-7 0,-22 11 0,1 1 0,-1 0 0,1 0 0,0 0 0,0-1 0,-1 1 0,1 0 0,0 0 0,-1 0 0,1 0 0,0 1 0,-1-1 0,1 0 0,0 0 0,-1 0 0,1 0 0,0 1 0,-1-1 0,1 0 0,0 1 0,-1-1 0,1 0 0,-1 1 0,1-1 0,-1 1 0,1-1 0,-1 1 0,1-1 0,-1 1 0,1-1 0,-1 1 0,0-1 0,1 1 0,-1 0 0,0-1 0,1 1 0,-1 0 0,0 0 0,8 32 0,-7-25 0,4 15 0,0 0 0,1-1 0,1 1 0,2-1 0,18 35 0,-24-52 0,0 0 0,1-1 0,-1 0 0,1 0 0,0 0 0,6 5 0,-8-8 0,-1 1 0,1-1 0,0 0 0,0 0 0,0 0 0,0 0 0,0-1 0,0 1 0,0 0 0,0-1 0,0 1 0,0-1 0,0 0 0,0 0 0,1 0 0,-1 0 0,0 0 0,0 0 0,4-1 0,4-3 0,0 0 0,0-1 0,-1 1 0,1-2 0,-1 1 0,0-2 0,-1 1 0,0-1 0,0 0 0,0-1 0,8-10 0,7-12 0,36-61 0,-44 65 0,0-1 0,12-20 0,-25 44 0,0 0 0,0 0 0,0 1 0,1-1 0,-1 1 0,1-1 0,0 1 0,-1 0 0,1 0 0,0 0 0,0 1 0,5-3 0,-4 3 0,-1 1 0,1-1 0,0 1 0,0-1 0,0 1 0,0 0 0,0 1 0,0-1 0,0 1 0,0-1 0,0 1 0,0 0 0,0 1 0,-1-1 0,1 1 0,0 0 0,-1-1 0,1 2 0,-1-1 0,4 3 0,7 7 0,0 0 0,-1 0 0,13 17 0,-17-19 0,24 24 0,-39-40 0,-1 0 0,0 1 0,-1 0 0,1 0 0,-14-6 0,16 9 0,0 0 0,0 0 0,1 0 0,-1 1 0,0 0 0,0 0 0,-1 0 0,1 0 0,0 1 0,0 0 0,0 0 0,-7 1 0,7 1 0,-1 0 0,1 0 0,0 0 0,0 0 0,0 1 0,0 0 0,1 0 0,-1 0 0,1 0 0,0 1 0,0 0 0,0 0 0,0 0 0,1 0 0,-1 1 0,1-1 0,0 1 0,0 0 0,1 0 0,0 0 0,-4 10 0,3-5 0,1 0 0,0-1 0,0 1 0,1 0 0,0 0 0,1 0 0,0 0 0,0 0 0,1 0 0,1 0 0,3 13 0,-5-21 0,1 1 0,0-1 0,0 1 0,0-1 0,0 0 0,0 1 0,0-1 0,0 0 0,1 0 0,-1 0 0,1 0 0,0 0 0,0 0 0,0-1 0,-1 1 0,1 0 0,1-1 0,-1 0 0,0 1 0,0-1 0,0 0 0,4 1 0,-3-1 0,0-1 0,-1 0 0,1 0 0,0 0 0,-1 0 0,1 0 0,-1-1 0,1 1 0,0-1 0,-1 0 0,1 0 0,-1 1 0,0-2 0,1 1 0,-1 0 0,0 0 0,1-1 0,-1 1 0,0-1 0,0 0 0,3-3 0,3-5 0,-1 1 0,0-1 0,0-1 0,-1 1 0,-1-1 0,0 0 0,0-1 0,-1 1 0,4-20 0,-2 11 0,16-37 0,-22 56 0,0 0 0,1 0 0,-1 0 0,0 1 0,0-1 0,1 0 0,-1 0 0,1 1 0,-1-1 0,0 0 0,1 1 0,-1-1 0,1 0 0,0 1 0,-1-1 0,1 1 0,-1-1 0,1 1 0,0-1 0,0 1 0,-1-1 0,1 1 0,1-1 0,-1 2 0,1 1 0,-1-1 0,0 0 0,0 1 0,0-1 0,0 1 0,0-1 0,0 1 0,0 0 0,0 2 0,1-1 0,3 7 0,0 0 0,1 0 0,0 0 0,1-1 0,0 0 0,1 0 0,15 14 0,-20-20 0,1-1 0,-1 0 0,0 0 0,0 0 0,1 0 0,-1-1 0,1 1 0,0-1 0,-1 0 0,1 0 0,0 0 0,-1-1 0,1 1 0,0-1 0,0 0 0,0 0 0,0 0 0,-1-1 0,1 1 0,0-1 0,0 0 0,-1 0 0,1 0 0,0 0 0,-1-1 0,1 0 0,4-3 0,11-8 0,0-1 0,-1 0 0,-1-2 0,18-21 0,12-9 0,-43 42 0,0 0 0,1 1 0,-1-1 0,1 1 0,0 0 0,0 0 0,0 1 0,9-4 0,-12 5 0,-1 1 0,1 0 0,-1 0 0,1 0 0,-1 0 0,1 0 0,-1 0 0,1 0 0,-1 0 0,1 0 0,-1 1 0,1-1 0,-1 1 0,1-1 0,-1 1 0,0 0 0,1-1 0,-1 1 0,0 0 0,1 0 0,-1 0 0,0 0 0,0 0 0,0 0 0,0 0 0,0 0 0,0 1 0,0-1 0,0 0 0,-1 1 0,1-1 0,0 0 0,-1 1 0,1-1 0,-1 1 0,0-1 0,1 2 0,2 11 0,0-1 0,-1 1 0,-1 0 0,0 0 0,-2 24 0,0-5 0,1-33 0,0 0 0,0 0 0,0 1 0,0-1 0,0 0 0,0 0 0,0 0 0,0 0 0,0 1 0,0-1 0,0 0 0,0 0 0,0 0 0,0 0 0,0 0 0,0 0 0,0 1 0,0-1 0,0 0 0,1 0 0,-1 0 0,0 0 0,0 0 0,0 0 0,0 1 0,0-1 0,0 0 0,0 0 0,1 0 0,-1 0 0,0 0 0,0 0 0,0 0 0,0 0 0,0 0 0,0 0 0,1 0 0,-1 0 0,0 0 0,0 0 0,0 0 0,0 0 0,1 0 0,-1 0 0,0 0 0,0 0 0,0 0 0,0 0 0,0 0 0,1 0 0,-1 0 0,0 0 0,0 0 0,0 0 0,0 0 0,0 0 0,0 0 0,1-1 0,-1 1 0,0 0 0,0 0 0,0 0 0,0 0 0,14-13 0,12-19 0,-19 20 0,1 0 0,0 0 0,1 1 0,0 0 0,13-11 0,-22 22 0,1-1 0,0 1 0,-1-1 0,1 1 0,0-1 0,-1 1 0,1 0 0,0-1 0,0 1 0,-1 0 0,1 0 0,0 0 0,0-1 0,-1 1 0,1 0 0,0 0 0,0 0 0,0 0 0,-1 0 0,1 1 0,0-1 0,0 0 0,-1 0 0,1 0 0,0 1 0,0-1 0,-1 0 0,1 1 0,0-1 0,-1 0 0,1 1 0,0-1 0,-1 1 0,1 0 0,-1-1 0,2 2 0,18 29 0,-10-15 0,-5-11 0,-1 1 0,1 0 0,1-1 0,-1 0 0,1 0 0,0-1 0,9 6 0,-12-9 0,0 1 0,1-1 0,-1 0 0,0 0 0,1-1 0,-1 1 0,1-1 0,-1 1 0,1-1 0,0 0 0,-1 0 0,1-1 0,-1 1 0,1-1 0,-1 0 0,1 0 0,5-2 0,15-8 0,0-2 0,-1 0 0,-1-1 0,31-26 0,24-15 0,-26 24 0,-63 42 0,0 1 0,-18 25 0,14-16 0,1 0 0,1 1 0,-14 29 0,23-40 0,1 0 0,-1 0 0,2 0 0,0 1 0,0-1 0,1 1 0,1 0 0,0 0 0,0 17 0,1-28 0,0 1 0,1 0 0,-1 0 0,0-1 0,1 1 0,-1 0 0,1-1 0,-1 1 0,1 0 0,0-1 0,-1 1 0,1-1 0,0 1 0,0-1 0,0 1 0,1-1 0,-1 0 0,0 1 0,0-1 0,1 0 0,-1 0 0,1 0 0,-1 0 0,1 0 0,-1 0 0,1-1 0,-1 1 0,1 0 0,0-1 0,-1 1 0,1-1 0,0 0 0,3 1 0,-2-1 0,1 0 0,0 0 0,0-1 0,0 1 0,0-1 0,-1 0 0,1 0 0,0 0 0,-1 0 0,1-1 0,-1 1 0,1-1 0,-1 0 0,0 0 0,4-4 0,4-4 0,-1 0 0,0-2 0,-1 1 0,0-1 0,-1 0 0,0-1 0,-1 0 0,-1 0 0,0 0 0,-1-1 0,6-24 0,1-11 0,-3-1 0,2-53 0,-7 27 0,-13-132 0,6 166 0,1 17 0,-1 0 0,-2 1 0,-12-41 0,15 52 0,-2-1 0,1 15 0,-1 10 0,-4 22 0,1 1 0,2-1 0,1 1 0,1 0 0,5 66 0,6-12 0,22 92 0,-23-149 0,0 0 0,3-1 0,0 0 0,2 0 0,26 48 0,-13-47 0,-24-30 0,0 1 0,1-1 0,-1 0 0,1 1 0,-1-1 0,1 0 0,0 0 0,0 0 0,-1 0 0,1 0 0,0-1 0,0 1 0,0 0 0,0-1 0,0 0 0,0 1 0,2-1 0,-3 0 35,0-1-1,0 1 1,0 0-1,-1-1 1,1 1-1,0-1 1,-1 0 0,1 1-1,0-1 1,-1 1-1,1-1 1,0 0-1,-1 1 1,1-1 0,-1 0-1,0 0 1,1 0-1,-1 1 1,1-1-1,-1 0 1,0 0 0,0 0-1,0 0 1,1 0-1,-1 1 1,0-1-1,0-1 1,1-22-3368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19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13264,'0'0'7215,"11"-1"-6759,20-2-137,69-6 730,-91 8-892,-1 1 0,0 1 0,0-1 1,0 2-1,1-1 0,-1 1 1,-1 0-1,1 1 0,0-1 0,8 6 1,-13-6-92,-1 0 0,0 0 1,1 0-1,-1 0 0,0 1 0,0-1 1,0 1-1,-1-1 0,1 1 1,-1 0-1,1 0 0,-1 0 1,0-1-1,0 1 0,0 1 1,0-1-1,-1 0 0,1 0 0,-1 0 1,0 0-1,0 0 0,0 0 1,-1 4-1,0 4 53,0 0 0,-1 0-1,-1 0 1,1-1 0,-6 12 0,-4 5 263,-1-2 1,-1 0-1,-19 25 1,28-42-238,4-7-106,0 0 0,0 0 0,1 0 0,-1 0 0,0 0-1,1 0 1,-1 0 0,1 0 0,-1 0 0,1 1-1,-1-1 1,1 0 0,0 0 0,0 0 0,0 1 0,-1-1-1,1 0 1,0 0 0,0 1 0,1-1 0,-1 0-1,0 0 1,0 0 0,1 1 0,-1-1 0,0 0 0,1 0-1,-1 0 1,1 0 0,0 0 0,-1 0 0,1 0 0,0 0-1,0 0 1,-1 0 0,1 0 0,0 0 0,0 0-1,0-1 1,0 1 0,2 1 0,4 1 148,0 0-1,1 0 1,-1 0 0,1-1-1,10 2 1,-8-2-71,-7-1-100,73 13 1029,-68-14-943,1 1 1,-1-1-1,1 0 0,-1-1 1,0 0-1,1-1 1,7-2-1,-8 2-4183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401 920 10248,'0'0'10149,"-11"-11"-9689,0-2-296,1 1 74,0 1-1,-1 0 1,0 1 0,-19-14 0,22 19-10,0 0-1,0 0 1,0 1-1,-1 0 1,1 1-1,-1 0 1,0 0 0,0 1-1,0 0 1,0 0-1,-1 1 1,-13 0 0,16 2-70,0 0 1,0 1 0,0 0 0,0 1 0,0-1-1,0 1 1,1 0 0,-1 1 0,1-1 0,0 1-1,0 1 1,1-1 0,-1 1 0,1 0 0,0 0-1,0 1 1,0-1 0,1 1 0,-7 11-1,-2 8 446,-12 34-1,21-48-439,1 0 0,0 1 0,1-1 0,0 1 0,0 22 0,2-24-71,1 0 0,0 0 0,1 0 0,0 0-1,1 0 1,0-1 0,0 1 0,1-1 0,0 0 0,9 15 0,-5-13-15,0 0 0,0 0 0,1-1 0,1 0 0,-1 0 0,2-1 1,16 12-1,-19-17-56,0 1 0,1-1 1,-1-1-1,1 0 1,0 0-1,0 0 0,0-1 1,0 0-1,0-1 0,1 0 1,-1-1-1,0 0 1,1 0-1,-1-1 0,16-3 1,0-2 20,0 0 0,0-2 1,-1-1-1,34-16 0,-26 7-42,-1-1-1,-1-1 0,-1-1 1,0-2-1,-2-1 0,-1-1 0,-1-2 1,38-50-1,-52 61 0,-2 0 0,0 0 0,9-25 0,1-1 0,-15 35 0,-5 7 0,-4 17 0,-1 23 0,-2 65 0,7-93 0,2 0 0,0 0 0,0 0 0,1-1 0,0 1 0,1 0 0,1-1 0,-1 1 0,2-1 0,6 12 0,-10-22 0,-1 1 0,1-1 0,0 1 0,0-1 0,0 0 0,0 0 0,0 0 0,0 1 0,1-1 0,-1 0 0,0 0 0,1-1 0,-1 1 0,0 0 0,1 0 0,-1-1 0,1 1 0,-1-1 0,1 1 0,-1-1 0,1 0 0,0 1 0,-1-1 0,1 0 0,-1 0 0,1 0 0,0 0 0,-1 0 0,1-1 0,-1 1 0,1 0 0,-1-1 0,1 1 0,-1-1 0,1 0 0,-1 1 0,1-1 0,1-1 0,6-4 0,-1 0 0,0 0 0,0-1 0,12-13 0,-16 15 0,21-22 0,-1-1 0,-1-1 0,-2-1 0,-1-1 0,25-51 0,-17 32 0,-21 77 0,-5-12 0,1 0 0,1 0 0,0-1 0,13 28 0,-9-22 0,-4-11 0,-1-1 0,1 0 0,1 0 0,-1-1 0,2 1 0,6 8 0,-9-13 0,-1-1 0,0 1 0,1-1 0,0 0 0,-1 0 0,1 0 0,0 0 0,0 0 0,0-1 0,0 0 0,0 1 0,0-1 0,1 0 0,-1 0 0,0 0 0,0-1 0,1 1 0,-1-1 0,6 0 0,1-2 0,0 0 0,0-1 0,0 0 0,-1-1 0,0 0 0,1 0 0,-1-1 0,-1 0 0,1 0 0,-1-1 0,0-1 0,0 1 0,-1-1 0,0 0 0,8-10 0,3-5 0,-1-1 0,-1-1 0,-1-1 0,13-30 0,-9 11 0,-2 0 0,-1-2 0,-3 0 0,-2 0 0,6-52 0,-6-9 0,-4-124 0,-9 68 0,2 163 0,1 0 0,-1-1 0,0 1 0,0-1 0,0 1 0,0 0 0,0-1 0,0 1 0,0-1 0,0 1 0,0 0 0,-1-1 0,1 1 0,0-1 0,0 1 0,0 0 0,0-1 0,0 1 0,-1-1 0,1 1 0,0 0 0,0-1 0,-1 1 0,1 0 0,0-1 0,-1 1 0,1 0 0,0 0 0,-1-1 0,0 1 0,1 0 0,-1 0 0,1 1 0,-1-1 0,1 1 0,-1-1 0,1 0 0,-1 1 0,1-1 0,0 1 0,-1-1 0,1 1 0,0-1 0,-1 1 0,1 0 0,0-1 0,0 1 0,-1-1 0,1 1 0,0-1 0,0 1 0,0 0 0,0-1 0,0 2 0,-58 398 0,56-109 0,4-263 0,2 0 0,0 0 0,2 0 0,1-1 0,2 0 0,16 37 0,-23-59 0,1 0 0,0 0 0,0 0 0,0 0 0,0 0 0,1-1 0,0 0 0,0 1 0,0-1 0,0-1 0,1 1 0,0-1 0,-1 1 0,1-2 0,0 1 0,1 0 0,-1-1 0,0 0 0,1 0 0,-1 0 0,1-1 0,0 0 0,-1 0 0,1-1 0,0 1 0,0-1 0,-1 0 0,1-1 0,0 1 0,10-4 0,23-4 0,-19 4 0,0 0 0,0-2 0,0-1 0,0 0 0,-1-1 0,0-1 0,18-13 0,-7 2 0,-1-1 0,-2-2 0,34-33 0,-53 48 0,-2 2 0,0 1 0,-1-1 0,0 0 0,5-8 0,-9 13 0,0 0 0,0-1 0,-1 1 0,1 0 0,0-1 0,-1 1 0,1-1 0,-1 1 0,0-1 0,1 1 0,-1-1 0,0 1 0,0-1 0,0 1 0,0-1 0,0 1 0,0-1 0,-1 1 0,1-1 0,0 1 0,-1-1 0,1 1 0,-1-1 0,0 1 0,1 0 0,-1-1 0,-1 0 0,1 1 0,1 0 0,-1 1 0,0-1 0,0 1 0,0 0 0,1-1 0,-1 1 0,0 0 0,0-1 0,0 1 0,0 0 0,0 0 0,0 0 0,0 0 0,0 0 0,0 0 0,1 0 0,-1 0 0,0 0 0,0 0 0,0 1 0,0-1 0,0 0 0,0 1 0,0-1 0,1 0 0,-1 1 0,0-1 0,0 1 0,-1 0 0,-22 18 0,19-13 0,0-1 0,0 1 0,1 0 0,0 0 0,0 1 0,0-1 0,1 1 0,0 0 0,0 0 0,1 0 0,0 0 0,0 0 0,0 1 0,1-1 0,0 13 0,1-10 0,2-1 0,-1 0 0,2 0 0,-1 0 0,1 0 0,0 0 0,1-1 0,0 1 0,0-1 0,1 0 0,0 0 0,0-1 0,1 1 0,10 9 0,-12-13 0,0 0 0,0-1 0,0 0 0,0 1 0,1-2 0,0 1 0,-1 0 0,1-1 0,0 0 0,0 0 0,10 2 0,-12-3 0,1-1 0,0 0 0,0 0 0,0 0 0,0 0 0,-1-1 0,1 1 0,0-1 0,0 0 0,-1 0 0,1-1 0,0 1 0,-1-1 0,1 1 0,-1-1 0,0 0 0,6-5 0,-5 3 0,-1 1 0,1-1 0,-1 1 0,0-1 0,-1 0 0,1 0 0,-1 0 0,0-1 0,0 1 0,0-1 0,0 1 0,-1-1 0,0 1 0,0-1 0,0 0 0,0 0 0,-1 0 0,0 1 0,0-1 0,0 0 0,-1 0 0,-1-6 0,1 1 0,-1-1 0,-1 1 0,0 0 0,-1 0 0,0 0 0,0 1 0,-1-1 0,0 1 0,-7-10 0,7 14 0,1 0 0,-1 0 0,0 0 0,0 0 0,0 0 0,-1 1 0,1 0 0,-1 1 0,0-1 0,0 1 0,-10-4 0,11 6 0,1-1 0,-1 1 0,0 0 0,0 1 0,0-1 0,0 1 0,0 0 0,0 0 0,0 0 0,0 1 0,1 0 0,-1 0 0,0 0 0,0 1 0,1-1 0,-8 4 0,11-4 0,1-1 0,-1 0 0,1 0 0,0 0 0,-1 1 0,1-1 0,-1 0 0,1 0 0,0 1 0,-1-1 0,1 0 0,0 1 0,-1-1 0,1 1 0,0-1 0,0 0 0,-1 1 0,1-1 0,0 1 0,0-1 0,0 1 0,-1-1 0,1 0 0,0 1 0,0-1 0,0 1 0,0-1 0,0 1 0,0-1 0,0 1 0,0-1 0,0 1 0,11 15 0,-7-13 0,0 0 0,0 0 0,0 0 0,1-1 0,8 4 0,-6-3 0,1-1 0,0-1 0,-1 1 0,1-2 0,0 1 0,0-1 0,0 0 0,0 0 0,0-1 0,-1 0 0,1-1 0,13-3 0,-10 0 0,0 1 0,-1-2 0,0 1 0,0-1 0,0-1 0,-1 0 0,17-15 0,-5-1 0,-1-1 0,0 0 0,-2-2 0,-1 0 0,22-47 0,-19 27 0,-3-2 0,-1 0 0,14-77 0,-1 2 0,-21 93 0,4-33 0,-9 47 0,-1 19 0,-1 26 0,-10 83 0,-72 634 0,58-586 0,9-58 0,-27 105 0,22-130 0,10-35 0,-23 62 0,29-89 0,4-14 0,-1 0 0,0 1 0,0-1 0,0 0 0,0 1 0,-1-1 0,1 0 0,0 0 0,-1 1 0,1-1 0,0 0 0,-1 0 0,0 1 0,1-1 0,-1 0 0,0 0 0,1 0 0,-1 0 0,0 0 0,-1 1 0,3-4 0,1 0 0,0 0 0,-1 0 0,0 0 0,1 0 0,-1-1 0,0 1 0,0-1 0,1-3 0,2-4 0,62-137 0,79-199 0,-33 59 0,11-30 0,-65 109 0,-23 79 0,-10 16 0,-20 89 0,-5 3 0,-9 61 0,-6 116 0,-21 171 0,32-303 0,-115 607 0,112-602 0,-2 0 0,0 0 0,-2-1 0,-1 0 0,-25 39 0,33-59 0,-8 8 0,11-15 0,1-1 0,-1 0 0,1 1 0,-1-1 0,1 0 0,-1 1 0,1-1 0,-1 0 0,1 0 0,-1 0 0,1 0 0,-1 1 0,0-1 0,1 0 0,-1 0 0,1 0 0,-1 0 0,0 0 0,1 0 0,-1-1 0,1 1 0,-1 0 0,1 0 0,-1 0 0,0 0 0,1-1 0,-1 1 0,1 0 0,-1-1 0,0 0 0,0 1 0,0-1 0,1 1 0,-1-1 0,0 1 0,0-1 0,0 1 0,1-1 0,-1 0 0,0 0 0,1 1 0,-1-1 0,1 0 0,-1 0 0,1 0 0,-1 0 0,1 0 0,-1 1 0,1-3 0,0 1 0,0 0 0,0 1 0,1-1 0,-1 0 0,0 1 0,1-1 0,0 0 0,-1 1 0,1-1 0,0 1 0,1-3 0,33-49 0,2 1 0,3 1 0,54-53 0,-55 61 0,25-24 0,-32 36 0,-2-2 0,47-66 0,-55 65 0,-2-1 0,15-39 0,14-40 0,-44 104 0,1 0 0,0 1 0,0 0 0,12-13 0,6-7 0,-22 26 0,0 0 0,1-1 0,0 1 0,0 1 0,0-1 0,0 0 0,0 1 0,0-1 0,1 1 0,-1 0 0,1 0 0,-1 1 0,1-1 0,7-2 0,-9 4 0,0 0 0,0 0 0,0 0 0,0 0 0,1 0 0,-1 0 0,0 0 0,0 1 0,0-1 0,0 1 0,0 0 0,0-1 0,0 1 0,-1 0 0,1 0 0,0 0 0,0 0 0,-1 0 0,1 1 0,0-1 0,-1 1 0,1-1 0,-1 1 0,0-1 0,1 1 0,-1 0 0,0-1 0,0 1 0,0 0 0,0 2 0,8 15 0,0 0 0,-2 0 0,0 1 0,-2 0 0,0 0 0,-1 0 0,2 27 0,-5-32 0,-1 0 0,-1 0 0,0 0 0,-1-1 0,-1 1 0,0-1 0,-1 1 0,0-1 0,-1 0 0,-14 26 0,16-36 0,0 0 0,0 1 0,0-1 0,-1 0 0,1 0 0,-1-1 0,0 1 0,-1-1 0,1 0 0,0 0 0,-1 0 0,0-1 0,1 1 0,-1-1 0,0 0 0,0-1 0,0 1 0,-1-1 0,1 0 0,0 0 0,0-1 0,-1 1 0,1-1 0,0 0 0,-1-1 0,1 1 0,0-1 0,0 0 0,-1-1 0,1 1 0,0-1 0,0 0 0,0 0 0,1 0 0,-1-1 0,0 0 0,1 0 0,0 0 0,0 0 0,-8-8 0,2 0 0,0 0 0,1-1 0,-14-20 0,23 32 0,0 0 0,0 0 0,0 0 0,0 0 0,0 0 0,0 0 0,0 0 0,0-1 0,0 1 0,-1 0 0,1 0 0,0 0 0,0 0 0,0 0 0,0 0 0,0 0 0,0 0 0,0-1 0,0 1 0,0 0 0,0 0 0,0 0 0,0 0 0,0 0 0,0 0 0,0 0 0,0 0 0,0-1 0,0 1 0,0 0 0,0 0 0,0 0 0,1 0 0,-1 0 0,0 0 0,0 0 0,0 0 0,0-1 0,0 1 0,0 0 0,0 0 0,0 0 0,0 0 0,0 0 0,0 0 0,1 0 0,-1 0 0,0 0 0,0 0 0,0 0 0,0 0 0,0 0 0,0 0 0,11 1 0,17 7 0,-21-5 0,19 4 0,2-1 0,-1-1 0,1-2 0,-1 0 0,1-2 0,42-4 0,2-4 0,90-22 0,-108 12 0,-27 6 0,-21 11-3935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4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11352,'0'0'19883,"12"-8"-19183,-8 5-628,13-9 111,-1 1 1,2 1 0,35-15 0,44-9-174,122-28 1,-164 51-12,0 2 0,1 2 0,106 2 0,-128 8 1,50 11 0,-23-3 0,-41-2 850,-12 0-5635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4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78 100 9944,'0'0'8861,"1"-12"-8304,4-69 2402,-5 81-2891,0 0 0,0 0 1,-1-1-1,1 1 0,0 0 0,0 0 1,0 0-1,0-1 0,-1 1 1,1 0-1,0 0 0,0 0 0,0 0 1,-1 0-1,1-1 0,0 1 1,0 0-1,0 0 0,-1 0 0,1 0 1,0 0-1,0 0 0,-1 0 1,1 0-1,0 0 0,0 0 0,-1 0 1,1 0-1,0 0 0,0 0 1,-1 0-1,1 0 0,0 0 0,0 0 1,-1 0-1,1 0 0,0 1 1,0-1-1,0 0 0,-1 0 0,1 0 1,0 0-1,0 1 0,0-1 1,-1 0-1,-10 4 1180,10-4-1210,0 0-1,1 0 0,-1 0 0,0 0 0,0 1 0,1-1 0,-1 0 0,0 0 0,1 1 0,-1-1 0,0 1 0,1-1 0,-1 0 1,0 1-1,1-1 0,-1 1 0,0 1 0,-8 4 395,8-6-378,1 0 1,-1 1-1,1-1 0,-1 0 1,0 0-1,1 1 0,-1-1 1,1 0-1,-1 1 0,1-1 1,-1 0-1,1 1 0,-1-1 1,1 1-1,0-1 0,-1 1 1,1-1-1,0 1 0,-1-1 1,1 1-1,0-1 0,-1 1 1,1-1-1,0 1 0,0 0 1,0-1-1,0 1 0,0-1 0,0 1 1,-1 0-1,1-1 0,1 1 1,-1 0-1,0-1 0,0 1 1,2-1 112,1-1-1,-1 0 1,1 0 0,-1-1 0,0 1 0,1 0-1,-1-1 1,0 1 0,3-4 0,2-3 171,-7 7-268,1 0 1,0 0-1,0 0 1,0 0-1,-1 0 0,1 0 1,0 0-1,-1 0 1,1 0-1,-1 0 0,1 0 1,-1 0-1,1-3 1,-2 11-71,-1-1 0,0 0 0,0 0 0,0 0 0,-1 0 1,0 0-1,0 0 0,0-1 0,-7 9 0,-2 4 0,-9 1 0,14-8 469,10-5 43,10-4-4740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1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1065 9240,'0'0'10345,"11"-9"-9976,14-13-31,-1 0 0,-1-2 0,23-30 0,-34 35-21,0 0 1,-1 0-1,11-29 0,-18 37-59,0-1-1,0 0 1,-1 1-1,-1-1 1,0 0-1,-1 0 1,1-22-1,-5 10 250,2 19-280,0-1-1,1 1 1,-1-1 0,1 1-1,1-8 1,0 11-136,-1 0-1,1 0 1,0 0-1,0-1 1,0 1-1,0 0 1,0 0-1,0 1 1,0-1-1,1 0 1,-1 0-1,1 1 1,-1-1-1,1 0 0,0 1 1,3-3-1,-1 1 28,1 0-1,0-1 0,1 2 1,-1-1-1,0 1 0,1 0 1,-1 0-1,10-2 0,-12 4-68,0-1-1,1 1 1,-1 0-1,0 1 0,1-1 1,-1 0-1,0 1 1,0 0-1,1 0 0,-1 0 1,0 0-1,0 0 1,0 0-1,0 1 0,0 0 1,4 3-1,-2-2 3,0 0-1,0 1 1,-1 0-1,0 0 1,0 0 0,0 0-1,0 0 1,0 1-1,-1 0 1,0 0-1,0 0 1,0 0 0,-1 0-1,0 0 1,3 11-1,0 8 65,-2 0 0,-1 0-1,-1 32 1,4 39 244,-4-84-304,1 0 1,1 0-1,0 0 0,0 0 1,1-1-1,7 15 1,-9-21-39,1 0 0,0-1 1,0 1-1,0-1 0,0 0 0,0 1 1,0-2-1,1 1 0,0 0 0,-1-1 1,1 1-1,0-1 0,0 0 0,1-1 1,-1 1-1,0-1 0,0 1 0,1-1 1,-1 0-1,1-1 0,-1 1 1,1-1-1,-1 0 0,7-1 0,0 0 27,1 0 0,0-1 0,-1 0-1,1-1 1,-1 0 0,0-1 0,0 0-1,13-8 1,-7 2-44,-1 0 0,-1-2 0,0 0 0,0-1 0,-1 0 0,-1-1 0,20-26 0,67-70 0,-94 103 0,-1 1 0,0-1 0,0 0 0,0 0 0,-1 0 0,-1-1 0,1 1 0,4-17 0,-2-14 0,-6 34 0,0 1 0,-1-1 0,0 1 0,1-1 0,-1 1 0,0 0 0,-1 0 0,1-1 0,-1 1 0,1 0 0,-1 0 0,0 0 0,0 0 0,0 1 0,-3-4 0,4 6 0,0-1 0,0 1 0,0 0 0,0 0 0,0-1 0,0 1 0,0 0 0,0 0 0,0 0 0,0 0 0,0 0 0,0 0 0,0 1 0,0-1 0,0 0 0,0 0 0,0 1 0,0-1 0,0 0 0,0 1 0,0-1 0,0 1 0,0-1 0,0 1 0,1 0 0,-1-1 0,-1 2 0,-19 21 0,17-16 0,0-1 0,0 1 0,1 0 0,0 0 0,0 0 0,1 0 0,0 0 0,-1 10 0,0 2 0,1 0 0,0 23 0,2-35 0,1-1 0,-1 1 0,1 0 0,1-1 0,-1 1 0,1-1 0,0 1 0,1-1 0,-1 0 0,1 0 0,0 0 0,1 0 0,0 0 0,0-1 0,0 0 0,0 1 0,1-2 0,0 1 0,0 0 0,0-1 0,0 0 0,1 0 0,0-1 0,0 0 0,0 0 0,0 0 0,0 0 0,0-1 0,1 0 0,-1-1 0,1 1 0,0-1 0,-1 0 0,1-1 0,0 0 0,0 0 0,-1 0 0,9-2 0,1-1 0,0-1 0,-1 0 0,1-1 0,-1-1 0,0 0 0,-1-1 0,0-1 0,20-13 0,11-8 0,66-47 0,-74 48 0,-22 18 0,-1-1 0,0 0 0,18-20 0,-22 14 0,-11 16 0,-7 10 0,-13 21 0,10-16 0,1 0 0,0 1 0,2 0 0,-1 0 0,-11 32 0,17-37 0,0 1 0,1-1 0,0 1 0,1 0 0,0 0 0,0 0 0,1-1 0,1 1 0,0 0 0,0 0 0,1 0 0,1-1 0,0 1 0,0-1 0,1 0 0,0 0 0,1 0 0,0 0 0,11 15 0,-16-24 0,1 0 0,0 1 0,0-1 0,0 0 0,0 0 0,0 0 0,0 0 0,0 0 0,0 0 0,0 0 0,0 0 0,0-1 0,1 1 0,-1 0 0,0-1 0,1 1 0,-1-1 0,0 1 0,1-1 0,-1 0 0,1 0 0,-1 1 0,1-1 0,-1 0 0,0 0 0,1-1 0,-1 1 0,1 0 0,-1 0 0,1-1 0,-1 1 0,3-1 0,-2-1 0,0 0 0,1 0 0,-1 0 0,0 0 0,0 0 0,0 0 0,0 0 0,0-1 0,-1 1 0,1-1 0,-1 0 0,0 1 0,1-1 0,0-4 0,2-9 0,0 1 0,-1-1 0,-1 0 0,0 0 0,-2 0 0,0-18 0,-15-96 0,13 110 0,-1-7 0,2 26 0,2 16 0,10 296 0,-10-287 0,-5 144 0,1-133 0,-1-1 0,-16 63 0,19-94 0,-1 1 0,1 0 0,-1 0 0,0-1 0,0 1 0,-1-1 0,1 0 0,-1 0 0,1 1 0,-1-2 0,0 1 0,0 0 0,-1-1 0,1 1 0,-5 2 0,7-5 0,-1 1 0,1 0 0,0-1 0,-1 1 0,1-1 0,-1 1 0,1-1 0,-1 0 0,1 1 0,-1-1 0,1 0 0,-1 0 0,1 0 0,-1 0 0,1-1 0,-1 1 0,1 0 0,-1-1 0,1 1 0,0-1 0,-1 1 0,1-1 0,0 1 0,-1-1 0,1 0 0,0 0 0,-1 0 0,1 0 0,0 0 0,0 0 0,0 0 0,0 0 0,0 0 0,0-1 0,1 1 0,-1 0 0,0 0 0,0-1 0,1 1 0,-1-1 0,1 1 0,0-1 0,-1-1 0,-1-3 0,1-1 0,0 1 0,0-1 0,0 1 0,1-1 0,0 1 0,1-1 0,-1 1 0,1-1 0,0 1 0,1 0 0,-1-1 0,1 1 0,1 0 0,4-9 0,5-9 0,1 1 0,23-30 0,153-184 0,-48 63 0,-125 154 0,29-37 0,-2-2 0,58-110 0,-68 95 0,-4-3 0,32-138 0,-30 83 0,-31 131 0,0 1 0,0 0 0,0 0 0,0-1 0,0 1 0,0 0 0,0 0 0,0 0 0,0-1 0,0 1 0,0 0 0,0 0 0,0-1 0,0 1 0,0 0 0,0 0 0,1-1 0,-1 1 0,0 0 0,0 0 0,0 0 0,0 0 0,0-1 0,1 1 0,-1 0 0,0 0 0,0 0 0,0 0 0,1-1 0,-1 1 0,0 0 0,0 0 0,0 0 0,1 0 0,-1 0 0,0 0 0,1 0 0,3 9 0,2 18 0,-3 34 0,-2 0 0,-14 115 0,10-148 0,-11 67 0,-47 165 0,15-79 0,37-149 0,6-24 0,1-1 0,-1 0 0,2 1 0,-1-1 0,0 11 0,2-18 0,0 0 0,0 0 0,0 0 0,0 1 0,0-1 0,0 0 0,0 0 0,0 0 0,0 0 0,0 1 0,0-1 0,0 0 0,0 0 0,0 0 0,0 0 0,0 1 0,0-1 0,0 0 0,1 0 0,-1 0 0,0 0 0,0 1 0,0-1 0,0 0 0,0 0 0,0 0 0,0 0 0,1 0 0,-1 0 0,0 1 0,0-1 0,0 0 0,0 0 0,1 0 0,-1 0 0,0 0 0,0 0 0,0 0 0,0 0 0,1 0 0,-1 0 0,0 0 0,0 0 0,0 0 0,1 0 0,9-5 0,6-11 0,96-120 0,-111 134 0,0 0 0,1 0 0,-1 1 0,0-1 0,1 1 0,-1 0 0,1-1 0,0 1 0,-1 0 0,1 0 0,0 0 0,0 0 0,0 0 0,0 0 0,-1 0 0,1 1 0,0-1 0,1 1 0,-1-1 0,0 1 0,0 0 0,0 0 0,0 0 0,4 0 0,-2 2 0,0-1 0,0 1 0,0 0 0,0 0 0,-1 0 0,1 1 0,-1-1 0,1 1 0,-1 0 0,5 5 0,1 0 0,0 0 0,1-1 0,0 0 0,0 0 0,20 8 0,-26-14 0,-1 0 0,1 0 0,-1 0 0,1 0 0,0-1 0,0 0 0,-1 0 0,1 0 0,0 0 0,0 0 0,-1-1 0,1 0 0,0 0 0,-1 0 0,1 0 0,-1 0 0,1-1 0,-1 1 0,0-1 0,1 0 0,-1 0 0,0 0 0,0-1 0,0 1 0,4-6 0,2-1 0,-1-1 0,0 0 0,-1 0 0,0-1 0,-1 0 0,7-16 0,0-8 0,-1-1 0,-3-1 0,-1 1 0,4-44 0,-1 13 0,1-11 0,2-152 0,-13 224 0,1 5 0,3 13 0,4 20 0,23 137 0,-9-50 0,4 15 0,-3-37 0,16 60 0,-37-141 0,0-1 0,-3-15 0,1 0 0,-1 0 0,1 0 0,-1 0 0,1 0 0,0-1 0,-1 1 0,1 0 0,-1 0 0,1 0 0,-1 0 0,1-1 0,-1 1 0,0 0 0,1-1 0,-1 1 0,1 0 0,-1-1 0,1 1 0,-1-1 0,0 1 0,1 0 0,-1-1 0,0 1 0,0-1 0,1 1 0,-1-1 0,0 1 0,1-2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47 133 16184,'0'0'2433,"-8"-11"-2184,-24-35-17,31 45-211,0 0-1,1 0 1,-1-1 0,0 1-1,1 0 1,-1-1 0,1 1-1,-1 0 1,1-1 0,0 1-1,-1-1 1,1 1 0,0 0-1,0-1 1,0 1 0,0-1-1,0 1 1,1 0 0,-1-1-1,0 1 1,1-1 0,-1 1-1,1 0 1,-1-1 0,1 1-1,0 0 1,-1 0 0,1-1-1,0 1 1,0 0 0,0 0-1,0 0 1,0 0 0,0 0-1,1-1 1,2-1 82,1 1-1,-1-1 1,1 1 0,0-1-1,-1 1 1,9-2 0,0 1 102,-1 1 0,0 0 0,1 0 0,-1 1 0,1 1 0,0 0 0,23 4 0,-13 0 256,-1 1 0,0 1 0,31 13 0,-42-14-135,0 1 0,-1 0 0,0 0 0,0 1 0,-1 0 0,16 16 1,1 9-3112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1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183 223 10448,'0'0'10497,"-4"12"-10133,1-5-295,-4 11 94,1-1 0,1 0 0,-2 19 0,-49 253 1972,28-154-1365,9-22-159,10-52 148,-20 70-1,26-113-500,3-16-197,0 0 1,0-1-1,0 1 1,0 0-1,-1 0 1,1 0-1,-1 0 1,1-1-1,-1 1 1,0 0-1,0 0 1,-1 1-1,14-54 914,-7 33-894,35-127 516,-30 115-347,1 1 0,29-53 0,-31 65-64,12-21 184,-19 36-303,-1 0-1,1-1 1,0 1-1,0 0 1,0 0-1,0 0 1,0 0-1,1 0 1,-1 0-1,5-2 1,-6 4-55,0 0 1,-1 0-1,1 0 1,0 0-1,0 0 0,-1 1 1,1-1-1,0 0 1,-1 0-1,1 1 0,0-1 1,-1 1-1,1-1 1,-1 0-1,1 1 0,-1-1 1,1 1-1,-1-1 0,1 1 1,-1-1-1,1 1 1,-1 0-1,1-1 0,-1 1 1,0 0-1,1-1 1,-1 2-1,10 21 117,1 17-69,-7-21 25,2 0 0,14 35 0,-17-49-74,0 1 0,0-1 1,0 0-1,1 0 0,0 0 0,0 0 0,0-1 1,0 0-1,1 0 0,0 0 0,0 0 1,0 0-1,9 4 0,-3-4-11,-1 0 0,1 0 0,-1-1 0,1 0 0,0-1 0,0 0 0,0-1 0,1 0 0,-1-1 0,0 0 0,0-1 0,0 0 0,0 0 0,0-2 0,14-3 0,7-4 0,-1 0 0,-1-2 0,0-2 0,-1 0 0,42-29 0,-61 36 0,-1 0 0,0-1 0,-1 0 0,0-1 0,0 0 0,-1 0 0,0-1 0,10-18 0,-16 28 0,-1-1 0,1 0 0,0 0 0,-1 1 0,0-1 0,1 0 0,-1 0 0,0 0 0,1 0 0,-1 1 0,0-1 0,0 0 0,1 0 0,-1 0 0,0 0 0,0 0 0,0 0 0,0 0 0,-1 0 0,1 1 0,0-1 0,0 0 0,0 0 0,-1 0 0,1 0 0,0 0 0,-1 1 0,1-1 0,-1 0 0,1 0 0,-1 1 0,1-1 0,-1 0 0,0 1 0,1-1 0,-1 0 0,-1 0 0,1 0 0,-1 1 0,0-1 0,1 0 0,-1 1 0,0-1 0,0 1 0,0 0 0,0 0 0,0-1 0,1 1 0,-1 1 0,0-1 0,0 0 0,0 0 0,0 1 0,-3 0 0,-10 5 0,-1 0 0,1 1 0,0 1 0,0 0 0,1 1 0,0 1 0,1 0 0,0 1 0,1 0 0,-16 19 0,20-20 0,1 0 0,0 1 0,1 1 0,0-1 0,0 1 0,1 0 0,1 0 0,-4 17 0,7-25 0,0 1 0,0 0 0,0 0 0,0 0 0,1 0 0,0 0 0,0 0 0,1 0 0,-1 0 0,1 0 0,0 0 0,0 0 0,1 0 0,-1-1 0,1 1 0,0 0 0,0-1 0,1 1 0,0-1 0,-1 0 0,1 0 0,1 0 0,5 6 0,-7-9 0,0 0 0,0 0 0,0 0 0,0 0 0,0 0 0,0-1 0,0 1 0,0-1 0,0 1 0,0-1 0,0 0 0,0 0 0,1 0 0,-1 0 0,0 0 0,0 0 0,2-1 0,2 0 0,0-1 0,0 0 0,-1 1 0,11-6 0,-8 2 0,0 1 0,-1-1 0,1-1 0,-1 1 0,-1-1 0,1-1 0,9-11 0,-2-2 0,18-31 0,-10 14 0,-17 28 0,12-18 0,-16 26 0,-1 0 0,1 0 0,0 1 0,-1-1 0,1 0 0,0 0 0,-1 1 0,1-1 0,0 0 0,0 1 0,0-1 0,0 1 0,0-1 0,0 1 0,0-1 0,0 1 0,0 0 0,0-1 0,0 1 0,0 0 0,0 0 0,1 0 0,0 1 0,0 1 0,0-1 0,0 1 0,0 0 0,-1 0 0,1 0 0,0 0 0,-1 0 0,0 0 0,1 0 0,-1 0 0,0 0 0,0 1 0,-1-1 0,2 5 0,7 11 0,7 12 0,-11-21 0,-1 0 0,1 0 0,1-1 0,-1 0 0,2 0 0,-1 0 0,15 14 0,-19-22 0,0 1 0,0 0 0,0-1 0,-1 1 0,1-1 0,0 1 0,0-1 0,0 0 0,0 0 0,0 0 0,0 0 0,0 0 0,0 0 0,0-1 0,0 1 0,-1 0 0,1-1 0,0 0 0,0 1 0,0-1 0,-1 0 0,1 0 0,0 0 0,2-2 0,5-4 0,0 0 0,15-14 0,-21 19 0,54-57 0,32-28 0,-88 86 0,-1 1 0,0 0 0,1-1 0,-1 1 0,0 0 0,1 0 0,-1 0 0,1-1 0,-1 1 0,0 0 0,1 0 0,-1 0 0,1 0 0,-1 0 0,0 0 0,1 0 0,-1 0 0,1 0 0,-1 0 0,1 0 0,-1 0 0,0 0 0,1 0 0,-1 0 0,1 0 0,-1 1 0,0-1 0,1 0 0,-1 0 0,0 0 0,1 1 0,0-1 0,10 15 0,1 21 0,-2 22 0,-10-58 0,0 1 0,0-1 0,0 0 0,0 1 0,0-1 0,0 1 0,0-1 0,0 1 0,1-1 0,-1 1 0,0-1 0,0 0 0,0 1 0,0-1 0,1 1 0,-1-1 0,0 0 0,1 1 0,-1-1 0,0 0 0,0 1 0,1-1 0,-1 0 0,1 1 0,-1-1 0,0 0 0,1 0 0,-1 0 0,1 1 0,-1-1 0,0 0 0,1 0 0,13-7 0,11-21 0,-23 26 0,13-18 0,5-7 0,1 1 0,30-29 0,-50 54 0,0-1 0,0 1 0,1 0 0,-1 0 0,0 0 0,0 0 0,0 0 0,1 1 0,-1-1 0,0 0 0,1 1 0,-1-1 0,1 0 0,-1 1 0,1 0 0,-1-1 0,1 1 0,-1 0 0,1 0 0,-1 0 0,1 0 0,-1 0 0,4 0 0,-3 2 0,0-1 0,-1 0 0,1 1 0,0 0 0,0-1 0,-1 1 0,1 0 0,-1 0 0,0 0 0,1 0 0,-1 0 0,0 0 0,0 0 0,0 0 0,0 3 0,4 6 0,0 0 0,0-1 0,1 1 0,1-1 0,10 14 0,-14-21 0,0 0 0,0 0 0,0-1 0,0 1 0,0-1 0,1 0 0,-1 0 0,1 0 0,-1 0 0,1 0 0,0-1 0,0 1 0,0-1 0,0 0 0,0-1 0,0 1 0,0-1 0,0 1 0,0-1 0,5-1 0,16-2 0,0-2 0,-1-1 0,0 0 0,0-2 0,0-1 0,-1-1 0,23-13 0,-33 15 0,-12 6 0,1 1 0,0-1 0,0 1 0,0 0 0,0-1 0,0 1 0,0 0 0,1 1 0,-1-1 0,5-1 0,8-10 0,-54 8 0,21 43 0,12-29 0,1 1 0,0 0 0,1 1 0,0-1 0,1 1 0,0 0 0,1 0 0,-1 12 0,3-18 0,0 0 0,0-1 0,0 1 0,1 0 0,0-1 0,0 1 0,1-1 0,-1 1 0,1-1 0,0 0 0,1 1 0,-1-1 0,1 0 0,0-1 0,0 1 0,1 0 0,-1-1 0,1 0 0,4 4 0,-6-6 0,0-1 0,-1 0 0,1 0 0,0 0 0,-1 0 0,1-1 0,0 1 0,0 0 0,0-1 0,0 1 0,0-1 0,0 0 0,0 1 0,0-1 0,0 0 0,-1 0 0,1-1 0,0 1 0,0 0 0,0 0 0,0-1 0,0 1 0,0-1 0,0 0 0,0 0 0,-1 0 0,1 1 0,0-2 0,2 0 0,1-2 0,-1 1 0,1-1 0,-1 0 0,0 0 0,0 0 0,0-1 0,0 1 0,4-9 0,2-7 0,-1 0 0,-2 0 0,0 0 0,8-40 0,7-89 0,-19 124 0,4-58 0,-4 0 0,-4 1 0,-18-142 0,1 125 0,15 86 0,-1 0 0,-1 0 0,0 1 0,0 0 0,-11-18 0,16 30 0,-1-1 0,1 1 0,0 0 0,0-1 0,-1 1 0,1-1 0,0 1 0,-1 0 0,1-1 0,-1 1 0,1 0 0,0 0 0,-1-1 0,1 1 0,-1 0 0,1 0 0,-1 0 0,1 0 0,0-1 0,-1 1 0,1 0 0,-1 0 0,1 0 0,-1 0 0,1 0 0,-1 0 0,1 0 0,-1 0 0,1 0 0,-1 0 0,1 1 0,-1-1 0,1 0 0,-1 0 0,1 0 0,0 1 0,-1-1 0,1 0 0,-1 0 0,1 1 0,0-1 0,-1 0 0,1 1 0,0-1 0,-1 0 0,1 1 0,0-1 0,-1 1 0,1 0 0,-14 22 0,9-6 0,0 0 0,1 0 0,0 0 0,-1 33 0,1-14 0,1 6 0,1 1 0,4 57 0,20 86 0,-19-166 0,1 1 0,2-1 0,-1 0 0,2-1 0,1 1 0,14 24 0,-16-33 0,0-1 0,1 0 0,1 0 0,-1 0 0,2-1 0,-1 0 0,1-1 0,1 0 0,0 0 0,0-1 0,0-1 0,12 7 0,-12-8 119,40 19 457,-23-6-5206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6:1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1197 9648,'0'0'10566,"-3"-14"-10018,-47-234 2171,42 205-2328,-4-15 694,-24-72 0,34 125-1017,-165-527 6401,166 526-6463,-1 1 0,1-1 1,1 0-1,-1 1 0,1-1 0,0 0 0,0 0 1,0 1-1,1-1 0,0 0 0,0 1 0,1-1 1,-1 1-1,1-1 0,0 1 0,1 0 1,-1-1-1,1 1 0,0 1 0,0-1 0,1 0 1,-1 1-1,1-1 0,0 1 0,1 0 0,-1 1 1,0-1-1,6-3 0,-6 5-6,0-1 0,0 1 0,0 0 0,0 0 0,1 1 0,4-2 0,-6 2 0,-1 1 0,0 0 0,0 0 0,0 1 0,0-1 0,1 0 0,-1 1 0,0-1 0,0 1 0,0 0 0,0 0 0,0-1 0,0 1 0,3 3 0,5 3 0,-1 0 0,0 0 0,0 1 0,-1 0 0,0 1 0,-1 0 0,1 0 0,-2 1 0,1-1 0,-2 1 0,1 1 0,-1-1 0,-1 1 0,0 0 0,0 0 0,2 14 0,-1 0 0,-1 0 0,-1 1 0,-1-1 0,-1 1 0,-2-1 0,-4 36 0,3-50 0,1 0 0,-2 0 0,0 1 0,0-1 0,-1-1 0,0 1 0,-1-1 0,0 1 0,-1-1 0,0-1 0,-1 1 0,1-1 0,-2 0 0,1-1 0,-2 0 0,1 0 0,-15 11 0,-17 7 0,-1-1 0,-82 35 0,40-21 0,77-36 0,-14 7 0,0 0 0,0 1 0,1 2 0,-31 25 0,46-34 0,0 0 0,0 0 0,1 1 0,-1-1 0,1 1 0,0 0 0,1 0 0,-1 0 0,1 0 0,-3 10 0,4-11 0,0 0 0,1 1 0,-1-1 0,1 1 0,0-1 0,1 0 0,-1 1 0,1-1 0,0 0 0,0 0 0,0 1 0,1-1 0,-1 0 0,1 0 0,4 7 0,-1-3 0,0-1 0,0 1 0,0-1 0,1 0 0,0-1 0,1 1 0,0-1 0,0-1 0,0 1 0,0-1 0,1 0 0,0-1 0,0 0 0,0 0 0,1 0 0,-1-1 0,1-1 0,0 1 0,0-2 0,0 1 0,16 0 0,-7-2 0,0 0 0,0-2 0,0 0 0,-1-1 0,1-1 0,0-1 0,-1 0 0,0-1 0,0-1 0,17-9 0,2-6 0,-2 0 0,0-2 0,36-34 0,-24 19 0,-45 39 0,4-5 0,2 0 0,-1 0 0,0 1 0,1-1 0,13-5 0,-18 9 0,1 1 0,-1-1 0,0 1 0,0 0 0,1-1 0,-1 1 0,0 0 0,0 0 0,1 1 0,-1-1 0,0 0 0,0 1 0,1-1 0,-1 1 0,0 0 0,0 0 0,0 0 0,0 0 0,0 0 0,0 0 0,0 0 0,0 1 0,-1-1 0,4 3 0,7 10 0,1 0 0,-2 0 0,0 1 0,16 31 0,-17-29 0,1 0 0,0 0 0,26 28 0,-27-35 283,1 0 1,18 13-1,-23-19-1240,0-1 0,0 0 0,0 0 0,7 2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3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8240,'0'0'9363,"-9"10"-9175,0 0-131,2-3-10,1 0-1,0 1 1,0-1 0,1 1 0,0 1 0,-7 14-1,-1 6 140,-1 1 104,1 0 1,-9 35 0,18-51-187,-8 43 488,11-54-539,1 0 1,0 0 0,0 0-1,0 0 1,0 1-1,0-1 1,1 0-1,-1 0 1,1 0 0,0 0-1,0 0 1,0 0-1,0 0 1,1-1-1,2 5 1,-4-6-32,1-1 0,0 1 0,-1 0 0,1-1 0,0 1 0,-1-1 0,1 1 0,0-1 0,0 0 0,0 1 1,-1-1-1,1 0 0,0 1 0,0-1 0,0 0 0,0 0 0,0 0 0,0 0 0,0 0 0,-1 0 0,1 0 0,0 0 0,0 0 0,0 0 0,0-1 0,1 1 0,0-1-295,0 0 0,-1 1-1,1-1 1,0 0-1,-1 0 1,1 0 0,0 0-1,-1 0 1,3-3-1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3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10152,'0'0'6124,"-6"11"-5721,0 0-245,0 0 0,1 1 0,0 0 0,1 0 0,0 0 0,-2 18 0,-5 122 1787,11-130-2290,2 1 1,0-1-1,1 1 1,9 30-1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3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9648,'0'0'9111,"8"10"-8901,6 7 85,0 1 1,-2 0 0,12 22-1,-22-27 180,-2-12-538,-1-1 0,1 0 0,0 1 0,0-1 0,0 1-1,0-1 1,0 1 0,0-1 0,0 0 0,0 1 0,0-1-1,0 1 1,0-1 0,0 0 0,0 1 0,0-1 0,1 1-1,-1-1 1,0 0 0,0 1 0,0-1 0,0 0 0,1 1-1,-1-1 1,0 0 0,1 1 0,-1-1 0,0 0 0,0 1-1,1-1 1,-1 0 0,0 0 0,1 1 0,-1-1 0,1 0-1,-1 0 1,1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20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14168,'0'0'3425,"-1"13"-2537,-11 180 1328,14 23-746,0 96 310,-15-25 84,3-120 424,10-86 1765,-1-79-3992,1-1 0,-1 1-1,1 0 1,-1-1 0,0 1-1,0-1 1,0 1 0,0-1-1,-2 3 1,2-5-61,1 1 0,-1-1 0,1 0 0,-1 1 0,1-1 0,-1 0 0,1 1 0,0-1 0,-1 0 0,1 0 0,0 1 0,0-1 0,-1 0 0,1 0 0,0 0 0,0-1 0,-3-25 0,2 1 0,0-1 0,2 1 0,5-32 0,2 4 0,17-54 0,-17 79 0,3 0 0,0 1 0,2 0 0,0 1 0,2 0 0,1 1 0,2 1 0,0 1 0,1 0 0,33-30 0,-47 49 0,1 0 0,-1 1 0,1-1 0,0 1 0,0 1 0,1-1 0,-1 1 0,1 0 0,10-3 0,-15 5 0,0 1 0,1-1 0,-1 1 0,0 0 0,0 0 0,1 0 0,-1 0 0,0 0 0,0 0 0,1 0 0,-1 1 0,0-1 0,0 1 0,0 0 0,0 0 0,1 0 0,-1 0 0,0 0 0,0 0 0,-1 0 0,1 1 0,0-1 0,0 0 0,-1 1 0,1 0 0,-1-1 0,1 1 0,-1 0 0,0 0 0,1 0 0,-1 0 0,0 0 0,-1 0 0,2 3 0,1 3 0,0 0 0,0 0 0,-1 1 0,-1-1 0,1 1 0,-1 0 0,-1-1 0,1 1 0,-2 0 0,1 0 0,-1-1 0,0 1 0,-4 12 0,-2 0 0,-1-1 0,0 1 0,-2-1 0,-15 23 0,18-31 0,0-1 0,-1 0 0,-1 0 0,-14 14 0,19-21 0,0-1 0,0 1 0,0-1 0,0 0 0,-1 0 0,1-1 0,-1 1 0,1-1 0,-1 0 0,0 0 0,0-1 0,0 0 0,0 1 0,-1-2 0,-5 2 0,8-3 0,1 1 0,0-1 0,-1 1 0,1-1 0,0 0 0,0 0 0,0 0 0,-1 0 0,1 0 0,0 0 0,0-1 0,1 1 0,-1-1 0,0 1 0,0-1 0,1 0 0,-1 1 0,1-1 0,-1 0 0,1 0 0,0 0 0,0 0 0,0-1 0,0 1 0,0 0 0,0 0 0,1-1 0,-1-3 0,41 42 0,20 23 0,34 37 0,-77-76 0,-1 0 0,0 1 0,12 24 0,-17-29 0,-9-14 0,0 0 0,-1 0 0,1 0 0,-1 0 0,0 0 0,0 0 0,0 1 0,0-1 0,0 0 0,0 1 0,0-1 0,0 5 0,5-54 0,0 13 0,2-30-3935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11552,'0'0'3974,"9"11"-3595,5 3-243,3 6 164,20 25 0,22 40 901,-29-40-173,40 46 0,-64-84-3365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3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10448,'0'0'7489,"-11"5"-7161,-9 4-106,0 2 1,0 0-1,1 1 0,-23 19 1,14-4 160,0 2 0,-39 55 0,65-82-362,1 0 1,0 0-1,-1 0 1,1 0-1,0 0 1,0 0-1,1 0 1,-1 1-1,0-1 1,1 0-1,-1 1 1,1 3-1,2 7-2604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3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11656,'0'0'3008,"-46"74"-2296,28-46-160,0 3 15,4-1-127,4-6 8,4 0-88,4-2 8,2 3-96,6 3 8,8 0-72,2-8 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4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9648,'0'0'10098,"11"10"-9754,4 4-222,32 33 401,-28-26-254,33 39 1175,-47-53-2114,-1 0 0,1 1 1,5 14-1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10848,'0'0'3585,"10"2"-2941,1 0-449,-6-2-111,-1 1 0,1-1-1,0 1 1,-1 0-1,1 1 1,-1-1 0,0 1-1,1 0 1,-1 0-1,0 0 1,7 6 0,5 6 312,-1 0 0,0 1 0,-1 1 0,-1 0 0,22 36 0,43 97 1089,-67-125-3840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4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297 109 9440,'0'0'8134,"-10"11"-7803,-3 3-198,-52 55 1070,37-44-498,12-12-273,0 2 0,1-1-1,0 2 1,-13 18 0,10-7 3,7-14-185,1 1 1,1 1 0,0 0-1,1 0 1,1 0-1,-6 18 1,11-23-158,0 1 0,1-1 0,1 0 0,-1 1 0,2-1 0,-1 0 0,2 0 0,-1 1 0,1-1 0,1 0 0,0 0 0,0 0 0,1-1 0,0 1 0,1-1 0,0 0 1,7 10-1,-9-15-52,-1-1 0,1 0 1,0 0-1,0 0 1,0 0-1,0-1 0,1 1 1,-1-1-1,1 0 1,-1 0-1,1 0 0,0 0 1,0-1-1,0 0 1,0 0-1,0 0 0,7 1 1,-6-2 3,0 0 0,0-1 0,0 1 1,0-1-1,0-1 0,0 1 0,0 0 1,0-1-1,-1 0 0,1 0 0,0-1 0,6-4 1,1-2 32,-1 0 1,0-1-1,-1-1 1,0 1-1,0-2 1,-1 1-1,0-1 1,-1-1 0,6-12-1,8-17 133,-12 24-36,0-1-1,-1 0 0,-1 0 1,0-1-1,6-30 0,-11 40 256,-1 6-175,-1 6-44,-2 13 37,1 13-120,6 10-27,1-1-1,2 0 0,21 55 1,-27-86-94,0-1 0,0 1 0,1-1 0,-1 1 0,1-1 1,0 0-1,0-1 0,1 1 0,0-1 0,-1 0 0,2 0 0,-1 0 0,0-1 1,1 1-1,-1-2 0,1 1 0,0 0 0,0-1 0,0 0 0,0-1 1,0 1-1,1-1 0,-1 0 0,0-1 0,1 1 0,-1-1 0,1 0 0,-1-1 1,0 0-1,1 0 0,-1 0 0,0-1 0,0 0 0,0 0 0,0 0 1,11-7-1,3-5 33,-1-1 1,0 0 0,0-2-1,-2 0 1,0-1-1,-1-1 1,18-27-1,-14 15 100,-1-1 0,-2-1 0,-1-1 0,13-41 0,-26 64-120,0 0 1,-1-1-1,0 1 1,-1-1 0,0 0-1,-1 1 1,0-1 0,-1 1-1,0-1 1,-1 1-1,-1-1 1,1 1 0,-2 0-1,0 0 1,0 0-1,-1 1 1,0-1 0,0 1-1,-2 0 1,1 1-1,-13-15 1,15 20-21,0 0 0,0 0 0,0 0 0,0 1 0,-1 0 0,0-1 0,0 2 0,0-1 0,0 0 0,0 1 0,0 0 0,-1 1 0,1-1 0,-1 1 0,1 0 0,-1 0 0,1 0 0,-1 1 0,-10 1 0,11-1 0,1 0 0,0 1 0,0 0 0,0 0 0,0 0 0,0 1 0,1-1 0,-1 1 0,0 0 0,0 0 0,1 0 0,0 1 0,-1-1 0,1 1 0,0 0 0,0 0 0,0 0 0,1 0 0,-1 0 0,1 1 0,0-1 0,0 1 0,0-1 0,0 1 0,0 0 0,1 0 0,-2 6 0,0 25 883,4-17-5854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11048,'0'0'5879,"1"11"-5276,8 32 523,27 82-1,3 9 827,-32-99-1347,-6-23-238,2 0 0,-1 0 0,7 17 0,-4-12 1630,-13-39-926,-27-76-414,20 59-242,-12-50-1,23 75-302,2 0 0,0-1 0,0 1 0,2-1 0,0 0 0,0 1 0,4-21 0,-3 27-64,2-10 110,1 0 0,0 0 0,8-19 0,-9 31-98,0 0 0,0 0-1,1 0 1,-1 0 0,1 1 0,0-1 0,1 1-1,0 0 1,0 1 0,0-1 0,11-7 0,-11 9-17,0 0 1,1 0 0,-1 0-1,1 1 1,0 0 0,0 0-1,0 0 1,0 1 0,0 0-1,0 0 1,0 1 0,0-1-1,0 1 1,10 2 0,-5-1 3,0 2 0,-1-1 1,1 2-1,-1-1 0,0 2 0,0-1 1,12 8-1,-20-11-33,0 0 1,0 0-1,-1 0 0,1 1 0,0-1 1,0 1-1,-1-1 0,1 1 0,-1 0 1,0 0-1,1-1 0,-1 1 0,0 0 1,0 0-1,0 0 0,0 0 0,0 0 1,-1 1-1,1-1 0,0 3 0,-1-2 2,0 1 0,0 0 0,0-1 0,-1 1 0,0 0 0,1-1 0,-1 1 0,0-1 0,-1 1 0,1-1 0,-3 5 0,-2 3 34,-1 0 0,-1-1 0,0 0 0,0 0 0,-19 16 0,-22 12 231,51-35-281,-1-1 0,1 0 0,0 0 0,-1 0 0,1-1 0,0 1 0,0 0 0,0-1 0,4 3 0,1 2 0,1 0 0,1-1 0,0 1 0,-1-1 0,2 0 0,-1-1 0,13 4 0,61 12 0,-60-15 0,114 22 0,-132-26 77,-1 1 1,1 0-1,0 0 0,0 1 1,-1-1-1,0 1 0,1 0 1,-1 0-1,0 0 0,6 7 1,16 20-4868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241 179 9144,'0'0'13401,"-10"5"-13151,-1-1-133,1 1 1,0 0-1,-1 0 0,2 1 0,-17 14 0,7-2 109,2 2 0,0 0-1,1 1 1,1 1 0,1 1 0,1 0 0,-16 38 0,26-54-161,1 0 1,-1 1 0,2-1 0,-1 1 0,1-1 0,0 1 0,0 0 0,1 0 0,0-1 0,2 14 0,0-10 18,0 0 0,1 0 0,0 0 1,1 0-1,0-1 0,7 15 0,-9-23-57,0 1-1,0 0 1,0-1-1,0 0 1,0 0 0,0 1-1,1-1 1,-1 0-1,1-1 1,0 1-1,-1 0 1,1-1 0,0 0-1,0 0 1,0 1-1,0-2 1,0 1-1,0 0 1,0-1 0,0 1-1,0-1 1,0 0-1,1 0 1,-1 0-1,0 0 1,0-1 0,0 1-1,4-2 1,5-1 37,1 0 0,-2-1 0,1-1 1,0 0-1,16-10 0,-13 8-11,-1-2-1,-1 0 1,0-1 0,0 0-1,-1-1 1,-1 0 0,1-1-1,-2-1 1,0 1 0,0-1-1,7-15 1,-4 6 43,-9 16-19,0-1 0,0 0 0,0 0 0,-1 0 0,0 0 0,0-1 0,-1 1 0,0-1 0,-1 0 0,1 1 0,-1-9 0,-1 14 333,-2 10-280,1 15-45,2-11-53,2-1-1,-1 1 1,1-1 0,1 0-1,0 1 1,0-2-1,1 1 1,1 0-1,0-1 1,0 0-1,1-1 1,13 15-1,-14-16 5,2-1-1,-1 0 1,1-1-1,0 1 0,1-1 1,-1-1-1,1 0 1,0 0-1,1-1 1,-1 0-1,1-1 0,0 0 1,-1 0-1,20 2 1,-24-4-6,0-1 1,0 0 0,-1 0-1,1-1 1,0 1-1,0-1 1,-1 0 0,1 0-1,-1 0 1,1-1 0,-1 0-1,1 0 1,-1 0-1,7-5 1,-6 3 21,0 0 0,0-1 0,0 0-1,-1 0 1,0 0 0,0 0 0,0-1 0,0 1 0,3-10-1,1-6 75,0 0 0,-2-1 0,0 1-1,-2-2 1,3-23 0,-3 8-120,-1 0 1,-1-1 0,-3 0-1,-7-60 1,6 92-7,1-1 0,-1 1 0,0-1 0,-1 1 0,1 0 0,-2 0 0,1 0 0,-1 0 0,0 1 0,0-1 0,0 1 0,-1 0 0,0 0 0,-1 1 0,1-1 0,-1 1 0,0 0 0,-10-5 0,15 9 35,0 0-1,-1 0 1,1 1-1,0-1 1,-1 1-1,1-1 1,0 1-1,-1 0 1,1 0-1,-1-1 1,1 1-1,0 0 1,-1 0 0,1 0-1,-1 0 1,1 1-1,0-1 1,-1 0-1,1 1 1,-1-1-1,1 1 1,0-1-1,-1 1 1,1-1-1,0 1 1,0 0 0,0 0-1,-2 1 1,2-1-330,-1 0 0,1 1 1,-1 0-1,1-1 1,0 1-1,0 0 0,0-1 1,0 1-1,0 0 1,0 0-1,0 0 0,0 0 1,1 0-1,-1 0 1,1 0-1,-1 3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5:57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12552,'0'0'10750,"-3"15"-10263,-3 20-19,1 0 0,1 40 0,10 105 1669,-9-125-1310,2-40-234,0-1 1,1 1 0,0 0 0,3 14 0,-3-29-574,1 1 1,-1-1-1,0 1 0,1-1 1,-1 0-1,0 1 1,1-1-1,-1 0 0,0 1 1,1-1-1,-1 0 1,1 0-1,-1 1 0,0-1 1,1 0-1,-1 0 1,1 0-1,-1 1 1,1-1-1,-1 0 0,1 0 1,-1 0-1,1 0 1,-1 0-1,1 0 0,-1 0 1,0 0-1,1 0 1,-1 0-1,1 0 0,-1-1 1,1 1-1,-1 0 1,1 0-1,-1 0 1,1 0-1,-1-1 0,1 1 1,22-11 780,-19 10-765,48-25-36,1 3 0,2 2 0,0 2 0,111-21 0,-162 40 0,37-7 0,80-4 0,-93 11 850,-12 0-5635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1:2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8432,'0'0'11231,"12"4"-10947,85 32 788,-87-34-868,0 1-1,0-2 0,1 0 0,-1 0 1,1 0-1,-1-2 0,0 1 0,1-1 1,-1-1-1,0 0 0,1 0 0,16-7 1,-23 8-156,1-1 0,-1 0 0,1 0 0,-1-1 0,0 1 0,0-1 0,0 0 0,0 0 0,-1 0 0,1 0 0,-1-1 0,0 1 0,0-1 0,0 0 0,0 0 0,-1 0 0,1 0 0,-1-1 0,0 1 0,-1-1 0,1 1 0,-1-1 0,0 0 0,0 1 0,0-1 0,0 0 0,-1 0 0,0-9 0,-1 11-6,1-1 0,0 1 0,-1-1-1,0 1 1,0-1 0,0 1 0,0-1 0,-1 1 0,0 0 0,1 0 0,-1 0 0,0 0 0,0 0-1,0 0 1,-1 0 0,-4-4 0,2 3 32,-1 1 0,1 0 0,0 0-1,-1 0 1,1 1 0,-1-1 0,0 1 0,0 1 0,-8-2 0,5 2 20,0 0 1,0 1 0,0 0 0,0 1-1,0 0 1,0 0 0,0 1 0,1 0-1,-1 0 1,0 1 0,1 0 0,-12 6-1,-10 21 114,26-28-192,1 1-1,0-1 0,0 1 1,0 0-1,0 0 0,0 1 1,1-1-1,0 1 0,-1-1 1,1 1-1,0-1 0,1 1 1,-1 0-1,1 0 0,-2 5 1,1 0 9,1-1 0,-1 1 1,2 0-1,-1 0 0,1-1 1,1 12-1,1-5 50,1-1 0,1 1 1,0 0-1,1-1 0,1 0 0,0 0 0,8 13 0,5 17 128,1 4-78,-17-43-71,0 0-1,1 0 1,-1 0-1,1-1 1,0 1-1,9 7 1,-10-10-19,0 0-1,0 0 1,0-1 0,0 1 0,1-1 0,-1 0-1,1 0 1,-1 0 0,1-1 0,-1 1-1,1-1 1,-1 0 0,5 0 0,13 1 130,0 0 0,26 6 1,-37-5-85,-1-2 0,1 1 0,-1-1 0,1-1 1,-1 0-1,0 0 0,16-5 0,-23 6-70,-1-1-1,1 0 1,-1 0-1,0 0 1,1-1-1,-1 1 1,0 0-1,0 0 1,0-1-1,0 1 1,0-1-1,0 1 1,0-1-1,0 1 1,-1-1 0,1 1-1,0-1 1,0-3-1,7-32-2108,-7 32-229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21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14776,'0'0'7247,"3"-10"-6800,-2 3-341,6-24 124,-6 30-206,0-1 0,-1 1 0,1 0 0,0-1 1,0 1-1,0 0 0,0 0 0,0 0 0,0 0 0,1-1 0,-1 1 0,0 1 0,1-1 0,-1 0 0,0 0 0,1 0 0,-1 1 0,1-1 0,-1 1 0,1-1 0,-1 1 0,2-1 0,7 0 131,0 0-1,0 1 1,0 0-1,-1 0 1,1 1-1,10 2 0,-17-3-99,-1 0 0,0 1 0,0-1 0,0 1 0,0 0 0,0 0-1,0-1 1,0 1 0,0 1 0,-1-1 0,1 0 0,0 0 0,0 1 0,-1-1-1,1 1 1,-1-1 0,1 1 0,-1-1 0,0 1 0,0 0 0,0 0-1,0 0 1,0 0 0,0 0 0,0 0 0,-1 0 0,1 0 0,-1 0-1,1 0 1,-1 0 0,0 0 0,0 0 0,0 1 0,0 2 0,-3 9 239,0 0 1,-1 0-1,-1 0 1,0-1 0,-1 0-1,0 0 1,-13 20 0,4-7 490,5-13-202,-3 3 28,13-16-586,0 1 1,-1-1-1,1 0 1,0 1-1,0-1 1,0 0-1,-1 0 1,1 1-1,0-1 0,0 1 1,0-1-1,0 0 1,0 1-1,0-1 1,0 0-1,0 1 1,0-1-1,0 0 1,0 1-1,0-1 1,0 0-1,0 1 1,0-1-1,0 1 0,0-1 1,0 0-1,1 1 1,-1-1-1,0 0 1,0 0-1,0 1 1,1-1-1,-1 0 1,0 1-1,0-1 1,1 0-1,14 16 544,-14-14-519,1 0 0,0 0 0,-1 0 0,1 0 0,0 0 1,0-1-1,0 1 0,0-1 0,0 1 0,3 0 0,13 6-50,0-1 0,0-1 0,0 0 0,24 3 0,-32-8 0,-1 1 0,1-1 0,0-1 0,-1 0 0,1 0 0,0-1 0,-1 0 0,1-1 0,-1 0 0,14-4 0,-20 4 85,0 1 0,0-1 0,-1 0 0,1 0 0,-1 0 0,1 0 0,-1 0 0,0 0 0,3-3 0,5-13-4871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1:2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61 9040,'0'0'11050,"-10"6"-10730,-31 20 1,35-21-163,0 0 0,1 0-1,-1 0 1,1 1 0,0-1 0,1 1-1,0 0 1,-7 13 0,-6 7 482,11-17-460,1 0 0,0 0 0,1 1 0,0-1 0,0 1 0,1 0 0,0 0 0,1 0 0,-1 13 0,0 0 108,2 1 1,2 45 0,-1-60-179,1-1 0,0 1 1,1-1-1,-1 0 0,2 1 1,2 7-1,-3-13-62,-1-1-1,0 1 1,1-1 0,0 1 0,0-1-1,0 0 1,0 0 0,0 0 0,0 0-1,0 0 1,1-1 0,-1 1-1,0 0 1,1-1 0,0 0 0,-1 0-1,1 0 1,0 0 0,0 0-1,5 1 1,1-1 31,0 0 0,0-1 0,0 0 0,0 0-1,0-1 1,0 0 0,0 0 0,0-1 0,0-1 0,0 1 0,0-2-1,-1 1 1,0-1 0,0 0 0,0-1 0,0 1 0,0-2 0,-1 1-1,0-1 1,12-12 0,121-128 1257,-138 143-1299,0 0-1,-1 1 0,1-1 1,-1 0-1,0 0 1,0 0-1,0 0 1,0 0-1,0 0 0,0 0 1,-1 0-1,0-1 1,1 1-1,-1 0 1,-1-4-1,0-2 57,0 1 1,0-1-1,-1 0 0,-3-10 0,1 13-7,1 0 0,-1 1 0,0-1 0,-1 1-1,1 0 1,-1 0 0,0 1 0,-9-7 0,1 0 143,-56-44 256,64 50-328,1 0-1,0 0 1,1 0-1,-1 0 1,-3-10-1,-5-11-3138,10 20 798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0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38 8032,'0'0'8501,"-9"5"-8273,5-3-195,-9 5 191,0 1 0,1 1 0,-22 18 0,8-8 424,23-17-576,-1 0 0,1 0 0,0 1 0,-1-1 0,1 1 0,1 0-1,-1-1 1,0 1 0,1 1 0,-4 4 0,3-2 10,0-1 1,1 1-1,0 0 0,0 0 1,0 0-1,1 0 1,0 0-1,0 0 1,1 0-1,0 1 0,0-1 1,0 0-1,1 0 1,-1 1-1,4 10 0,0-5 89,0 0-1,1 0 1,0-1-1,1 1 1,0-1-1,15 19 1,-19-27-121,1 1 1,0-1-1,0 1 0,0-1 1,0 0-1,1 0 1,-1 0-1,1-1 1,-1 1-1,1-1 0,0 0 1,0 0-1,0 0 1,1 0-1,-1-1 1,0 0-1,1 0 0,-1 0 1,0 0-1,1-1 1,-1 0-1,1 0 1,-1 0-1,8-1 0,-4-1 6,1-1 0,0 1 0,-1-2 0,0 1 0,0-1 0,0 0 0,0-1 0,0 0 0,-1 0 0,0-1 0,9-8 0,-10 8 4,0 0 0,-1 0 1,1 0-1,-1 0 0,-1-1 1,1 0-1,-1 0 0,0 0 1,-1-1-1,1 1 0,-1-1 1,-1 0-1,0 0 0,0 0 1,1-12-1,-3 19-53,-1 1 1,1 0-1,-1 0 0,1 0 1,0 0-1,-1 0 1,1 0-1,-1 0 0,1 0 1,-1 0-1,1 0 1,-1 0-1,1 0 0,-1 1 1,1-1-1,-1 0 0,1 0 1,-1 0-1,1 1 1,-1-1-1,1 0 0,0 1 1,-1-1-1,1 0 1,-1 1-1,-1 3 6,0 1-1,0-1 1,0 0 0,0 1-1,1-1 1,0 1 0,0-1 0,0 1-1,1 0 1,-1 0 0,1-1-1,0 1 1,1 0 0,-1-1 0,1 1-1,0 0 1,0-1 0,0 1-1,1-1 1,3 9 0,0-4 10,0-1-1,0 1 1,1-1 0,0 0 0,0-1-1,1 1 1,-1-1 0,2-1 0,10 9 0,-14-12-6,0-1 0,0 1 0,0-1 0,0 0 0,0 0 0,0-1-1,1 1 1,-1-1 0,0 0 0,1 0 0,-1-1 0,1 1 0,-1-1 0,10 0 0,-8-1 1,1 0-1,0-1 0,-1 0 0,1 0 0,-1 0 1,0-1-1,1 1 0,-1-2 0,7-4 0,-4 1 4,0 0 0,0 0 0,0-1 0,-1 0 0,0 0 0,-1-1 0,0 0 0,0-1 0,-1 0 0,-1 0 0,8-16 0,-8 12 37,0 0-1,-1 0 0,-1 0 1,-1-1-1,0 0 0,0 1 1,-1-1-1,-2-18 0,0 24-48,-1 0-1,1-1 0,-2 1 0,1 0 1,-1 1-1,0-1 0,-1 0 0,0 1 1,-1 0-1,1 0 0,-2 0 0,1 1 1,-1-1-1,-8-7 0,9 10-3474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0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10152,'0'0'9167,"12"-3"-8855,39-8-9,-48 10-250,0 1 0,0-1 0,0 1 0,0 0 0,0-1 1,0 1-1,0 1 0,0-1 0,0 0 0,0 1 0,0-1 0,-1 1 0,1 0 0,0 0 0,0 0 0,0 0 0,-1 1 0,1-1 1,-1 1-1,1-1 0,-1 1 0,0 0 0,1 0 0,-1 0 0,2 3 0,-2-1-5,0-1 0,0 0-1,-1 1 1,1 0 0,-1-1 0,0 1-1,0 0 1,0 0 0,0 0 0,-1-1-1,1 1 1,-1 0 0,0 0-1,-1 0 1,0 7 0,-2-1 77,0 1 1,0-1-1,-1 0 0,-1 0 1,-6 11-1,5-11 40,1 0 0,1 0 0,-1 1 0,-4 17 0,9-26-143,0 0-1,0-1 1,0 1-1,1-1 0,-1 1 1,0 0-1,0-1 1,1 1-1,-1-1 0,1 1 1,0-1-1,-1 1 1,1-1-1,0 0 0,0 1 1,0-1-1,0 0 1,0 0-1,0 1 1,0-1-1,0 0 0,0 0 1,1 0-1,-1 0 1,0-1-1,3 2 0,2 2 59,0-1 0,0 0-1,1-1 1,-1 0 0,9 2-1,170 27 891,-173-30-4228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2:58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7528,'0'0'14113,"-10"3"-13813,-29 9-8,38-11-207,-1-1 0,1 1-1,0-1 1,-1 0 0,1 1 0,-1-1 0,1 0 0,-1 0 0,1 0 0,-1 0 0,1 0 0,-1 0 0,1 0 0,-1-1 0,1 1 0,0 0 0,-1-1 0,-1 0-1,-7-2 548,10 3-599,0 0 0,-1 0 0,1 0 0,0-1 0,0 1 0,0 0 1,0 0-1,-1 0 0,1-1 0,0 1 0,0 0 0,0 0 0,0 0 0,0-1 0,0 1 0,-1 0 1,1 0-1,0-1 0,0 1 0,0 0 0,0 0 0,0-1 0,0 1 0,0 0 0,0 0 0,0-1 0,0 1 1,0 0-1,0 0 0,0-1 0,0 1 0,1 0 0,-1 0 0,0-1 0,0 1 0,0 0 0,0 0 0,0 0 1,0-1-1,1 1 0,-1 0 0,0 0 0,0 0 0,0 0 0,0-1 0,1 1 0,-1 0 0,0 0 0,1 0 1,26-4 134,1 1 0,0 1 0,0 1 0,0 2 0,0 1 0,0 1 0,0 1-1,-1 2 1,1 1 0,-2 1 0,37 15 0,-47-17 120,0-1-1,1 0 0,-1-2 1,1 0-1,18 1 0,-30-4-169,-1 0-1,1 0 0,0-1 1,-1 0-1,1 0 0,8-3 0,6-1 357,-18 5-537,-1 0 0,1-1 1,0 1-1,-1-1 0,1 1 0,-1 0 0,1-1 1,-1 1-1,1-1 0,-1 1 0,1-1 0,-1 1 0,1-1 1,-1 0-1,0 1 0,1-2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2:59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8936,'0'0'13599,"15"3"-13236,2 1-251,0 0 31,1 0 0,-1-2 0,25 1 0,13-5 637,0-2 1,-1-3-1,85-22 0,-94 15-1204,-36 11-2309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0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8432,'0'0'11237,"10"0"-11059,74-1 377,-5-7 2,-54 3-407,1 2 1,-1 1 0,1 2 0,-1 0 0,31 4-1,0 1 125,-42-5-196,1 0 1,14 4 0,-3-1-12,-1 0 0,1-2 0,31-3 0,-3 1-34,78-10 18,-89 8-60,-21 0 2,0 2 0,0 1 0,27 2 0,-34-1-2,0 0 0,1-2 0,-1 1 0,0-2 0,0 0 0,25-7 0,-36 7-105,1 0 0,0 0-1,-1 0 1,0 0 0,1-1-1,-1 0 1,0 0 0,5-5-1,-2 3-1880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39 8240,'0'0'7932,"-11"-7"-7688,-32-22-6,42 29-220,-1-1 0,1 1 0,0 0 0,-1-1 0,1 1-1,0 0 1,-1 0 0,1 0 0,0 0 0,-1 0 0,1 0 0,0 0 0,-1 0 0,1 0-1,0 1 1,-1-1 0,1 1 0,0-1 0,-1 1 0,1-1 0,0 1 0,0 0-1,0-1 1,0 1 0,0 0 0,0 0 0,0 0 0,0 0 0,0 0 0,0 0 0,-1 1-1,-3 4 78,-32 18 429,26-17-302,0 0-1,0 0 1,1 2-1,-1-1 1,-10 13-1,-10 35 852,29-52-1004,0 0 0,1 0 0,-1 0 0,1 0 0,0 0 0,0 1 0,0-1 0,1 0 0,0 1 0,0-1 0,0 0 0,0 1 0,0-1 0,1 0 0,0 1 0,0-1 0,0 0 0,1 0 0,-1 0 0,1 0 0,0 0 0,2 4 0,0-4-19,-1 0 0,1-1 0,0 1 0,0-1 0,0 0 0,0 0 1,0 0-1,1-1 0,-1 1 0,1-1 0,0 0 0,0 0 0,8 1 0,7 2 78,42 3 0,-50-7-94,-4-1-7,-1-1-1,0 0 1,1 0 0,-1-1 0,0 0 0,0 0 0,0 0 0,0-1 0,-1 0 0,11-7 0,21-18-2504,-37 27 1872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9344,'0'0'8915,"10"2"-8655,71 10 619,-78-12-835,0 1-1,-1-1 1,1 1 0,-1 0-1,1 0 1,-1 0 0,0 0-1,1 0 1,-1 0 0,0 1-1,0-1 1,1 1 0,-1-1 0,0 1-1,-1 0 1,1 0 0,0 0-1,0 0 1,-1 0 0,1 0-1,-1 1 1,0-1 0,0 0-1,0 1 1,0-1 0,0 1-1,0-1 1,-1 1 0,1-1-1,-1 1 1,0 0 0,0 4-1,3 7 188,-2-13-219,-1 0 1,0 0-1,1 0 1,-1 0-1,0 0 1,0 0-1,0 0 1,0 0-1,0 0 1,0 0-1,0 0 1,0 0-1,0 0 1,0 0 0,-1 1-1,-14 71 512,14-56-335,1-17-185,0 0 0,0 1 0,0-1 0,0 0 0,0 0 0,0 0 0,0 1 0,0-1 0,1 0 0,-1 0 0,0 1 0,0-1 0,0 0 0,0 0 0,0 0 0,0 0 0,1 1 0,-1-1 0,0 0 0,0 0 0,0 0 0,0 0 0,1 0 0,-1 0 0,0 1 1,0-1-1,0 0 0,1 0 0,-1 0 0,0 0 0,0 0 0,1 0 0,-1 0 0,0 0 0,0 0 0,0 0 0,1 0 0,-1 0 0,0 0 0,0 0 0,1 0 0,-1 0 0,0 0 0,0 0 0,0 0 0,1 0 0,-1-1 0,0 1 0,0 0 0,0 0 0,0 0 0,1 0 0,-1 0 0,0-1 0,0 1 0,0 0 0,0 0 0,0 0 1,1 0-1,-1-1 0,0 1 0,0 0 0,0 0 0,11-9 90,0 2-1,1-1 1,0 1 0,0 1 0,0 1 0,24-9 0,-10 5 43,27-8-1,-31 14-3097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8640,'0'0'11905,"-1"13"-11723,0 51 346,9 81-1,-5-63-84,0-16-227,-2-39-4,-3 46 0,-1-9 410,0-38-379,1-10 464,8-31-389,1-10-276,1 0 0,2 1-1,18-36 1,-20 47-36,0 1 1,0 0 0,1 1-1,0 0 1,1 0-1,0 1 1,1 0-1,12-8 1,-19 16-7,-1-1 1,1 1 0,0 0-1,-1 0 1,1 1 0,0-1-1,0 1 1,0 0 0,0 0-1,8-1 1,-11 2-1,0 0 0,0 0 0,0 0 0,0 0 1,0 1-1,0-1 0,0 0 0,0 0 0,0 1 0,0-1 0,0 1 0,0-1 1,0 1-1,0-1 0,0 1 0,0-1 0,-1 1 0,2 1 0,-1-1 0,0 1 0,0-1 0,-1 1 1,1-1-1,0 1 0,-1-1 0,1 1 0,-1-1 0,0 1 0,1-1 0,-1 1 0,0 0 0,0-1 0,0 1 0,-1 2 0,0 3 8,0 0 0,0 0-1,-1 0 1,0-1 0,-1 1 0,0-1-1,0 0 1,0 1 0,0-1-1,-8 8 1,8-10-1,0 1 0,0-2 0,-1 1 0,0 0 0,0-1-1,0 1 1,0-1 0,0 0 0,-1-1 0,1 1 0,-1-1 0,0 0 0,1 0-1,-11 3 1,15-4 256,6 2-84,20 4 26,26 9 280,-2 2 584,-31-12-487,-17-5-550,0-1 1,0 0 0,0 0-1,0 0 1,0 0 0,0 0-1,0 0 1,0 0-1,2-1 1,3-2-3876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8744,'0'0'11751,"10"-2"-11477,31-4-12,-39 6-230,-1 0 0,1 0 0,-1-1 0,1 1-1,-1 0 1,1 0 0,-1 0 0,1 1 0,-1-1-1,1 0 1,-1 1 0,1-1 0,-1 1 0,1-1-1,-1 1 1,0-1 0,1 1 0,-1 0 0,0 0-1,0 0 1,1 0 0,-1 0 0,0 0 0,0 0-1,0 0 1,0 0 0,0 0 0,-1 1-1,1-1 1,0 0 0,0 1 0,-1-1 0,1 0-1,-1 1 1,1-1 0,-1 1 0,0-1 0,0 1-1,1-1 1,-1 1 0,0-1 0,0 1 0,-1-1-1,1 3 1,-1 3 30,0-1 1,0 0-1,0 0 0,-1 0 0,0 0 0,0-1 1,0 1-1,-6 8 0,0-4 42,6-8-26,0 0-1,0 0 1,0 0 0,0 0 0,1 1 0,-1-1 0,1 0 0,0 1 0,-2 3 0,3-5-49,1 0 0,-1 0 1,0 0-1,1-1 1,-1 1-1,1 0 1,-1 0-1,1-1 0,-1 1 1,1 0-1,0 0 1,-1-1-1,1 1 0,0-1 1,0 1-1,-1-1 1,1 1-1,0-1 1,0 1-1,0-1 0,1 1 1,20 4 409,-2-8-489,50-9 1187,-28 0-4377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25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73 304 8032,'0'0'8834,"-5"14"-8502,-12 41 120,4 1-1,-9 70 1,11 2 482,6 162 1,30 129 512,48 191 519,-32-308-867,-29-208-669,17 153 827,-24-174-424,-6 102 0,-7 7 724,1-78 1290,8-103-2843,0-1 0,0 0 0,0 1 0,1-1 0,-1 0 0,0 0 0,0 0 0,0 0 0,0 1 0,0-2 0,0 1 0,0 0 0,0 0 0,0 0 1,1 0-1,1-2 0,-3 2-5,49-9 1,92-22 0,121-47 0,141-34 0,-85 70 0,-218 32 0,558-9 0,-239 16 0,-327 0 0,453-6 0,-361 12 0,131 6 0,-129 1 0,319 29 0,-60 4 0,-158-18 0,-84-12 0,234-14 0,152-16 0,278-12 0,64-30 0,-764 47 0,430-6 0,-391 25 0,493 29 0,-657-32 0,61 4 0,-103-8 0,0 0 0,1-1 0,-1 1 0,0 0 0,1 0 0,-1 0 0,0 0 0,0 0 0,1-1 0,-1 1 0,0 0 0,1 0 0,-1-1 0,0 1 0,0 0 0,0 0 0,1-1 0,-1 1 0,0 0 0,0-1 0,0 1 0,0 0 0,0 0 0,1-1 0,-1 1 0,0 0 0,0-1 0,0 1 0,0 0 0,0-1 0,0 1 0,0 0 0,0-1 0,0 0 0,-1-16 0,0 10 0,1-55 0,13-91 0,-2 46 0,21-1004 0,-39 471 0,-30 215 0,30 324 0,-1-11 0,5 97 0,0 1 0,0 0 0,-1 1 0,-1-1 0,-13-25 0,13 29 0,-16-25 0,20 32 0,-1 1 0,0 0 0,1 0 0,-1 0 0,0 0 0,0 0 0,0 0 0,-1 1 0,1-1 0,0 1 0,-5-3 0,3 4-77,0 0 0,0 1 0,0-1 0,0 1 0,0 0-1,0 0 1,0 0 0,0 1 0,1-1 0,-1 1 0,0 0 0,-6 4 0,4-2-3004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8136,'0'0'14054,"12"-3"-13771,-9 2-282,13-3 189,-1 0 1,1 1-1,0 1 0,0 1 0,0 0 1,25 2-1,-15 3 563,47 2 1,-71-7-690,0 1 1,0-1 0,0 1 0,0-1-1,0 0 1,0 0 0,0 0 0,0-1 0,1 0-1,11-6-3674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10544,'0'0'8665,"12"-4"-8172,20-5 198,45-7 1,38-8 934,-68 9-1265,-31 8-3159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7632,'0'0'12778,"-4"12"-12494,1-2-218,-1 0 17,1 1 1,0 0-1,1 0 0,1 0 0,-2 21 0,11 150 999,1 6 1360,-15-149-1007,6-38-1156,5-6-931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19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8936,'0'0'9422,"13"-2"-8965,237-21 1662,-107 3-1268,119-13 595,-192 23-941,-46 6-123,0 1 0,24-1 0,-34 2-45,-12 1-274,0 1 1,-1-1-1,1 1 0,-1-1 1,1 1-1,0 0 1,-1 0-1,1 0 1,-1 0-1,1 0 0,0 0 1,-1 0-1,1 0 1,-1 1-1,1-1 0,0 1 1,-1-1-1,1 1 1,2 1-1,-4-2-110,0 1 1,0-1-1,1 0 0,-1 1 1,0-1-1,1 0 0,-1 0 1,0 1-1,1-1 0,-1 0 0,0 0 1,1 0-1,-1 1 0,1-1 1,-1 0-1,0 0 0,1 0 1,-1 0-1,1 0 0,-1 0 0,0 0 1,1 0-1,-1 0 0,1 0 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2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8840,'0'0'11282,"10"-5"-11101,28-14 5,-37 19-166,-1 0 0,1 0 0,0-1 0,-1 1 0,1 0 0,0 0 0,-1 0 0,1 0 0,0 0 0,0 0 0,-1 0 0,1 0 0,0 0 0,-1 0 0,1 0 0,0 1 0,-1-1 0,1 0 0,0 0 0,-1 1 0,1-1 0,0 0 0,-1 1 0,1-1 0,-1 0 0,1 1 0,-1-1 0,1 1 0,-1-1 0,1 1 0,0 1 0,9 18 213,-8-17-164,3 12 48,0 1-1,-1-1 1,0 1-1,-2-1 1,0 1-1,1 21 1,2 17 266,-5 7 637,15-74-580,-7 0-410,0-1 0,-2 0 0,1-1 0,-2 1 1,0-1-1,4-17 0,8-26 14,-9 37-3,1 1 1,15-28-1,-20 41-33,1 0-1,0 1 1,0-1-1,0 1 1,0 0-1,1 0 1,0 1-1,1 0 1,11-8 0,-16 11-10,-1 1 1,1 0 0,0 0 0,0 1-1,-1-1 1,1 0 0,0 0 0,0 1-1,0-1 1,0 1 0,0 0 0,0 0-1,-1-1 1,1 1 0,0 0-1,0 1 1,0-1 0,0 0 0,0 0-1,0 1 1,0-1 0,0 1 0,-1 0-1,1 0 1,0-1 0,0 1 0,-1 0-1,1 0 1,-1 1 0,3 1 0,1 3 37,0 0 0,-1 1 1,1-1-1,-2 1 0,1 0 1,3 10-1,-6-16-29,12 31 203,-1 1 0,-1 0 0,8 42 0,-18-31 472,4-51-4289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2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9040,'0'0'9170,"8"-9"-8866,26-31-15,-30 35-168,0 1-1,0 0 1,0 0-1,1 1 1,0-1-1,-1 1 1,1 0-1,0 0 0,1 0 1,-1 1-1,7-3 1,-10 5-60,0 0 0,1 0-1,-1 0 1,0 0 0,0 0 0,1 1 0,-1-1 0,0 0 0,0 1 0,0 0 0,0 0 0,1-1 0,-1 1 0,3 2-1,29 22 663,-14-10-305,-17-13-353,-1 0-1,1-1 0,-1 1 0,1-1 1,-1 0-1,1 1 0,0-1 0,0 0 0,0-1 1,-1 1-1,1-1 0,0 1 0,0-1 1,0 0-1,0 0 0,0 0 0,0 0 1,0 0-1,0-1 0,0 1 0,0-1 1,-1 0-1,1 0 0,0 0 0,0 0 1,-1-1-1,1 1 0,-1-1 0,1 1 0,-1-1 1,0 0-1,1 0 0,-1 0 0,0 0 1,0 0-1,-1-1 0,1 1 0,2-5 1,8-14 282,5-7-3554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3:2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9848,'0'0'10469,"11"-6"-10152,8-6-179,36-20 572,-52 31-569,1 0 1,0 0-1,-1 0 1,1 0-1,0 0 1,0 0-1,5 1 1,-7 0-85,0 0 0,-1 0 0,1 0 0,0 0 0,0 0 0,0 1 0,0-1 0,-1 0 0,1 1 0,0 0 0,-1-1 0,1 1 0,0 0 0,-1 0 0,1 0 0,-1 0 1,3 2-1,-2 0-21,0 0 1,-1 1 0,1-1-1,-1 1 1,1-1 0,-1 1-1,0-1 1,-1 1 0,1 0-1,0-1 1,-1 1 0,0 0-1,0 0 1,0-1 0,-1 1 0,0 6-1,-3 8 58,0-1-1,-7 17 0,10-30-68,-21 55 540,19-54-280,2-2 102,9-3-192,8-1 29,1 0 0,-1-2 0,0 0 0,19-7 0,-12 4-6,-15 3-189,1-1-1,-1 0 1,0 0-1,15-10 1,-10 5-3173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4:13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88 7736,'0'0'16006,"-2"16"-15770,1-1-177,-6 90 302,10 59 455,1-67-61,-4 0 0,-15 109 0,4-98 493,34-296 345,13-257-1159,-34 392-320,-8-84 0,0 69-73,6 63-44,-2 6-4,-4 10-14,-4 7-3,-17 22-2,-31 61 0,-7 12 238,22-45 36,38-54-156,5-13-83,0 0 0,0 0 0,0 0 0,-1 0 0,1 0 0,0 0 0,-1 0 0,1 0 0,-1 0 0,1 0 0,-1 0 0,1 0 0,-1 0 0,-1 1 0,8-4 255,6-9-148,15-33 144,22-50-1,-1 0-2,-44 86-257,2-2 0,-1 0 0,2 0 0,14-17 0,-21 27 0,0 0 0,1-1 0,-1 1 0,1 0 0,-1-1 0,1 1 0,0 0 0,-1-1 0,1 1 0,-1 0 0,1 0 0,-1 0 0,1 0 0,0 0 0,-1-1 0,1 1 0,0 0 0,-1 0 0,1 1 0,-1-1 0,1 0 0,0 0 0,-1 0 0,1 0 0,0 1 0,17 10 0,11 24 0,6 23 0,-23-38 0,0 0 0,1 0 0,1-1 0,18 18 0,-27-32 0,-1-1 0,0 0 0,0 0 0,-1 0 0,1 0 0,-1 0 0,5 9 0,-8-12 0,0-1 0,0 1 0,0-1 0,0 1 0,0 0 0,0-1 0,0 1 0,0-1 0,0 1 0,0-1 0,0 1 0,0-1 0,0 1 0,-1-1 0,1 0 0,0 1 0,0-1 0,0 1 0,-1-1 0,1 1 0,0-1 0,-1 0 0,1 1 0,-1-1 0,1 0 0,0 1 0,-1-1 0,1 0 0,-1 1 0,1-1 0,-1 0 0,1 0 0,-1 0 0,1 1 0,0-1 0,-1 0 0,0 0 0,1 0 0,-1 0 0,1 0 0,-1 0 0,1 0 0,-1 0 0,0 0 0,-33 0 0,21 0 0,-79 5 0,-42 1 0,120-7 0,10 1 0,0-1 0,1 1 0,-1 0 0,0 0 0,1 0 0,-1 0 0,0 1 0,1 0 0,-1-1 0,-3 3 0,6-3 20,1 0 1,0 0-1,0 0 1,0 0-1,0 0 1,0 0-1,-1 0 0,1 1 1,0-1-1,0 0 1,0 0-1,0 0 1,0 0-1,0 0 0,0 1 1,0-1-1,0 0 1,-1 0-1,1 0 1,0 0-1,0 1 0,0-1 1,0 0-1,0 0 1,0 0-1,0 0 0,0 1 1,0-1-1,0 0 1,0 0-1,0 0 1,1 0-1,-1 1 0,0-1 1,0 0-1,0 0 1,0 0-1,0 0 1,0 0-1,0 1 0,0-1 1,0 0-1,1 0 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4:19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1 345 8936,'0'0'9169,"10"-1"-8823,0 1-232,-6 0-63,0 0 0,-1 0-1,1 0 1,0 0 0,-1-1 0,1 0-1,-1 1 1,1-1 0,-1-1 0,7-2-1,-8 3 63,0-1 1,0 0-1,0 0 0,-1 0 0,1 1 0,0-2 0,-1 1 0,0 0 0,1 0 0,-1 0 0,0 0 0,0-1 1,-1 1-1,1-1 0,0 1 0,-1-1 0,1 1 0,-1-4 0,4-49 937,-4 53-1003,-1-15 193,1-3 238,0 0 0,2 1 0,3-23 0,-4 36-351,1 0 0,0 0 0,0 1-1,0-1 1,0 1 0,1-1-1,0 1 1,0 0 0,1 0-1,-1 0 1,1 1 0,0-1-1,0 1 1,9-7 0,-3 3 44,-6 5-74,-1 0 0,1 0 0,0 0 0,0 1 0,1-1 0,6-2 0,-10 4-79,1 1 0,-1 0 0,0 0-1,0 0 1,0 0 0,0 0 0,1 0-1,-1 0 1,0 0 0,0 0 0,0 0 0,0 1-1,1-1 1,-1 1 0,0-1 0,0 1 0,0-1-1,0 1 1,0-1 0,0 1 0,0 0 0,0 0-1,0-1 1,0 1 0,-1 0 0,1 0-1,0 0 1,-1 0 0,1 0 0,0 0 0,-1 0-1,2 2 1,1 4 44,0 0 0,0-1 0,-1 1-1,0 0 1,0 1 0,-1-1 0,1 0 0,-1 10-1,-1 5 82,-3 31 0,0 20 67,3-66-169,1 1 0,0 0 1,0-1-1,1 1 1,0-1-1,0 0 0,6 12 1,14 15 110,-21-33-146,0 1 1,0-1-1,0 0 0,1 1 1,-1-1-1,0 0 0,1 0 1,-1 0-1,0 0 1,1 0-1,-1-1 0,1 1 1,0 0-1,-1-1 0,1 1 1,0-1-1,-1 1 0,1-1 1,0 0-1,-1 0 0,4 0 1,3-1 2,0-1 0,0 0 0,0-1 1,0 0-1,0 0 0,-1-1 0,1 0 1,-1 0-1,0 0 0,0-1 0,0 0 0,-1-1 1,0 0-1,0 0 0,0 0 0,-1 0 0,0-1 1,0 0-1,-1 0 0,0 0 0,0-1 1,0 1-1,-1-1 0,0 0 0,-1 0 0,0 0 1,0 0-1,-1-1 0,0 1 0,0 0 1,-1-1-1,0 1 0,0 0 0,-2-9 0,0 5-1,1 3 25,0 0 0,-1 0 0,0 0 0,0 0 0,-6-13 0,6 17 10,-5-6 156,2 11-121,1 10-60,3-3-7,0 1 0,0-1-1,1 1 1,0-1 0,0 1-1,1-1 1,0 1-1,1-1 1,-1 0 0,1 0-1,5 11 1,-1 5-3,-3-15-10,0-1 0,0 1-1,0 0 1,1-1 0,0 0-1,1 0 1,-1 0 0,1 0 0,1-1-1,6 7 1,-8-9 7,0 0 0,0 0 0,1-1 0,-1 0 0,1 0 0,0 0 1,0 0-1,0-1 0,0 1 0,1-1 0,-1-1 0,1 1 0,-1-1 0,1 0 0,7 1 0,-9-3 17,-1 1 0,0-1 0,0 0 0,0 0 0,1 0 0,-1 0 0,0 0 0,0 0 0,0-1 0,-1 0 0,1 1 0,0-1 0,-1 0 0,1-1 0,-1 1 0,1 0 0,-1-1 0,3-3 0,4-7 99,1-1 1,10-22-1,-11 18 20,9-20 76,-13 27-122,0 0-1,0 0 1,11-13 0,-16 22-88,1 1 0,0 0 0,-1 0 0,1 0-1,0 0 1,0 1 0,0-1 0,0 0 0,0 0 0,0 0 0,0 1 0,0-1-1,0 0 1,0 1 0,0-1 0,1 1 0,-1-1 0,0 1 0,0 0 0,1 0 0,-1-1-1,0 1 1,0 0 0,1 0 0,-1 0 0,0 0 0,1 1 0,-1-1 0,0 0-1,0 0 1,1 1 0,-1-1 0,0 1 0,0-1 0,0 1 0,0-1 0,0 1-1,0 0 1,0 0 0,0-1 0,0 1 0,0 0 0,0 0 0,0 0 0,1 1 0,2 4-6,1 0 1,-1 0 0,0 0 0,0 0 0,0 1 0,3 9-1,-6-13 3,9 22-31,6 26 0,-14-44 33,-1 0 0,1 0 0,-1 0 0,-1 0-1,1 0 1,-1 0 0,-1 0 0,1 0 0,-3 9-1,3-14-2,-1-1 0,1 1 0,-1-1-1,0 1 1,1-1 0,-1 0-1,0 1 1,0-1 0,0 0 0,0 0-1,0 0 1,0 1 0,0-1 0,0 0-1,0 0 1,0 0 0,-1-1-1,1 1 1,0 0 0,-1 0 0,1-1-1,-1 1 1,-1 0 0,-1-1 6,1 1 1,0-1-1,-1 0 1,1 1-1,0-2 1,-1 1 0,1 0-1,-1-1 1,1 0-1,-6-1 1,5 1-3,0 0 1,0-1 0,0 0 0,1 1 0,-1-1-1,0 0 1,1-1 0,-1 1 0,1-1 0,-1 1-1,1-1 1,0 0 0,0-1 0,1 1 0,-1 0-1,1-1 1,-4-6 0,26 4-8,-8 5 0,-1 1 0,1 0 0,-1 1 0,17 3 0,-16-2 0,1 0 0,0-1 0,17-1 0,7-4 0,0-1 0,0-2 0,42-13 0,-68 13 0,-10 6 0,0 0 0,0 0 0,0 1 0,-1-1 0,1 0 0,0 1 0,0-1 0,0 1 0,0-1 0,0 1 0,0-1 0,0 1 0,1 0 0,-1 0 0,0-1 0,2 1 0,0 22 0,4 1 0,6 15 0,-12-37 0,0 1 0,0 0 0,-1-1 0,1 1 0,0-1 0,1 0 0,-1 1 0,0-1 0,0 0 0,0 1 0,1-1 0,-1 0 0,1 0 0,-1 0 0,1 0 0,-1-1 0,4 2 0,-4-1 0,0-1 0,0 0 0,0 0 0,0 0 0,0 0 0,1 0 0,-1 0 0,0 0 0,0 0 0,0 0 0,0-1 0,0 1 0,0 0 0,0-1 0,0 1 0,0-1 0,0 1 0,0-1 0,0 1 0,0-1 0,0 0 0,-1 1 0,1-1 0,0 0 0,0 0 0,-1 0 0,1 0 0,0 0 0,-1 1 0,1-1 0,-1 0 0,1 0 0,-1 0 0,0 0 0,1-1 0,-1 1 0,0 0 0,0 0 0,0 0 0,1-2 0,0-5 0,-1-1 0,1 0 0,-2-15 0,1 21 0,-2-10 0,0 0 0,-1 0 0,-9-24 0,1 4 0,11 31 0,-1 1 0,1-1 0,0 0 0,-1 1 0,1-1 0,0 0 0,0 0 0,0 1 0,1-1 0,-1 0 0,0 1 0,0-1 0,1 0 0,-1 1 0,1-1 0,0 0 0,-1 1 0,1-1 0,1-1 0,0 1 0,0-1 0,1 1 0,-1 0 0,0 0 0,1 0 0,-1 0 0,1 0 0,-1 1 0,7-3 0,1 0 0,0 0 0,1 1 0,-1 0 0,23-2 0,-27 5 0,0 0 0,1 0 0,-1 1 0,0-1 0,0 1 0,0 1 0,0-1 0,0 1 0,0 0 0,0 0 0,0 1 0,-1 0 0,1 0 0,-1 0 0,0 0 0,0 1 0,0 0 0,0 0 0,-1 1 0,1-1 0,-1 1 0,0 0 0,-1 0 0,1 0 0,-1 0 0,0 1 0,0 0 0,-1-1 0,1 1 0,-1 0 0,-1 0 0,2 7 0,-2-6 0,0 1 0,0-1 0,-1 0 0,0 1 0,-1-1 0,1 1 0,-1-1 0,-1 0 0,-3 12 0,4-10 0,5-15 0,5-18 0,-5 14 0,1-1 0,0 1 0,0 0 0,1 0 0,0 1 0,1 0 0,0 0 0,0 0 0,1 1 0,14-12 0,-21 19 0,-1 0 0,1 1 0,-1-1 0,1 1 0,0 0 0,-1-1 0,1 1 0,0-1 0,-1 1 0,1 0 0,0-1 0,0 1 0,-1 0 0,1 0 0,0 0 0,0 0 0,-1-1 0,1 1 0,0 0 0,0 0 0,-1 0 0,1 1 0,0-1 0,0 0 0,-1 0 0,1 0 0,0 1 0,0-1 0,-1 0 0,1 0 0,0 1 0,-1-1 0,1 1 0,0-1 0,-1 1 0,1-1 0,-1 1 0,1-1 0,-1 1 0,1-1 0,-1 1 0,1 0 0,-1-1 0,0 1 0,1 0 0,-1-1 0,0 1 0,1 1 0,2 7 0,1 0 0,-2 0 0,4 15 0,-2-3 0,1-2 0,9 23 0,-13-40 0,0 1 0,0-1 0,1 0 0,-1 0 0,1 0 0,-1 0 0,1 0 0,0 0 0,0-1 0,0 1 0,0-1 0,0 1 0,0-1 0,0 0 0,3 2 0,0-3 0,-1-1 0,0 1 0,0-1 0,1 0 0,-1 0 0,0-1 0,0 1 0,0-1 0,0 0 0,4-3 0,-1 1 0,0-1 0,-1 0 0,0-1 0,7-8 0,-7 8 0,-1 1 0,2-1 0,-1 1 0,8-5 0,-6 4 0,0 1 0,1 0 0,0 1 0,0 0 0,0 1 0,1 0 0,15-4 0,-15 6 0,1 0 0,0 0 0,0 1 0,-1 1 0,1-1 0,0 2 0,19 4 0,-19-3 0,4 0 0,-29-9 0,7 4 0,-1 0 0,1 1 0,0 0 0,-1 0 0,1 0 0,-1 1 0,1 0 0,0 1 0,-1-1 0,-7 3 0,12-3 0,1 1 0,0-1 0,-1 1 0,1 0 0,0 0 0,0 0 0,0 0 0,0 0 0,0 0 0,0 1 0,0-1 0,0 1 0,0-1 0,0 1 0,1 0 0,-1 0 0,1-1 0,-1 1 0,1 0 0,0 1 0,0-1 0,0 0 0,0 0 0,0 0 0,0 1 0,1-1 0,-1 0 0,1 1 0,-1-1 0,1 0 0,0 1 0,0-1 0,0 0 0,0 1 0,1 3 0,0 0 0,1 0 0,0 0 0,0 1 0,0-1 0,0 0 0,1-1 0,5 9 0,-6-10 0,1-1 0,-1 1 0,1-1 0,0 0 0,-1 0 0,1 0 0,0 0 0,1-1 0,-1 1 0,0-1 0,1 0 0,0 0 0,3 2 0,-5-4 0,-1 1 0,0-1 0,0 0 0,1 0 0,-1 1 0,0-1 0,0 0 0,1 0 0,-1 0 0,0 0 0,1-1 0,-1 1 0,0 0 0,0-1 0,0 1 0,1 0 0,-1-1 0,0 1 0,0-1 0,0 0 0,1 0 0,1-1 0,-1 0 0,0 0 0,0-1 0,0 1 0,0 0 0,-1-1 0,1 1 0,2-6 0,1-3 0,-1 0 0,-1-1 0,4-15 0,-7 27 0,1-6 0,6-24 0,-7 29 0,1 0 0,-1 0 0,0 0 0,0 0 0,1 0 0,-1 0 0,0 0 0,1 0 0,-1 0 0,1 1 0,-1-1 0,1 0 0,-1 0 0,1 1 0,0-1 0,-1 0 0,1 1 0,0-1 0,0 1 0,-1-1 0,1 0 0,1 0 0,13 21 0,1-2 0,-14-14 0,1 0 0,0 0 0,1-1 0,-1 0 0,0 1 0,1-1 0,0 0 0,0-1 0,0 1 0,4 2 0,-3-6 0,-1 1 0,1-1 0,-1 0 0,1 0 0,-1-1 0,8-3 0,-7 4 0,0-2 0,1 1 0,-2-1 0,1 0 0,0-1 0,8-6 0,-11 7 0,1 1 0,-1 0 0,1-1 0,0 1 0,-1 0 0,1 0 0,0 1 0,0-1 0,0 1 0,1-1 0,-1 1 0,0 0 0,1 0 0,-1 1 0,0-1 0,1 1 0,4-1 0,-6 2 0,0 0 0,0 0 0,0 0 0,0 0 0,-1 0 0,1 0 0,0 0 0,-1 1 0,1-1 0,-1 0 0,1 1 0,-1 0 0,1-1 0,-1 1 0,0 0 0,0 0 0,0-1 0,0 1 0,0 0 0,0 3 0,15 43 0,-15-45 0,1 9 0,0 7 0,2-16 0,3-9 0,27-33 0,-28 29 0,1 0 0,16-15 0,-9 10 0,-12 13 0,-1 0 0,1 1 0,0-1 0,0 1 0,0 0 0,-1-1 0,1 1 0,1 0 0,-1 0 0,0 0 0,0 1 0,0-1 0,0 0 0,5 0 0,-6 1 0,0 0 0,0 0 0,0 0 0,0 0 0,0 0 0,0 0 0,0 1 0,0-1 0,0 0 0,0 0 0,0 1 0,0-1 0,0 1 0,0-1 0,0 1 0,0-1 0,0 1 0,0 0 0,0-1 0,-1 1 0,1 0 0,0 0 0,0 0 0,-1-1 0,1 1 0,-1 0 0,1 0 0,-1 0 0,1 0 0,-1 0 0,1 0 0,-1 2 0,6 18 0,-3-7 0,0-2 0,10 24 0,-12-34 0,0 0 0,0 0 0,0 1 0,0-1 0,0 0 0,1-1 0,-1 1 0,1 0 0,-1 0 0,1-1 0,0 1 0,-1 0 0,1-1 0,0 0 0,0 1 0,0-1 0,1 0 0,-1 0 0,0 0 0,0-1 0,0 1 0,1 0 0,-1-1 0,5 1 0,-2-2 0,1 1 0,-1-1 0,1-1 0,-1 1 0,0-1 0,1 0 0,-1 0 0,0-1 0,8-4 0,10-6 0,-1-1 0,0-1 0,-1-1 0,37-36 0,-50 43 0,1 1 0,15-11 0,-13 12 0,-11 7 0,0 0 0,0 0 0,0 0 0,0 0 0,1 0 0,-1 0 0,0 0 0,0 0 0,0 0 0,0 0 0,0 0 0,1 0 0,-1 0 0,0 1 0,0-1 0,0 0 0,0 0 0,0 0 0,0 0 0,0 0 0,0 0 0,1 0 0,-1 1 0,0-1 0,0 0 0,0 0 0,0 0 0,0 0 0,0 0 0,0 0 0,0 1 0,0-1 0,0 0 0,0 0 0,0 0 0,0 0 0,0 0 0,0 1 0,0-1 0,0 0 0,0 0 0,0 0 0,0 0 0,0 0 0,0 1 0,0-1 0,0 0 0,0 0 0,0 0 0,-1 0 0,1 0 0,0 0 0,0 1 0,0-1 0,0 0 0,0 0 0,-4 19 0,0 4 0,5-18 0,-1-1 0,0 1 0,1-1 0,0 0 0,0 1 0,1-1 0,-1 0 0,1 0 0,0 0 0,0 0 0,0 0 0,0 0 0,1-1 0,-1 1 0,1-1 0,0 1 0,0-1 0,0 0 0,1 0 0,-1-1 0,1 1 0,0-1 0,-1 1 0,1-1 0,0 0 0,8 2 0,-6-2 0,1 0 0,0 0 0,0 0 0,0-1 0,0 0 0,0-1 0,0 1 0,1-1 0,-1-1 0,0 1 0,0-1 0,0 0 0,0-1 0,0 0 0,0 0 0,8-4 0,7-6 0,-1 0 0,0-2 0,38-31 0,-48 35 0,0-1 0,-1 0 0,0 0 0,-1-1 0,0 0 0,-1-1 0,12-24 0,-9 1 0,-11 35 0,0 1 0,1-1 0,-1 0 0,0 0 0,0 0 0,0 1 0,0-1 0,0 0 0,0 0 0,0 0 0,0 1 0,0-1 0,0 0 0,0 0 0,-1 0 0,1 1 0,0-1 0,0 0 0,-1 0 0,1 1 0,0-1 0,-1 0 0,1 1 0,-1-1 0,1 0 0,-1 1 0,0-1 0,1 1 0,-1-1 0,1 1 0,-1-1 0,0 1 0,1-1 0,-1 1 0,0 0 0,0-1 0,1 1 0,-1 0 0,0-1 0,0 1 0,-1 0 0,-1 1 0,1 0 0,-1-1 0,1 1 0,-1 1 0,1-1 0,0 0 0,-1 1 0,1-1 0,0 1 0,-3 2 0,-4 3 0,1-2 0,0 0 0,1 1 0,0 0 0,0 0 0,1 0 0,-1 1 0,1 0 0,1 1 0,-1-1 0,-4 10 0,9-14 0,-1 0 0,1 1 0,-1-1 0,1 1 0,0-1 0,1 1 0,-1-1 0,1 1 0,-1-1 0,1 1 0,0 0 0,0-1 0,1 1 0,-1-1 0,1 1 0,-1-1 0,1 1 0,0-1 0,1 1 0,-1-1 0,1 0 0,-1 1 0,1-1 0,0 0 0,0 0 0,0 0 0,1-1 0,4 6 0,-1-3 0,0 1 0,1 0 0,0-1 0,0-1 0,0 1 0,1-1 0,-1 0 0,1-1 0,0 0 0,0 0 0,0 0 0,0-1 0,1-1 0,-1 1 0,1-1 0,-1-1 0,15 0 0,-10-1 0,0-1 0,0 0 0,0-1 0,-1-1 0,1 0 0,-1 0 0,0-1 0,0-1 0,-1 0 0,22-15 0,1-5 425,33-32 0,-51 42-2817,22-28-1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4:5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47 7328,'0'0'11561,"4"11"-11256,-2-6-261,2 5 55,-1 0 0,0 1 0,0 0 0,-1 0-1,2 17 1,0 46 478,4 153 824,-14-37-196,4-167-962,3-17-120,-1 1 1,-1-1-1,1 0 0,-1 0 0,0 1 0,-1-1 0,1 0 0,-1 0 0,-1 0 0,-4 8 0,7-14-106,0 0 1,0 0-1,-1 0 0,1 0 0,0 0 0,0 0 1,-1 0-1,1 0 0,0 0 0,0 0 0,-1 0 1,1 0-1,0 0 0,0-1 0,0 1 0,-1 0 1,1 0-1,0 0 0,0 0 0,0-1 0,-1 1 0,1 0 1,0 0-1,0 0 0,0-1 0,0 1 0,0 0 1,0 0-1,-1-1 0,1 1 0,0 0 0,0 0 1,0-1-1,0 1 0,0 0 0,0-1 0,-6-15 111,-6-36 72,3 0 0,-4-77-1,9 81-132,-2-188 214,7 208-233,2 1 0,1 0 0,1-1 0,14-40 0,-17 64-41,2-8 76,-5 22-24,-2-1-51,0 1 0,-1-1 0,0 0-1,0 0 1,-1 0 0,-10 13 0,-67 88 65,60-79-15,-22 38 0,40-57 23,8-8 15,-3-4-88,0 0 0,0 0-1,0-1 1,0 1 0,0 0 0,0-1-1,0 1 1,0-1 0,0 1-1,0-1 1,0 0 0,0 1 0,0-1-1,0 0 1,0 1 0,-1-1-1,2-1 1,130-162 436,-123 151-291,1 0 1,0 0-1,22-19 0,-32 31-118,1 0 0,0 0 0,0 0-1,0 0 1,0 1 0,0-1 0,0 0-1,0 0 1,0 1 0,0-1 0,0 1-1,0-1 1,1 1 0,-1-1-1,0 1 1,0 0 0,3-1 0,-3 3-6,0-1 1,1 0 0,-1 0 0,0 0-1,0 1 1,0-1 0,1 0-1,-2 1 1,1-1 0,0 1 0,0-1-1,0 1 1,0 2 0,22 47 432,21 73 0,-12-31 482,-31-92-919,-1-1 1,0 1-1,0-1 0,1 1 1,-1 0-1,0-1 1,0 1-1,0-1 0,0 1 1,0 0-1,0-1 1,0 1-1,0-1 1,0 1-1,0 0 0,0-1 1,0 1-1,0 0 1,0-1-1,-1 2 0,1-2-11,-1 0 0,1 0 0,0 1-1,-1-1 1,1 0 0,-1 0-1,1 0 1,0 0 0,-1 0-1,1 0 1,-1 0 0,1 0 0,-1 0-1,1 0 1,0 0 0,-1 0-1,1 0 1,-1 0 0,1 0-1,-1 0 1,1 0 0,-1-1 0,-34-16 251,18 8-139,3 5-122,-2-1 0,1 2 0,0 0 1,-18-1-1,-4 0-391,11 3-352,19 1-3163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27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40 112 9648,'0'0'6873,"-7"11"-6400,-21 35-18,28-45-420,-1 0 1,0 0-1,1 0 0,-1 0 1,1 0-1,0 0 1,-1 0-1,1 0 0,0 0 1,0 0-1,-1 0 1,1 1-1,0-1 1,0 0-1,0 0 0,0 0 1,1 0-1,-1 0 1,0 0-1,0 0 0,1 0 1,-1 0-1,0 0 1,1 0-1,-1 0 0,1 0 1,-1 0-1,1 0 1,0 0-1,-1 0 0,1 0 1,0 0-1,0-1 1,0 1-1,0 0 0,-1-1 1,1 1-1,0-1 1,0 1-1,0-1 0,0 1 1,0-1-1,2 1 1,5 4 611,3 4-399,0-1 0,0 0-1,0-1 1,1 0 0,0-1 0,1-1-1,-1 0 1,1 0 0,13 2 0,2-1 83,-1-2 0,1-1 0,41-1 1,770-38 2578,291 5-178,-969 30-2368,200 4 379,310 25 454,-463-15-872,126 5 162,-173-10-229,100 2 27,-81-6-284,-80 0-1,1-4 0,110-15 0,227-51 0,-201 25 0,32-5 0,-228 41 0,272-22 0,-211 24 0,-53 0 0,71 5 0,170 8 0,-60-4 0,302-12 0,-393-5 0,120-6 0,357-23 0,-294 30 0,-40 4 0,198-8 0,-322 7 0,-158 7 2,34-6 831,-32 6-1230,-1-1-1,1 1 1,-1-1-1,0 1 1,0-1-1,1 0 1,-1 0-1,0 1 1,0-1-1,0 0 1,2-2-1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4:5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0 553 8136,'0'0'7257,"10"-6"-7016,13-10 75,-2 0 0,22-21 0,-24 16 36,-1-1 0,16-26 0,-2 3 236,-11 13 41,34-69 1,-51 93-568,-1 2-11,-1 1 0,0-1 0,-1 0 0,3-11-1,0-4 167,-4 17-198,0 0 0,0 0 0,0 0 0,-1 0 0,1 0 0,-1 0-1,0 1 1,0-1 0,-3-6 0,3 5 1,-1 0-1,1-1 1,-1 1-1,0-9 1,2 9 6,0 1 1,-1-1 0,0 1-1,0 0 1,0-1 0,0 1-1,-1 0 1,0 0 0,0 0-1,0 0 1,-5-7 0,7 11-20,0 0-1,-1-1 1,1 1 0,0 0 0,-1 0-1,1 0 1,0 0 0,-1 0 0,1 0 0,0 0-1,-1 0 1,1 0 0,0 0 0,-1 0 0,1 0-1,0 0 1,-1 0 0,1 0 0,0 0 0,-1 0-1,1 0 1,0 0 0,0 1 0,-1-1 0,1 0-1,0 0 1,-1 0 0,1 0 0,0 1 0,0-1-1,-1 0 1,1 0 0,0 1 0,0-1 0,0 0-1,-1 0 1,1 1 0,0 0 0,-11 14 19,8-10 24,-5 9-22,-11 13 94,1 1 0,-16 37 1,32-59-99,0 1 1,1-1 0,-1 0 0,1 9 0,-4 16 67,2-13-24,1-1 1,1 2-1,0-1 0,1 0 1,4 25-1,0-11 67,0-9 84,-1 30 1,-2-45-173,0-1 1,1 0 0,0 0-1,0 0 1,0 0-1,1 0 1,5 10 0,6 16 168,-13-31-201,0-1-1,-1 1 1,1-1 0,0 1 0,1-1-1,-1 1 1,0-1 0,0 0-1,1 1 1,-1-1 0,0 0-1,1 0 1,0 0 0,-1 0 0,1 0-1,-1-1 1,1 1 0,0 0-1,0-1 1,-1 1 0,1-1 0,0 1-1,0-1 1,0 0 0,-1 0-1,1 0 1,0 0 0,0 0 0,0 0-1,3-2 1,8 0 34,-1 0 0,1-1 0,15-7 0,-19 7-38,3-2 28,0-1-1,0-1 1,-1 0 0,1 0 0,19-19 0,-29 24-32,0 0 0,-1 0 0,1 0 0,0-1 0,-1 1 0,1-1 0,-1 1 0,0-1 0,0 1 0,0-1 0,0 1 0,-1-1 0,1 0 0,-1 0 0,1 1 0,-1-1 0,0 0 0,0 0 0,0 0 0,-1 1 0,1-1 0,-2-4 0,1 0 22,-1 0 1,0 0-1,-1 0 0,0 1 1,0-1-1,0 1 1,-7-10-1,9 15-27,1 1 0,0-1 0,-1 1-1,1-1 1,0 1 0,-1-1 0,1 1 0,0-1 0,-1 1 0,1-1-1,-1 1 1,1 0 0,-1-1 0,1 1 0,-1 0 0,1-1 0,-1 1-1,0 0 1,1 0 0,-1 0 0,1-1 0,-1 1 0,1 0 0,-1 0-1,0 0 1,1 0 0,-1 0 0,0 0 0,1 0 0,-1 0 0,1 0-1,-1 0 1,0 1 0,1-1 0,-1 0 0,1 0 0,-1 0 0,1 1 0,-1-1-1,1 0 1,-1 1 0,1-1 0,-1 0 0,1 1 0,-1-1 0,1 1-1,-1-1 1,1 1 0,0-1 0,-1 1 0,1-1 0,0 1 0,0-1-1,-1 1 1,1 0 0,0-1 0,0 1 0,0 0 0,-2 3-2,0 0 1,1 0-1,-1 0 1,1 0-1,0 1 1,0 6-1,1-1 20,1-1 0,1 0 0,-1 0 0,1 0 0,1 0 0,0 0 0,0-1 0,1 1 0,0-1 0,6 10 0,-7-12-1,1-1 1,-1 0 0,1 0-1,0 0 1,0-1 0,1 1 0,-1-1-1,1 0 1,0 0 0,0-1-1,1 1 1,-1-1 0,1-1-1,-1 1 1,12 3 0,-11-5-6,0-1 0,-1 0 0,1 0 0,-1-1 0,1 1 0,-1-1 0,1 0 0,-1-1 1,0 1-1,1-1 0,-1 0 0,0-1 0,0 1 0,0-1 0,0 0 0,-1 0 0,6-4 0,2-6 52,0 0 0,-1-1 0,0 0 0,-1-1-1,0 0 1,-1-1 0,-1 0 0,-1 0 0,7-20-1,0-10 257,-1-2 0,6-52 0,-17 81-224,0 1 0,-3-27 0,1 14 144,-2 201-208,-38 285 0,38-440 24,-1 0 0,0-1-1,-1 1 1,-1-1 0,-11 25 0,-2-19 147,15-18-113,12-14-12,96-90-40,-67 66 38,36-41-1,-48 48 91,-1-2-1,-2-1 1,-2-1 0,21-42-1,-28 47 31,-2-1-1,-1 0 0,-2-1 0,-1 0 0,9-61 0,-15 57 206,-3-69-1,0 68 145,-8 105-43,15 265-159,0-186-306,-1-97-39,-1-38 0,0-13 0,-1-9 0,-1 1-184,0-1 0,1 1 0,0 0 1,1 0-1,8-12 0,4-9-600,-6 5-3643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4:5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13264,'0'0'4662,"10"-6"-4061,1-1-431,-5 3-55,1-1 0,0 1 1,0 1-1,1 0 0,-1 0 0,1 0 0,0 1 0,8-2 0,37-4 1446,0 2-1,56 2 1,-81 7-663,-1 0-3976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0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282 421 8032,'0'0'10881,"-10"-10"-10612,0 0-193,-3-2 128,0 0 0,0 1 0,-1 0 0,-16-9 0,-46-11 1405,74 30-1560,0 0-1,0 1 1,0-1-1,0 0 1,0 1-1,0-1 1,0 1-1,-1 0 1,1 0-1,0 0 1,0 0-1,0 0 1,0 0-1,-1 0 1,1 1-1,0-1 1,0 1-1,0 0 1,0-1-1,0 1 1,0 0-1,0 0 1,0 0-1,0 1 1,0-1-1,1 0 1,-1 1-1,1-1 1,-1 1-1,-2 2 1,0 2 52,1-1 1,-1 1 0,1 0-1,0 0 1,0 0 0,1 0 0,0 0-1,-2 12 1,1-4 22,1-9-60,1 1 0,-1-1 1,1 1-1,0-1 0,1 1 0,0 0 0,0-1 0,0 1 1,0-1-1,1 1 0,0 0 0,0-1 0,1 1 0,3 9 1,1-3 56,0 0 0,0-1 1,2 0-1,-1 0 0,10 10 1,-13-17-85,-1-1 1,1 0-1,0 0 0,0 0 1,0 0-1,0-1 1,1 0-1,-1 1 0,1-2 1,-1 1-1,1 0 1,0-1-1,-1 0 0,1 0 1,0 0-1,0-1 0,6 0 1,1 0 4,0-1-1,0 0 1,0-1 0,0 0 0,-1-1 0,1 0 0,0-1-1,-1 0 1,0-1 0,16-9 0,-13 5-7,-1-1 1,0 0-1,-1 0 1,0-2-1,0 1 1,-1-1-1,11-18 1,-9 12 19,0-1 1,18-40-1,-26 50-31,-4 7-14,0 1-1,0-1 1,-1 1-1,1-1 1,0 1-1,-1-1 1,1 0-1,-1 1 1,0-1-1,1-3 0,-1 5-8,0 0 0,0 0 0,0-1-1,0 1 1,1 0 0,-1 0-1,0 0 1,0 0 0,0 0 0,0 0-1,1 0 1,-1 0 0,0 0-1,0 0 1,0 0 0,0 0 0,1 0-1,-1 0 1,0 0 0,0 0-1,0 0 1,0 0 0,0 0 0,1 0-1,-1 0 1,0 0 0,0 0 0,0 0-1,0 1 1,1-1 0,-1 0-1,0 0 1,0 0 0,0 0 0,0 0-1,0 0 1,0 0 0,0 1-1,1-1 1,-1 0 0,-12 161 0,12-157-1,-1 1 3,1 0-1,0 0 1,1 0-1,-1 0 1,1 0-1,0 0 1,0-1-1,1 1 1,2 8-1,0-5 29,-3-6-25,0 0-1,-1-1 1,1 1 0,0 0-1,0-1 1,0 1-1,0-1 1,0 1 0,0-1-1,1 0 1,-1 1 0,3 1-1,-3-3-3,1 0 1,-1 0-1,1 0 0,0 0 0,-1 0 0,1 0 0,-1 0 1,1 0-1,-1-1 0,1 1 0,0-1 0,-1 1 0,0-1 1,1 0-1,-1 1 0,1-1 0,1-2 0,3-1 5,0 0 0,-1-1 0,0 0-1,0 0 1,-1 0 0,1-1 0,-1 1 0,0-1 0,-1 0-1,1 0 1,-1 0 0,2-8 0,23-34 24,-7 16-31,-18 23 18,-5 25 12,2-15-28,2 15 45,0-1-1,1 1 1,0-1-1,2 0 1,7 20-1,-11-33-39,-1-1-1,1 1 0,0-1 0,0 1 0,1-1 0,-1 0 1,0 1-1,0-1 0,1 0 0,-1 0 0,0 0 0,1 0 0,-1 0 1,1 0-1,0 0 0,-1 0 0,1-1 0,3 2 0,-2-2 6,0 1 0,1-1 0,-1 0 0,1 0 0,-1 0 0,0 0 0,1-1 0,-1 1 0,5-2 0,1-1 5,0-1 1,-1 1-1,0-1 1,1-1-1,-1 0 1,9-7-1,-3 1-4,-2 0 1,1 0-1,-2-1 0,1 0 1,-2-1-1,0-1 0,0 0 1,13-26-1,83-208 360,-95 222-339,-6 15-25,0 0 0,-1 0 0,-1 0 1,0-1-1,0 0 0,-1 1 0,1-22 0,-3 33-9,0 1 0,0-1 0,-1 0 0,1 1 0,0-1 0,-1 1 0,1-1 0,0 0 0,0 0 0,-1 1 0,1-1 0,0 0 0,-1 0 0,1 1 0,-1-1 0,1 0 0,0 0 0,-1 0 0,1 0 0,-1 1 0,1-1 0,0 0 0,-1 0 0,1 0 0,-1 0 0,1 0 0,-1 0 0,1 0 0,0 0 0,-1 0 0,1 0 0,-1-1 0,1 1 0,0 0 0,-1 0 0,1 0 0,-1 0 0,1-1 0,0 1 0,-1 0 0,1 0 0,0-1 0,-1 1 0,1 0 0,0-1 0,-1 1 0,1 0 0,0-1 0,0 1 0,-1 0 0,1-1 0,0 1 0,0-1 0,0 1 0,0 0 0,0-1 0,-1 1 0,1-1 0,0 0 0,-10 26 17,0-1 0,2 2 0,0-1-1,2 1 1,1 0 0,1 0 0,0 33 0,5-12 68,2 0 0,13 66 1,-14-99 5,1-1 0,1 1-1,0-1 1,0 0 0,12 22 0,-16-34-77,1 0-1,0 0 1,0 0 0,0 0-1,0 0 1,0 0 0,1-1-1,-1 1 1,0 0 0,0 0-1,0-1 1,1 1 0,-1-1-1,0 1 1,1-1 0,-1 0-1,0 1 1,1-1 0,-1 0 0,0 0-1,1 0 1,-1 0 0,1 0-1,-1 0 1,0-1 0,1 1-1,-1 0 1,0-1 0,1 1-1,-1-1 1,0 1 0,3-2-1,4-2 43,0-1 0,0 0 0,13-10 0,-13 9-11,92-72 580,-100 78-613,1 0 0,-1-1 0,1 1 0,-1 0 0,1-1 0,-1 1 0,0-1 0,1 1 0,-1 0 0,0-1 0,1 1 0,-1-1 0,0 1 0,1-1 0,-1 1-1,0-1 1,0 1 0,0-1 0,0 0 0,1 1 0,-1-1 0,0 1 0,0-2 0,-3 2 220,-1 7-87,-1 7-75,0 0 1,-5 25-1,10-35-59,-1 0 1,1 1 0,-1-1 0,1 0-1,1 1 1,-1-1 0,0 0 0,1 1-1,0-1 1,0 0 0,0 0 0,1 0-1,3 7 1,-4-9-12,0 0 0,0 0 0,0 0 0,0-1 0,0 1 0,0 0 0,1-1 0,-1 1 0,0-1 0,1 1 0,0-1 0,-1 0 0,1 0 0,0 0 0,-1 1 0,1-2 0,0 1 0,0 0 0,0 0 0,0-1 0,0 1 0,0-1 0,0 1 0,0-1 0,0 0 0,0 0 0,0 0 0,0 0 0,0 0 0,3-1 0,-2-1 0,-1-1 0,0 0 0,0 0 0,0 0 0,0 0 0,0 0 0,-1 0 0,2-5 0,-1 0 0,0-1 0,0 1 0,-1 0 0,0-1 0,0 1 0,-1-1 0,-1 1 0,1-1 0,-1 1 0,0 0 0,-1-1 0,0 1 0,-6-14 0,8 20 0,-1 1 0,0-1 0,0 1 0,0-1 0,0 1 0,0-1 0,0 1 0,0 0 0,0 0 0,0 0 0,-1 0 0,1 0 0,0 0 0,-1 0 0,-2-1 0,32 6 0,-26-3 0,0 0 0,0 0 0,0-1 0,0 1 0,0-1 0,0 1 0,1-1 0,-1 0 0,0 0 0,0 0 0,0 0 0,0 0 0,0-1 0,0 1 0,0 0 0,0-1 0,0 0 0,0 1 0,0-1 0,0 0 0,0 0 0,0 0 0,-1 0 0,1-1 0,2-1 0,16-15 0,-16 16 0,-1-1 0,1 0 0,-1 0 0,0 0 0,0 0 0,0-1 0,0 0 0,0 1 0,-1-1 0,0 0 0,3-6 0,5-8 0,-9 16 0,1 0 0,-1 0 0,0 0 0,0-1 0,0 1 0,0 0 0,0 0 0,-1-1 0,1 1 0,-1-1 0,1 1 0,-1 0 0,0-1 0,0-3 0,0 6 0,1-1 0,-1 0 0,0 0 0,1 1 0,-1-1 0,1 0 0,-1 0 0,1 1 0,-1-1 0,1 0 0,-1 1 0,1-1 0,0 1 0,-1-1 0,1 1 0,0-1 0,1 0 0,2-3 0,0-4 0,0-1 0,0 0 0,-2 0 0,1-1 0,1-9 0,-2 5 0,0-1 0,0 1 0,-2-22 0,7 59 0,21 340 0,-27-299 0,2-10 0,-3 1 0,-14 100 0,11-127 0,-1-49 0,4-18 0,2-1 0,1 0 0,2 0 0,1 1 0,3 0 0,1 0 0,1 1 0,34-72 0,-25 68 0,-13 25 0,1 1 0,0 0 0,1 1 0,1 0 0,14-17 0,-17 24 0,-1 0 0,10-17 0,-11 16 0,0 1 0,1 1 0,11-13 0,-12 16 0,-4 7 0,-1-3 0,0 1 0,0-1 0,0 1 0,-1-1 0,1 0 0,0 0 0,0 1 0,0-1 0,0 0 0,-1 1 0,1-1 0,0 0 0,0 1 0,0-1 0,-1 0 0,1 0 0,0 1 0,0-1 0,-1 0 0,1 0 0,0 0 0,-1 0 0,1 1 0,0-1 0,-1 0 0,1 0 0,-1 0 0,0-1 0,0 1 0,0-1 0,1 1 0,-1-1 0,0 0 0,0 1 0,1-1 0,-1 0 0,1 0 0,-1 1 0,1-1 0,-1 0 0,1 0 0,-1 0 0,1 0 0,0 1 0,-1-3 0,-5-16 0,0-21 0,7 27 0,2-1 0,-1 11 0,-2 10 0,-1-5 0,1-1 0,0 1 0,0 0 0,0 0 0,0 0 0,0 0 0,0-1 0,0 1 0,1 0 0,-1 2 0,3 10 0,15 333 0,-16-323 0,7 113 0,-9-113 0,-1 1 0,-1 0 0,-7 36 0,8-55 0,0-1 0,-1 1 0,0-1 0,0 1 0,0-1 0,0 1 0,-1-1 0,0 0 0,0 0 0,-1-1 0,1 1 0,-1-1 0,0 1 0,-7 5 0,10-9 0,0-1 0,0 0 0,0 0 0,0 1 0,0-1 0,0 0 0,0 0 0,0 0 0,0 0 0,0-1 0,0 1 0,0 0 0,0 0 0,0-1 0,0 1 0,0 0 0,0-1 0,0 1 0,0-1 0,0 1 0,0-1 0,1 0 0,-1 1 0,0-1 0,-1-1 0,0 0 0,0 0 0,-1 0 0,1 0 0,0-1 0,0 1 0,1-1 0,-3-4 0,3 4 0,0-1 0,1 1 0,-1-1 0,1 1 0,0-1 0,0 1 0,0-1 0,1 1 0,-1-1 0,1 1 0,0-1 0,0 1 0,0-1 0,1 1 0,-1 0 0,1 0 0,-1 0 0,1 0 0,0 0 0,3-4 0,5-6 0,1 1 0,22-22 0,-14 18 0,0 0 0,1 2 0,1 0 0,0 1 0,1 2 0,0 0 0,1 1 0,0 1 0,45-11 0,-67 20 0,0-1 0,0 1 0,0 0 0,0-1 0,0 1 0,0 0 0,-1 0 0,1 0 0,0 0 0,0 0 0,0 0 0,0 0 0,0 0 0,0 0 0,0 0 0,0 0 0,0 1 0,0-1 0,0 0 0,-1 1 0,1-1 0,0 1 0,0-1 0,1 2 0,-1-1 0,-1 1 0,0 0 0,0 0 0,0-1 0,0 1 0,0 0 0,0 0 0,0-1 0,-1 1 0,1 0 0,-1 0 0,1-1 0,-1 1 0,0 1 0,0 1 0,0 0 0,0 1 0,-1-1 0,1 0 0,-1-1 0,0 1 0,0 0 0,0 0 0,-1-1 0,1 1 0,-1-1 0,0 0 0,0 0 0,0 0 0,0 0 0,-1 0 0,-5 3 0,-18 1-3956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0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10656,'0'0'10831,"10"-7"-10156,-1 1-479,-5 3-110,0-1-1,0 2 0,0-1 1,0 0-1,1 1 1,-1 0-1,1 0 1,0 0-1,0 1 0,-1-1 1,1 1-1,0 0 1,6 0-1,167-10 4352,-109 1-7266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0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7328,'0'0'10362,"-1"13"-10021,-12 217 1298,9-18 2341,4-211-3941,1-1-1,-1 1 1,0-1 0,1 1-1,-1-1 1,0 0 0,1 1-1,-1-1 1,1 1-1,-1-1 1,0 0 0,1 1-1,-1-1 1,1 0 0,-1 0-1,1 1 1,-1-1 0,1 0-1,0 0 1,-1 0 0,1 0-1,-1 0 1,1 1 0,-1-1-1,1 0 1,-1 0 0,1-1-1,0 1 1,0 0 0,23 0 239,-18-1-201,136-6 426,-18 0-9,201 13 1,-53 15 82,-63-5-155,-169-13-255,-1-2 0,1-2 0,-1-1 0,76-15 0,-72 11 59,-32 5-156,0-1 0,0 1 0,-1-2 0,1 0 0,0 0 1,-1-1-1,13-6 0,-21 9-84,-1 0 1,1 0 0,-1 0-1,1-1 1,-1 1 0,0-1-1,0 1 1,1-1 0,-1 0-1,0 1 1,-1-1-1,1 0 1,0 0 0,0 0-1,-1 1 1,1-1 0,0-2-1,0-9-3750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0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46 8840,'0'0'10458,"-10"4"-10117,9-4-333,-6 3 80,0 0 0,1 0 0,-1 0 0,1 1 1,0 0-1,0 0 0,0 1 0,0 0 0,1 0 1,-7 7-1,-17 28 1021,-37 66 0,29-43-121,7-3 127,25-47-381,5-10-136,5-7-306,7-18-136,-1 0 1,-1 0-1,-1-1 1,-1 0-1,-2-1 1,6-30-1,-4 19 140,2-1 0,14-34-1,-22 65-255,16-30 389,-18 35-413,0-1 0,1 0-1,-1 0 1,1 1 0,-1-1 0,1 0 0,0 1 0,-1-1 0,1 1-1,-1-1 1,1 1 0,0-1 0,0 1 0,-1-1 0,1 1 0,0 0-1,0-1 1,-1 1 0,1 0 0,0 0 0,0 0 0,0-1 0,0 1-1,-1 0 1,1 0 0,0 0 0,0 0 0,0 0 0,0 1 0,-1-1-1,1 0 1,0 0 0,0 0 0,0 1 0,-1-1 0,1 0 0,0 1-1,0-1 1,0 1 0,13 10 66,0 0 0,-1 0 0,0 2 0,-1-1 0,0 2 0,-1-1 0,-1 1 0,0 1 0,13 26 0,-19-33-21,0 1 1,0 0-1,-1 0 1,0 0-1,-1 1 0,0-1 1,1 11-1,-3-18-45,0 1 0,0-1 1,0 0-1,0 0 0,0 1 0,-1-1 0,1 0 1,-1 0-1,0 1 0,0-1 0,0 0 1,0 0-1,0 0 0,0 0 0,0 0 0,-1 0 1,1-1-1,-1 1 0,1 0 0,-1-1 0,0 1 1,1-1-1,-1 1 0,0-1 0,0 0 1,0 0-1,0 0 0,0 0 0,0 0 0,-1 0 1,1-1-1,0 1 0,0-1 0,-1 1 0,-2-1 1,-4 0 33,0-1 0,0 1 1,0-2-1,0 1 0,0-1 1,0-1-1,0 0 0,1 0 1,-15-7-1,8 3 64,12 6-95,-30-14 307,31 14-315,0 0 0,0 0 0,0 0 0,0 0 0,0-1 0,1 1-1,-1-1 1,0 1 0,1-1 0,-1 0 0,1 1 0,-3-5 0,4 6-109,0-1 1,0 0 0,1 1-1,-1-1 1,0 0 0,0 0-1,0 1 1,0-1 0,1 0-1,-1 1 1,0-1 0,1 0-1,-1 1 1,1-1 0,-1 1-1,0-1 1,1 1 0,-1-1-1,1 1 1,-1-1 0,1 1-1,0-1 1,-1 1-1,1 0 1,-1-1 0,1 1-1,0 0 1,-1-1 0,1 1-1,0 0 1,1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1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0 993 8936,'0'0'7802,"1"-10"-7463,2-33 305,2 1 0,17-62 0,31-131 2492,-41 170-214,-12 52-1646,1 7 1037,14 4-913,-2 1-969,0 0 0,19-5 0,-23 4-285,1 0 1,-1 1-1,0 0 0,0 0 0,1 1 1,-1 0-1,12 2 0,-15 0-116,-1 0-1,1 0 1,-1 0-1,1 1 1,-1 0 0,0 0-1,5 4 1,-5-3-27,-3-1-3,0 0 0,0 0 0,0 0 0,-1 1 0,0-1 0,1 0 0,-1 1 0,-1 0 0,1-1 0,0 1 0,-1-1 0,0 1 0,0 4 0,0 17 0,-6 43 0,4-51 0,0 0 0,1 0 0,0-1 0,2 1 0,0 0 0,4 22 0,-4-36 0,-1 0 0,1 0 0,0 0 0,0-1 0,0 1 0,1 0 0,-1-1 0,1 1 0,0 0 0,-1-1 0,1 0 0,0 1 0,0-1 0,1 0 0,-1 0 0,0 0 0,1-1 0,-1 1 0,1 0 0,-1-1 0,6 2 0,-5-2 0,1 0 0,0 0 0,-1-1 0,1 0 0,-1 0 0,1 0 0,0 0 0,-1 0 0,1-1 0,0 1 0,-1-1 0,1 0 0,-1 0 0,0-1 0,1 1 0,-1-1 0,6-3 0,9-7 0,0-2 0,-1 0 0,-1 0 0,0-2 0,0 0 0,-2-1 0,0-1 0,-1 0 0,-1 0 0,-1-1 0,-1-1 0,12-29 0,-5 11 0,-9 20 0,-1 1 0,0-1 0,-1 0 0,4-21 0,-1 4 0,-10 47 0,0-1 0,-1 1 0,0-1 0,-1 0 0,-7 16 0,6-15 0,0 0 0,0 0 0,1 1 0,1-1 0,-2 22 0,4-19 0,-1-8 0,1 0 0,0 0 0,0 0 0,1 0 0,0 0 0,0 0 0,0 0 0,1-1 0,0 1 0,1 0 0,5 11 0,-6-14 0,1 0 0,-1-1 0,1 1 0,0-1 0,0 1 0,1-1 0,-1 0 0,0 0 0,1-1 0,0 1 0,0-1 0,0 1 0,0-1 0,0 0 0,0-1 0,0 1 0,1-1 0,-1 0 0,1 0 0,-1 0 0,1-1 0,-1 1 0,1-1 0,-1 0 0,1 0 0,-1-1 0,6-1 0,14-2 0,-2-1 0,1-2 0,-1 0 0,0-1 0,0-1 0,-1-1 0,-1-2 0,1 1 0,-2-2 0,33-27 0,-41 30 0,0 1 0,-1-1 0,0-1 0,-1 0 0,0 0 0,-1-1 0,0 0 0,11-25 0,-11 23 0,-6 11 0,0 0 0,-1 0 0,1 0 0,0 0 0,-1 0 0,0-1 0,0 1 0,1-7 0,-2 10 0,0-1 0,0 1 0,0 0 0,0-1 0,0 1 0,0 0 0,0-1 0,0 1 0,0 0 0,0-1 0,0 1 0,0 0 0,0-1 0,-1 1 0,1 0 0,0-1 0,0 1 0,0 0 0,0 0 0,-1-1 0,1 1 0,0 0 0,0 0 0,-1-1 0,1 1 0,0 0 0,0 0 0,-1 0 0,1-1 0,0 1 0,-1 0 0,1 0 0,0 0 0,-1 0 0,1 0 0,0 0 0,-1 0 0,1 0 0,0-1 0,-1 1 0,1 1 0,0-1 0,-1 0 0,1 0 0,0 0 0,-1 0 0,1 0 0,0 0 0,-1 0 0,1 0 0,0 0 0,-1 1 0,1-1 0,0 0 0,-1 0 0,1 0 0,0 1 0,0-1 0,-1 0 0,1 0 0,0 1 0,0-1 0,-1 1 0,-23 19 0,19-15 0,-5 4 0,-4 2 0,0 2 0,1 0 0,-12 15 0,20-22 0,2-1 0,-1 1 0,1 0 0,0 0 0,0 0 0,1 1 0,-1-1 0,2 1 0,-1-1 0,1 1 0,0 0 0,-1 8 0,2-9 0,0 1 0,1 0 0,0-1 0,0 1 0,0-1 0,1 1 0,0-1 0,0 0 0,0 0 0,7 11 0,-8-15 0,0 1 0,1-1 0,-1 0 0,1 0 0,0 0 0,0 0 0,0 0 0,0 0 0,0 0 0,0 0 0,1-1 0,-1 1 0,0-1 0,1 0 0,-1 0 0,1 0 0,-1 0 0,1 0 0,0 0 0,-1-1 0,1 1 0,0-1 0,0 0 0,-1 0 0,1 0 0,0 0 0,0 0 0,4-2 0,-2 1 0,-1-1 0,0 0 0,0 0 0,0 0 0,0-1 0,0 1 0,-1-1 0,1 0 0,-1 0 0,0 0 0,6-8 0,27-41 0,-30 41 0,-1-1 0,0 0 0,0 1 0,-1-2 0,2-12 0,3-9 0,-6 24 0,3-15 0,-2 46 0,-29 288 0,13-208 0,10-81 0,0 10 0,-1-1 0,-2 1 0,-1 0 0,-18 50 0,22-76 0,0 0 0,0 0 0,-1 0 0,1-1 0,-1 1 0,-4 4 0,6-7 0,1-1 0,-1 1 0,0 0 0,1 0 0,-1-1 0,0 1 0,0-1 0,1 1 0,-1-1 0,0 1 0,0-1 0,0 1 0,0-1 0,0 0 0,0 1 0,0-1 0,1 0 0,-1 0 0,0 0 0,0 0 0,0 0 0,0 0 0,0 0 0,0 0 0,0 0 0,0 0 0,0 0 0,0-1 0,0 1 0,0 0 0,0-1 0,1 1 0,-3-1 0,-8-8 0,9 8 0,0 0 0,1 0 0,-1 0 0,1 0 0,-1-1 0,1 1 0,-1 0 0,1-1 0,0 1 0,0-1 0,-1 0 0,1 1 0,0-1 0,1 0 0,-1 0 0,0 1 0,0-1 0,0-4 0,0-1 0,0-1 0,1 0 0,0 0 0,0 0 0,0 0 0,1 0 0,1 1 0,-1-1 0,1 0 0,1 1 0,-1-1 0,1 1 0,0 0 0,1 0 0,0 0 0,7-9 0,4-6 0,2 1 0,0 0 0,33-28 0,47-34 0,-51 46 0,63-67 0,-80 73 0,-1-2 0,-1-2 0,-2 0 0,-2-1 0,22-45 0,-22 24 0,20-80 0,-38 120 0,0-9 0,0 0 0,-1 0 0,-1 0 0,-2-27 0,-7 19 0,0 51 0,-10 67 0,-4 27 0,2 24 0,-13 132 0,13-82 0,9-148 0,13-24 0,9-30 0,69-123 0,-71 123 0,-5 7 0,1 0 0,11-13 0,-16 21 0,-1 0 0,1 0 0,0 1 0,0-1 0,0 1 0,0-1 0,0 1 0,0 0 0,1 0 0,-1 0 0,0 0 0,1 0 0,-1 0 0,1 0 0,-1 1 0,5-1 0,-5 2 0,-1-1 0,1 1 0,-1 0 0,0 0 0,1 0 0,-1-1 0,0 1 0,0 0 0,1 1 0,-1-1 0,0 0 0,0 0 0,0 0 0,1 3 0,12 19 0,35 94 0,-49-116 0,1 0 0,-1 0 0,1 0 0,-1 0 0,1-1 0,0 1 0,-1 0 0,1 0 0,0-1 0,-1 1 0,1-1 0,0 1 0,0 0 0,0-1 0,-1 1 0,1-1 0,0 0 0,0 1 0,0-1 0,0 0 0,0 1 0,0-1 0,0 0 0,0 0 0,0 0 0,0 0 0,0 0 0,0 0 0,0 0 0,0 0 0,0-1 0,0 1 0,-1 0 0,1 0 0,0-1 0,0 1 0,0-1 0,0 1 0,0 0 0,0-1 0,0 0 0,3-2 0,1 0 0,-2 0 0,1 0 0,0-1 0,-1 1 0,7-9 0,7-14 0,0 0 0,-2-2 0,16-39 0,-9 19 0,31-49 0,-30 59 0,-3-1 0,20-50 0,-36 78 0,0 1 0,-1-1 0,-1 1 0,0-1 0,0 0 0,-1 0 0,0 0 0,-1-12 0,0 22 0,0 1 0,0-1 0,-1 1 0,1-1 0,0 1 0,0-1 0,0 1 0,0 0 0,0-1 0,0 1 0,-1-1 0,1 1 0,0 0 0,0-1 0,0 1 0,-1 0 0,1-1 0,0 1 0,-1 0 0,1-1 0,0 1 0,-1 0 0,1 0 0,0-1 0,-1 1 0,1 0 0,-1 0 0,1 0 0,0-1 0,-1 1 0,1 0 0,-1 0 0,1 0 0,-1 0 0,1 0 0,0 0 0,-1 0 0,1 0 0,-1 0 0,1 0 0,-1 0 0,1 0 0,0 0 0,-1 0 0,1 1 0,-1-1 0,1 0 0,0 0 0,-1 0 0,1 1 0,-1-1 0,1 0 0,0 0 0,-1 1 0,1 0 0,-19 15 0,19-16 0,-9 10 0,0-1 0,1 1 0,0 1 0,1-1 0,0 1 0,1 1 0,0-1 0,1 1 0,0 0 0,1 0 0,0 1 0,1-1 0,-2 16 0,2-9 0,2 0 0,0 0 0,4 27 0,-2-36 0,1-1 0,0 1 0,1-1 0,0 0 0,0 0 0,1 0 0,1 0 0,5 10 0,-6-12 0,0 0 0,-1 0 0,4 15 0,-4-15 0,-1 0 0,1 0 0,0 0 0,5 9 0,-2-8 0,4 8 0,2 0 0,12 14 0,-21-27 0,1 1 0,-1-1 0,0 0 0,1 0 0,0 0 0,0-1 0,-1 1 0,2-1 0,-1 0 0,0 0 0,0 0 0,1-1 0,-1 0 0,6 1 0,-2-2 0,0-2 0,0 1 0,0-1 0,0 0 0,-1-1 0,1 0 0,-1 0 0,0-1 0,1 1 0,10-10 0,-10 8 170,-1-1 0,-1 0 0,1 0 0,7-10 0,7-13-4955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1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17183,'0'0'2736,"13"-6"-1738,49-21 160,107-30 0,-128 46-687,2 1 0,-1 3 0,1 1-1,44 0 1,-78 7-221,0 0 0,-1 1-1,13 3 1,-15-3-83,0 0-1,0-1 1,0 0 0,0 0-1,0-1 1,10 1-1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1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43 15976,'0'0'2519,"-66"-28"-1887,64 26 8,2-2-304,6 1 16,2-1-144,4 2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1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290 804 7936,'0'0'11534,"-2"-11"-11195,-6-34 5,7 43-285,-1-1 1,1 0-1,-1 1 1,1-1-1,-1 1 1,0 0-1,0-1 1,0 1-1,0 0 1,0 0-1,0 0 1,0 1-1,-1-1 1,1 0-1,-1 1 1,0 0-1,1-1 1,-6 0-1,0-2 185,2 1-131,-1 0 0,1 1 0,0 0 0,-1 0 0,0 0 0,1 1 0,-1 0 0,0 1 0,0-1 0,1 1 0,-1 0-1,0 1 1,0 0 0,1 0 0,-1 0 0,0 1 0,1 0 0,0 0 0,-1 1 0,1 0 0,0 0 0,0 0 0,0 1 0,1 0 0,-1 0-1,1 0 1,0 1 0,0-1 0,1 1 0,-1 1 0,1-1 0,-7 11 0,7-5-6,0-1 0,1 1 0,0 0 0,0 0 0,1 0 0,1 0 0,0 0 0,0 0 0,1 1 0,1-1 0,-1 0 0,2 0 0,0 0 0,0 0 0,1 0 0,0 0 0,1 0 0,0-1 0,1 0 0,0 0 0,1 0 0,0 0 0,0-1 0,1 0 0,0-1 0,12 12 0,-14-16-31,0 0 0,0 0-1,0-1 1,1 0 0,-1 0 0,1 0 0,0 0-1,0-1 1,0 0 0,0 0 0,0-1 0,0 0-1,11 1 1,-8-2 33,0 0 0,0-1 0,-1 0 0,1 0 0,0-1 0,0-1 0,-1 1 0,16-8 0,-7 2 49,0-2 0,-1 0-1,0-1 1,0-1 0,-1 0 0,-1-1 0,0-1 0,15-20 0,-8 10 42,-8 8 9,0-1 0,0 0 0,12-25 0,18-27-92,-43 69-117,0 0 0,0 0 0,0 0 0,0 0 0,0 0 0,0 0 0,0 0 0,0-1 0,0 1 0,0 0 0,0 0 0,0 0 0,0 0 0,0 0 0,0 0 0,0 0 0,0 0 0,0 0 0,0 0 0,0-1 0,0 1 0,0 0 0,0 0 0,0 0 0,0 0 0,0 0 0,0 0 0,0 0 0,0 0 0,0 0 0,0 0 0,0 0 0,0 0 0,0-1 0,1 1 0,-1 0 0,0 0 0,0 0 0,0 0 0,0 0 0,0 0 0,0 0 0,0 0 0,0 0 0,0 0 0,1 0 0,-1 0 0,0 0 0,0 0 0,0 0 0,0 0 0,0 0 0,0 0 0,0 0 0,0 0 0,0 0 0,0 0 0,1 0 0,-1 0 0,0 0 0,0 1 0,0-1 0,0 0 0,0 0 0,0 0 0,0 0 0,0 0 0,0 0 0,1 10 0,-3 12 0,0 11 0,2 67 0,1-96 0,-1 0 0,1 0 0,-1-1 0,1 1 0,0-1 0,0 1 0,1-1 0,-1 1 0,1-1 0,-1 0 0,1 1 0,0-1 0,0 0 0,5 5 0,-5-7 0,0 1 0,0-1 0,-1 0 0,1 1 0,0-1 0,0 0 0,0 0 0,1 0 0,-1-1 0,0 1 0,0 0 0,0-1 0,1 0 0,-1 1 0,0-1 0,0 0 0,1 0 0,-1 0 0,0 0 0,0-1 0,1 1 0,-1-1 0,0 1 0,4-2 0,4-3 0,-1 0 0,0 0 0,0 0 0,0-1 0,-1-1 0,1 0 0,-2 0 0,9-9 0,2-4 0,-1 0 0,15-25 0,-26 35 0,-2 5 0,0 0 0,-1-1 0,0 1 0,0 0 0,-1-1 0,3-6 0,-8 30 0,1-1 0,-1 34 0,3-45 0,1 0 0,-1-1 0,1 1 0,0 0 0,1-1 0,0 1 0,-1-1 0,2 1 0,-1-1 0,0 0 0,1 0 0,0 0 0,0 0 0,5 5 0,-5-7 0,1 1 0,-1 0 0,1 0 0,0 0 0,0-1 0,0 1 0,0-1 0,5 2 0,-7-4 0,0 0 0,0-1 0,0 1 0,0-1 0,0 0 0,0 0 0,0 1 0,0-1 0,0-1 0,0 1 0,0 0 0,0 0 0,0-1 0,0 1 0,0-1 0,0 0 0,0 0 0,0 1 0,0-1 0,0 0 0,2-3 0,18-7 0,-17 8 0,1 1 0,-1-1 0,-1 0 0,1 0 0,0-1 0,6-6 0,5-7 0,0-1 0,-2-1 0,0 0 0,-1-1 0,-1 0 0,-1-1 0,-1 0 0,0-1 0,7-27 0,0-12 0,-2 13 0,-3-2 0,-1 1 0,4-58 0,-14 80 0,6-144 0,-8 130 0,-1 0 0,-9-49 0,9 76 0,2 10 0,0 1 0,0-1 0,0 1 0,-1 0 0,1-1 0,-1 1 0,-2-5 0,3 8 0,0 0 0,0 0 0,-1 0 0,1 0 0,0 0 0,0 0 0,0 0 0,-1 0 0,1 0 0,0 0 0,0 0 0,0 0 0,-1 0 0,1 0 0,0 1 0,0-1 0,0 0 0,-1 0 0,1 0 0,0 0 0,0 0 0,0 0 0,0 1 0,0-1 0,-1 0 0,1 0 0,0 0 0,0 0 0,0 1 0,0-1 0,0 0 0,0 0 0,0 0 0,0 1 0,0-1 0,0 0 0,0 0 0,-5 15 0,1 0 0,1 0 0,0 0 0,1 0 0,0 29 0,-2 8 0,-1 3 0,1 0 0,5 64 0,2-37 0,6 53 0,-1-66 0,-6-43 0,1 0 0,2 0 0,14 49 0,-18-71 0,0-1 0,1 1 0,-1-1 0,1 1 0,0-1 0,0 0 0,0 1 0,1-1 0,-1 0 0,1-1 0,0 1 0,3 3 0,-3-5 0,0 1 0,0-1 0,0 0 0,-1 0 0,1 0 0,0 0 0,1 0 0,-1-1 0,0 0 0,0 1 0,0-1 0,0 0 0,0 0 0,0-1 0,6 0 0,2-1 0,0-1 0,0-1 0,0 1 0,0-2 0,-1 1 0,0-2 0,0 1 0,0-1 0,12-10 0,-1-1 0,-1-2 0,32-38 0,-33 28 0,-16 23 0,0 1 0,1-1 0,-1 1 0,7-7 0,-8 9 0,0 0 0,0 0 0,-1 0 0,0 0 0,1-1 0,-1 1 0,0 0 0,-1-1 0,1 1 0,0-6 0,-1 8 0,0 1 0,0-1 0,0 1 0,0-1 0,0 1 0,0-1 0,0 1 0,0-1 0,-1 1 0,1-1 0,0 1 0,0-1 0,-1 1 0,1-1 0,0 1 0,0-1 0,-1 1 0,1 0 0,0-1 0,-1 1 0,1 0 0,0-1 0,-1 1 0,1 0 0,-1-1 0,1 1 0,-1 0 0,1 0 0,-1 0 0,1-1 0,-1 1 0,1 0 0,-1 0 0,1 0 0,-1 0 0,1 0 0,-1 0 0,1 0 0,-1 0 0,1 0 0,-1 0 0,1 0 0,-1 0 0,1 0 0,-1 1 0,1-1 0,-1 0 0,1 0 0,0 0 0,-2 1 0,-23 12 0,22-10 0,-1 0 0,1 0 0,0 1 0,0 0 0,0-1 0,0 1 0,1 0 0,-1 0 0,1 0 0,0 0 0,0 1 0,1-1 0,-1 1 0,-1 8 0,2-9 0,0 1 0,1-1 0,-1 0 0,1 1 0,0-1 0,0 1 0,0-1 0,1 1 0,-1-1 0,1 0 0,0 1 0,1-1 0,-1 0 0,1 0 0,3 7 0,0-7 0,1 0 0,-1-1 0,1 0 0,0 0 0,0-1 0,0 1 0,0-1 0,0-1 0,1 1 0,6 0 0,-10-2 0,0 1 0,0-1 0,0 0 0,1-1 0,-1 1 0,0 0 0,0-1 0,0 0 0,0 0 0,1 0 0,-1 0 0,0 0 0,-1 0 0,1-1 0,0 0 0,0 1 0,-1-1 0,1 0 0,-1 0 0,1 0 0,-1-1 0,0 1 0,0-1 0,0 1 0,3-5 0,-4 3 0,-1 1 0,1 0 0,0 0 0,-1-1 0,0 1 0,1 0 0,-1-1 0,-1 1 0,1 0 0,0-1 0,-1 1 0,0 0 0,0 0 0,0-1 0,0 1 0,0 0 0,0 0 0,-1 0 0,0 0 0,1 1 0,-1-1 0,0 0 0,-3-2 0,-1-1 0,0 0 0,0 1 0,0 0 0,-1 0 0,0 1 0,0 0 0,0 0 0,-11-4 0,-5 5 0,22 2 0,1 1 0,-1 0 0,0 0 0,1 0 0,-1 0 0,1 0 0,-1 0 0,0 0 0,1 0 0,-1 0 0,0 0 0,1 0 0,-1 0 0,1 1 0,-1-1 0,1 0 0,-1 0 0,0 1 0,1-1 0,-1 0 0,1 1 0,-1-1 0,1 0 0,-1 1 0,1-1 0,0 1 0,-1-1 0,1 1 0,-1-1 0,1 2 0,0-1 0,0-1 0,1 1 0,-1 0 0,1-1 0,-1 1 0,1 0 0,-1-1 0,1 1 0,0 0 0,-1-1 0,1 1 0,0-1 0,-1 1 0,1-1 0,0 1 0,0-1 0,0 0 0,-1 0 0,2 1 0,19 5 0,-1-3 0,1-1 0,-1 0 0,26-3 0,-37 0 0,-1 0 0,1 0 0,0-1 0,0-1 0,-1 0 0,1 0 0,-1 0 0,0-1 0,16-10 0,-11 4 0,0 0 0,-1-1 0,0 0 0,0-1 0,-1-1 0,-1 0 0,0 0 0,-1-1 0,0 0 0,-1-1 0,-1 0 0,0 0 0,6-22 0,-3-1 0,-1 0 0,-2-1 0,-2 1 0,1-61 0,-8 57 0,0 34 0,2-1 0,-1 1 0,1 0 0,0-1 0,3-15 0,-3 23 0,1 0 0,-1 0 0,0 0 0,0 1 0,1-1 0,-1 0 0,0 0 0,0 0 0,0 0 0,0 0 0,0 0 0,0 0 0,0 0 0,-1 0 0,1 0 0,0 0 0,-1-1 0,1 2 0,0 0 0,-1 0 0,1 0 0,0 0 0,0 0 0,0 0 0,-1 0 0,1 0 0,0 0 0,0 0 0,0 0 0,-1 0 0,1 0 0,0 0 0,0 0 0,0 1 0,-1-1 0,1 0 0,0 0 0,0 0 0,0 0 0,0 0 0,-1 0 0,1 0 0,0 1 0,0-1 0,0 0 0,0 0 0,0 0 0,0 0 0,-1 1 0,1-1 0,0 0 0,0 0 0,0 0 0,0 1 0,0-1 0,0 0 0,0 0 0,0 0 0,0 1 0,0-1 0,0 0 0,0 0 0,0 0 0,0 1 0,0-1 0,0 0 0,0 1 0,-3 12 0,-9 165 0,0 4 0,-36 172 0,20-208 0,17-95 0,-7 62 0,17-105 0,1-1 0,0 0 0,-1 0 0,0-1 0,0 1 0,-1 0 0,0 0 0,0-1 0,-6 13 0,20-39 0,15-38 0,-3 4 0,42-92 0,16-30 0,-61 139 0,51-97 0,-6-48 0,-48 125 0,-15 50 0,2-9 0,0 0 0,0-1 0,2-22 0,-5 33 0,-1 6 0,-1-1 0,0 1 0,0 0 0,0 0 0,1 0 0,-1 0 0,0-1 0,0 1 0,0 0 0,1 0 0,-1 0 0,0-1 0,0 1 0,0 0 0,0 0 0,0-1 0,0 1 0,0 0 0,1 0 0,-1-1 0,0 1 0,0 0 0,0 0 0,0-1 0,0 1 0,0 0 0,0-1 0,0 1 0,0 0 0,-1 0 0,1-1 0,0 1 0,0 0 0,0 0 0,0-1 0,0 1 0,0 0 0,0 0 0,-1-1 0,1 1 0,0 0 0,0 0 0,0 0 0,-1-1 0,1 1 0,0 0 0,0 0 0,0 0 0,-1 0 0,1-1 0,-7 19 0,-59 222 0,-8 29 0,10-39 0,24-82 0,39-143 0,-6 23 0,-2-1 0,-15 33 0,24-59 0,0-1 0,-1 0 0,1 1 0,0-1 0,0 0 0,-1 0 0,1 1 0,0-1 0,0 0 0,0 1 0,-1-1 0,1 1 0,0-1 0,0 0 0,0 1 0,0-1 0,0 0 0,0 1 0,0-1 0,0 1 0,0-1 0,0 0 0,0 1 0,0-1 0,0 1 0,0-1 0,0 0 0,0 1 0,1-1 0,-1 1 0,8-13 0,-2-2 0,2 0 0,-1 1 0,2 0 0,-1 0 0,2 1 0,20-21 0,-8 8 0,-5 7 0,1 0 0,1 1 0,39-26 0,66-30 0,-69 46 0,59-18 0,-94 38 0,-20 6 0,1 1 0,0 0 0,0-1 0,0 1 0,-1-1 0,1 1 0,0-1 0,0 1 0,-1-1 0,1 1 0,0-1 0,-1 1 0,1-1 0,-1 0 0,1 0 0,-1 1 0,1-1 0,-1 0 0,1 0 0,-1 0 0,0 1 0,1-3 0,-34 15 0,22-11 121,-1 0 1,1-1-1,0 0 1,-1 0-1,1-2 0,-16-2 1,-23-9-4907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2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82 105 25623,'0'0'1744,"-67"-60"-776,55 50 0,10 4-328,2 0 0,0-4-584,6-2-8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29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292 992 11352,'0'0'9462,"10"-16"-8994,9-19-141,0-1-1,16-47 1,17-75 1453,45-232 0,-51 128 740,-45 252-1989,-3 8 107,-4 22-109,-51 257 439,-170 493 0,186-659-859,-153 368 565,180-449-674,6-16 0,2 0 0,-9 26 0,21-45 0,6-12 0,28-42 0,3 2 0,97-100 0,-82 94 0,54-50 0,166-131 0,-248 219 0,0 0 0,1 1 0,1 1 0,37-19 0,-62 37 0,-17 14 0,-17 20 0,-50 58 0,66-72 0,0-1 0,1 2 0,1-1 0,-10 24 0,18-35 0,0 0 0,0-1 0,0 1 0,0 0 0,0 0 0,1 0 0,0 0 0,0 0 0,0 0 0,0 0 0,1 0 0,-1 0 0,1 0 0,0 0 0,0 0 0,1 0 0,-1 0 0,1-1 0,0 1 0,0-1 0,0 1 0,0-1 0,1 0 0,-1 1 0,1-1 0,0-1 0,0 1 0,0 0 0,0-1 0,0 1 0,0-1 0,1 0 0,0 0 0,-1-1 0,1 1 0,0-1 0,-1 1 0,1-1 0,0 0 0,0-1 0,0 1 0,0-1 0,7 1 0,-7-2 0,1 1 0,0-1 0,-1 0 0,1 0 0,-1 0 0,1-1 0,-1 1 0,0-1 0,1 0 0,-1-1 0,0 1 0,0-1 0,-1 1 0,1-1 0,0 0 0,-1-1 0,0 1 0,0-1 0,0 1 0,0-1 0,4-6 0,-3 3 0,0-1 0,-1 1 0,0 0 0,0-1 0,0 1 0,-1-1 0,0 0 0,-1 0 0,0 0 0,0 0 0,0-13 0,-3 11 0,0 0 0,0 0 0,-1 0 0,0 1 0,0-1 0,-9-15 0,7 15 0,0-1 0,1 0 0,0 0 0,-2-14 0,5 22 0,1 1 0,0 0 0,0 0 0,0 0 0,0-1 0,0 1 0,0 0 0,1 0 0,-1 0 0,1-1 0,-1 1 0,1 0 0,0 0 0,0 0 0,0 0 0,0 0 0,0 1 0,2-4 0,0 2 0,0 0 0,0 1 0,0-1 0,1 1 0,-1-1 0,1 1 0,-1 0 0,1 0 0,5-2 0,1 1 0,1 0 0,-1 1 0,0 0 0,1 0 0,-1 1 0,1 1 0,11 0 0,-13 1 0,-1 0 0,1 0 0,-1 1 0,0 0 0,1 1 0,-1-1 0,0 2 0,0-1 0,-1 1 0,1 0 0,-1 1 0,13 10 0,-10-5 0,-1-1 0,0 1 0,0 0 0,-1 1 0,-1 0 0,0 0 0,10 22 0,10 44 0,-22-60 0,1 1 0,1-1 0,0 0 0,14 22 0,-20-36 0,1 0 0,0-1 0,0 1 0,0-1 0,0 1 0,1-1 0,-1 0 0,1 0 0,-1 0 0,1-1 0,-1 1 0,1 0 0,0-1 0,0 0 0,0 0 0,0 0 0,0 0 0,0 0 0,0 0 0,0-1 0,1 0 0,-1 0 0,0 1 0,0-2 0,0 1 0,0 0 0,1-1 0,-1 1 0,0-1 0,0 0 0,4-2 0,7-3 0,0-1 0,0-1 0,-1 0 0,-1-1 0,14-11 0,-19 15 0,26-23 425,37-41 0,-18 11-5210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1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91 162 9944,'0'0'6002,"-10"-1"-5477,-2-2-340,4 2 24,-1 0-1,1 0 0,-13 0 0,20 1-86,0 0 1,-1 0-1,1-1 1,0 1-1,0 0 0,-1-1 1,1 1-1,0 0 1,0-1-1,0 0 1,0 1-1,-1-1 1,1 0-1,0 0 0,-1-1 1,1 2-58,1-1-1,0 1 1,0 0 0,0-1 0,-1 1 0,1 0-1,0-1 1,0 1 0,0 0 0,0-1 0,0 1-1,0-1 1,0 1 0,0 0 0,0-1 0,0 1-1,0-1 1,0 1 0,0 0 0,0-1 0,0 1-1,0-1 1,0 1 0,0 0 0,0-1-1,1 1 1,-1 0 0,0-1 0,0 1 0,0 0-1,1-1 1,-1 1 0,0 0 0,1-1 0,-1 1-1,0 0 1,0 0 0,1-1 0,-1 1 0,1 0-1,-1 0 1,0 0 0,1 0 0,-1-1 0,0 1-1,1 0 1,-1 0 0,1 0 0,-1 0 0,0 0-1,1 0 1,0 0 0,10-13 1873,0 0-1083,3 5-256,-1 1 0,1 1 0,0 0-1,1 0 1,-1 2 0,1 0 0,21-3 0,276-34 1360,-191 29-1625,-93 10-334,1 1 0,-1 2 0,1 0 0,43 9 0,-35-4-3939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36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 7736,'0'0'17882,"-11"14"-17713,-34 45-11,38-49-78,1 0 1,0 1 0,1-1 0,-8 20-1,-3 6 197,-42 92 839,13-25-161,27-54-261,18-49-683,0 0 0,0 1 0,0-1 0,0 1 0,0-1 0,0 1 0,0-1 0,0 0 1,0 1-1,0-1 0,0 1 0,1-1 0,-1 0 0,0 1 0,0-1 0,0 1 0,0-1 0,1 0 0,-1 1 1,0-1-1,0 0 0,1 1 0,-1-1 0,0 0 0,1 0 0,-1 1 0,0-1 0,1 0 0,-1 0 0,0 1 0,1-1 1,-1 0-1,1 0 0,-1 0 0,0 0 0,1 1 0,-1-1 0,1 0 0,-1 0 0,0 0 0,1 0 0,-1 0 1,1 0-1,0 0 0,25 0 170,-19-1-116,22 0 141,37-7-1,-37 4 82,37-1 0,-44 7-9,-19-1-243,0-1 0,0 1 0,-1-1 0,1 0-1,0 0 1,0 0 0,0-1 0,0 1 0,0 0 0,3-2 0,7 1 118,-12 1-139,0 0 0,0 0 0,0 0 1,0 0-1,0 0 0,0 0 0,0 0 0,1-1 0,-1 1 0,0 0 1,0 0-1,0-1 0,0 1 0,-1-1 0,1 1 0,0-1 1,1 0-1,24 0-1042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36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10248,'0'0'8799,"12"0"-8333,98-4 846,0-4 424,0 0 232,-102 8-1818,0 1 1,0-1 0,0 2-1,0-1 1,0 1-1,0 1 1,9 3 0,8 10-3298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42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1 602 10152,'0'0'5806,"8"-14"-5221,110-168 2361,-110 167-2285,-1-1 0,7-20 0,-9 21 286,1 0 1,11-20-1,-15 33-839,0 0 0,0 0 1,0 0-1,0 1 0,0-1 0,0 1 0,0-1 1,1 1-1,4-2 0,10-8 610,-17 11-700,0 0 0,0-1 0,1 1 0,-1-1 0,0 1 0,1 0 0,-1-1 0,0 1 0,1 0 0,-1-1 0,0 1 0,1 0 0,-1 0 1,0-1-1,1 1 0,-1 0 0,1 0 0,-1 0 0,1 0 0,-1-1 0,1 1 0,-1 0 0,1 0 0,-1 0 0,0 0 0,1 0 0,-1 0 0,1 0 0,-1 0 0,1 0 0,-1 1 0,1-1 0,-1 0 1,1 0-1,-1 0 0,0 0 0,1 1 0,-1-1 0,1 0 0,-1 0 0,0 1 0,1-1 0,-1 0 0,0 1 0,1-1 0,-1 0 0,0 1 0,1-1 0,-1 1 0,0-1 0,0 0 0,0 1 0,1-1 0,-1 1 1,0-1-1,0 1 0,0-1 0,0 1 0,0-1 0,0 1 0,0 0 0,4 30 567,-4-21-476,1 0 0,0-1 1,0 1-1,2-1 0,-1 1 0,1-1 1,0 0-1,7 14 0,-6-17-60,-1 1-1,1-1 1,0 0-1,0-1 0,1 1 1,0-1-1,0 1 1,0-2-1,0 1 1,1 0-1,0-1 1,8 5-1,-9-8-29,0 1 1,-1-1-1,1 0 1,0 0-1,0 0 0,0-1 1,0 1-1,0-1 0,-1-1 1,1 1-1,0-1 1,0 1-1,0-1 0,0-1 1,7-2-1,9-4 32,0-1-1,20-12 1,-31 16-24,0-1-17,29-17 63,-37 22-62,0-1-1,0 0 1,0 0 0,0 0-1,-1 1 1,1-2 0,0 1-1,-1 0 1,0 0 0,0 0-1,1-1 1,-1 1 0,-1 0-1,1-1 1,0-2 0,1 2 17,0-6 114,-2 9-140,-1 0 0,1 0 1,0-1-1,0 1 0,0 0 1,0 0-1,0 0 0,0 0 1,0-1-1,0 1 0,0 0 1,-1 0-1,1 0 0,0 0 1,0 0-1,0 0 1,0-1-1,0 1 0,-1 0 1,1 0-1,0 0 0,0 0 1,0 0-1,0 0 0,-1 0 1,1 0-1,0 0 0,0 0 1,0 0-1,-1 0 0,1 0 1,0 0-1,0 0 0,0 0 1,0 0-1,-1 0 1,1 0-1,0 0 0,0 0 1,0 0-1,-1 0 0,1 0 1,0 1-1,0-1 0,0 0 1,0 0-1,-1 0 0,-1 1 7,0 1 0,1-1-1,-1 1 1,0 0 0,0 0 0,1-1-1,-1 1 1,1 0 0,-2 2-1,-6 8 24,1-4-13,0 0-1,1 1 1,0-1 0,0 2-1,1-1 1,-7 15-1,10-16 0,0 0 0,1 0 0,-1 0-1,2 0 1,-1 1 0,1-1 0,0 1 0,1-1-1,1 12 1,-1-17-11,0 0-1,1 0 1,0 0-1,-1-1 1,1 1-1,0 0 1,0 0-1,1-1 1,-1 1 0,0 0-1,1-1 1,0 0-1,0 1 1,-1-1-1,1 0 1,1 0-1,-1 0 1,0 0 0,0 0-1,1 0 1,-1-1-1,1 1 1,-1-1-1,1 0 1,0 0-1,0 0 1,-1 0-1,1 0 1,0 0 0,0-1-1,0 0 1,0 1-1,0-1 1,0 0-1,0 0 1,0-1-1,0 1 1,-1-1 0,1 1-1,0-1 1,0 0-1,0 0 1,-1 0-1,1 0 1,4-3-1,-1-1 12,0 0-1,0-1 1,-1 0-1,0 0 1,0 0-1,0 0 0,-1-1 1,6-9-1,-8 11 11,0 0-1,0 0 0,0-1 1,0 1-1,-1 0 0,0 0 1,0-1-1,0 1 0,-1-1 0,0 1 1,0-1-1,-1-9 0,-1 4 204,-1-1-31,7 25-164,-2-6-22,1-1-1,-1 1 1,1-1 0,0 0-1,1 0 1,0 0 0,0 0 0,0 0-1,0-1 1,1 0 0,0 0-1,0 0 1,0-1 0,11 8-1,-14-12-5,0 1 0,1-1 0,-1 1 0,0-1 0,0 0-1,1 0 1,-1 0 0,0 0 0,1 0 0,-1 0 0,0-1 0,0 1-1,1-1 1,-1 0 0,0 1 0,0-1 0,0 0 0,0 0-1,3-2 1,5-4 62,0 0 1,14-12-1,-12 9-47,75-68-23,-87 77 0,1 1 0,-1-1 0,0 1 0,1 0 0,0-1 0,-1 1 0,1 0 0,-1-1 0,1 1 0,-1 0 0,1 0 0,0 0 0,-1 0 0,1 0 0,-1-1 0,1 1 0,0 0 0,-1 0 0,1 0 0,-1 0 0,1 1 0,0-1 0,-1 0 0,1 0 0,-1 0 0,1 0 0,0 1 0,-1-1 0,1 1 0,1 0 0,0 0 0,-1 0 0,1 1 0,-1-1 0,0 1 0,0 0 0,1-1 0,-1 1 0,1 2 0,2 4 0,-1 0 0,0 0 0,3 11 0,-4-14 0,-2-1 0,1 0 0,0 0 0,0-1 0,0 1 0,0-1 0,1 1 0,-1-1 0,1 1 0,0-1 0,2 3 0,-3-6 0,0 0 0,-1 0 0,1 0 0,-1 0 0,1 0 0,0 0 0,-1 0 0,1 0 0,-1 0 0,1 0 0,-1-1 0,1 1 0,-1 0 0,1 0 0,-1-1 0,1 1 0,-1 0 0,1-1 0,-1 1 0,1-1 0,-1 1 0,1-1 0,-1 1 0,0-1 0,1 1 0,-1-1 0,15-19 0,-11 13 0,10-14 0,10-14 0,-23 33 0,1 0 0,0 0 0,-1 0 0,1 0 0,0 1 0,0-1 0,0 1 0,0-1 0,1 1 0,-1 0 0,0 0 0,4-1 0,-5 2 0,0 0 0,-1 0 0,1 0 0,0 1 0,0-1 0,0 0 0,0 1 0,0-1 0,0 1 0,0-1 0,0 1 0,-1 0 0,1-1 0,0 1 0,0 0 0,-1-1 0,1 1 0,0 0 0,-1 0 0,1 0 0,-1-1 0,1 1 0,-1 0 0,0 0 0,1 1 0,13 30 0,-12-26 0,2 3 0,0 0 0,1 0 0,0 0 0,10 12 0,-14-19 0,0 0 0,1-1 0,-1 1 0,0-1 0,1 1 0,-1-1 0,1 1 0,0-1 0,-1 0 0,1 1 0,0-1 0,0 0 0,-1 0 0,1 0 0,0-1 0,0 1 0,0 0 0,0-1 0,0 1 0,1-1 0,-1 0 0,0 0 0,0 0 0,0 0 0,0 0 0,0 0 0,0 0 0,3-1 0,-1-2 0,0 0 0,-1-1 0,0 1 0,0 0 0,0-1 0,0 0 0,0 0 0,4-8 0,-1 2 0,13-20 0,14-36 0,8-11 0,-41 77 0,0-1 0,0 1 0,0 0 0,1 0 0,-1 0 0,0 0 0,0-1 0,0 1 0,0 0 0,0 0 0,1 0 0,-1 0 0,0-1 0,0 1 0,0 0 0,0 0 0,1 0 0,-1 0 0,0 0 0,0 0 0,0 0 0,1 0 0,-1 0 0,0-1 0,0 1 0,0 0 0,1 0 0,-1 0 0,0 0 0,0 0 0,1 0 0,-1 0 0,0 1 0,0-1 0,0 0 0,1 0 0,-1 0 0,0 0 0,0 0 0,0 0 0,1 0 0,-1 0 0,0 0 0,0 1 0,0-1 0,0 0 0,1 0 0,-1 0 0,0 0 0,0 1 0,0-1 0,0 0 0,0 0 0,0 0 0,0 0 0,1 1 0,-1-1 0,0 0 0,0 0 0,0 1 0,0-1 0,0 0 0,0 0 0,0 0 0,0 1 0,0-1 0,5 20 0,-4-17 0,6 26 0,-1 1 0,2 36 0,-8-53 0,1 1 0,-2-1 0,1 1 0,-2-1 0,0 0 0,-1 1 0,-5 17 0,8-31 0,-1 1 0,1-1 0,0 1 0,0-1 0,0 1 0,-1-1 0,1 1 0,0-1 0,0 0 0,-1 1 0,1-1 0,0 1 0,-1-1 0,1 0 0,0 1 0,-1-1 0,1 0 0,-1 0 0,1 1 0,-1-1 0,1 0 0,0 0 0,-1 0 0,1 1 0,-1-1 0,1 0 0,-1 0 0,1 0 0,-1 0 0,1 0 0,-1 0 0,0 0 0,-16-9 0,12 5 0,1 0 0,1 0 0,-1 0 0,1-1 0,-5-6 0,7 10 0,0-1 0,1 1 0,-1-1 0,0 0 0,1 1 0,-1-1 0,1 0 0,0 0 0,-1 1 0,1-1 0,0 0 0,0 0 0,0 0 0,0 1 0,1-1 0,-1 0 0,1-2 0,0 3 0,-1 0 0,1 0 0,0 0 0,0 0 0,-1 0 0,1 0 0,0 1 0,0-1 0,0 0 0,0 1 0,0-1 0,0 0 0,0 1 0,0 0 0,0-1 0,0 1 0,0-1 0,1 1 0,-1 0 0,0 0 0,0 0 0,0 0 0,0 0 0,1 0 0,-1 0 0,0 0 0,0 0 0,2 1 0,4 0 0,0 1 0,0 0 0,0 1 0,0-1 0,0 1 0,-1 1 0,1-1 0,-1 1 0,0 0 0,0 0 0,-1 1 0,1 0 0,-1 0 0,0 0 0,5 8 0,-1-2 0,0 2 0,-1-1 0,0 1 0,-1 0 0,-1 1 0,8 19 0,-3 4 0,0 0 0,-3 0 0,-1 1 0,-2 0 0,1 55 0,-5-84 0,-3 18 0,-5-44 0,3-12 0,2 0 0,1 0 0,4-43 0,18-88 0,-18 135 0,3-6 0,0 1 0,17-48 0,-16 60 0,0 1 0,1 0 0,1 1 0,1-1 0,17-22 0,-26 38 0,0 0 0,0-1 0,0 1 0,0 0 0,0 0 0,0 0 0,1 0 0,-1 0 0,0 0 0,1 0 0,-1 0 0,0 0 0,1 1 0,-1-1 0,1 1 0,0-1 0,-1 1 0,1-1 0,-1 1 0,1 0 0,0 0 0,-1 0 0,3 0 0,-2 1 0,0-1 0,0 1 0,0 0 0,0 0 0,0 0 0,0 0 0,0 0 0,0 1 0,-1-1 0,1 1 0,0-1 0,-1 1 0,1-1 0,-1 1 0,2 2 0,0 0 0,0 1 0,0 0 0,0 0 0,-1 1 0,0-1 0,0 0 0,0 1 0,-1-1 0,1 1 0,-1-1 0,-1 1 0,1 10 0,-1-11 0,-1-1 0,0 0 0,0 0 0,0 0 0,-1 0 0,1 0 0,-1 0 0,0-1 0,0 1 0,0 0 0,0-1 0,-1 1 0,0-1 0,0 0 0,1 0 0,-2 0 0,1 0 0,0-1 0,-1 1 0,1-1 0,-1 0 0,1 0 0,-1 0 0,0 0 0,0-1 0,0 0 0,0 1 0,0-2 0,0 1 0,-1 0 0,1-1 0,0 0 0,-5 0 0,34-9 0,61-7 0,92-30 0,-149 36 0,-1-2 0,0 0 0,-1-3 0,33-21 0,-73 40 0,10-3 0,1-1 0,-1 1 0,0 0 0,0 0 0,1 0 0,-1 1 0,1-1 0,-4 3 0,-3 4 0,-1 1 0,2 0 0,-1 0 0,2 1 0,-1 1 0,1-1 0,1 1 0,0 0 0,0 0 0,1 1 0,1 0 0,-1 0 0,2 0 0,0 0 0,1 1 0,0-1 0,0 17 0,1-28 0,1 0 0,0 1 0,0-1 0,0 0 0,0 1 0,0-1 0,1 0 0,-1 0 0,0 1 0,0-1 0,1 0 0,-1 0 0,1 0 0,-1 0 0,1 1 0,0-1 0,-1 0 0,1 0 0,0 0 0,0 0 0,0 0 0,0 0 0,0-1 0,1 2 0,-1-2 0,0 0 0,0 1 0,0-1 0,1 0 0,-1 0 0,0-1 0,0 1 0,0 0 0,1 0 0,-1 0 0,0-1 0,0 1 0,0-1 0,0 1 0,0-1 0,1 1 0,-1-1 0,0 0 0,0 1 0,-1-1 0,1 0 0,0 0 0,0 0 0,1-1 0,3-4 0,0 1 0,-1-1 0,0 0 0,0 0 0,-1-1 0,1 1 0,-1-1 0,2-7 0,14-59 0,-15 56 0,-3 5 0,1 2 0,4 20 0,5 21 0,-6-16 0,1 0 0,0 0 0,9 15 0,-13-27 0,0 0 0,0 0 0,0 0 0,0 0 0,1 0 0,0 0 0,-1-1 0,1 1 0,0-1 0,0 1 0,0-1 0,1 0 0,-1-1 0,0 1 0,1 0 0,-1-1 0,1 0 0,4 1 0,-4-2 0,-1 0 0,1 0 0,-1 0 0,1-1 0,0 1 0,-1-1 0,0 0 0,1 0 0,-1 0 0,1 0 0,-1-1 0,0 0 0,0 1 0,0-1 0,0 0 0,0-1 0,0 1 0,-1 0 0,5-6 0,1-1 0,0 0 0,-1-1 0,0 1 0,9-17 0,-10 15 0,0 0 0,-1 0 0,0 0 0,0-1 0,-1 0 0,-1 1 0,0-2 0,-1 1 0,1-14 0,-3 26 0,0-1 0,0 1 0,0 0 0,0-1 0,0 1 0,0-1 0,-1 1 0,1 0 0,0-1 0,0 1 0,0-1 0,1 1 0,-1-1 0,0 1 0,0 0 0,0-1 0,0 1 0,0-1 0,0 1 0,1 0 0,-1-1 0,0 1 0,0-1 0,0 1 0,1 0 0,-1-1 0,0 1 0,1 0 0,-1 0 0,0-1 0,1 1 0,-1 0 0,0 0 0,1-1 0,-1 1 0,0 0 0,1 0 0,-1 0 0,1 0 0,-1 0 0,1-1 0,-1 1 0,0 0 0,1 0 0,-1 0 0,1 0 0,-1 0 0,0 0 0,1 0 0,-1 1 0,1-1 0,-1 0 0,1 0 0,-1 0 0,0 0 0,1 1 0,8 4 0,0 1 0,-1 0 0,0 1 0,0 0 0,7 9 0,5 3 0,-9-8 0,-2-3 0,1 1 0,0-1 0,0 0 0,15 8 0,-17-12 0,0 0 0,0-1 0,0 1 0,0-2 0,0 1 0,1-1 0,11 1 0,-17-2 0,1-1 0,0 0 0,-1 0 0,1-1 0,-1 1 0,1-1 0,-1 0 0,1 0 0,-1 0 0,0 0 0,1 0 0,-1-1 0,0 1 0,0-1 0,0 0 0,0 0 0,0 0 0,0-1 0,-1 1 0,1 0 0,2-4 0,-3 3 0,2-2 0,1-1 0,-1 0 0,7-11 0,-11 15 0,1 1 0,0-1 0,-1 0 0,1 1 0,-1-1 0,0 0 0,1 1 0,-1-1 0,0 0 0,0 1 0,0-1 0,0 0 0,0 0 0,-1 1 0,1-1 0,0 0 0,-1 1 0,1-1 0,-1 1 0,0-1 0,0-2 0,0 4 0,1 0 0,-1-1 0,1 1 0,0-1 0,-1 1 0,1 0 0,-1-1 0,1 1 0,-1 0 0,1 0 0,-1-1 0,1 1 0,-1 0 0,0 0 0,1 0 0,-1-1 0,1 1 0,-1 0 0,1 0 0,-1 0 0,0 0 0,1 0 0,-1 0 0,1 1 0,-1-1 0,1 0 0,-1 0 0,0 0 0,1 0 0,-1 1 0,1-1 0,-1 0 0,1 0 0,-1 1 0,1-1 0,-1 0 0,0 2 0,-17 13 0,17-14 0,-2 2 0,0 0 0,0 1 0,1-1 0,-1 1 0,1 0 0,0-1 0,0 1 0,0 0 0,1 0 0,-1 0 0,1 1 0,0-1 0,0 0 0,1 0 0,-1 8 0,1-10 0,0 1 0,0 0 0,0-1 0,1 1 0,-1 0 0,1-1 0,0 1 0,0 0 0,0-1 0,0 1 0,0-1 0,1 0 0,-1 1 0,1-1 0,-1 0 0,1 0 0,0 0 0,0 0 0,0 0 0,0 0 0,0-1 0,0 1 0,1-1 0,-1 1 0,4 1 0,-2-2 0,-1 0 0,0 0 0,1-1 0,-1 1 0,1-1 0,-1 0 0,1 0 0,-1 0 0,1 0 0,-1 0 0,1-1 0,4-1 0,40-14 0,-43 14 0,6-2 0,-1 0 0,0 0 0,0 0 0,0-1 0,0-1 0,14-10 0,-24 16 0,1 0 0,-1-1 0,0 1 0,1 0 0,-1-1 0,1 1 0,-1 0 0,0-1 0,1 1 0,-1 0 0,1 0 0,-1 0 0,1-1 0,-1 1 0,1 0 0,-1 0 0,1 0 0,-1 0 0,1 0 0,-1 0 0,0 0 0,1 0 0,-1 0 0,1 0 0,-1 0 0,1 0 0,-1 0 0,1 0 0,-1 1 0,1-1 0,0 0 0,0 1 0,-1 0 0,1 0 0,0 0 0,-1 0 0,1 0 0,0 0 0,-1 0 0,1 0 0,-1 0 0,0 1 0,1-1 0,-1 2 0,2 40 0,-2-39 0,0 63 0,1-67 0,-1 0 0,0 0 0,0 1 0,1-1 0,-1 0 0,0 0 0,0 0 0,1 0 0,-1 0 0,0 0 0,1 1 0,-1-1 0,0 0 0,1 0 0,-1 0 0,0 0 0,1 0 0,-1 0 0,0 0 0,1 0 0,-1 0 0,0 0 0,1-1 0,-1 1 0,0 0 0,1 0 0,-1 0 0,0 0 0,0 0 0,1-1 0,-1 1 0,0 0 0,0 0 0,1 0 0,-1-1 0,0 1 0,0 0 0,1 0 0,-1-1 0,0 1 0,0-1 0,17-12 0,-7 0 0,0 0 0,14-26 0,-13 21 0,18-24 0,-17 24 0,-9 13 0,-1 1 0,2-1 0,-1 1 0,7-8 0,-10 12 0,1 1 0,-1-1 0,1 0 0,-1 0 0,0 0 0,1 1 0,-1-1 0,0 0 0,1 0 0,-1 1 0,0-1 0,1 0 0,-1 1 0,0-1 0,0 0 0,1 1 0,-1-1 0,0 0 0,0 1 0,0-1 0,1 1 0,-1-1 0,0 0 0,0 1 0,0-1 0,0 1 0,0-1 0,0 1 0,5 17 0,-5-16 0,2 7 0,-1-4 0,0 0 0,0 0 0,0 0 0,1 0 0,0-1 0,0 1 0,0 0 0,0-1 0,1 1 0,-1-1 0,1 0 0,0 1 0,7 5 0,-9-10 0,0 1 0,1-1 0,-1 0 0,0 1 0,1-1 0,-1 0 0,0 0 0,1 0 0,-1 0 0,0 0 0,1 0 0,-1 0 0,1-1 0,-1 1 0,0 0 0,0-1 0,1 1 0,-1-1 0,0 1 0,0-1 0,1 0 0,-1 1 0,1-3 0,27-19 0,-15 7 0,-1 0 0,0 0 0,-2-1 0,1-1 0,-2 0 0,0 0 0,-1-1 0,8-24 0,2-12 0,17-90 0,-31 114 0,-1 0 0,0-59 0,-7 82 0,-2 16 0,-5 21 0,9-29 0,-5 24 0,0 0 0,2 1 0,0 0 0,2-1 0,2 39 0,19 130 0,-16-176 0,2-1 0,0 0 0,8 18 0,1 4 0,-11-35 908,-1 0-1964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42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20303,'0'0'1696,"80"-26"-1016,-33 9 16,7 5-168,1 8 8,-11 2 48,0 4 0,-7 6-56,-9 0 16,-10 3-112,-6 1-8,-6 0-128,-6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48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0 302 8744,'0'0'9407,"8"-11"-9072,4-9-94,0-1-1,0 0 1,7-23 0,20-91 1652,-36 123-1604,4-1 409,-6 12-623,0 0-1,-1 0 1,1 1-1,0-1 1,-1 0-1,1 0 1,-1 0-1,0 0 1,1-1 0,-1 1-1,0 0 1,1 0-1,-1-1 1,0 2-65,0-1 0,0 1 0,0 0 0,0 0 0,0 0 0,0 0 0,0-1 0,0 1 0,1 0 0,-1 0 0,0 0 1,0 0-1,0 0 0,0-1 0,0 1 0,0 0 0,0 0 0,1 0 0,-1 0 0,0 0 0,0 0 0,0 0 0,0 0 0,0 0 1,1-1-1,-1 1 0,0 0 0,0 0 0,0 0 0,0 0 0,1 0 0,-1 0 0,0 0 0,0 0 0,0 0 0,0 0 1,1 0-1,-1 0 0,0 0 0,0 0 0,0 0 0,0 1 0,1-1 0,-1 0 0,0 0 0,0 0 0,0 0 0,0 0 0,0 0 1,0 0-1,1 0 0,-1 0 0,0 1 0,0-1 0,0 0 0,9 9 311,12 32 170,42 61 1,-47-79-249,-12-16-136,1 1-1,0-1 1,1 0 0,0 0 0,0-1 0,0 1 0,1-1 0,0-1 0,11 8 0,-10-9-41,1 1 0,0-2 0,0 1 0,1-2 0,-1 1 0,1-1 0,-1 0 0,1-1 1,0 0-1,-1-1 0,1 0 0,0 0 0,0-1 0,-1-1 0,1 1 0,-1-1 1,1-1-1,-1 0 0,0 0 0,0-1 0,0 0 0,0-1 0,-1 0 0,0 0 1,0 0-1,8-9 0,-10 7-37,0-1-1,-1 0 1,0 0 0,0-1-1,-1 1 1,0-1 0,-1 0-1,0 0 1,0 0 0,-1-1 0,0 1-1,-1-1 1,0 1 0,-1-16-1,-5-13 118,5 36-134,-1 0-1,1 1 1,-1-1 0,1 0-1,-1 1 1,0-1 0,0 1 0,0-1-1,0 1 1,0-1 0,0 1-1,0 0 1,-1-1 0,1 1 0,0 0-1,-1 0 1,1 0 0,-3-1-1,-7-4 28,10 6-33,0-1 1,-1 0-1,1 0 0,-1 0 1,1 1-1,-1-1 1,1 1-1,-1-1 0,1 1 1,-1 0-1,1-1 1,-1 1-1,0 0 0,1 0 1,-1 0-1,1 0 1,-1 0-1,0 1 1,1-1-1,-1 0 0,1 1 1,-1-1-1,1 1 1,-1 0-1,1-1 0,-1 1 1,1 0-1,0 0 1,-3 1-1,2 0-2,-1 0-1,0 0 1,1 1 0,-1-1-1,1 0 1,0 1-1,-1-1 1,1 1 0,1 0-1,-1 0 1,0 0-1,1 0 1,-1 0 0,1 0-1,0 0 1,-1 6-1,1-3-2,0-1 0,1 1 0,0-1 0,0 1-1,1-1 1,0 1 0,-1-1 0,2 1-1,2 7 1,0 0 6,2-1 1,0 0-1,0-1 0,1 1 0,0-1 0,1-1 1,17 19-1,-20-24 6,0 0 1,1 0-1,-1-1 1,1 0-1,0 0 1,0-1-1,1 0 1,-1 0-1,1 0 1,-1-1-1,1 0 1,0 0-1,0 0 0,9 0 1,-7-2 5,1 0 0,-1 0-1,0-1 1,1 0 0,-1-1 0,0 0 0,0 0 0,0-1-1,0 0 1,10-6 0,1 0 16,0-1 1,-1-2-1,-1 0 0,0 0 1,23-22-1,-37 31-24,3-3 13,0 0 1,0-1 0,-1 1-1,0-1 1,0-1 0,0 1-1,-1-1 1,0 0 0,-1 0-1,0 0 1,4-11 0,-8 18-18,0 0 0,1 0 0,-1 0 0,0 0 0,0 1 0,0-1 0,0 0 0,0 0 0,0 0 0,-1 0 0,1 1 0,0-1 0,0 0 0,-1 0 0,1 0 0,0 1 0,-1-1 0,1 0 0,0 0 0,-1 1 0,1-1 0,-1 0 0,0 1 0,1-1 0,-1 1 0,1-1 0,-1 1 0,0-1 0,1 1 0,-1-1 0,0 1 0,0-1 0,1 1 0,-1 0 0,0 0 0,0-1 0,0 1-1,0 0 1,1 0 0,-1 0 0,0 0 0,0 0 0,0 0 0,0 0 0,1 0 0,-1 0 0,0 0 0,0 1 0,0-1 0,1 0 0,-1 0 0,0 1 0,0-1 0,1 1 0,-1-1 0,0 1 0,0-1 0,1 1 0,-1-1 0,0 2 0,-4 4 8,0 0-1,0 0 0,1 1 0,0-1 0,0 1 0,0 0 0,1 1 0,-4 12 0,3-4-24,0 0-1,1 1 0,-2 17 0,5-32 11,0 0-1,0 0 1,0 0-1,1-1 1,-1 1-1,0 0 1,1 0-1,-1 0 1,1 0-1,0 0 1,-1-1-1,1 1 1,0 0-1,0-1 1,0 1-1,0-1 1,0 1-1,1-1 1,-1 1-1,0-1 1,1 0-1,-1 1 1,1-1-1,0 0 1,-1 0-1,1 0 1,0-1-1,-1 1 1,1 0-1,0 0 1,0-1 0,0 1-1,0-1 1,-1 0-1,1 0 1,0 1-1,0-1 1,0 0-1,0-1 1,0 1-1,0 0 1,0 0-1,0-1 1,-1 0-1,1 1 1,0-1-1,0 0 1,-1 1-1,1-1 1,2-2-1,12-8 84,0-2 0,0 0 0,-2-1 0,0 0 0,20-26 0,-1 2 207,-32 37-275,0-1 0,0 1 1,0 0-1,0 0 0,0 0 0,0 0 0,0 0 1,0 0-1,1 0 0,-1 0 0,0 1 0,0-1 1,1 0-1,-1 1 0,1-1 0,-1 1 0,0 0 1,1-1-1,-1 1 0,1 0 0,2 0 0,-3 0-4,0 1-1,0 0 0,1 0 0,-1 0 0,0-1 0,0 1 0,0 0 0,0 1 1,0-1-1,0 0 0,0 0 0,0 0 0,0 0 0,-1 1 0,1-1 1,0 0-1,-1 1 0,1-1 0,-1 1 0,0-1 0,1 3 0,5 19 48,-1 1-1,-1 0 0,-1 0 0,-1 44 0,-14 97 144,11-157-199,0-1 0,0 1 0,-1 0 0,-1 0-1,1-1 1,-1 0 0,-1 1 0,-7 12 0,8-16-2,1 0 0,-1 0 1,-1-1-1,1 1 0,-1-1 0,1 0 0,-1 0 0,0 0 1,0 0-1,0-1 0,0 1 0,-1-1 0,1 0 1,-1-1-1,-7 3 0,9-4 0,0 0 0,0 0 0,0 0 0,0 0 0,0 0 0,0-1 0,0 0 0,1 1 0,-1-1 0,0 0 0,0 0 0,1 0 0,-1-1 0,1 1 0,-1-1 0,1 0 0,-4-3 0,5 4 0,1 1 0,0-1 0,0 0 0,0 1 0,0-1 0,0 0 0,0 0 0,0 1 0,0-1 0,0 0 0,0 1 0,1-1 0,-1 0 0,0 0 0,0 1 0,1-1 0,-1 0 0,0 1 0,1-1 0,-1 1 0,1-1 0,-1 0 0,1 1 0,-1-1 0,1 1 0,-1-1 0,1 1 0,0-1 0,22-20 0,-18 17 0,8-6 0,26-16 0,-24 17 0,-2 0 0,15-13 0,-2-1 0,-1 0 0,-1-2 0,40-53 0,-55 64 0,0 0 0,-1-1 0,-1 0 0,-1 0 0,0 0 0,0-1 0,-2 0 0,3-16 0,-7 2 0,3 57 0,0-1 0,2 0 0,0-1 0,16 42 0,-20-62 0,1 0 0,0-1 0,0 0 0,0 1 0,1-1 0,0 0 0,-1 0 0,2 0 0,-1 0 0,0-1 0,1 0 0,-1 1 0,1-1 0,7 5 0,-8-7 0,0 1 0,0-1 0,1 0 0,-1 0 0,0 0 0,0 0 0,1-1 0,-1 1 0,0-1 0,1 0 0,-1 0 0,0 0 0,1 0 0,-1 0 0,0-1 0,1 0 0,-1 0 0,0 0 0,0 0 0,0 0 0,0 0 0,4-3 0,8-5 0,-1-1 0,0-1 0,0 0 0,-1-1 0,19-23 0,-31 34 0,0 0 0,-1 0 0,1 0 0,0 0 0,-1 0 0,1 0 0,-1 0 0,0-1 0,1 1 0,-1 0 0,0 0 0,0-1 0,1 1 0,-1-2 0,-3 12 0,3-8 0,0 0 0,-1 0 0,1 0 0,0 0 0,0-1 0,0 1 0,-1 0 0,1 0 0,0 0 0,0 0 0,0 0 0,1 0 0,-1 0 0,0 0 0,0 0 0,0 0 0,1 0 0,-1 0 0,0 0 0,1 0 0,-1-1 0,2 3 0,1 2 0,0 1 0,1-1 0,0 0 0,0 0 0,0 0 0,10 8 0,-13-12 0,0 0 0,0-1 0,1 1 0,-1 0 0,0-1 0,0 1 0,1-1 0,-1 0 0,0 1 0,1-1 0,-1 0 0,0 0 0,1 0 0,-1 0 0,1 0 0,-1 0 0,0 0 0,1 0 0,-1-1 0,0 1 0,1 0 0,-1-1 0,0 1 0,0-1 0,1 0 0,-1 1 0,0-1 0,0 0 0,0 0 0,0 1 0,0-1 0,0 0 0,0 0 0,0 0 0,0 0 0,0-1 0,-1 1 0,1 0 0,1-2 0,-1 0 0,1 0 0,-1 0 0,0-1 0,1 1 0,-1 0 0,-1-1 0,1 1 0,0-1 0,-1 1 0,0-1 0,0 1 0,0-1 0,0 1 0,0-1 0,-1 1 0,0-1 0,1 1 0,-3-5 0,0-2 0,-1 0 0,0 0 0,0 0 0,-10-15 0,10 20 0,0 0 0,0 0 0,0 1 0,-1-1 0,1 1 0,-1 0 0,-8-4 0,2 0 0,6 2 0,2 3 0,3 5 0,0-1 0,1 0 0,-1-1 0,1 1 0,-1-1 0,1 0 0,-1 1 0,1-1 0,-1 1 0,1-1 0,0 0 0,-1 1 0,1-1 0,-1 0 0,1 0 0,0 0 0,-1 1 0,1-1 0,0 0 0,-1 0 0,1 0 0,0 0 0,0 0 0,22 0 0,-16-1 0,23 0 0,35-7 0,-48 5 0,0 0 0,1 1 0,-1 1 0,0 1 0,0 0 0,1 2 0,19 3 0,-34-5 0,-1 1 0,1 0 0,0 0 0,-1 0 0,1 0 0,-1 0 0,1 0 0,-1 1 0,1-1 0,-1 1 0,0 0 0,0 0 0,0 0 0,0 0 0,0 0 0,0 0 0,-1 0 0,1 1 0,-1-1 0,3 6 0,-2-2 0,0 1 0,-1 0 0,0 0 0,0 1 0,-1-1 0,0 10 0,3 28 0,-3-45 0,0 1 0,0-1 0,0 0 0,0 0 0,0 0 0,0 0 0,0 1 0,0-1 0,0 0 0,1 0 0,-1 0 0,0 0 0,0 1 0,0-1 0,0 0 0,1 0 0,-1 0 0,0 0 0,0 0 0,0 0 0,0 0 0,1 0 0,-1 1 0,0-1 0,0 0 0,0 0 0,1 0 0,-1 0 0,0 0 0,0 0 0,0 0 0,1 0 0,-1 0 0,0 0 0,0 0 0,0 0 0,1-1 0,-1 1 0,0 0 0,0 0 0,0 0 0,1 0 0,-1 0 0,0 0 0,0 0 0,0 0 0,1-1 0,9-6 0,-7 5 0,43-36 0,-38 30 0,0 1 0,1 0 0,0 0 0,0 0 0,0 1 0,1 1 0,11-6 0,-18 11 0,1-1 0,-1 1 0,1-1 0,-1 1 0,0 0 0,1 0 0,-1 0 0,1 1 0,-1-1 0,0 1 0,1 0 0,-1 0 0,0 0 0,0 0 0,0 1 0,1-1 0,2 3 0,7 5 0,1 0 0,16 15 0,-9-7 0,-20-16 47,0 0 0,0 0-1,0 0 1,0 0 0,0 0 0,0 0-1,-1 1 1,1-1 0,0 0 0,-1 0-1,1 1 1,-1-1 0,1 0 0,-1 1-1,1-1 1,-1 1 0,0-1 0,0 3-1,-3 26-1525,1-19-1865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48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17583,'0'0'5384,"64"-18"-5400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49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10848,'0'0'10543,"11"0"-10095,-2 1-336,0 0 110,1-1 0,-1 1-1,1-2 1,-1 1 0,15-4 0,-17 1-2914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50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6 8936,'0'0'7266,"-11"-1"-6965,-1-1-168,0 0 0,1 2 0,-1-1 0,0 2 0,0-1 0,-22 5 0,16-1 130,13-3-157,1 0 0,-1 0-1,0 0 1,1 0 0,-1 1 0,1 0-1,-1 0 1,-7 5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5:54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29443,'4866'0'0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4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1010 9040,'0'0'8771,"-13"0"-8280,8 0-441,-3-1 40,-1 1 0,1 0 0,0 1 0,0 0 0,-1 0 0,1 1 0,0 0 0,0 0 0,0 0 0,-13 8 0,-12 11 466,1 1 1,1 2-1,2 1 0,-46 48 0,69-66-394,0 0 0,0 0 0,1 1-1,0 0 1,0 0 0,1 0 0,-6 13 0,9-18-102,1 0 0,-1-1 1,0 1-1,1 0 1,0 0-1,-1-1 0,1 1 1,0 0-1,0 0 0,1-1 1,-1 1-1,1 0 1,-1-1-1,1 1 0,0 0 1,0-1-1,0 1 0,0-1 1,0 1-1,1-1 1,-1 0-1,1 1 0,-1-1 1,1 0-1,0 0 0,0 0 1,0 0-1,5 3 1,0-1 47,1 1 0,1-1 0,-1 0 0,0-1 0,1 0 0,0 0 0,-1-1 0,1 0 0,0 0 1,0-1-1,1 0 0,-1-1 0,0 0 0,0-1 0,0 0 0,11-2 0,-6 0 28,1 0-1,-1-1 0,0 0 1,0-2-1,0 1 1,-1-2-1,0 0 1,0 0-1,14-12 0,-19 12-25,-1 1-1,0-1 1,-1 0-1,1-1 0,-2 0 1,1 0-1,-1 0 0,0 0 1,-1-1-1,7-18 0,-8 20-44,-1 0 0,-1 0 0,1 0 1,-1 0-1,0 0 0,-1 0 0,0 0 0,0 0 0,0 0 0,-1-1 0,0 1 0,-1 0 0,1 0 0,-1 1 0,-4-9 0,5 12-15,-1 0-1,1 0 0,-1 0 1,0 0-1,0 0 1,0 1-1,-1-1 0,1 0 1,0 1-1,-1 0 0,0 0 1,0-1-1,1 2 0,-1-1 1,-1 0-1,1 0 1,0 1-1,0 0 0,0 0 1,-1 0-1,1 0 0,-6-1 1,5 2 10,-1 0 0,0 0 0,1 0 0,-1 1 0,1 0-1,-1 0 1,1 0 0,-1 0 0,1 0 0,0 1 0,-1 0 0,1 0 0,0 0 0,0 1 0,0-1 0,-4 4 0,8-5-60,0-1 0,-1 0 0,1 0 0,0 1 0,0-1 0,0 0 0,-1 0 0,1 1 0,0-1 0,0 0 0,0 0 0,0 1 0,0-1 0,-1 0 0,1 1 0,0-1 0,0 0 0,0 1 0,0-1 0,0 0 0,0 1 0,0-1 0,0 0 0,0 1 0,0-1 0,0 0 0,0 0 0,1 1 0,-1-1 0,0 0 0,0 1 0,0-1 0,0 0 0,0 1 0,1-1 0,-1 0 0,0 0 0,0 1 0,0-1 0,1 0 0,-1 0 0,0 0 0,0 1 0,1-1 0,-1 0 0,0 0 0,1 0 0,-1 0 0,0 0 0,0 1 0,1-1 0,-1 0 0,0 0 0,1 0 0,-1 0 0,0 0 0,1 0 0,-1 0 0,22 5 0,-2-5 0,0-1 0,0-1 0,0 0 0,0-2 0,0 0 0,36-13 0,-19 2 0,-1-1 0,53-33 0,-60 32 0,-11 7 0,0-1 0,-1 0 0,0-2 0,15-14 0,-30 25 0,3-2 0,-1 0 0,-1-1 0,1 1 0,5-9 0,-9 12 0,0 1 0,1-1 0,-1 1 0,0 0 0,0-1 0,0 1 0,0 0 0,1-1 0,-1 1 0,0 0 0,1-1 0,-1 1 0,0 0 0,0 0 0,1-1 0,-1 1 0,0 0 0,1 0 0,-1 0 0,0-1 0,1 1 0,-1 0 0,1 0 0,-1 0 0,0 0 0,1 0 0,-1 0 0,1 0 0,-1 0 0,0 0 0,1 0 0,-1 0 0,0 0 0,1 0 0,-1 0 0,1 0 0,-1 0 0,0 1 0,1-1 0,-1 0 0,0 0 0,1 0 0,-1 0 0,0 1 0,1-1 0,-1 0 0,0 0 0,1 1 0,-1-1 0,0 0 0,0 1 0,1-1 0,-1 0 0,0 1 0,0-1 0,0 0 0,0 1 0,1-1 0,-1 1 0,0-1 0,0 1 0,10 25 0,-10-25 0,4 17 0,-1 0 0,-1 1 0,-1-1 0,-1 31 0,-1-33 0,0 1 0,2 0 0,0 0 0,1-1 0,1 1 0,0-1 0,6 17 0,-8-31 0,0 1 0,0-1 0,1 1 0,-1-1 0,1 0 0,0 0 0,0 1 0,-1-1 0,1 0 0,0-1 0,1 1 0,-1 0 0,0-1 0,0 1 0,1-1 0,4 3 0,-1-2 0,-1-1 0,1 1 0,-1-1 0,1 0 0,0-1 0,-1 1 0,12-1 0,-3-1 0,-1-1 0,1-1 0,-1 0 0,1 0 0,-1-1 0,15-7 0,41-26 0,-1-2 0,65-52 0,7-4 0,-122 84 0,-1 1 0,-1 0 0,-1 0 0,0-2 0,0 0 0,-1 0 0,18-22 0,-36 38 0,-1 0 0,1 0 0,-1-1 0,0 1 0,-6 3 0,-12 7 0,-17 16 0,1 1 0,2 2 0,1 1 0,-44 55 0,74-80 0,-1 0 0,2 1 0,-1 0 0,1 0 0,1 1 0,0-1 0,0 1 0,1 0 0,-3 17 0,5-23 0,0 0 0,1 0 0,-1 0 0,1 0 0,1 0 0,-1 0 0,1 0 0,-1 0 0,1 0 0,1 0 0,-1 0 0,1 0 0,0 0 0,0-1 0,0 1 0,1-1 0,-1 0 0,1 1 0,0-1 0,0 0 0,1-1 0,-1 1 0,6 4 0,-6-6 0,0 0 0,1 0 0,-1 0 0,0-1 0,1 1 0,-1-1 0,1 0 0,0 0 0,-1 0 0,1-1 0,0 1 0,0-1 0,-1 0 0,1 0 0,0 0 0,0 0 0,0-1 0,-1 0 0,1 1 0,0-1 0,-1-1 0,1 1 0,-1 0 0,1-1 0,-1 0 0,0 0 0,0 0 0,4-3 0,5-4 0,-1 0 0,0-1 0,0-1 0,-1 0 0,16-23 0,-2-4 0,-1 0 0,-2-1 0,-2-2 0,24-70 0,30-179 0,-28 19 0,-36 189 0,-2-111 0,-7 187 0,0-7 0,-1 0 0,0 0 0,-6-25 0,7 38 0,0-1 0,0 1 0,0 0 0,0-1 0,0 1 0,0-1 0,0 1 0,0 0 0,-1-1 0,1 1 0,0-1 0,0 1 0,0 0 0,-1-1 0,1 1 0,0 0 0,-1-1 0,1 1 0,0 0 0,-1 0 0,1-1 0,0 1 0,-1 0 0,1 0 0,0 0 0,-1 0 0,1-1 0,-1 1 0,1 0 0,0 0 0,-1 0 0,1 0 0,-1 0 0,1 0 0,0 0 0,-1 0 0,1 0 0,-1 0 0,1 0 0,0 0 0,-1 0 0,1 0 0,-1 1 0,1-1 0,0 0 0,-1 0 0,1 0 0,0 0 0,-1 1 0,1-1 0,0 0 0,-1 1 0,1-1 0,0 0 0,-1 0 0,1 1 0,0-1 0,0 0 0,-1 1 0,-17 23 0,2 5 0,2 0 0,1 1 0,1 1 0,1 0 0,-9 47 0,6-1 0,-5 93 0,15-97 0,3 1 0,3-1 0,4 0 0,29 138 0,-33-203 0,0 0 0,0-1 0,1 1 0,0 0 0,1-1 0,0 0 0,0 0 0,0 0 0,10 10 0,-12-15 0,0 0 0,0 0 0,0 0 0,0-1 0,0 1 0,0-1 0,1 1 0,-1-1 0,1 0 0,-1 0 0,1 0 0,-1 0 0,1-1 0,0 1 0,-1 0 0,1-1 0,0 0 0,-1 0 0,1 0 0,0 0 0,0 0 0,-1-1 0,1 1 0,0-1 0,-1 1 0,1-1 0,-1 0 0,1 0 0,-1 0 0,1-1 0,-1 1 0,3-3 0,2 0 0,-1-1 0,0 0 0,0 0 0,-1-1 0,0 1 0,0-1 0,0-1 0,-1 1 0,6-10 0,3-11 0,12-32 0,-8 19 0,1-14 0,-22 70 0,0 1 0,1 0 0,1 0 0,0 0 0,2 31 0,2-17 0,1-1 0,11 47 0,-13-69 0,1-1 0,1 0 0,-1 1 0,1-1 0,1 0 0,-1-1 0,1 1 0,0-1 0,0 1 0,7 5 0,-9-9 0,0-1 0,1 0 0,-1 0 0,1 0 0,0-1 0,0 1 0,-1-1 0,1 1 0,0-1 0,0 0 0,1 0 0,-1 0 0,0 0 0,0-1 0,0 0 0,0 1 0,1-1 0,-1 0 0,0 0 0,0-1 0,0 1 0,1-1 0,-1 1 0,0-1 0,0 0 0,3-2 0,2 0 0,0-1 0,0 0 0,0-1 0,-1 0 0,0 0 0,0-1 0,0 1 0,-1-2 0,7-6 0,7-12 0,21-31 0,-28 36 0,102-157 0,-98 156 0,-17 20 0,0 1 0,1 0 0,-1 0 0,0-1 0,1 1 0,-1 0 0,0 0 0,1-1 0,-1 1 0,0 0 0,1 0 0,-1 0 0,0 0 0,1 0 0,-1 0 0,1-1 0,-1 1 0,0 0 0,1 0 0,-1 0 0,0 0 0,1 0 0,-1 0 0,1 1 0,-1-1 0,0 0 0,1 0 0,-1 0 0,0 0 0,1 0 0,-1 0 0,1 1 0,-1-1 0,0 0 0,0 0 0,1 1 0,-1-1 0,0 0 0,1 0 0,-1 1 0,0-1 0,0 0 0,1 1 0,-1-1 0,0 0 0,0 1 0,0-1 0,0 0 0,0 1 0,1-1 0,-1 1 0,0-1 0,0 0 0,0 1 0,0-1 0,0 0 0,0 1 0,0-1 0,0 1 0,2 19 0,-1-1 0,-1 1 0,0 0 0,-5 30 0,1-6 0,2-11 0,0 2 0,-9 50 0,10-84 0,1 0 0,0 0 0,0 0 0,-1 1 0,1-1 0,0 0 0,0 0 0,0 0 0,0 0 0,0 0 0,0 0 0,1 0 0,-1 0 0,0 1 0,1 1 0,0-3 0,-1 0 0,0 0 0,1 0 0,-1 1 0,0-1 0,1 0 0,-1 0 0,0 0 0,1 0 0,-1 0 0,0 1 0,1-1 0,-1 0 0,0 0 0,1 0 0,-1 0 0,1 0 0,-1 0 0,0 0 0,1-1 0,-1 1 0,0 0 0,1 0 0,-1 0 0,0 0 0,1 0 0,-1 0 0,0-1 0,1 1 0,3-2 0,0-1 0,-1 0 0,1 1 0,-1-1 0,1-1 0,3-3 0,130-160 0,-122 145 0,-13 18 0,0 0 0,0 1 0,1-1 0,0 0 0,0 1 0,0-1 0,0 1 0,0 0 0,1 0 0,-1 1 0,6-4 0,-9 6 0,1 0 0,0 0 0,0 0 0,0-1 0,-1 1 0,1 0 0,0 1 0,0-1 0,-1 0 0,1 0 0,0 0 0,0 0 0,-1 1 0,1-1 0,0 0 0,0 1 0,-1-1 0,1 0 0,0 1 0,-1-1 0,1 1 0,-1-1 0,1 1 0,0-1 0,-1 1 0,1 0 0,-1-1 0,0 1 0,1 0 0,-1-1 0,1 1 0,-1 0 0,0-1 0,1 2 0,8 29 0,-8-25 0,6 26 0,-6-22 0,0 0 0,1 0 0,1-1 0,0 1 0,0-1 0,0 1 0,2-1 0,8 16 0,-11-23 0,0 0 0,0 0 0,1 0 0,-1 0 0,0 0 0,1-1 0,-1 1 0,1-1 0,-1 0 0,1 1 0,0-1 0,0 0 0,0-1 0,-1 1 0,1 0 0,4-1 0,-1 1 0,0-1 0,0-1 0,0 1 0,0-1 0,0 0 0,0-1 0,8-2 0,3-3 0,-1 0 0,-1-1 0,0-1 0,22-16 0,3-7 0,-1-1 0,44-49 0,57-85 0,-124 141 0,-16 26 0,0 0 0,0 0 0,0 0 0,0 0 0,0 0 0,0 0 0,0 0 0,0 0 0,0 0 0,0 0 0,-1 0 0,1 0 0,0 0 0,0 1 0,0-1 0,0 0 0,0 0 0,0 0 0,0 0 0,0 0 0,0 0 0,0 0 0,0 0 0,0 0 0,-1 0 0,1 0 0,0 0 0,0 0 0,0 0 0,0 0 0,0 0 0,0 0 0,0 0 0,0 0 0,0 0 0,0-1 0,0 1 0,0 0 0,0 0 0,-1 0 0,1 0 0,0 0 0,0 0 0,0 0 0,0 0 0,0 0 0,0 0 0,0 0 0,0 0 0,0 0 0,0 0 0,0 0 0,0 0 0,0-1 0,0 1 0,0 0 0,0 0 0,0 0 0,0 0 0,0 0 0,0 0 0,0 0 0,-14 13 0,-20 23 0,-49 67 0,72-87 0,1 1 0,1 0 0,0 0 0,1 1 0,1-1 0,0 2 0,-6 28 0,12-38 0,0 0 0,0 1 0,1-1 0,0 0 0,0 0 0,1 0 0,2 12 0,-2-19 0,-1-1 0,0 1 0,1 0 0,-1-1 0,1 1 0,0 0 0,-1-1 0,1 1 0,0-1 0,0 1 0,0-1 0,0 1 0,0-1 0,0 0 0,1 0 0,-1 1 0,0-1 0,1 0 0,-1 0 0,1 0 0,-1-1 0,1 1 0,-1 0 0,1 0 0,-1-1 0,1 1 0,0-1 0,-1 1 0,1-1 0,0 0 0,0 0 0,-1 0 0,1 0 0,0 0 0,0 0 0,-1 0 0,1-1 0,0 1 0,-1 0 0,1-1 0,0 0 0,-1 1 0,1-1 0,-1 0 0,3-1 0,2-1 0,1-1 0,-1 0 0,0 0 0,-1 0 0,1-1 0,-1 0 0,1 0 0,7-11 0,32-52 0,-40 61 0,13-28 0,-1 0 0,-1-1 0,14-51 0,-24 67 0,9-21 0,-8 27 0,-7 29 0,-4 9 0,2 0 0,0 0 0,2 26 0,1-40 0,0 1 0,1-1 0,0 0 0,0 1 0,1-1 0,0 0 0,1-1 0,0 1 0,9 14 0,-12-22 0,0-1 0,0 1 0,1 0 0,-1-1 0,0 1 0,1 0 0,0-1 0,-1 0 0,1 1 0,0-1 0,0 0 0,0 0 0,-1 0 0,1 0 0,0 0 0,1-1 0,-1 1 0,4 0 0,-3-1 0,1 0 0,-1 0 0,1 0 0,-1 0 0,1-1 0,0 0 0,-1 0 0,0 0 0,1 0 0,4-2 0,3-3 0,-1 0 0,1-1 0,-1 0 0,0-1 0,11-11 0,6-10 0,-1-1 0,-2-1 0,-1-1 0,-1-1 0,17-37 0,-36 64 0,0 0 0,-1 0 0,1 0 0,-1 0 0,1-9 0,-2 14 0,-1 0 0,0 0 0,0 0 0,0 1 0,0-1 0,1 0 0,-1 0 0,0 0 0,-1 0 0,1 0 0,0 1 0,0-1 0,0 0 0,-1 0 0,1 0 0,0 0 0,-1 1 0,1-1 0,0 0 0,-1 0 0,1 1 0,-1-1 0,1 0 0,-1 1 0,0-1 0,1 0 0,-1 1 0,0-1 0,1 1 0,-1-1 0,0 1 0,0-1 0,1 1 0,-1 0 0,0-1 0,0 1 0,0 0 0,0 0 0,1 0 0,-1 0 0,0-1 0,0 1 0,0 0 0,0 0 0,0 1 0,1-1 0,-1 0 0,0 0 0,-1 1 0,0-1 0,0 1 0,0-1 0,1 1 0,-1 0 0,0-1 0,1 1 0,-1 0 0,0 0 0,1 1 0,-1-1 0,1 0 0,0 0 0,-1 1 0,1-1 0,0 1 0,0-1 0,0 1 0,0-1 0,0 1 0,0 0 0,0-1 0,1 1 0,-1 0 0,0 0 0,1 0 0,0-1 0,-1 1 0,1 0 0,0 0 0,0 0 0,0 0 0,0 0 0,0 0 0,1-1 0,-1 1 0,0 0 0,1 0 0,0 0 0,-1 0 0,1-1 0,0 1 0,0 0 0,0-1 0,0 1 0,1 1 0,5 4 0,1-1 0,-1 0 0,1 0 0,0-1 0,1 0 0,14 7 0,-3-1 0,-11-7 0,-1 1 0,1 0 0,-1 0 0,0 1 0,-1 0 0,1 1 0,-1 0 0,-1 0 0,1 0 0,-1 1 0,0 0 0,-1 0 0,0 0 0,7 16 0,-1 4 0,-9-20 0,1 0 0,0 0 0,0 0 0,1 0 0,0 0 0,1-1 0,0 1 0,0-1 0,11 12 0,-14-18 0,0 0 0,0 0 0,0 0 0,1-1 0,-1 1 0,0 0 0,0-1 0,0 0 0,1 1 0,-1-1 0,0 0 0,0 0 0,1 0 0,-1 0 0,0-1 0,0 1 0,0 0 0,1-1 0,-1 0 0,0 0 0,0 1 0,0-1 0,0 0 0,3-2 0,3-2 0,0 0 0,0-1 0,-1 1 0,11-12 0,7-10 0,-1 0 0,-2-2 0,-1 0 0,22-41 0,-42 67 0,0 0 0,1 0 0,0 0 0,0 1 0,0-1 0,0 1 0,4-4 0,-6 6 0,0-1 0,1 1 0,-1 0 0,0 0 0,0 0 0,0 0 0,0 0 0,1 0 0,-1 0 0,0 0 0,0 0 0,1 0 0,-1 0 0,0 0 0,0 0 0,0 0 0,1 0 0,-1 0 0,0 0 0,0 0 0,0 0 0,1 0 0,-1 0 0,0 0 0,0 0 0,0 0 0,1 1 0,-1-1 0,0 0 0,0 0 0,0 0 0,0 0 0,1 0 0,-1 1 0,0-1 0,0 0 0,0 0 0,5 18 0,-3 21 0,-2-27 0,1 0 0,0-1 0,0 1 0,2 0 0,-1-1 0,7 17 0,-9-27 0,1 0 0,-1 0 0,1 0 0,0 0 0,-1 0 0,1 0 0,0 0 0,0 0 0,0 0 0,0 0 0,0 0 0,0 0 0,0-1 0,0 1 0,0 0 0,0-1 0,1 1 0,-1-1 0,2 1 0,1 0 0,-1-1 0,0 1 0,1-1 0,-1 0 0,0 0 0,0-1 0,6 0 0,5-2 0,-1-1 0,23-10 0,-31 12 0,23-11 0,-20 8 0,0 1 0,1 0 0,-1 1 0,1 0 0,0 0 0,14-2 0,-22 5 0,0 0 0,-1 0 0,1 0 0,0 0 0,-1 0 0,1 0 0,0 0 0,-1 0 0,1 0 0,0 1 0,-1-1 0,1 0 0,0 0 0,-1 1 0,1-1 0,-1 0 0,1 1 0,0-1 0,-1 1 0,1-1 0,-1 0 0,1 1 0,-1 0 0,1-1 0,-1 1 0,0-1 0,1 1 0,-1-1 0,0 1 0,1 0 0,-1 0 0,3 26 0,-3-25 0,-1 23 0,-2 1 0,0-1 0,-12 44 0,-30 75 0,43-138 0,-117 299 0,89-240 0,-3-1 0,-63 89 0,41-81 0,48-64 0,-1 0 0,0-1 0,0 0 0,-1 0 0,-17 11 0,24-17 0,1 0 0,-1 0 0,0 0 0,0-1 0,1 1 0,-1 0 0,0-1 0,0 1 0,0-1 0,0 1 0,0-1 0,0 0 0,0 0 0,0 0 0,0 0 0,0 0 0,0 0 0,0-1 0,1 1 0,-1-1 0,-2 0 0,2 0 0,0 0 0,1-1 0,-1 1 0,1-1 0,-1 1 0,1-1 0,0 1 0,-1-1 0,1 0 0,0 0 0,0 1 0,0-1 0,1 0 0,-1 0 0,0 0 0,0-3 0,-1-6 0,0 1 0,1-1 0,1 0 0,0 0 0,0 0 0,3-14 0,2-4 0,2 1 0,0 1 0,2-1 0,1 2 0,2-1 0,0 1 0,2 1 0,0 0 0,2 1 0,1 1 0,1 0 0,0 1 0,2 1 0,1 1 0,0 1 0,1 1 0,1 1 0,1 1 0,0 0 0,2 2 0,-1 1 0,41-14 0,-38 15 850,-16-1-5635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0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316 433 9240,'0'0'14055,"2"-10"-13707,6-31-16,-8 39-248,0 1 1,0 0-1,-1 0 0,1-1 0,0 1 0,-1 0 0,1 0 0,-1 0 0,1-1 1,-1 1-1,1 0 0,-1 0 0,0 0 0,0 0 0,1 0 0,-1 0 0,0 0 1,0 1-1,0-1 0,0 0 0,0 0 0,0 1 0,0-1 0,0 0 0,-3 0 1,-4-5 375,-28-27 849,28 26-1093,1 1 1,-1-1-1,1-1 0,1 1 1,-9-13-1,-99-143 3033,85 133-3045,22 23-189,0 0 0,0-1 0,0 0 1,-6-10-1,-2 3-15,10 11 0,9 9 0,14 10 0,1-1 0,0 0 0,1-1 0,24 11 0,5 4 0,298 204 0,-346-231 0,0 0 0,0-1 0,0 1 0,0 0 0,0-1 0,0 1 0,-1 0 0,1 0 0,0 0 0,-1 0 0,1 0 0,0 0 0,-1 0 0,1 0 0,-1 0 0,0 0 0,1 0 0,-1 0 0,0 1 0,0-1 0,1 0 0,-1 0 0,0 0 0,0 0 0,-1 2 0,1 0 0,-1-1 0,0 0 0,0 0 0,0 0 0,0 0 0,-1 0 0,1 0 0,-1 0 0,1 0 0,-1 0 0,-3 2 0,-6 5 0,0-1 0,0-1 0,-18 9 0,-86 53 0,30-16 0,-9 9 0,13-7 0,72-50 0,1 0 0,1 1 0,-1 0 0,1 0 0,0 1 0,0 0 0,1 0 0,-10 14 0,6-2 0,11-18 0,-1-1 0,0 1 0,0-1 0,0 1 0,0-1 0,0 1 0,1-1 0,-1 1 0,0-1 0,0 0 0,1 1 0,-1-1 0,0 1 0,1-1 0,-1 0 0,0 1 0,1-1 0,-1 0 0,1 1 0,-1-1 0,1 0 0,-1 1 0,0-1 0,1 0 0,-1 0 0,1 0 0,-1 0 0,1 1 0,-1-1 0,1 0 0,-1 0 0,1 0 0,0 0 0,-1 0 0,1 0 0,-1 0 0,1 0 0,-1 0 0,1-1 0,0 1 0,13-2-3935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07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18991,'0'0'640,"13"5"-64,107 35 1826,-80-23-1004,-33-13-1188,0-1-1,0 1 1,0-2-1,1 1 1,10 2 0,-6-4-20,-1 2 0,0-1 0,0 1 0,-1 1 0,1 0 0,-1 1 0,16 9 0,-12-7-24,-12-6-121,0 0 0,0 0 0,0 0 0,0 0 1,0 0-1,0 0 0,0 1 0,0-1 0,-1 1 0,3 2 0,12 12 568,-13-13-577,0 0 1,0 0-1,0 0 1,0 0-1,-1 1 1,1-1-1,-1 1 1,0 0-1,3 5 0,-3 0-3625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09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0 303 9744,'0'0'6377,"11"-7"-5964,1-1-288,-4 3-16,-1 1 0,-1-1 0,1-1 1,9-9-1,-13 14 128,0-1-1,0 1 1,0 0 0,1 1 0,-1-1-1,0 0 1,0 1 0,0 0 0,1 0 0,-1 0-1,0 0 1,0 0 0,5 2 0,18-2 541,2-4-251,0-2 1,-1 0-1,49-20 0,58-18 490,-105 35-827,-1 1-46,20-6 596,81-34 0,-104 36-194,0-1-1,34-24 1,-45 23 415,-7 8-4646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14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97 8536,'0'0'9861,"5"-10"-9633,1-2-149,-3 5-6,0 0 1,1 0 0,0 0 0,7-7 0,-8 2 471,2 0 91,-5 12-408,0-8 2216,-13 66-1909,-3 1 0,-31 74 0,9-27 175,32-89-468,1 0 0,1 0 0,0 0 0,-2 32 0,6-48-225,0 0 0,0-1 0,0 1 0,0 0 0,0-1 0,1 1 0,-1 0 0,0-1 0,0 1-1,1 0 1,-1-1 0,0 1 0,1 0 0,-1-1 0,1 1 0,-1-1 0,0 1 0,1-1 0,-1 1 0,1-1 0,0 1 0,-1-1-1,1 1 1,-1-1 0,1 0 0,0 1 0,-1-1 0,1 0 0,0 0 0,-1 0 0,1 1 0,0-1 0,-1 0 0,1 0 0,0 0 0,0 0-1,-1 0 1,1 0 0,1 0 0,31-7 261,-30 7-266,170-56 882,-100 41-342,-28 6-40,-30 7-225,-15 2-277,0 0 1,1 0-1,-1 0 1,0 0-1,1 0 0,-1 0 1,0 0-1,0 0 1,1 0-1,-1 0 1,0 0-1,1 0 1,-1 0-1,0 0 1,1 0-1,-1 0 1,0 0-1,0 0 0,1 1 1,-1-1-1,0 0 1,0 0-1,1 0 1,-1 1-1,0-1 1,0 0-1,0 0 1,1 0-1,-1 1 1,0-1-1,0 0 0,0 0 1,0 1-1,1-1 1,-1 0-1,0 1 1,0 0-69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15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10752,'0'0'9251,"15"-1"-8871,29-6 39,-1-2-1,43-14 0,105-35 1738,-180 55-1922,1 0 0,0 1 0,0 0 0,14 0 1,-20 2-159,-1 0 0,1 0 1,0 1-1,-1 0 0,1 0 1,-1 0-1,1 0 0,-1 1 1,0 0-1,0 0 0,6 3 1,13 9-161,-15-10-2935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20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1 702 9848,'0'0'6337,"14"-6"-5843,-6 3-421,8-4 116,0-1 0,-1 0-1,1-1 1,26-22-1,7-13 1151,-2-2-1,-2-2 0,49-68 1,-92 114-1163,-1 0 1,0-1-1,1 1 1,-1 0-1,0-1 1,0 1-1,0-1 0,0 0 1,-1 1-1,2-6 1,1 4 1010,-2 2-693,-9 1 70,8 1-359,-1 2-133,0 0-1,0 0 0,0-1 1,0 1-1,0 0 0,0-1 0,-1 1 1,1-1-1,0 1 0,-2 0 0,0 1-38,0 0 0,0 0-1,1 0 1,-1 0 0,1 0-1,0 1 1,0-1 0,0 1-1,0-1 1,1 1 0,-1 0-1,1 0 1,0-1 0,0 1-1,1 0 1,-1 0 0,1 0-1,0 0 1,0 7 0,2 11 88,-2-19-111,0-1-1,0 1 0,1-1 0,-1 1 0,0-1 0,1 1 0,0-1 1,1 5-1,1 1 14,1 0 0,1 0 0,0 0 1,0-1-1,0 1 0,1-1 0,0 0 1,0-1-1,1 0 0,12 10 0,-13-12-1,-1-1-1,1 0 0,0-1 0,0 1 1,0-1-1,0 0 0,0-1 1,0 1-1,0-1 0,1-1 0,-1 1 1,0-1-1,1 0 0,-1 0 1,0-1-1,8-1 0,0-2 38,-1 0 0,0 0-1,24-13 1,4-1 23,30-16 32,-40 18-66,-7 2 104,42-32 0,-55 33-42,-9 10-18,-6 8-14,-2 2-58,1-1 1,-1 0 0,0 0 0,-1-1 0,-8 7-1,8-7-10,0 0-1,1 0 1,0 1-1,0 0 1,-8 10-1,1 1 15,8-12-13,1 0-1,0 0 1,0 1-1,0-1 1,1 1-1,-3 8 1,5-13-4,1 1-1,-1-1 1,1 1 0,0-1-1,0 1 1,0 0 0,0-1 0,0 1-1,0-1 1,0 1 0,0-1 0,1 1-1,-1-1 1,1 1 0,-1-1 0,1 1-1,-1-1 1,1 1 0,0-1-1,0 0 1,0 0 0,0 1 0,0-1-1,0 0 1,0 0 0,0 0 0,0 0-1,0 0 1,1 0 0,-1 0 0,0 0-1,3 0 1,1 2 23,0-1 0,0 0 0,0 0 0,0-1-1,0 1 1,0-1 0,1 0 0,-1-1 0,1 1 0,-1-1 0,0 0-1,1 0 1,-1-1 0,0 0 0,1 0 0,-1 0 0,0 0 0,0-1-1,7-3 1,-6 3 19,-1-1 0,1 1-1,-1-2 1,0 1 0,0 0-1,0-1 1,-1 0 0,1 0-1,-1 0 1,0-1 0,0 1-1,0-1 1,-1 0 0,1 0-1,-1-1 1,-1 1 0,3-7-1,-1-9-19,-4 19-30,0 1 1,0 0 0,0 0-1,0 0 1,0 0 0,0 0 0,-1 0-1,1-1 1,0 1 0,-1 0-1,1 0 1,0 0 0,-1 0 0,1 0-1,-1 0 1,0 0 0,1 0-1,-2-1 1,0 28 0,3-19 0,1-1 0,0 1 0,0-1 0,1 0 0,-1 0 0,1 0 0,4 6 0,4 8 0,-9-16 0,0 0 0,1 1 0,-1-1 0,1-1 0,0 1 0,0 0 0,1-1 0,-1 1 0,1-1 0,0 0 0,0 0 0,0-1 0,0 1 0,0-1 0,0 0 0,1 0 0,-1 0 0,1-1 0,-1 1 0,1-1 0,0 0 0,0-1 0,-1 1 0,1-1 0,0 0 0,0 0 0,0 0 0,0-1 0,-1 1 0,1-1 0,0-1 0,-1 1 0,1 0 0,-1-1 0,1 0 0,-1 0 0,7-5 0,18-14 0,-1-2 0,44-45 0,-68 64 0,23-21 0,-26 24 0,1-1 0,0 1 0,0-1 0,0 1 0,0 0 0,0 0 0,0 0 0,1 0 0,-1 0 0,0 1 0,0-1 0,3 0 0,-4 2 0,0-1 0,1 1 0,-1-1 0,0 1 0,0 0 0,0-1 0,-1 1 0,1 0 0,0 0 0,0 0 0,0 0 0,0 0 0,-1 0 0,1 0 0,-1 0 0,1 0 0,0 0 0,-1 0 0,0 0 0,1 0 0,-1 0 0,1 2 0,0 0 0,4 13 0,0-1 0,-1 1 0,4 30 0,-4-21 0,-4-25 0,0 0 0,0 0 0,0 0 0,0 0 0,0 0 0,0 1 0,0-1 0,0 0 0,0 0 0,0 0 0,0 0 0,0 0 0,0 0 0,0 0 0,0 0 0,0 0 0,1 1 0,-1-1 0,0 0 0,0 0 0,0 0 0,0 0 0,0 0 0,0 0 0,0 0 0,0 0 0,1 0 0,-1 0 0,0 0 0,0 0 0,0 0 0,0 0 0,0 0 0,0 0 0,0 0 0,0 0 0,1 0 0,-1 0 0,0 0 0,0 0 0,0 0 0,0 0 0,0 0 0,0 0 0,0 0 0,1 0 0,-1 0 0,0 0 0,0-1 0,8-5 0,10-12 0,-17 17 0,25-30 0,-18 19 0,1 2 0,0-1 0,1 1 0,0 0 0,0 1 0,1 0 0,0 1 0,18-10 0,-28 18 0,1-1 0,-1 1 0,1 0 0,-1 0 0,1 0 0,-1 0 0,1 0 0,-1 0 0,1 0 0,0 0 0,-1 1 0,1-1 0,-1 0 0,0 1 0,1-1 0,-1 1 0,1 0 0,-1 0 0,0-1 0,1 1 0,-1 0 0,0 0 0,0 0 0,0 0 0,0 1 0,0-1 0,2 2 0,2 4 0,0 0 0,0 0 0,6 13 0,-8-13 0,1-1 0,0 1 0,0-1 0,0 0 0,1 0 0,0-1 0,0 1 0,0-1 0,7 5 0,-10-8 0,0-1 0,1 1 0,-1-1 0,1 0 0,-1 0 0,1 0 0,-1 0 0,1 0 0,0-1 0,-1 1 0,1-1 0,0 0 0,-1 0 0,1 0 0,0 0 0,0 0 0,-1 0 0,1-1 0,0 1 0,-1-1 0,1 0 0,0 0 0,-1 0 0,1 0 0,-1 0 0,0-1 0,1 1 0,1-2 0,7-6 0,1 0 0,-2 0 0,1-1 0,-2 0 0,1-1 0,11-16 0,38-76 0,-52 89 0,5-5 0,1-8 0,-1 102 0,-8-30 0,-1-16 0,0 0 0,-2 0 0,-6 54 0,5-81 0,0-1 0,0 0 0,0 0 0,0 1 0,0-1 0,-1 0 0,1 1 0,-1-1 0,1 0 0,-1 0 0,1 0 0,-1 1 0,0-1 0,1 0 0,-1 0 0,0 0 0,0 0 0,0 0 0,0 0 0,0-1 0,0 1 0,0 0 0,0 0 0,0-1 0,-1 1 0,1-1 0,-2 2 0,0-2 0,1 0 0,-1 0 0,0-1 0,1 1 0,-1 0 0,1-1 0,-1 0 0,1 1 0,-1-1 0,1 0 0,-1 0 0,1-1 0,-3 0 0,-1-1 0,0-1 0,0 0 0,0 0 0,0 0 0,0 0 0,1-1 0,-7-7 0,12 12 0,0 0 0,0-1 0,0 1 0,0 0 0,0 0 0,-1 0 0,1 0 0,0 0 0,0-1 0,0 1 0,0 0 0,0 0 0,0 0 0,0 0 0,0 0 0,0 0 0,0-1 0,0 1 0,0 0 0,0 0 0,0 0 0,0 0 0,0 0 0,1-1 0,-1 1 0,0 0 0,0 0 0,0 0 0,0 0 0,0 0 0,0 0 0,0 0 0,0-1 0,0 1 0,0 0 0,1 0 0,-1 0 0,0 0 0,0 0 0,0 0 0,0 0 0,0 0 0,0 0 0,1 0 0,-1 0 0,0 0 0,0 0 0,0 0 0,0 0 0,0 0 0,1 0 0,-1 0 0,0 0 0,0 0 0,0 0 0,0 0 0,0 0 0,0 0 0,1 0 0,-1 0 0,0 0 0,0 0 0,0 0 0,0 0 0,0 0 0,0 0 0,1 0 0,-1 1 0,15 2 0,-12-2 0,110 20 0,-103-19 0,0-1 0,0 0 0,0 0 0,0-1 0,12-1 0,-17 0 0,0 0 0,1 0 0,-1 0 0,0-1 0,0 1 0,0-1 0,-1 0 0,1-1 0,0 1 0,-1-1 0,9-6 0,14-19 0,-18 18 0,0 0 0,0 2 0,20-16 0,-28 25 0,-1-1 0,0 0 0,1 1 0,-1-1 0,0 0 0,1 1 0,-1-1 0,0 1 0,1-1 0,-1 0 0,0 1 0,0-1 0,0 1 0,1-1 0,-1 1 0,0-1 0,0 1 0,0-1 0,0 1 0,0-1 0,0 1 0,0-1 0,0 1 0,0-1 0,0 1 0,0-1 0,0 1 0,1 24 0,-1-19 0,-2 77 0,-20 132 0,4-66 0,15-123 0,-11 42 0,11-54 0,4-15 0,6-27 0,20-191 0,-17 155 0,29-91 0,-28 117 0,-7 21 0,1 0 0,0 0 0,2 1 0,13-28 0,-18 41 0,1-1 0,-1 1 0,1-1 0,-1 1 0,1 0 0,0 0 0,0 0 0,1 0 0,-1 1 0,1-1 0,-1 1 0,1 0 0,0 0 0,0 0 0,0 1 0,0-1 0,0 1 0,0 0 0,0 0 0,0 0 0,0 1 0,1-1 0,-1 1 0,7 1 0,-7-1 0,0 1 0,0 0 0,0 0 0,0 1 0,0-1 0,0 1 0,-1 0 0,1 0 0,0 0 0,-1 0 0,0 1 0,5 3 0,34 39 0,-35-37 0,-3-4 0,0 1 0,-1 0 0,0 0 0,1 0 0,-2 1 0,1-1 0,-1 1 0,0 0 0,0-1 0,0 1 0,-1 0 0,0 0 0,1 9 0,-2-12 0,0-1 0,0 1 0,-1-1 0,1 1 0,-1-1 0,1 1 0,-1-1 0,0 1 0,0-1 0,0 0 0,0 1 0,0-1 0,-1 0 0,1 0 0,0 0 0,-1 0 0,0 0 0,0 0 0,1 0 0,-1-1 0,0 1 0,0 0 0,0-1 0,-1 0 0,1 0 0,0 1 0,-1-1 0,1 0 0,0-1 0,-1 1 0,1 0 0,-1-1 0,-4 1 0,-5 0 0,1-1 0,-1 0 0,1 0 0,-1-2 0,1 1 0,-20-6 0,-21-3 0,45 12 0,12 4 0,16 7 0,-7-8 0,1-1 0,0 0 0,0 0 0,0-2 0,1 0 0,-1-1 0,0 0 0,1-1 0,-1-1 0,1 0 0,-1-1 0,0-1 0,0-1 0,0 0 0,0 0 0,15-8 0,-6-3 0,-1-1 0,0-1 0,-1-1 0,-1-1 0,-1-1 0,-1-1 0,-1 0 0,19-29 0,-14 21 0,-14 18 0,-1 0 0,13-22 0,-21 33 0,0-1 0,0 1 0,1-1 0,-1 1 0,0-1 0,1 1 0,-1-1 0,1 0 0,-1 1 0,0 0 0,1-1 0,-1 1 0,1-1 0,-1 1 0,1 0 0,-1-1 0,1 1 0,0 0 0,-1-1 0,1 1 0,-1 0 0,1 0 0,0 0 0,-1 0 0,1 0 0,1-1 0,-1 2 0,0-1 0,1 0 0,-1 1 0,0-1 0,1 1 0,-1-1 0,0 1 0,0 0 0,1 0 0,-1-1 0,0 1 0,1 1 0,5 6 0,1 0 0,10 16 0,-9-13 0,-3-2 0,1 0 0,-1 0 0,5 11 0,3 4 0,-2-6 0,-40-53 0,8 13 0,0 1 0,-2 1 0,-40-28 0,61 47 0,-1 0 0,0 0 0,1 0 0,-1 0 0,0 0 0,0 0 0,0 1 0,1-1 0,-1 1 0,0-1 0,0 1 0,0 0 0,0 0 0,0 0 0,0 0 0,0 0 0,0 0 0,0 0 0,0 1 0,0-1 0,1 1 0,-1 0 0,0-1 0,0 1 0,0 0 0,1 0 0,-1 0 0,0 0 0,1 0 0,-1 0 0,1 1 0,-2 0 0,-1 3 0,-1-1 0,1 1 0,0 0 0,0 0 0,1 1 0,-1-1 0,1 1 0,-3 8 0,4-8 0,1 0 0,-1 1 0,2-1 0,-1 0 0,1 0 0,-1 1 0,2-1 0,-1 0 0,1 0 0,0 1 0,0-1 0,4 10 0,0 1 0,2 0 0,0 0 0,11 17 0,-17-32 0,0-1 0,0 1 0,0 0 0,0 0 0,0-1 0,0 1 0,1-1 0,-1 1 0,0-1 0,1 0 0,-1 1 0,1-1 0,0 0 0,2 1 0,-2-1 0,-1-1 0,0 0 0,0 0 0,1-1 0,-1 1 0,0 0 0,1 0 0,-1-1 0,0 1 0,0 0 0,0-1 0,1 1 0,-1-1 0,0 0 0,0 1 0,0-1 0,0 0 0,0 0 0,0 0 0,0 1 0,0-1 0,0 0 0,1-2 0,5-7 0,0-1 0,-1 1 0,0-1 0,0 0 0,-1-1 0,-1 1 0,0-1 0,0 0 0,-1 0 0,-1 0 0,2-15 0,-7-2 0,0 9 0,5 32 0,0 1 0,1-1 0,5 15 0,-4-16 0,-3-6 0,3 9 0,1 0 0,0 0 0,9 17 0,-12-27 0,0-1 0,0 0 0,0 0 0,1 0 0,-1 0 0,1 0 0,0 0 0,0 0 0,0-1 0,0 0 0,0 1 0,0-1 0,1 0 0,-1-1 0,0 1 0,1-1 0,0 1 0,4 0 0,-6-2 0,1 0 0,-1 0 0,1 0 0,-1 0 0,1-1 0,-1 1 0,1-1 0,-1 1 0,0-1 0,1 0 0,-1 0 0,0 0 0,0 0 0,1-1 0,-1 1 0,0-1 0,0 1 0,-1-1 0,1 1 0,0-1 0,0 0 0,1-3 0,6-6 0,0-1 0,11-21 0,-10 16 0,3-3 0,-1 0 0,0-1 0,-1 0 0,-2 0 0,0-1 0,9-36 0,-19 38 0,2 3 0,1 18 0,0 1 0,-1-1 0,1 0 0,-1 1 0,1-1 0,-1 1 0,0 0 0,1-1 0,-1 1 0,2 3 0,-2-3 0,29 45 0,50 74 0,-70-109 0,0 0 0,1 0 0,21 16 0,-25-21 0,1 0 0,0-1 0,1-1 0,16 9 0,-21-12 0,1 0 0,0-1 0,0 0 0,0 0 0,0 0 0,0 0 0,0-1 0,0 0 0,1 0 0,-1 0 0,8-2 0,-5 1 0,1-1 0,-1-1 0,0 1 0,0-2 0,0 1 0,0-1 0,-1 0 0,0 0 0,1-1 0,-1 0 0,-1 0 0,1-1 0,8-10 0,-12 13 0,0 0 0,-1-1 0,1 1 0,-1-1 0,0 1 0,0-1 0,0 0 0,-1 0 0,1 0 0,-1 0 0,0 0 0,0-1 0,0 1 0,-1 0 0,0 0 0,1-1 0,-1 1 0,-1 0 0,1 0 0,-1-1 0,0 1 0,0 0 0,0 0 0,0 0 0,-1 0 0,1 0 0,-1 0 0,-3-4 0,3 5 0,0 0 0,0 0 0,0 0 0,0 0 0,0 1 0,-1-1 0,0 1 0,1 0 0,-1-1 0,0 1 0,-6-3 0,8 5 0,-1-1 0,0 1 0,0-1 0,1 1 0,-1-1 0,0 1 0,0 0 0,0 0 0,1 0 0,-1 0 0,0 0 0,0 0 0,0 1 0,1-1 0,-1 1 0,0-1 0,0 1 0,1 0 0,-1-1 0,1 1 0,-1 0 0,0 0 0,1 0 0,-1 0 0,-1 2 0,0 0 0,0 0 0,-1 0 0,1 1 0,0-1 0,0 1 0,1-1 0,-1 1 0,1 0 0,-1 0 0,1 0 0,1 1 0,-1-1 0,1 0 0,-1 1 0,1-1 0,0 1 0,1-1 0,-1 1 0,1 0 0,0-1 0,0 1 0,1 5 0,2 3 0,0 0 0,1 0 0,0 0 0,1 0 0,1-1 0,8 15 0,-13-24 0,0-1 0,1 0 0,-1 0 0,1 0 0,-1 0 0,1 0 0,-1 0 0,1 0 0,0 0 0,0-1 0,0 1 0,0-1 0,0 1 0,0-1 0,1 0 0,-1 0 0,0 0 0,1 0 0,-1 0 0,4 0 0,-2-1 0,1 1 0,-1-2 0,0 1 0,0 0 0,0-1 0,0 0 0,0 0 0,0 0 0,0 0 0,0-1 0,5-2 0,6-5 0,0 0 0,-1-1 0,0-1 0,20-20 0,-12 9 0,26-22 0,-38 34 0,-10 9 0,1 0 0,-1 0 0,1 0 0,-1 1 0,1-1 0,-1 0 0,1 0 0,0 1 0,0-1 0,-1 1 0,1-1 0,0 0 0,0 1 0,0 0 0,0-1 0,0 1 0,-1-1 0,1 1 0,0 0 0,0 0 0,2-1 0,-3 1 0,0 0 0,1 1 0,-1-1 0,0 0 0,1 0 0,-1 0 0,0 0 0,1 0 0,-1 0 0,0 0 0,1 1 0,-1-1 0,0 0 0,1 0 0,-1 1 0,0-1 0,0 0 0,1 0 0,-1 1 0,0-1 0,0 0 0,1 1 0,-1-1 0,0 0 0,0 0 0,0 1 0,0-1 0,0 1 0,0-1 0,1 0 0,-1 1 0,0-1 0,0 0 0,0 1 0,0-1 0,0 0 0,0 1 0,-2 11 0,2-12 0,-9 62 0,9-62 0,-1 1 0,1-1 0,0 0 0,0 0 0,0 0 0,0 0 0,0 0 0,0 1 0,0-1 0,0 0 0,0 0 0,0 0 0,0 0 0,0 0 0,0 1 0,0-1 0,0 0 0,0 0 0,0 0 0,0 0 0,0 0 0,0 1 0,0-1 0,0 0 0,0 0 0,0 0 0,0 0 0,0 0 0,1 0 0,-1 1 0,0-1 0,0 0 0,0 0 0,0 0 0,0 0 0,0 0 0,0 0 0,1 0 0,-1 0 0,0 0 0,0 1 0,0-1 0,0 0 0,0 0 0,0 0 0,1 0 0,-1 0 0,0 0 0,0 0 0,0 0 0,0 0 0,1 0 0,-1 0 0,13-4 0,13-10 0,-11 3 0,26-22 0,-20 14 0,1 6 0,2-1 0,-17 30 0,-1 0 0,6 22 0,-9-28 0,0 0 0,0 0 0,10 16 0,-12-25 0,-1 1 0,1-1 0,0 1 0,0-1 0,-1 0 0,1 1 0,0-1 0,0 0 0,1 0 0,-1 0 0,0 1 0,0-1 0,0-1 0,1 1 0,-1 0 0,1 0 0,-1 0 0,1-1 0,-1 1 0,1-1 0,-1 1 0,1-1 0,-1 1 0,1-1 0,-1 0 0,1 0 0,0 0 0,-1 0 0,1 0 0,0 0 0,-1 0 0,3-1 0,7-4 0,-1 0 0,1-1 0,-1 0 0,-1 0 0,1-1 0,-1 0 0,0-1 0,-1 0 0,9-11 0,-5 5 0,-2-1 0,0 0 0,0-1 0,-2 0 0,10-23 0,-6 6 0,-2-1 0,-1 0 0,-2-1 0,-1 0 0,2-54 0,-7 69 0,-1-1 0,0 1 0,-2 0 0,-1-1 0,-8-32 0,11 52 0,0 1 0,0-1 0,0 1 0,0-1 0,0 1 0,0 0 0,0-1 0,0 1 0,-1-1 0,1 1 0,0-1 0,0 1 0,0-1 0,-1 1 0,1 0 0,0-1 0,-1 1 0,1 0 0,0-1 0,-1 1 0,1 0 0,0-1 0,-1 1 0,1 0 0,-1 0 0,1-1 0,0 1 0,-1 0 0,1 0 0,-2 0 0,-5 11 0,-2 26 0,9-37 0,-6 33 0,2 0 0,1 1 0,1-1 0,2 0 0,1 1 0,8 45 0,0-39 0,2 1 0,2-2 0,2 0 0,34 66 0,-47-101 0,0 0 0,0-1 0,1 1 0,-1-1 0,1 1 0,0-1 0,0 0 0,0 0 0,1 0 0,-1-1 0,1 1 0,-1-1 0,1 0 0,0 0 0,0 0 0,0 0 0,0-1 0,0 1 0,0-1 0,1 0 0,-1-1 0,0 1 0,5 0 0,-3-3 492,-7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20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24327,'0'0'1784,"72"-24"-984,-17 18-192,3 2 0,3 8-272,-5 2 8,-7 2-24,-5 4 0,-8 6-64,-8 4 0,-7 2-56,-9 13 0,-12 9-256,-12-6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24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29022,'6399'0'0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29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720 285 8136,'0'0'13362,"-10"-2"-13013,-6 0-222,-56-10 1253,-118-43 3674,168 49-4711,-1-2 0,1 0-1,1-2 1,0 0 0,0-1-1,1-1 1,-29-24 0,36 26-164,0 0-1,-1 1 1,-1 0 0,1 1 0,-1 1 0,-1 0-1,1 1 1,-32-8 0,41 13-179,-1-1 0,1 0 0,0 0 0,0-1 0,0 1 0,0-1 0,1-1 0,-9-5 0,12 7 0,-4 0 0,7 5 0,13 9 0,21 7 0,67 27 0,5 1 0,34 20 0,-129-63 0,1 0 0,-1 0 0,17 2 0,-16-3 0,0-1 0,-1 2 0,14 5 0,-5 0 0,1 0 0,1 2 0,22 14 0,-39-22 0,6 5 0,-12-7 0,1-1 0,-1 0 0,0 0 0,0 1 0,0-1 0,0 0 0,1 0 0,-1 1 0,0-1 0,0 0 0,0 0 0,0 1 0,0-1 0,0 0 0,0 1 0,0-1 0,0 0 0,0 1 0,0-1 0,0 0 0,0 0 0,0 1 0,0-1 0,0 0 0,0 1 0,0-1 0,0 0 0,0 0 0,0 1 0,0-1 0,-1 0 0,1 0 0,0 1 0,0-1 0,0 0 0,-1 0 0,1 1 0,0-1 0,0 0 0,-21 20 0,-1-2 0,-1 0 0,-37 22 0,-80 35 0,16-9 0,-1 9 0,117-70 0,2-1 0,0 0 0,0 0 0,-10 10 0,1-2 0,14-12 0,-1 2 0,3-7 0,-1 1 0,14-110 0,1-12 0,-15 120 0,9-245 0,-7 235 850,5 12-5635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6:32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1 272 9240,'0'0'15903,"11"-6"-15475,75-29 485,-35 16 511,58-31-1,-93 40-1197,0 2 308,0-2-1,0 0 1,-1 0 0,0-2-1,25-24 1,-22 10-534,-14 14 0,1 4 0,0 6 0,-4 2 0,-1 0 0,1-1 0,-1 1 0,1 0 0,-1 0 0,1-1 0,-1 1 0,1 0 0,-1-1 0,0 1 0,1-1 0,-1 1 0,0 0 0,1-1 0,-1 1 0,0-1 0,1 1 0,-1-1 0,0 1 0,0-1 0,0 1 0,0-1 0,1 1 0,-1-1 0,0 1 0,0-1 0,0 1 0,0-1 0,0 1 0,0-1 0,0 1 0,0-1 0,0 0 0,-1 0 0,1 1 0,0 0 0,-1 0 0,1-1 0,0 1 0,-1 0 0,1 0 0,0 0 0,-1 0 0,1 0 0,-1-1 0,1 1 0,0 0 0,-1 0 0,1 0 0,-1 0 0,1 0 0,0 0 0,-1 0 0,1 0 0,0 0 0,-1 1 0,1-1 0,-1 0 0,1 0 0,0 0 0,-1 0 0,1 0 0,0 1 0,-1-1 0,1 0 0,0 0 0,-1 1 0,1-1 0,-1 1 0,-64 60 0,-44 36 0,97-88 0,-1-1 0,0 0 0,-1 0 0,0-1 0,-16 5 0,-4 4 0,26-11 0,1-1 0,-1-1 0,-15 5 0,-39 11 0,62-19 0,0 0 0,1 0 0,-1 0 0,0 0 0,0 0 0,0 0 0,0 0 0,0 0 0,0 1 0,0-1 0,0 0 0,0 0 0,0 0 0,0 0 0,1 0 0,-1 0 0,0 0 0,0 0 0,0 0 0,0 0 0,0 0 0,0 0 0,0 0 0,0 0 0,0 0 0,0 1 0,0-1 0,0 0 0,0 0 0,0 0 0,0 0 0,0 0 0,0 0 0,0 0 0,0 0 0,0 0 0,0 0 0,0 1 0,0-1 0,0 0 0,0 0 0,0 0 0,0 0 0,0 0 0,0 0 0,0 0 0,0 0 0,0 0 0,0 0 0,0 0 0,0 1 0,0-1 0,0 0 0,0 0 0,-1 0 0,1 0 0,0 0 0,0 0 0,0 0 0,0 0 0,0 0 0,0 0 0,0 0 0,14 4 0,27 3 0,-34-6 0,10 1 0,-1 1 0,0 1 0,0 0 0,-1 1 0,1 1 0,-1 0 0,0 1 0,-1 1 0,1 0 0,-2 1 0,1 1 0,-1 0 0,-1 1 0,0 0 0,16 19 0,-23-24 0,18 26 0,-22-31 0,-1 1 0,1 0 0,0 0 0,0 0 0,-1 0 0,0 0 0,1 0 0,-1 0 0,0 0 0,0 0 0,0 0 0,0 0 0,0 0 0,0 0 0,-1 0 0,0 3 0,1-3 0,0-2 0,0 0 0,0 1 0,0-1 0,0 0 0,0 0 0,0 1 0,0-1 0,0 0 0,0 0 0,0 1 0,0-1 0,0 0 0,0 0 0,0 1 0,-1-1 0,1 0 0,0 0 0,0 1 0,0-1 0,0 0 0,0 0 0,0 1 0,-1-1 0,1 0 0,0 0 0,0 0 0,0 0 0,-1 1 0,1-1 0,0 0 0,0 0 0,-1 0 0,1 0 0,0 0 0,0 0 0,-1 1 0,1-1 0,0 0 0,0 0 0,-1 0 0,1 0 0,0 0 0,0 0 0,-1 0 0,1 0 0,0 0 0,0 0 0,-1-1 0,1 1 0,0 0 0,0 0 0,-1 0 0,1 0 0,0 0 0,0 0 0,-1-1 0,1-1 0,-1-1 0,1 1 0,0-1 0,0 0 0,0 1 0,0-1 0,1-3 0,23-101 0,-14 66 0,-6 27 0,1 1 0,0 0 0,9-15 0,5-13 0,-18 41 7,3-9 807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4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19703,'0'0'1240,"-72"20"-944,60-14 120,2 2 16,4 9-256,4-9 0,4-2-80,2-2 16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7:44.1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0 131 7936,'0'0'8418,"10"2"-8302,74 11 359,-49-13 5,-30 1-428,-1-1 0,1 0 0,-1 0 0,0-1 1,1 1-1,4-2 0,13-1 68,12-1 22,-28 3-121,-1 0 0,1 0-1,0 1 1,0 0 0,10 1 0,-9-1 0,0 0 0,0 0 0,0 0 0,1-1 0,-1 0 0,0 0 1,7-3-1,-7 3-7,-1-1 1,0 1 0,1 0 0,0 0-1,-1 1 1,1 0 0,9 1-1,199 47 210,-207-46-212,-1-1-1,1 0 0,0 0 0,11-1 0,16 2 32,-13-1-4,0-1 0,0-1 0,40-7 0,-25 4 10,88-20 107,-104 19-140,26-10 95,-38 12-81,1-1-1,-1 2 0,1-1 0,-1 1 1,20-1-1,17 1 0,-22 1-5,34 3 0,-42-2-13,0 0 1,0-2-1,0 0 0,16-4 0,-1 1 7,3 0 48,0-1 0,0-2 0,34-13 0,-48 14 3,0 2 0,35-6-1,14-3 148,-26 9 3,-5 1 76,-37 3-281,0 1 1,0 0-1,1-1 1,-1 1-1,0 0 1,0 0-1,0 0 0,1 0 1,-1 0-1,0 0 1,0 0-1,0 0 1,1 0-1,-1 1 1,2 0-1,-3-1-8,0 0-1,0 1 0,1-1 1,-1 0-1,0 1 1,0-1-1,0 1 0,0-1 1,0 0-1,0 1 1,1-1-1,-1 0 0,0 1 1,0-1-1,0 1 0,0-1 1,0 0-1,-1 1 1,1-1-1,0 1 0,0-1 1,0 0-1,0 1 1,0-1-1,0 0 0,-1 1 1,1-1-1,0 0 0,0 1 1,-1-1-1,-3 6 23,0 0 0,-1 0-1,-10 9 1,-8 6-2657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7:59.2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 7328,'0'0'15403,"-2"10"-15200,-1 13-54,1 0 0,1 0 0,2 27 0,12 176 1259,-12-213-1293,0-3-24,0-1-1,-1 1 1,0-1-1,0 1 1,-1-1-1,-1 1 0,1-1 1,-2 1-1,-3 11 1,5-17 42,-8 15 40,9-18-153,0-1 1,0 0-1,0 1 1,0-1-1,0 0 1,0 0-1,0 1 1,0-1 0,0 0-1,-1 1 1,1-1-1,0 0 1,0 1-1,0-1 1,-1 0 0,1 0-1,0 1 1,0-1-1,-1 0 1,1 0-1,0 0 1,0 1-1,-1-1 1,1 0 0,0 0-1,-1 0 1,1 0-1,0 0 1,-1 0-1,1 0 1,0 1 0,-1-1-1,1 0 1,0 0-1,-1 0 1,1 0-1,0 0 1,-1-1-1,1 1 1,0 0 0,-1 0-1,0-25 420,0 5-344,1 0-1,1-1 1,1 1-1,1 0 1,1 0-1,0 0 1,10-25-1,-8 31-54,0 0 0,1 1 0,9-15 0,9-18 88,-22 40-126,1 1-1,-1-1 0,1 1 0,0 0 0,1 0 1,-1 0-1,1 1 0,0-1 0,0 1 0,1 0 1,-1 1-1,1-1 0,8-3 0,-10 5 14,0 1-1,0 0 1,0-1-1,0 2 1,1-1-1,-1 0 1,0 1-1,1 0 1,-1 0-1,1 0 1,-1 0-1,0 1 1,1 0-1,-1 0 1,0 0-1,0 0 1,0 1-1,0-1 1,0 1-1,0 0 1,0 0-1,0 1 1,-1-1-1,1 1 1,-1 0 0,0 0-1,0 0 1,0 0-1,0 0 1,0 1-1,-1-1 1,4 7-1,-1 0 21,0 1-1,-1-1 1,0 1 0,0 0-1,-2 0 1,1 1 0,1 13-1,19 168 1177,-23-122-126,0-71-1093,0 0 0,0 0 0,0 0 0,0 1 1,0-1-1,0 0 0,0 0 0,0 0 0,-1 1 1,1-1-1,0 0 0,0 0 0,0 0 0,0 1 0,0-1 1,-1 0-1,1 0 0,0 0 0,0 0 0,0 0 1,0 1-1,-1-1 0,1 0 0,0 0 0,0 0 0,0 0 1,-1 0-1,1 0 0,0 0 0,0 0 0,-1 0 1,1 0-1,0 0 0,0 0 0,0 0 0,-1 0 0,1 0 1,0 0-1,0 0 0,-1 0 0,1 0 0,0 0 1,0 0-1,0 0 0,-1 0 0,1-1 0,0 1 0,0 0 1,0 0-1,-1 0 0,1 0 0,0-1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8:00.2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0 143 22239,'0'0'954,"11"-8"-632,77-71 1073,-75 65-1020,-11 10-277,1 1-1,0 0 0,-1 0 0,1 0 1,0 0-1,1 0 0,-1 1 1,0-1-1,1 1 0,-1 0 0,1 0 1,0 0-1,5-1 0,1 1 114,-8 2-183,-1-1 0,0 1 0,0 0 0,0 0 0,0-1 0,0 1 0,1 0 0,-1 0 0,0 0 0,0 1 0,0-1 0,0 0 0,0 0 0,1 1 0,-1-1 0,0 0 0,0 1 0,0-1 0,0 1 0,0 0 0,0-1 0,0 1 0,0 0 0,0-1 0,-1 1 0,1 0 0,0 0 0,0 0 0,-1 0 0,2 1 0,27 42 374,-25-36-288,1 1-1,0-1 1,0-1 0,1 1 0,0-1-1,1 0 1,13 12 0,-17-18-59,0 1 0,0-1 0,1 0 0,-1 0 0,0 0 0,1 0 0,-1-1 0,0 1 0,1-1 0,-1 0-1,1 0 1,-1 0 0,0 0 0,1-1 0,-1 0 0,0 1 0,1-1 0,-1 0 0,6-3 0,0 0 9,-1 0 0,1 0 0,-1-1 0,-1 0 0,1-1 0,8-7-1,6-12 100,-15 15-4031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8:08.1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0 418 8744,'0'0'10622,"10"-11"-10331,-7 7-253,17-18 350,30-47 0,-37 48-96,0 0-1,-2-1 1,-1-1-1,0 0 0,-2 0 1,-1-1-1,-1 0 1,7-49-1,-11 59-74,-1 12-179,-1 1 0,1-1 1,-1 0-1,0 0 0,0 1 0,0-1 0,0 0 0,0 0 1,0 1-1,0-1 0,-1 0 0,0-2 0,1 1 72,-2-12 155,2 15-253,0 0-1,0 0 1,0 0 0,0 1-1,0-1 1,0 0-1,0 0 1,0 0 0,0 0-1,0 0 1,-1 1-1,1-1 1,0 0 0,0 0-1,0 0 1,0 0-1,0 0 1,0 0 0,0 0-1,0 1 1,-1-1-1,1 0 1,0 0 0,0 0-1,0 0 1,0 0-1,0 0 1,-1 0 0,1 0-1,0 0 1,0 0-1,0 0 1,0 0 0,0 0-1,-1 0 1,1 0-1,0 0 1,0 0 0,0 0-1,0 0 1,0 0-1,-1 0 1,1 0 0,0 0-1,0 0 1,0 0-1,0 0 1,0 0 0,-1 0-1,1 0 1,0-1 0,0 1-1,0 0 1,0 0-1,0 0 1,0 0 0,0 0-1,-1 0 1,1 0-1,0-1 1,-9 19 21,1 1-1,1 0 1,1 0 0,0 0 0,2 1-1,-4 28 1,5-24 19,1-15-25,0 0-1,1 0 1,1 1 0,-1-1 0,1 0 0,1 1-1,0-1 1,0 0 0,1 0 0,0 0 0,0 0-1,6 14 1,0-6 60,-5-9-41,0 0 0,1 0 0,7 12 0,-10-18-25,0-1-1,0 0 1,0 0-1,0 1 0,0-1 1,0 0-1,0 0 0,0 0 1,1 0-1,-1-1 0,0 1 1,1 0-1,-1 0 1,0-1-1,1 1 0,-1-1 1,1 1-1,-1-1 0,1 0 1,-1 1-1,1-1 0,-1 0 1,1 0-1,-1 0 0,1 0 1,-1 0-1,2-1 1,1 0 25,-1 0 1,1 0-1,-1-1 1,1 0-1,-1 1 0,0-1 1,0 0-1,0-1 1,0 1-1,0 0 1,-1-1-1,4-4 1,26-40 346,-5 5-63,-4 6-82,-20 29-198,1 1 0,0-1 1,0 1-1,1 0 0,0 0 0,0 1 1,7-7-1,0 2 42,-10 8-89,-1 1 0,0 0 0,0-1 0,1 1 0,-1 0 0,1 0 0,-1 0 0,1 0 0,-1 0 0,1 1 0,-1-1 0,1 0 0,0 1 0,-1-1 0,1 1 0,0 0 0,0-1 0,1 1 0,5 0-12,-6 0 7,1 0 0,-1 0 1,0 0-1,1 0 0,-1 0 0,0 0 0,1 1 0,-1-1 0,0 1 0,0 0 0,0 0 0,1 0 1,-1 0-1,3 2 0,-1 0 21,1 1 0,-1 0 0,0 0 0,0 0 0,-1 0-1,1 1 1,-1-1 0,0 1 0,0 0 0,0 0 0,2 7 0,-2-4 35,0 1 1,-1-1-1,0 1 0,0-1 0,-1 1 0,1 16 0,-2-24-20,0 0-1,1 0 0,-1 1 0,0-1 1,1 0-1,-1 0 0,1 1 1,-1-1-1,1 0 0,0 0 0,-1 0 1,1 0-1,0 0 0,0 0 0,0 0 1,0 0-1,1 1 0,20-19 330,-16 10-302,0 0 0,-1 0 1,0-1-1,-1 0 0,8-16 1,-8 15-17,0 1 0,0 0 0,1 0 0,0 0 0,12-14 0,-10 15-26,-6 6-15,-1 0-1,1 0 1,0 0 0,0 0-1,0 0 1,0 0-1,0 0 1,1 0-1,-1 1 1,0-1 0,0 0-1,0 1 1,2-1-1,-2 1-3,0 0-1,0 0 0,0 1 0,0-1 1,0 1-1,0-1 0,0 1 1,0-1-1,0 1 0,0 0 1,0-1-1,0 1 0,0 0 0,-1 0 1,1-1-1,0 1 0,-1 0 1,1 0-1,0 0 0,-1 0 0,1 2 1,2 2-14,0 1-1,0 0 1,-1-1 0,1 1 0,-2 0 0,1 1 0,-1-1 0,1 7 0,9 31 9,-11-44 7,0 0 0,0 1 0,0-1 0,1 0 0,-1 0 0,0 1 1,0-1-1,0 0 0,0 0 0,1 1 0,-1-1 0,0 0 0,0 0 0,0 1 0,1-1 1,-1 0-1,0 0 0,0 0 0,1 0 0,-1 1 0,0-1 0,0 0 0,1 0 0,-1 0 1,0 0-1,0 0 0,1 0 0,-1 0 0,0 0 0,1 0 0,-1 0 0,0 0 0,1 0 1,-1 0-1,11-7 29,6-16 20,-11 12-5,0-1-1,8-20 1,8-19 126,-21 50-172,0 0 0,-1 0 0,1 0 0,0 0 0,-1 0 0,1 0-1,0 0 1,0 0 0,0 0 0,0 0 0,0 0 0,0 1 0,0-1 0,0 0 0,0 1 0,3-2 0,-4 2-5,1 0 0,0 0 0,-1 0 0,1 0 0,0 0 0,-1 1 0,1-1 0,0 0 0,-1 0 0,1 0 0,-1 1 0,1-1 1,0 0-1,-1 1 0,1-1 0,-1 0 0,1 1 0,-1-1 0,1 1 0,-1-1 0,1 1 0,-1-1 0,1 2 0,3 4-56,0 1-1,-1-1 1,0 1-1,4 13 1,1 0 12,-4-11 42,3 7-20,2-1 1,0 1 0,14 17 0,-22-31 30,1-1 0,0 0 0,0 1-1,0-1 1,0 0 0,0 0 0,0 0 0,0 0-1,0-1 1,0 1 0,1-1 0,-1 1 0,0-1 0,0 0-1,1 1 1,-1-1 0,0 0 0,0-1 0,1 1-1,-1 0 1,0-1 0,0 1 0,5-2 0,6-3 39,0 0 1,21-10-1,-26 11-32,10-6 60,0-1-1,0-1 0,16-15 0,22-14 152,-43 32-118,22-21 0,-2 2 48,-15 11-45,-28 31-46,-32 39-53,30-39-5,0 1 1,-11 17 0,20-27-4,0 0 1,1 1-1,-1-1 1,1 1-1,0-1 1,1 1-1,-1 0 1,1 0-1,0 0 1,0 10-1,1-14 3,0 1-1,0 0 1,0-1 0,0 1-1,0 0 1,1-1 0,-1 1-1,1-1 1,0 1-1,0-1 1,0 1 0,0-1-1,0 0 1,3 5 0,-3-6-1,1 0 1,-1-1 0,0 1 0,1 0-1,-1-1 1,1 1 0,-1 0 0,1-1-1,-1 0 1,0 1 0,1-1-1,0 0 1,-1 0 0,1 0 0,-1 0-1,1 0 1,-1 0 0,1 0 0,-1-1-1,1 1 1,-1 0 0,1-1-1,-1 1 1,0-1 0,1 0 0,1-1-1,2 0 36,0-2 0,0 1 0,0 0 0,0-1 0,-1 0 0,0 0 0,0-1 0,0 1 0,0-1 0,-1 1 0,0-1-1,0 0 1,4-9 0,-4 7 4,1 1-1,-1 0 0,1 0 1,0 1-1,1-1 0,-1 1 0,1 0 1,9-8-1,-12 14-41,0-1 0,0 1 0,0 0 0,-1-1 0,1 1 0,0 0 0,-1 0 0,1 0 0,-1 1 0,1-1 0,-1 0 0,1 0 0,-1 1 0,2 2 0,8 6 0,-5-6-7,1-1 0,-1 0 0,1 0 0,0 0 0,0-1 0,0 1 0,0-2 0,0 1 0,10 0 0,-12-2 4,-1 0-1,1 0 0,0-1 0,0 0 1,0 0-1,-1 0 0,1 0 1,-1-1-1,1 1 0,-1-1 0,1 0 1,-1-1-1,0 1 0,0-1 0,5-4 1,9-8 26,-1-1 0,23-25 0,-33 32-14,0-1-1,0 0 1,-1 0-1,0-1 1,-1 0-1,7-18 1,-8 9-9,-7 19 0,-5 10 0,0 4 0,1 0 0,0 0 0,1 1 0,0 0 0,1 0 0,1 1 0,0-1 0,1 1 0,1 0 0,0 0 0,0 29 0,2-40-6,1 1 0,-1-1-1,1 0 1,-1 0 0,1 0 0,1 1-1,-1-1 1,1 0 0,-1 0 0,1 0 0,0-1-1,0 1 1,6 6 0,-7-8 3,1 0-1,0-1 1,0 1 0,0-1 0,0 0-1,1 0 1,-1 1 0,0-1 0,0-1-1,1 1 1,-1 0 0,1 0 0,-1-1-1,1 0 1,-1 1 0,1-1-1,-1 0 1,1 0 0,-1 0 0,1-1-1,-1 1 1,0 0 0,1-1 0,-1 0-1,3-1 1,0 0 8,1 0 1,-1-1-1,0 0 1,0 0-1,0-1 1,-1 1-1,1-1 0,-1 0 1,0 0-1,0-1 1,0 1-1,-1-1 1,1 0-1,-1 0 1,3-6-1,3-7 16,-1-1 1,0 0-1,5-22 0,-7 22-21,-2 8 0,-1-1 0,0 0 0,0 0 0,1-16 0,-15 87 0,-13 126 0,-17 103 0,30-222 0,6-28 0,-2 0 0,-19 62 0,23-93 0,0 0 0,0 0 0,-1 0 0,0-1 0,0 0 0,0 1 0,-11 9 0,14-15 0,0 1 0,0-1 0,-1 0 0,1 0 0,-1 0 0,1 0 0,-1 0 0,1 0 0,-1 0 0,0 0 0,1-1 0,-1 1 0,0 0 0,0-1 0,0 0 0,1 1 0,-1-1 0,0 0 0,0 0 0,0 0 0,0 0 0,0 0 0,1 0 0,-1-1 0,0 1 0,0-1 0,0 1 0,1-1 0,-1 0 0,0 0 0,1 1 0,-1-1 0,1 0 0,-1 0 0,1-1 0,-3-1 0,-1-3 0,0 1 0,0-1 0,1 0 0,0-1 0,0 1 0,1-1 0,0 0 0,0 1 0,0-1 0,1-1 0,0 1 0,0 0 0,1 0 0,0-1 0,0 1 0,1-1 0,0 1 0,0-1 0,1 1 0,0-1 0,0 1 0,0 0 0,1-1 0,6-12 0,2-6 0,1 2 0,2-1 0,0 2 0,2-1 0,1 2 0,0 0 0,24-23 0,79-95 0,-62 71 0,-33 37 0,25-42 0,-17 24 0,34-57 0,-69 115 0,0 0 0,1 0 0,0 0 0,0 0 0,0 16 0,0-8 0,1 1 0,3 29 0,-2-37 0,1 0 0,0 0 0,1-1 0,0 1 0,1-1 0,-1 1 0,2-1 0,-1 0 0,1 0 0,0 0 0,10 12 0,-13-19 0,1 0 0,-1 0 0,1 0 0,0 0 0,-1 0 0,1 0 0,0 0 0,0 0 0,0-1 0,-1 1 0,1-1 0,0 0 0,0 1 0,0-1 0,0 0 0,0 0 0,0 0 0,0-1 0,0 1 0,2-1 0,-1 1 0,1-1 0,0 0 0,-1 0 0,1 0 0,-1 0 0,1-1 0,-1 1 0,1-1 0,4-3 0,-1-3 0,1 1 0,-1-1 0,0-1 0,6-10 0,-7 10 0,0 1 0,0-1 0,1 1 0,11-9 0,-8 5 0,-10 12 0,0 0 0,1-1 0,-1 1 0,0 0 0,0-1 0,0 1 0,1 0 0,-1-1 0,0 1 0,0 0 0,1 0 0,-1-1 0,0 1 0,1 0 0,-1 0 0,0-1 0,1 1 0,-1 0 0,0 0 0,1 0 0,-1 0 0,0 0 0,1 0 0,0-1 0,11 15 0,-8-6 0,-1-1 0,1 1 0,-2-1 0,1 1 0,-1 0 0,0 0 0,0 0 0,0 10 0,-1-6 0,1-1 0,7 22 0,-9-32 0,0-1 0,0 0 0,0 0 0,0 1 0,0-1 0,0 0 0,0 0 0,1 1 0,-1-1 0,0 0 0,0 0 0,0 1 0,0-1 0,0 0 0,1 0 0,-1 0 0,0 1 0,0-1 0,0 0 0,1 0 0,-1 0 0,0 0 0,0 1 0,1-1 0,-1 0 0,0 0 0,0 0 0,1 0 0,-1 0 0,0 0 0,0 0 0,1 0 0,-1 0 0,0 0 0,0 0 0,1 0 0,-1 0 0,0 0 0,0 0 0,1 0 0,-1 0 0,0 0 0,1 0 0,-1 0 0,0-1 0,1 1 0,11-15 0,8-23 0,-11 17 0,-4 5 0,1 1 0,1 1 0,15-24 0,-22 38 0,0 0 0,0 0 0,0 1 0,0-1 0,0 0 0,0 0 0,0 0 0,0 0 0,0 1 0,0-1 0,0 0 0,0 0 0,0 0 0,0 0 0,0 0 0,0 0 0,1 1 0,-1-1 0,0 0 0,0 0 0,0 0 0,0 0 0,0 0 0,0 0 0,1 0 0,-1 0 0,0 1 0,0-1 0,0 0 0,0 0 0,0 0 0,1 0 0,-1 0 0,0 0 0,0 0 0,0 0 0,0 0 0,1 0 0,-1 0 0,0 0 0,0 0 0,0 0 0,0 0 0,1 0 0,-1 0 0,0 0 0,0-1 0,0 1 0,0 0 0,0 0 0,1 0 0,-1 0 0,0 0 0,0 0 0,0 0 0,0 0 0,0-1 0,0 1 0,0 0 0,0 0 0,1 0 0,-1 0 0,0 0 0,0 0 0,0-1 0,0 1 0,1 11 0,-1-11 0,-3 27 0,1-16 0,1 0 0,0-1 0,1 1 0,0 0 0,0 0 0,1 0 0,1 0 0,0-1 0,0 1 0,5 11 0,-7-21 0,1 1 0,0 0 0,0-1 0,0 1 0,0-1 0,0 0 0,0 1 0,1-1 0,-1 0 0,0 1 0,1-1 0,-1 0 0,0 0 0,1 0 0,0-1 0,-1 1 0,1 0 0,-1 0 0,1-1 0,0 1 0,-1-1 0,1 0 0,0 1 0,0-1 0,0 0 0,-1 0 0,1 0 0,0 0 0,0 0 0,-1 0 0,1-1 0,0 1 0,0-1 0,2 0 0,6-3 0,0 0 0,0-1 0,0 0 0,12-8 0,-15 9 0,21-13 0,0-2 0,-2-1 0,0-1 0,-1-1 0,32-37 0,-41 37 0,16-27 0,-29 41 0,-10 11 0,-11 10 0,7-1 0,1 1 0,0 0 0,-17 28 0,24-35 0,0 1 0,0 0 0,0 0 0,1 0 0,0 1 0,0-1 0,0 0 0,1 1 0,1-1 0,-1 15 0,1-19 0,1-1 0,-1 1 0,0-1 0,1 0 0,0 1 0,-1-1 0,1 0 0,0 1 0,0-1 0,0 0 0,0 0 0,1 0 0,-1 0 0,1 0 0,-1 0 0,1 0 0,-1-1 0,1 1 0,0-1 0,0 1 0,0-1 0,4 3 0,-4-3 0,0-1 0,0 1 0,0-1 0,0 1 0,0-1 0,0 0 0,0 0 0,0 0 0,0 0 0,0 0 0,0 0 0,0 0 0,0-1 0,0 1 0,0-1 0,0 1 0,-1-1 0,1 0 0,0 0 0,0 0 0,0 0 0,-1 0 0,1 0 0,0 0 0,-1 0 0,3-3 0,4-6 0,-1-1 0,-1 1 0,0-1 0,0 0 0,-1-1 0,0 0 0,5-19 0,-9 26 0,0-6 0,-11 32 0,8-18 0,0 0 0,0 0 0,1 0 0,-1 0 0,1 0 0,0 1 0,0-1 0,-1 4 0,1-5 0,-1-2 0,3 2 0,1-1 0,-1 0 0,0 0 0,1 1 0,-1-1 0,0 0 0,0 1 0,0-1 0,0 1 0,1 2 0,11 13 0,-9-13 0,-1-1 0,1-1 0,0 1 0,0 0 0,0-1 0,1 0 0,-1 0 0,0 0 0,1-1 0,-1 1 0,1-1 0,0 0 0,6 0 0,-8-1 0,0 0 0,0 0 0,0 0 0,0-1 0,0 1 0,0-1 0,0 0 0,0 0 0,0 0 0,0 0 0,-1 0 0,1 0 0,0-1 0,-1 0 0,1 1 0,-1-1 0,0 0 0,1 0 0,-1 0 0,0-1 0,0 1 0,2-4 0,7-13 0,-1 0 0,0 0 0,-2-1 0,0 0 0,8-35 0,-15 52 0,-1-1 0,0 0 0,1 0 0,-1 1 0,0-1 0,-1 0 0,0-5 0,-1-15 0,0 20 0,-1 9 0,5-1 0,-1 0 0,0 0 0,1 0 0,0 0 0,0-1 0,0 1 0,5 6 0,3 7 0,6 30 0,-3-5 0,-10-35 0,-2-4 0,1 0 0,-1 0 0,0 0 0,1 0 0,0 0 0,0-1 0,0 1 0,3 3 0,-4-5 0,0-1 0,0 1 0,1 0 0,-1-1 0,0 1 0,0-1 0,1 0 0,-1 0 0,0 1 0,1-1 0,-1 0 0,0 0 0,1 0 0,-1 0 0,0 0 0,1-1 0,-1 1 0,0 0 0,1 0 0,-1-1 0,0 1 0,1-1 0,-1 0 0,2-1 0,1 0 0,-1 0 0,1 0 0,-1-1 0,0 1 0,1-1 0,-1 0 0,4-5 0,-5 5 0,1 0 0,-1 1 0,1-1 0,-1 1 0,1 0 0,0 0 0,0-1 0,0 2 0,4-3 0,-5 3 0,-1 1 0,1-1 0,-1 0 0,1 1 0,-1-1 0,1 1 0,-1 0 0,1-1 0,0 1 0,-1 0 0,1 0 0,0 0 0,-1 0 0,4 1 0,-4 0 0,1 0 0,-1 1 0,1-1 0,-1 1 0,1-1 0,-1 1 0,0 0 0,0-1 0,0 1 0,0 0 0,1 4 0,0-3 0,1 4 0,1 0 0,-1 0 0,2-1 0,6 10 0,-9-14 0,0 0 0,0-1 0,0 1 0,0-1 0,0 1 0,0-1 0,0 0 0,0 0 0,1 0 0,-1 0 0,0 0 0,1-1 0,-1 1 0,1-1 0,-1 1 0,0-1 0,5 0 0,-6 0 0,2 0 0,0 0 0,-1 0 0,1 0 0,0 0 0,0 0 0,0 1 0,0-1 0,0 1 0,0 0 0,2 1 0,-4-1 0,0 0 0,0 0 0,0 1 0,0-1 0,0 0 0,0 0 0,-1 1 0,1-1 0,-1 1 0,1-1 0,-1 1 0,1-1 0,-1 1 0,0-1 0,1 1 0,-1-1 0,0 1 0,0-1 0,0 1 0,-1-1 0,1 4 0,-3 21 0,0 1 0,-2-1 0,0 0 0,-2 0 0,-1 0 0,-1-1 0,-15 28 0,-1-4 0,-3-1 0,-48 64 0,68-101 0,-1 1 0,0-1 0,0-1 0,-1 1 0,-1-2 0,-16 13 0,27-22 0,0 1 0,-1-1 0,1 0 0,-1 0 0,1 1 0,0-1 0,-1 0 0,1 0 0,-1 0 0,1 1 0,-1-1 0,1 0 0,-1 0 0,1 0 0,0 0 0,-1 0 0,1 0 0,-1 0 0,1 0 0,-1 0 0,1 0 0,-1 0 0,1 0 0,-1-1 0,1 1 0,-1 0 0,1 0 0,0 0 0,-1-1 0,1 1 0,-1 0 0,1 0 0,0-1 0,-1 1 0,1 0 0,0-1 0,-1 1 0,1 0 0,0-1 0,0 1 0,-1-1 0,1 1 0,0 0 0,0-1 0,0 1 0,-1-1 0,1 1 0,0-1 0,0 1 0,0-1 0,0 1 0,0-1 0,0 1 0,0 0 0,0-1 0,0 1 0,0-1 0,3-29 0,-3 30 0,5-21 0,1 1 0,1 0 0,1 0 0,0 1 0,2 0 0,0 0 0,1 1 0,1 1 0,0 0 0,2 0 0,17-17 0,18-12 0,1 1 0,67-44 0,-26 28 0,-77 52 0,1 2 0,0-1 0,0 2 0,25-8 0,-38 14 24,-1-1 0,0 1 0,0-1 0,1 1 0,-1 0 0,0 0 0,1-1 0,-1 1 0,1 0 0,-1 0 0,0 0 0,1 0 0,-1 1 0,0-1 0,1 0 0,-1 1 0,0-1 0,1 0 0,-1 1 0,0 0 0,0-1 0,1 1 0,-1 0 0,0-1 0,0 1 0,0 0 0,0 0 0,0 0 0,0 0 0,0 0 0,0 0 0,0 0 0,-1 1 0,1-1 0,0 0 0,-1 0 0,1 1 0,-1-1 0,1 0 0,-1 3 0,1 2-727,0 0 0,-1 0 1,0 0-1,0 0 1,0 0-1,-3 10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8:09.1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70 101 12160,'0'0'11321,"-11"8"-10937,-32 26 6,41-33-337,1 0-1,0 1 1,0-1-1,-1 1 1,1-1-1,0 1 1,0 0-1,0-1 1,1 1-1,-1 0 1,0-1-1,1 1 1,-1 0-1,1 0 1,-1 0-1,1 0 1,0 0-1,0-1 0,0 1 1,0 0-1,0 0 1,0 0-1,0 0 1,2 3-1,-1 1 210,-1-6-231,0 0 1,0 0-1,0 1 1,0-1 0,-1 0-1,2 1 1,-1-1 0,0 0-1,0 1 1,0-1 0,0 0-1,0 0 1,0 1 0,0-1-1,0 0 1,0 1 0,0-1-1,1 0 1,-1 0 0,0 1-1,0-1 1,0 0-1,1 0 1,-1 0 0,0 1-1,0-1 1,0 0 0,1 0-1,-1 0 1,0 1 0,0-1-1,1 0 1,-1 0 0,0 0-1,1 0 1,-1 0 0,1 0-1,8-8 705,6-17 43,-12 13-536,0 0 0,-1-1-1,-1 1 1,0 0 0,0-1 0,-1 1 0,-1-1 0,0 1 0,0 0 0,-2 0-1,-3-14 1,2 18 55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08:21.85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134 1 7632,'0'0'8310,"-6"11"-8243,-3 5-38,4-6 18,0 0-1,0 0 0,-5 19 1,8-20-9,1 1 0,0-1 0,1 0 0,0 1 0,0-1 1,1 1-1,0-1 0,5 16 0,-1 4 34,6 116 346,-9-113-316,10 138 474,-2-80-269,-6-54-160,2 42 1,-5-47-73,11 56 0,-3-37-27,2 21 20,-2-23 11,3 88 0,-9-89-32,1 0 1,13 56-1,-7-52-27,5 81-1,-6 22 55,2 39 29,-5-9-15,-2-6-57,-8-34 134,20 187 1,13 3 184,-30-240-267,-1-55-51,-10 138 192,-27 270 244,24-311-297,9-93-62,-15 62 0,16-82-54,-2 31 0,-5 21 123,9-55-100,0 1-1,2 0 1,0 27-1,1-42-40,-2-5 60,6-1 321,-13-20-164,-42-208 169,13 49-218,32 144-151,6 29-30,-1-1-1,0 0 0,-1 1 1,1-1-1,-1 1 0,-4-9 1,0 2-20,1-1 0,-4-21 0,1 8 17,-4-18-50,8 27-57,-1 0 0,-1 0 0,-9-20 0,10 20-48,3 7-102,1 21 103,2 18 87,2 0-1,2 0 1,8 32-1,1 1-38,24 72-8,-10-39 64,29 93-181,-33-124 298,-18-48-66,0 1 0,0 0-1,4 24 1,-7-25-18,1 1 0,8 17 1,-7-22 35,-2-1 1,1 1 0,-1 0 0,-1 0 0,2 21-1,3-54 67,0-125-1,-2 83-68,31-250-15,-5 61-182,-7 44 56,-20 175 44,2 0 0,1 1 0,16-45 0,-18 64 24,1 0-1,1 0 1,0 1-1,0 0 1,1 1 0,1 0-1,0 0 1,1 1-1,0 0 1,1 0-1,0 1 1,1 1-1,0 0 1,25-14-1,-2-3-169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0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1207 7736,'0'0'7500,"-2"10"-7255,-8 31 15,5-11 2037,5-27-759,-2-8-408,0-2-857,-7-29 212,2 0 0,1-1 0,1 0 0,1-42-1,5 23 42,3 1-1,11-61 0,7-145 1317,-17 155-985,-1 50-298,3-104 1515,-3 110-1619,-3 37-291,0 0 0,0 0 0,-1 0 0,-2-15 0,1-8 42,28 35-295,12 3 39,41 7 0,-8 0-17,258 6-240,-166-9 182,42-8 16,-65-2 48,24 0 39,96 2-3,-169 4 26,105-12 0,-186 9 0,190-8 206,383 34 0,-213 15-43,-170-8-29,-115-21-93,226 22 323,-228-28-267,127 4 102,194-29 155,-259-1-289,-18 2-36,114-13-30,184-11 0,-76 26 0,-197 8 0,6-6 0,57-2 0,44 7 0,-2 0 0,417 34 0,-594-18 0,110-5 0,79-24 0,-225 18 0,132-20 0,-169 23 0,0 0 0,1 0 0,-1 1 0,1 1 0,0-1 0,-1 1 0,16 2 0,-23-1 0,1 0 0,0 0 0,-1 0 0,1 1 0,-1-1 0,1 0 0,-1 1 0,0-1 0,0 1 0,1-1 0,-1 1 0,0 0 0,-1 0 0,1-1 0,0 1 0,0 0 0,-1 0 0,1 0 0,-1 0 0,1 3 0,5 46 0,-5-37 0,10 232 0,-10-204 0,5 375 0,1-355 0,12 47 0,-13-74 0,-6 4-76,0-39-337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7528,'0'0'13383,"-11"4"-13152,-36 17-6,41-18-145,0 1-1,0-1 0,1 1 1,0 1-1,0-1 0,0 1 1,0-1-1,-7 11 0,8-9 29,-1-1-1,0 0 0,0 0 0,-8 6 0,-59 51 939,61-53-895,1 1 0,0 0 0,1 1 0,0 0 0,-14 24 0,9-15 26,-1 5 166,-13 29-1,21-41-190,5-4-81,0-1 0,0 0 0,1 0 0,0 1 0,1-1 0,-1 1 0,2-1-1,0 11 1,0 6 51,1-4 27,0 0-1,1 0 1,6 22 0,5 35 305,-1 289 877,-8-116-563,-2-142-465,3 51 117,1 146 1724,-8-202-1743,20-98-401,-2-3 0,-1-1 0,0-1 0,1-1 0,23-2 0,4 1 0,230-5 0,-229-1 0,-30 3 0,-8-22 0,-8 8 0,1 2 0,0 1 0,1-1 0,4-20 0,-1 8 0,-1 0 0,-1 0 0,-3-43 0,0 17 0,1 51 0,0-1 0,0 1 0,1 0 0,-1 0 0,1-1 0,0 1 0,0 0 0,0 0 0,1 0 0,2-5 0,-3 5 0,0 1 0,-1-1 0,1 0 0,-1 0 0,0 1 0,0-1 0,0 0 0,0 0 0,0 1 0,-1-5 0,0-2 0,1-17 0,5-37 0,-4 54 0,-1-1 0,0 1 0,-2-11 0,0-15 0,0-8 0,0 29 0,1-1 0,1 1 0,2-18 0,0 13 0,-1-34 0,-2 35 0,2 1 0,2-27 0,12-98 0,-8 87 0,20-78 0,-25 121 0,-1-1 0,0 1 0,0 0 0,-2 0 0,1-1 0,-5-18 0,2 1 0,-3-5 0,0-14 0,4 15 0,-10-57 0,2 26 0,8 47 0,-1 1 0,-1 0 0,-1 0 0,0 0 0,-2 1 0,1-1 0,-2 1 0,-15-23 0,7 9 0,13 25 0,1 0 0,-1 0 0,0 0 0,0 0 0,0 1 0,-1-1 0,1 1 0,-1 0 0,-5-4 0,6 4 961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24.0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1 140 6520,'0'0'5441,"1"-10"-5338,-1-3-65,5-28 148,1 12 871,0-17 3253,-6 46-4285,1 0 0,0 0 0,-1 0-1,1 0 1,-1 0 0,1 0-1,0 1 1,-1-1 0,1 0 0,-1 0-1,1 1 1,-1-1 0,1 0-1,-1 1 1,1-1 0,-1 0 0,1 1-1,-1-1 1,1 1 0,-1-1-1,1 1 1,-1-1 0,0 1-1,1-1 1,-1 1 0,0-1 0,0 1-1,1 0 1,3 23 669,-5-22-632,1 0 0,1 1-1,-1-1 1,0 0-1,0 0 1,1 0 0,0 1-1,-1-1 1,1 0 0,0 0-1,0 0 1,2 3-1,-3-3 72,1 1 0,0 0-1,0 0 1,-1 0 0,0-1-1,1 1 1,-1 0 0,0 0-1,0 0 1,-2 5 0,2 2 51,-12 431 1544,11-359-1475,-1-19 40,3 0 0,3 0 0,12 70-1,-15-131-270,4 22 262,0-1 0,-2 2 0,1 31 0,-4-2 300,0-31-3347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26.1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0 9816,'0'0'6977,"-10"1"-6799,-31 3-12,40-4-121,0 0 0,0 0-1,1 0 1,-1 0 0,0 0 0,0 0 0,0 1 0,0-1 0,0 0 0,0 0-1,0 1 1,0-1 0,0 0 0,1 1 0,-1-1 0,0 1 0,0-1 0,1 1-1,-1-1 1,0 1 0,0 0 0,1-1 0,-1 1 0,1 0 0,-1-1 0,1 1 0,-1 0-1,0 1 1,1-2-12,0 1-1,0-1 0,0 0 1,-1 1-1,1-1 0,0 1 1,0-1-1,0 0 0,-1 0 1,1 1-1,0-1 1,0 0-1,-1 1 0,1-1 1,0 0-1,-1 0 0,1 0 1,0 1-1,-1-1 0,1 0 1,0 0-1,-1 0 0,1 0 1,-1 1-1,1-1 1,0 0-1,-1 0 0,1 0 1,0 0-1,-1 0 0,1 0 1,-1 0-1,-2 2 213,0 1 0,0-1 0,1 1 0,-1 0-1,1 0 1,0 0 0,0 0 0,0 0 0,-1 4 0,1-3 142,0-1-89,1 1 0,0 0 1,0-1-1,0 1 0,1 0 0,-1 0 1,1 0-1,0 0 0,0 4 0,3 38 316,-3-44-601,49 396 1701,-33-275-1185,-12-93-421,11 126 580,-5-33 238,-9-108-721,0-1 0,-1 0-1,-1 1 1,0-1-1,-1 0 1,-5 16-1,-5 10 207,7-26-282,4-10-69,2-6 63,9-16-296,12-38-1,-10 18-3826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7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436 0 10152,'0'0'6857,"-13"3"-6117,-7 3-469,-1 1 0,2 0 0,-1 2 0,1 0 1,0 1-1,1 1 0,-18 14 0,11-4 59,0 1-1,2 1 1,0 1 0,2 1-1,1 1 1,1 1 0,1 1 0,2 0-1,0 1 1,-21 58 0,35-79-232,0 0 1,1-1 0,0 1 0,0 0 0,0 0-1,1 0 1,0 0 0,1 0 0,2 10 0,-3-15-59,1-1 1,-1 1 0,1 0-1,0-1 1,0 0 0,0 1-1,0-1 1,0 1 0,0-1 0,1 0-1,-1 0 1,1 0 0,0 0-1,0 0 1,0 0 0,0 0-1,0-1 1,0 1 0,0-1-1,0 1 1,0-1 0,1 0-1,-1 0 1,1 0 0,-1 0-1,1 0 1,-1-1 0,1 1 0,-1-1-1,5 1 1,4-2 64,-1 0 0,0 0-1,0-1 1,0 0 0,-1-1 0,1 0 0,-1-1 0,1 0 0,-1 0-1,0-1 1,0 0 0,9-7 0,13-12 447,49-46 0,-77 67-510,49-49 1743,58-73-1,-109 123-1620,-1 1-134,0 0 0,1 1 0,-1-1-1,0 0 1,1 1 0,-1-1 0,1 1 0,-1-1-1,1 1 1,-1-1 0,1 1 0,0-1-1,-1 1 1,1-1 0,-1 1 0,1-1 0,0 1-1,0 0 1,-1 0 0,1-1 0,0 1-1,-1 0 1,2 0 0,-4 15-22,-1-1-8,1 1 0,0-1 0,2 1 0,0 0 0,0-1 0,1 1 0,1 0 0,0-1 0,1 1 0,1-1 0,0 0 0,1 0 0,1-1 0,0 1 0,14 21 0,-18-31 0,1-1 0,0 0 0,-1 0 0,1 0 0,1-1 0,-1 1 0,0-1 0,1 1 0,-1-1 0,5 2 0,-6-4 0,-1 1 0,1 0 0,0-1 0,0 1 0,0-1 0,-1 1 0,1-1 0,0 0 0,0 0 0,0 0 0,0 0 0,0 0 0,0 0 0,0-1 0,0 1 0,-1-1 0,1 1 0,0-1 0,0 0 0,-1 0 0,1 1 0,0-1 0,-1 0 0,3-2 0,4-5 0,1-1 0,-2 0 0,1 0 0,-2-1 0,1 0 0,-1 0 0,-1-1 0,1 1 0,-2-1 0,0 0 0,0-1 0,2-12 0,0-4 0,-1 0 0,-1 0 0,-2 0 0,-1-29 0,-2 38 0,-5-34 0,6 48 0,-1 0 0,0 1 0,-1-1 0,1 1 0,-1-1 0,0 1 0,0 0 0,0-1 0,-1 1 0,1 0 0,-1 1 0,0-1 0,-4-4 0,0 5 0,12 7 0,4-1 0,0 1 0,0-1 0,0 0 0,0-1 0,19 2 0,53 0 0,-43-4 0,28 3 0,0-3 0,1-3 0,-1-3 0,0-3 0,102-28 0,-165 36 0,3 0 0,0-1 0,0 1 0,0-1 0,11 1 0,-22 7 0,-12 7 0,4-4 0,-37 32 0,-61 63 0,84-75 0,1 1 0,2 1 0,-31 53 0,51-78 0,1 1 0,1-1 0,-1 1 0,1-1 0,0 1 0,1 0 0,-1-1 0,1 1 0,0 11 0,1-15 0,0 0 0,0 0 0,0 0 0,1-1 0,-1 1 0,1 0 0,0 0 0,-1 0 0,1-1 0,1 1 0,-1-1 0,0 1 0,1 0 0,-1-1 0,1 0 0,-1 1 0,1-1 0,0 0 0,0 0 0,0 0 0,1 0 0,-1-1 0,0 1 0,1 0 0,3 1 0,-4-2 0,0-1 0,1 1 0,-1 0 0,1-1 0,-1 0 0,0 0 0,1 0 0,-1 0 0,1 0 0,-1 0 0,1 0 0,-1-1 0,1 1 0,-1-1 0,0 0 0,1 0 0,-1 0 0,0 0 0,0 0 0,0 0 0,0 0 0,0-1 0,3-2 0,4-4 0,-1 1 0,0-1 0,-1-1 0,7-10 0,2-3 0,-2-1 0,0-1 0,-2-1 0,13-34 0,27-109 0,-41 128 0,-13 56 0,0-1 0,0 1 0,2 27 0,8 62 0,-5-77 0,13 50 0,-14-69 0,1 1 0,0-2 0,0 1 0,1 0 0,1-1 0,-1 1 0,1-1 0,1-1 0,8 11 0,-13-17 0,0 0 0,0 0 0,0-1 0,1 1 0,-1 0 0,0-1 0,0 1 0,1-1 0,-1 0 0,0 1 0,1-1 0,-1 0 0,1 0 0,-1 0 0,0 0 0,1 0 0,-1 0 0,0 0 0,1 0 0,-1 0 0,1-1 0,-1 1 0,0-1 0,1 1 0,-1-1 0,2 0 0,4-3 0,-1 1 0,0-1 0,11-9 0,-2 0 0,-1-1 0,0-1 0,0 0 0,14-22 0,39-73 0,9-12 0,-76 122 0,0 0 0,0 0 0,0 0 0,0 1 0,0-1 0,0 0 0,0 0 0,1 0 0,-1 0 0,0 0 0,0 1 0,0-1 0,0 0 0,0 0 0,0 0 0,0 0 0,1 0 0,-1 0 0,0 0 0,0 1 0,0-1 0,0 0 0,1 0 0,-1 0 0,0 0 0,0 0 0,0 0 0,0 0 0,1 0 0,-1 0 0,0 0 0,0 0 0,0 0 0,0 0 0,1 0 0,-1 0 0,0 0 0,0 0 0,0 0 0,0 0 0,1 0 0,-1 0 0,0-1 0,0 1 0,0 0 0,0 0 0,0 0 0,1 0 0,-1 0 0,0 0 0,0 0 0,0-1 0,0 1 0,0 0 0,0 0 0,0 0 0,0 0 0,1 0 0,-1-1 0,0 1 0,0 0 0,0 0 0,0 0 0,0 0 0,0-1 0,-1 26 0,-8 39 0,8-59 0,-2 9 0,-1 4 0,1 1 0,0 0 0,2 0 0,0 1 0,1-1 0,3 24 0,-3-41 0,0 0 0,1-1 0,-1 1 0,0 0 0,1-1 0,0 1 0,-1 0 0,1-1 0,0 1 0,0-1 0,0 1 0,0-1 0,0 0 0,0 1 0,0-1 0,0 0 0,0 0 0,3 2 0,-3-3 0,0 1 0,1-1 0,-1 0 0,0 1 0,0-1 0,1 0 0,-1 0 0,0 0 0,1 0 0,-1 0 0,0 0 0,1 0 0,-1 0 0,0-1 0,0 1 0,1-1 0,-1 1 0,2-1 0,3-3 0,0 0 0,0 1 0,0-2 0,-1 1 0,0-1 0,1 0 0,5-7 0,11-18 0,-1-1 0,32-65 0,-16 27 0,-20 34 0,-14 27 0,1-1 0,0 1 0,0 0 0,1 1 0,0-1 0,0 1 0,11-11 0,-16 18 0,0 0 0,1 0 0,-1-1 0,0 1 0,0 0 0,1 0 0,-1 0 0,0 0 0,1 0 0,-1 0 0,0 0 0,1 0 0,-1 0 0,0 0 0,0 0 0,1 0 0,-1 0 0,0 0 0,1 0 0,-1 0 0,0 0 0,1 0 0,-1 0 0,0 1 0,0-1 0,1 0 0,-1 0 0,0 0 0,0 0 0,1 1 0,-1-1 0,0 0 0,0 0 0,1 0 0,-1 1 0,0-1 0,0 0 0,0 1 0,0-1 0,1 0 0,-1 0 0,0 1 0,0-1 0,0 0 0,0 1 0,0-1 0,0 1 0,6 18 0,-5-16 0,8 35 0,-5-15 0,15 40 0,-17-58 0,0 1 0,1 0 0,0-1 0,0 1 0,1-1 0,-1 0 0,1 0 0,0 0 0,0-1 0,1 1 0,7 5 0,-9-8 0,0 0 0,-1-1 0,1 1 0,0-1 0,0 0 0,0 0 0,0 0 0,1 0 0,-1-1 0,0 1 0,0-1 0,0 0 0,1 0 0,-1 0 0,0 0 0,4-1 0,-1 0 0,0-1 0,0 0 0,0 0 0,0 0 0,-1-1 0,1 0 0,-1 0 0,5-4 0,3-3 0,0-1 0,-1 0 0,0-1 0,-1 0 0,14-21 0,10-23 0,-33 52 0,1-1 0,-1 1 0,0-1 0,-1 0 0,1 0 0,-1 0 0,0 0 0,0 0 0,0 0 0,-1-7 0,0 11 0,0 1 0,0 0 0,0-1 0,0 1 0,0 0 0,0-1 0,0 1 0,0 0 0,0-1 0,0 1 0,0 0 0,-1-1 0,1 1 0,0 0 0,0-1 0,0 1 0,-1 0 0,1-1 0,0 1 0,0 0 0,-1 0 0,1-1 0,0 1 0,0 0 0,-1 0 0,1 0 0,0-1 0,-1 1 0,1 0 0,0 0 0,-1 0 0,1 0 0,0 0 0,-1 0 0,1 0 0,0 0 0,-1-1 0,1 1 0,0 0 0,-1 1 0,1-1 0,0 0 0,-1 0 0,1 0 0,-1 0 0,-14 10 0,5 0 0,2 0 0,0 1 0,0-1 0,1 2 0,0-1 0,1 1 0,0 0 0,-6 21 0,7-16 0,0 1 0,2-1 0,0 1 0,1-1 0,0 1 0,2 19 0,0-33 0,0 0 0,1 1 0,-1-1 0,1 0 0,0 0 0,0 0 0,0 0 0,1 0 0,0 0 0,-1 0 0,1 0 0,1-1 0,-1 1 0,0-1 0,5 5 0,-5-7 0,0 1 0,0 0 0,0-1 0,0 0 0,0 1 0,0-1 0,1 0 0,-1 0 0,1-1 0,-1 1 0,1 0 0,-1-1 0,1 1 0,-1-1 0,1 0 0,-1 0 0,1 0 0,-1 0 0,1 0 0,-1-1 0,1 1 0,-1-1 0,1 0 0,-1 1 0,1-1 0,2-2 0,3-1 0,0 0 0,0-1 0,0-1 0,0 1 0,-1-1 0,0 0 0,0-1 0,7-8 0,46-64 0,-43 54 0,24-30 0,33-49 0,-72 101 0,-1 1 0,1 0 0,0-1 0,-1 1 0,1 0 0,0 0 0,1 0 0,-1 0 0,3-2 0,-5 4 0,0 0 0,1 0 0,-1 0 0,0 0 0,0 0 0,0 0 0,1 0 0,-1 0 0,0-1 0,0 1 0,1 0 0,-1 0 0,0 0 0,0 0 0,1 1 0,-1-1 0,0 0 0,0 0 0,1 0 0,-1 0 0,0 0 0,0 0 0,0 0 0,1 0 0,-1 0 0,0 1 0,0-1 0,0 0 0,1 0 0,-1 0 0,0 0 0,0 1 0,0-1 0,0 0 0,1 0 0,1 19 0,-7 34 0,-2 0 0,-28 102 0,33-150 0,1 0 0,-2 1 0,1-1 0,0 0 0,-1 0 0,0-1 0,0 1 0,-1 0 0,-7 7 0,10-11 0,0 0 0,0 0 0,0 0 0,0 0 0,0 0 0,0-1 0,0 1 0,-1 0 0,1-1 0,0 1 0,-1-1 0,1 1 0,0-1 0,0 1 0,-1-1 0,1 0 0,-1 0 0,1 0 0,0 0 0,-1 0 0,1 0 0,-1 0 0,1 0 0,0 0 0,-1-1 0,1 1 0,0-1 0,-1 1 0,1-1 0,0 1 0,0-1 0,0 0 0,-1 1 0,1-1 0,0 0 0,0 0 0,0 0 0,0 0 0,0 0 0,0 0 0,1 0 0,-1 0 0,-1-2 0,-1-2 0,0 0 0,0 0 0,1 0 0,-1 0 0,1 0 0,-2-9 0,4 14 0,-1-1 0,1 0 0,0 0 0,0 1 0,0-1 0,-1 0 0,1 0 0,0 0 0,0 1 0,0-1 0,0 0 0,1 0 0,-1 0 0,0 1 0,0-1 0,0 0 0,1 0 0,-1 1 0,0-1 0,1 0 0,-1 0 0,1 1 0,-1-1 0,1 1 0,-1-1 0,1 0 0,-1 1 0,1-1 0,-1 1 0,1-1 0,0 1 0,-1-1 0,1 1 0,0 0 0,-1-1 0,1 1 0,0 0 0,0 0 0,0-1 0,-1 1 0,1 0 0,0 0 0,0 0 0,-1 0 0,1 0 0,0 0 0,0 0 0,0 0 0,-1 0 0,1 0 0,0 1 0,0-1 0,1 1 0,27 5 0,0 1 0,-1 2 0,28 12 0,-27-9 0,0-2 0,57 13 0,-58-20 850,-11-6-5635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55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0 8744,'0'0'8350,"-5"12"-8067,-12 26-3,1 1 0,2 0 0,-10 53 0,17-59-37,2 0 0,1 0 0,1 0 0,2 1 0,3 34 0,0-55-86,0 0 0,7 24-1,-9-34-110,1-1 0,-1 1-1,1 0 1,0-1 0,0 0-1,1 1 1,-1-1 0,0 0-1,1 1 1,-1-1 0,1 0-1,0 0 1,0 0 0,0 0-1,0-1 1,0 1 0,0 0-1,0-1 1,1 1 0,-1-1-1,5 2 1,-4-3-11,0-1 0,-1 1 0,1-1 0,0 0 0,-1 1 0,1-1 0,-1 0 0,1-1 0,-1 1 0,0 0 0,0-1 0,1 1-1,-1-1 1,0 0 0,0 0 0,0 0 0,2-3 0,2-1 33,9-10 48,-1 1 1,0-2-1,-1 0 0,-1-1 0,-1 0 0,-1-1 0,14-31 0,41-147 726,-63 189-802,6-16 104,-4 12 52,-1 1 0,0-1 0,0 0 0,1-19 0,-4 30 57,-1 13-35,-3 23-116,2 0 1,1 1 0,1-1-1,10 61 1,-7-71-29,-2-17-34,0 0 0,0 0 0,1 0 0,0 0 0,0 0 0,1 0-1,0-1 1,0 1 0,1-1 0,6 9 0,-9-15-33,-1-1-1,1 1 0,0 0 1,-1-1-1,1 1 1,0-1-1,0 1 1,0-1-1,0 1 0,0-1 1,0 1-1,-1-1 1,1 0-1,0 0 1,0 1-1,0-1 0,0 0 1,0 0-1,0 0 1,0 0-1,0 0 1,0 0-1,0 0 0,0-1 1,0 1-1,0 0 1,2-1-1,25-13 117,-26 13-112,10-8 47,1 0 1,-2 0 0,1-2-1,-1 1 1,-1-1 0,18-24-1,44-80 359,-68 108-390,-1 0 56,1-1 1,0 1-1,1 0 0,0 1 0,0-1 0,0 1 1,1 0-1,0 0 0,0 1 0,0 0 1,15-9-1,-21 13-69,1 1 0,-1 0 1,1-1-1,0 1 0,-1 0 0,1 0 1,0-1-1,-1 1 0,1 0 0,0 0 0,-1 0 1,1 0-1,0 0 0,-1 0 0,1 0 1,0 0-1,-1 0 0,1 1 0,0-1 1,-1 0-1,1 0 0,0 0 0,-1 1 1,1-1-1,-1 0 0,1 1 0,0-1 1,0 1-1,0 1 0,1 0-1,-1-1 1,0 1 0,0 0 0,0 0-1,0 0 1,-1-1 0,1 1 0,0 0-1,0 2 1,1 8 22,-1-1 0,1 20-1,-2-31-34,-1 180 511,1-180-508,0 0 0,0 0 0,0 0 0,0 1 1,0-1-1,0 0 0,0 0 0,0 0 0,0 0 0,0 0 0,0 0 1,0 1-1,0-1 0,0 0 0,0 0 0,0 0 0,0 0 1,0 0-1,0 0 0,0 1 0,1-1 0,-1 0 0,0 0 1,0 0-1,0 0 0,0 0 0,0 0 0,0 0 0,0 0 0,0 0 1,1 0-1,-1 0 0,0 0 0,0 1 0,0-1 0,0 0 1,0 0-1,0 0 0,1 0 0,-1 0 0,0 0 0,0 0 0,0 0 1,0 0-1,0 0 0,1 0 0,-1 0 0,0-1 0,9-3 97,9-11-1,2-5-9,0-1 0,-2-2-1,17-24 1,-18 23 77,0 1 1,2 1-1,23-23 0,-41 44-153,0 0 1,0 0-1,0 0 1,0 0-1,0 0 1,0 0 0,1 1-1,-1-1 1,0 0-1,0 1 1,1-1-1,-1 1 1,0-1-1,1 1 1,-1-1-1,1 1 1,-1 0-1,0 0 1,1 0 0,-1 0-1,3 0 1,-3 1-6,0-1 0,0 1 1,0-1-1,0 1 1,0 0-1,0 0 0,-1 0 1,1-1-1,0 1 1,0 0-1,-1 0 0,1 0 1,0 0-1,-1 0 1,1 1-1,-1-1 0,1 0 1,-1 0-1,1 2 1,1 6 16,-1 0 1,1 0-1,-2 1 1,0 15 0,-1 6 3,-1 36 92,2-62-96,0 1 1,1-1 0,-1 1 0,1-1-1,1 1 1,-1-1 0,1 0 0,5 10 0,-7-14-22,0-1 0,1 1 0,-1-1 1,1 1-1,-1-1 0,1 0 0,-1 1 0,1-1 1,-1 1-1,1-1 0,0 0 0,-1 0 0,1 1 1,-1-1-1,1 0 0,0 0 0,-1 0 1,1 0-1,0 1 0,-1-1 0,1 0 0,0 0 1,-1 0-1,1-1 0,0 1 0,-1 0 0,1 0 1,0 0-1,-1 0 0,1-1 0,-1 1 0,1 0 1,0-1-1,23-13 78,-19 10-70,8-6-13,0-2 1,0 1-1,-1-2 1,-1 1-1,0-2 0,16-26 1,-12 19-3,0 1 1,21-23-1,-29 35 1,-6 7 0,1-1 0,-1 1 0,0-1 0,0 1 0,0-1 0,1 1 0,-1 0 0,1 0 0,-1 0 0,1 0 0,0 0 0,-1 0 0,1 0 0,0 0 0,0 1 0,-1-1 0,1 1 0,0-1 0,0 1 0,0 0 0,0 0 0,3 0 0,-3 2 0,-1 0 0,1 0 0,0 0 0,-1 0 0,0 1 0,1-1 0,-1 1 0,0-1 0,0 1 0,0-1 0,-1 1 0,2 3 0,1 5 0,3 5 0,19 40 0,-23-52 0,0-1 0,0 1 0,1-1 0,0 1 0,-1-1 0,1 0 0,1 0 0,-1 0 0,0 0 0,1 0 0,5 2 0,-7-4 67,0 0 1,0-1-1,0 1 1,0-1-1,0 1 1,1-1-1,-1 0 1,0 0-1,0 0 0,1 0 1,-1 0-1,0 0 1,0-1-1,4 0 1,25-12-5127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55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17791,'0'0'3224,"64"22"-3952,-42-6 392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57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2 619 11856,'0'0'3081,"11"-11"-2473,3-2-367,-1-1 1,-1 0-1,0-1 0,16-28 0,72-165 2111,-68 132-1432,-10 26 232,-2-1-1,18-72 1,-60 178 545,-44 144-983,-39 108 47,94-276-680,-68 168 491,74-186-503,2-8-14,1 0 0,0 0-1,0 0 1,0 0 0,1 1-1,-1-1 1,1 0 0,0 7-1,2-12-33,0 0-1,-1 0 1,1 0-1,0 0 0,-1 0 1,1-1-1,0 1 0,-1 0 1,1 0-1,0-1 0,-1 1 1,1 0-1,-1-1 1,1 1-1,0-1 0,-1 1 1,1-1-1,-1 1 0,1-1 1,-1 1-1,0-1 0,1 0 1,19-17 109,91-103 390,-77 81-367,34-43 134,-34 40 172,74-72 1,-105 112-415,12-9 265,-10 11-104,-4 9 27,-7 19-123,2 0 0,1 1 0,1-1 0,2 35 0,0-55-57,1-1 0,0 1 0,1-1 0,-1 0 0,1 1 0,0-1 1,1 0-1,-1 0 0,1 0 0,1-1 0,-1 1 0,7 7 0,-9-12-45,1 0-1,-1 0 0,1 0 0,-1 0 0,0-1 1,1 1-1,-1 0 0,1-1 0,0 0 0,-1 1 1,1-1-1,-1 0 0,1 0 0,0 1 1,-1-1-1,1-1 0,0 1 0,-1 0 0,1 0 1,-1-1-1,1 1 0,0 0 0,-1-1 0,1 0 1,-1 1-1,0-1 0,1 0 0,-1 0 0,2-1 1,2-1 15,0 0 1,0-1 0,-1 0 0,1 0-1,-1 0 1,6-8 0,-6 6-24,0 0 0,-1-1 0,1 0 0,-2 1 0,1-1 0,-1 0 0,0-1 0,0 1 0,-1 0 0,1-13 0,-2 5 0,0 0 0,0-1 0,-2 2 0,-3-20 0,3 30 0,1 0 0,-1 0 0,1 0 0,-1 0 0,-1 0 0,1 1 0,0-1 0,-1 1 0,0-1 0,1 1 0,-1 0 0,-1 0 0,1 0 0,0 1 0,-6-4 0,28-5 0,27-12 0,-7 4 0,70-24 0,-65 29 0,-15 5 0,1 0 0,42-6 0,-58 13 0,-11 1 0,1 0 0,0 1 0,0-1 0,0 1 0,0 0 0,5 0 0,-8 0 0,-1 1 0,1-1 0,0 0 0,0 1 0,0-1 0,0 0 0,0 1 0,-1-1 0,1 1 0,0-1 0,0 1 0,-1-1 0,1 1 0,-1 0 0,1-1 0,0 1 0,-1 0 0,1 0 0,-1-1 0,1 1 0,-1 0 0,0 0 0,1 0 0,-1 0 0,0-1 0,1 1 0,-1 0 0,0 0 0,0 0 0,0 0 0,0 1 0,0 19 0,0 0 0,-2 0 0,-4 23 0,2-18 0,-1 37 0,5-55 0,0 0 0,1 1 0,0-1 0,0 0 0,1 0 0,0 0 0,0-1 0,7 14 0,-9-20 0,1 0 0,-1-1 0,0 1 0,1-1 0,-1 1 0,1 0 0,-1-1 0,1 1 0,-1-1 0,1 0 0,-1 1 0,1-1 0,0 1 0,-1-1 0,1 0 0,0 1 0,-1-1 0,1 0 0,0 0 0,-1 0 0,1 0 0,0 1 0,-1-1 0,1 0 0,0 0 0,0 0 0,-1 0 0,1 0 0,0-1 0,-1 1 0,1 0 0,0 0 0,-1 0 0,1-1 0,0 1 0,-1 0 0,1-1 0,0 1 0,-1 0 0,1-1 0,0 0 0,28-23 0,-24 18 0,32-29 0,54-66 0,-84 91 0,1 1 0,1 1 0,0-1 0,0 1 0,0 1 0,17-11 0,-25 18 0,0-1 0,-1 1 0,1 0 0,0-1 0,0 1 0,0 0 0,0 0 0,-1-1 0,1 1 0,0 0 0,0 0 0,0 0 0,0 0 0,0 0 0,0 0 0,-1 0 0,1 1 0,0-1 0,0 0 0,0 0 0,0 1 0,0-1 0,-1 0 0,1 1 0,0-1 0,0 1 0,0 0 0,1 1 0,0 0 0,0 0 0,0 0 0,0 1 0,-1-1 0,1 0 0,-1 1 0,2 4 0,1 2 0,-1 0 0,0 1 0,-1-1 0,1 13 0,-3-20 0,1 1 0,-1 0 0,0-1 0,1 1 0,-1-1 0,1 1 0,-1-1 0,1 1 0,0-1 0,2 4 0,-2-6 0,-1 1 0,0-1 0,1 0 0,-1 1 0,1-1 0,-1 0 0,1 0 0,-1 1 0,0-1 0,1 0 0,-1 0 0,1 0 0,-1 1 0,1-1 0,-1 0 0,1 0 0,0 0 0,-1 0 0,1 0 0,0 0 0,18-7 0,34-32 0,-11 8 0,-28 21 0,-10 7 0,-1 0 0,1 1 0,0-1 0,0 1 0,0-1 0,0 1 0,0 1 0,1-1 0,-1 0 0,1 1 0,5-1 0,-9 2 0,-1 0 0,1 0 0,0 0 0,-1 1 0,1-1 0,0 0 0,-1 0 0,1 1 0,0-1 0,-1 0 0,1 0 0,-1 1 0,1-1 0,-1 1 0,1-1 0,-1 1 0,1-1 0,-1 1 0,1-1 0,-1 1 0,1-1 0,-1 1 0,0-1 0,1 1 0,-1 0 0,0-1 0,0 1 0,1 0 0,-1-1 0,0 2 0,2 26 0,0-8 0,-2-20 0,1 1 0,-1-1 0,0 1 0,1-1 0,-1 1 0,0-1 0,1 1 0,-1-1 0,1 1 0,-1-1 0,1 1 0,-1-1 0,1 1 0,-1-1 0,1 0 0,0 0 0,-1 1 0,1-1 0,-1 0 0,1 0 0,0 1 0,-1-1 0,1 0 0,0 0 0,-1 0 0,1 0 0,-1 0 0,1 0 0,0 0 0,-1 0 0,1 0 0,0 0 0,-1-1 0,1 1 0,0 0 0,-1 0 0,1-1 0,-1 1 0,2-1 0,29-18 0,-13 8 0,3 0 0,-17 9 0,0 0 0,0 0 0,0 0 0,0 1 0,0-1 0,8-1 0,-10 3 0,-1 0 0,1 0 0,-1 0 0,1 0 0,-1 1 0,1-1 0,-1 0 0,1 1 0,-1-1 0,0 1 0,1-1 0,-1 1 0,1 0 0,-1 0 0,0 0 0,0 0 0,0-1 0,1 2 0,-1-1 0,0 0 0,0 0 0,0 0 0,-1 0 0,3 3 0,7 14 0,12 14 0,-21-31 57,1 1-1,-1-1 1,1 0 0,-1 0-1,1 0 1,0 0 0,0 0-1,-1 0 1,1 0 0,0 0-1,0-1 1,0 1 0,0-1-1,2 1 1,-3-1-399,1 0 0,-1 0 1,0 0-1,1 0 0,-1-1 0,0 1 1,1 0-1,-1-1 0,0 1 0,0-1 1,1 1-1,-1-1 0,1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0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48 9240,'0'0'12041,"-6"13"-11587,1 1-320,-1 0 58,1 0 0,0 1 1,-5 29-1,3 28 734,2 0 1,7 105-1,1-95-320,2 90 970,-2-151-1219,-2-19-268,-1 1 0,1 0-1,-1-1 1,1 1 0,-1 0 0,0-1 0,0 1 0,0 0 0,0 0 0,-1-1 0,1 1 0,-2 3 0,2-11 175,0 1-1,0-1 0,0 0 0,-1 0 0,-1-7 0,-1-12-51,-12-154 412,-12-144 608,25 310-1232,1-1 0,1 1 0,0-1 0,1 1 0,0-1 0,1 1 0,4-16 0,-4 22 0,0 1 0,1-1 0,-1 0 0,1 1 0,0 0 0,1-1 0,-1 1 0,1 1 0,0-1 0,0 0 0,0 1 0,1 0 0,-1 0 0,1 0 0,0 1 0,9-6 0,3 3 0,0-1 0,0 2 0,1 0 0,-1 1 0,1 1 0,0 1 0,0 0 0,0 1 0,35 4 0,-48-3 0,0 0 0,0 1 0,0 0 0,0 0 0,0 1 0,0 0 0,0-1 0,0 1 0,-1 1 0,1-1 0,-1 1 0,1 0 0,-1 0 0,0 0 0,6 7 0,-8-8 0,1 1 0,-1 0 0,0 0 0,-1 0 0,1 0 0,-1 0 0,1 1 0,-1-1 0,0 0 0,0 1 0,0-1 0,0 1 0,-1-1 0,0 1 0,0-1 0,0 1 0,0-1 0,0 1 0,0-1 0,-1 1 0,0-1 0,0 1 0,-2 5 0,-2 3 0,0 0 0,-1 0 0,0-1 0,-1 1 0,0-2 0,-1 1 0,-17 18 0,8-14 0,0 0 0,0-1 0,-36 20 0,50-32 0,-28 16 0,1 2 0,-34 28 0,52-35 0,12-5 0,2-7 0,0 0 0,0 0 0,0 0 0,0-1 0,0 1 0,0 0 0,0-1 0,0 1 0,0-1 0,2 0 0,2 1 0,37 8 0,-1 1 0,71 28 0,-94-31 0,-1 2 0,0 0 0,0 1 0,-1 1 0,-1 0 0,1 2 0,-2 0 0,18 18 0,-32-30 0,-1 0 0,1 1 0,0-1 0,-1 0 0,1 1 0,-1-1 0,1 0 0,-1 1 0,0-1 0,1 0 0,-1 1 0,0-1 0,0 1 0,0-1 0,0 0 0,0 1 0,-1-1 0,1 1 0,0-1 0,0 0 0,-1 1 0,1-1 0,-1 0 0,0 1 0,1-1 0,-1 0 0,0 0 0,0 0 0,1 1 0,-1-1 0,0 0 0,-1 1 0,-3 3 0,0 0 0,0 0 0,0-1 0,-1 1 0,-6 4 0,-3-1 0,0 1 0,0-2 0,-1 0 0,0-1 0,-1-1 0,1 0 0,-24 3 0,22-5 0,0 0 0,0 1 0,0 1 0,0 1 0,1 1 0,-29 14 0,57-19 999,5-3-5994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0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37 14464,'0'0'4482,"-9"11"-4026,5-5-398,-6 7 148,1 0-1,0 0 1,1 1-1,-10 24 1,17-34-123,-1-1-1,1 1 1,0-1-1,1 1 1,-1 0-1,1 0 1,-1-1 0,1 1-1,0 0 1,1-1-1,-1 1 1,2 5 0,-1-6-8,0-1 0,0 0 0,0 1 1,0-1-1,1 0 0,-1 0 0,1 0 1,0 0-1,-1 0 0,1 0 0,0 0 1,0-1-1,0 1 0,1-1 0,-1 0 1,0 1-1,0-1 0,1 0 0,-1 0 1,5 1-1,-3-1-8,0 0 0,0-1 0,1 1 1,-1-1-1,0 0 0,0 0 0,1-1 0,-1 1 0,0-1 0,0 0 1,0 0-1,1 0 0,-1-1 0,0 1 0,-1-1 0,1 0 0,0 0 1,0 0-1,-1-1 0,6-4 0,-5 4 1,0-1 0,0 1-1,0-1 1,-1 0 0,0 0 0,1 0 0,-1-1-1,-1 1 1,1-1 0,-1 0 0,0 0 0,0 1-1,0-1 1,0-1 0,-1 1 0,1-9 0,-2 7 12,0 1 0,0 0 0,-1 0 0,1-1 0,-2 1 0,1 0 1,-1 0-1,0 0 0,0 0 0,0 0 0,-1 1 0,0-1 0,0 1 1,-1 0-1,-5-8 0,6 10-12,1 1 0,-1-1 1,0 1-1,0 0 0,0 0 1,0 0-1,0 1 0,0-1 0,0 1 1,0-1-1,-1 1 0,1 0 1,-1 0-1,1 1 0,-1-1 0,1 1 1,-1-1-1,1 1 0,-1 0 1,1 1-1,-1-1 0,1 1 0,-1-1 1,1 1-1,-1 0 0,1 0 1,0 1-1,-6 2 0,-5 5 334,1 0-675,6-7-3298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1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10152,'0'0'13247,"15"3"-12752,-8-2-428,13 3 143,0-1 0,0 0 0,41-2 0,-1-5 409,-1-3 0,0-3 0,0-2 0,108-38 0,-159 47-456,0 1 0,0 1-1,16-2 1,0 0-3876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5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245 109 9040,'0'0'12823,"-12"-2"-12439,-36-6-1,45 9-320,-1-1 0,0 0-1,1 1 1,-1 0 0,1-1 0,-1 1 0,1 1 0,0-1 0,0 0-1,-1 1 1,1 0 0,0 0 0,0 0 0,0 0 0,1 0-1,-1 0 1,0 1 0,-2 3 0,-5 3 152,-1 2-81,0 0 0,1 0 0,1 1 0,0 0 0,1 1 0,0 0 0,1 0 0,0 0 0,1 1 0,1 0 0,0 1 0,1-1 0,0 1 0,1 0 0,1 0 0,1 0 0,0 0 0,0 0 0,2 0 0,4 29 0,-4-39-93,-1-1 0,2 1 0,-1-1 1,0 1-1,1-1 0,0 1 1,0-1-1,1 0 0,-1 0 1,1 0-1,-1-1 0,1 1 1,0 0-1,1-1 0,-1 0 1,8 6-1,-8-8-17,0 1 1,0-1-1,1 0 1,-1 1-1,0-2 0,0 1 1,1 0-1,-1-1 1,1 1-1,-1-1 0,1 0 1,-1 0-1,0-1 1,1 1-1,-1-1 0,1 1 1,-1-1-1,0 0 0,0 0 1,1-1-1,-1 1 1,0-1-1,4-2 0,8-6 35,-1 0 0,0-1 0,-1-1 0,0 0 0,-1-1 0,0 0 0,10-15-1,6-13 177,29-54-1,-47 80-123,-8 13-61,0 0-1,-1 0 0,1-1 1,-1 1-1,0 0 0,1 0 1,-1-1-1,0 1 0,0-1 0,-1 1 1,2-5-1,-2 6 75,-1 3-86,0 0 0,0 0 0,0 0 0,0 0 0,0 0-1,0 0 1,1 1 0,-1-1 0,1 0 0,0 4 0,-1-5-3,0 6-16,0-1 0,1 1-1,-1-1 1,1 1 0,0 0 0,1-1-1,0 1 1,0-1 0,0 0-1,1 1 1,0-1 0,0 0 0,0 0-1,1 0 1,0 0 0,0 0 0,1 0-1,5 6 1,-6-8-12,0-1 0,1 1 0,0-1 0,0 0 0,0 1 0,0-2 0,0 1 0,1-1 0,-1 1-1,1-1 1,0 0 0,-1-1 0,1 1 0,0-1 0,0 0 0,0 0 0,0 0 0,0-1 0,0 0 0,0 0 0,0 0 0,0-1 0,0 1-1,6-3 1,4-1 29,-1-1-1,0 0 0,1-1 0,-2-1 1,1 0-1,-1-1 0,0 0 0,-1-1 1,0-1-1,21-20 0,-16 11 92,0-1 1,-1-1-1,0-1 1,-2 0-1,18-37 0,-29 51-70,1-1-1,-1 0 0,-1 0 1,0-1-1,0 1 0,1-16 1,-3 20-34,0-1 0,0 1 0,0 0 0,-1-1 1,1 1-1,-1 0 0,0 0 0,-1 0 0,1 0 0,-1 0 0,0 0 1,-1 0-1,-3-6 0,6 11-14,0 0 0,0 0 0,0 0 0,0-1 0,0 1 0,0 0 0,0 0 0,0 0 0,-1 0 0,1-1 0,0 1 0,0 0 0,0 0 0,0 0 0,0 0 0,-1 0 0,1 0 0,0-1 0,0 1 0,0 0-1,0 0 1,-1 0 0,1 0 0,0 0 0,0 0 0,0 0 0,-1 0 0,1 0 0,0 0 0,0 0 0,0 0 0,-1 0 0,1 0 0,0 0 0,0 0 0,-1 0 0,-1 8 117,2 7-5719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6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20 9344,'0'0'15314,"-10"-4"-15037,-33-11-6,41 15-241,0-1 0,0 1 0,0 0 0,0 0 0,0 0 0,0 0 0,0 1 0,0-1 0,0 0 0,1 1 0,-1 0 0,0-1 0,0 1 0,0 0 0,0 0 1,1 0-1,-1 0 0,0 0 0,1 0 0,-1 1 0,1-1 0,-3 3 0,-2 1 74,0 0-6,-3 2 96,0 0 0,1 0 0,0 1-1,0 0 1,-11 16 0,17-22-155,1 1 1,0-1-1,-1 0 1,1 1-1,0 0 1,1-1-1,-1 1 1,0-1-1,1 1 1,-1 0-1,1 0 1,0-1-1,0 1 0,0 0 1,0-1-1,1 1 1,-1 0-1,1-1 1,-1 1-1,1 0 1,0-1-1,0 1 1,0-1-1,0 1 0,1-1 1,-1 0-1,1 1 1,-1-1-1,4 3 1,5 4 51,0-1 0,0-1 1,1 1-1,0-2 0,0 1 1,0-2-1,23 9 0,-27-11-42,1-1 0,0 1 0,0-2-1,-1 1 1,1-1 0,0 0-1,0 0 1,0-1 0,0-1-1,0 1 1,0-1 0,0 0-1,0-1 1,0 0 0,0 0-1,-1-1 1,11-4 0,-11 3-714,1 0 0,-1-1 1,0 0-1,-1 0 0,10-9 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7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11152,'0'0'11807,"10"-2"-11433,248-23 1975,-228 22-2009,-1-1 1,35-9 0,-49 10-142,18 0 568,-32 3-593,-9 12-1006,5-7-2387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7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13464,'0'0'4185,"16"-2"-3611,2 0-406,78-15 670,52-9 1075,-123 24-1451,-1 0-1,1 2 1,0 1-1,28 4 1,-28-3-315,-17-1-2803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9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10848,'0'0'10369,"-7"12"-9788,-2 3-401,0 1 0,2-1 0,0 2 0,1-1 0,-6 23 0,-30 268 1958,25 4-41,10-155-684,7-143-1155,-2 8 1315,4 41 0,17-75-744,7-9-829,77-58 0,-84 67 0,1 0 0,1 2 0,36-15 0,-33 18 0,1 2 0,44-8 0,-53 12 0,27-8 0,-85-34 0,24 22-4019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8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0 8640,'0'0'8265,"-12"1"-7896,-11 0-104,-1 1-1,1 1 0,0 1 1,0 1-1,-35 12 1,39-8 84,1 0 1,-28 20-1,40-25-238,0 0 0,1 1 0,-1-1-1,1 1 1,0 0 0,0 1-1,1-1 1,0 1 0,0 0 0,0 0-1,-3 7 1,7-11-72,-1 0 0,0 0 0,1 0-1,-1 0 1,1 0 0,-1 0 0,1 0 0,0 0 0,0 0 0,0 0-1,0 0 1,0 0 0,1 0 0,-1 0 0,0 0 0,1 0-1,0 0 1,-1 0 0,1 0 0,0 0 0,0-1 0,0 1 0,0 0-1,0 0 1,1-1 0,-1 1 0,0-1 0,1 1 0,-1-1 0,1 0-1,0 0 1,2 2 0,-1-1 20,1 0 0,0-1 0,0 1 0,-1-1-1,1 0 1,0 0 0,0 0 0,1 0 0,-1-1 0,0 0 0,0 0-1,0 0 1,0 0 0,0 0 0,6-2 0,-2-1 40,1 1 0,-1-2 0,-1 1 0,1-1 0,0 0 0,-1 0 0,0-1 0,0 0-1,0 0 1,-1-1 0,0 0 0,0 0 0,6-7 0,-4 4 161,0-1 0,0 0 0,-1 0 0,0 0 0,-1-1 0,10-22 0,-14 12 1069,-3 38-102,12 198-355,-11-144-614,-2-45-75,5 37 0,-3-29 19,-1-29-141,1 0 0,0 1 1,0-1-1,0 0 0,1 1 0,2 6 1,-2-7 471,-4-14-4722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09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11448,'0'0'5642,"10"-4"-5331,-3 1-254,-5 2-34,1-1-1,-1 1 1,1 0-1,0 0 1,-1 0 0,1 1-1,0-1 1,0 0-1,3 1 1,-5 0-11,1 0 0,-1 1 1,0-1-1,0 1 0,0-1 1,0 1-1,0-1 0,0 1 1,0-1-1,0 1 0,0 0 1,0 0-1,0 0 0,0-1 1,0 1-1,0 0 0,-1 0 1,1 0-1,0 0 0,-1 0 1,1 1-1,-1-1 0,1 0 1,-1 0-1,0 0 0,1 0 1,-1 1-1,0-1 0,0 0 1,0 2-1,8 45 356,-2 1 1,-2 64-1,-12 103 730,5-147-677,-19 201 2298,22-239-1282,5-35-820,12-15-779,27-40 0,-33 43-2358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1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16 114 10848,'0'0'7554,"2"17"-7045,5 45 232,0 68 0,-23 243 3379,16-336-2226,3-44-845,2-10-769,-1 0-1,-1 0 0,-1-1 0,1-33 0,-2 19-40,3-59 581,-8-105 0,-1 158-362,-12-50 0,6 38-17,10 47-380,0-1 0,0 0-1,1 0 1,-1 0 0,1 0 0,0 0-1,1-7 1,0 9-51,0 0 1,-1 0-1,1 1 1,0-1-1,0 0 1,1 1-1,-1-1 1,0 1-1,0-1 1,1 1-1,-1-1 1,1 1-1,-1 0 1,1 0-1,0 0 1,2-2-1,9-4-9,-1 1-1,1 0 0,0 0 1,0 2-1,1 0 0,0 0 1,-1 1-1,1 1 0,0 0 1,0 1-1,1 0 0,-1 1 1,0 1-1,0 0 0,0 1 1,0 1-1,0 0 0,-1 0 1,26 12-1,-36-14 0,0 0 0,0 1 0,0 0 0,0-1 0,0 1 0,-1 0 0,1 1 0,-1-1 0,0 0 0,1 1 0,-1-1 0,0 1 0,0-1 0,2 5 0,-3-4 0,-1 0 0,1-1 0,0 1 0,-1-1 0,1 1 0,-1 0 0,0-1 0,0 1 0,0 0 0,0-1 0,-1 1 0,1 0 0,-1-1 0,1 1 0,-1-1 0,0 1 0,0-1 0,0 1 0,-2 2 0,-6 11 0,-1-1 0,0-1 0,-1 1 0,-20 18 0,-57 49 0,86-80 0,-30 22 0,25-20 0,0 1 0,1-1 0,0 1 0,0 1 0,0-1 0,0 1 0,-8 12 0,14-17 0,-1 0 0,1 0 0,0 0 0,0 0 0,-1 0 0,1 0 0,0 0 0,0 0 0,0-1 0,0 1 0,1 0 0,-1 0 0,0 0 0,0 0 0,0 0 0,1 0 0,-1 0 0,1 0 0,-1 0 0,0 0 0,1-1 0,0 1 0,-1 0 0,1 0 0,-1-1 0,1 1 0,0 0 0,1 0 0,24 20 0,-23-19 0,39 24 0,54 24 0,25 15 0,-88-42 0,-31-21 0,0-1 0,0 1 0,0 0 0,0 0 0,-1-1 0,1 1 0,-1 0 0,1 0 0,-1 0 0,0 1 0,0-1 0,0 0 0,2 5 0,-3-6 0,-1 0 0,1 0 0,0 1 0,0-1 0,-1 0 0,1 1 0,-1-1 0,1 0 0,-1 0 0,1 0 0,-1 1 0,0-1 0,1 0 0,-1 0 0,0 0 0,0 0 0,-1 1 0,-21 16 0,19-15 0,-16 12 0,-1-1 0,-1-1 0,0-1 0,-39 15 0,44-21 0,-1-1 0,1 0 0,-1-1 0,0-1 0,0-1 0,0-1 0,-22 0 0,13-3 951,10 0-1613,2 1-3650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1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1 232 11656,'0'0'7127,"18"-5"-6692,240-55 756,616-31 1031,-320 42-206,-483 42-1614,72-10 1031,-114 14-573,-23 4-3636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3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11760,'0'0'9343,"16"-2"-8840,29-4 9,-1 2 0,54 2 0,69 5 2174,-114-4-442,-53 1-2194,1 0-1,0 0 0,-1 0 1,1 0-1,-1 0 0,1 0 1,0 0-1,-1 1 0,1-1 1,-1 0-1,1 0 0,-1 0 1,1 1-1,-1-1 0,1 0 1,-1 1-1,1-1 0,-1 0 1,1 1-1,-1-1 0,1 0 0,-1 1 1,0-1-1,1 1 0,-1-1 1,0 1-1,1-1 0,-1 1 1,0-1-1,1 1 0,-1-1 1,0 1-1,0 0 0,0-1 1,0 1-1,0 0 0,-2 8-4156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3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16384,'0'0'3471,"15"-2"-2789,1 0-506,87-6 797,-81 7-709,139-8 2428,-120 8-1211,-1 1-489,-17-7-3777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5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324 319 14776,'0'0'4313,"-15"3"-3524,3 0-627,-1-1-24,1 0 0,0 1 0,1 1 0,-1 0-1,1 1 1,0 0 0,-11 7 0,6-1 71,0 0 1,1 1-1,0 0 0,1 1 0,1 1 0,0 0 0,-17 24 0,22-25-48,0 0-1,1 0 1,1 0-1,0 1 1,1 0-1,0 0 1,1 0-1,0 1 1,1-1-1,-1 19 1,4-30-103,0 1 0,0-1 0,0 0 0,0 1 0,0-1 0,1 1 0,-1-1-1,1 0 1,0 0 0,0 1 0,0-1 0,0 0 0,1 0 0,-1 0 0,1 0 0,0 0 0,0-1 0,0 1 0,0 0 0,0-1 0,1 1 0,-1-1 0,1 0 0,4 3 0,-2-3 11,0 1 0,0-1 0,1 0 0,-1-1 1,1 1-1,-1-1 0,1 0 0,-1-1 0,1 1 0,-1-1 1,1 0-1,0 0 0,8-2 0,-3 0 12,-1-1 0,1 0 0,-1 0 0,0-1 0,0-1 0,0 0 0,-1 0 0,14-9 0,5-8 320,32-31 0,-26 22 124,-33 31-477,0-1-1,-1 0 1,1 0 0,0 0-1,0 0 1,0 0 0,-1 0-1,1 0 1,-1 0 0,1 0-1,-1 0 1,2-3 0,-5 3 323,-4 9-106,3-1-220,0 0-1,0 0 0,1 1 1,0-1-1,0 1 1,1 0-1,0 0 1,0 0-1,1 0 1,0 0-1,0 0 1,1 9-1,0-13-34,0 0-1,0-1 0,0 1 1,1 0-1,-1 0 0,1-1 1,0 1-1,0 0 0,1-1 1,-1 1-1,1-1 0,-1 0 1,1 1-1,0-1 0,0 0 1,1 0-1,-1 0 1,1-1-1,-1 1 0,1 0 1,0-1-1,0 0 0,0 0 1,0 0-1,1 0 0,-1 0 1,7 2-1,-8-3 4,0-1 0,1 0 0,-1 0 0,0 0 0,0 0 0,0 0 0,0-1 0,0 1 0,1-1 0,-1 1 0,0-1-1,0 0 1,0 0 0,0 1 0,-1-2 0,1 1 0,0 0 0,0 0 0,-1 0 0,1-1 0,0 1 0,-1-1 0,1 1 0,1-4 0,2-1 31,-1 1 0,0-1 0,-1 0 0,0 0 0,1-1 0,2-8 0,-5 10-13,0 0 0,0 0 0,0 0 1,0 0-1,-1 0 0,0 0 0,0 0 0,0 0 0,-1 0 1,1 0-1,-2-5 0,-2-3 118,-1 0 0,0 0 0,-7-11 1,12 23-150,-1 0 0,1 0 0,0 0 0,-1 0 1,1 0-1,0 0 0,0 0 0,0 0 0,0 0 1,0 0-1,0 0 0,0 0 0,0 0 0,0 0 1,0 0-1,1 0 0,-1 0 0,0 0 1,1 0-1,-1 0 0,1 0 0,-1 0 0,1 0 1,-1 1-1,1-1 0,0 0 0,0 0 0,-1 1 1,1-1-1,0 0 0,0 1 0,1-2 0,32-17-1,-27 16 1,8-4 0,0 1 0,0 0 0,0 1 0,0 0 0,1 1 0,0 1 0,0 0 0,0 2 0,27-1 0,-41 2 0,-1 1 0,1-1 0,-1 0 0,1 1 0,-1-1 0,0 1 0,1-1 0,-1 1 0,1 0 0,-1-1 0,0 1 0,1 0 0,-1 0 0,0 0 0,0 0 0,0 0 0,0 0 0,0 0 0,0 0 0,0 1 0,0-1 0,0 0 0,-1 1 0,1-1 0,0 0 0,-1 1 0,1-1 0,-1 1 0,0-1 0,1 1 0,-1 2 0,1 4 0,-1 1 0,1-1 0,-2 1 0,-1 11 0,2-13 0,-13 58 0,8-41 0,4-24 0,1 1 0,0 0 0,0 0 0,-1-1 0,1 1 0,0 0 0,0 0 0,0-1 0,0 1 0,0 0 0,0 0 0,0-1 0,0 1 0,0 0 0,0 0 0,1-1 0,-1 1 0,0 0 0,0-1 0,1 1 0,-1 0 0,0-1 0,1 1 0,-1 0 0,1-1 0,0 2 0,0-2 0,-1 0 0,1 0 0,0 0 0,0 0 0,0 0 0,0 0 0,0 0 0,0 0 0,0 0 0,0 0 0,-1 0 0,1 0 0,0-1 0,0 1 0,0 0 0,0-1 0,-1 1 0,2-1 0,7-4 0,-1 0 0,0 0 0,8-8 0,24-23 0,-28 23 0,1 1 0,0 1 0,1 0 0,0 1 0,1 0 0,23-11 0,-38 21 0,1 0 0,-1 0 0,0 0 0,0-1 0,0 1 0,1 0 0,-1 0 0,0 0 0,0 0 0,1 0 0,-1 0 0,0 0 0,0 0 0,1 0 0,-1 0 0,0 0 0,0 0 0,1 0 0,-1 0 0,0 0 0,0 0 0,0 0 0,1 1 0,-1-1 0,0 0 0,0 0 0,0 0 0,1 0 0,-1 0 0,0 1 0,0-1 0,0 0 0,1 0 0,-1 0 0,0 0 0,0 1 0,0-1 0,0 0 0,0 1 0,1 13 0,-10 25 0,6-27 0,1-5 0,0 0 0,1 1 0,0-1 0,1 0 0,-1 1 0,1 0 0,2 10 0,-2-17 0,0 1 0,1-1 0,-1 0 0,1 1 0,-1-1 0,1 0 0,0 0 0,-1 1 0,1-1 0,0 0 0,0 0 0,0 0 0,0 0 0,0 0 0,0 0 0,0 0 0,0 0 0,2 1 0,-1-2 0,1 1 0,-1 0 0,0-1 0,1 1 0,-1-1 0,1 0 0,-1 0 0,0 0 0,1 0 0,-1 0 0,0 0 0,1-1 0,-1 1 0,4-2 0,9-3 0,0 0 0,-1-2 0,0 1 0,0-2 0,-1 0 0,0 0 0,24-21 0,2-6 0,34-42 0,-24 21 0,54-81 0,-115 225 0,5-50 0,4-19 0,0 0 0,-1 0 0,-1-1 0,-1 0 0,-14 29 0,15-29 0,2-12 0,-11-12 0,2-4 0,6 2 0,6 9 0,0 1 0,0-1 0,0 0 0,1 0 0,-1 0 0,0 0 0,1 0 0,-1 0 0,1 0 0,-1 0 0,1 0 0,-1 0 0,2 1 0,3 2 0,1-1 0,-1 0 0,1 0 0,0 0 0,0-1 0,0 1 0,0-1 0,0-1 0,0 1 0,1-1 0,-1 0 0,0-1 0,1 0 0,-1 0 0,1 0 0,-1 0 0,0-1 0,1 0 0,-1-1 0,0 1 0,0-1 0,0 0 0,0-1 0,0 1 0,0-1 0,-1-1 0,1 1 0,-1-1 0,0 0 0,6-6 0,6-7 0,0-1 0,-2 0 0,0-1 0,-1-1 0,-1-1 0,-1 0 0,-1 0 0,-1-1 0,0 0 0,9-38 0,-8 13 0,-1 0 0,-3-1 0,-2 0 0,-1-66 0,-4 110 0,0-12 0,-1 13 0,-1 9 0,-4 21 0,2 1 0,1-1 0,0 33 0,1-6 0,-2-5 0,0 32 0,-4-1 0,-21 89 0,25-138 937,2-9-5815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5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17983,'0'0'2664,"90"-41"-1992,-51 29 8,3 4-248,-6 2 8,-5 2-104,-5 4 16,4 0-136,-2 0 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16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11552,'0'0'6802,"11"-1"-5955,116-20 1153,-78 14-1221,13-3 490,-58 9-1446,0 0 1,-1-1-1,1 1 1,0-1-1,-1 1 1,0-1-1,1 0 1,-1 0-1,0-1 1,0 1-1,0-1 1,4-3-1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22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13 7632,'0'0'8292,"-10"0"-8023,-31-3 0,15-4 373,23 6-359,4 3 91,-1-3-296,-1 1-1,1 0 1,-1-1 0,1 1 0,-1 0-1,1 0 1,-1-1 0,1 1 0,-1 0 0,1 0-1,-1 0 1,1 0 0,-1-1 0,1 1-1,-1 0 1,1 0 0,-1 0 0,0 0 0,1 0-1,-1 1 1,1-1 0,-1 0 0,1 0-1,-1 0 1,1 0 0,-1 1 0,1-1 0,-1 0-1,1 0 1,-1 1 0,1-1 0,-1 0-1,1 1 1,-1 0 0,-1 0 6,1 0 0,-1 0 1,1 1-1,0-1 0,-1 0 0,1 1 1,0 0-1,0-1 0,0 1 0,0 0 1,0-1-1,-1 4 0,-2 11 59,0 0 1,1 1-1,-1 25 1,0 2-6,-6 160 293,2-17-66,5-151-257,2 0 0,2 0 0,6 46 0,-7-82-105,8 110 918,-5-111-871,1 0-1,-1-1 1,-1 0-1,1 1 1,0-1 0,0 0-1,-1-1 1,4-2 0,4-7-3198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9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16687,'0'0'4370,"16"3"-3742,-4-1-491,22 5 414,43 3 1,-31-6 114,-30-1-84,1-1 1,0-1-1,-1-1 1,33-2-1,-49 2-566,1 0-1,-1 0 1,0 0 0,0-1-1,0 1 1,1 0 0,-1 0-1,0 0 1,0 0 0,0 0-1,0 0 1,1 0 0,-1 0-1,0 0 1,0 0 0,0-1-1,0 1 1,1 0 0,-1 0-1,0 0 1,0 0 0,0 0-1,0-1 1,0 1 0,0 0-1,0 0 1,1 0 0,-1 0-1,0-1 1,0 1 0,0 0-1,0 0 1,0 0 0,0-1-1,0 1 1,0 0 0,0 0-1,0 0 1,0-1-1,0 1 1,0 0 0,0 0-1,0 0 1,0-1 0,0 1-1,-1 0 1,1 0 0,0 0-1,0 0 1,0-1 0,0 1-1,0 0 1,-1 0 0,-6-9-2184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26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78 8744,'0'0'8474,"-7"11"-8261,-20 40-6,24-43-135,0 0 0,0 1-1,1-1 1,0 0 0,1 1-1,-1 0 1,2-1 0,-1 13-1,0 7 121,-1-1 158,3 43-1,-1-58-137,2-1 0,-1 0 0,2 0 0,-1 0 0,2 0 0,7 18 0,3 1 2527,-2-94-2390,13-89 122,-17 123-338,20-47 0,-3 6 50,-21 64-145,-1-1 0,1 0 1,0 1-1,0 0 0,1 0 1,9-10-1,-3 2-7,-9 14-27,-1 0 0,0 0 1,0 1-1,0-1 0,1 0 1,-1 1-1,0-1 0,0 1 1,1 0-1,-1-1 1,1 1-1,-1 0 0,0 0 1,1 0-1,-1 0 0,1 0 1,-1 0-1,0 0 0,1 0 1,-1 0-1,0 1 0,1-1 1,-1 1-1,0-1 1,3 2-1,0 3 10,1 0 0,-1 1 0,0 0 0,-1-1 0,1 1 0,-1 1 0,0-1 0,-1 0 0,1 1 0,-1-1 0,1 11 0,1 8 68,1 45 1,-3-24 12,-2-36-66,0 0 0,0 0 1,-3 12-1,2-13 3,0 0 1,0 0-1,1 13 1,-2 1 37,1-21-60,1 0 0,0-1 0,-1 1 1,1 0-1,0 0 0,0 0 0,0 0 0,0 0 0,0-1 0,0 1 0,1 0 0,-1 0 0,1 0 0,-1 0 0,2 2 1,-2 2 115,-1-6-117,1 0 1,0 1-1,0-1 1,0 1-1,0-1 0,0 1 1,0-1-1,0 0 1,0 1-1,0-1 0,0 1 1,0-1-1,0 1 1,0-1-1,0 0 0,0 1 1,0-1-1,0 1 1,0-1-1,0 1 0,1-1 1,-1 0-1,0 1 1,2 9 392,-2-10-139,1-5-199,13-49 165,18-61 123,-26 98-275,1 0 1,0 0-1,2 1 0,13-22 1,-15 28-51,1 0 0,0 1 1,1 0-1,0 1 0,0 0 0,1 0 0,0 1 1,0 0-1,0 0 0,1 1 0,0 1 1,0 0-1,24-7 0,-33 12-26,-1 0 0,1 0 0,-1 0 0,1 0 0,-1 0 0,1 1 0,-1-1 0,1 0 0,-1 1 0,1-1 0,-1 1 0,0-1 0,1 1 0,-1 0 0,0 0 0,1-1 0,-1 1 0,0 0 0,0 0 0,0 0-1,2 3 1,0-1 0,1 1-1,-1 0 1,-1 0-1,1 0 1,3 7-1,4 15 14,-2 1 0,0-1 1,-2 2-1,4 39 0,-3 4 52,-4-43 27,0 1 0,2-1 0,10 36 0,-14-61-75,1-1 0,-1 0 1,1 0-1,0 0 0,0 0 0,0 0 0,0 0 0,0 0 0,0 0 0,0-1 0,1 1 0,-1-1 0,0 0 0,1 0 0,-1 0 0,1 0 0,0 0 0,2 1 0,5 0 7,1 1 0,-1-1 0,12 1 0,0-4-3682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2:33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172 107 8136,'0'0'5552,"-10"-1"-5336,-30 0-30,38 1-152,0 0 0,0 0-1,1 0 1,-1 0 0,0 1-1,0-1 1,0 0 0,1 1-1,-1-1 1,0 1 0,-2 1-1,-7 1 375,8-3-355,0 0 0,1 1-1,-1 0 1,1-1 0,-1 1-1,1 0 1,0 0 0,-1 1 0,1-1-1,0 0 1,0 1 0,0 0-1,0-1 1,0 1 0,0 0-1,0 0 1,0 0 0,1 0 0,-1 0-1,1 0 1,-2 3 0,1-2 77,0 0 0,0 0 0,-1 0 0,1 0 0,-1 0 0,0-1 1,0 1-1,-5 2 0,4-2 827,-3 0 188,11-2 2258,4 2-2728,3-2-507,1 1 1,-1-2-1,1 1 1,-1-1 0,0-1-1,1 0 1,12-3-1,40-3 616,180 14 1546,82-1-614,-248-5-1563,15 0 46,-59-2 23,1 2 1,59 8-1,33 1 534,-64-7-436,17 4-40,17-1 17,145-8 199,-247 0-496,0 0 0,0-1 0,0 0 0,0 0 0,1 0 0,-1-1 0,-5-5 0,-4-2 0,-57-32 0,55 34 0,0 0 0,1-1 0,0 0 0,-22-20 0,35 28 0,0 1 0,-1-1 0,0 1 0,1-1 0,-1 1 0,0 0 0,-5-2 0,6 3 0,0-1 0,-1 0 0,1 0 0,0 0 0,-1 0 0,1 0 0,0 0 0,0 0 0,0-1 0,0 1 0,-3-5 0,1 1 0,3 2 0,-1 0 0,0 0 0,1 0 0,-2 1 0,1-1 0,0 0 0,0 1 0,-1 0 0,1-1 0,-1 1 0,0 0 0,0 0 0,-3-2 0,136 28 0,-35-5 0,76 3 0,-156-20 0,-13-2 0,0 1 0,1-1 0,-1 0 0,0 0 0,1 0 0,-1 0 0,1 0 0,2-1 0,17-1 0,-13 3 0,-13 4 0,-152 87 0,124-75 0,13-6 0,11-8 0,0 1 0,1 0 0,-1 1 0,1 0 0,0 0 0,0 0 0,1 1 0,0 0 0,-9 11 0,-33 48 0,22-37 0,-34 28 0,60-55 0,0-1 0,-1 0 0,1 1 0,0-1 0,-1 0 0,1 1 0,0-1 0,-1 0 0,1 0 0,0 0 0,-1 1 0,1-1 0,-1 0 0,1 0 0,0 0 0,-1 0 0,1 0 0,-1 0 0,1 1 0,0-1 0,-1 0 0,1 0 0,-1 0 0,1-1 0,-1 1 0,1 0 0,0 0 0,-1 0 0,1 0 0,-1 0 0,1 0 0,0-1 0,-1 1 0,0 0 0,-5-16 0,5-17 0,4 7 0,2 0 0,1 1 0,15-43 0,-6 24 0,-9 28-206,15-28 1,-15 32-3319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0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8240,'0'0'6470,"-1"12"-6315,-11 152 313,11 612 994,3-548-1035,5 113 277,4 105 485,-10-421-1002,0-1-1,-2 1 0,-1-1 0,-1 0 1,-10 38-1,13-62-176,0-1 1,0 1 0,0 0 0,0 0-1,-1 0 1,1 0 0,0 0 0,0 0-1,0 0 1,0-1 0,0 1 0,0 0-1,-1 0 1,1 0 0,0 0 0,0 0-1,0 0 1,0 0 0,0 0 0,-1 0-1,1 0 1,0 0 0,0 0 0,0 0-1,0 0 1,0 0 0,-1 0 0,1 0-1,0 0 1,0 0 0,0 0 0,0 0-1,0 0 1,-1 0 0,1 0 0,0 1-1,0-1 1,0 0 0,0 0 0,0 0-1,0 0 1,-1 0 0,1 0 0,0 0-1,0 0 1,0 1 0,0-1 0,-3-20 44,3 19-50,-9-84-2644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1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10448,'0'0'2336,"-2"10"-1774,-52 180 989,6-7-194,45-169-912,8-17-10,10-27-119,10-49-103,-16 49-90,0 1 0,21-42-1,-18 50 6,-12 20-112,1 1 1,-1-1 0,1 0-1,-1 0 1,1 0-1,-1 1 1,1-1-1,0 0 1,-1 0-1,1 1 1,0-1 0,0 1-1,-1-1 1,1 1-1,0-1 1,0 1-1,0-1 1,0 1 0,1-1-1,0 4 20,1-1 0,-1 0 0,1 1 0,-1 0 0,0 0 0,0 0 0,0-1 0,0 2 0,-1-1 0,1 0 0,1 6 0,2 1 25,-3-6-108,13 28 411,28 40 1,-38-64-574,1-1 1,-1 0-1,1 0 0,1 0 1,-1-1-1,1 0 1,0-1-1,0 1 0,1-1 1,14 7-1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2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9040,'0'0'4406,"0"11"-4179,-13 483 1274,8-159-674,5-113-262,0 4 11,9 426 1443,12-446-530,-21-175-798,9-142-119,-6 38-3308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3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10248,'0'0'1308,"-6"10"-631,-61 102 581,-43 64 403,103-167-1556,-18 25 678,-27 47 0,44-69-108,12-26-64,24-63-147,-10 25-215,2 1 0,31-57-1,-48 103-202,0 0-1,1 1 1,-1-1-1,1 0 1,0 1-1,0 0 0,8-6 1,-10 9-32,-1 0 0,0 0-1,1 0 1,0 0 0,-1 0 0,1 0 0,0 1 0,-1-1 0,1 1 0,0-1-1,-1 1 1,1 0 0,0-1 0,0 1 0,0 0 0,-1 0 0,1 0 0,0 1 0,0-1-1,0 0 1,-1 1 0,1-1 0,0 1 0,-1-1 0,1 1 0,0 0 0,1 1-1,8 5 49,16 11 253,42 36-1,-20-10 112,-18-16-3212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4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8240,'0'0'6992,"0"11"-6711,-8 122 337,-2 80 102,8-27-209,2 121 182,1-248-575,18 374 1084,-14-299-256,-6 0 0,-33 238 0,28-325 190,17-203-879,-3 86-246,8-101-419,-11 123-2207,-3 28-12099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5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0 11448,'0'0'1865,"-5"11"-1361,-10 30-121,-61 142 755,57-138-833,-17 30 658,46-146 128,7 7-667,34-86 1,-33 109-156,-17 39-249,-1 1 1,1-1 0,0 1 0,0-1 0,0 1 0,0-1 0,0 1 0,0-1 0,1 1 0,-1 0 0,0 0-1,1 0 1,-1 0 0,1 0 0,-1 0 0,1 0 0,-1 0 0,1 0 0,3 0 0,-3 2 9,1 0 1,-1 1-1,0 0 1,0-1-1,0 1 1,0 0-1,0 0 1,-1 0 0,3 4-1,1 0 25,0-1-23,12 13 149,1 0 1,24 19-1,-35-32-148,1-1 1,-1 1-1,1-1 0,-1 0 0,1-1 1,0 1-1,1-2 0,-1 1 1,0-1-1,14 1 0,4-2-2590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6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8640,'0'0'7882,"-4"13"-7598,-1 0-203,-1 7 82,0 0 0,-4 26-1,2 35 470,0 91 0,6-74-309,-4 476 1025,5-417-954,2 23 77,1 192 653,-4-189 264,2-183-1380,0 0-1,0 0 1,0 0-1,0 1 1,0-1-1,0 0 0,0 0 1,0 0-1,0 1 1,0-1-1,0 0 1,0 0-1,0 0 1,0 1-1,0-1 0,0 0 1,0 0-1,0 0 1,0 0-1,0 1 1,-1-1-1,1 0 1,0 0-1,0 0 0,0 0 1,0 0-1,0 1 1,-1-1-1,1 0 1,0 0-1,0 0 1,0 0-1,0 0 0,-1 0 1,1 0-1,0 0 1,0 0-1,-1 0 1,1 0-3,0 0 0,-1 0 0,1 0 0,0 0 0,-1-1 0,1 1-1,0 0 1,-1 0 0,1-1 0,0 1 0,0 0 0,-1-1 0,1 1 0,0 0 0,0-1 0,-1 1 0,1 0 0,0-1 0,0 1 0,0 0 0,0-1 0,0 1 0,0-1 0,0 1 0,-4-24-362,1 1 0,2-41 1,0 47-1793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6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1 11048,'0'0'1354,"-7"14"-950,-50 114 303,-29 61 446,29-60 748,56-126-1306,1-5-198,3-9-21,8-22-98,13-37 116,-9 25-136,1 0 1,2 2-1,24-42 1,-41 83-240,0 1-1,0-1 1,0 1 0,0-1 0,0 1 0,1 0-1,-1-1 1,0 1 0,1 0 0,-1 0-1,3-2 1,-3 3-12,-1 0 0,1 0 1,0 0-1,-1-1 0,1 1 0,0 0 0,-1 0 0,1 0 0,0 0 0,-1 0 0,1 0 0,0 0 1,-1 0-1,1 1 0,0-1 0,-1 0 0,1 0 0,0 0 0,-1 1 0,2 0 0,1 1 12,1 1-1,-1 0 1,0 0-1,0 1 1,-1-1-1,1 1 0,2 5 1,9 10 23,4 2 5,38 42 81,-49-56-102,1-1 0,-1 0 0,1 0 0,0-1 0,0 0 0,15 7 0,54 14 170,-48-19-2779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9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1 242 16280,'0'0'2095,"14"-10"-1333,31-18 365,94-46 0,-54 39 228,129-37 0,-186 64-1124,-20 5-70,1 0 0,-1 1 0,1 0 0,0 0 1,0 1-1,10 0 0,-17 1-136,1 0-1,-1 1 1,0-1 0,0 1 0,1 0 0,-1-1 0,0 1 0,0 0 0,0 0 0,0 0 0,0 1-1,0-1 1,0 0 0,0 1 0,0 0 0,0-1 0,-1 1 0,1 0 0,-1 0 0,0-1 0,1 1 0,-1 0-1,0 1 1,0-1 0,0 0 0,0 0 0,0 0 0,0 4 0,5 19-3274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8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0 9440,'0'0'7746,"-2"12"-7397,-15 222 1291,16-52-949,2 172 105,-3 118 174,-2-172-319,4 50 753,-2-340-1166,-3-12-5,-7-16-48,3-8-579,0-1 0,-6-36-1,12 48-1511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8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59 11152,'0'0'4070,"-11"17"-3684,-76 112 240,57-90-349,23-30-111,0-1 0,0 1-1,1 0 1,-8 16-1,38-76 336,2 1 0,2 2 0,54-71 0,-78 115-472,-1 0 0,1 0 0,-1 1 0,1-1 0,0 1 0,0 0 1,7-4-1,-9 6-17,-1 1 0,0-1 0,1 1 0,-1-1 1,1 1-1,-1 0 0,0 0 0,1-1 0,-1 1 1,1 0-1,-1 0 0,1 0 0,-1 1 0,0-1 1,1 0-1,-1 1 0,1-1 0,-1 1 1,0-1-1,0 1 0,1-1 0,-1 1 0,0 0 1,0 0-1,0-1 0,1 1 0,-1 0 0,0 0 1,0 0-1,1 2 0,79 101 619,0-2 86,-66-84-1298,1-2 0,0 0 0,30 21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49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 8536,'0'0'8265,"-10"11"-7979,6-6-252,-4 2 15,2 0 0,-1 1 1,1 0-1,0 1 0,1-1 1,0 1-1,0 0 0,1 1 1,0-1-1,-3 13 0,-9 55 402,-4 85-1,5 80 123,12-172-416,-3 849 1903,14-663-1060,-8-241-742,0 0-1,-1 0 1,-7 30 0,9-45-239,-1 1 1,0-1-1,-1 1 1,1 0 0,0-1-1,0 1 1,0 0 0,0-1-1,0 1 1,-1-1-1,1 1 1,0 0 0,0-1-1,-1 1 1,1-1 0,0 1-1,-1-1 1,1 1-1,-1-1 1,1 1 0,-1-1-1,1 0 1,-1 1 0,1-1-1,-1 0 1,1 1-1,-1-1 1,1 0 0,-1 0-1,0 1 1,1-1 0,-1 0-1,1 0 1,-1 0-1,0 0 1,1 0 0,-1 0-1,0 0 1,-1 0-6,1-1 0,0 0 0,0 0 0,-1 0 0,1 0 0,0 0-1,0 0 1,0 0 0,0 0 0,0-1 0,1 1 0,-1 0 0,0 0 0,0-1 0,1 1 0,-1 0 0,0-3 0,-14-60-1168,13 55-826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50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0 11352,'0'0'4160,"-5"19"-3827,-15 52 236,-59 136-1,1-75 552,97-185 221,28-70-937,-47 122-401,41-74 329,-35 66-249,0 0 0,1 0-1,-1 1 1,2 0-1,-1 1 1,10-8 0,-16 14-67,1 0 1,-1 1 0,0-1-1,0 0 1,1 1-1,-1-1 1,0 1 0,1-1-1,-1 1 1,1 0-1,-1-1 1,0 1 0,1 0-1,-1 0 1,1 0-1,-1 0 1,1 0 0,-1 1-1,0-1 1,1 0-1,-1 1 1,1-1 0,1 2-1,3 1 35,0 0-1,0 1 0,-1 0 1,6 4-1,13 9 53,125 53 389,-87-50-3215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51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0 10448,'0'0'7018,"-2"15"-6638,-23 207 624,18 105-28,5-104-485,-2-59-109,-26 600 1656,23-714-1763,0 8 498,7-57-736,0 0 0,0 0 0,0 0 0,0 0 0,0 0 1,-1 0-1,1 0 0,0 0 0,0 0 0,-1 0 0,1 0 1,0 0-1,-1 0 0,1 0 0,-1-1 0,1 1 0,-1 0 1,0 0-1,1 0 0,-1-1 0,0 1 0,1 0 0,-1-1 1,0 1-1,0-1 0,0 1 0,0-1 0,1 1 0,-1-1 1,0 1-1,-2-1 0,1-22-220,1-4-3014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52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0 11256,'0'0'3885,"-4"14"-3697,-10 28 130,-1 0-1,-3-1 1,-33 59-1,20-48 1031,35-58-1099,-1-1-1,0 0 0,0-1 1,3-11-1,1-5-100,0 4-44,31-73 260,-33 81-272,1 0 1,1 1-1,0 0 0,0 1 1,16-18-1,-22 28-85,-1-1 0,1 1 0,-1-1 0,1 1 0,-1-1 0,1 1 0,0 0 0,-1-1 0,1 1 0,-1 0 0,1 0 0,0-1 0,-1 1 0,1 0 0,0 0 0,0 0 0,-1 0 0,1 0 0,0 0 0,-1 0 0,1 0 0,0 0 0,-1 0 0,1 0 0,0 0 0,0 0 0,-1 1 0,1-1 0,-1 0 0,1 0 0,0 1-1,17 17 95,13 26 67,28 56-1,-46-76-115,24 42 30,37 65-2497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0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0 623 8536,'0'0'11202,"8"-11"-10930,53-88 471,-51 85-551,1 1 0,1 0 1,15-14-1,17-19 312,-24 25-189,0 2 0,1 0 0,1 1 0,35-22 0,-40 28-29,0 1 0,1 0 0,0 1 0,1 1 0,0 1 0,35-10 0,-47 16-212,0 0 6,0 0 1,0 1-1,0 0 1,1 0-1,-1 1 1,0 0-1,0 0 1,1 0-1,8 2 1,-9 1-35,1-1 0,-1 1 0,0 0 0,0 0 0,0 1 0,-1 0 0,1 0 0,-1 1 0,0 0 0,0 0 0,-1 0 0,1 1 0,-1 0 0,0 0 0,4 8 0,-1-2 37,0 0 1,-2 1 0,1 0-1,-2 1 1,0-1 0,0 1-1,3 20 1,-5-15 27,-1-8-42,-1-1-1,2 0 0,0 0 1,0 0-1,7 14 0,-1-6 71,0 0-1,2-1 0,0-1 1,0 0-1,2 0 0,0-1 0,1-1 1,0 0-1,20 14 0,-20-18 20,-12-8-107,1 0 0,0 1-1,0-2 1,0 1 0,1 0 0,-1-1-1,0 1 1,1-1 0,5 2-1,23 6 286,-26-7-280,0 0-1,0 0 0,0-1 0,0 1 1,1-1-1,-1-1 0,0 1 0,1-1 0,-1 0 1,1 0-1,8-3 0,23-3 285,-31 5-267,0 0 1,0 0-1,0 0 0,0-1 0,0 0 0,0 0 1,-1-1-1,1 0 0,-1 0 0,7-5 0,-2-1-47,-1-2 0,0 1 0,0-1 0,-1-1 0,12-20 0,-14 21-23,-2 3-3,-1 0 0,0 0 0,5-17 0,4-9 0,63-132 0,-61 134 0,44-83 0,-52 104 0,1-1 0,1 1 0,0 0 0,0 1 0,1 0 0,0 0 0,13-9 0,0 3 0,0 1 0,0 1 0,2 2 0,39-17 0,-60 28 0,0 0 0,0 0 0,0 0 0,0 1 0,0-1 0,0 1 0,0 0 0,0 0 0,0 1 0,0-1 0,0 1 0,0-1 0,0 2 0,0-1 0,0 0 0,0 1 0,-1-1 0,1 1 0,0 0 0,-1 0 0,1 1 0,-1-1 0,0 1 0,0-1 0,0 1 0,0 0 0,-1 0 0,1 0 0,-1 1 0,1-1 0,-1 1 0,0-1 0,-1 1 0,1 0 0,1 5 0,25 143 0,-5-22 0,1-48 0,18 15 0,-35-83 0,0 0 0,1-1 0,1 0 0,19 21 0,-3-2 0,-18-25 0,-1 0 0,1-1 0,0 0 0,0 0 0,1-1 0,0 0 0,11 6 0,11 7 0,-25-15 0,-1-1 0,1 1 0,0-1 0,0 0 0,0 0 0,0-1 0,0 0 0,0 1 0,0-2 0,0 1 0,1-1 0,-1 1 0,0-2 0,0 1 0,1 0 0,-1-1 0,0 0 0,0 0 0,0-1 0,0 1 0,0-1 0,0 0 0,-1-1 0,1 1 0,0-1 0,-1 0 0,7-5 0,29-26 0,-25 22 0,-1 0 0,0-1 0,23-29 0,54-102 0,11-17 0,18 0 0,-109 148 0,0 1 0,1 0 0,0 0 0,0 1 0,1 1 0,23-14 0,-23 16 0,-12 6 0,2 0 0,-1 1 0,0 0 0,0-1 0,0 1 0,1 0 0,-1 0 0,0 1 0,1-1 0,-1 0 0,1 1 0,-1-1 0,1 1 0,3 0 0,10-1 0,-12 1 0,0-1 0,-1 1 0,1 0 0,0 1 0,0-1 0,0 0 0,-1 1 0,5 1 0,2 2 0,0 0 0,0 0 0,0 1 0,-1 1 0,0-1 0,0 1 0,14 13 0,-19-14 0,-1-1 0,0 1 0,0 0 0,0 1 0,-1-1 0,0 0 0,4 12 0,5 13 0,-5-18 0,0 0 0,-1 1 0,0-1 0,-1 1 0,3 18 0,4 26 0,-4-22 0,4 48 0,-9-55 0,2 1 0,1-1 0,1 0 0,1-1 0,1 1 0,17 35 0,-21-56 0,0-1 0,0 0 0,1-1 0,0 1 0,0-1 0,0 0 0,0 0 0,8 4 0,13 15 0,-22-21 0,0 1 0,0 0 0,0-1 0,1 0 0,-1 0 0,1 0 0,0-1 0,0 0 0,0 1 0,0-2 0,0 1 0,6 1 0,-4-2 0,1 0 0,-1-1 0,1 0 0,0 0 0,-1-1 0,1 0 0,0 0 0,7-3 0,-3 1 0,0-1 0,0-1 0,-1 0 0,1 0 0,-1-1 0,0 0 0,0-1 0,-1-1 0,0 1 0,0-2 0,10-11 0,-9 8 0,-1-1 0,0 0 0,-1 0 0,-1-1 0,0 0 0,-1-1 0,0 0 0,6-23 0,60-144 0,-39 104 0,-23 52 0,0 1 0,1 0 0,2 0 0,1 2 0,17-23 0,-19 33 0,0 2 0,0 0 0,2 0 0,-1 1 0,1 1 0,0 0 0,32-12 0,-45 20 0,1 0 0,0 0 0,-1 1 0,1-1 0,0 1 0,0 0 0,-1-1 0,1 1 0,0 0 0,0 1 0,-1-1 0,1 0 0,0 1 0,0 0 0,-1-1 0,1 1 0,3 2 0,2 1 0,1 1 0,-1 0 0,12 10 0,-17-12 0,2 3 0,0 0 0,-1 0 0,0 1 0,0-1 0,-1 1 0,0 0 0,0 0 0,0 0 0,2 11 0,0-1 0,25 89 0,-11-34 0,-14-57 0,0-1 0,2 0 0,-1 0 0,2 0 0,0-1 0,0 0 0,14 15 0,-17-24 0,0 1 0,1-1 0,-1 0 0,1-1 0,0 1 0,10 3 0,2 2 0,-5-3 0,0-1 0,0 0 0,0-1 0,1-1 0,0 0 0,-1-1 0,1 0 0,0-1 0,28-1 0,-9-7 0,-28 5 0,0 0 0,1 1 0,-1 0 0,10-1 0,-2 2 0,-1-2 0,21-4 0,-20 4 0,0-1 0,23 0 0,127 9 0,-172-7 0,0 0 0,1-1 0,-1 0 0,1-1 0,-15-5 0,-7-3 0,15 6 0,10 3 0,0 0 0,0 1 0,1 0 0,-1 0 0,0 0 0,-6 0 0,0 0 0,1-1 0,-1 0 0,0-1 0,1 0 0,-1 0 0,1-1 0,0-1 0,-11-6 0,17 9 0,0 1 0,-1 0 0,1 0 0,0 0 0,-1 0 0,1 1 0,-1 0 0,1 0 0,-1 0 0,0 0 0,-4 1 0,9 0 0,0-1 0,0 0 0,0 1 0,0-1 0,0 0 0,0 1 0,0-1 0,0 0 0,0 1 0,0-1 0,0 0 0,0 1 0,0-1 0,0 0 0,0 1 0,1-1 0,-1 0 0,0 1 0,0-1 0,0 0 0,0 0 0,1 1 0,-1-1 0,0 0 0,0 0 0,1 1 0,-1-1 0,0 0 0,0 0 0,1 0 0,-1 1 0,0-1 0,1 0 0,-1 0 0,0 0 0,1 0 0,-1 0 0,0 0 0,1 0 0,-1 0 0,1 0 0,16 9 0,97 40 0,-113-49 0,1 1 0,-1 0 0,1-1 0,-1 1 0,1 0 0,-1 0 0,0 0 0,1 0 0,-1 0 0,0 0 0,0 0 0,0 1 0,0-1 0,0 0 0,0 1 0,0-1 0,0 3 0,0-3 0,-1 1 0,0 0 0,-1 0 0,1-1 0,0 1 0,0 0 0,-1 0 0,1-1 0,-1 1 0,0 0 0,1-1 0,-1 1 0,0-1 0,0 1 0,0-1 0,-2 3 0,-35 46 0,-17 26 0,-8 13 0,53-70 0,17-60 0,10-87 0,-15 88 0,-2 34 0,0 0 0,0 0 0,0 0 0,1 1 0,-1-1 0,2 0 0,2-10 0,1 2-3935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3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60 6520,'0'0'7316,"-10"-2"-7294,-32-7 4,41 9-21,0-1 0,0 1 0,-1 0 0,1 0 0,0 0 0,-1 0 1,1 1-1,0-1 0,-1 0 0,1 0 0,0 1 0,-1-1 1,1 1-1,0-1 0,0 1 0,0 0 0,0-1 0,0 1 0,-1 0 1,0 1-1,2-2-4,-1 1 0,1-1 1,0 0-1,0 1 0,0-1 0,-1 0 1,1 0-1,0 0 0,0 1 0,-1-1 1,1 0-1,0 0 0,0 0 0,-1 0 1,1 1-1,0-1 0,-1 0 0,1 0 1,0 0-1,-1 0 0,1 0 0,0 0 1,-1 0-1,1 0 0,0 0 0,-1 0 1,1 0-1,0 0 0,-1 0 0,1 0 1,0 0-1,-1 0 0,1-1 0,0 1 1,-1 0-1,1 0 0,0 0 0,0 0 1,-1-1-1,1 1 0,0 0 0,0 0 1,-1 0-1,1-1 0,0 1 0,0 0 1,0-1-1,-1 1 0,1 0 0,0 0 1,0-1-1,-1-1 0,-1 0-1,1 1 1,0-1 0,-1 0-1,1 1 1,-1-1 0,1 1-1,-1-1 1,0 1 0,0 0-1,0 0 1,1 0 0,-1 0-1,0 0 1,0 0 0,-1 1-1,1-1 1,0 1 0,0-1-1,0 1 1,-3 0 0,-5-4-1,10 4 0,0 0 0,-1 0 0,1 0 0,0 0 0,0-1 0,-1 1 0,1 0 0,0 0 0,-1 0 0,1 0 0,0 0 0,0 0 0,-1 0 0,1 0 0,0 0 0,-1 0 0,1 0 0,0 0 0,-1 0 0,1 0 0,0 0 0,0 0 0,-1 0 0,1 0 0,0 0 0,-1 0 0,1 1 0,0-1 0,0 0 0,-1 0 0,1 0 0,0 0 0,0 1 0,-1-1 0,1 0 0,0 0 0,0 1 0,0-1 0,0 0 0,-1 0 0,1 1 0,-2-1 0,1 1 1,-1-1-1,1 0 1,-1 0 0,0 0-1,1 0 1,-1-1 0,1 1-1,-1 0 1,1 0 0,-4-2-1,-15-1 18,19 3 17,0 1 0,1-1-1,-1 1 1,1-1 0,-1 1 0,1 0 0,-1-1 0,1 1-1,-1 0 1,1-1 0,0 1 0,-1 0 0,1-1 0,0 1-1,0 0 1,-1 0 0,1 0 0,0-1 0,0 1-1,0 0 1,0 1 0,-2 22 10563,0-17-9976,-8 19-34,-2 0 0,-18 30 0,-12 27 444,39-74-927,0 0 1,1 1-1,0-1 0,0 1 0,1-1 0,0 1 0,1 0 1,0-1-1,1 1 0,0 0 0,4 17 0,-4-21-52,0-1-1,1 1 0,0-1 0,0 1 0,0-1 0,0 0 0,1 0 1,0 0-1,0 0 0,1-1 0,-1 1 0,1-1 0,0 0 0,0 0 0,0 0 1,1 0-1,0-1 0,-1 0 0,1 0 0,0 0 0,7 3 0,-6-5-5,0 0 0,0 0 0,0 0-1,0-1 1,0 0 0,0 0 0,-1 0 0,1-1-1,0 0 1,0 0 0,0-1 0,-1 0-1,1 1 1,-1-2 0,11-4 0,-4 0 50,0-1 0,0 0 1,0 0-1,-1-1 0,15-15 0,-5 1-79,-2 0-1,0-2 0,-2 0 1,0-1-1,-2 0 0,-1-2 1,15-41-1,-13 33-17,-20 50 0,-3 3 0,2 0 0,-5 26 0,9-37 0,1 1 0,-1-1 0,1 0 0,0 0 0,1 0 0,-1 0 0,1 1 0,0-1 0,1 0 0,0 0 0,0-1 0,2 7 0,5 4 0,-1 0 0,2-1 0,14 17 0,-21-27 0,1 0 0,1-1 0,-1 1 0,1-1 0,-1 0 0,1-1 0,0 1 0,0-1 0,1 0 0,-1 0 0,1-1 0,-1 1 0,8 1 0,-10-4 0,0 0 0,0 1 0,0-1 0,0-1 0,0 1 0,0 0 0,0-1 0,0 1 0,-1-1 0,1 0 0,0 0 0,0 0 0,-1-1 0,1 1 0,-1 0 0,1-1 0,-1 0 0,1 1 0,-1-1 0,0 0 0,0 0 0,0-1 0,0 1 0,0 0 0,-1-1 0,1 1 0,-1-1 0,2-2 0,3-7 0,0 0 0,-1 0 0,-1-1 0,6-24 0,-1-3 0,-2 0 0,-2 0 0,0-80 0,-10 46 0,5 74 26,0 0 0,0-1-1,0 1 1,1 0 0,-1 0 0,0 0-1,0-1 1,1 1 0,-1 0 0,0 0-1,0 0 1,1 0 0,-1-1 0,0 1-1,1 0 1,-1 0 0,0 0 0,0 0-1,1 0 1,-1 0 0,0 0 0,1 0-1,-1 0 1,0 0 0,1 0 0,-1 0-1,0 0 1,1 0 0,-1 0 0,0 0-1,0 1 1,1-1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6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296 70 8240,'0'0'16129,"-10"-8"-15859,1 1-189,2 1 45,-1 0 0,1 0 1,-1 1-1,0-1 0,-1 2 0,1-1 1,-15-4-1,14 6 14,0 2-1,0-1 1,0 1 0,0 0-1,-1 1 1,1 0 0,0 1 0,0 0-1,0 0 1,0 1 0,0 0-1,0 1 1,1-1 0,-1 2 0,1-1-1,0 1 1,0 1 0,-14 9-1,21-13-103,-1 1-1,0-1 0,1 1 0,0-1 0,-1 1 0,1 0 0,0 0 1,0 0-1,0 0 0,0 0 0,0 0 0,1 0 0,-1 0 0,0 0 1,1 0-1,0 0 0,-1 0 0,1 1 0,0 2 0,0-1 5,1 0-1,-1 0 1,1-1-1,-1 1 0,1 0 1,0 0-1,1 0 1,-1 0-1,4 6 1,50 71 369,10 20 19,-58-90-340,1 0-1,0-1 1,0 1 0,1-2 0,17 15-1,-13-12 170,22 27 0,-31-34-196,-1 0 1,1 0-1,-1 1 1,0-1 0,-1 1-1,1 0 1,-1 0 0,0 0-1,1 8 1,-3-7 3,0 0 0,-1 0 1,0-1-1,0 1 0,-1 0 0,1 0 1,-2-1-1,1 0 0,-1 1 0,1-1 0,-6 7 1,-34 39-65,18-28 14,2-5-97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7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11760,'0'0'7147,"13"4"-6596,3 3-174,1-2 1,0 0-1,1-1 0,29 3 1,5-2 1239,-37-3-1038,1 0 1,-1-1 0,0-1 0,1-1 0,17-2 0,37-5 1532,-31 4-5830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3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16184,'0'0'610,"-1"12"21,-8 49 736,-3-1 1,-2 0 0,-26 67-1,13-33 1521,24-80-2156,-2-3 1917,7-27-6048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7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16280,'0'0'6261,"3"12"-5888,22 101 1100,-23-93-1031,-2-17-338,0 1 1,0-1-1,1 0 1,-1 0-1,1 0 1,-1 0-1,1 0 1,0 0-1,2 5 1,-2-8-133,-1 0-1,0 0 1,0 1 0,0-1-1,0 0 1,0 0 0,1 0 0,-1 0-1,0 0 1,0 0 0,0 0-1,0 0 1,1 0 0,-1 0 0,0 0-1,0 0 1,0 0 0,1 0-1,-1 0 1,0 0 0,0 0 0,0 0-1,0 0 1,1 0 0,-1 0-1,0 0 1,0 0 0,0 0 0,0 0-1,1 0 1,-1 0 0,0 0 0,0-1-1,0 1 1,0 0 0,0 0-1,1 0 1,-1 0 0,0 0 0,0-1-1,0 1 1,0 0 0,0 0-1,0 0 1,0 0 0,0-1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8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15576,'0'0'4359,"56"47"-4335,-25-29-168,-1 4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8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11152,'0'0'5382,"8"-10"-4781,23-32-6,-30 41-524,1-1 0,-1 0-1,1 1 1,-1-1 0,1 1 0,0 0-1,-1-1 1,1 1 0,0 0 0,0 0-1,0 0 1,0 0 0,0 1 0,0-1-1,0 0 1,0 1 0,0 0 0,0-1 0,0 1-1,0 0 1,0 0 0,1 0 0,-1 0-1,0 0 1,0 1 0,0-1 0,0 1-1,0-1 1,0 1 0,0 0 0,0 0-1,0 0 1,0 0 0,0 0 0,2 2-1,3 2 176,-1 1-1,0-1 0,0 1 0,0 0 1,-1 0-1,8 13 0,-2 0 299,-1 0 1,11 29-1,-12-27 108,0 0 0,14 22 0,1-9 406,-22-31-905,0 0-1,1-1 1,-1 1-1,1-1 1,-1 1 0,1-1-1,0 0 1,0 0 0,4 2-1,-6-4-156,0 0 0,0 0-1,-1 0 1,1 0 0,0 0 0,0 0-1,0 0 1,0 0 0,-1 0 0,1-1-1,0 1 1,0 0 0,0-1 0,-1 1 0,1 0-1,1-2 1,2-1-3093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8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1 13056,'0'0'6379,"-15"12"-5869,4-3-392,-11 8 218,2 0 1,-36 41 0,37-37-11,-25 30 1354,-66 100-1,106-142-1265,0 0 1,0 0-1,-4 18 0,1-6 826,21-31-202,-6 4-4636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09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84 9944,'0'0'11303,"11"1"-10728,34 0-4,-40-2-410,0 0 0,-1 0 0,1 0 0,0-1 0,-1 0 0,0 0 0,1 0 0,-1 0 0,0-1 0,0 0 0,0 1 0,-1-2 0,1 1 0,-1 0 0,1-1 0,2-3 0,-6 6-108,1 0 0,0 1 0,-1-1 0,1 0 0,-1 0 0,1 0 0,-1 1 1,0-1-1,1 0 0,-1 0 0,0 0 0,0 0 0,1 0 0,-1 0 0,0 0 0,0 0 0,0 1 0,0-1 0,0 0 0,0 0 1,0 0-1,-1 0 0,1 0 0,0 0 0,-1 0 0,1 0 0,0 1 0,-1-1 0,1 0 0,-1 0 0,1 0 0,-1 1 0,1-1 1,-1 0-1,0 0 0,1 1 0,-1-1 0,-1 0 0,0 0 2,1 0 0,-1-1 0,0 1-1,0 0 1,-1 1 0,1-1 0,0 0 0,0 1 0,0-1 0,0 1-1,-1 0 1,1-1 0,0 1 0,0 0 0,-4 1 0,-2 0 4,1 1 0,0 1 1,0-1-1,0 1 0,0 0 0,0 1 1,0 0-1,1 0 0,0 0 0,-1 1 1,2 0-1,-1 0 0,-6 7 0,-3 6 83,1 1-1,1 0 0,-12 22 0,23-38-116,0 1-1,0-1 1,1 0-1,-1 1 0,1-1 1,0 1-1,0 0 0,0-1 1,1 1-1,-1 0 1,1-1-1,0 1 0,0 0 1,0 0-1,1-1 1,-1 1-1,1 0 0,1 4 1,-1-6-3,1 1 1,-1 0 0,1-1-1,-1 0 1,1 1 0,0-1 0,0 0-1,0 0 1,0 0 0,0 0-1,0 0 1,1 0 0,-1-1-1,1 1 1,-1-1 0,1 1 0,-1-1-1,1 0 1,0 0 0,0 0-1,-1-1 1,1 1 0,5 0-1,5 0 87,-1-1 0,0-1 0,1 1-1,-1-2 1,0 0 0,0 0-1,0-1 1,17-7 0,4-3 394,52-29 1,40-38-405,-84 51-4448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10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110 517 16575,'0'0'611,"-13"9"2029,0 2-2163,1 1 0,0 1 0,0 0 0,1 0 1,-18 29-1,28-40-381,0 1 1,0-1-1,0 1 1,0-1-1,0 1 1,1-1-1,-1 1 1,1-1 0,-1 1-1,1 0 1,0-1-1,0 1 1,0 0-1,0-1 1,1 1-1,-1 0 1,1-1 0,0 1-1,0-1 1,2 6-1,-2-7-32,0 1 0,0-1 0,1 1 0,-1-1 0,1 1 0,-1-1 0,1 0 0,0 0-1,-1 0 1,1 0 0,0 0 0,0 0 0,0 0 0,0-1 0,0 1 0,0-1 0,0 1 0,0-1 0,0 0 0,0 0-1,0 1 1,0-1 0,0-1 0,0 1 0,0 0 0,0-1 0,3 0 0,-2 0-12,0 0 1,0-1 0,0 1-1,0-1 1,0 1-1,0-1 1,-1 0-1,1 0 1,-1 0 0,1 0-1,-1-1 1,0 1-1,0-1 1,0 0-1,2-3 1,4-7 74,-1-1 0,5-13 0,-10 22-100,13-33 161,-2-1 1,-1-1-1,-2 0 0,6-53 1,-10 35 81,-3 0 1,-5-84-1,1 129-210,1 7-11,0-1-1,0 1 0,-1-1 0,0 1 0,0-1 0,0 1 0,-1 0 0,0 0 0,0 0 1,-1 0-1,-5-10 0,8 15-38,0 1 0,-1 0 0,1-1-1,0 1 1,0 0 0,-1-1 0,1 1 0,0 0 0,0-1 0,-1 1 0,1 0 0,0 0 0,-1 0 0,1-1 0,0 1 0,-1 0 0,1 0-1,-1 0 1,1 0 0,0-1 0,-1 1 0,1 0 0,0 0 0,-1 0 0,1 0 0,-1 0 0,1 0 0,0 0 0,-1 0 0,1 0 0,-1 0 0,1 1-1,0-1 1,-1 0 0,1 0 0,-1 0 0,1 0 0,0 1 0,-1-1 0,1 0 0,-1 1 0,0 0 15,0 1 1,0 0-1,0 0 1,0-1-1,0 1 1,0 0-1,0 0 1,1 0-1,-2 3 1,-10 49 176,3 0 1,1 1-1,3 0 1,3 66-1,5-43 108,4 1-1,24 106 1,-29-172-310,9 31 0,-10-41 0,0-1 0,0 0 0,0 1 0,0-1 0,0 0 0,0 0 0,1 0 0,-1 0 0,1 0 0,-1 0 0,1 0 0,0 0 0,0-1 0,2 3 0,-3-4 42,0 0 0,-1 1 0,1-1 0,0 0 0,-1 0 1,1 0-1,0 1 0,-1-1 0,1 0 0,0 0 0,-1 0 0,1 0 0,0 0 0,-1 0 0,1 0 0,0 0 1,-1 0-1,1-1 0,0 1 0,0 0 0,6-5-5018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9040,'0'0'15106,"0"10"-14845,2 197 1898,-2-140-309,1-67-1830,-1 0-1,1 0 1,-1 0-1,0 0 1,1 0-1,-1 0 1,1 0-1,-1 0 1,0 0-1,1 0 1,-1-1-1,0 1 1,1 0-1,-1 0 0,0 0 1,1 0-1,-1-1 1,0 1-1,1 0 1,-1 0-1,0-1 1,1 1-1,-1 0 1,0 0-1,0-1 1,1 1-1,-1 0 1,0-1-1,0 1 0,0 0 1,0-1-1,1 1 1,-1 0-1,0-1 1,30-195 582,-22 151-463,0 9-17,2 2 0,1-1 0,1 1 1,28-50-1,5 1 92,-44 81-211,0 1-1,0 0 0,-1-1 0,1 1 1,0 0-1,0-1 0,0 1 0,0 0 0,1 0 1,-1 0-1,0 0 0,0 0 0,1 0 1,-1 0-1,0 0 0,1 1 0,-1-1 0,1 0 1,-1 1-1,3-1 0,-3 1-1,0 0 0,0 0-1,1 0 1,-1 1 0,0-1 0,0 0-1,0 1 1,0-1 0,0 1 0,0-1-1,0 1 1,0 0 0,0-1 0,0 1-1,0 0 1,-1 0 0,1-1 0,0 1-1,0 0 1,-1 0 0,1 0 0,0 0-1,-1 0 1,1 0 0,-1 0 0,1 0-1,-1 0 1,0 0 0,1 2 0,4 10 11,1-1 1,9 15 0,-9-19 11,-1 1 1,-1 0-1,1 0 1,-2 1-1,1-1 1,3 17-1,1 33 397,2 104-1,-4-42 355,-2-81-197,-1-24-1212,-3-16 566,0 0 1,0 0-1,0 0 1,0 0 0,1 0-1,-1 0 1,0 0 0,0-1-1,0 1 1,0 0-1,0 0 1,1-1-1078,-1 1 1077,0 0 1,0 0-1,0 0 1,1 0 0,-1 0-1,0 0 1,0 0 0,0 0-1,0 0 1,0 0-1,0 0 1,0 0 0,0 0-1,1 1 1,-1-1-1,0 0 1,0 0 0,0 0-1,1 1-673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286 118 10152,'0'0'6479,"-10"-4"-6013,6 2-437,-62-23 799,59 23-665,0 0 0,0 0 0,0 1 0,-1 0 0,1 0 0,-1 1 0,1 0 0,-14 2 0,14-1 95,-1 1-1,1 0 1,-1 1 0,1 0 0,0 0-1,0 0 1,1 1 0,-1 0 0,1 0-1,-9 7 1,11-7-86,0 1 0,0-1 1,1 1-1,-1 0 0,1 0 0,1 0 0,-1 0 0,1 0 0,-1 1 0,1-1 0,1 1 1,-1-1-1,1 1 0,-1 8 0,1-5 32,0 1 0,1 0 0,0 0 0,1 0 0,0-1 0,0 1 0,1 0 1,1-1-1,-1 1 0,2-1 0,-1 0 0,1 0 0,0 0 0,1 0 0,8 10 0,-11-16-151,0 0 0,0-1 0,0 1-1,1-1 1,0 0 0,-1 0 0,1 0 0,0 0 0,0 0 0,0-1-1,0 1 1,0-1 0,0 0 0,0 0 0,1 0 0,-1 0-1,0-1 1,1 1 0,-1-1 0,0 0 0,1 0 0,-1 0-1,1 0 1,-1-1 0,0 1 0,1-1 0,-1 0 0,0 0-1,6-3 1,3-1 35,0 0 0,-1-1-1,0-1 1,0 0-1,0 0 1,13-14 0,11-13 251,-1-2 1,30-44-1,-44 54-68,-13 16-16,0-1 0,0 0-1,6-17 1,-3 8-106,-10 20-149,0 0 0,0 0 0,0 0 0,0 0 0,0-1 0,0 1 0,1 0 0,-1 0 0,0 0 0,0 0 0,0 0 0,0 0 0,0 0 0,0 0 0,1-1 0,-1 1 0,0 0 0,0 0 0,0 0 0,0 0 0,0 0 0,1 0 0,-1 0 0,0 0 0,0 0 0,0 0 0,0 0 0,1 0 0,-1 0 0,0 0 0,0 0 0,0 0 0,0 0 0,1 0 0,-1 0 0,0 1 0,0-1 0,0 0 0,0 0 0,0 0 0,0 0 0,1 0 0,-1 0 0,0 0 0,0 0 0,0 1 0,0-1 0,0 0 0,0 0 0,0 0 0,0 0 0,1 0 0,-1 1 0,0-1 0,0 0 0,0 0 0,0 0 0,0 0 0,0 0 0,0 1 0,0-1 0,0 0 0,0 0 0,0 0 0,5 13 0,-5-12 0,46 111 0,-42-102 0,1-1 0,0 1 0,0-1 0,1 0 0,0 0 0,1-1 0,0 0 0,14 13 0,-18-18 0,0-1 0,1 1 0,0-1 0,-1 1 0,1-1 0,0-1 0,0 1 0,0 0 0,0-1 0,0 0 0,0 0 0,0 0 0,1 0 0,-1-1 0,0 1 0,0-1 0,1 0 0,-1-1 0,0 1 0,1-1 0,-1 0 0,0 0 0,0 0 0,6-3 0,-1 0 0,0-2 0,0 1 0,-1-1 0,0 0 0,0-1 0,-1 0 0,1 0 0,-1-1 0,-1 0 0,0 0 0,0 0 0,9-17 0,-6 8 0,-1 0 0,-1-1 0,0-1 0,-1 1 0,6-38 0,-11 56 0,-1-1 0,0 0 0,0 0 0,0 0 0,0 0 0,0 0 0,0 0 0,0 0 0,0 0 0,0 0 0,-1 0 0,1 0 0,0 0 0,-1 0 0,1 1 0,0-1 0,-1 0 0,1 0 0,-1 0 0,1 1 0,-1-1 0,0 0 0,1 0 0,-2 0 0,1 0 0,0 1 0,1 0 0,-1 0 0,0 0 0,0 0 0,0-1 0,1 1 0,-1 0 0,0 0 0,0 0 0,1 0 0,-1 1 0,0-1 0,0 0 0,0 0 0,1 0 0,-1 1 0,0-1 0,0 0 0,1 1 0,-1-1 0,0 0 0,1 1 0,-1-1 0,1 1 0,-1-1 0,0 1 0,1 0 0,-1-1 0,0 2 0,-4 3 0,1-1 0,0 1 0,0 1 0,0-1 0,0 1 0,1-1 0,0 1 0,0 0 0,0 0 0,1 0 0,0 1 0,0-1 0,1 0 0,-1 1 0,2-1 0,-2 11 0,2-11 0,0 0 0,1 0 0,-1 0 0,1 0 0,0 0 0,1 0 0,-1-1 0,1 1 0,0 0 0,4 6 0,-4-9 0,0 0 0,0 0 0,1 0 0,-1-1 0,1 1 0,0-1 0,0 1 0,0-1 0,0 0 0,0 0 0,0 0 0,0-1 0,1 1 0,-1-1 0,1 0 0,-1 0 0,1 0 0,4 1 0,5 0 0,-1-1 0,1 0 0,0-1 0,0 0 0,0-1 0,0 0 0,0-1 0,0-1 0,22-6 0,2-6 0,66-34 0,-58 26 0,-28 13 0,1-1 0,15-13 0,18-12 0,-51 36 0,0 0 0,1 0 0,-1 0 0,0 0 0,0 0 0,0 0 0,0 0 0,1 0 0,-1 0 0,0 0 0,0 0 0,0 0 0,0-1 0,0 1 0,1 0 0,-1 0 0,0 0 0,0 0 0,0 0 0,0 0 0,0 0 0,0-1 0,0 1 0,1 0 0,-1 0 0,0 0 0,0 0 0,0 0 0,0-1 0,0 1 0,0 0 0,0 0 0,0 0 0,0 0 0,0-1 0,0 1 0,0 0 0,0 0 0,0 0 0,0 0 0,0 0 0,0-1 0,0 1 0,0 0 0,0 0 0,0 0 0,0 0 0,0-1 0,0 1 0,-1 0 0,1 0 0,0 0 0,0 0 0,0 0 0,0 0 0,0-1 0,-12 3 0,-4 8 0,1 0 0,1 1 0,0 0 0,0 1 0,1 1 0,1 0 0,0 1 0,0 0 0,-11 21 0,20-29 0,0 0 0,1 0 0,-1 0 0,1 0 0,1 1 0,-1-1 0,1 1 0,0-1 0,1 1 0,-1 12 0,1-17 0,0 0 0,0 0 0,1 1 0,-1-1 0,0 0 0,1 1 0,-1-1 0,1 0 0,0 0 0,0 0 0,0 0 0,0 0 0,0 0 0,0 0 0,1 0 0,-1 0 0,0 0 0,1-1 0,0 1 0,-1 0 0,1-1 0,0 0 0,0 1 0,0-1 0,0 0 0,0 0 0,0 0 0,0 0 0,0 0 0,0-1 0,1 1 0,-1 0 0,4-1 0,-2 0 0,-1 0 0,1-1 0,0 1 0,0-1 0,-1 0 0,1-1 0,-1 1 0,1 0 0,-1-1 0,1 0 0,-1 0 0,0 0 0,0 0 0,0-1 0,0 1 0,0-1 0,0 1 0,-1-1 0,5-6 0,4-6 0,0-1 0,12-26 0,-21 39 0,54-111 0,-56 114 0,0 0 0,1 0 0,-1 0 0,0-1 0,0 1 0,0 0 0,0 0 0,0 0 0,0 0 0,1-1 0,-1 1 0,0 0 0,0 0 0,0 0 0,1 0 0,-1 0 0,0 0 0,0 0 0,0 0 0,1 0 0,-1 0 0,0-1 0,0 1 0,0 0 0,1 0 0,-1 0 0,0 0 0,0 0 0,0 0 0,1 1 0,-1-1 0,0 0 0,0 0 0,0 0 0,1 0 0,-1 0 0,0 0 0,0 0 0,0 0 0,1 0 0,-1 1 0,0-1 0,0 0 0,0 0 0,0 0 0,0 0 0,1 0 0,-1 1 0,0-1 0,0 0 0,0 0 0,0 0 0,0 1 0,0-1 0,0 0 0,0 0 0,0 0 0,0 1 0,0-1 0,1 0 0,-1 0 0,0 1 0,7 18 0,-5-12 0,7 14 0,-6-9 0,2-1 0,-1 0 0,2 0 0,0 0 0,0-1 0,0 0 0,15 16 0,-20-24 0,1-1 0,-1 0 0,1 0 0,-1 0 0,1 0 0,-1 0 0,1-1 0,0 1 0,-1 0 0,1-1 0,0 1 0,0-1 0,-1 0 0,1 0 0,0 1 0,0-1 0,0 0 0,-1-1 0,1 1 0,0 0 0,0 0 0,-1-1 0,1 1 0,0-1 0,0 1 0,-1-1 0,1 0 0,-1 0 0,1 0 0,0 0 0,-1 0 0,0 0 0,1 0 0,-1 0 0,0-1 0,2 0 0,5-7 0,-1 1 0,0-2 0,0 1 0,7-14 0,-12 20 0,40-82 0,-32 62 0,0 1 0,2 0 0,24-34 0,-35 55 0,-1 0 0,1 1 0,-1-1 0,1 0 0,-1 0 0,1 1 0,-1-1 0,1 1 0,0-1 0,-1 1 0,1-1 0,0 1 0,-1-1 0,1 1 0,0-1 0,0 1 0,-1 0 0,1 0 0,0-1 0,0 1 0,0 0 0,-1 0 0,1 0 0,0 0 0,1 0 0,-1 0 0,0 1 0,-1-1 0,1 1 0,0 0 0,0-1 0,-1 1 0,1 0 0,-1-1 0,1 1 0,0 0 0,-1 0 0,0 0 0,1-1 0,-1 1 0,1 0 0,-1 0 0,0 0 0,1 1 0,1 9 0,0-1 0,0 22 0,-1-27 0,-1 27 0,-1-1 0,-7 43 0,5-54 0,2-12 0,-1-1 0,1 0 0,-1 0 0,-1 0 0,-5 12 0,8-17 0,-1 0 0,0-1 0,0 1 0,-1 0 0,1 0 0,0 0 0,-1-1 0,1 1 0,0 0 0,-1-1 0,0 0 0,1 1 0,-1-1 0,0 0 0,0 0 0,0 0 0,0 0 0,0 0 0,0 0 0,0 0 0,0-1 0,0 1 0,-2-1 0,-5-12 0,15 11 0,21-5 0,0 2 0,48-3 0,-19 2 0,-17 0 0,1-4 0,-32 7 0,1 0 0,0 0 0,-1 1 0,16-1 0,-20 2 0,0-1 0,-1 0 0,1 0 0,0 0 0,0 0 0,-1 0 0,1-1 0,-1 0 0,1 1 0,-1-1 0,0-1 0,0 1 0,5-4 0,6-7 0,19-22 0,-17 17 0,-3 3 0,-2 0 0,0 0 0,0-1 0,11-25 0,-18 32 0,3-1 0,-6 9 0,0 0 0,0 0 0,0 0 0,0-1 0,0 1 0,0 0 0,0-1 0,-1 1 0,1 0 0,0-1 0,-1 1 0,1-1 0,-1 1 0,0-1 0,1 1 0,-1-1 0,0 1 0,0-1 0,0-2 0,-18 20 0,10-5 0,1 0 0,0 1 0,1 0 0,0 0 0,1 1 0,-4 12 0,6-14 0,1 0 0,-1 0 0,2 0 0,0 0 0,0 0 0,2 20 0,-1-25 0,1 0 0,0 0 0,0-1 0,0 1 0,1-1 0,0 1 0,0-1 0,0 0 0,0 1 0,1-1 0,0 0 0,0-1 0,1 1 0,6 8 0,-8-12 0,-1 0 0,1-1 0,0 1 0,-1 0 0,1-1 0,0 1 0,0-1 0,0 1 0,-1-1 0,1 0 0,0 1 0,0-1 0,0 0 0,0-1 0,-1 1 0,1 0 0,0 0 0,0-1 0,0 1 0,-1-1 0,1 1 0,0-1 0,0 0 0,-1 0 0,1 0 0,-1 0 0,3-2 0,5-3 0,0 0 0,0-1 0,9-9 0,-3-1 0,-1 0 0,0 0 0,-2-1 0,15-26 0,-1 0 0,-23 38 0,1 1 0,-1 1 0,1-1 0,0 0 0,0 1 0,0 0 0,0 0 0,6-4 0,-9 8 0,-1 0 0,1 1 0,-1-1 0,1 0 0,-1 1 0,0-1 0,1 0 0,-1 1 0,1-1 0,-1 0 0,0 1 0,1-1 0,-1 1 0,0-1 0,0 1 0,1-1 0,-1 1 0,0-1 0,0 1 0,0-1 0,0 1 0,1-1 0,-1 1 0,0-1 0,0 2 0,4 17 0,-4-18 0,6 61 0,-6-47 0,1 0 0,1 0 0,4 19 0,-6-34 0,0 1 0,1-1 0,-1 1 0,0 0 0,0-1 0,0 1 0,1 0 0,-1-1 0,0 1 0,1-1 0,-1 1 0,0-1 0,1 1 0,-1-1 0,1 1 0,-1-1 0,1 1 0,-1-1 0,1 0 0,-1 1 0,1-1 0,-1 0 0,1 1 0,-1-1 0,1 0 0,0 0 0,-1 1 0,1-1 0,-1 0 0,2 0 0,0 0 0,-1 0 0,1-1 0,-1 1 0,1-1 0,-1 1 0,1-1 0,-1 0 0,1 0 0,-1 1 0,1-1 0,-1 0 0,2-2 0,5-5 0,1-1 0,12-15 0,-18 20 0,12-13 0,1 2 0,24-20 0,-13 13 0,-21 17 0,0-1 0,0 1 0,0 0 0,1 0 0,-1 1 0,9-4 0,-14 7 0,0 1 0,0-1 0,0 1 0,0 0 0,0-1 0,0 1 0,0 0 0,0 0 0,0 0 0,0 0 0,1 0 0,-1 0 0,0 0 0,0 0 0,0 0 0,0 1 0,0-1 0,0 0 0,0 1 0,0-1 0,0 1 0,0-1 0,0 1 0,-1-1 0,1 1 0,0-1 0,0 1 0,0 0 0,-1 0 0,1-1 0,0 1 0,-1 0 0,1 0 0,0 0 0,-1 0 0,1 0 0,-1 0 0,0 0 0,1 0 0,-1 0 0,0 0 0,1 0 0,-1 0 0,0 0 0,0 2 0,8 41 0,-7-33 0,1 1 0,1 0 0,0-1 0,0 1 0,9 18 0,-11-28 0,1 1 0,0 0 0,0 0 0,0-1 0,0 0 0,0 1 0,0-1 0,1 0 0,-1 0 0,1 0 0,0 0 0,0 0 0,-1-1 0,1 0 0,0 1 0,0-1 0,0 0 0,1 0 0,-1 0 0,0-1 0,0 1 0,0-1 0,1 0 0,-1 0 0,6 0 0,7-2 0,1-1 0,-1-1 0,0 0 0,0-1 0,0 0 0,0-2 0,-1 0 0,0 0 0,-1-2 0,1 0 0,-2 0 0,1-1 0,-1-1 0,12-13 0,5-16 0,-26 33 0,0 0 0,1 1 0,0 0 0,0 0 0,0 0 0,0 1 0,13-10 0,-16 13 0,-6 11 0,-2 11 0,0-2 0,1 0 0,1 0 0,-2 25 0,6-39 0,-1 0 0,1 0 0,0 0 0,1 0 0,-1 0 0,1 0 0,-1-1 0,1 1 0,0 0 0,0 0 0,1 0 0,-1-1 0,1 1 0,0-1 0,0 1 0,0-1 0,0 0 0,1 0 0,-1 0 0,1 0 0,5 5 0,-6-8 0,-1 1 0,0 0 0,1-1 0,-1 1 0,1-1 0,-1 1 0,1-1 0,-1 1 0,1-1 0,-1 0 0,1 0 0,-1 0 0,1 0 0,-1 0 0,1 0 0,-1 0 0,1-1 0,-1 1 0,1-1 0,-1 1 0,1-1 0,-1 1 0,0-1 0,1 0 0,-1 0 0,0 1 0,1-1 0,-1 0 0,0 0 0,2-2 0,1-2 0,1 1 0,-1-1 0,0 0 0,-1 0 0,1 0 0,3-7 0,32-61 0,-38 67 0,-7 12 0,-79 135 0,52-83 0,-2-2 0,-66 82 0,68-99 0,-37 39 0,69-77 0,0 1 0,-1-1 0,1 1 0,-1-1 0,1 0 0,-1 1 0,0-1 0,0 0 0,1 0 0,-1 0 0,0-1 0,0 1 0,0 0 0,0-1 0,0 1 0,0-1 0,0 0 0,0 1 0,0-1 0,0 0 0,0 0 0,0-1 0,0 1 0,0 0 0,0-1 0,0 1 0,0-1 0,-2 0 0,4 0 0,-1 1 0,1 0 0,0 0 0,-1 0 0,1-1 0,0 1 0,0 0 0,-1-1 0,1 1 0,0 0 0,0-1 0,-1 1 0,1 0 0,0-1 0,0 1 0,0 0 0,0-1 0,0 1 0,-1-1 0,1 1 0,0 0 0,0-1 0,0 1 0,0-1 0,0 1 0,0 0 0,0-1 0,1 1 0,-1 0 0,0-1 0,0 1 0,0-1 0,0 1 0,0 0 0,0-1 0,1 1 0,-1 0 0,0-1 0,0 1 0,1 0 0,-1-1 0,0 1 0,1 0 0,12-14 0,6 3 0,1 1 0,1 0 0,37-11 0,23-12 0,-15 6 0,-51 22 0,0-1 0,-1-1 0,1 0 0,-1 0 0,25-19 0,-38 25-15,0 0 1,-1 1-1,1-1 1,0 1-1,-1-1 0,1 0 1,-1 1-1,1-1 0,-1 0 1,1 0-1,-1 1 1,0-1-1,1 0 0,-1 0 1,0 0-1,0 1 0,1-1 1,-1 0-1,0 0 1,0 0-1,0 0 0,0 0 1,0 0-1,0 1 1,0-1-1,0 0 0,-1 0 1,1 0-1,0 0 0,0 1 1,-1-2-1,-1-5-3452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2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27 141 18591,'0'0'3264,"-26"-58"-2480,36 42-264,10-2 8,12-5-144,9 5 0,1 10-80,2 8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3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8032,'0'0'12979,"12"-1"-12669,219-13 1055,134 5 1624,-324 6-2544,0-2-1,-1-1 0,63-19 0,-72 17-270,-13 3-88,-12 3-21,1 0 0,-1 1-1,1-1 1,11 0-1,-16 2-17,-1-1 0,1 1-1,0-1 1,-1 0 0,1 1-1,-1-1 1,0 0 0,1 0 0,-1 0-1,0 0 1,2-1 0,0-1 1003,-22-5-929,0 1 1,-30-7 0,-21-8 234,57 17-193,1 0 0,-2 1 1,1 1-1,-16-3 0,9 0 667,15 2-314,16 2-286,153 15-230,-10-1 0,-139-7 0,-13-4 0,-1 0 0,0 0 0,0-1 0,1 1 0,-1 0 0,0-1 0,1 0 0,-1 1 0,0-1 0,1 0 0,1 1 0,-5 1 0,1 1 0,-1 0 0,0-1 0,0 0 0,0 1 0,-1-1 0,1 0 0,0 0 0,-4 2 0,-9 4 0,0-1 0,-1 0 0,-31 9 0,25-9 0,1 1 0,0 0 0,1 2 0,0 1 0,0 1 0,1 0 0,1 1 0,-20 18 0,34-27 0,0-1 0,0 1 0,0 1 0,1-1 0,-1 0 0,1 1 0,0 0 0,0 0 0,1 0 0,0 0 0,0 0 0,-3 8 0,2-3 0,0-1 0,4-9 0,-1 1 0,0-1 0,0 0 0,1 0 0,-1 0 0,0 1 0,1-1 0,-1 0 0,0 0 0,1 0 0,-1 0 0,1 0 0,-1 0 0,0 0 0,1 0 0,-1 0 0,0 0 0,1 0 0,-1 0 0,0 0 0,1 0 0,-1 0 0,1 0 0,-1-1 0,0 1 0,1 0 0,-1 0 0,1-1 0,32-13 851,-18 5-5643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40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14872,'0'0'3239,"75"-2"-2407,-9-2 16,27 2-128,10-4 8,4 0-112,-2 0 0,-7 0-200,3 2 8,-14 4-216,-13 0-8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129 220 8136,'0'0'13267,"-10"3"-13037,1-1-164,6-2-44,-1 1 0,1-1 1,0 1-1,0 0 0,0 0 0,0 0 0,0 0 0,0 1 0,0-1 0,1 1 0,-1 0 0,0 0 0,1 0 0,-1 0 0,1 0 0,0 1 0,0-1 0,-3 5 0,-3 6 144,1 0 1,0 0-1,1 1 0,1 0 0,0 0 1,1 0-1,0 0 0,1 1 1,1 0-1,-1 23 0,3-34-108,0 0-1,0 0 1,0 0-1,1 0 1,0 0-1,0 0 1,0 0-1,0 0 1,1 0-1,-1 0 0,1-1 1,0 1-1,0-1 1,1 1-1,-1-1 1,5 5-1,-4-6-26,-1 0 1,0 0-1,1-1 0,0 1 0,-1-1 0,1 1 0,0-1 0,-1 0 0,1 0 1,0-1-1,0 1 0,0-1 0,0 1 0,0-1 0,0 0 0,0 0 0,0 0 0,0 0 1,0-1-1,0 1 0,0-1 0,0 0 0,5-1 0,1-2 24,1-1-1,-1 0 1,0 0-1,0 0 1,0-1-1,8-8 1,3-4 211,22-25 0,-25 31 29,-17 12-278,0 0 1,0 0-1,1-1 0,-1 1 0,0 0 1,0 0-1,1 0 0,-1-1 0,0 1 0,0 0 1,1 0-1,-1 0 0,0 0 0,0 0 1,1 0-1,-1 0 0,0 0 0,0-1 0,1 1 1,-1 0-1,0 0 0,1 0 0,-1 0 1,0 0-1,0 1 0,1-1 0,-1 0 0,0 0 1,1 0-1,-1 0 0,0 0 0,0 0 0,1 0 1,-1 0-1,0 1 0,0-1 0,1 0 1,-1 0-1,0 0 0,0 1 0,0-1 0,1 0 1,-1 0-1,0 1 0,1 7 16,-1 0 0,2 0 0,-1 0 0,1 0 0,0 0 0,1 0 0,0-1 0,0 1 0,1-1 0,0 0-1,0 0 1,1 0 0,-1 0 0,2-1 0,-1 0 0,12 11 0,-15-15-22,0-1-1,0 1 1,0-1 0,0 0-1,1 1 1,-1-1 0,0 0-1,1 0 1,-1-1 0,0 1-1,1 0 1,-1-1 0,1 0-1,-1 1 1,1-1-1,-1 0 1,4 0 0,-2-1 9,1 0 1,-1 0 0,1 0 0,-1-1-1,1 0 1,-1 0 0,0 0-1,7-4 1,-1-1 30,-1 0 0,0-1 0,0 1 0,-1-2 0,0 1 0,10-16 0,-3 0 59,-1-1 0,-1 0 0,-1-1 0,-1 0 1,-2-1-1,-1 0 0,6-31 0,-12 44-44,0 1 0,-1-1 0,-1 1 0,0-1 1,0 0-1,-2 1 0,1-1 0,-2 1 0,0 0 0,-1-1 0,0 2 0,0-1 0,-2 0 0,0 1 0,-7-12 0,13 34-401,4 6-4001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55 12552,'0'0'5409,"2"16"-5043,8 104 389,-1 71 1288,-8-62 2407,-1-129-4412,0 0 1,0 0-1,0 0 0,0 1 1,0-1-1,0 0 0,0 0 0,0 1 1,0-1-1,0 0 0,0 0 0,0 0 1,-1 1-1,1-1 0,0 0 0,0 0 1,0 0-1,0 1 0,0-1 0,-1 0 1,1 0-1,0 0 0,0 0 0,0 0 1,0 1-1,-1-1 0,1 0 0,0 0 1,0 0-1,-1 0 0,1 0 0,0 0 1,0 0-1,0 0 0,-1 0 1,1 0-1,0 0 0,0 0 0,-1 0 1,1 0-1,0 0 0,0 0 0,-1 0 1,1 0-1,0 0 0,0 0 0,0 0 1,-1 0-1,1 0 0,0 0 0,0-1 1,0 1-1,-1 0 0,1 0 0,0 0 1,0 0-1,0-1 0,-1 1 0,-2-7 70,-1 1 0,1-1 0,0 0-1,1 0 1,-1-1 0,1 1-1,-1-11 1,0 2 13,-41-198 1029,30 137-561,11 56-78,1 0 1,0-26-1,3 47-498,-1-1 0,0 0 0,1 0 0,-1 0 0,0 0 0,1 0 0,-1 1 0,1-1 0,-1 0 0,1 0 0,0 1 0,-1-1 0,1 1 0,0-1 0,-1 0 0,1 1 0,0-1 0,0 1 0,0-1 0,1 1 0,23-12 310,-14 8-248,-2 0-75,1 0 0,-1 1 0,1 1 0,-1-1 0,1 2 0,0-1 0,14 1 0,2 0 0,42 6 0,-57-3 0,-1-1 0,1 2 0,-1-1 0,0 1 0,0 1 0,0 0 0,0 0 0,-1 1 0,11 7 0,-18-10 0,0-1 0,-1 1 0,1 0 0,0-1 0,-1 1 0,0 0 0,1 0 0,-1 0 0,0 0 0,0 0 0,0 0 0,-1 0 0,1 1 0,0-1 0,-1 0 0,1 0 0,-1 1 0,0-1 0,0 3 0,0-2 0,-1 0 0,1 0 0,-1 0 0,0 1 0,0-1 0,-1 0 0,1-1 0,0 1 0,-1 0 0,0 0 0,0-1 0,-2 4 0,-6 5 0,-1-1 0,0 0 0,-1-1 0,-20 13 0,-14 6 0,-54 25 0,69-41 0,31-12 21,0 0-1,0 0 1,0 0-1,0 1 1,0-1-1,0 0 1,0 0-1,-1 0 1,1 0-1,0 0 1,0 0-1,0 0 1,0 0-1,0 0 1,0 0-1,-1 0 1,1 0 0,0 0-1,0 0 1,0 0-1,0 0 1,0 0-1,0 0 1,0 0-1,-1 0 1,1 0-1,0-1 1,0 1-1,0 0 1,0 0-1,0 0 1,0 0 0,0 0-1,0 0 1,-1 0-1,1 0 1,0 0-1,0 0 1,0-1-1,0 1 1,0 0-1,0 0 1,0 0-1,0 0 1,0 0-1,0 0 1,0 0-1,0-1 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10040,'0'0'8273,"6"16"-7916,1 1-235,-3-9-56,0 1 1,-1-1-1,0 1 0,-1 0 0,0-1 0,0 1 1,-1 0-1,0 0 0,0 15 0,-1-15 81,0 0-1,-1-1 1,0 1-1,0 0 1,-1-1-1,0 1 0,-1-1 1,0 0-1,0 0 1,-1 0-1,0 0 1,0 0-1,0-1 1,-1 0-1,-1 0 1,1 0-1,-1 0 1,0-1-1,0 0 1,-1 0-1,0-1 1,-9 6-1,10-7 86,0-1 1,0 0-1,0 0 0,0 0 0,-12 2 0,16-4-155,0-1 1,0 1-1,0-1 1,0 0-1,0 0 1,0 0-1,0 0 0,0 0 1,0-1-1,0 1 1,0-1-1,0 1 0,0-1 1,0 0-1,0 1 1,1-1-1,-1 0 0,0 0 1,0 0-1,1-1 1,-1 1-1,1 0 0,-3-3 1,1 1-21,1 1 1,0-1 0,0 0-1,1 0 1,-1 0 0,1 0-1,-1 0 1,1 0-1,0 0 1,-1-5 0,2-7-3296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 8640,'0'0'10177,"-12"6"-9815,-9 5-51,0 2-1,1 0 0,1 2 0,0 0 0,-22 23 1,40-37-294,-18 21 571,-31 45-1,46-59-470,-1 0 0,1 1 0,0-1 0,1 1 0,0 0 0,0 0 0,1 1 0,0-1 0,-1 17 0,2-17 28,1-1 0,0 0 0,1 0 0,0 0 0,0 0 0,1 0-1,2 10 1,-3-16-106,0 0-1,0-1 1,0 1-1,0 0 1,0 0-1,0-1 1,0 1-1,1-1 1,-1 1-1,1-1 1,-1 1-1,1-1 1,-1 0-1,1 0 1,0 0-1,0 0 1,-1 0-1,1 0 1,0 0-1,0-1 1,0 1-1,0-1 1,0 1-1,0-1 1,0 0-1,0 0 1,0 0-1,0 0 1,0 0-1,0 0 1,0 0-1,0-1 1,0 1-1,4-2 1,1 0 46,0 0-1,0-1 1,0 0 0,0 0-1,0-1 1,-1 1 0,13-10-1,-4 0 173,22-25-1,-23 23 209,32-26 0,-38 34 471,-13 21-440,2 1-393,1-1 0,1 1 1,0 0-1,1-1 0,2 24 1,-1-29-57,1 0 0,0-1 0,1 1 0,0-1 0,0 0 1,1 0-1,0 0 0,0 0 0,1-1 0,9 12 0,-14-18-40,1 0 0,0 1 0,0-2-1,0 1 1,0 0 0,0 0 0,0 0-1,0 0 1,1-1 0,-1 1 0,0 0-1,0-1 1,1 1 0,-1-1 0,0 0 0,0 1-1,1-1 1,-1 0 0,1 0 0,-1 0-1,0 0 1,2 0 0,0-1 7,0 1 0,0-1 0,-1 0 0,1 0 0,0 0 0,0 0 0,-1-1-1,1 1 1,4-4 0,2-3 41,0-1 0,0 0-1,13-17 1,-6 3 31,-1-1 1,-1 0-1,0-1 1,-3 0-1,0-1 1,-1 0-1,-1-1 1,6-36-1,-13 46 24,0 1-1,-2-1 1,0 1-1,0-1 1,-2 1-1,-5-27 1,6 41-76,1-1-1,-1 1 1,0-1 0,0 1-1,-1-1 1,1 1 0,0 0-1,-1 0 1,0 0 0,1 0-1,-1 0 1,0 0 0,-3-2-1,5 3-143,-1 0 0,0 1 0,1-1 0,-1 1 0,0-1 0,0 1 0,1 0 0,-1-1 0,0 1 0,0 0 0,0-1 0,1 1 0,-1 0 0,0 0-1,0 0 1,0 0 0,0-1 0,0 1 0,1 1 0,-1-1 0,0 0 0,0 0 0,0 0 0,0 0 0,0 0 0,1 1 0,-1-1 0,0 0 0,0 1 0,0-1-1,1 1 1,-1-1 0,0 1 0,1-1 0,-1 1 0,0 0 0,1-1 0,-1 1 0,1 0 0,-1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10040,'0'0'7115,"0"11"-6685,-4 119 1879,-21 138 0,24-207 1871,6-66-3668,1-2-375,0-1 0,-1 0 0,0 0 0,0 0 0,-1 0 1,5-13-1,10-19 192,-15 33-254,4-7 86,0 1 0,1 0 0,0 0 0,16-16 0,-18 20-72,7-5 325,-13 14-404,-1 0 0,1 0 0,-1 0 0,1 0-1,0 0 1,-1 0 0,1 0 0,-1 0 0,1 0-1,-1 0 1,1 0 0,-1 0 0,1 1 0,-1-1-1,1 0 1,-1 0 0,1 1 0,-1-1 0,1 0 0,-1 1-1,0-1 1,1 0 0,-1 1 0,1-1 0,-1 1-1,0-1 1,0 1 0,1-1 0,-1 0 0,0 1-1,0-1 1,1 1 0,-1 0 0,0-1 0,0 1-1,4 11 75,0 0-1,-2 1 0,1-1 1,-1 0-1,0 24 1,-1-22-11,6 114 792,-7-127-839,0 0 1,0 0-1,0 0 0,0 0 1,0 0-1,0 0 0,1 0 1,-1 0-1,0 0 1,1 0-1,-1 0 0,1 0 1,-1 0-1,1 0 0,-1-1 1,1 1-1,0 0 0,-1 0 1,1 0-1,0-1 0,0 1 1,0 0-1,-1-1 0,1 1 1,0-1-1,0 1 0,0-1 1,0 1-1,0-1 0,0 0 1,0 1-1,0-1 0,0 0 1,0 0-1,0 0 1,2 0-1,16-4-521,-3-5-3370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8640,'0'0'10082,"-3"11"-9633,1-2-334,0-3-38,1 1 1,0-1-1,0 0 1,0 1-1,1-1 1,0 1-1,0 0 1,0-1-1,2 7 1,3 12 432,-1 1 0,-1-1 0,-1 29 0,-3-45-350,1 0-1,-1 0 1,-1 0-1,0 0 0,0 0 1,-1-1-1,0 1 1,0-1-1,-1 0 1,0 0-1,0 0 1,-9 11-1,3-5 194,-1-2 0,0 1 1,-1-1-1,-24 19 0,29-27-215,0 1 0,0-1-1,0-1 1,0 0 0,-1 0-1,1 0 1,-1 0 0,1-1-1,-1-1 1,0 1-1,0-1 1,-11-1 0,10 0-12,5 0-3636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4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274 217 8744,'0'0'10662,"-12"1"-10175,-40 8-13,43-6-333,1 0 0,-1 1 0,1 0 0,0 0 0,0 1 0,1 0 0,-1 1 1,1-1-1,0 1 0,0 1 0,-8 10 0,3-5 46,2-2-28,1 0-1,0 1 0,1 0 0,0 0 0,0 1 0,2 0 1,-1 0-1,1 1 0,1 0 0,1 0 0,0 0 1,0 1-1,1-1 0,1 1 0,0 0 0,0 25 1,2-36-108,1 0 0,-1 0 0,0 0 0,1 0 1,-1 0-1,1 0 0,0 0 0,0 0 1,0 0-1,1-1 0,-1 1 0,0 0 1,1 0-1,0-1 0,0 1 0,0-1 0,0 0 1,0 0-1,0 1 0,5 2 0,-3-3 1,0 0-1,0-1 0,0 1 0,0-1 1,0 0-1,0 0 0,0 0 0,0-1 1,0 1-1,0-1 0,0 0 0,1 0 1,-1-1-1,0 1 0,5-2 1,6-2 72,0 0 0,-1-1 0,1-1 0,-1 0 1,0-1-1,0 0 0,-1-1 0,14-12 1,-8 5 227,0-1 0,-1-1 1,-1 0-1,23-30 0,-40 47-332,0 0-1,0 0 1,0-1 0,0 1-1,0 0 1,0 0-1,0 0 1,0 0-1,1-1 1,-1 1-1,0 0 1,0 0-1,0 0 1,0 0-1,0 0 1,0 0 0,1-1-1,-1 1 1,0 0-1,0 0 1,0 0-1,0 0 1,0 0-1,1 0 1,-1 0-1,0 0 1,0 0-1,0 0 1,1 0-1,-1 0 1,0 0 0,0 0-1,0 0 1,0 0-1,1 0 1,-1 0-1,0 0 1,0 0-1,0 0 1,0 0-1,1 0 1,-1 0-1,0 0 1,0 0-1,0 1 1,4 10 405,-2 32-311,-1-16 20,-1-21-109,1 0-1,1 0 0,-1-1 1,1 1-1,0 0 1,0-1-1,1 1 0,-1-1 1,1 0-1,0 0 0,1 0 1,-1 0-1,6 5 0,-6-7-11,0-1 0,-1 0 0,1 0 0,0 0 0,0-1 0,0 1 0,0-1-1,0 0 1,0 0 0,1 0 0,-1 0 0,0 0 0,0 0 0,1-1-1,-1 0 1,1 0 0,-1 0 0,0 0 0,1 0 0,-1-1 0,0 1-1,1-1 1,-1 0 0,4-2 0,2 0 20,0-2 0,0 1-1,-1-1 1,1-1 0,-1 1 0,12-12 0,40-44 168,-43 41-174,0-1 1,-2 0-1,-1-1 1,0 0 0,-2-1-1,0-1 1,14-43-1,-21 52-15,-1-1-1,-1 0 1,0 0-1,-1 0 1,-1-1-1,0 1 1,-1 0-1,-1-1 1,0 1-1,-2 0 1,1 0-1,-2 0 1,-9-26-1,12 40-11,0 0 0,0 0 0,0 0 0,0 0 0,0 0 0,0 0 0,0 1 0,-1-1 0,1 0 0,0 1 0,-1-1 0,0 1 0,1-1 0,-1 1 0,0 0 0,-2-2 0,4 3 0,-1 0 0,0 0 0,0 0 0,1 0 0,-1 0 0,0-1 0,1 1 0,-1 0 0,0 0 0,0 1 0,1-1 0,-1 0 0,0 0 0,1 0 0,-1 0 0,0 1 0,1-1 0,-1 0 0,-1 1 0,1 0 0,-1 1 0,1-1 0,-1 0 0,1 1 0,0-1 0,0 1 0,0-1 0,0 1 0,0 0 0,-1 2 0,0 0 126,1 0 0,-1 1 0,1-1 0,0 0 0,1 0 0,-2 9 0,4 9-5093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 10344,'0'0'6082,"-2"12"-5475,-26 252 2085,18-82-543,9-140-1024,0-26 436,1-37-579,-10-123 191,5 106-870,1 0 0,3-1 0,5-67 0,-1 87-98,1 1-1,11-34 1,-13 44-141,2 0 0,-1 1 0,1 0 0,0 0 0,1 0 0,-1 0 1,1 1-1,12-12 0,-14 16-42,1 0 0,-1-1 1,1 1-1,-1 1 0,1-1 1,0 0-1,0 1 0,0 0 1,0 0-1,0 0 0,0 0 1,0 1-1,0-1 0,0 1 1,0 0-1,0 0 0,0 1 1,1-1-1,-1 1 0,0 0 1,0 0-1,-1 0 0,1 1 1,7 3-1,-5-3-2,-1 1 0,0 0 0,0 0-1,0 0 1,0 1 0,0-1 0,-1 1 0,0 0 0,1 0 0,-2 1 0,1-1-1,0 1 1,-1 0 0,0 0 0,0 0 0,3 9 0,-4-7 6,0-1 0,-1 1 1,0 0-1,0 0 0,0 0 1,-1-1-1,0 1 0,-1 0 1,1 0-1,-1 0 0,-1-1 0,1 1 1,-1 0-1,0-1 0,-1 0 1,1 1-1,-1-1 0,-1 0 1,1 0-1,-1-1 0,0 1 1,0-1-1,-1 1 0,1-2 0,-6 6 1,2-3 59,0 1 1,-1-1-1,0-1 1,0 0-1,0 0 1,-1-1-1,1 0 1,-1 0-1,0-1 1,-1-1-1,1 0 1,-1 0-1,1-1 1,-1 0-1,0-1 1,-18 0-1,29 0-71,0-1-1,0 1 0,0 0 0,0-1 1,0 1-1,1 0 0,-1 0 0,0-1 1,0 1-1,0-1 0,0 1 0,1 0 1,-1-1-1,0 1 0,1 0 0,-1-1 1,0 1-1,2 0 0,7 9 29,1 1 0,1-2 0,0 0 0,19 13 0,-3-3 11,2 4-33,1 1-6,52 31 0,-79-54 37,0 0 1,-1 0-1,1 0 1,0 0-1,0-1 1,0 1-1,0-1 0,0 0 1,0 0-1,0 0 1,0 0-1,0-1 0,0 1 1,0-1-1,0 0 1,0 0-1,0 0 1,3-1-1,5-3-1205,-1-1 0,18-11 0,-23 14-429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 10248,'0'0'6261,"9"-3"-5600,30-6-25,-38 9-611,0 0-1,0 0 1,0 0-1,0 0 1,0 1 0,-1-1-1,1 0 1,0 1-1,0-1 1,0 1-1,-1-1 1,1 1-1,0-1 1,-1 1 0,1-1-1,0 1 1,-1 0-1,1-1 1,-1 1-1,1 0 1,-1 0 0,1-1-1,-1 1 1,1 0-1,-1 0 1,1 1-1,5 25 434,-6-24-386,2 13 122,-2 0-1,0 0 0,-1 0 0,0 0 0,-1 0 0,-1 0 0,-1 0 0,0-1 0,-1 1 0,0-1 0,-1 0 1,-1-1-1,-11 17 0,1-2 363,-3 0 1,0-2 0,-2 0 0,0-1-1,-32 27 1,49-49-345,4-2-96,-1-1 1,1 1-1,-1 0 0,0-1 0,1 1 0,-1-1 0,0 1 0,0-1 1,0 0-1,0 0 0,0 0 0,-1 0 0,1 0 0,0-1 0,0 1 1,-1-1-1,-2 1 0,5-2-84,0 1 0,0-1 0,0 0 0,0 1 0,0-1 0,-1 0 0,1 1 0,1-1 0,-1 0 0,0 1 0,0-1 0,0 0 0,0 1 1,0-1-1,1 0 0,-1 1 0,0-1 0,0 1 0,1-1 0,-1 1 0,1-2 0,0 0 49,24-48-2271,-24 48 1071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174 206 8936,'0'0'9755,"-10"1"-9311,-29 1 4,35-1-360,0 0-1,0 1 1,0-1-1,1 1 0,-1 0 1,0 0-1,1 0 1,0 0-1,-1 0 0,1 1 1,0 0-1,0-1 0,1 1 1,-1 0-1,1 0 1,-1 1-1,-2 5 0,-2 0 122,0 0-33,0 1 0,1 0 1,1 0-1,-1 0 0,2 1 0,-1-1 1,2 1-1,-1 0 0,1 1 0,1-1 1,0 0-1,1 1 0,0 18 1,1-28-132,0 0 0,0 1 1,0-1-1,1 0 1,-1 1-1,1-1 1,-1 0-1,1 0 1,0 0-1,0 1 0,0-1 1,0 0-1,0 0 1,1 0-1,-1 0 1,1-1-1,-1 1 1,1 0-1,0-1 0,-1 1 1,1-1-1,0 1 1,0-1-1,0 0 1,0 0-1,0 0 0,4 1 1,-2-1 13,0 0-1,-1 0 1,1-1 0,0 0 0,0 0-1,0 0 1,0 0 0,0 0-1,0-1 1,-1 0 0,1 0 0,0 0-1,0 0 1,-1 0 0,1-1-1,5-3 1,12-8 212,-1-1 0,-1-1 0,0 0 0,-1-2-1,0 0 1,22-30 0,-32 33-48,-2 1 261,-3 14-233,-3 8-41,1 2-147,-1-1 0,1 0 0,1 0 0,-1 0 0,2 0 0,0 0 0,0 0 0,0-1 0,1 0 0,10 16 0,-12-20-43,1-1 1,0 0-1,0 0 1,1-1-1,-1 1 0,1 0 1,0-1-1,0 0 1,0 0-1,0 0 0,0-1 1,1 1-1,-1-1 1,1 0-1,0 0 0,-1-1 1,1 1-1,0-1 1,0 0-1,0 0 0,0-1 1,0 1-1,7-2 1,0 0 15,1-1 0,-1-1 1,0 0-1,-1-1 0,1 0 0,0-1 1,-1 0-1,0 0 0,-1-2 1,16-10-1,-8 4 72,-1-1 0,-1-1 0,0 0 1,27-35-1,-34 37-19,0 0 0,-1-1 0,-1 0 0,0-1 1,0 1-1,-2-1 0,0 0 0,-1-1 0,0 1 0,-1-1 1,-1 0-1,-1 0 0,0 0 0,-1 0 0,-3-25 0,2 35-85,0 1-1,-1 0 0,0-1 0,0 1 1,0 0-1,-1 0 0,1 0 1,-1 1-1,-1-1 0,1 1 0,0-1 1,-6-4-1,8 9-75,1-1 1,-1 1-1,0 0 1,1-1-1,-1 1 0,0 0 1,0-1-1,1 1 1,-1 0-1,0 0 0,0 0 1,0 0-1,1 0 1,-1 0-1,0 0 0,-1 0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40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0 10952,'0'0'3604,"1"12"-2647,1 38-69,-3 58 0,-88 572 1727,27-276-1014,59-383-1501,-104 643 3304,97-623-2656,-19 50 0,26-87-401,1-10-244,1-13-83,19-81-2392,-17 94 1166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12664,'0'0'8242,"-2"12"-7683,-4 22-232,-40 269 3314,44-290-3107,1 0 0,0 0 0,0-1 0,4 23 0,-3-35-489,0 0 0,1 1 0,-1-1 0,1 0-1,-1 1 1,1-1 0,-1 0 0,1 0 0,-1 1 0,1-1-1,-1 0 1,1 0 0,0 0 0,-1 0 0,1 0 0,-1 0 0,1 0-1,-1 0 1,1 0 0,0 0 0,-1 0 0,1 0 0,-1 0-1,1 0 1,-1 0 0,1-1 0,-1 1 0,1 0 0,-1 0 0,1-1-1,0 1 1,20-10 433,13-7 50,-22 9-379,1 1 0,1 0 0,0 1 0,0 1 0,0 0 0,0 1 0,1 0-1,22-2 1,-13 5 7,0 2 0,0 1 0,1 0 0,40 11 0,-42-7-4229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5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282 580 9240,'0'0'9895,"-10"2"-9507,-16 3 1,0 2 0,-35 14 0,47-16-184,0 1 1,1 0-1,0 2 1,0-1 0,1 1-1,-21 18 1,28-21-104,1 1 1,-1 0 0,1 0 0,0 0 0,0 1-1,1-1 1,0 1 0,0 0 0,1 0-1,0 0 1,0 0 0,-1 8 0,2-10-44,0 0 0,1-1 0,0 1 0,0 0 0,0 0 0,0-1 1,1 1-1,0 0 0,0-1 0,0 1 0,0 0 0,1-1 0,0 0 0,0 1 1,0-1-1,0 0 0,1 0 0,-1 0 0,5 5 0,-5-7-26,0-1-1,0 1 0,1 0 1,-1-1-1,0 1 1,1-1-1,-1 0 0,0 0 1,1 0-1,-1 0 1,1 0-1,0-1 0,-1 1 1,1-1-1,0 1 1,-1-1-1,1 0 0,0 0 1,-1 0-1,1-1 1,0 1-1,-1-1 0,1 1 1,0-1-1,-1 0 1,1 0-1,-1 0 0,1 0 1,-1 0-1,0-1 1,0 1-1,1-1 0,2-2 1,2-3 48,1 1 0,-1-1 0,0 0 0,0-1 0,-1 0 0,0 0 0,8-14 0,-7 11 140,-1 0 1,0-1 0,-1 0 0,-1 0-1,0 0 1,0-1 0,-1 1 0,2-22-1,-6 30 153,-1 5-39,-1 11-8,3-6-286,0-1-1,0 0 0,0 1 0,1-1 0,0 0 0,0 1 0,0-1 0,1 0 0,-1 0 0,1 0 0,1 0 0,-1 0 0,1 0 1,-1-1-1,7 8 0,-4-6-18,1 2 17,0 0 1,0-1-1,1 0 0,12 10 1,-17-15-31,1 0 0,0-1 0,0 1 0,0-1 0,0 1 0,0-1 0,0 0 0,1 0 0,-1-1 0,0 1 0,0-1 0,1 1 0,-1-1 0,0 0 0,1 0 0,-1-1 0,7 0 0,0-2 18,0 0 0,0-1 1,0 0-1,0-1 0,0 0 0,-1 0 0,0-1 0,0 0 0,0-1 1,-1 0-1,0 0 0,9-11 0,-1-1 40,-1-1 0,0-1-1,-1 0 1,12-27 0,2-10 75,-4 0 0,-1-2 0,-4-1 1,-2-1-1,10-71 0,-25 116-27,0 1-1,-1-17 1,-1 33-110,0 0 0,0 0-1,0 0 1,0 0 0,0 0 0,0 0-1,0-1 1,0 1 0,0 0 0,0 0-1,0 0 1,0 0 0,0 0 0,0 0-1,0-1 1,0 1 0,0 0 0,0 0-1,0 0 1,0 0 0,0 0 0,0-1-1,0 1 1,0 0 0,0 0 0,0 0-1,0 0 1,0 0 0,0 0 0,0 0 0,-1 0-1,1-1 1,0 1 0,0 0 0,0 0-1,0 0 1,0 0 0,0 0 0,0 0-1,-1 0 1,1 0 0,0 0 0,0 0-1,0 0 1,0 0 0,0 0 0,-1 0-1,1 0 1,0 0 0,0 0 0,0 0-1,0 0 1,0 0 0,-8 7 91,-7 14-50,-3 18-41,2 0 0,1 0 0,3 2 0,-12 58 0,16-63-5,2 0 0,-2 57 0,7-77 0,2-1 0,-1 0 0,2 0 0,0 1 0,1-1 0,1-1 0,0 1 0,11 27 0,-13-39 0,-1 1 0,1-1 0,0 0 0,0 1 0,0-1 0,0 0 0,1 0 0,-1 0 0,1-1 0,0 1 0,0 0 0,0-1 0,0 0 0,0 0 0,0 0 0,0 0 0,1 0 0,-1-1 0,1 1 0,0-1 0,-1 0 0,1 0 0,0-1 0,-1 1 0,1-1 0,0 1 0,0-1 0,0 0 0,-1-1 0,1 1 0,0-1 0,0 0 0,-1 1 0,5-3 0,10-3 0,-1-2 0,0 0 0,0 0 0,-1-2 0,0 0 0,0-1 0,-1 0 0,-1-1 0,15-16 0,-8 5 0,0 0 0,-2-2 0,-1 0 0,28-50 0,-30 42 0,-2-1 0,-1 0 0,-1 0 0,8-46 0,-10 25 0,-2 1 0,0-65 0,-8 109 0,1 7 0,-1 1 0,1-1 0,-1 0 0,0 0 0,0 0 0,0 0 0,-1 0 0,1 0 0,-1 0 0,0 1 0,1-1 0,-1 0 0,0 0 0,-2-3 0,2 6 0,1 0 0,0-1 0,-1 1 0,1 0 0,0 0 0,-1 0 0,1 0 0,-1-1 0,1 1 0,0 0 0,-1 0 0,1 0 0,-1 0 0,1 0 0,0 0 0,-1 0 0,1 0 0,-1 0 0,1 0 0,-1 0 0,1 0 0,0 0 0,-1 1 0,1-1 0,0 0 0,-1 0 0,1 0 0,-1 1 0,1-1 0,0 0 0,-1 0 0,1 1 0,0-1 0,0 0 0,-1 1 0,-12 15 0,10-13 0,-6 11 0,1 0 0,0 1 0,0 0 0,2 0 0,0 1 0,0 0 0,2 0 0,-5 30 0,4-15 0,2 1 0,2 0 0,4 55 0,0-61 0,0 0 0,2-1 0,1 0 0,1 0 0,1 0 0,22 42 0,-25-56 0,1 0 0,0-1 0,1 0 0,0 0 0,1 0 0,0-1 0,0 0 0,1-1 0,0 0 0,1 0 0,-1-1 0,2-1 0,-1 1 0,1-1 0,0-1 0,20 7 0,-7-7-3960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9744,'0'0'8170,"7"-10"-7622,-4 5-475,10-15 431,25-31 0,-11 21 158,-2-2 0,-1-1 0,-2 0-1,-1-2 1,22-49 0,-42 81-601,3-6 276,0-1 0,-1 1 1,0-1-1,0 0 0,-1 1 0,1-21 0,-3 30-139,-7 15-34,0 0 0,2 1 0,-1 0 0,2 0 0,0 0 0,1 1 0,-1 18 0,3-24-111,1 0 0,0 0-1,1-1 1,0 1 0,1 0 0,0 0 0,1-1 0,0 1 0,0-1-1,1 0 1,10 18 0,-13-26-33,0 0 1,1 0-1,-1 0 0,1 0 1,-1 0-1,1-1 0,0 1 1,0 0-1,0-1 0,0 1 1,0-1-1,0 0 0,0 0 1,0 0-1,0 0 0,1 0 1,-1 0-1,0 0 0,1-1 0,-1 1 1,1-1-1,-1 0 0,0 0 1,1 0-1,-1 0 0,1 0 1,-1 0-1,1-1 0,-1 1 1,0-1-1,1 0 0,-1 1 1,3-2-1,3-2 45,1 0 1,-1-1-1,0 0 1,0 0-1,0-1 1,-1 0-1,8-7 1,88-99 589,-87 93-548,-12 13-21,1 1-1,0 0 0,0 0 1,0 0-1,0 1 0,1-1 1,11-5-1,-17 10-72,0-1 0,1 1 0,-1 0 0,0 0 0,0 0 1,1 1-1,-1-1 0,0 0 0,0 0 0,0 0 0,1 0 0,-1 0 0,0 0 0,0 0 0,0 0 0,1 0 1,-1 0-1,0 1 0,0-1 0,0 0 0,1 0 0,-1 0 0,0 0 0,0 0 0,0 1 0,0-1 0,0 0 1,0 0-1,1 0 0,-1 1 0,0-1 0,0 0 0,0 0 0,0 1 0,0-1 0,0 0 0,0 1 0,1 14 217,-6 27-96,3-29-19,-1 4-14,2-13-62,0 0 0,0 0 1,1 0-1,-1 0 0,1 0 0,0 0 0,0 0 1,0 0-1,1 0 0,-1 0 0,1 0 0,1 4 1,-2-8-30,1 1 1,-1-1 0,1 1 0,-1-1-1,1 0 1,-1 1 0,1-1-1,-1 0 1,1 0 0,-1 1 0,1-1-1,-1 0 1,1 0 0,-1 0 0,1 0-1,-1 0 1,1 0 0,0 0-1,-1 0 1,1 0 0,-1 0 0,1 0-1,-1 0 1,1 0 0,-1 0 0,2-1-1,18-6 92,-13 4-75,17-7-21,-1-2 0,39-26 0,-47 27-6,1 1-1,0 1 1,0 0 0,1 1-1,0 1 1,0 0-1,34-7 1,-50 14 0,0 0 0,1 0 0,-1 1 0,0-1 0,1 1 0,-1-1 0,0 1 0,0-1 0,1 1 0,-1 0 0,0 0 0,0 0 0,0-1 0,0 1 0,0 0 0,0 0 0,0 0 0,0 1 0,-1-1 0,1 0 0,0 0 0,-1 0 0,2 2 0,16 36 0,-14-29 0,-3-7 0,0-1 0,1 0 0,-1 0 0,0 0 0,1 0 0,-1-1 0,1 1 0,-1 0 0,1-1 0,0 1 0,0-1 0,0 1 0,0-1 0,0 0 0,0 0 0,0 0 0,4 2 0,-2-2 0,0 0 0,0-1 0,1 1 0,-1-1 0,0 0 0,1 0 0,-1 0 0,9-2 0,4-2 0,-1-1 0,1 0 0,26-14 0,-39 17 0,29-13 0,-11 4 0,43-15 0,-64 26 0,9-3 0,-10 3 0,0 0 0,0 0 0,0 0 0,0 0 0,0 0 0,0-1 0,0 1 0,-1 0 0,1 0 0,0 0 0,0 0 0,0 0 0,0 0 0,0 0 0,0 0 0,0 0 0,0 0 0,0 0 0,-1 0 0,1 0 0,0-1 0,0 1 0,0 0 0,0 0 0,0 0 0,0 0 0,0 0 0,0 0 0,0 0 0,0 0 0,0-1 0,0 1 0,0 0 0,0 0 0,0 0 0,0 0 0,0 0 0,0 0 0,0 0 0,0-1 0,0 1 0,0 0 0,0 0 0,0 0 0,0 0 0,0 0 0,0 0 0,0 0 0,0 0 0,0-1 0,0 1 0,1 0 0,-1 0 0,0 0 0,0 0 0,0 0 0,0 0 0,0 0 0,0 0 0,0 0 0,-3 0 0,1 0 0,-1 1 0,0-1 0,0 1 0,0 0 0,0 0 0,0 0 0,1 0 0,-1 0 0,-3 2 0,-2 1 0,-3 1 0,-1 1 0,2-1 0,-1 2 0,1 0 0,0 0 0,0 0 0,1 1 0,0 1 0,-12 14 0,18-19 0,0 0 0,0 0 0,0 0 0,0 1 0,1-1 0,0 1 0,0 0 0,0-1 0,1 1 0,-1 0 0,1 0 0,0 0 0,1 0 0,-1 0 0,1 1 0,0-1 0,0 0 0,1 0 0,-1 0 0,1 0 0,0 0 0,0 0 0,1 0 0,0-1 0,4 10 0,-4-12 0,-1 0 0,1 1 0,0-1 0,1 0 0,-1 0 0,0 0 0,1 0 0,-1-1 0,1 1 0,-1-1 0,1 1 0,0-1 0,-1 0 0,1 0 0,4 1 0,2 0 0,0 0 0,1 0 0,15 0 0,-1-2 0,0-2 0,0 0 0,0-2 0,36-10 0,90-36 0,-102 30 0,56-31 0,-77 35 0,-9-8 0,-14 21 0,1-1 0,-1 0 0,0 0 0,7-8 0,-8 8 0,0 1 0,-1 0 0,1 0 0,0 0 0,1 0 0,-1 1 0,0-1 0,1 1 0,4-3 0,-7 5 0,0-1 0,0 1 0,0 0 0,-1-1 0,1 1 0,0 0 0,0 0 0,0 0 0,0 0 0,0-1 0,-1 1 0,1 0 0,0 0 0,0 1 0,0-1 0,0 0 0,0 0 0,-1 0 0,1 1 0,0-1 0,0 0 0,0 1 0,-1-1 0,1 0 0,1 2 0,-1-1 0,0 1 0,0 0 0,-1-1 0,1 1 0,-1 0 0,1 0 0,-1-1 0,1 1 0,-1 0 0,0 0 0,0 0 0,0-1 0,0 3 0,0 13 0,1-1 0,0 1 0,1-1 0,1 0 0,1 0 0,0 0 0,12 26 0,-15-38 0,1 0 0,0 0 0,1-1 0,-1 1 0,1 0 0,-1-1 0,1 0 0,0 0 0,1 0 0,-1 0 0,0 0 0,1 0 0,-1-1 0,1 0 0,0 0 0,0 0 0,0 0 0,0 0 0,0-1 0,0 0 0,1 0 0,-1 0 0,0 0 0,1-1 0,-1 1 0,0-1 0,1 0 0,-1-1 0,1 1 0,-1-1 0,0 0 0,6-1 0,15-9 0,0 0 0,43-28 0,-59 33 0,-1 0 0,0-1 0,0 0 0,0 0 0,-1-1 0,-1 0 0,1 0 0,-1-1 0,0 0 0,7-15 0,-11 20 0,0 0 0,0 0 0,0 0 0,0-1 0,-1 1 0,1 0 0,-1-1 0,0 1 0,-1-1 0,1 1 0,-1-1 0,0 1 0,0-1 0,0 0 0,-1 1 0,1-1 0,-3-7 0,2 11 0,1 0 0,-1 1 0,0-1 0,1 0 0,-1 0 0,0 1 0,0-1 0,1 0 0,-1 1 0,0-1 0,0 1 0,0-1 0,0 1 0,0 0 0,0-1 0,0 1 0,0 0 0,0 0 0,0-1 0,0 1 0,0 0 0,0 0 0,0 0 0,0 0 0,0 0 0,0 1 0,0-1 0,0 0 0,0 0 0,0 1 0,0-1 0,0 0 0,0 1 0,0 0 0,-5 1 0,1 0 0,-1 0 0,1 1 0,-8 5 0,10-5 0,-1 0 0,0 1 0,1 0 0,0-1 0,0 1 0,0 0 0,0 1 0,1-1 0,0 0 0,-1 1 0,2-1 0,-1 1 0,0 0 0,1 0 0,0 0 0,0-1 0,0 1 0,1 0 0,0 0 0,0 6 0,0-7 0,0 0 0,1 0 0,-1 0 0,1 0 0,0 0 0,0 0 0,0 0 0,1-1 0,-1 1 0,1 0 0,0-1 0,0 1 0,1-1 0,-1 1 0,0-1 0,1 0 0,0 0 0,0 0 0,0-1 0,0 1 0,0-1 0,1 1 0,-1-1 0,6 3 0,1-2 0,-1-1 0,1 1 0,0-2 0,0 1 0,0-1 0,0-1 0,0 0 0,0 0 0,0-1 0,0 0 0,-1-1 0,18-4 0,11-6 0,68-32 0,-78 32 0,1-2 0,-1-2 0,0 0 0,0-2 0,37-33 0,-38 31 0,-17 13 0,0-1 0,-1 0 0,0 0 0,10-11 0,-21 18 0,0 1 0,0 0 0,1-1 0,-1 1 0,0 0 0,1 0 0,-1 0 0,0 0 0,1 1 0,-1-1 0,0 0 0,-1 1 0,-4 2 0,0 1 0,0 0 0,1 0 0,-1 0 0,1 0 0,0 1 0,0 0 0,-7 9 0,0 1 0,2-1 0,-14 24 0,23-35 0,0 0 0,1 1 0,-1-1 0,1 1 0,0-1 0,0 1 0,0-1 0,0 1 0,1 0 0,0-1 0,-1 1 0,1 0 0,1 0 0,-1-1 0,0 1 0,1 0 0,0-1 0,0 1 0,0-1 0,0 1 0,1-1 0,-1 1 0,1-1 0,0 0 0,0 0 0,4 6 0,-4-8 0,-1 0 0,1 1 0,0-1 0,0 0 0,0-1 0,0 1 0,-1 0 0,1 0 0,0-1 0,0 1 0,0-1 0,0 0 0,0 1 0,1-1 0,-1 0 0,0 0 0,0-1 0,0 1 0,0 0 0,0-1 0,0 1 0,0-1 0,0 1 0,0-1 0,2-1 0,5-2 0,0-1 0,0 0 0,14-10 0,-8 3 0,0-1 0,-1 0 0,0-1 0,-1-1 0,12-16 0,-26 35 0,1 0 0,0 0 0,0 0 0,0 0 0,1 1 0,-1-1 0,1 0 0,3 8 0,-4-10 0,1 1 0,0 0 0,0 0 0,0 0 0,0 0 0,0-1 0,1 1 0,-1-1 0,1 1 0,-1-1 0,1 1 0,0-1 0,0 0 0,0 0 0,0 0 0,1 0 0,3 3 0,0-4 0,-1 0 0,0 0 0,1-1 0,-1 1 0,0-1 0,1-1 0,-1 1 0,1-1 0,-1 0 0,0 0 0,0 0 0,1-1 0,5-2 0,10-5 0,34-20 0,-52 27 0,143-96 0,-134 89 0,-1-1 0,0 0 0,0-1 0,9-13 0,-20 24 0,0 0 0,0 0 0,0 0 0,0 0 0,0 0 0,1 0 0,-1-1 0,0 1 0,0 0 0,0 0 0,0 0 0,0 0 0,1 0 0,-1 0 0,0 0 0,0 0 0,0 0 0,0 0 0,1 0 0,-1 0 0,0 0 0,0 0 0,0 0 0,0 0 0,1 0 0,-1 0 0,0 0 0,0 0 0,0 0 0,1 0 0,-1 0 0,0 0 0,0 0 0,0 0 0,0 0 0,0 0 0,1 0 0,-1 1 0,0-1 0,0 0 0,0 0 0,0 0 0,0 0 0,0 0 0,1 0 0,-1 1 0,0-1 0,0 0 0,0 0 0,0 0 0,0 0 0,0 1 0,0-1 0,0 0 0,0 0 0,0 0 0,0 0 0,0 1 0,0-1 0,0 0 0,0 0 0,0 0 0,0 0 0,0 1 0,0-1 0,0 0 0,0 0 0,0 1 0,1 13 0,-3 14 0,-2 0 0,-13 54 0,12-67 0,0-1 0,-1 0 0,0 0 0,-1 0 0,0 0 0,-1-1 0,-12 14 0,19-26 0,1 0 0,-1 0 0,0 0 0,0 0 0,0 0 0,0 0 0,0 0 0,-1-1 0,1 1 0,0 0 0,0-1 0,-1 1 0,1-1 0,0 1 0,0-1 0,-1 1 0,1-1 0,0 0 0,-1 0 0,1 1 0,-1-1 0,1 0 0,0-1 0,-1 1 0,1 0 0,-1 0 0,1 0 0,0-1 0,-1 1 0,1-1 0,0 1 0,0-1 0,-1 1 0,1-1 0,0 0 0,0 0 0,0 0 0,0 1 0,0-1 0,0 0 0,0 0 0,0 0 0,0-1 0,0 1 0,1 0 0,-1 0 0,0 0 0,1-1 0,-1 1 0,1 0 0,-1-1 0,1 1 0,0 0 0,-1-1 0,1 1 0,0-2 0,0 0 0,1 1 0,-1-1 0,1 1 0,-1-1 0,1 1 0,0-1 0,0 1 0,0 0 0,1-1 0,-1 1 0,0 0 0,1 0 0,-1 0 0,1 0 0,0 0 0,0 0 0,0 1 0,0-1 0,0 0 0,0 1 0,0 0 0,0-1 0,0 1 0,1 0 0,-1 0 0,1 0 0,2 0 0,11-4 0,-1 1 0,1 0 0,21-1 0,-17 2 0,0-1 0,0-1 0,0-1 0,-1-1 0,1-1 0,-2 0 0,1-2 0,-1 0 0,0-1 0,-1 0 0,-1-2 0,18-16 0,-30 25 0,0 0 0,0-1 0,0 0 0,-1 0 0,4-6 0,-6 9 0,0 1 0,-1-1 0,1 1 0,-1-1 0,1 1 0,-1-1 0,0 1 0,1-1 0,-1 1 0,0-1 0,0-2 0,0 4 0,0-1 0,-1 0 0,1 1 0,0-1 0,0 0 0,-1 1 0,1-1 0,0 1 0,-1-1 0,1 1 0,-1-1 0,1 0 0,0 1 0,-1-1 0,1 1 0,-1 0 0,0-1 0,1 1 0,-1-1 0,1 1 0,-1 0 0,0 0 0,1-1 0,-1 1 0,0 0 0,0-1 0,-1 1 0,0 0 0,0 1 0,0-1 0,0 0 0,0 0 0,1 1 0,-1-1 0,0 1 0,0 0 0,0-1 0,1 1 0,-1 0 0,0 0 0,1 0 0,-1 0 0,-2 2 0,-22 22 0,23-22 0,1 1 0,-1 0 0,1-1 0,0 1 0,0 0 0,1 0 0,-1 0 0,1 1 0,0-1 0,0 0 0,0 0 0,0 1 0,1-1 0,0 0 0,0 1 0,0-1 0,0 1 0,1-1 0,0 0 0,0 1 0,0-1 0,0 0 0,1 0 0,-1 0 0,1 0 0,0 0 0,3 4 0,-2-3 0,0 1 0,1-1 0,-1-1 0,1 1 0,0-1 0,1 1 0,-1-1 0,1 0 0,-1-1 0,1 1 0,0-1 0,1 0 0,-1 0 0,0 0 0,1-1 0,0 0 0,-1 0 0,1-1 0,6 2 0,-5-3 89,0 0 1,0-1-1,0 1 1,0-1-1,0-1 1,0 1-1,0-1 0,0-1 1,-1 1-1,10-6 1,-5 2-1074,0 0 0,0-1 1,0-1-1,11-11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10752,'0'0'8573,"-11"11"-8080,-38 34 16,43-39-325,-1 1 0,1 0 0,0 1 0,1-1 0,0 1 0,0 0 1,0 0-1,1 1 0,1-1 0,-1 1 0,1 0 0,1 0 0,-3 14 0,3-12 70,1-10-194,1 1 1,-1-1-1,1 1 1,0-1-1,0 1 0,0-1 1,0 1-1,0-1 1,0 1-1,0 0 0,0-1 1,0 1-1,1-1 1,-1 1-1,1-1 0,-1 0 1,1 1-1,0-1 1,-1 1-1,1-1 1,0 0-1,0 0 0,0 1 1,0-1-1,2 1 1,-2-1 7,1 0 1,0 0 0,-1 0-1,1-1 1,0 1 0,0 0 0,0-1-1,-1 0 1,1 0 0,0 1 0,0-1-1,0 0 1,0 0 0,0 0-1,0-1 1,-1 1 0,1 0 0,0-1-1,0 1 1,0-1 0,1-1 0,16-6 213,-1-1 0,-1 0 1,0-2-1,0 0 0,-1-1 1,0 0-1,-1-2 1,-1 0-1,16-19 0,-31 37-162,0 0 0,0 0 0,0 0-1,1 0 1,-1 0 0,1 1 0,0-1-1,0 0 1,0 0 0,1 1 0,0-1-1,-1 0 1,3 5 0,-2-2-66,1 0 1,0 0-1,0 1 1,1-1-1,0-1 1,0 1-1,1 0 1,4 7-1,-5-12-22,0 1 1,0 0-1,0-1 1,0 0-1,1 0 0,-1 0 1,1 0-1,-1 0 1,1 0-1,-1-1 0,1 0 1,0 0-1,0 0 1,0 0-1,0-1 0,0 1 1,0-1-1,-1 0 1,1 0-1,0 0 0,0-1 1,0 0-1,0 1 1,4-3-1,0 1 33,0-1 1,0 0-1,-1 0 0,0-1 0,1 0 1,-1 0-1,0-1 0,-1 1 0,1-2 1,9-9-1,-8 6-65,0-1 0,0 0 0,-1 0 0,0-1 0,-1 0 0,0 0 0,-1 0 0,6-16 0,-10 23 0,0 0 0,1 0 0,-1 1 0,1-1 0,0 0 0,0 0 0,0 1 0,1-1 0,-1 1 0,1 0 0,0 0 0,6-5 0,-1 2 0,1 1 0,-1-1 0,1 2 0,14-6 0,-21 9 0,1 0 0,-1 0 0,1 1 0,-1-1 0,1 1 0,-1 0 0,1 0 0,-1 0 0,1 0 0,0 0 0,-1 0 0,1 1 0,-1-1 0,1 1 0,-1 0 0,1 0 0,-1-1 0,0 2 0,1-1 0,-1 0 0,0 0 0,0 1 0,0-1 0,0 1 0,0 0 0,0-1 0,0 1 0,-1 0 0,1 0 0,-1 0 0,1 1 0,0 2 0,2 1 0,0 0 0,-1 0 0,0 1 0,-1-1 0,1 1 0,-1 0 0,0 0 0,-1 0 0,0 0 0,1 9 0,-14 72 0,19-94 0,9-23 1012,-8 12-3172,-6 12-745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19887,'0'0'0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11552,'0'0'2952,"1"9"-2071,3 40 143,-2-1 0,-7 86 0,0-56-246,3-30-323,-3 63 1882,12 146-1,-6-209-1013,-1-42-3466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16072,'0'0'3290,"16"-3"-2541,-1 0-558,12-2 358,52-2-1,2 6 559,92-5 762,-159 4-1824,-1 0-1,0-1 1,-1-1-1,1 0 1,0-1-1,15-8 1,6-6-3257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14776,'0'0'537,"-4"11"22,-20 52 333,2 0 1,4 1 0,2 2-1,3-1 1,3 1 0,-2 117 0,12-167-468,0 1 0,1-1 1,1 1-1,4 17 0,-6-33-378,0 0-1,0-1 0,1 1 1,-1 0-1,0 0 1,1 0-1,-1 0 0,1 0 1,-1 0-1,1-1 1,0 1-1,-1 0 0,1 0 1,0-1-1,0 1 1,-1 0-1,1-1 0,0 1 1,0-1-1,0 1 0,0-1 1,-1 0-1,1 1 1,0-1-1,0 0 0,0 1 1,0-1-1,0 0 1,0 0-1,0 0 0,0 0 1,0 0-1,0 0 1,0 0-1,0 0 0,0 0 1,0-1-1,0 1 1,0 0-1,0-1 0,0 1 1,0-1-1,1 0 0,5-2 132,0-1 0,-1 0-1,1 0 1,8-8-1,1-3 132,0-1-1,14-18 0,-19 21 9,0 0-1,2 0 1,0 1 0,18-14-1,-30 25-280,-1 1 0,1 0-1,-1 0 1,1 0 0,-1-1-1,1 1 1,-1 0 0,1 0-1,-1 0 1,1 0 0,-1 0-1,1 0 1,-1 0 0,1 0-1,-1 0 1,1 0 0,-1 0-1,1 0 1,-1 1 0,1-1-1,-1 0 1,1 0 0,-1 0-1,1 1 1,-1-1 0,0 0-1,1 0 1,-1 1 0,1-1-1,-1 1 1,0-1 0,1 0-1,-1 1 1,0-1 0,1 1-1,-1-1 1,0 0 0,0 1-1,0-1 1,1 1 0,-1-1-1,0 1 1,0-1 0,0 1-1,0 0 1,8 31 372,-7-25-229,5 33 392,1 1-466,4-16-4018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 9240,'0'0'12426,"-5"10"-11781,-1 3-385,1-1-1,0 1 1,0 0-1,-4 25 1,-20 132 2788,27-161-2671,1-1 1,0 1-1,1-1 1,0 1 0,0-1-1,1 1 1,0-1-1,4 14 1,-5-22-371,3 9 1088,3-11 240,0-2-1068,-3 2-267,0 0 0,0 0 0,0 0 0,0-1 0,-1 1 0,1-1 0,-1 0 0,0 0 0,0 0 0,0 0 0,4-6 0,15-45 0,-9 25 0,22-53 0,38-79 0,-71 158 0,0 1 0,0 0 0,0 0 0,1 0 0,-1 0 0,1 0 0,-1 0 0,1 0 0,0 0 0,0 1 0,-1-1 0,1 1 0,1-1 0,-1 1 0,0 0 0,0 0 0,0 0 0,1 0 0,-1 0 0,0 0 0,1 0 0,-1 1 0,1 0 0,-1-1 0,1 1 0,-1 0 0,1 0 0,-1 0 0,5 1 0,-2 1 0,0-1 0,0 1 0,0 0 0,0 1 0,-1-1 0,1 1 0,-1 0 0,0 0 0,0 1 0,0-1 0,0 1 0,7 8 0,-2 1 0,-1 1 0,0 0 0,0 0 0,-2 1 0,0 0 0,0 0 0,-1 1 0,4 26 0,-7-29 0,-1 0 0,0 0 0,-1 0 0,-2 20 0,0-18 0,2 0 0,1 26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2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8744,'0'0'14766,"-8"11"-14355,-24 35 5,31-44-381,0 0 1,0 0 0,0 0-1,0 0 1,1 0 0,-1 1-1,1-1 1,-1 0-1,1 1 1,0-1 0,0 0-1,0 1 1,0-1 0,0 0-1,0 1 1,2 3 0,0 8 172,1 170 1719,-3-162-1392,3 29 0,0 3 492,-6-29-58,2-22-187,0-19-740,3-9-4012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1186 16479,'0'0'4066,"9"-14"-3358,68-91 172,-55 71-600,-2-1-1,18-44 1,27-80 515,-55 130-633,-1 7-49,4-14 165,1 2 1,1-1 0,39-60 0,-38 71-117,25-33 388,-37 53-443,0-1 1,0 1 0,0 0 0,1 1-1,-1-1 1,1 1 0,0-1-1,0 1 1,6-2 0,-10 4-95,-1 1 0,1 0 1,-1 0-1,1 0 0,-1 0 1,1 0-1,-1 0 0,0 0 0,1 1 1,-1-1-1,1 0 0,-1 0 1,1 0-1,-1 0 0,0 0 0,1 1 1,-1-1-1,1 0 0,-1 0 1,0 1-1,1-1 0,-1 0 0,0 1 1,1-1-1,-1 0 0,0 1 1,0-1-1,1 1 0,-1-1 1,0 0-1,0 1 0,0-1 0,1 1 1,5 18 236,-4 1-125,0 1 0,-1 0 0,-2 0 0,-2 29 0,-20 83 297,-2-41-117,15-59-50,2 0 0,-5 36 1,14-67 24,2-5-138,6-9-78,2-2 2,181-206 482,-150 178-178,1 2-1,96-68 1,-138 107-360,0 0 0,0 0 1,1 0-1,-1 0 0,0 1 0,0-1 0,0 1 0,1-1 1,-1 1-1,0-1 0,1 1 0,-1 0 0,0 0 0,1-1 1,-1 1-1,0 0 0,1 0 0,-1 0 0,3 1 1,-3-1 0,-1 1 1,1 0 0,0-1 0,-1 1 0,1-1 0,0 1-1,-1 0 1,1 0 0,0-1 0,-1 1 0,1 0 0,-1 0-1,0 0 1,1-1 0,-1 1 0,0 0 0,1 0 0,-1 0 0,0 0-1,0 0 1,0 1 0,1 5 41,-1 1 1,0 0-1,-1-1 0,1 1 1,-4 10-1,-12 42-53,-46 116 0,56-162 0,3-8 0,0 1 0,0-1 0,1 0 0,0 1 0,1-1 0,-1 1 0,0 8 0,2-15 0,1 0 0,-1 0 0,0 0 0,0 0 0,0 1 0,0-1 0,0 0 0,0 0 0,0 0 0,1 0 0,-1 0 0,0 0 0,0 0 0,0 0 0,0 1 0,0-1 0,1 0 0,-1 0 0,0 0 0,0 0 0,0 0 0,0 0 0,1 0 0,-1 0 0,0 0 0,0 0 0,0 0 0,0 0 0,1 0 0,-1 0 0,0 0 0,0 0 0,0 0 0,0 0 0,0 0 0,1-1 0,-1 1 0,0 0 0,0 0 0,0 0 0,0 0 0,0 0 0,1 0 0,-1 0 0,0 0 0,0-1 0,0 1 0,0 0 0,0 0 0,0 0 0,0 0 0,0 0 0,0-1 0,0 1 0,1 0 0,-1 0 0,0 0 0,0-1 0,11-10 0,-10 10 0,147-138 0,-145 136 0,0 1 0,0 0 0,0 0 0,0 0 0,0 0 0,0 1 0,0-1 0,0 1 0,1-1 0,3 0 0,-6 2 0,0 0 0,0 1 0,0-1 0,0 0 0,0 0 0,1 0 0,-1 1 0,0-1 0,0 1 0,0-1 0,0 1 0,0-1 0,0 1 0,-1-1 0,1 1 0,0 0 0,0 0 0,0-1 0,0 1 0,-1 0 0,1 0 0,0 0 0,-1 0 0,1 0 0,-1 0 0,1 0 0,-1 0 0,1 0 0,-1 0 0,0 0 0,0 0 0,1 0 0,-1 0 0,0 0 0,0 2 0,6 48 0,-6-42 0,1 0 0,0 1 0,0-1 0,1 0 0,0 1 0,1-1 0,0 0 0,0-1 0,6 11 0,-8-17 0,0-1 0,0 0 0,0 0 0,0 0 0,0 0 0,0-1 0,0 1 0,1 0 0,-1 0 0,0-1 0,0 1 0,1 0 0,-1-1 0,0 1 0,1-1 0,-1 0 0,1 1 0,-1-1 0,0 0 0,4 0 0,29-5 0,-24 3 0,20-4 0,-1-2 0,57-23 0,52-34 0,-133 62 0,69-36 0,95-68 0,-153 96 0,-14 10 0,-3 3 0,-27 19 0,-14 12 0,1 1 0,2 2 0,2 2 0,2 2 0,-54 76 0,86-111 0,-28 48 0,30-51 0,-1 1 0,1 0 0,0 0 0,0 0 0,0 0 0,0 0 0,0 0 0,1 0 0,0 0 0,-1 0 0,1 0 0,0 0 0,1 0 0,-1 0 0,0 0 0,2 4 0,-2-6 0,1 0 0,0 0 0,0 0 0,0 0 0,0 0 0,0 0 0,0 0 0,0 0 0,0 0 0,0-1 0,0 1 0,0 0 0,1-1 0,-1 1 0,0-1 0,0 1 0,1-1 0,-1 0 0,0 1 0,1-1 0,-1 0 0,1 0 0,-1 0 0,0 0 0,1 0 0,-1 0 0,0 0 0,1-1 0,-1 1 0,0 0 0,1-1 0,-1 1 0,2-2 0,7-1 0,-1-1 0,0 0 0,12-8 0,-2 0 0,-1-2 0,0 0 0,0-1 0,-2 0 0,0-2 0,-1 0 0,15-21 0,-8 5 0,0 0 0,-3-1 0,21-48 0,-35 68 0,-4 11 0,-1 0 0,1 0 0,0 0 0,0 1 0,1-1 0,-1 1 0,1-1 0,-1 0 0,1 1 0,0 0 0,2-3 0,-7 38 0,0-11 0,2 0 0,0 0 0,5 36 0,-2-46 0,0 0 0,0 0 0,1-1 0,1 1 0,0-1 0,1 0 0,0 0 0,9 14 0,-10-20 0,0 0 0,0 0 0,0-1 0,1 0 0,-1 0 0,1 0 0,0-1 0,0 1 0,0-1 0,1 0 0,-1-1 0,1 1 0,0-1 0,-1 0 0,1-1 0,0 1 0,0-1 0,0 0 0,0-1 0,7 0 0,8 0 0,0-1 0,0-1 0,-1-1 0,32-8 0,-12 0 0,-1-2 0,0-1 0,-1-2 0,-1-2 0,-1-1 0,-1-2 0,0-1 0,-2-2 0,0-1 0,-2-2 0,-1-1 0,51-61 0,-80 89 0,0-1 0,-1 0 0,1 0 0,0 0 0,0 0 0,-1 0 0,1 1 0,-1-1 0,1 0 0,-1 0 0,1-1 0,-1 1 0,1 0 0,-1 0 0,0 0 0,0 0 0,1 0 0,-1-2 0,-1 3 0,1 0 0,-1-1 0,1 1 0,-1 0 0,1 0 0,-1-1 0,1 1 0,-1 0 0,1 0 0,-1 0 0,0 0 0,1 0 0,-1 0 0,1 0 0,-1 0 0,1 0 0,-1 0 0,1 0 0,-1 0 0,0 0 0,1 0 0,-1 0 0,1 1 0,-1-1 0,-44 20 0,11 3 0,1 1 0,1 2 0,-45 47 0,56-53 0,-29 40 0,43-49 0,-1-1 0,1 1 0,1 1 0,0-1 0,1 1 0,-5 14 0,10-25 0,-1 0 0,1 0 0,0 1 0,-1-1 0,1 0 0,0 0 0,0 0 0,-1 0 0,1 0 0,0 0 0,0 0 0,0 0 0,1 1 0,-1-1 0,0 0 0,0 0 0,1 0 0,-1 0 0,0 0 0,1 0 0,-1 0 0,1 0 0,-1 0 0,1 0 0,0 0 0,-1 0 0,1 0 0,0-1 0,1 2 0,0-1 0,0 0 0,1 0 0,-1-1 0,0 1 0,1-1 0,-1 0 0,0 1 0,0-1 0,1 0 0,-1 0 0,0-1 0,1 1 0,2-1 0,7-2 0,0 0 0,-1-1 0,0-1 0,17-8 0,-8 1 0,0-2 0,-1 0 0,-1-1 0,0-1 0,29-35 0,-32 37 0,-15 14 0,0 0 0,0-1 0,1 1 0,-1 0 0,0 0 0,0-1 0,0 1 0,1 0 0,-1 0 0,0 0 0,0 0 0,1 0 0,-1-1 0,0 1 0,0 0 0,1 0 0,-1 0 0,0 0 0,1 0 0,-1 0 0,0 0 0,0 0 0,1 0 0,-1 0 0,0 0 0,1 0 0,-1 0 0,0 0 0,0 0 0,1 0 0,-1 0 0,0 1 0,0-1 0,1 0 0,-1 0 0,0 0 0,0 0 0,1 0 0,-1 1 0,0-1 0,0 0 0,0 0 0,1 1 0,-1-1 0,0 0 0,0 0 0,0 0 0,0 1 0,0-1 0,1 0 0,-1 1 0,0-1 0,0 0 0,0 0 0,0 1 0,0-1 0,0 0 0,0 1 0,0-1 0,0 0 0,0 0 0,0 1 0,0-1 0,0 0 0,0 1 0,-1-1 0,0 13 0,0 1 0,-2-1 0,1 0 0,-9 22 0,2-6 0,-186 522 0,83-312 0,92-200 0,16-31 0,-22 40 0,24-44 0,-1 0 0,1 0 0,-1 0 0,0-1 0,0 1 0,-1-1 0,1 1 0,-5 2 0,8-6 0,0 0 0,0 0 0,0 0 0,-1 0 0,1 0 0,0 1 0,0-1 0,0 0 0,-1 0 0,1 0 0,0 0 0,0 0 0,0 0 0,-1 0 0,1 0 0,0 0 0,0 0 0,0 0 0,-1 0 0,1 0 0,0 0 0,0 0 0,-1 0 0,1 0 0,0 0 0,0 0 0,0 0 0,-1 0 0,1 0 0,0-1 0,0 1 0,0 0 0,-1 0 0,1 0 0,0 0 0,0 0 0,0-1 0,0 1 0,0 0 0,-1 0 0,1 0 0,0-1 0,-2-12 0,7-18 0,8-13 0,2 0 0,2 1 0,2 0 0,2 2 0,1 1 0,3 0 0,1 2 0,1 0 0,2 3 0,2 0 0,49-43 0,-33 37 0,23-23 0,89-60 0,-92 76 0,-20 14 0,56-30 0,-81 56 0,-21 8 0,-1 0 0,1 0 0,-1 0 0,1 0 0,0 1 0,-1-1 0,1 0 0,-1 0 0,1 0 0,-1 0 0,1 1 0,-1-1 0,1 0 0,-1 0 0,1 1 0,-1-1 0,1 0 0,-1 1 0,0-1 0,1 1 0,-1-1 0,1 1 0,0 1 0,-1 0 0,1 0 0,-1 0 0,1 0 0,-1 1 0,0-1 0,0 0 0,0 0 0,0 0 0,-1 0 0,1 0 0,0 0 0,-1 0 0,1 0 0,-1 0 0,-1 2 0,-12 31 0,-2-1 0,-35 56 0,50-87 0,0-1 0,-1 1 0,1-1 0,0 1 0,0 0 0,0 0 0,0 3 0,1-5 0,0-1 0,0 0 0,0 0 0,0 1 0,0-1 0,0 0 0,0 0 0,0 1 0,0-1 0,0 0 0,0 0 0,0 0 0,0 1 0,0-1 0,0 0 0,0 0 0,0 0 0,1 1 0,-1-1 0,0 0 0,0 0 0,0 0 0,0 1 0,0-1 0,1 0 0,-1 0 0,0 0 0,0 0 0,0 0 0,1 1 0,-1-1 0,0 0 0,1 0 0,14-5 0,32-28 0,47-39 0,-52 37 0,70-44 0,-107 76 0,0 1 0,0-1 0,0 1 0,1 0 0,-1 0 0,0 0 0,8 0 0,-11 2 0,-1-1 0,1 1 0,0 0 0,-1 0 0,1 0 0,0 1 0,0-1 0,-1 0 0,1 1 0,-1-1 0,1 1 0,0-1 0,-1 1 0,1 0 0,-1 0 0,1 0 0,-1-1 0,0 1 0,1 1 0,-1-1 0,0 0 0,0 0 0,1 0 0,-1 1 0,0-1 0,0 1 0,1 2 0,3 7 0,-1 0 0,0 1 0,3 19 0,-6-23 0,1 0 0,0 0 0,0 0 0,1 0 0,-1-1 0,2 1 0,-1-1 0,1 1 0,0-1 0,7 8 0,-7-12 0,-1 0 0,1 0 0,1 0 0,-1-1 0,0 0 0,1 0 0,-1 0 0,1 0 0,-1 0 0,1-1 0,7 1 0,-3 0 0,1-1 0,0 0 0,0-1 0,16-1 0,-11-2 0,-1 0 0,0-1 0,-1 0 0,1-1 0,-1-1 0,0 0 0,0-1 0,-1 0 0,1-1 0,-2 0 0,1-1 0,-1 0 0,11-13 0,-9 8 0,0 0 0,-1-1 0,-1 0 0,0-1 0,-1 0 0,-1 0 0,0-1 0,-1-1 0,8-28 0,-15 43 0,0 0 0,0 0 0,-1 0 0,1-1 0,-1 1 0,0 0 0,0 0 0,-1-6 0,1 8 0,0 1 0,0-1 0,-1 0 0,1 1 0,0-1 0,-1 0 0,1 1 0,-1-1 0,1 0 0,-1 1 0,1-1 0,-1 1 0,1-1 0,-1 0 0,1 1 0,-1 0 0,0-1 0,1 1 0,-1-1 0,0 1 0,1 0 0,-1-1 0,0 1 0,0 0 0,1 0 0,-1 0 0,0-1 0,0 1 0,0 0 0,1 0 0,-1 0 0,0 0 0,0 0 0,1 1 0,-1-1 0,0 0 0,0 0 0,0 1 0,-6 1 0,1 0 0,0 0 0,0 1 0,0 0 0,1 0 0,-1 0 0,1 1 0,0 0 0,-1 0 0,2 0 0,-1 1 0,0 0 0,-7 10 0,7-7 0,-1 0 0,1 0 0,0 1 0,0 0 0,1 0 0,1 0 0,-1 0 0,-2 16 0,4-19 0,2 0 0,-1 1 0,1-1 0,0 0 0,0 0 0,0 0 0,1 0 0,0 0 0,0 0 0,1 0 0,-1 0 0,1 0 0,1 0 0,-1-1 0,1 1 0,0-1 0,0 0 0,1 0 0,-1 0 0,1 0 0,0 0 0,1-1 0,-1 0 0,1 0 0,-1 0 0,1 0 0,1-1 0,-1 0 0,0 0 0,1 0 0,-1-1 0,1 0 0,0 0 0,0 0 0,7 1 0,1-1 0,1 0 0,-1-1 0,1 0 0,-1-1 0,1-1 0,-1 0 0,1-1 0,14-4 0,-8 1 0,-1-2 0,0 0 0,-1-1 0,37-22 0,-19 5 0,-1-1 0,-1-2 0,-2-1 0,51-57 0,-39 34 0,-2-1 0,-2-3 0,-3-1 0,-3-1 0,-2-3 0,-2 0 0,-3-2 0,-4-1 0,32-125 0,-54 179 0,2-3 0,-2 1 0,1-1 0,-2 1 0,0-1 0,0 0 0,-2-17 0,1 29 0,0 1 0,0-1 0,0 1 0,0-1 0,0 1 0,0 0 0,0-1 0,0 1 0,-1-1 0,1 1 0,0-1 0,0 1 0,0-1 0,0 1 0,-1 0 0,1-1 0,0 1 0,0-1 0,-1 1 0,1 0 0,0-1 0,-1 1 0,1 0 0,0 0 0,-1-1 0,1 1 0,-1 0 0,1 0 0,0-1 0,-1 1 0,1 0 0,-1 0 0,1 0 0,-1 0 0,1 0 0,0 0 0,-1-1 0,1 1 0,-1 0 0,1 0 0,-1 0 0,1 1 0,-1-1 0,1 0 0,-1 0 0,1 0 0,0 0 0,-1 0 0,1 0 0,-1 1 0,1-1 0,0 0 0,-1 0 0,1 1 0,-1-1 0,1 0 0,-1 1 0,-20 21 0,5 0 0,1 1 0,2 1 0,0 0 0,2 0 0,-10 30 0,-34 135 0,51-174 0,-16 69 0,4 1 0,4 1 0,3 0 0,4 157 0,7-208 0,6 104 0,-5-111 0,1-1 0,16 53 0,-20-78 0,1 0 0,0-1 0,-1 1 0,1 0 0,0 0 0,0 0 0,0-1 0,0 1 0,0 0 0,0-1 0,1 1 0,-1-1 0,0 0 0,1 1 0,2 1 0,-3-3 0,-1 0 0,1 0 0,-1 1 0,1-1 0,-1 0 0,1 0 0,-1 0 0,1 0 0,-1 0 0,1 0 0,-1 0 0,1 0 0,-1-1 0,1 1 0,-1 0 0,1 0 0,-1 0 0,1 0 0,-1-1 0,1 1 0,-1 0 0,1-1 0,12-17 0,-4-5-3935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41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14776,'0'0'1093,"3"20"-484,11 108 606,-5 208-1,-32 136 441,-6-197-386,3-25 253,5-78-267,15-141-615,-2-1 0,0 1 0,-20 43 1,19-52-23,3-7-226,8-21-3617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16184,'0'0'3911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3:2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12456,'0'0'4734,"-1"15"-4283,-8 189 1386,7-65 1070,2-139-2890,0 0 0,0 0 0,0 0 0,-1 1 0,1-1 0,0 0 0,0 0 0,0 0 0,0 0 0,0 0 0,0 1 1,0-1-1,0 0 0,0 0 0,0 0 0,0 0 0,0 0 0,0 1 0,0-1 0,0 0 0,0 0 0,0 0 0,0 0 0,0 0 0,0 1 1,0-1-1,1 0 0,-1 0 0,0 0 0,0 0 0,0 0 0,0 0 0,0 0 0,0 1 0,0-1 0,0 0 0,1 0 0,-1 0 0,0 0 1,0 0-1,0 0 0,0 0 0,0 0 0,0 0 0,1 0 0,-1 0 0,0 0 0,0 0 0,0 0 0,0 0 0,0 0 0,1 0 0,-1 0 1,0 0-1,0 0 0,0 0 0,0 0 0,0 0 0,1 0 0,-1 0 0,0 0 0,0 0 0,0 0 0,8-11 705,9-31-62,13-46 0,-18 50-66,32-72-1,18-15 1227,-62 124-1795,0 1 0,0-1 0,1 0 0,-1 1 0,0-1 0,1 0 0,-1 1 0,0-1 0,1 1 0,-1-1 0,1 1 0,-1-1 0,0 1 0,1-1 0,0 1 0,-1-1 0,1 1 0,-1 0 0,1-1 0,-1 1 0,1 0 0,0 0 0,-1-1 0,1 1 0,0 0 0,0 0 0,0 0 2,0 0 0,-1 1 0,1-1 0,0 1 0,-1-1 0,1 1 0,0-1 0,-1 1 0,1-1 0,-1 1 0,1-1 0,-1 1 0,1 0 0,-1-1 0,1 1 0,-1 0 0,1 1 0,11 38 450,-3 25 264,-4 0-1,-5 112 1,-1-78-368,-3-52-373,5-47 0,0-1 0,0 1 0,0-1 0,1 1 0,-1-1 0,0 0 0,0 1 0,0-1 0,0 0 0,0 0 0,0 0 0,0 1 0,1-3 0,5-9 987,-2 3-6049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0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16687,'0'0'3762,"-4"12"-3457,0-2-235,-1 4 47,1 1-1,0 0 0,1 0 1,-1 18-1,3-19 25,-4 105 853,6-105-740,0 1 0,0 0-1,2-1 1,0 1 0,10 27-1,-13-41-204,1 1 0,-1-1-1,1 1 1,0-1-1,0 1 1,-1-1 0,1 0-1,0 1 1,1-1 0,-1 0-1,0 0 1,0 0-1,0 0 1,1 0 0,-1 0-1,0 0 1,1 0 0,-1 0-1,1-1 1,-1 1-1,1-1 1,-1 1 0,1-1-1,0 1 1,-1-1 0,1 0-1,2 0 1,1 0-430,-1-1 0,1 0 0,-1 1 0,1-2 1,-1 1-1,0 0 0,7-4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1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7936,'0'0'4608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0:5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8336,'0'0'19183,"6"12"-18812,0-2-277,-1-1-20,-1 0 1,1 0-1,-2 0 1,1 0-1,-1 1 0,-1 0 1,2 10-1,10 119 1444,-5 210-1,-10-264-1013,-16 196 78,10-204-523,3-47-59,-9 34 0,9-46 0,2 6 0,3-3 0,-1-20 0,1-1 0,-1 0 0,0 1 0,0-1 0,1 0 0,-1 1 0,0-1 0,1 0 0,-1 0 0,1 1 0,-1-1 0,0 0 0,1 0 0,-1 0 0,1 0 0,-1 1 0,0-1 0,1 0 0,-1 0 0,1 0 0,-1 0 0,1 0 0,-1 0 0,0 0 0,1 0 0,-1 0 0,1-1 0,14 0 0,49-6 0,1 3 0,78 4 0,-11 0 0,57 4 0,8 0 0,232-3 0,-391 1 0,-1-1 0,41-5 0,-39 2 0,77 4 0,-27 2 0,167 8 0,-197-13 0,102 5 0,-150-3 0,0-1 0,-1 0 0,13-3 0,19 0 0,-29 3 0,35 0 0,90-10 0,-42 2 0,-25 4 0,145-15 0,125-15 0,-268 27 0,80 3 0,-9 0 0,250 0 0,-222 5 0,36-7 0,-56-14 0,-60 7 0,-49 9 0,-31 4 0,0-1 0,0 0 0,0-1 0,0 0 0,18-7 0,-21 7 0,0 0 0,0 0 0,1 1 0,-1 0 0,1 1 0,-1 0 0,11 1 0,7 0 0,4-1 0,244 10 0,-225-8 0,97-6 0,-24-2 0,-62 3 0,-42 1 0,1 1 0,-1 1 0,31 4 0,-10 0 0,17 4 0,-43-5 0,-1-1 0,24 0 0,3 0 0,4 2 0,15 1 0,20 8 0,-28-10 0,-38-2 0,0-1 0,21 5 0,-22-3 0,-1-1 0,0 0 0,17-2 0,-16 1 0,0 0 0,23 3 0,-14 0 0,1-1 0,0-2 0,29-1 0,-2-1 0,-22 8 0,-27-5 0,1-1 0,-1 1 0,0-1 0,1 0 0,-1 1 0,1-1 0,-1 1 0,0-1 0,0 1 0,1-1 0,-1 1 0,0-1 0,0 1 0,0-1 0,1 1 0,-1 0 0,0-1 0,0 1 0,0-1 0,0 1 0,0-1 0,0 1 0,0-1 0,0 1 0,0 0 0,-1-1 0,1 1 0,0-1 0,-1 2 0,2 13 0,29-14 0,-24-1 0,117-6 0,-89 5 0,-25 1 0,-1 0 0,1 0 0,12-3 0,-11 2 0,0 0 0,1 0 0,-1 1 0,14 1 0,13 1 0,-36-2 0,0 0 0,-1 0 0,1 0 0,0 0 0,-1 0 0,1 1 0,0-1 0,-1 0 0,1 0 0,0 1 0,-1-1 0,1 1 0,-1-1 0,1 0 0,-1 1 0,1-1 0,-1 1 0,1-1 0,-1 1 0,0 0 0,1-1 0,-1 1 0,1 0 0,-1 0 0,0-1 0,1 1 0,-1-1 0,0 1 0,0-1 0,1 1 0,-1-1 0,1 1 0,-1-1 0,0 0 0,1 1 0,-1-1 0,1 1 0,-1-1 0,1 0 0,-1 0 0,1 1 0,-1-1 0,1 0 0,-1 0 0,1 0 0,1 1 0,-2 0 0,0 1 0,0 0 0,0 0 0,-1 0 0,1 0 0,0-1 0,-1 1 0,1 0 0,-1 0 0,0-1 0,1 1 0,-1 0 0,-1 1 0,0 1 0,-10 41 0,2 0 0,-7 84 0,7-50 0,3 3 0,3 94 0,3-154 0,1-16 0,3-22 0,0 1-3935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0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8744,'0'0'11351,"-1"12"-10960,-25 368 3689,24-352-3739,0 0 168,1 1 1,1-1 0,5 37 0,-9-45 354,2-17-3800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0:5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1468 8936,'0'0'11113,"1"-10"-10733,12-71 516,-11 69-445,1 0 0,0 1-1,1 0 1,1-1-1,10-19 1,-14 30-225,-1 0-159,0 1-1,0-1 1,0 1 0,0-1-1,0 1 1,1-1-1,-1 1 1,0-1-1,0 1 1,1 0 0,-1-1-1,0 1 1,0-1-1,1 1 1,-1 0 0,1-1-1,-1 1 1,0-1-1,1 1 1,-1 0-1,1 0 1,-1-1 0,1 1-1,-1 0 1,1 0-1,-1 0 1,1-1-1,-1 1 1,1 0 0,-1 0-1,1 0 1,-1 0-1,1 0 1,-1 0-1,1 0 1,-1 0 0,1 0-1,-1 0 1,1 0-1,0 1 1,3-1-35,-1 0 87,1 1 1,-1-1 0,1 1 0,-1 0 0,0 0 0,1 1 0,-1-1 0,4 2 0,-3 0-62,0-2-1,0 1 0,0 0 1,0-1-1,7 1 0,9 1 169,1-2 0,0 0-1,40-5 1,17-6 98,97-16 512,-75 10-221,119-3 1,-97 10-438,58 6 204,-110 3 14,-17 6-327,-65 1-69,11-6 0,1 0 0,-1 0 0,0-1 0,0 1 0,0 0 0,0-1 0,0 1 0,0 0 0,0-1 0,0 1 0,0-1 0,0 0 0,0 1 0,0-1 0,0 0 0,-3 1 0,0-2 0,0 1 0,0-1 0,-1 0 0,1 0 0,0 0 0,0 0 0,0-1 0,0 0 0,0 0 0,1 0 0,-1 0 0,0 0 0,1-1 0,0 0 0,-1 0 0,1 0 0,0 0 0,1 0 0,-1 0 0,-3-5 0,0-4 0,-1 0 0,2-1 0,0 1 0,0-1 0,1 0 0,1-1 0,0 1 0,1 0 0,-1-17 0,2 6 0,-6-34 0,3 33 0,0-34 0,2-68 0,1-76 0,3 151 0,16-94 0,-4 65 0,-8 41 0,2 0 0,19-57 0,-23 85 0,0 3 0,-1 0 0,0-1 0,2-10 0,3 8 0,-7 11 0,-1 1 0,1-1 0,0 0 0,0 0 0,-1 0 0,1 1 0,0-1 0,-1 0 0,1 0 0,-1 0 0,1 0 0,-1 0 0,0 0 0,1 0 0,-1 0 0,0 0 0,0-2 0,-1-1 984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0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7024,'0'0'7558,"7"11"-7347,2 5-132,19 27 273,-18-31 287,-8-11-573,-1 1 1,0-1 0,0 1 0,1-1-1,-1 1 1,0 0 0,0 0-1,-1-1 1,1 1 0,0 0-1,0 0 1,-1 0 0,1 0 0,-1-1-1,0 1 1,0 0 0,1 0-1,-1 0 1,-1 3 0,2-1 20,-1 0 1,0 0 0,1 0-1,0 0 1,0 0 0,3 6-1,0 1 194,-4-10-220,0 0-1,0 0 0,1 0 1,-1 0-1,0 0 0,0 0 1,1 0-1,-1-1 0,1 1 0,-1 0 1,0 0-1,1 0 0,0-1 1,-1 1-1,1 0 0,-1-1 1,1 1-1,0 0 0,0-1 0,-1 1 1,1-1-1,0 1 0,0-1 1,0 1-1,-1-1 0,1 0 1,0 1-1,0-1 0,0 0 0,0 0 1,0 0-1,0 1 0,0-1 1,0 0-1,0 0 0,0 0 1,0-1-1,-1 1 0,1 0 0,0 0 1,0 0-1,0-1 0,1 0 1,-1 0 1,1 0 1,-1 0 0,1 0 0,-1-1 0,0 1-1,0 0 1,1-1 0,-1 1 0,0-1-1,0 1 1,-1-1 0,1 0 0,0 1 0,0-4-1,9-25 371,4-32 1173,11-112-1,-19 119-470,-3 44-819,-1-3-3,-4-9 379,3 21 50,-1 15-492,4 17-44,1-15 133,2-45-255,-1 0 0,-2 0 0,0-1 0,-3 0 0,-1-42 0,-1 38 184,4 29-230,3 13 18,8 17 45,-10-17-88,-3-6-6,-1 0 0,1 0 0,0 0 0,-1 0 0,1 0 0,-1 0 0,1 0 0,-1 0 0,1 0 0,-1 1-1,0-1 1,1 0 0,-1 0 0,0 0 0,0 1 0,0-1 0,0 0 0,-1 2 0,-3 9 139,1-7-29,-9-7-47,2 0-47,1 0 0,-1 0 0,0 1 0,0 0 0,-15 1 0,-41 12 159,49-5-54,15-6-116,1 0 1,-1 0-1,1-1 1,-1 1-1,1 0 1,-1-1 0,0 1-1,1-1 1,-1 0-1,-1 1 1,2-1-7,1 0 1,0 0-1,-1 0 1,1 0 0,0 0-1,-1 0 1,1 1-1,0-1 1,0 0 0,-1 0-1,1 0 1,0 0-1,0 0 1,-1 1-1,1-1 1,0 0 0,0 0-1,0 1 1,-1-1-1,1 0 1,0 0-1,0 1 1,0-1 0,0 0-1,0 0 1,0 1-1,-1-1 1,1 0 0,0 1-1,0-1 1,0 0-1,0 0 1,0 1-1,0-1 1,0 0 0,0 1-1,0-1 1,0 0-1,1 1 1,-1-1-1,0 0 1,0 0 0,0 1-1,0-1 1,0 1-1,23 3 85,-1 0 0,1-2-1,39 1 1,70-11 181,-107 6-203,13-1 64,0-1 0,55-15 0,-111 23-133,0-2 0,0-1 0,-19 0 0,-78-3 0,97 2 0,-158-12 0,228 15 0,0 3 0,58 13 0,-75-13 0,-71-8 0,23 1 0,1 1 0,-19 1 0,-80 19 0,104-20 598,-5 0-904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202 109 10448,'0'0'3786,"9"-10"-3540,27-31 12,-35 40-213,0 0-1,-1 0 1,1 0-1,0 0 1,-1 0-1,1 0 1,-1-1-1,1 1 1,-1 0-1,0 0 0,0 0 1,1 0-1,-1 0 1,0-1-1,0 1 1,0 0-1,0 0 1,0 0-1,0-1 1,0 1-1,-1 0 1,1 0-1,0 0 1,-1 0-1,1 0 1,-1-1-1,1 1 1,-1 0-1,0 0 1,1 0-1,-1 0 0,0 1 1,0-1-1,1 0 1,-1 0-1,0 0 1,0 0-1,0 1 1,0-1-1,0 1 1,0-1-1,0 0 1,0 1-1,0 0 1,-2-1-1,2 0 3,-4-1 73,0 0 0,0 0 0,0 1 0,0 0 0,-1 0 0,1 0-1,0 0 1,0 1 0,-1 0 0,1 0 0,0 0 0,-1 1 0,1 0-1,0 0 1,-9 3 0,-6 3 368,0 0-1,-27 15 0,46-21-457,-3 1 83,1 0 1,-1 0-1,1 1 1,0-1-1,0 1 1,0 0-1,0 0 1,0 0-1,0 0 1,1 0 0,0 1-1,-1-1 1,1 1-1,1-1 1,-1 1-1,0 0 1,1 0-1,0 0 1,0 0-1,0 0 1,0 0-1,1 0 1,0 0-1,0 6 1,0-1 54,1 0 0,0 0 0,0 0 0,1 0-1,0 0 1,1 0 0,0 0 0,1-1 0,7 15 0,-7-18-94,-1 0 0,1 0 0,1-1 0,-1 1 1,1-1-1,-1 0 0,1-1 0,0 1 0,0-1 0,1 0 0,-1 0 1,1 0-1,0-1 0,7 2 0,2 1 64,2-1 0,-1-1 0,0 0 0,19 0 1,-17-3 7,0 0 0,0-1 0,-1-1 0,1-1 0,0-1 1,-1 0-1,0-1 0,0-1 0,-1 0 0,1-1 1,-1-1-1,-1-1 0,24-16 0,-35 21-79,0 0-1,-1 0 1,0 0-1,1 0 1,-2 0-1,1 0 1,0-1 0,-1 1-1,0-1 1,0 0-1,0 0 1,-1 0-1,1 0 1,-1 0 0,0 0-1,-1 0 1,1 0-1,-1-1 1,0 1-1,0 0 1,-1 0-1,0 0 1,-2-10 0,2 9 3,-1 0 1,0 0 0,0 0-1,-1 0 1,1 0 0,-1 0 0,-1 1-1,-6-10 1,8 12-37,-1 0-1,0 0 1,1 1-1,-1-1 1,0 1-1,0 0 1,-1 0 0,1 0-1,0 0 1,-1 0-1,1 1 1,-1-1-1,1 1 1,-8-1-1,-2 0 70,0 1-1,-23 0 1,32 1-116,0 0 0,0 1 0,1-1 0,-1 1 0,0 0 0,0 0 0,0 0 1,1 0-1,-1 1 0,1-1 0,-1 1 0,1 0 0,-6 4 0,6-1-256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1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67 11552,'0'0'5130,"-13"-1"-4813,2 0-231,1-1-6,1 2-1,-1-1 0,0 1 0,1 1 0,-1-1 0,-15 5 0,0 0 154,-9 3 802,-68 25-1,92-29-682,0 1 0,0 0 1,0 1-1,1 0 0,0 1 0,0-1 0,1 2 1,0-1-1,0 1 0,-11 15 0,17-20-243,0 1 0,0-1 1,1 0-1,0 1 0,-1-1 0,1 0 0,1 1 0,-1 0 0,0-1 0,1 1 0,0-1 0,0 1 0,0 0 0,0-1 1,0 1-1,1-1 0,0 1 0,-1-1 0,2 1 0,1 5 0,3 6 101,1-2 0,0 1 0,13 17 0,-16-25-141,-2-2-19,1 0 0,-1-1-1,1 1 1,-1-1 0,1 0-1,0 0 1,1 0 0,-1-1-1,0 1 1,5 2 0,-6-4-21,1 0 0,-1 0 1,1-1-1,-1 1 1,1-1-1,-1 0 1,1 1-1,-1-1 0,1 0 1,-1-1-1,1 1 1,-1 0-1,1-1 0,-1 1 1,1-1-1,-1 0 1,0 0-1,4-1 0,36-17 324,0-2-1,70-48 1,-103 63-294,-1-1 0,0 0 0,0 0-1,-1 0 1,0-1 0,0 0 0,-1 0 0,0-1 0,9-17 0,-13 21-31,0 0 1,0-1-1,0 1 0,-1 0 1,1-1-1,-1 1 0,-1-1 1,1 1-1,-1-1 0,0 0 1,0 1-1,-1-1 0,1 1 1,-1-1-1,-1 1 0,1-1 1,-1 1-1,0-1 0,-4-7 1,4 8 10,-1 0-1,0-1 1,-1 1 0,1 0 0,-1 1 0,0-1 0,0 1-1,-1 0 1,1-1 0,-1 2 0,0-1 0,0 1-1,-5-4 1,6 6-11,0-1-1,0 1 0,-1 0 1,1 0-1,0 0 0,0 1 1,-1 0-1,1-1 0,0 1 1,0 1-1,-1-1 1,1 1-1,0-1 0,0 1 1,-1 1-1,1-1 0,0 0 1,0 1-1,-5 3 0,0 0-8,-1 1 0,1 0 0,0 1-1,0 0 1,1 1 0,0 0 0,0 0 0,1 0-1,-13 19 1,-5 21-4982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42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101 102 12056,'0'0'3944,"-3"20"-3098,-43 373 2245,37-295-2344,-27 372 3234,35-445-3599,2-18-80,-1 0 0,0 0 0,-1 0 0,0 0 0,-3 13 0,8-40 430,0-1 0,2-32 0,-3 17-453,21-228 680,3-23 656,20 4-764,-42 261-851,2-1 0,14-34 0,-16 48 0,-1-1 0,1 1 0,1 1 0,-1-1 0,1 1 0,1 0 0,0 0 0,11-9 0,-17 16 0,1-1 0,0 1 0,0 0 0,0 0 0,1 0 0,-1 0 0,0 1 0,0-1 0,0 0 0,1 1 0,-1 0 0,0-1 0,1 1 0,-1 0 0,0 0 0,0 0 0,1 1 0,-1-1 0,0 1 0,1-1 0,-1 1 0,0 0 0,0-1 0,0 1 0,0 0 0,0 1 0,0-1 0,0 0 0,0 0 0,0 1 0,-1-1 0,1 1 0,1 2 0,4 2 0,-1 0 0,-1 1 0,1 0 0,-1 0 0,-1 0 0,1 1 0,4 11 0,-5-10 0,-1 1 0,0-1 0,-1 1 0,0 0 0,-1 0 0,0 0 0,0 0 0,-1 0 0,0 0 0,-3 13 0,1-8 0,-2 0 0,0 0 0,-1 0 0,0 0 0,-15 27 0,0-9 0,-1-1 0,-2-1 0,-1-2 0,-43 42 0,67-70 0,-4 2 0,1 1 0,0-1 0,0 0 0,0 1 0,1-1 0,-5 9 0,6-11 0,1 0 0,0 0 0,0 1 0,-1-1 0,1 1 0,0-1 0,0 0 0,0 1 0,0-1 0,0 0 0,1 1 0,-1-1 0,0 0 0,1 0 0,-1 1 0,1-1 0,-1 0 0,1 0 0,0 1 0,-1-1 0,1 0 0,0 0 0,0 0 0,0 0 0,0 0 0,0 0 0,1 1 0,18 15 0,36 26 0,15 13 0,-61-47 0,24 22 0,-2 1 0,42 54 0,-71-82 0,1 0 0,-2 0 0,1 0 0,-1 0 0,1 1 0,-1-1 0,0 1 0,-1 0 0,1 0 0,-1-1 0,0 1 0,0 0 0,0 0 0,-1 0 0,0 0 0,0 0 0,0 0 0,-1 0 0,1 0 0,-1 0 0,0 0 0,-1 0 0,1 0 0,-1-1 0,0 1 0,0 0 0,0-1 0,-6 7 0,0 0 0,-1 0 0,-1-1 0,0 0 0,0-1 0,-1 0 0,0-1 0,-1 0 0,-16 9 0,9-8 0,0 0 0,0-1 0,0-1 0,-1 0 0,-22 3 0,34-9 0,0 0 0,-1 0 0,1-1 0,0 0 0,0 0 0,-13-3 0,18 2 0,0 1 0,0-1 0,0 0 0,1 1 0,-1-1 0,0-1 0,1 1 0,-1 0 0,1-1 0,-1 1 0,1-1 0,0 0 0,-1 0 0,1 1 0,0-2 0,0 1 0,1 0 0,-1 0 0,0-1 0,1 1 0,-1-1 0,-1-3 0,3 5 0,0-1 0,-1 1 0,1-1 0,0 1 0,0 0 0,0-1 0,0 1 0,0-1 0,0 1 0,0 0 0,1-1 0,-1 1 0,1 0 0,-1-1 0,1 1 0,-1 0 0,1-1 0,0 1 0,0-1 0,21-23 0,-14 17 0,43-38 861,-23 25-5707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6928,'0'0'12953,"-6"12"-12748,-15 40-4,20-47-164,0 0 0,0 0 0,0 0 0,0 0 0,1 0-1,0 0 1,0-1 0,0 1 0,1 0 0,0 0 0,2 9-1,0 3 92,66 328 1960,-67-339-2029,0-1 0,0 0 0,1 0-1,-1 0 1,1-1 0,0 1 0,0 0 0,0-1 0,1 0 0,0 0 0,0 0 0,0 0 0,0-1 0,0 1 0,1-1 0,0 0 0,7 3 0,0 0 9,0-1 0,1 0-1,0-1 1,-1-1 0,1 0 0,15 2 0,-11-4-12,1-1 0,0 0 0,19-4 0,-21 3-24,238-23 476,-201 16-423,-27 4-17,41-2 0,-24 3 3,0-1 1,59-15-1,-79 15-65,107-18 11,-124 20-12,-1 0 0,1 0 0,0-1 0,0 0-1,-1-1 1,0 1 0,0-1 0,0 0 0,0 0 0,0 0 0,-1-1-1,5-6 1,-4 5 3,1 1-1,0-1 0,0 1 0,0 0 1,0 0-1,1 0 0,11-5 1,-4 4-110,10-4 328,-11 7-3528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212 172 7736,'0'0'8097,"2"-10"-7784,3-4-133,-4 8 59,1 1 0,-1-1 0,0 0 0,0 1 0,0-1 0,-1 0 0,0-7 371,-3-3 3534,2 17-3952,-1 0 1,0 0-1,0 0 0,0 0 1,1 0-1,-1 1 1,0-1-1,1 0 1,-1 1-1,1-1 1,0 1-1,-2 2 0,-17 24 361,2 7 299,-17 49 1,10-20-222,-4-9-127,19-38-272,1 0 1,-9 27-1,15-36-98,-1-1-1,1 0 1,-1 0-1,-9 11 1,6-7 112,5-4 114,8-9-15,9-8-105,-3 0-182,0 0 1,-1-2-1,0 1 0,-1-1 1,0-1-1,-1 0 1,0 0-1,10-22 0,4-15 168,18-59 1,-18 44 43,-17 45-193,0-1 0,-1 0 0,3-21 0,-3 7-77,-5 35 0,0 0 0,0 0 0,0 0 0,0 0 0,0 0 0,0 0 0,0-1 0,0 1 0,0 0 0,0 0 0,0 0 0,0 0 0,0 0 0,0 0 0,0 0 0,0 0 0,0 0 0,0 0 0,0 0 0,0-1 0,0 1 0,0 0 0,1 0 0,-1 0 0,0 0 0,0 0 0,0 0 0,0 0 0,0 0 0,0 0 0,0 0 0,0 0 0,0 0 0,0 0 0,0 0 0,0 0 0,0 0 0,1 0 0,-1 0 0,0 0 0,0 0 0,0 0 0,0 0 0,0 0 0,0 0 0,0 0 0,0 0 0,0 0 0,0 0 0,0 0 0,1 0 0,-1 0 0,0 0 0,0 0 0,0 0 0,0 0 0,0 0 0,0 0 0,0 0 0,7 5 0,4 10 0,-3 0 0,-1 1 0,-1 0 0,6 21 0,-7-19 0,1-1 0,16 32 0,-11-27 0,14 40 0,-19-47 0,-6-14 0,1 0 0,-1 0 0,1 0 0,-1 0 0,1 0 0,-1 0 0,0 0 0,0 0 0,1 0 0,-1 0 0,0 0 0,0 0 0,0 0 0,0 0 0,0 0 0,0 0 0,-1 0 0,1 0 0,0 0 0,0 0 0,-1 0 0,1 0 0,-1 0 0,1 0 0,-1 1 0,-2-1 0,1 0 0,0 1 0,-1-1 0,1 0 0,-1 0 0,1 0 0,-1 0 0,0-1 0,-2 1 0,-52 13 0,-69 26 0,102-30 0,-24 8 0,52-21-78,0 0 0,0-1 1,0 0-1,0 1 0,0-2 0,-1 1 0,4-6 0,-3 4-3234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32.9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376 119 9352,'0'0'2833,"10"-1"-2678,143-14 303,181 8 0,-96 8-53,-41-2-106,730 4 606,-775-4-797,387-15 303,-14 0-61,1234-36 805,-1415 39-899,-2 26 34,-159 16-116,-94-13-24,-84-15-128,0 0-1,-1 0 1,1 0-1,-1 0 0,1 1 1,-1 0-1,0 0 0,0 0 1,0 0-1,0 1 1,0-1-1,0 1 0,-1 0 1,6 6-1,-7-6-7,0-1 0,-1 1 0,1 0 0,-1 0-1,0-1 1,1 1 0,-2 0 0,1 0 0,0 0 0,-1 1 0,1-1 0,-1 0 0,0 0-1,0 0 1,0 0 0,0 0 0,-1 0 0,1 1 0,-1-1 0,0 0 0,0 0 0,-1 3-1,0-1 4,0-1 0,-1 0 0,1 0 0,-1 0 0,0 0-1,0-1 1,0 1 0,0-1 0,-1 0 0,1 0 0,-1 0-1,0 0 1,-7 4 0,-7 2 21,-35 14 0,28-13-7,-39 14 43,-2-3 1,0-3-1,-97 13 0,70-19 26,-150 0 0,-93-23 14,157 2-42,-169-5 34,-709-9 338,519 37-270,256-14-98,117 0 38,-237 31 1,-196 39 78,-47 25 3,301-38-56,196-30-57,71-12-4,-91 7 1,151-21-42,-1 1 0,1 0 1,-1 2-1,-22 7 1,34-9-1,8 0-18,14 1-8,-10-2-6,392 29 29,2-27-74,-371-3 37,839-51-84,-621 32 64,104-7-28,109-12-31,272-17-54,-234 26 76,126-6 100,-373 20 0,131-5 48,81 25 69,-272 2-78,198 33 0,-380-39-71,42 7 38,-47-7-42,-1 0 1,1 0-1,-1 0 0,1 1 0,-1-1 0,0 1 1,0 0-1,0 0 0,6 4 0,-9-5-3,1-1 0,-1 1 1,0-1-1,1 1 0,-1-1 0,0 1 0,1-1 0,-1 1 0,0-1 0,0 1 0,0-1 0,0 1 0,0-1 0,1 1 0,-1-1 0,0 1 0,0-1 0,0 1 0,0-1 1,0 1-1,-1-1 0,1 1 0,0 0 0,0-1 0,0 1 0,0-1 0,-1 1 0,1-1 0,0 0 0,0 1 0,-1-1 0,1 1 0,0-1 0,-1 1 0,1-1 1,-1 0-1,1 1 0,0-1 0,-1 0 0,1 1 0,-1-1 0,0 0 0,-22 14 23,20-13-17,-30 14 41,0-2 1,-1-2 0,-65 13 0,-110 6 78,203-29-125,-603 35 357,-3-41-63,382 1-178,174 3-94,-345-8 141,57-4-78,47 5-7,21-5 29,-146 3 60,152 31-90,-292 59 0,368-30-70,79-18-5,77-22-8,-197 55 11,178-47-33,0 3 0,-55 30-1,86-37 7,-31 22 0,49-30 5,0 0 0,0 1 0,0 0-1,1 0 1,0 1 0,1 0 0,-7 10-1,12-16 10,0 0 0,0-1 0,0 1 0,0 0 0,0 0 0,0 0 0,1 0 0,-1 0 0,1 0 1,0 0-1,-1 0 0,1 0 0,0 0 0,0 0 0,0 0 0,0 0 0,1 0 0,-1 0 0,1 0 0,-1 0 0,1 0 0,-1 0 0,1 0 0,0 0 0,0 0 0,0 0 0,0-1 0,0 1 0,1 0 0,-1-1 0,0 1 0,3 1 0,3 2-9,0 1 0,0-2 0,0 1 0,1-1 0,0 0 0,13 5 0,7-1-11,1 0 0,0-2 0,0-1 0,1-1 0,33-1 0,-15 0-4,625 23-232,-414-21 179,272 0-62,-92-9 78,-69-4 19,666-92-104,-840 73 120,272-26-30,-359 47 40,139-10-36,97 1 21,-241 16 23,75 4 51,-175-5-18,-1 1 1,1-1-1,-1 1 0,1 0 1,-1-1-1,1 2 0,4 1 1,-7-3-18,-1 0-1,0 0 1,0 0 0,0 0 0,0 1 0,0-1 0,0 0 0,0 0 0,0 0-1,0 0 1,0 0 0,0 0 0,0 0 0,0 1 0,1-1 0,-1 0 0,0 0-1,0 0 1,0 0 0,0 0 0,0 0 0,0 1 0,0-1 0,0 0 0,0 0-1,0 0 1,0 0 0,-1 0 0,1 0 0,0 0 0,0 1 0,0-1 0,0 0-1,0 0 1,0 0 0,0 0 0,0 0 0,0 0 0,0 0 0,0 0 0,0 1-1,-1-1 1,1 0 0,0 0 0,0 0 0,0 0 0,0 0 0,0 0 0,0 0-1,0 0 1,-1 0 0,1 0 0,-17 6 105,-19-1-28,-1-1 0,-1-2 0,-63-5-1,46 1-24,-187 0 154,-222-12-2,15-7-78,-5 20-3,211 2-69,187-1-41,-795 21 220,84 36-106,611-46-105,-485 41 47,-13 36-48,279-28-23,336-54-1,-26 4-18,0 4 1,-84 28-1,148-42 14,0 1 0,-1-1 0,1 1 1,-1-1-1,1 1 0,0-1 0,-1 1 0,1 0 0,0 0 1,0 0-1,0 0 0,0 0 0,-1 0 0,1 0 0,0 0 1,1 0-1,-1 0 0,0 0 0,0 1 0,0-1 0,1 0 1,-2 3-1,2-2-3,0 0 0,1 0 0,-1 0 0,0 0 0,1 0 0,-1 0 1,1-1-1,-1 1 0,1 0 0,0 0 0,0-1 0,0 1 0,0 0 0,0-1 1,0 1-1,0-1 0,3 3 0,3 3-10,-1-1 0,1 0 0,0-1 0,0 1 0,1-1 0,0-1 0,10 6 0,63 20-96,-34-14 63,205 72-141,-1-1 13,-99-33 115,2-6 0,2-8 0,2-6 0,1-7 0,2-7 0,257-1 0,27-38-4,-282 10 62,369-28 11,-236 0 36,35-27 45,-66 11 2,-99 23-27,418-54 164,-348 61-125,-120 9 39,175 1 0,-275 14-115,1 2 0,-1 0 0,27 8 0,-3 0 43,-39-11-63,-1 0 1,1 0-1,0 0 0,0 1 0,-1-1 1,1 0-1,0 0 0,-1 0 1,1 1-1,0-1 0,-1 0 1,1 1-1,0-1 0,-1 0 1,1 1-1,-1-1 0,1 1 0,-1-1 1,1 1-1,-1-1 0,1 1 1,-1-1-1,1 1 0,-1 0 1,0-1-1,1 1 0,-1 0 0,0-1 1,1 1-1,-1 0 0,0-1 1,0 1-1,0 0 0,0-1 1,0 1-1,0 0 0,0 0 1,0-1-1,0 1 0,0 0 0,0-1 1,0 1-1,0 0 0,-1 0 1,1-1-1,0 1 0,-1 0 1,1-1-1,0 1 0,-1-1 0,1 1 1,-1 0-1,1-1 0,-1 1 1,1-1-1,-1 1 0,0 0 1,-5 5 44,0 1 1,0-1-1,-12 8 1,17-14-49,-4 4 20,0 0 1,0-1-1,-1 0 1,1 0-1,-1-1 1,0 0-1,1 0 1,-1 0-1,0 0 1,-10 0-1,5-1 53,-1 0-1,0-2 0,1 1 0,-19-4 1,-12-3 278,38 18-377,-17 23-117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39.6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173 110 7736,'0'0'5082,"12"-4"-4804,155-65 1328,-151 62-1453,0 1 1,0 0-1,0 2 0,0 0 0,1 1 0,-1 0 0,26 0 1,-39 3-116,1-1 0,-1 1 0,0 0 0,1 0 0,-1 1 0,0-1 0,1 1 0,-1 0 0,0 0 0,0 0 0,1 0 0,-1 0 0,0 1 0,0-1 0,-1 1 0,1 0 0,0 0 0,0 0 0,-1 0 0,1 0 0,-1 1 0,0-1 0,0 1 0,0 0 0,0-1 0,2 5 0,1 8 31,0-1 1,-1 1-1,-1 0 0,0 1 1,-1-1-1,0 18 1,-6 94 205,-31 150 209,-21-36-136,24-117-160,-36 128 201,-25 112 144,91-349-330,0 0 0,0 22 0,2-36-194,0-1-1,0 0 1,0 0 0,0 0-1,0 0 1,0 0 0,-1 0-1,1 0 1,0 1 0,0-1-1,0 0 1,0 0 0,0 0-1,0 0 1,0 0 0,0 0-1,0 0 1,0 1 0,0-1-1,0 0 1,1 0 0,-1 0-1,0 0 1,0 0 0,0 0-1,0 0 1,0 1 0,0-1-1,0 0 1,0 0 0,0 0-1,0 0 1,0 0 0,0 0-1,0 0 1,1 0 0,-1 0-1,0 0 1,0 0 0,0 0-1,0 0 1,0 1 0,0-1-1,0 0 1,1 0-1,-1 0 1,0 0 0,0 0-1,0 0 1,0 0 0,0 0-1,0 0 1,0 0 0,1 0-1,-1 0 1,0 0 0,0 0-1,0-1 1,0 1 0,0 0-1,0 0 1,0 0 0,0 0-1,1 0 1,-1 0 0,0 0-1,4-9 464,-4 8-438,0-1 1,0 1-1,0 0 1,0-1-1,0 1 1,0-1-1,0 1 1,0 0-1,-1-1 1,1 1-1,-1 0 1,1-1-1,-1 1 1,0-2-1,0 3-18,-1-1 0,1 1 0,0-1 0,0 0 0,0 1 0,-1 0 0,1-1 0,0 1 0,-1 0 1,1 0-1,0 0 0,-3 0 0,-6-1 29,1 0-13,-1 1 0,0 1 0,1 0 0,-1 0 0,1 0 1,-1 1-1,1 1 0,-15 5 0,-73 38 267,45-19-95,45-24-179,3-1-5,0-1 0,0 1-1,0 0 1,0 1 0,-6 3 0,10-5-18,-1-1 1,1 0 0,0 1 0,-1-1 0,1 1 0,0-1-1,0 0 1,-1 1 0,1-1 0,0 1 0,0-1-1,-1 1 1,1-1 0,0 1 0,0-1 0,0 1 0,0-1-1,0 0 1,0 1 0,0-1 0,0 1 0,0-1 0,0 2-1,1-2 2,-1 1 1,1 0-1,-1 0 0,1 0 0,-1 0 0,1 0 0,0 0 0,0-1 0,-1 1 0,1 0 0,0-1 1,0 1-1,0 0 0,0-1 0,1 1 0,4 2-2,-1-1 0,1 1 0,0-1 1,-1-1-1,1 1 0,0-1 0,0 0 0,0 0 0,7-1 1,57-4-13,-62 3 10,17-3-79,1-2 1,-1 0-1,28-11 1,-13 0-2552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4:41.86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258 0 7736,'0'0'4617,"-11"1"-4258,-181 26 1747,173-24-1788,2 2 339,16-4-612,0 1 0,-1-1 0,1 1-1,0-1 1,0 1 0,0 0 0,1-1 0,-1 1 0,0 0 0,1 0 0,-2 2 0,0 5 19,1 0 0,-1-1 0,1 1 0,1 0 0,-1 0 0,2 0 0,1 14 0,16 69 162,-3-22-82,1 101 177,-5 206 1,-5-57-52,-1-201 346,35 195-1,-36-296-497,-2-12-12,-1 0 0,1 0 0,-1 0 0,-1 0-1,1 0 1,-1 1 0,0-1 0,-2 9 0,-3 9-11,-1 0-1,-13 32 1,10-31-13,1 0 0,-5 27 0,5-17 74,5-20-55,0 0-1,-2 28 1,5-43-96,0 1 0,0-1 0,1 1 0,-1-1 1,0 1-1,0-1 0,0 1 0,1-1 0,-1 0 1,0 1-1,1-1 0,-1 1 0,0-1 0,1 0 1,-1 1-1,0-1 0,1 0 0,-1 0 0,1 1 1,-1-1-1,1 0 0,-1 0 0,0 0 0,1 1 1,-1-1-1,1 0 0,-1 0 0,1 0 0,-1 0 1,1 0-1,0 0 0,20 0 31,-17 0-32,10-1 10,0-1 1,0-1-1,1 0 0,23-9 0,57-28 56,-34 13-25,239-80 144,-226 87-164,2 4 0,90-10 0,-75 19-70,0 4 0,1 4 0,-1 4 0,107 19 1,-46 1-2759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5:02.42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85 242 7632,'0'0'8725,"5"18"-8547,1 4-115,-1-6-7,-1 1-1,0 0 0,-1-1 0,0 22 0,0 6 74,13 409 990,-16-427-1065,0-16 7,0 1 1,0-1 0,-1 1-1,-1-1 1,1 1 0,-5 11-1,3-10 417,10-34-365,38-367 104,-22 161-14,-21 215-192,8-121 199,-6 110 93,-8 34-274,1 1 1,1 0-1,-3 21 1,0 1-4,-39 260 60,10-58-41,18-156 193,21-240-45,-3-89 142,-4 208-203,-2-22 114,1 6 527,-1 28-477,5 26-284,-1 0 0,1 0 0,0-1 0,0 1 0,0 0 0,2-5 0,-1 6 1,-1-1 1,1 0-1,-1 0 0,0 0 1,-1 0-1,1-6 0,2-10 64,0 14 13,-3 11 22,0 33-86,-1-22-36,0-1 0,2 1 0,0-1-1,0 1 1,2-1 0,5 22 0,-7-36 15,8 23 23,-9-24-24,0 1 0,0-1 1,0 1-1,1 0 0,-1-1 0,0 1 0,0-1 0,1 1 0,-1-1 0,0 1 0,1-1 1,-1 1-1,1-1 0,-1 1 0,0-1 0,1 0 0,-1 1 0,1-1 0,-1 0 1,1 1-1,0-1 0,-1 0 0,1 0 0,-1 1 0,1-1 0,-1 0 0,1 0 1,0 0-1,-1 0 0,2 0 0,-1-30 169,5-229 237,-6 259-390,-1 0-19,0 1 0,0 0 0,0 0 0,1 0 1,-1 0-1,0 0 0,1 0 0,-1 0 1,1 1-1,-1-1 0,1 0 0,-1 0 0,1 0 1,0 1-1,0-1 0,-1 0 0,1 0 0,0 2 1,0-1 0,-3 20 3,3-16-4,0 0 0,-1 0-1,0 0 1,0 0 0,0 0-1,-1 0 1,0 0 0,0-1-1,0 1 1,-1-1 0,-3 6-1,3-9 41,3-4 24,1-5-47,-2 1-2,1-1-1,-1 1 1,0 0-1,0-1 0,-1 1 1,-2-7-1,1 16 8,1 1-1,-1-1 0,1 1 0,0 0 1,-1 0-1,-1 6 0,-4 11-4,5-14-15,0 1 1,0 0 0,1-1-1,-1 1 1,2 0-1,-2 13 1,-3 32 504,7-56-484,-1 1 0,1-1 0,0 1 0,0-1 0,0 1 0,0-1 0,1 1 1,-1 0-1,3-3 0,2-4 20,17-29 118,2 0 0,1 1 0,2 2 0,2 1 0,50-46 0,-66 66-89,-9 10-50,-1-1 0,1 1 0,0-1 0,0 1 0,0 1 0,7-5 0,-2 1 81,-6 2 0,0 4 62,-2 8-117,-2 10-63,0-16 26,-7 263 92,-1-181-1,7-40 31,0-40-91,-2-7-5,-2-5 4,-4-58 40,8 55-56,1 0 0,-2 0 0,0 0 0,0 0 1,-1 1-1,0-1 0,-1 1 0,-7-14 0,10 24-21,1-1 1,-1 1-1,0-1 0,1 1 1,-1 0-1,0-1 0,0 1 1,0 0-1,0 0 0,0 0 1,-1 0-1,1 0 0,0 0 1,0 0-1,-1 0 0,1 1 1,0-1-1,-1 0 0,1 1 1,-1-1-1,1 1 0,-1-1 1,1 1-1,-1 0 0,1 0 0,-1-1 1,1 1-1,-1 0 0,1 1 1,-1-1-1,1 0 0,-1 0 1,0 1-1,-2 0 0,-2 2 3,1 1 1,-1-1-1,1 1 0,0 0 0,0 1 0,-8 7 0,12-11-8,-30 27-30,11-10-59,18-17 88,0 1 0,1-1 0,-1 0 0,0 0 0,0 1 0,1-1 0,-1 1 0,0 0 0,1-1 0,0 1 0,-1 0 0,1 0 0,0 0 0,0 0 0,0 0 0,0 0 0,0 0 0,1 0 0,-1 3 0,-1 11-60,2-13 54,0 0-1,-1 0 1,1-1 0,0 1-1,0 0 1,1 0 0,-1-1-1,0 1 1,1 0 0,0-1-1,1 5 1,6 15-38,0 1 1,-2 1-1,-1-1 1,4 38-1,-3-4 57,-3 1-1,-5 72 1,-5 142 219,7-225-154,6 19 27,0 5 64,-8 144 154,10-245-218,-2 8-45,0-5-5,1-8 145,0 0 0,1-61 0,-8 96-183,-2 0-8,1 1 1,-1 0 0,0 0-1,1 0 1,-1 1 0,1-1 0,-1 0-1,1 1 1,-1-1 0,1 1-1,0-1 1,0 1 0,0-1-1,0 1 1,0 0 0,-1 3-1,-16 33-81,18-38 73,0 0 0,0 0 0,0 0 0,0 0 0,0 0 0,0 0 0,0 1-1,0-1 1,0 0 0,0 0 0,0 0 0,0 0 0,0 0 0,0 0 0,0 0-1,0 0 1,0 0 0,0 1 0,0-1 0,0 0 0,0 0 0,-1 0-1,1 0 1,0 0 0,0 0 0,0 0 0,0 0 0,0 0 0,0 0 0,0 0-1,0 0 1,0 0 0,-1 0 0,1 0 0,0 0 0,0 0 0,0 0 0,0 0-1,0 0 1,0 0 0,0 0 0,0 0 0,0 0 0,-1 0 0,1 0 0,0 0-1,0 0 1,0 0 0,0 0 0,0 0 0,0 0 0,0 0 0,0 0-1,0 0 1,0 0 0,-1-1 0,-4-6-8,-2-13-2,2-33 10,0-68 0,3 35 0,4-247 140,2 124-77,2 144-121,6-14 57,-14 63 18,-1-1 0,0 0 0,-2 1 0,0 0 0,-12-28 0,16 42-16,-1-8-11,2 9 8,0 1-1,0-1 1,0 1 0,0-1-1,0 1 1,0-1-1,0 1 1,0-1-1,0 1 1,0-1-1,0 1 1,-1-1-1,1 1 1,0-1-1,0 1 1,0-1-1,-1 1 1,1-1-1,0 1 1,-1 0-1,1-1 1,0 1-1,-1-1 1,1 1 0,-1 0-1,1 0 1,0-1-1,-1 1 1,1 0-1,-1 0 1,1-1-1,-1 1 1,1 0-1,-2 0 1,2 0-9,-3 3-40,-1 9 32,0 1 0,1-1 0,0 1 0,1 0 0,0 0 0,1 0 0,1 18-1,-2 17-27,-16 235-130,6-184 177,10-57-25,2-33 13,0 0 0,-1 1 0,-3 14 0,-2 49-51,0 1 95,4-42 11,-23 162 231,13-112-218,7-59-14,1 1 0,0 33 0,0 91 1103,4-153-1133,1 0 0,0-1 1,0 1-1,0 0 0,1 0 0,0 0 0,2-5 0,5-16 10,16-84 142,-4-2 0,8-166 0,-23 155-56,0 6 10,-6 7-87,1 2-7,11 20-24,-7 62 0,-1-1 0,1-31 0,-5-93-120,-6 191-5,7-19 117,1 0 0,1 0 0,2-1 0,6 21 0,-3-8-12,4 0-48,-11-31 65,0-1 0,0 1 0,0 0 0,0 0 1,0 0-1,0-1 0,1 1 0,-1-1 0,1 1 0,-1-1 0,1 1 1,-1-1-1,1 0 0,2 2 0,-1-3 2,0 0 1,1 0-1,-1-1 0,0 1 0,0-1 1,0 1-1,0-1 0,0 0 1,4-2-1,9-2 0,-9 3 1,-1 0 0,0 0 0,1 0 0,-1-1 0,0 0 0,0-1 0,-1 1 0,1-1 0,5-5 0,-10 9 1,-1-1-1,1 0 1,0 1-1,-1-1 1,1 1 0,0-1-1,0 1 1,0-1-1,0 1 1,-1-1-1,1 1 1,0 0 0,0 0-1,0-1 1,2 1-1,-3 0 1,0 0 0,1 0 0,-1 1-1,0-1 1,0 0 0,1 0 0,-1 0-1,0 1 1,1-1 0,-1 0 0,0 0-1,0 1 1,0-1 0,1 0 0,-1 1-1,0-1 1,0 0 0,0 0 0,0 1 0,0-1-1,0 0 1,1 1 0,-1-1 0,0 0-1,0 1 1,0-1 0,0 0 0,0 1-1,-5 34 49,2-24-40,-18 176 40,-9 51 84,24-208-130,1 1 0,-1 52 0,6-81-3,0 0-1,1 0 1,0 0-1,-1 0 1,1 0 0,0 0-1,0 0 1,0 0-1,1 0 1,-1 0 0,0-1-1,2 3 1,-2-5-3,-1 1 1,1 0-1,-1 0 0,0 0 1,1 0-1,-1 0 1,0-1-1,1 1 0,-1 0 1,0 0-1,1-1 1,-1 1-1,0 0 0,1-1 1,-1 1-1,0 0 1,0-1-1,1 1 1,-1 0-1,0-1 0,0 1 1,0-1-1,1 1 1,-1 0-1,0-1 0,0 1 1,0-1-1,0 1 1,0-1-1,5-14 7,0-10 16,-2 0 0,0 0-1,-2 0 1,-2-37-1,0 14 75,10 76-70,-1 7-21,13 60 1,-21-83-4,-2-51 0,-9-45 0,4 37 0,-12-66 0,15 96 0,0 1 0,-2 0 0,0 0 0,-14-27 0,16 38 0,0-1 0,-1 1 0,1 0 0,-1 0 0,0 0 0,-1 1 0,-5-4 0,-19-17 0,27 23 3,1 0 0,-1 1 0,0-1-1,1 1 1,-1-1 0,0 1 0,0 0 0,-4-1-1,-12-5 21,17 7-18,0-1-1,1 0 0,-1 0 1,1 0-1,-1 0 1,1 0-1,-1 0 1,1-1-1,0 1 1,0 0-1,0-1 1,-1 1-1,1-1 1,1 1-1,-1-1 1,0 0-1,-1-2 1,-5-10 9,1 10-13,6 3-1,0 1 0,0 0 0,-1 0 0,1 0 0,0 0 0,0 0 0,0 0 0,-1 0 0,1 0 0,0 0 0,0 0 0,0-1 0,0 1 0,-1 0 0,1 0 0,0 0 0,0 0 0,0 0 0,0-1 0,0 1 0,0 0 0,0 0 0,-1 0 0,1-1 0,0 1 0,0 0 0,0 0 0,0 0 0,0-1 0,0 1 0,0 0 0,0 0 0,0 0 0,0-1 0,0 1 0,0 0 0,-6-21-95,5 10 100,-1 0 0,0 1 0,0 0 0,-1-1 0,-1 1-1,1 0 1,-10-15 0,5 4-91,8 21 81,0-1 0,-1 1 0,1-1 0,0 0 1,0 1-1,0-1 0,0 1 0,0-1 0,0 0 0,0 1 0,1-1 0,-1 0 0,0 1 0,0-1 0,0 1 1,0-1-1,1 1 0,-1-1 0,0 0 0,1 1 0,-1-1 0,0 1 0,1 0 0,-1-1 0,1 1 0,-1-1 0,1 1 1,-1-1-1,2 1 0,2-2-80,1 0 0,0 1 0,0-1 0,0 1 0,9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5:2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8536,'0'0'12393,"-10"3"-12169,-33 11-24,37-13 54,-1 1 0,0-1 0,0 0 0,0 0 0,0-1 0,0 0 0,-13-2 0,-4 1 308,22 1-511,-1 0 0,1 0 0,-1 0-1,0 0 1,1 1 0,-1-1 0,1 1-1,-1 0 1,1 0 0,0 0 0,-4 1 0,-3 1 110,8-3-146,0 0 0,0 0 1,0 0-1,0 0 1,0 1-1,1-1 0,-1 0 1,0 1-1,0-1 1,0 1-1,0-1 0,1 1 1,-1-1-1,-1 2 1,-24 16 375,23-17-352,0 1 1,0 0-1,0 0 1,0 0-1,0 0 1,0 0-1,1 1 1,-4 3-1,-24 29 327,19-18-208,7-12-91,1 0 1,-1 1-1,1-1 0,1 1 1,-1 0-1,1 0 1,-2 8-1,-6 10 301,8-22-334,1 1 0,0-1 0,0 0 0,0 0 0,0 1-1,0-1 1,1 0 0,-1 1 0,0-1 0,1 5 0,0 0 24,-1 1 49,1 0 0,0 0 0,0 1 0,1-1 0,0 0 0,1 0 0,0 0 1,0 0-1,1 0 0,0 0 0,4 7 0,4 8 158,-8-17-193,0 0 1,0 0 0,1 0-1,0-1 1,0 1-1,7 7 1,-6-8 19,1 1-1,0-1 1,0 0-1,1 0 0,0-1 1,-1 0-1,14 6 1,-14-8-10,0 0 1,-1-1 0,1 0-1,0 0 1,0 0-1,0-1 1,0 0-1,0 0 1,0 0 0,0-1-1,7-1 1,-4-1 1,1 1 0,-1-2 0,0 1 0,1-1 0,-2-1 0,1 1 0,0-1 0,14-13 0,-6 4 138,-1-1-1,27-33 1,4-3-222,-44 48 0,0 0 0,-1 0 0,0-1 0,0 1 0,0-1 0,0 1 0,0-1 0,-1 0 0,1 0 0,-1 1 0,0-1 0,0 0 0,-1 0 0,1-5 0,-1 3 0,-1 0 0,0 0 0,0 1 0,0-1 0,-1 0 0,0 1 0,0 0 0,0-1 0,-5-7 0,3 7 0,0-1 0,-1 1 0,1 0 0,-1 0 0,0 0 0,-1 1 0,1 0 0,-1 0 0,0 0 0,-12-7 0,-12-8 0,24 15 0,1 1 0,-1 0 0,0 0 0,-7-3 0,-2 0 277,10 5-171,1 0-1,-1 0 1,1 0 0,-1 0-1,-8-1 1,12 3-290,0 0 1,-1 0-1,1 0 1,0 0-1,0 0 1,-1 0-1,1 1 1,0-1-1,0 0 1,-1 1-1,1-1 1,0 1-1,0-1 1,0 1-1,0 0 1,0-1-1,0 1 1,0 0-1,0 0 1,0 0-1,0 0 1,0 0-1,0 0 1,1 0-1,-1 0 1,-1 1-1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5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8744,'0'0'6104,"-3"11"-5816,-9 31-12,11-39-160,1 1 0,-1-1-1,1 0 1,0 0 0,-1 1 0,1-1 0,1 0 0,-1 0 0,0 1 0,1-1 0,0 0 0,0 0 0,0 0 0,1 4 0,2 0 135,0-1 0,0 1-1,0-1 1,7 7 0,4 7 103,34 32 405,-37-39-542,2 1-1,-1-2 1,2 0 0,0 0-1,0-1 1,31 16 0,31 21 510,-41-24-389,-28-19-277,0-1 0,0 2 0,-1-1 0,1 1 0,-1 0 0,11 13 0,-12-11-13,0 1-1,1-1 0,0-1 0,0 1 0,1-1 1,0 0-1,0-1 0,1 0 0,12 7 0,-12-9-19,1 1-1,0-2 0,0 1 1,0-1-1,16 2 0,-17-3-8,1 1-1,-1 0 0,15 7 0,9 3 0,-20-8 6,0-1 1,0-1-1,1 0 1,-1 0-1,27 0 1,35 2 36,-70-4-50,1-2 1,-1 1-1,1-1 0,8-1 1,15-2 46,-20 0 35,-9 4-91,0 0 1,0 0-1,0 0 1,0 1-1,0-1 0,0 0 1,0 0-1,0 0 0,0 0 1,0 0-1,0 0 0,0 0 1,0 1-1,0-1 0,0 0 1,0 0-1,0 0 0,0 0 1,0 0-1,0 0 0,0 0 1,0 0-1,0 1 0,1-1 1,-1 0-1,0 0 1,0 0-1,0 0 0,0 0 1,0 0-1,0 0 0,0 0 1,0 0-1,0 0 0,1 0 1,-1 0-1,0 0 0,0 1 1,0-1-1,0 0 0,0 0 1,0 0-1,0 0 0,1 0 1,-1 0-1,0 0 0,0 0 1,0 0-1,0 0 1,0 0-1,0 0 0,0-1 1,1 1-1,-1 0 0,0 0 1,0 0-1,0 0 0,0 0 1,0 1 503,-3-1-483,0 1-1,0 0 1,0-1-1,-1 1 1,1 1 0,0-1-1,1 0 1,-6 3-1,5-1-14,-1-1 0,0-1 1,1 1-1,-1 0 0,0-1 0,-6 1 0,0 0 5,0 1 0,-1 0 0,2 0-1,-1 1 1,-10 5 0,-17 7 24,-41 14-23,58-25-14,0 1 0,1 1 0,-1 0 0,2 1 0,-19 12 0,-17 6 4,-15 14 136,13-5 79,30-21-95,-41 33 0,49-32-57,-24 19 135,13-15-8,-33 30-1,58-46-158,-8 8 188,0 1 1,-15 19-1,5-6 108,20-22-290,-2 1 44,0 0 0,0 0-1,1 0 1,0 0-1,0 1 1,0 0-1,0-1 1,-3 11-1,22-21-1011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5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277 559 8136,'0'0'13173,"-11"1"-12816,11 0-358,-11 0 177,1 0-1,-1 1 1,1 1-1,0 0 1,-1 0-1,1 1 1,1 0 0,-1 1-1,-9 5 1,5 1 36,1 0 1,1 1 0,0 0 0,0 0 0,1 2 0,1-1-1,-11 19 1,-18 24 702,38-54-865,-1 0 0,1 0 0,0 1-1,0-1 1,0 1 0,0-1 0,0 1 0,1-1 0,-1 1 0,1-1 0,-1 1 0,1 0-1,0-1 1,0 1 0,0-1 0,1 1 0,-1 0 0,1-1 0,-1 1 0,1-1 0,0 1-1,0-1 1,0 1 0,0-1 0,0 0 0,0 1 0,1-1 0,-1 0 0,1 0-1,0 0 1,0 0 0,0 0 0,0-1 0,0 1 0,3 2 0,-3-3-17,0 1 0,0-1 0,1 1 0,-1-1 0,0 0 0,1 0 0,-1 0 0,1 0 0,-1 0 0,1 0 0,0-1 0,-1 1 0,1-1 0,0 0 0,-1 0 0,1 0 0,0 0 0,0 0 0,-1-1 0,4 0 0,5-1 63,-1 0-1,-1 0 1,1-1-1,0-1 1,-1 1-1,1-1 1,-1-1 0,0 0-1,-1 0 1,1-1-1,-1 0 1,0 0-1,0-1 1,-1 0-1,0-1 1,0 1 0,7-12-1,-6 6 30,0-1 0,0 0 0,-2 0 0,0 0 0,0-1 1,3-17-1,13-92 248,-7-37 236,-6-165 0,-13 287-564,4 39-45,0 0 0,0 1 0,0-1 0,0 0 0,0 0 0,0 0 0,-1 0 0,1 0 0,0 0 0,0 0 0,0 0 0,0 0 0,0 0 0,0 1 0,0-1 0,-1 0 0,1 0 0,0 0 0,0 0 0,0 0 0,0 0 0,0 0 0,0 0 0,-1 0 0,1 0 0,0 0 0,0 0 0,0 0 0,0 0 0,0 0 0,0 0 0,-1 0 0,1 0 0,0-1 0,0 1 0,0 0 0,0 0 0,0 0 0,0 0 0,0 0 0,-1 0 0,1 0 0,0 0 0,0 0 0,0 0 0,0-1 0,0 1 0,0 0 0,0 0 0,0 0 0,0 0 0,0 0 0,0 0 0,0-1 0,-1 2 0,-1 8 0,-28 168-37,24-67-215,0 3 45,5-91 126,1 31 0,1-20 35,6 10-22,-2-20 132,0 4 38,9 28-1,-11-47-107,-1-1-1,1 0 0,1 0 0,-1 0 0,1 0 0,0 0 0,1 0 0,8 9 0,-9-13 14,-1-1-1,1 1 0,0-1 1,0 0-1,0 0 0,1 0 0,-1 0 1,0-1-1,1 0 0,-1 0 1,1 0-1,-1 0 0,1-1 1,0 1-1,-1-1 0,1-1 0,-1 1 1,1 0-1,8-3 0,4-1 22,0 0 1,0-2-1,30-13 0,-39 15-14,-1 0 1,-1-1-1,1 0 0,-1 0 1,1-1-1,-1 0 1,-1 0-1,1 0 0,5-9 1,6-10 66,14-30 0,-30 55-79,-1-2-1,1 0 0,0 0 0,-1 0 0,1 0 0,-1 0 0,1 0 0,-1 0 0,0 0 0,0 0 0,0 0 0,0 0 0,0 0 0,0-1 0,-1 1 0,1 0 0,-2-3 0,2 5-1,0-1 0,-1 0 0,1 0 0,0 1 0,-1-1 0,1 0 0,-1 1 1,1-1-1,-1 0 0,1 1 0,-1-1 0,1 1 0,-1-1 0,0 1 0,1-1 0,-1 1 0,0-1 0,1 1 0,-1 0 0,0-1 0,0 1 0,1 0 1,-1 0-1,0-1 0,0 1 0,0 0 0,1 0 0,-1 0 0,0 0 0,0 0 0,0 0 0,0 0 0,1 0 0,-1 1 0,0-1 0,0 0 1,1 0-1,-1 1 0,0-1 0,0 0 0,1 1 0,-1-1 0,0 1 0,-12 6 0,8-5 0,1 0 0,0 0 0,0 1 0,0-1 0,0 1 0,0 0 0,0 0 0,1 0 0,-1 0 0,1 1 0,0-1 0,0 1 0,0 0 0,0 0 0,1 0 0,-3 7 0,1-2 0,1 0 0,0 0 0,1 0 0,0 0 0,0 1 0,1-1 0,0 0 0,1 1 0,1 18 0,0-23 0,0 1 0,0-1 0,1 1 0,0-1 0,0 0 0,0 0 0,1 0 0,-1 0 0,1 0 0,1 0 0,-1-1 0,1 1 0,-1-1 0,1 0 0,0 0 0,1 0 0,8 5 0,-8-5 0,1-1 0,-1 0 0,1 0 0,0-1 0,-1 1 0,1-1 0,0 0 0,0-1 0,1 0 0,-1 0 0,0 0 0,0-1 0,1 1 0,-1-2 0,0 1 0,0-1 0,1 0 0,-1 0 0,0 0 0,0-1 0,0 0 0,0 0 0,-1-1 0,1 0 0,0 0 0,6-4 0,0-1 0,-1 0 0,1-1 0,-1 0 0,-1 0 0,0-1 0,13-17 0,-7 4 0,-1 0 0,-2-2 0,19-45 0,18-81 0,-50 149 0,18-57 0,32-114 0,-46 146 0,0 0 0,-1 0 0,-2-39 0,-4 57 0,-3 14 0,-7 18 0,12-21 0,-10 22 0,1 1 0,2 0 0,0 0 0,1 1 0,2 0 0,1 0 0,-2 43 0,5-38 0,2-1 0,1 1 0,2 0 0,0-1 0,2 0 0,14 41 0,-15-58 0,2 10 0,1-2 0,15 28 0,-21-44 0,1-1 0,-1 1 0,1-1 0,0 0 0,0 0 0,1 0 0,-1 0 0,1-1 0,0 1 0,0-1 0,0 0 0,0 0 0,1-1 0,-1 1 0,1-1 0,7 3 0,-8-4 50,0 0 0,0-1 0,0 0 0,-1 0-1,1 0 1,0 0 0,0 0 0,0-1 0,0 0 0,-1 1 0,1-2 0,0 1 0,0 0 0,-1-1-1,1 1 1,-1-1 0,0 0 0,1 0 0,4-5 0,2-2-1048,0 0 0,-1-1 0,0-1 0,8-11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5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13464,'0'0'6337,"14"-13"-5393,52-41 0,-57 47-678,1 0-1,0 1 1,0 0 0,1 0 0,0 1 0,0 1 0,0 0-1,13-3 1,0 3 574,-1 0 1,35 1-1,-49 3-616,-7-1-139,1 1 1,-1 0-1,1 0 0,0 0 1,-1 1-1,1-1 1,0 1-1,-1-1 0,1 1 1,-1 0-1,1 0 1,-1 0-1,0 0 0,1 0 1,-1 1-1,0-1 1,0 1-1,0 0 0,2 1 1,6 16-3359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42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82 17983,'0'0'1994,"-11"6"-1288,-4 4-457,-1 0 0,2 1 0,0 0-1,0 1 1,1 1 0,-22 26 0,28-29-114,0 1 0,1 0 1,0 0-1,1 0 0,0 1 0,1-1 1,-4 20-1,7-27-79,0 0-1,0 0 1,1 0-1,0 0 1,0 0-1,0 0 1,0 0-1,1 0 1,-1 0 0,1 0-1,0 0 1,0 0-1,1-1 1,-1 1-1,1 0 1,0-1 0,0 1-1,0-1 1,0 1-1,1-1 1,-1 0-1,1 0 1,0 0 0,0 0-1,0-1 1,6 5-1,-2-3 102,1 0 0,-1-1 0,1 0 0,0 0 0,-1-1 0,1 0 0,0 0 0,1-1 0,-1 0 0,0 0 0,0-1 0,0 0 0,1-1 0,-1 0 0,0 0 0,0-1 0,0 1 0,0-2 0,0 1 0,-1-1 0,1-1 0,-1 1 0,1-1 0,-1 0 0,-1-1 0,1 0 0,-1 0 0,1 0 0,-1-1 0,-1 0 0,1 0 0,-1 0 0,0-1 0,-1 0 0,1 0 0,5-12 0,-6 6-45,0-1 0,-1 1 0,0 0 0,-1-1 1,0 0-1,-1 1 0,-1-1 0,0 0 0,-1 0 0,-3-18 0,3 25-77,0-1 1,-1 0-1,0 1 1,-1-1-1,1 1 1,-1-1-1,-1 1 1,1 0-1,-1 1 1,-1-1-1,1 0 1,-1 1-1,0 0 1,0 0-1,-1 1 1,0 0-1,0 0 1,0 0-1,-9-5 1,11 8 46,-1 0 0,0 0 0,0 0 0,0 1 0,0 0 0,0 0 0,0 0 0,0 1 0,0-1 0,0 1 0,-10 1 0,6 1-902,1 0 0,-1 0 0,1 1-1,0 0 1,-14 7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02.3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1 139 8240,'0'0'10314,"10"-2"-10125,-1 1-179,93-13 783,-81 12-491,1 0-1,-1 2 1,28 3 0,59 3 670,-72-3-659,0-2 0,39-3 0,-65 2-250,148-15 575,-128 12-557,75-3 218,-48 2-134,-36 2-57,36 1 0,7 1 139,-52-1-204,7 0 38,34 7 160,-22-7-88,-11-1-57,82-6 438,-156-8-34,-42 10 32,64 3-313,24 2-146,1 0-1,-1 0 1,1 1 0,-10 1-1,16-1-60,0 0 1,0 0-1,0 0 0,0 0 0,0 0 0,0 0 0,0 0 1,1 0-1,-1-1 0,0 1 0,0 0 0,0-1 0,0 1 1,0-1-1,1 1 0,-1-1 0,0 1 0,0-1 1,0 0-1,0 0-1,1 1 0,0 0 0,-1-1 1,1 1-1,-1 0 0,1-1 0,0 1 1,-1 0-1,1-1 0,-1 1 0,1 0 1,-1 0-1,1 0 0,-1-1 0,1 1 0,-1 0 1,1 0-1,-1 0 0,1 0 0,-1 0 1,1 0-1,-1 0 0,0 0 0,1 0 1,-1 0-1,1 0 0,-1 0 0,1 1 0,-1-1 1,1 0-1,-1 0 0,1 1 0,-1-1 1,1 0-1,-1 1 0,1-1-4,0 0 1,-1 0-1,1 0 0,0 0 0,-1 0 1,1 0-1,0 0 0,-1 0 0,1 0 1,0 0-1,0 0 0,-1 0 0,1 0 1,0 0-1,-1 0 0,1 0 0,0-1 1,0 1-1,-1 0 0,1 0 0,0 0 1,0 0-1,-1-1 0,1 1 0,0 0 1,0 0-1,0 0 0,-1-1 1,1 1-1,0 0 0,0 0 0,0-1 1,-9-13 205,2 4 118,6 10-324,1 0 1,0 0-1,-1 0 0,1 0 0,0 0 1,-1 0-1,1 0 0,0 0 0,-1-1 1,1 1-1,0 0 0,0 0 0,-1 0 0,1 0 1,0-1-1,0 1 0,-1 0 0,1 0 1,0-1-1,0 1 0,0 0 0,-1 0 1,1-1-1,0 1 0,0 0 0,0-1 1,0 1-1,0 0 0,0-1 0,-1 1 1,1 0-1,0-1 0,0 1 0,0 0 1,0-1-1,0 1 0,0 0 0,0-1 0,1 1 1,-1-1-3,0 1 1,0 0-1,0-1 1,0 1-1,0 0 1,0-1-1,0 1 1,0 0-1,0 0 1,0-1 0,0 1-1,-1 0 1,1-1-1,0 1 1,0 0-1,0-1 1,0 1-1,0 0 1,-1 0-1,1-1 1,0 1-1,0 0 1,0 0-1,-1 0 1,1-1-1,0 1 1,0 0-1,-1 0 1,1 0 0,0 0-1,0-1 1,-1 1-1,-3-3 115,-10-4 27,13 7-47,8 1-84,27 10-8,-25-8-6,-1 0 0,1 0 0,14 2 0,-4-3-2,0 1 1,35 10-1,-40-10 0,1 1 0,0-2 0,15 1 0,16 3 0,9 6-84,-47-10 104,5 1 66,-11-2-24,-6 0 9,3-1-18,-3 0-25,1 0-1,-1 1 1,0 0-1,1 0 1,-1 0-1,1 0 1,-1 0-1,1 1 1,-1 0-1,1-1 1,-6 5-1,-14 7 84,-8 0-11,1 0-1,0 2 0,2 2 1,-1 0-1,-49 42 0,65-48-326,-6 8 512,14-3-4600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05.3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67 182 7528,'0'0'9465,"-10"0"-9081,-30 2 9,24-8 5884,29 3-4787,26-3-626,22-5 667,116-5 0,-129 15-1143,-6 0 167,51 6-1,-79-4-270,0-1-1,22-2 0,2 0 347,-34 2-614,7 0 34,0 0 1,0 0-1,-1-1 1,1-1-1,17-4 1,1-3-51,-23 7 0,1 0 0,-1 0 0,0 0 0,0-1 0,9-4 0,-13 5 0,0 1 0,0-1 0,0 1 0,0 0 0,0 0 0,1 0 0,-1 0 0,0 1 0,1-1 0,-1 0 0,0 1 0,1 0 0,-1 0 0,1-1 0,-1 1 0,1 1 0,-1-1 0,5 1 0,13 0 0,-56-22 0,21 13 0,-15-8 0,-38-15 0,55 27 0,-1 0 0,0 0 0,0 1 0,-19-1 0,18 6 0,34 6 0,65 19 0,110 19 0,-183-43 0,-1 0 0,0 1 0,18 10 0,-21-11 0,-6-2 0,-1-1 0,1 0 0,0 1 0,-1-1 0,1 0 0,-1 1 0,1-1 0,-1 1 0,1-1 0,-1 1 0,0-1 0,1 1 0,-1-1 0,0 1 0,1-1 0,-1 1 0,0 0 0,0-1 0,1 1 0,-1 0 0,0-1 0,0 1 0,0-1 0,0 1 0,0 0 0,0-1 0,0 1 0,0 0 0,0-1 0,0 1 0,0 0 0,0-1 0,-1 1 0,1 0 0,0-1 0,0 1 0,-1-1 0,0 2 0,-15 21 0,15-22 0,-20 20 0,-1-2 0,0-1 0,-1 0 0,-43 24 0,36-24 0,2 0 0,-44 39 0,68-53 78,1-1 0,-1 1 0,1 0 0,0 0 0,0 1 0,1-1 1,-1 1-1,1 0 0,0-1 0,-2 8 0,-1 25-4913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07.95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1 221 20703,'0'0'1215,"19"2"29,-15-1-1204,66 6 1918,1-3-1,99-6 0,64-32 272,-216 33-2112,0 0 0,0 2 0,24 2 0,-12-1 24,-23-1-64,-1 0 0,1 1 0,-1 0-1,1 0 1,6 3 0,2 0 265,-14-4-320,0-1-21,-1 0 0,1 1 0,-1-1 0,1 0 0,-1 1 0,1-1 0,-1 0 0,1 0 0,-1 1 0,1-1 1,0 0-1,-1 0 0,1 0 0,-1 0 0,1 0 0,0 0 0,-1 0 0,1 0 0,-1 0 0,2 0 0,-4-4-1,1 0 0,-2 0 0,1 0 0,0 1 0,-1-1 0,1 0 0,-1 1 0,0 0 0,0 0 0,-1 0 0,-4-4 0,-47-27 0,24 16 0,-18-14 0,-41-25 0,24 24 0,61 32 0,-2-2 0,13 6 0,1 0 0,0-1 0,0 1 0,0-2 0,0 1 0,13 1 0,-9-1 0,64 12 0,86 14 0,-145-26 0,0 1 0,0 0 0,0 1 0,-1 1 0,0 0 0,25 13 0,-40-18 0,1 1 0,-1-1 0,1 0 0,-1 1 0,1-1 0,-1 1 0,0-1 0,1 1 0,-1-1 0,1 1 0,-1-1 0,0 1 0,0-1 0,1 1 0,-1-1 0,0 1 0,0-1 0,1 1 0,-1 0 0,0-1 0,0 1 0,0-1 0,0 1 0,0 0 0,0-1 0,0 2 0,-7 20 0,-17 17 0,4-16 0,-1-1 0,-44 35 0,12-11 0,27-24 0,16-14 0,0 0 0,1 0 0,-13 17 0,20-23 0,0 1 0,0 1 0,1-1 0,-1 0 0,0 0 0,1 1 0,0-1 0,0 0 0,0 1 0,0-1 0,1 1 0,-1 0 0,1-1 0,0 1 0,0-1 0,1 7 0,1 6-3956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13.95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0 157 9944,'0'0'15305,"11"-2"-15051,119-14 829,116 4 109,-182 12-954,-25 2-75,-14-3-27,-14 0-46,0 1-1,21 3 0,-14 0 87,0-1 0,0 0-1,1-2 1,27-1 0,-18 3 18,-24-1-162,0-1 1,-1 1 0,1-1 0,0 0-1,-1 0 1,1 0 0,6-1 0,32-4 184,-37 6-182,0-1 0,0-1 0,0 1 0,0-1 0,-1 0-1,1 0 1,0 0 0,0 0 0,-1-1 0,1 0 0,5-3 0,-3 1-80,1-2 768,-8 6-706,0-1 1,0 1 0,-1-1-1,1 1 1,0 0-1,-1-1 1,1 1 0,0 0-1,-1 0 1,1-1-1,-1 1 1,1 0-1,-1 0 1,1 0 0,0-1-1,-1 1 1,1 0-1,-1 0 1,1 0 0,-1 0-1,1 0 1,-1 0-1,1 0 1,-1 0-1,1 0 1,-1 0 0,1 0-1,-1 0 1,-8-1 17,0 0 0,0-1 0,1 0 0,-1 0 0,1-1-1,-1-1 1,1 1 0,-10-7 0,-75-33 356,85 35-277,7 7-107,1 0 1,-1 1-1,1-1 0,0 0 1,-1 1-1,1-1 0,-1 1 1,0-1-1,1 1 0,-1-1 1,1 1-1,-1 0 0,0-1 1,0 1-1,1-1 0,-1 1 1,0 0-1,1 0 0,-1 0 1,0-1-1,0 1 0,1 0 1,-1 0-1,0 0 0,0 0 1,0 0-1,0 0-7,-1 1 0,0-1 0,0 0 0,0 0 0,0 0 0,0-1 0,-1 1 0,1 0 0,0-1 0,0 1 0,0-1 0,1 0 0,-1 1 0,0-1 0,0 0 0,0 0 0,0 0 0,1-1 0,-4-1 0,5 3 0,0 0 0,0 0 0,0 0 0,0 0 0,0 0 0,0 0 0,0 0 0,0 0 0,0 0 0,0 0 0,0 0 0,0 0 0,0 0 0,0 0 0,0 0 0,0 0 0,0 0 0,0 0 0,0 0 0,0 0 0,0 0 0,0 0 0,0 0 0,0 0 0,0 0 0,0 0 0,-1 0 0,1 0 0,0 0 0,0 0 0,0 0 0,0 0 0,1-3 0,1 3 0,-1 1 0,1 0 0,0-1 0,-1 1 0,1-1 0,0 1 0,0-1 0,0 0 0,-1 0 0,1 1 0,0-1 0,0-1 0,0 1 0,2 0 0,6 0 0,15 3 0,-1 1 0,0 1 0,0 1 0,26 11 0,20 5 0,-25-3 0,-45-19 0,1 0 0,0 0 0,-1 0 0,1 0 0,-1 0 0,1 1 0,0-1 0,-1 0 0,1 0 0,-1 0 0,1 1 0,-1-1 0,1 0 0,0 1 0,-1-1 0,0 0 0,1 1 0,-1-1 0,1 1 0,-1-1 0,1 1 0,-1-1 0,0 1 0,1-1 0,-1 1 0,0-1 0,1 1 0,-1-1 0,0 1 0,0 0 0,0-1 0,0 1 0,1-1 0,-1 2 0,-1 0 0,-1 0 0,1 0 0,0 0 0,-1 0 0,1 0 0,-1-1 0,1 1 0,-4 2 0,0 0 0,-73 59 0,54-45 0,1 0 0,1 1 0,-28 32 0,35-36 0,11-12 0,1 1 0,0-1 0,-1 0 0,1 1 0,0 0 0,1 0 0,-1 0 0,-2 5 0,5-8 14,0-1 0,-1 1 1,1-1-1,0 0 0,0 1 0,0-1 1,0 0-1,0 1 0,0-1 0,0 1 1,0-1-1,0 0 0,1 1 0,-1-1 0,0 0 1,0 1-1,0-1 0,0 1 0,0-1 1,1 0-1,-1 0 0,0 1 0,0-1 1,1 0-1,-1 1 0,0-1 0,0 0 0,1 0 1,-1 1-1,0-1 0,1 0 0,-1 0 1,0 0-1,1 1 0,17 2 484,9-6-5478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30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9144,'0'0'13455,"5"-11"-13180,29-57 656,-33 66-869,0 1 0,0-1 0,0 1 0,0 0 0,1-1 0,-1 1 0,0 0 0,1 0 0,-1 0 0,3-1 1,-2 1-9,0-1 1,0 1-1,-1 0 1,1 0 0,0-1-1,-1 1 1,1-1 0,-1 0-1,0 1 1,3-4 0,-4 4-7,1 0 1,0 0 0,-1 1-1,1-1 1,0 1 0,0-1-1,-1 0 1,1 1 0,0-1-1,0 1 1,0 0 0,0-1-1,0 1 1,0 0 0,0-1-1,-1 1 1,1 0 0,0 0-1,0 0 1,0 0 0,0 0-1,0 0 1,0 0 0,0 0-1,1 1 1,3-1 380,-6 24 91,-32 124 540,26-116-806,2 0 0,1 0-1,2 0 1,1 41 0,1-70-222,1 7 64,0-1-1,0 0 0,1 1 1,0-1-1,0 0 0,1 0 1,0 0-1,1-1 0,0 1 1,0-1-1,12 16 0,-15-23-69,1 1-1,0-1 1,0 1-1,0-1 1,0 0-1,0 0 1,0 0-1,0 0 1,0 0-1,0 0 0,0 0 1,1-1-1,-1 1 1,0-1-1,0 0 1,1 1-1,-1-1 1,0 0-1,1 0 1,-1-1-1,0 1 1,0 0-1,1-1 0,-1 0 1,3 0-1,1-1 47,0 0 1,1-1-1,-1 1 0,0-1 0,0 0 0,0-1 0,7-5 0,-5 1 26,-1 0 0,0 0 0,12-17 1,-2 0 60,-6 11-132,-1-2-1,-1 1 1,-1-1 0,0-1-1,9-26 1,-14 32-27,0-1 0,-1 0 0,0 0 0,-1-12 0,6-31 0,-3 35 0,-4 17 0,0 1 0,0-1 0,1 1 0,-1-1 0,1 0 0,0 1 0,0-1 0,0 1 0,0-1 0,0 1 0,0 0 0,1 0 0,-1-1 0,1 1 0,2-3 0,17-18 0,-19 20 0,0-1 0,1 1 0,-1 1 0,1-1 0,-1 0 0,1 1 0,0-1 0,0 1 0,0 0 0,0 0 0,1 0 0,-1 0 0,1 1 0,-1-1 0,6-1 0,0 2 0,0 0 0,0 0 0,-1 1 0,1 0 0,0 0 0,0 1 0,0 1 0,0-1 0,-1 1 0,12 4 0,-9-4 0,3 2 0,-1 2 869,-4-5-5759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3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270 11 8744,'0'0'15249,"-10"-1"-14995,3-1-291,-2 0 308,-1 0 1,1 1 0,0-1-1,-1 2 1,1 0 0,-16 1-1,16 3-121,0 0-1,1 0 0,-1 1 1,1 0-1,1 0 0,-1 1 1,1 0-1,-7 7 0,-13 9 178,21-18-245,0 1 0,0 0 0,-10 11 0,13-12-34,-1 1 0,1-1 0,0 1 0,0 0 0,0 0 0,1 1 0,0-1 0,0 0 0,0 1 1,1-1-1,0 1 0,0-1 0,0 1 0,0 6 0,1-8-16,1-1 0,-1 1 0,1 0 0,0-1 1,0 1-1,0-1 0,0 0 0,0 1 0,1-1 0,0 0 0,0 0 0,0 0 0,0 0 1,0 0-1,0 0 0,1 0 0,-1-1 0,1 1 0,0-1 0,0 0 0,0 0 1,0 0-1,5 2 0,1 1 45,1 0 0,0 0 0,1-1 0,-1-1 1,1 0-1,-1 0 0,1-1 0,0 0 0,17 0 0,-20-2-4,0-1 0,0 0 0,0-1 0,-1 1 0,1-2-1,0 1 1,-1-1 0,0 0 0,0 0 0,0-1-1,0 0 1,0 0 0,-1-1 0,7-5 0,-3 2 44,-1 0 1,0-1 0,0 0 0,-1 0 0,9-14-1,-15 20-96,0 1 0,-1-1 0,1 0 0,-1 1 0,0-1 0,0 0 0,0 0 0,0 0 0,0 0 0,-1 0 0,1 0 0,-1 0 0,0 0 0,0 0 0,0-1 0,0 1 0,-1 0 0,1 0-1,-1 0 1,0 0 0,0 0 0,0 1 0,0-1 0,0 0 0,-1 0 0,1 0 0,-3-3 0,-2-1-21,1 1 0,0-1 0,-1 1 0,0 0 0,-1 1 0,1 0 0,-1 0 0,0 0 0,-1 0 0,1 1 0,-14-5 0,14 7 0,-1 0 0,1 1 0,0-1 0,0 1 0,-1 1 0,1 0 0,-1 0 0,1 0 0,0 1 0,-1 0 0,1 0 0,0 1 0,0 0 0,-7 3 0,-45 18 0,59-23-6,0 0-1,-1 0 1,1 0-1,0 0 1,0 0-1,0 0 1,0 0-1,0 0 1,-1 0-1,1 0 1,0 0-1,0 0 1,0 0-1,0 0 1,0 0-1,0 1 1,-1-1-1,1 0 1,0 0-1,0 0 1,0 0 0,0 0-1,0 0 1,0 0-1,0 0 1,-1 0-1,1 0 1,0 1-1,0-1 1,0 0-1,0 0 1,0 0-1,0 0 1,0 0-1,0 0 1,0 1-1,0-1 1,0 0-1,0 0 1,0 0-1,0 0 1,0 0 0,0 1-1,0-1 1,0 0-1,0 0 1,0 0-1,0 0 1,0 0-1,0 1 1,0-1-1,0 0 1,0 0-1,0 0 1,0 0-1,0 0 1,0 0-1,0 1 1,1-1-1,-1 0 1,0 0-1,0 0 1,0 0 0,0 0-1,0 0 1,0 0-1,0 0 1,1 0-1,-1 1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33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9240,'0'0'12857,"5"-10"-12636,16-32-4,-11 27-180,-3 13 969,-6 3-920,-1-1-1,1 1 0,-1-1 0,1 1 1,-1-1-1,1 1 0,-1-1 0,0 1 1,1 0-1,-1-1 0,0 1 0,0-1 0,1 1 1,-1 0-1,0 0 0,0-1 0,0 2 1,3 33 77,-2-1 0,-4 35 0,1-13-22,-6 173 643,7-206-681,-1 2 195,1 1 0,5 39-1,-4-53-48,2 0 433,6-39 131,2-28-873,-5 26-3546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35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19 280 8136,'0'0'12845,"-3"-11"-12473,-9-29 0,9 30-8,3 9-166,0 1 1,0-1 0,0 0 0,0 0 0,0 0 0,1 1 0,-1-1-1,0 0 1,0 0 0,1 1 0,-1-1 0,1 0 0,-1 1-1,1-2 1,44-10 871,37-2-534,63-8 49,-127 21-463,-1 0-1,1 2 1,-1 0 0,1 0-1,-1 2 1,21 5 0,52 18 570,-61-15-458,-26-9-108,0 0 1,0-1-1,0 0 1,0 0-1,0 0 1,0 0-1,1 0 1,-1-1-1,0 1 1,4-1-1,-8-1-108,0 0 1,-1 1-1,1-1 1,0 0-1,0 0 0,0-1 1,0 1-1,0 0 1,0 0-1,0 0 0,-1-3 1,-3-3 25,-33-29 148,9 3-34,21 26-100,1 0 0,1-1 0,0 0-1,-10-15 1,14 19 8,-1 1 1,0-1-1,0 1 1,0-1-1,0 1 0,-6-4 1,6 5 6,1 0 1,-1-1-1,0 1 0,1-1 1,-1 1-1,1-1 1,0 0-1,-3-6 0,4 8-48,1-1 0,-1 1 0,1 0-1,-1 0 1,0-1 0,0 1-1,1 0 1,-1 0 0,0 0 0,0 0-1,-2-2 1,1 2-23,34 9-2,28 7 0,-21-6 0,-1 1 0,42 19 0,-72-25 0,-1 0 0,0 0 0,0 1 0,0 0 0,-1 0 0,11 11 0,-17-16 0,0 1 0,0 0 0,0 0 0,0 0 0,0 0 0,0 0 0,0 0 0,0-1 0,0 1 0,0 0 0,0 0 0,-1 0 0,1 0 0,0-1 0,-1 1 0,1 0 0,0 0 0,-1-1 0,1 1 0,-1 0 0,1 0 0,-1-1 0,0 1 0,0 0 0,-17 18 0,-65 36 0,66-43 0,-30 16 0,-1 0 0,2-4 0,41-19 778,10-4-1092,3-1-4186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3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233 119 9344,'0'0'10503,"-1"-10"-10021,-2-50 462,3 58-807,0 1 1,-1-1-1,1 1 0,0 0 1,-1-1-1,1 1 1,-1 0-1,1-1 0,-1 1 1,1 0-1,-1 0 1,0-1-1,0 1 1,0 0-1,0 0 0,0 0 1,0 0-1,-2-1 1,-23-14 1715,21 14-1477,3 1-185,-1 0 1,1 1 0,-1-1 0,0 1 0,1 0 0,-1-1-1,-5 1 1,-14-2 859,19 3-920,-1 0 1,0 0 0,1 0-1,-1 1 1,1-1 0,0 1-1,0 0 1,-1 0 0,1 0-1,0 0 1,-3 3 0,-12 7 394,15-11-483,1 0-1,0 0 1,0 0-1,0 0 1,0 0-1,0 1 1,0-1 0,1 1-1,-4 2 1,-4 9 151,1 0 0,0 0 0,-9 21 0,14-26-176,1 0 0,1 0 1,-1 0-1,1 0 1,1 0-1,-1 1 0,2-1 1,-1 0-1,1 0 0,0 0 1,0 0-1,1 0 1,0 0-1,1 0 0,0 0 1,0-1-1,1 0 0,-1 1 1,2-1-1,-1 0 1,1-1-1,0 1 0,0-1 1,1 0-1,0 0 0,0-1 1,0 0-1,1 0 0,-1 0 1,1-1-1,0 0 1,1 0-1,-1-1 0,1 0 1,0 0-1,-1 0 0,1-1 1,0-1-1,0 1 1,16-1-1,122-13-61,-102 7-3853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46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1 186 7936,'0'0'12303,"4"-10"-12015,-2 6-260,4-12 186,2 0 1,0 0-1,0 1 0,12-16 0,-5 18 186,-13 12-343,-1 0-1,1-1 1,0 1 0,-1-1 0,1 0-1,-1 1 1,1-1 0,1-3 0,13-15 850,-16 21-893,0-1 1,0 0-1,-1 0 1,1 1-1,0-1 0,0 0 1,0 1-1,0-1 1,0 0-1,0 0 1,0 1-1,0-1 0,1 0 1,-1 0-1,0 1 1,0-1-1,0 0 0,0 0 1,0 1-1,0-1 1,0 0-1,1 0 0,-1 1 1,0-1-1,0 0 1,0 0-1,0 0 0,1 1 1,-1-1-1,0 0 1,0 0-1,1 0 1,-1 0-1,0 1 0,0-1 1,1 0-1,-1 0 1,0 0-1,0 0 0,1 0 1,-1 0-1,0 0 1,0 0-1,1 0 0,-1 0 1,0 0-1,1 0 1,-1 0-1,0 0 0,0 0 1,1 0-1,-1 0 1,0 0-1,0-1 0,1 1 1,-1 0-1,0 0 1,0 0-1,1 0 1,-1 0-1,0-1 0,0 1 1,0 0-1,1 0 1,-1 0-1,0-1 0,0 1 1,0 0-1,1-1 1,-1 10 80,1-1 1,0 1 0,1-1 0,4 14 0,1 4 53,0 8 17,-4-16-40,0 0 0,2 0-1,0 0 1,1 0 0,0-1 0,16 28-1,18 12 451,-30-42-473,-9-14-91,-1 1 1,1-1-1,0 1 1,-1-1 0,1 1-1,0-1 1,0 0 0,0 1-1,0-1 1,0 0 0,1 0-1,-1 0 1,0 0 0,0 0-1,1 0 1,-1 0 0,1 0-1,-1-1 1,0 1 0,1 0-1,0-1 1,1 1 0,0-2 18,0 1 1,0-1 0,-1 0-1,1 1 1,0-2 0,0 1-1,0 0 1,-1 0 0,1-1-1,0 0 1,-1 1 0,0-1-1,1 0 1,-1 0 0,0 0-1,2-3 1,4-4 44,-1 0 0,11-18 0,-8 9 27,-2-1 0,0 0 0,-1 0 0,0-1 0,-2 0 0,-1 0 0,4-37 0,-2-20 138,0 48-90,-6 28-152,0 0 0,0 0 0,0 0 0,0 0 0,0 0 0,0 0-1,0 0 1,1 0 0,-1 0 0,0 0 0,1 0 0,-1 0 0,1 0 0,-1 0 0,1 0 0,0 0 0,-1 0-1,1 0 1,0 0 0,-1 1 0,1-1 0,0 0 0,0 1 0,0-1 0,0 0 0,1 0 0,0 0-7,1 1 1,0-1 0,-1 1-1,1-1 1,0 1 0,-1 0-1,1 0 1,0 0 0,-1 0-1,5 1 1,5 2-23,1 0-1,-1 0 1,19 10-1,-18-7 75,-8-3-1,1 0-1,-1-1 1,1 1-1,0-1 0,11 2 1,-12-4 200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3:42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12160,'0'0'3968,"63"32"-2961,-9-24-79,21 2 16,14-8-112,3-2 0,-7 0-224,0-2 16,-13-2-192,-9-8-8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48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34 8840,'0'0'13249,"-10"-6"-12960,-30-18-20,38 23-223,1 1 0,-1-1-1,1 1 1,-1-1-1,1 1 1,-1 0 0,0 0-1,1-1 1,-1 1-1,1 0 1,-1 1 0,0-1-1,1 0 1,-1 0 0,1 1-1,-1-1 1,1 1-1,-1-1 1,1 1 0,-1 0-1,1-1 1,-1 1-1,1 0 1,0 0 0,0 0-1,-1 0 1,1 0 0,-1 2-1,-3 1 88,1-1-52,-1 1-1,1 0 0,0 0 1,1 0-1,-1 0 1,1 1-1,-1 0 1,1 0-1,1-1 0,-1 2 1,-2 5-1,-2 10 325,-8 31 0,15-51-393,-2 5 43,2 1 0,-1-1 0,1 1 0,0-1 0,0 1 1,1 0-1,-1-1 0,2 1 0,-1-1 0,1 0 0,0 1 0,0-1 0,0 0 0,1 0 1,0 0-1,1 0 0,-1-1 0,1 0 0,0 1 0,6 5 0,-8-9-34,1 0 0,0-1 0,1 1 0,-1 0 1,0-1-1,0 0 0,1 0 0,-1 0 0,0 0 0,1 0 0,-1-1 0,1 1 0,-1-1 0,1 0 0,-1 0 0,7-2 0,1 1 28,0 0-1,-1-2 0,0 1 1,15-6-1,-16 4-12,46-20 177,-50 22-171,-1 0 0,0-1 0,1 0 0,-1 0 0,0 0 0,0 0 0,-1-1 0,7-6 0,-8 7-14,-1 0 0,0 0 0,0 0-1,0 0 1,0 0 0,-1-1 0,1 1 0,-1 0 0,1 0 0,-1 0 0,0-1 0,-1 1 0,1 0 0,0 0 0,-1 0-1,0-1 1,0 1 0,-1-3 0,0-1 21,-1 0 0,0 1 0,0-1-1,-1 1 1,1-1 0,-9-9 0,6 10 16,-1-1 0,0 1 0,0 0 1,0 1-1,-1 0 0,0 0 0,0 0 0,0 1 1,0 0-1,-11-2 0,2-3 24,13 7-43,0 0 0,0 0 0,-1 1 0,1-1 0,-8-1 0,10 3-40,1 0 0,0 0 0,0 0 0,-1 0-1,1 0 1,0 0 0,0 0 0,-1 1 0,1-1 0,0 0 0,0 1 0,0-1 0,0 1 0,-1-1 0,1 1 0,0 0 0,0 0 0,0-1 0,0 1 0,0 0 0,1 0 0,-1 0 0,0 0 0,0 0-1,0 0 1,0 1 0,-2 3 71,0 0 1,1-1-1,-1 1 0,1 1 0,-2 4 0,4-8-347,-1-1 1,1 1-1,0 0 1,-1-1-1,1 1 1,0 0 0,1 0-1,-1-1 1,0 1-1,0 0 1,1-1-1,-1 1 1,1 0-1,-1-1 1,1 1 0,0-1-1,-1 1 1,2 1-1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48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8936,'0'0'15607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50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8840,'0'0'10091,"7"17"-9919,-4-8-143,2 2 5,0 1 0,-1 0 1,0 0-1,-1 1 0,-1-1 1,0 0-1,-1 1 0,0 12 1,4 70 545,24 130 0,-27-210-492,14 48 484,-6-30-320,-7-25-2904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52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9848,'0'0'15075,"7"10"-14885,6 9 3,1 0 0,27 26 1,-28-31-66,-6-7-31,0 0 0,1 0 1,15 12-1,53 37 462,-54-39-182,41 27 0,-62-43-364,1 0 41,1 0 0,-1 1 0,1-1 0,-1 1 1,0-1-1,1 1 0,-1 0 0,0 0 0,0 0 0,-1 0 1,3 3-1,-1-3 497,0 6-357,-3-6-156,-1 0-1,1 0 1,-1 0 0,1 0-1,-1 0 1,0-1-1,0 1 1,0 0 0,0 0-1,0 0 1,0-1-1,0 1 1,0-1 0,-1 1-1,1-1 1,-1 1-1,1-1 1,-3 1 0,-37 24 94,18-12-7,-5 6-53,-42 30 250,62-44-286,1 1 1,0 0-1,0 0 0,1 1 1,-1 0-1,-6 11 0,13-16-40,-1-1-1,0 0 1,0 1-1,1-1 1,-1 0 0,1 1-1,0-1 1,0 1-1,0-1 1,0 1-1,0-1 1,1 1 0,-1-1-1,1 0 1,0 3-1,15 38-226,-11-32 142,5 13-3836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8:54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23 8744,'0'0'15211,"-10"-1"-14973,-33-4-2,41 5-198,0 0 0,0-1 0,0 1 0,0-1 1,0 0-1,0 0 0,0 1 0,0-1 0,0-1 1,0 1-1,-2-1 0,4 1-12,-1 1 0,0-1-1,1 0 1,-1 1 0,0 0 0,0-1 0,0 1 0,1-1-1,-1 1 1,0 0 0,0 0 0,0 0 0,0-1-1,0 1 1,0 0 0,-1 0 0,-2 0 54,0 0 1,0 0-1,0 0 1,0 0-1,0 1 1,0-1 0,1 1-1,-1 0 1,0 0-1,0 1 1,1-1-1,-1 1 1,0 0-1,1 0 1,0 0-1,-1 0 1,-3 4-1,-3 3 58,0 1-1,0 0 0,-12 18 1,18-23-96,1 1 1,0 1-1,0-1 1,0 0-1,1 1 1,-1-1-1,2 1 1,-1 0-1,0 8 1,0 0 33,2 0 1,0 0-1,0-1 1,2 1-1,-1 0 1,2 0-1,6 21 1,-6-25-22,1-1 1,0 0 0,1 0 0,-1-1 0,2 1-1,0-1 1,0 0 0,0-1 0,1 0 0,1 0-1,9 9 1,-12-13-9,1-1-1,0 1 1,0-1-1,0 0 1,0-1-1,1 1 1,-1-1-1,1 0 1,-1-1-1,1 0 1,11 1-1,6-1 159,46-4 0,-61 2-447,56-5 911,-28-1-4668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9:43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1 255 8536,'0'0'14973,"8"-11"-14675,-3 5-266,9-14 236,1 1 0,1 1 0,22-19 0,-22 23 63,-11 9-174,0 0 0,0 1 0,0 0 0,0 0 1,1 0-1,-1 1 0,10-4 0,-14 7-116,0 0 0,0 0 0,1 0 0,-1 0 0,0 0 0,0 0 0,1 0-1,-1 1 1,0-1 0,0 1 0,0-1 0,1 1 0,-1-1 0,0 1 0,0-1 0,0 1 0,0 0 0,0 0-1,0 0 1,0-1 0,0 1 0,0 0 0,-1 0 0,1 0 0,0 0 0,-1 1 0,1-1 0,0 0-1,-1 0 1,1 0 0,-1 2 0,4 7 103,0 0-1,3 19 1,-4-17 1,19 84 342,-14-52-204,3 0-1,29 74 1,-21-89-36,-18-28-235,0 1 0,0-1 0,0 0-1,0 0 1,0 0 0,0 0 0,0 0 0,1 0 0,-1 0 0,0 0-1,0-1 1,1 1 0,-1 0 0,1-1 0,-1 1 0,0-1 0,1 1-1,-1-1 1,1 0 0,1 1 0,0-3 5,0 1 0,0-1-1,0 1 1,0-1 0,0 0-1,0 0 1,0 0 0,-1 0 0,1-1-1,-1 1 1,1-1 0,-1 1 0,0-1-1,2-3 1,1-2 23,0 0 0,-1 0 0,6-17 0,-1-9 70,-1 0 0,-3-1 0,0 1 0,-1-40 0,2-10 113,6-20 269,-11 93-440,-1 9-26,0 0 1,0 0-1,1 0 0,-1 0 1,1 0-1,-1 0 0,1 1 1,0-1-1,-1 0 0,1 0 1,2-3-1,-2 5-18,0-1 0,0 0 1,1 1-1,-1-1 0,0 1 1,0 0-1,1-1 0,-1 1 1,0 0-1,1 0 0,-1-1 0,0 1 1,1 0-1,-1 0 0,0 1 1,1-1-1,-1 0 0,0 0 0,1 1 1,-1-1-1,0 1 0,2 0 1,13 5 28,-1 0 0,0 1 0,23 14 0,3 2 23,-17-8-24,-20-12-30,0 0 0,0-1 0,0 1 0,1-1-1,-1 0 1,1 0 0,-1 0 0,1-1 0,0 1 0,6 0 0,-10-3 72,0 1 1,0-1-1,0 1 1,0-1-1,0 0 1,1 1-1,-1-1 0,-1 0 1,1 0-1,0 0 1,0 0-1,1-1 1,-1 1-472,0 0 0,0 0 1,0 0-1,0 0 1,0 0-1,0 0 1,0 0-1,0 1 0,0-1 1,0 0-1,0 1 1,3-1-1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9:44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68 9144,'0'0'11575,"-10"7"-11185,-36 23-12,40-25-246,1 0-1,-1 1 1,1-1-1,0 1 1,0 0-1,1 1 1,0-1-1,0 1 1,0 0-1,1 0 1,0 0-1,0 0 1,1 0-1,0 1 1,-1 8-1,1-10 2,1 1 0,0-1-1,1 1 1,-1-1 0,1 1-1,1-1 1,-1 1 0,1-1 0,0 1-1,1-1 1,2 9 0,-3-12-78,1 0 1,-1-1-1,1 1 1,0-1-1,0 1 1,0-1-1,0 0 1,0 0-1,0 1 1,0-2 0,1 1-1,-1 0 1,1 0-1,0-1 1,-1 1-1,1-1 1,0 0-1,0 0 1,0 0-1,0 0 1,0-1-1,0 1 1,0-1 0,0 1-1,0-1 1,5-1-1,0 1 49,0 0-1,0-1 1,0 0-1,0 0 1,0-1-1,0 0 0,-1 0 1,1-1-1,-1 0 1,11-6-1,-9 4 17,-1-1-1,0-1 1,0 0 0,-1 0-1,0 0 1,0 0-1,11-17 1,-11 14 29,0-1 1,-1 0-1,0 0 1,-1 0-1,0-1 1,5-20 0,-8 24-41,-1-1 1,0 1-1,0 0 1,-1-1-1,0 1 1,0 0-1,-1-1 1,0 1 0,0-1-1,-5-14 1,5 21-71,0-1 1,0 1 0,0-1 0,0 1-1,0 0 1,-1-1 0,1 1-1,-1 0 1,1 0 0,-1 0 0,0 0-1,0 0 1,0 0 0,0 0-1,0 1 1,0-1 0,-1 1-1,1 0 1,-1-1 0,1 1 0,-1 0-1,-2 0 1,1 0 6,1 1 0,-1-1 0,0 1-1,1 0 1,-1 0 0,0 1 0,1-1 0,-1 1 0,1-1-1,-1 1 1,0 1 0,1-1 0,0 0 0,-1 1 0,-3 2-1,-1 1 32,-1 1 0,0 0 0,1 0 0,1 1 0,-1 0 0,-9 12 0,14-15-204,0 0 0,1 0-1,-1 0 1,1 0 0,0 1 0,-3 8-1,4-10-242,1-1-1,-1 1 1,1-1-1,-1 1 1,1 0 0,0-1-1,0 1 1,1 0-1,-1-1 1,0 1-1,1 0 1,0-1-1,0 4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9:44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12056,'0'0'4385,"2"10"-3972,7 58 733,2 93-1,-9-86 454,17 95-1,-14-154-679,-5-15-990,0-1 0,0 0 1,0 1-1,1-1 1,-1 0-1,0 1 1,1-1-1,-1 0 0,0 0 1,1 1-1,-1-1 1,0 0-1,1 0 0,-1 0 1,0 0-1,1 1 1,-1-1-1,0 0 1,1 0-1,-1 0 0,1 0 1,-1 0-1,0 0 1,1 0-1,-1 0 0,1 0 1,-1 0-1,0 0 1,1 0-1,-1 0 1,0 0-1,1-1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9:46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10248,'0'0'18295,"15"4"-18068,49 12-22,-53-15-139,0 0 0,0 0 0,0-1-1,0-1 1,0 0 0,-1 0 0,1-1 0,12-3 0,0 0 21,23-10 92,-38 11-130,1 1-1,0 0 1,-1 1 0,1 0-1,10-1 1,21 1 518,55-12 0,-67 11 24,30 0 0,-45 2-274,-23-2-317,-1 0 0,1-1 0,0 0 0,0-1 0,1 0 0,-1-1 0,-11-9 0,12 9 0,-10 0 0,17 6 0,1 0 0,0 0 0,0 0 0,-1-1 0,1 1 0,0 0 0,0-1 0,0 1 0,-1-1 0,1 1 0,0-1 0,0 1 0,0-1 0,0 0 0,0 0 0,0 1 0,0-1 0,0 0 0,1 0 0,-2-2 0,-13-3 0,14 6 0,1-1 0,-1 1 0,0-1 0,1 1 0,-1 0 0,1-1 0,-1 1 0,0 0 0,1-1 0,-1 1 0,0 0 0,1 0 0,-1 0 0,0 0 0,0 0 0,1 0 0,-1 0 0,0 0 0,1 0 0,-1 0 0,0 0 0,1 0 0,-1 0 0,-1 1 0,2-1 0,-1 0 0,0 1 0,0-1 0,0 0 0,0 0 0,0 0 0,0 0 0,1 0 0,-1 0 0,0 0 0,0 0 0,0-1 0,0 1 0,0 0 0,0 0 0,1-1 0,-1 1 0,0-1 0,0 1 0,-1-1 0,73 6 0,-53-3 0,-2-1 0,0 0 0,-1 1 0,1 1 0,0 0 0,27 11 0,-41-14 0,-1 1 0,0 0 0,0 0 0,0-1 0,1 1 0,-1 0 0,0 0 0,0 0 0,0 0 0,0 0 0,0 0 0,0 0 0,-1 1 0,1-1 0,0 0 0,-1 0 0,1 1 0,-1-1 0,1 0 0,0 2 0,-1 1 0,1-1 0,-1 0 0,0 1 0,0-1 0,0 0 0,-1 1 0,1-1 0,-2 5 0,-1 4 0,-1-1 0,-1 0 0,-10 19 0,-11 8 0,19-29 0,0 0 0,1 0 0,-6 12 0,11-18 0,-1 0 0,0 0 0,0-1 0,0 1 0,0-1 0,0 1 0,0-1 0,-5 4 0,-10 10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19:47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1 298 10752,'0'0'8558,"5"-13"-8197,48-108 662,-45 108-722,0 0 0,0 1 1,11-12-1,-9 11 6,-6 9-73,0 0 1,0 0-1,1 0 1,-1 1-1,1 0 1,0-1-1,8-2 1,-12 6-203,0 0-1,0 0 1,1 0 0,-1 1-1,0-1 1,0 1 0,0-1-1,0 0 1,0 1 0,0 0-1,0-1 1,0 1 0,0 0-1,0 0 1,0-1 0,0 1-1,0 0 1,0 0 0,-1 0-1,1 0 1,0 0 0,-1 0-1,1 0 1,-1 0 0,1 2 0,7 8 149,11 10 79,-12-14-145,0 0-1,0 1 0,-1 0 1,7 11-1,-8-9 29,1 0-1,1 0 0,0-1 1,0 0-1,1 0 1,0-1-1,14 12 1,-19-17-50,0-1 1,0 0-1,0 0 1,0 0-1,1 0 1,-1-1-1,1 1 1,-1-1-1,1 0 1,0 0-1,-1 0 1,1 0-1,0-1 1,0 0-1,-1 0 1,1 0-1,0 0 1,0 0-1,0-1 1,-1 1-1,1-1 1,0 0-1,-1 0 1,1-1-1,-1 1 1,6-4-1,-5 3-23,-1-1 1,0 0-1,0 0 1,0 0-1,0 0 0,-1 0 1,1-1-1,-1 1 0,0-1 1,0 0-1,0 0 1,0 0-1,-1 0 0,2-4 1,1-7 207,0-1-1,2-22 1,-6 30-171,1-1 0,-2 0 0,1 1-1,-1-1 1,0 1 0,-1-1 0,0 1 0,0 0-1,-1 0 1,0 0 0,-5-8 0,7 15-107,0-1 0,0 1 0,0-1 1,-1 1-1,1 0 0,-1 0 0,1 0 1,-1 0-1,1 0 0,-1 0 0,1 0 1,-1 0-1,0 0 0,0 1 0,1-1 1,-1 1-1,0 0 0,0-1 0,0 1 1,0 0-1,1 0 0,-1 0 0,0 0 1,0 0-1,0 1 0,-2-1 0,1 1 0,-1 0 0,1-1 0,-1 1 0,1 1 0,0-1 0,0 0 0,-1 1 0,1-1-1,0 1 1,0 0 0,0 0 0,-4 5 0,0 1 0,0 1 0,1 1 0,0-1 0,1 1 0,0 0 0,0 0 0,-5 20 0,4-6 0,1 0 0,-3 36 0,7-50 0,0-1 0,-1 1 0,0-1 0,-1 1 0,0-1 0,-7 12 0,9-17 0,-1 0 0,-1 0 0,1 0 0,-1 0 0,1-1 0,-1 1 0,0-1 0,-1 0 0,1 0 0,0 0 0,-1 0 0,0-1 0,1 1 0,-1-1 0,-8 4 0,10-6 0,0 0 0,0 0 0,1 0 0,-1 0 0,0 0 0,0 0 0,0 0 0,0 0 0,0-1 0,0 1 0,0-1 0,1 0 0,-1 1 0,-2-2 0,-24-15 0,6 0-66,1-1 1,-30-32-1,25 24-3672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46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55 834 10752,'0'0'3709,"-8"11"-2737,-23 37-56,29-45-803,0 0 0,0 0 0,0 0 0,1 0 0,0 0 0,0 1 1,0-1-1,0 0 0,0 1 0,0-1 0,1 1 0,0 4 0,0-7-55,0 1 0,0-1-1,1 1 1,-1-1 0,1 1 0,-1-1-1,1 1 1,-1-1 0,1 0 0,0 1-1,0-1 1,0 0 0,0 0 0,0 1-1,0-1 1,0 0 0,0 0 0,0 0-1,2 1 1,1 0 42,1 0-1,-1 0 1,1-1-1,-1 0 1,1 0-1,-1 0 1,1 0-1,0 0 1,-1-1-1,1 0 1,0 0-1,-1 0 1,10-2-1,-3 0 19,0 0-1,1-1 0,-1 0 0,-1 0 0,1-1 0,-1 0 0,1-1 1,-1 0-1,0-1 0,-1 0 0,0-1 0,0 0 0,0 0 1,11-13-1,11-17 339,-1-1 0,-2-2 1,-1 0-1,-3-2 0,-1-1 0,-2-1 1,-2-1-1,19-66 0,-26 54 211,7-88-1,-6 36 105,-10 42-62,-3 52-486,1 0-1,2-22 1,-3 37-215,0-1 1,0 1-1,0 0 0,0-1 0,0 1 0,0 0 0,0-1 0,0 1 0,1 0 0,-1 0 0,0-1 0,0 1 0,0 0 0,0 0 0,0-1 0,1 1 0,-1 0 0,0 0 0,0-1 0,0 1 0,1 0 0,-1 0 0,0 0 0,0-1 1,1 1-1,-1 0 0,0 0 0,0 0 0,1 0 0,-1 0 0,0-1 0,1 1 0,-1 0 0,1 0 0,9 7 107,7 18-41,2 19-48,-3 0 1,-1 1-1,15 91 0,-29-131-27,30 189-59,-28-167 51,-2 1-1,0 0 0,-3 0 0,0 0 0,-6 29 0,6-50 10,0-1-1,0 1 1,0-1-1,0 0 0,-1 0 1,0 0-1,-1 0 1,1 0-1,-6 5 0,7-8 6,0-1 1,0 1-1,-1-1 0,1 0 0,-1 0 0,0 0 0,1 0 0,-1-1 0,0 1 0,0-1 1,0 0-1,0 0 0,0 0 0,-1 0 0,1 0 0,0-1 0,0 1 0,-1-1 1,1 0-1,-6 0 0,-16-4 82,0-1 1,1-1-1,-1-2 0,-44-19 1,41 16 53,18 5-15,24 3-58,138-30 9,-69 13-60,107-32 28,-158 40 0,0-1 0,-1-2 1,49-31-1,-46 26 7,-23 14-44,-1-1 0,1 1 1,-2-2-1,13-10 0,-18 14-2,-1 0 1,1 0-1,-1-1 0,0 0 1,0 0-1,0 0 0,0 0 1,-1 0-1,0 0 0,0-1 1,-1 1-1,3-10 1,-4 13-1,0 0 0,0 0 0,0 0 0,0 0 1,0 0-1,-1 0 0,1 0 0,0 0 1,-1 0-1,0 1 0,1-1 0,-1 0 0,0 0 1,0 0-1,0 1 0,-2-3 0,1 2 0,1 0 0,-1 1 0,0-1 0,0 1 0,-1 0-1,1-1 1,0 1 0,0 0 0,-1 0 0,1 1 0,0-1 0,-1 0 0,1 1-1,-1-1 1,1 1 0,-4 0 0,-3 0 6,0 0 1,0 1-1,0 1 1,0-1-1,0 1 0,0 1 1,1 0-1,-1 0 1,1 1-1,-1 0 0,1 0 1,-13 10-1,9-6-13,-1 2-1,2-1 1,-1 2-1,1-1 1,1 2-1,-17 22 1,23-28-7,1-1 0,0 1 0,0 0 0,0 0 0,1 0 0,0 0 0,0 1 0,0-1 0,1 1 0,0-1 0,0 1 0,1-1 0,0 1 0,0 0 0,0-1 0,1 1 0,0-1 0,0 1 0,1-1 0,0 0 0,5 13 0,-4-14 2,0 1-1,0-1 1,1 0-1,0 0 1,0-1-1,0 1 1,0-1-1,1 0 1,0 0-1,0 0 1,0 0-1,0-1 1,1 0-1,-1 0 1,1-1-1,-1 0 0,1 1 1,0-2-1,0 1 1,0-1-1,0 0 1,1 0-1,7 0 1,0-2 4,1 0 0,-1 0-1,1-2 1,-1 0 0,0 0 0,0-1 0,0-1 0,13-6 0,105-60 118,-109 58-97,10-9 5,-21 14-15,0 0 1,15-7-1,-26 15-8,-1 0 1,1-1-1,0 1 1,-1 0 0,1 0-1,0-1 1,-1 1-1,1 0 1,0 0 0,-1 0-1,1 0 1,0 0-1,-1 0 1,1 0 0,0 0-1,-1 0 1,1 0-1,0 1 1,-1-1-1,1 0 1,-1 0 0,1 1-1,0-1 1,-1 0-1,1 1 1,-1-1 0,1 0-1,0 1 1,0 1 1,0-1 0,0 1 0,0-1 0,0 1 0,-1-1 0,1 1 0,0-1 0,-1 1 0,1 0 0,0 2 0,1 42 52,-5-8 47,-9 40-1,7-51-4,5-27-95,0 0-1,0 0 1,0 1 0,0-1-1,0 0 1,0 0-1,0 0 1,0 0-1,0 0 1,0 0 0,0 0-1,0 0 1,0 0-1,0 1 1,0-1-1,0 0 1,0 0 0,0 0-1,0 0 1,0 0-1,0 0 1,0 0-1,0 0 1,0 1-1,0-1 1,0 0 0,0 0-1,0 0 1,0 0-1,0 0 1,0 0-1,1 0 1,-1 0 0,0 0-1,0 0 1,0 0-1,0 0 1,0 1-1,0-1 1,0 0-1,0 0 1,0 0 0,0 0-1,1 0 1,-1 0-1,0 0 1,0 0-1,0 0 1,0 0 0,0 0-1,0 0 1,0 0-1,1 0 1,6-5 62,8-10 53,56-93 212,-57 85-329,11-16 0,-23 37 0,0-1 0,-1 1 0,2 0 0,-1 0 0,0 0 0,0 0 0,1 0 0,-1 0 0,1 1 0,0-1 0,2-1 0,-4 3 0,-1 0 0,1 0 0,0 0 0,-1 1 0,1-1 0,-1 0 0,1 0 0,-1 0 0,1 1 0,0-1 0,-1 0 0,1 0 0,-1 1 0,1-1 0,-1 0 0,0 1 0,1-1 0,-1 1 0,1-1 0,-1 1 0,0-1 0,1 0 0,-1 1 0,0-1 0,1 1 0,-1 0 0,0-1 0,0 1 0,0-1 0,0 1 0,1-1 0,-1 1 0,0 0 0,0-1 0,0 2 0,4 27 0,-3-23 0,1 13 0,0-3 0,0 1 0,1-1 0,1 0 0,0 0 0,2 0 0,7 17 0,-13-32 0,1 0 0,-1 0 0,1 0 0,0 0 0,-1-1 0,1 1 0,0 0 0,0 0 0,0 0 0,-1-1 0,1 1 0,0 0 0,0-1 0,0 1 0,0-1 0,0 1 0,0-1 0,0 0 0,0 1 0,1-1 0,-1 0 0,0 0 0,1 0 0,1 0 0,0 0 0,0 0 0,-1-1 0,1 1 0,0-1 0,-1 0 0,1 0 0,-1 0 0,4-2 0,3-3 0,0 1 0,-1-1 0,0-1 0,9-8 0,89-105 0,-67 74 0,-38 44 0,1 0 0,0-1 0,0 1 0,0 0 0,0 0 0,1 1 0,-1-1 0,1 0 0,-1 1 0,1-1 0,-1 1 0,4-1 0,-4 1 0,-1 2 0,0-1 0,1 0 0,-1 0 0,0 0 0,0 0 0,0 1 0,1-1 0,-1 1 0,0-1 0,0 1 0,0-1 0,0 1 0,0 0 0,0-1 0,0 1 0,0 0 0,0 0 0,0 0 0,0 0 0,0 0 0,0 0 0,-1 0 0,1 0 0,0 0 0,-1 0 0,1 0 0,-1 0 0,1 1 0,-1 1 0,5 7 0,-1 0 0,-1 0 0,0 1 0,0-1 0,-1 1 0,-1 0 0,1 17 0,-2 2 0,-7 43 0,6-68 0,0 0 0,0 1 0,0-1 0,-1 0 0,0-1 0,0 1 0,0 0 0,0 0 0,-4 4 0,5-8 0,0 0 0,0 1 0,0-1 0,0 0 0,0 0 0,0 0 0,0 0 0,0 0 0,0 0 0,-1 0 0,1-1 0,0 1 0,-1 0 0,1-1 0,0 1 0,-1-1 0,1 1 0,-1-1 0,1 0 0,-1 1 0,1-1 0,-1 0 0,1 0 0,-1 0 0,1 0 0,-1-1 0,1 1 0,-1 0 0,1-1 0,-1 1 0,1 0 0,-1-1 0,-1-1 0,-7-3 0,1-1 0,0-1 0,-11-9 0,-1-1 0,18 13 0,7 4 0,8 4 0,7 5 0,1-1 0,0-1 0,0-1 0,1-1 0,39 5 0,-45-8 0,-1-2 0,0 0 0,1-1 0,-1 0 0,1-1 0,-1 0 0,0-2 0,0 1 0,21-10 0,-20 7 0,-1 0 0,0-1 0,-1-1 0,1 0 0,-1-1 0,-1-1 0,0 1 0,0-2 0,-1 0 0,-1 0 0,0-1 0,11-16 0,-19 24 0,0 1 0,0-1 0,-1 1 0,0-1 0,0 0 0,0 1 0,0-1 0,0 0 0,0-7 0,-1 10 0,0 0 0,0 1 0,-1-1 0,1 0 0,0 0 0,0 0 0,0 1 0,-1-1 0,1 0 0,0 1 0,-1-1 0,1 0 0,0 0 0,-1 1 0,1-1 0,-1 0 0,1 1 0,-1-1 0,1 1 0,-2-1 0,1 0 0,0 1 0,0-1 0,0 1 0,0 0 0,-1 0 0,1-1 0,0 1 0,0 0 0,0 0 0,0 0 0,-1 0 0,1 1 0,0-1 0,0 0 0,0 0 0,0 1 0,0-1 0,-2 1 0,-1 1 0,0 0 0,0 0 0,0 0 0,0 1 0,1 0 0,-1-1 0,1 1 0,0 0 0,-1 1 0,1-1 0,1 1 0,-1-1 0,0 1 0,1 0 0,0 0 0,0 0 0,0 0 0,0 0 0,1 0 0,0 1 0,-1-1 0,2 0 0,-2 7 0,1 0 0,0 0 0,1 0 0,0 0 0,1 0 0,0 0 0,0 0 0,1 0 0,6 18 0,-6-24 0,0-1 0,0 1 0,0-1 0,1 0 0,-1 1 0,1-1 0,0 0 0,0 0 0,0-1 0,1 1 0,-1-1 0,1 1 0,0-1 0,0 0 0,0 0 0,0-1 0,1 0 0,-1 1 0,1-1 0,-1-1 0,1 1 0,0-1 0,0 1 0,0-1 0,-1-1 0,1 1 0,8-1 0,0 0 0,0-1 0,0 0 0,-1-1 0,1-1 0,0 0 0,-1-1 0,0 0 0,0 0 0,18-11 0,43-30 850,-32 11-5635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0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36 7024,'0'0'7678,"-1"11"-7459,-5 30 2,6-41-190,0 1-1,-1 0 0,1 0 1,0 0-1,0 0 0,0-1 1,0 1-1,0 0 0,0 0 1,0 0-1,0 0 0,0 0 1,0 0-1,0-1 1,1 1-1,-1 0 0,0 0 1,1 0-1,-1-1 0,0 1 1,1 1-1,-1 4 376,-3 12 618,3-16-956,0-1 0,0 1 0,0-1 0,0 0 0,0 1 0,0-1 0,-1 1 0,1-1 0,-1 0 0,1 1 0,-1 1-1,-1 4 212,0 3 1681,-3-18-915,4 3-956,0 0-1,1-1 0,-1 1 0,1 0 0,0-6 1,0-16 123,-1 23-154,0-1 0,1 1 0,-1-1 0,1 0 0,0 1 0,1-1 0,-1 0 0,1 1 0,2-9 0,-1 8 99,-1 1 0,0-1-1,0 1 1,0-1 0,-1 0 0,1-7 0,-1 11-70,2 22 858,4 49-713,-5 103 1,-2-46-15,1-61-110,6 104 159,-4-45-16,0-18 15,10 194 317,-4-77-254,5-46-15,1 32 21,0-81-121,-1-6-17,4 48 80,-1-18 30,-10-65-141,7 132 338,-12-155-176,-11 90 0,4-111-36,-19 77 0,13-99-17,15-28-231,19-172-616,-16 124-2994,-4 30-15743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10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168 180 8936,'0'0'6977,"-1"-10"-6758,-1-29 18,3 25 155,3 12 68,-4 2-451,0 0-1,1 0 1,-1 0 0,0 0-1,0 0 1,0 0 0,0 0-1,1 0 1,-1 0-1,0 0 1,0 0 0,0 0-1,0-1 1,0 1 0,1 0-1,-1 0 1,0 0 0,0 0-1,0 0 1,0 0-1,0 0 1,0 0 0,1-1-1,-1 1 1,0 0 0,0 0-1,0 0 1,0 0-1,0 0 1,0 0 0,0-1-1,0 1 1,0 0 0,0 0-1,0 0 1,0 0 0,0-1-1,0 1 1,0 0-1,0 0 1,0 0 0,0 0-1,0-1 1,0 1 0,0 0-1,0 0 1,0 0-1,0-10 1582,3 10-1063,-3 0-513,0 0-1,0-1 0,1 1 1,-1 0-1,0 0 1,0 0-1,1 0 0,-1 0 1,0-1-1,1 1 1,-1 0-1,0 0 0,0 0 1,1 0-1,-1 0 1,0 0-1,1 0 0,-1 0 1,0 0-1,0 0 1,1 0-1,-1 1 0,0-1 1,1 0-1,-1 0 1,0 0-1,0 0 0,1 0 1,-1 0-1,0 1 1,0-1-1,1 0 0,-1 0 1,0 0-1,0 1 1,0-1-1,1 0 0,-1 0 1,0 1-1,0-1 1,0 0-1,0 0 0,0 1 1,1-1-1,-1 1 1,-8 31 453,-2 0 1,0-1-1,-3 0 1,0-1-1,-23 37 1,26-46-142,0 1 0,-7 26 1,8-23 112,-12 26 0,14-38-263,-7 18 292,7-17-216,4-9 103,9-13-172,34-53-75,33-66 0,-36 60-87,49-103 59,-85 168-79,5-10 26,-1 0 1,-1-1-1,0 0 0,-1 1 0,0-1 0,-1 0 0,1-14 1,-3 27-25,0-1 0,0 1 0,0 0 0,0 0 0,0 0 0,0 0 1,1 0-1,-1-1 0,0 1 0,0 0 0,0 0 0,0 0 1,0 0-1,0-1 0,0 1 0,0 0 0,0 0 0,0 0 1,0 0-1,0-1 0,0 1 0,0 0 0,0 0 0,0 0 1,-1 0-1,1-1 0,0 1 0,0 0 0,0 0 0,0 0 0,0 0 1,0-1-1,0 1 0,0 0 0,-1 0 0,1 0 0,0 0 1,0 0-1,0 0 0,0 0 0,0 0 0,-1-1 0,1 1 1,0 0-1,0 0 0,0 0 0,0 0 0,-1 0 0,1 0 1,0 0-1,0 0 0,0 0 0,0 0 0,-1 0 0,1 0 0,0 0 1,0 0-1,0 0 0,0 0 0,-1 0 0,1 0 0,0 0 1,0 1-1,0-1 0,0 0 0,-1 0 0,-5 12 207,4 14-151,2-1-1,1 0 1,0 0 0,2 0 0,6 27 0,40 121 219,-27-104-137,-19-58-44,0 0 1,0 0 0,1 21-1,-4-31-81,0 0-1,0 0 0,-1 0 0,1 0 0,0 0 0,-1 0 0,1 0 0,-1 0 0,0-1 0,1 1 0,-1 0 0,1 0 0,-1 0 0,0-1 0,0 1 1,1 0-1,-1-1 0,0 1 0,0-1 0,0 1 0,0-1 0,0 1 0,0-1 0,0 0 0,0 1 0,0-1 0,0 0 0,-2 0 0,-34 5 117,33-5-109,-24 0 88,0-2 0,-30-4 0,29 2 160,0 1 1,-31 1-1,36 6-13,13 0-58,11-4-193,-1 1 0,1-1 0,0 0 0,0 0 0,0 0 0,0 0 0,0 0 0,-1 0 0,1 0 0,0 1 0,0-1 0,0 0 0,0 0 0,0 0 0,0 0 0,0 0 0,0 1 0,0-1 0,0 0 0,0 0 0,0 0 0,0 0 0,0 1 0,0-1 0,0 0 0,0 0 0,0 0 0,0 0 0,0 1 0,0-1 0,0 0 0,0 0 0,0 0 0,0 0 0,0 1 0,0-1 0,0 0 0,0 0 0,0 0 0,0 0 0,1 0 0,-1 1 0,0-1 0,0 0 0,0 0 0,31 27-132,-19-19-3634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1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50 7936,'0'0'12311,"-10"0"-11951,-2-2-221,6 0-26,0 1 1,-1 1 0,1-1 0,-1 1 0,1 0 0,-1 1 0,-10 1 0,14-1-36,1 0 0,-1 0 1,0 1-1,1-1 0,0 0 0,-1 1 1,1 0-1,0 0 0,0-1 0,0 1 1,0 0-1,-2 3 0,-21 31 823,16-21-707,7-11-127,0 0 0,1 0 0,-1 0 0,1 0 0,0 0 0,0 0 0,0 1 0,1-1 0,-1 0 0,1 1 0,0-1 0,0 0 0,1 1 0,-1-1 0,1 0 0,1 5 0,1 2 58,0-1 1,1 1 0,0-1 0,11 20 0,-9-20-25,0 0 0,1 0-1,0 0 1,0-1 0,12 11 0,-16-17-80,0-1 0,1 0 0,-1 0-1,0 0 1,1 0 0,-1-1 0,1 1-1,-1-1 1,1 0 0,0 0-1,0 0 1,-1-1 0,1 1 0,0-1-1,0 0 1,0 0 0,0 0 0,-1 0-1,1-1 1,5-1 0,-4 0 6,0 0 0,0 0 0,0 0 0,-1-1 0,1 1 0,-1-1 1,0 0-1,1-1 0,-2 1 0,1-1 0,6-7 0,11-10 107,-16 17-95,-1 0 0,-1-1 1,1 1-1,-1-1 0,1 0 1,-1 0-1,-1 0 1,1 0-1,-1 0 0,4-12 1,-2 5 57,-4 12-88,0-1 0,0 1 0,0-1 0,0 1 1,0-1-1,0 1 0,1-1 0,-1 1 0,0-1 0,0 1 0,0-1 0,1 1 0,-1 0 0,0-1 0,0 1 0,1-1 0,-1 1 0,0 0 1,1-1-1,-1 1 0,1 0 0,-1 0 0,0-1 0,1 1 0,-1 0 0,1 0 0,-1-1 0,0 1 0,1 0 0,-1 0 0,1 0 1,-1 0-1,1 0 0,-1 0 0,1 0 0,-1 0 0,1 0 0,-1 0 0,1 0 0,-1 0 0,1 0 0,-1 0 0,1 0 0,-1 0 0,1 0 1,-1 1-1,0-1 0,1 0 0,-1 0 0,1 1 0,-1-1 0,1 0 0,-1 1 0,0-1 0,1 0 0,-1 1 0,0-1 0,1 1 1,20 31 141,-14-21-182,4 6 24,-1-1-2,1-1 0,0-1 0,20 21 0,-27-31 3,0-1 0,0 0-1,0 0 1,0 0 0,1 0 0,-1-1 0,1 1 0,-1-1 0,1-1 0,0 1 0,0-1-1,0 1 1,0-1 0,0-1 0,0 1 0,0-1 0,9 0 0,-6-1 9,-1 0 1,1-1-1,-1 0 1,0 0-1,1 0 0,-1-1 1,0 0-1,0-1 1,-1 1-1,1-1 1,-1-1-1,0 1 0,0-1 1,0 0-1,-1-1 1,1 1-1,-1-1 1,-1 0-1,1 0 0,5-11 1,-2 5 40,-1-1 0,-1 0 0,8-20-1,-12 27-11,-1-1-1,1 1 1,-1-1-1,-1 1 1,1-1-1,-1 0 0,0 1 1,-1-1-1,1 1 1,-3-8-1,1 6 3,2 0 20,-2 1 1,1-1-1,-1 1 0,-1-1 0,1 1 0,-1 0 0,0 0 0,-1 0 0,0 0 0,0 1 0,0-1 0,-6-5 0,4 6-280,-8-9 923,14 14-850,0 1 1,-1-1-1,1 1 1,0-1-1,0 1 1,0-1-1,0 1 1,0-1-1,-1 1 0,1-1 1,0 1-1,0-1 1,0 1-1,0-1 1,0 1-1,1-1 1,-1 1-1,0-1 1,0 1-1,0-1 0,0 0 1,1 1-1,-1 0 1,0-1-1,0 1 1,1-1-1,-1 1 1,0-1-1,1 1 0,0-1 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1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0 714 9344,'0'0'7430,"7"-11"-7174,-1 2-201,49-79 897,-6 4 46,32-60-100,-42 69-533,-13 22 61,-3 0-1,30-109 1,-46 137-268,-5 15 70,-3 10 99,-7 17-86,-52 167 11,-42 221 1,91-354-201,-2 0 0,-3-1 0,-1-1 0,-3-1 0,-29 52 0,13-30 323,47-77-191,0 0 0,0 0 0,16-16 0,52-58-73,35-34 19,-78 83-87,55-65-1,-37 36-20,24-32 1,-69 81-8,-1-1 1,-1 0-1,0-1 1,0 0-1,-2 0 1,6-17 0,6-6 128,-4 10 41,-12 25-162,0 0 0,0 1 1,0-1-1,1 0 0,-1 0 0,0 1 0,1-1 1,-1 1-1,1-1 0,0 1 0,1-2 1,6-4 78,-9 7-98,0 0 0,0 0 0,0-1 0,1 1 0,-1 0 0,0 0 0,0 0 0,0 0 0,0 0 0,0 0 0,0-1 0,0 1 0,1 0 0,-1 0 0,0 0 0,0 0 0,0 0 0,0 0 0,0 0 0,1 0 0,-1 0 0,0 0 0,0 0 0,0 0 0,0 0 0,1 0 0,-1 0 0,0 0 0,0 0 0,0 0 0,0 0 0,1 0 0,-1 0 0,0 0 0,0 0 0,0 0 0,0 0 0,0 0 0,1 0 0,-1 0 0,0 0 0,0 0 0,0 0 0,0 1 0,0-1-1,0 0 1,1 0 0,-1 0 0,0 0 0,0 0 0,0 0 0,0 1 0,0-1 0,0 0 0,2 11 141,-1-7-154,14 40 115,-11-35-87,-1 0 0,1 0 0,3 20 1,-6-14 19,1 0 1,1 0-1,0-1 1,2 1 0,-1-1-1,10 20 1,-11-29-15,0 0 1,0 0-1,0 0 1,1 0-1,0-1 1,0 1 0,0-1-1,5 4 1,-7-7-22,-1 0 0,1 0 1,-1 0-1,1-1 0,0 1 1,0 0-1,-1-1 1,1 1-1,0-1 0,0 0 1,0 1-1,-1-1 1,1 0-1,0 0 0,0 0 1,0 0-1,0-1 1,0 1-1,-1 0 0,1-1 1,0 0-1,0 1 0,-1-1 1,1 0-1,0 0 1,-1 0-1,1 0 0,-1 0 1,3-2-1,17-14 34,-1-1 0,0-1 0,28-37 0,-40 47-15,1 0 0,0 0-1,16-10 1,4-5 23,-26 22-36,-1 0-1,1 0 0,0 0 1,-1 0-1,1 1 0,0-1 1,0 1-1,0 0 0,0 0 0,1 0 1,5-1-1,-8 2-5,1 0 0,-1 0 0,1 0 0,-1 0 0,1 0 0,-1 0 0,1 0 0,-1 1 0,0-1 0,1 0 0,-1 1 0,1-1 0,-1 1 0,1 0 0,-1-1 0,0 1-1,0 0 1,1 0 0,-1 0 0,0 0 0,0 0 0,0 0 0,0 0 0,0 0 0,0 0 0,1 2 0,13 21 32,-11-18-29,0 0-1,0 0 0,0 1 1,-1-1-1,3 11 1,-3-7 5,0-1 1,1 1-1,0 0 1,0-1-1,1 0 0,0 0 1,1 0-1,6 8 1,-11-16-1,0 0 0,0 0 0,0 0 0,0 0 1,-1 0-1,1 0 0,-1 0 0,1 0 0,-1 1 0,1-1 1,-1 0-1,1 2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17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270 160 11256,'0'0'7067,"5"-11"-6964,44-81 254,-46 87-147,0-1 0,-1 1 0,0-1 0,0 1-1,-1-1 1,1 0 0,-1 1 0,0-7-1,-12 19 322,-189 283 642,162-228-954,21-37 43,1 1 0,1 0-1,-20 53 1,27-63 357,8-16-1307,6-6-1846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1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0 909 9848,'0'0'5458,"12"-2"-5163,87-14 424,-87 13-615,0 0 1,0-1-1,0 0 1,-1-1-1,1 0 1,-1-1-1,15-11 1,-11 6 86,0 0 1,-1-1-1,0-1 0,15-18 1,-27 29-156,-1-1 0,0 1 0,0 0 0,0 0 0,0-1 0,0 1 0,0-1 0,0 1 0,-1 0 0,0-1 0,1 1 0,-1-1 0,0 1 0,0-1 0,0 0 0,0 1 0,-1-1 0,1 1 0,-1 0 0,1-1 0,-1 1 0,0-1 0,0 1 0,0 0 0,0-1 0,-1 1 0,1 0 0,0 0 0,-1 0 0,0 0 0,1 0 0,-1 1 0,0-1 0,0 0 0,0 1 0,0-1 0,0 1 0,0 0 0,-1 0 0,1 0 0,-4-2 0,0 2 16,1 0 0,-1 0 1,1 0-1,-1 1 0,1-1 1,-1 1-1,1 1 0,-1-1 0,1 1 1,-1 0-1,1 0 0,0 0 1,-1 1-1,1 0 0,0 0 1,0 1-1,0-1 0,0 1 1,1 0-1,-1 0 0,1 0 0,-1 1 1,1 0-1,0 0 0,1 0 1,-1 0-1,1 0 0,0 1 1,0 0-1,0-1 0,0 1 1,1 0-1,0 1 0,0-1 0,0 0 1,1 0-1,0 1 0,-1 6 1,2-8-17,0 0 1,0 0 0,1-1 0,-1 1-1,1 0 1,0-1 0,0 1 0,0-1-1,0 1 1,1-1 0,-1 1 0,1-1 0,0 0-1,0 0 1,0 0 0,0 0 0,1 0-1,3 3 1,7 6 151,0 0 0,22 15 1,-33-26-179,6 4 36,1 1 0,0-1 0,0-1 0,1 1 0,-1-2 0,1 1 0,0-1 0,0-1 0,0 0 0,0 0 0,0-1 0,0 0 0,16-1 1,-10-2 9,0 0 0,0 0 0,0-2 0,0 0 0,0-1 0,-1-1 0,27-13 0,-30 14-11,-1-1 0,0 0 0,-1-1-1,1 0 1,-2-1 0,1 0 0,-1 0-1,0-1 1,0 0 0,-1 0 0,7-12 0,0 1 73,-12 17-63,0 1-1,-1-1 1,0-1-1,0 1 1,0 0-1,0 0 1,2-5-1,-4 8-48,0 0-1,0-1 0,0 1 1,0 0-1,0 0 1,0 0-1,0 0 1,0 0-1,0 0 0,0-1 1,0 1-1,-1 0 1,1 0-1,0 0 0,0 0 1,0 0-1,0 0 1,0 0-1,0 0 1,0-1-1,0 1 0,0 0 1,-1 0-1,1 0 1,0 0-1,0 0 0,0 0 1,0 0-1,0 0 1,0 0-1,-1 0 1,1 0-1,0 0 0,0 0 1,0 0-1,0 0 1,0 0-1,0 0 0,-1 0 1,1 0-1,0 0 1,0 0-1,0 0 1,0 0-1,0 0 0,0 0 1,-1 0-1,1 0 1,0 0-1,0 0 0,0 0 1,0 1-1,0-1 1,0 0-1,0 0 1,0 0-1,-1 0 0,1 0 1,0 0-1,0 0 1,0 1-1,0-1 0,0 0 1,-10 6 124,9-5-121,-11 7 44,1 1 1,1 1-1,0-1 1,0 2 0,0-1-1,2 1 1,-1 1-1,2 0 1,-13 24 0,19-35-48,1-1 1,-1 1-1,1 0 1,-1 0-1,1 0 1,0 0 0,0 0-1,-1 0 1,1 0-1,0 0 1,0-1 0,0 1-1,0 0 1,0 0-1,0 0 1,0 0-1,0 0 1,0 0 0,1 0-1,-1 0 1,0 0-1,1 0 1,-1 0 0,0-1-1,1 1 1,1 2-1,-1-2-7,0 0 0,1-1 1,-1 1-1,1 0 0,-1 0 0,1 0 0,-1-1 0,1 1 0,-1-1 0,1 0 0,0 1 0,-1-1 1,1 0-1,1 0 0,3 1-15,-1-2 0,1 1 1,-1 0-1,1-1 0,-1 0 0,0 0 1,1-1-1,9-3 0,-6-1 6,0-1 0,0 1 0,0-1 0,-1-1 0,0 0 0,0 0 0,-1 0 0,0-1-1,-1 0 1,0-1 0,0 1 0,-1-1 0,6-16 0,2-9 12,-3-1 0,12-64 1,-15 47 47,-2 0 0,-2 0 0,-3 0 0,-2-1 0,-2 1 0,-2 0 0,-19-73 0,-2 27 220,23 88-158,-1 14 6,-2 19-33,-5 45-36,-6 136 0,10-78-11,7-115-32,-9 151 60,9-129-6,2 0 0,11 63 0,-9-76-12,-1-7 7,1 1 0,6 20 0,-8-30-42,0 0 1,0-1-1,1 1 1,-1-1 0,1 1-1,-1-1 1,1 1-1,0-1 1,0 0 0,0 0-1,0 0 1,0 0-1,0 0 1,1 0-1,-1-1 1,1 1 0,2 0-1,0-1 0,-1 0-1,1-1 1,0 1-1,0-1 1,0-1-1,-1 1 1,1 0-1,0-1 1,0 0-1,-1 0 1,1-1-1,-1 1 1,7-4-1,-2 2 0,10-6-23,1 0 0,29-19 0,-19 9-3525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19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10544,'0'0'10463,"2"-11"-10117,22-97 1540,-19 100-1565,-5 7-282,0 1-1,1 0 1,-1-1-1,0 1 0,1 0 1,-1-1-1,0 1 1,0 0-1,1-1 1,-1 1-1,0-1 0,0 1 1,0 0-1,1-1 1,-1 1-1,0-1 1,0 1-1,0-1 0,0 1 1,0-1-1,0 1 1,0-1-1,0 1 0,0 0 1,0-1-1,0 1 1,0-1-1,0 1 1,-1-1-1,1 1 0,0 0 1,0-1-1,0 1 1,-1-1-1,1 1 0,0-1 1,-1 1 530,-2-2 466,-1 0 776,11-7-1480,6-2-3924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35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0 383 8136,'0'0'10295,"7"-11"-9984,6-6-181,3-5 280,15-26 1,-2-10 379,22-35 494,-46 84-1032,0 1 0,0-1 0,-1 0 0,0-1 0,-1 1 0,0 0 0,0-1 0,-1 0 0,0 0 0,-1 0 0,1-15 0,-3 25-241,1 0-1,0 0 1,0 0 0,0 0-1,0-1 1,0 1 0,0 0-1,0 0 1,0 0-1,0 0 1,0-1 0,0 1-1,0 0 1,0 0-1,0 0 1,0-1 0,0 1-1,0 0 1,0 0 0,0 0-1,0 0 1,1-1-1,-1 1 1,0 0 0,0 0-1,0 0 1,0 0-1,0 0 1,0-1 0,0 1-1,1 0 1,-1 0 0,0 0-1,0 0 1,0 0-1,0 0 1,0 0 0,1 0-1,-1-1 1,0 1-1,0 0 1,0 0 0,1 0-1,-1 0 1,0 0 0,0 0-1,0 0 1,0 0-1,1 0 1,-1 0 0,0 0-1,0 0 1,0 3 243,-7-2-92,6-1-151,0 1 0,0-1 1,-1 1-1,1-1 0,0 1 0,0-1 1,0 1-1,0-1 0,0 1 0,0 0 1,0 0-1,0 0 0,0-1 1,0 1-1,1 0 0,-1 0 0,0 0 1,1 0-1,-1 1 0,0 0 0,-13 28 64,12-24-50,-2 3-12,-3 6 8,0 1-1,1-1 1,1 1-1,1 1 1,0-1 0,-2 32-1,6-43-18,0-1 0,0 1 0,1 0 0,0-1 0,0 1 0,0-1 0,0 1 0,1-1 0,0 1 0,-1-1-1,2 0 1,-1 0 0,0 0 0,1 0 0,0 0 0,0-1 0,0 1 0,0-1 0,1 0 0,-1 0 0,1 0 0,0 0 0,0-1 0,0 1-1,0-1 1,0 0 0,1 0 0,7 2 0,-8-4 18,1 0 0,0 0 0,-1 0-1,1-1 1,-1 0 0,1 0 0,-1 0-1,1 0 1,-1-1 0,1 1 0,-1-1-1,0 0 1,6-5 0,6-2 74,26-24-1,-31 22-33,0 0 0,0-1-1,12-19 1,-15 19 25,1 1 0,0-1 0,1 2 0,13-12 0,-7 9 60,21-15 359,-35 27-468,0 0 0,0-1 0,-1 1 0,1-1 0,0 1 0,-1-1 0,1 0-1,-1 1 1,2-3 0,1-2 71,-4 6-95,0 0 0,0-1 0,1 1 0,-1 0 0,0 0 0,1-1 0,-1 1 0,0 0 0,1 0 0,-1 0 0,0 0 0,1-1 0,-1 1 0,0 0 0,1 0 0,-1 0 0,1 0 0,-1 0 1,0 0-1,1 0 0,-1 0 0,1 0 0,-1 0 0,0 0 0,1 0 0,-1 0 0,0 1 0,1-1 0,-1 0 0,0 0 0,1 0 0,-1 0 0,0 1 0,1-1 0,-1 0 0,0 0 0,1 1 0,-1-1 0,0 0 0,0 1 0,1-1 0,-1 0 0,0 1 0,0-1 1,9 17 177,-8-7-159,0 1 0,-1-1 1,-1 0-1,-1 11 0,-2 23 25,-2 36 212,34-100-91,-9 1-79,23-29 0,-4 5 58,-19 25-67,-14 15-59,-1 0 0,0-1 0,-1 0 0,1 1-1,5-9 1,-9 12-27,0-1 1,0 1-1,0 0 0,1-1 1,-1 1-1,0 0 0,0-1 1,0 1-1,1 0 0,-1-1 1,0 1-1,0 0 0,1-1 1,-1 1-1,0 0 0,0 0 1,1-1-1,-1 1 0,0 0 1,1 0-1,-1 0 0,0-1 1,1 1-1,-1 0 1,0 0-1,1 0 0,-1 0 1,1 0-1,-1 0 0,0 0 1,1 0-1,-1 0 0,0 0 1,1 0-1,-1 0 0,1 0 1,-1 0-1,0 0 0,1 0 1,-1 1-1,0-1 0,1 0 1,-1 0-1,0 0 0,1 0 1,-1 1-1,0-1 0,1 0 1,-1 0-1,0 1 0,0-1 1,1 0-1,-1 1 0,0-1 1,0 0-1,0 1 0,1-1 1,-1 0-1,0 1 0,0 0 1,8 24 59,-5 0-48,0 0-1,12 38 1,-10-43 7,-4-17-16,0 0-1,0 0 0,0 0 0,1 0 0,-1 0 0,1 0 0,0-1 0,0 1 0,0-1 1,0 1-1,0-1 0,0 1 0,1-1 0,-1 0 0,1 0 0,-1 0 0,1-1 1,0 1-1,0 0 0,0-1 0,3 1 0,-1 0-10,0-1 1,-1 0-1,1 0 0,0 0 0,0-1 0,0 1 1,-1-1-1,1 0 0,0-1 0,0 1 1,0-1-1,9-3 0,23-12-298,-25 6-3879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36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49 136 9648,'0'0'5272,"-6"-10"-4787,-1-2-333,3 7-29,1 0 0,0 0-1,0-1 1,1 1-1,-5-12 1,8 17-89,-1 0-1,0 0 1,0 0 0,0-1-1,0 1 1,0 0 0,0 0-1,0-1 1,-1 1 0,1 0-1,0 0 1,0 0 0,0-1-1,0 1 1,0 0 0,0 0-1,0-1 1,0 1 0,-1 0-1,1 0 1,0 0 0,0 0-1,0-1 1,0 1 0,-1 0-1,1 0 1,0 0 0,0 0-1,0 0 1,-1 0 0,1-1-1,0 1 1,0 0 0,0 0-1,-1 0 1,1 0 0,0 0-1,0 0 1,-1 0 0,1 0-1,0 0 1,0 0 0,0 0-1,-1 0 1,1 0 0,0 0-1,0 0 1,-1 0 0,1 1-1,0-1 1,0 0 0,0 0-1,-1 0 1,1 0 0,0 0-1,-5 14 2307,5-14-2294,0 1 0,0-1 1,0 0-1,0 0 0,0 0 0,0 1 0,0-1 0,0 0 1,0 0-1,0 0 0,0 0 0,0 1 0,0-1 1,0 0-1,0 0 0,0 0 0,0 1 0,0-1 0,0 0 1,0 0-1,0 0 0,1 0 0,-1 0 0,0 1 1,0-1-1,0 0 0,0 0 0,0 0 0,1 0 0,-1 0 1,0 0-1,0 0 0,0 1 0,0-1 0,1 0 1,-1 0-1,0 0 0,8-4 493,7-10-120,3-32 688,-15 35-751,-2 10-335,-1 1 0,0 0 0,0 0 0,0-1 0,0 1 0,0 0 0,0 0 0,0-1 0,0 1 0,0 0 0,0-1 0,0 1 0,0 0 1,0-1-1,0 1 0,0 0 0,0 0 0,0-1 0,0 1 0,0 0 0,0-1 0,0 1 0,0 0 0,0 0 0,-1-1 0,1 1 0,0 0 0,0 0 0,0 0 0,-1-1 0,1 1 0,0 0 0,0 0 0,0 0 0,-1-1 0,1 1 1,0 0-1,0 0 0,-1 0 0,1 0 0,0 0 0,-1 0 0,1 0 0,0-1 0,0 1 0,-1 0 0,1 0 0,0 0 0,-1 0 0,-16 3 687,14-3-409,2 0-281,1 1 1,0-1-1,0 0 1,-1 0 0,1 1-1,0-1 1,0 0-1,0 0 1,-1 1 0,1-1-1,0 0 1,0 1-1,0-1 1,0 0 0,0 1-1,0-1 1,-1 0-1,1 1 1,0-1 0,0 0-1,0 1 1,0-1-1,0 0 1,0 1 0,0-1-1,1 0 1,-1 0 0,0 1-1,0-1 1,0 0-1,0 1 1,4 12 131,-2-9-401,1 1 1,0-1-1,0 1 1,1-1-1,-1 0 1,5 4-1,-6-6-1118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38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8432,'0'0'13442,"2"14"-13243,0 5-122,-1-5 28,1 1 1,5 18-1,5-10 215,-10-20-262,0 0 0,-1 0 1,1 0-1,-1 0 0,1 0 1,0 5-1,0 1 68,0-1 0,0 0 0,1 0 0,0 1 0,0-2 0,1 1 0,5 8 0,-3-3 869,-6-13-957,0 1 0,0 0 0,0-1 0,0 1 1,0-1-1,1 1 0,-1-1 0,0 1 0,0-1 1,1 1-1,-1-1 0,0 1 0,1-1 0,-1 1 1,1-1-1,-1 1 0,0-1 0,1 0 0,-1 1 0,1-1 1,-1 0-1,1 1 0,-1-1 0,1 0 0,-1 0 1,1 1-1,0-1 0,-1 0 0,1 0 0,-1 0 1,1 0-1,-1 0 0,2 0 0,-2 0 173,5 19 49,-5-19-239,1 1-1,0-1 1,-1 1 0,1-1 0,0 1-1,0-1 1,-1 0 0,1 1 0,0-1-1,0 0 1,0 0 0,0 0-1,0 0 1,-1 0 0,1 0 0,0 0-1,0 0 1,0 0 0,0 0 0,0 0-1,-1 0 1,1 0 0,0-1 0,0 1-1,1-1 1,-1 0 15,1-1 1,0 0-1,-1 1 0,0-1 1,1 0-1,-1 0 0,0 0 1,0 0-1,0 0 0,1-4 0,7-18 187,-2-1-1,8-44 1,-5 18 65,-3 12-132,-6 27-67,1 1 0,1-1-1,0 1 1,0-1 0,1 1-1,1 0 1,5-10 0,-8 16-45,1 1 1,-1 0-1,1 0 1,0 0-1,0 0 1,0 0-1,0 0 1,1 1-1,0 0 0,-1 0 1,1 0-1,0 0 1,1 0-1,-1 1 1,0 0-1,8-3 1,-8 5 4,0 1 1,1 0-1,-1-1 1,0 2 0,0-1-1,0 0 1,0 1-1,4 2 1,-6-3-32,7 3 32,-5-2 4,-1 0 0,1 0-1,-1-1 1,1 1 0,0-1 0,0 0 0,-1-1 0,7 2-1,-10-2 1,0-4-53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48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135 503 9040,'0'0'8679,"-12"0"-8212,4-1-364,5 1-68,0-1-1,0 1 1,0-1 0,0 1-1,0 0 1,0 1 0,0-1-1,0 0 1,0 1 0,0 0-1,0-1 1,0 1 0,0 0-1,0 1 1,0-1 0,1 0-1,-1 1 1,1 0-1,-1 0 1,1-1 0,-1 1-1,1 1 1,-4 3 0,0 4 96,0 0 1,1 0 0,0 1 0,1 0-1,0 0 1,1 0 0,0 0-1,0 1 1,1-1 0,1 1 0,0-1-1,0 1 1,2 0 0,-1-1-1,1 1 1,1 0 0,0-1 0,7 21-1,-8-29-72,1 1 0,-1-1 0,1 0 0,0 0 0,0 1 0,0-1-1,1-1 1,-1 1 0,1 0 0,-1-1 0,1 1 0,0-1 0,0 0 0,0 0-1,0 0 1,0 0 0,1 0 0,-1-1 0,4 2 0,-4-3-24,-1 1 1,1-1-1,-1 0 0,1 0 1,-1 0-1,1 0 1,-1 0-1,1 0 1,0-1-1,-1 1 0,1-1 1,-1 0-1,0 1 1,1-1-1,-1 0 1,0-1-1,1 1 0,-1 0 1,0-1-1,0 1 1,0-1-1,0 0 0,0 1 1,0-1-1,-1 0 1,1 0-1,2-4 1,1-3 25,0 0 1,-1 0 0,0 0-1,-1-1 1,0 1 0,0-1 0,2-17-1,-2 4 110,-1 0 0,-1-30 0,-1 48-108,0 0-1,-1 0 0,1 0 1,-1 0-1,0 0 0,-1 0 1,1 1-1,-1-1 0,0 0 1,0 1-1,-1-1 1,1 1-1,-1 0 0,0 0 1,0 0-1,0 0 0,0 0 1,-1 0-1,0 1 0,0 0 1,0 0-1,0 0 0,0 0 1,0 1-1,-9-4 1,11 6 0,0-1 1,0 1-1,0 0 1,0 1-1,0-1 1,0 0-1,0 0 1,0 1-1,0-1 1,0 1-1,-4 1 1,6-2-50,-1 1 1,1-1 0,0 0-1,-1 0 1,1 0 0,0 0-1,-1 1 1,1-1 0,0 0-1,-1 0 1,1 1 0,0-1-1,0 0 1,-1 1 0,1-1-1,0 0 1,0 1 0,0-1-1,-1 0 1,1 1 0,0-1-1,0 0 1,0 1 0,0 0-6,0-1 0,1 1 0,-1-1 1,0 1-1,1-1 0,-1 1 0,0-1 1,1 1-1,-1-1 0,1 1 0,-1-1 1,1 0-1,-1 1 0,1-1 0,-1 0 0,1 0 1,-1 1-1,1-1 0,0 0 0,-1 0 1,2 0-1,6 2 8,0 0-1,-1-1 1,1 0 0,0-1-1,0 1 1,0-2 0,0 1 0,0-1-1,0 0 1,11-4 0,-5 2 19,0-2 0,-1 0 1,1 0-1,23-15 0,-13 5 39,-8 5 41,0 0 1,29-12-1,-20 5 99,-23 15-173,1 0 0,-1 0 0,0 0 0,0 1 1,1-1-1,-1 1 0,1-1 0,0 1 0,5-2 0,-5 2 144,0-1 1,0 0-1,0 0 0,0-1 1,0 1-1,0 0 0,-1-1 1,1 0-1,-1 0 0,0 1 1,3-5-1,25-38-157,-16 27-6,-2-1-1,0-1 0,12-26 1,0-28 119,-11 28 50,-10 27-16,-3 16-164,0-1 0,-1 1 0,1 0 0,-1-1 0,0 1 0,0 0 0,0 0 0,0-1 0,-3-5 0,2 5 10,-3-6 49,2 12-36,0 19-20,2-10-12,-30 279 0,-26 192-173,36-366 21,-39 126 1,57-233 136,-1-1 0,1 1 1,-8 11-1,10-19 14,0 1 0,0-1-1,0 1 1,0-1 0,0 1 0,-1-1 0,1 0 0,0 0-1,-1 0 1,1 1 0,-3-1 0,4 0 1,-1-1 1,0 0-1,1 0 1,-1 0-1,0 0 1,1 0-1,-1 0 1,0 0-1,1 0 1,-1 0-1,1 0 0,-1 0 1,0 0-1,1 0 1,-1-1-1,0 1 1,1 0-1,-1 0 1,1-1-1,-1 1 1,1 0-1,-1-1 1,0 1-1,1-1 1,-1 1-1,1-1 0,0 1 1,-1-1-1,1 1 1,-1-2-1,0 1 5,0 0-1,1-1 0,-1 1 1,1-1-1,-1 1 0,1-1 0,0 0 1,-1 1-1,1-1 0,0 1 1,0-1-1,0 0 0,0 1 0,0-1 1,1 1-1,-1-1 0,0 1 1,1-1-1,-1 0 0,1 1 0,0-2 1,19-33 89,-11 24-63,0 0 1,1 1-1,1 0 1,-1 1-1,2 0 1,-1 1-1,1 0 1,15-8-1,3 1 59,1 1 0,45-16 0,-54 24-93,2 2 0,-1 0 0,33-3 0,27-4 0,-44-3 871,-17 1-5777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39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332 182 9536,'0'0'7193,"2"-11"-6919,1-33 20,-3 42-262,-1-1 0,1 1 0,-1-1 1,1 1-1,-1 0 0,0-1 0,0 1 0,0 0 1,0 0-1,0 0 0,-1-1 0,1 1 1,-1 0-1,1 1 0,-3-3 0,-1-3 82,0 1 28,0-1-1,0 1 0,-1 0 1,0 0-1,0 1 1,0-1-1,-1 1 1,0 1-1,0-1 0,0 1 1,0 0-1,-1 1 1,1 0-1,-1 0 1,0 1-1,0-1 1,0 2-1,0-1 0,0 1 1,0 1-1,-1-1 1,1 1-1,0 1 1,-15 2-1,17-2-70,0 0 0,0 1 0,0-1-1,1 1 1,-1 1 0,1-1 0,0 1 0,-1 0 0,1 0 0,0 0-1,1 1 1,-1 0 0,1 0 0,-1 0 0,1 0 0,0 1 0,1-1 0,-1 1-1,1 0 1,0 0 0,0 1 0,1-1 0,-1 1 0,1-1 0,-2 12-1,1-7-6,2 1 0,-1-1 0,2 1 0,-1 0 0,1 0-1,1-1 1,0 1 0,0 0 0,1-1 0,1 1-1,0-1 1,0 1 0,8 14 0,6 7 133,2 0 0,24 30 0,-23-33 13,-10-12-56,0 0 0,14 37-1,-1-1 144,-13-29-176,-2 0 0,0 1 1,-2 0-1,0 0 0,-2 0 1,2 37-1,-6-51-37,1 0 0,-2-1 0,0 1-1,0 0 1,0-1 0,-2 1 0,1-1 0,-1 0 0,-1 0 0,0 0 0,0 0 0,-1-1 0,-6 10-1,7-10 185,-4 9 218,8-18-472,-1 0 1,1 1 0,0-1-1,0 1 1,0-1 0,-1 0 0,1 1-1,0-1 1,0 0 0,-1 0-1,1 1 1,0-1 0,-1 0 0,1 0-1,0 1 1,-1-1 0,1 0-1,-1 0 1,1 0 0,0 0 0,-1 0-1,1 1 1,-1-1 0,1 0-1,0 0 1,-1 0 0,1 0-1,-1 0 1,1 0 0,0 0 0,-1 0-1,1-1 1,-1 1 0,1 0-1,2-19-76,-3-11-457,2 14-3067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4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11448,'0'0'5230,"14"-5"-4795,25-6 69,0 2 0,57-7 0,-62 12 230,0-1-1,62-19 1,-80 20-412,1 1 0,0 1 1,19-1-1,0 0-2775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4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8936,'0'0'7302,"11"1"-6995,75 8 610,-82-9-829,1 0-1,-1 0 1,0 0-1,1 0 1,-1-1-1,0 1 1,1-1-1,-1 0 1,0-1-1,0 1 1,0-1-1,0 1 1,0-1-1,0-1 1,4-2-1,-6 4-10,0-1 1,0 0-1,0 0 0,0 0 0,0 0 1,0 0-1,-1 0 0,1 0 1,-1 0-1,1-1 0,-1 1 0,0 0 1,0-1-1,0 1 0,0-1 1,-1 0-1,1 1 0,-1-1 0,1 0 1,-1 1-1,0-1 0,0 0 1,0 1-1,0-1 0,-1-3 0,-1 1-5,1 0-1,-1 0 1,1 1-1,-1-1 1,-1 0-1,1 1 1,-1-1-1,1 1 1,-1 0-1,0 0 0,-1 0 1,1 0-1,-1 1 1,0-1-1,0 1 1,0 0-1,-7-4 1,8 6-33,0-1 1,0 1-1,0 0 1,0 0-1,0 0 1,0 1 0,0-1-1,-1 1 1,1-1-1,0 1 1,0 0-1,0 0 1,-1 1-1,1-1 1,0 1-1,0-1 1,0 1 0,0 0-1,0 0 1,0 1-1,0-1 1,0 1-1,0-1 1,0 1-1,1 0 1,-1 0-1,1 0 1,-5 5 0,4-4 5,0 1 1,0-1-1,0 1 1,0 0 0,1 0-1,0 0 1,-1 0-1,2 1 1,-1-1 0,0 0-1,1 1 1,0 0-1,0-1 1,0 1 0,1 0-1,-1-1 1,1 1-1,0 0 1,1-1 0,0 7-1,3 6 89,0 0-1,1 0 1,1-1 0,8 18-1,-14-33-126,5 7 66,0 0 0,0 0 1,1-1-1,0 1 0,0-1 1,1-1-1,0 1 0,8 5 1,10 12 168,-22-22-208,0 0 0,-1 0 0,1 0 0,0 0 0,0-1-1,0 1 1,0-1 0,0 0 0,0 0 0,0 0 0,0 0 0,0 0 0,1-1 0,-1 0-1,0 1 1,0-1 0,1 0 0,-1-1 0,6 0 0,-2 0 34,1-1-1,0 0 1,0-1 0,-1 1 0,1-1-1,13-9 1,-8 5 23,0-1 0,-1 0 0,0-1 1,-1-1-1,19-17 0,0-7 178,1 1 0,41-31 1,-69 61-238,1 0 1,1 1-1,-1-1 0,0 1 1,1-1-1,-1 2 0,1-1 1,7-2-1,-10 4-19,0-1 0,0 1-1,0-1 1,0 1 0,0 0 0,0 0-1,0 0 1,0 0 0,0 0-1,0 1 1,0-1 0,0 1 0,0-1-1,0 1 1,0 0 0,0-1-1,-1 1 1,1 0 0,0 0 0,0 0-1,-1 1 1,4 1 0,3 7 33,1-2-9,-2 1 0,1 0 0,-1 0-1,-1 0 1,1 1 0,6 16 0,23 44 434,-28-55-377,14 21 410,-15-9-308,-3-15-363,1 2-417,-1-7-3211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42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1 11448,'0'0'6358,"-4"9"-5931,-3 9-109,0 0 1,-2-1 0,0 0-1,-23 31 1,-10-6 190,26-27-223,-20 23 0,-74 90 779,2-3 105,100-115-954,0-1 0,0 0 0,-1 0 0,-13 10 0,41-18-1932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47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22 657 10448,'0'0'2472,"-3"11"-1794,-1 4-435,2-8-136,1-1 1,-1 1-1,1-1 1,1 1-1,-1 0 0,1-1 1,0 1-1,2 10 1,8 249 1904,-9-142-1239,-1-48-149,-1-67-415,0-1 0,0 1 0,-1-1 0,0 0 0,0 1 1,-6 12-1,5-12 1276,6-20-708,0-15-561,0 0-1,-1-34 1,-1 4-5,32-264 975,-29 288-1060,1 4 48,1 0 0,2 0 0,1 1 0,20-45 0,-25 63-80,1-1 0,0 2 0,0-1 0,1 0 0,0 1 0,1 0 0,0 0 0,0 1 0,15-12 1,-19 17-64,0 0 0,0 0 1,0 0-1,1 1 0,-1-1 1,1 1-1,-1 0 0,1 0 1,-1 0-1,1 0 0,0 1 1,-1-1-1,1 1 0,0 0 1,-1 0-1,1 0 0,0 1 1,-1-1-1,1 1 0,0 0 1,-1 0-1,1 0 0,-1 1 1,1-1-1,-1 1 0,0 0 1,0 0-1,0 0 1,0 0-1,5 5 0,0 1 9,0 0 1,0 0-1,-1 1 0,-1 0 0,1 1 1,-1-1-1,-1 1 0,0 0 0,-1 1 1,1-1-1,-2 1 0,0 0 0,0 0 1,-1 0-1,1 14 0,-1-13 2,-2 0 1,0-1-1,0 1 0,-1 0 1,0-1-1,-1 1 0,-1 0 1,1-1-1,-2 0 0,0 0 1,0 0-1,-1 0 0,0-1 0,-12 18 1,14-25 9,0 1-1,-1-1 1,1 1 0,-1-1 0,0 0 0,0 0-1,0-1 1,0 1 0,-1-1 0,1 0-1,0 0 1,-1 0 0,0-1 0,1 0 0,-1 0-1,0 0 1,0 0 0,1-1 0,-1 1 0,0-1-1,0 0 1,0-1 0,0 1 0,1-1-1,-1 0 1,0-1 0,1 1 0,-1-1 0,0 1-1,1-1 1,0-1 0,0 1 0,-1-1 0,1 1-1,1-1 1,-1-1 0,-6-5 0,9 7-22,-1 0-1,1 0 1,0 0 0,0 0 0,0 0 0,0 0 0,0 0-1,0 0 1,0 0 0,1-1 0,-1 1 0,1 0 0,0 0-1,0-1 1,0 1 0,0 0 0,0-5 0,1 6-17,-1 0 1,1-1-1,-1 1 0,1 0 1,0 0-1,-1 0 1,1 0-1,0 0 1,0 0-1,0 0 0,0 0 1,0 0-1,0 0 1,0 0-1,0 0 1,0 1-1,0-1 0,0 0 1,1 1-1,-1-1 1,0 1-1,0-1 0,1 1 1,-1 0-1,0 0 1,1-1-1,-1 1 1,0 0-1,1 0 0,-1 0 1,0 0-1,2 1 1,65 4-40,63 2-102,-112-8 108,0 0 0,0-1-1,0-1 1,33-8 0,-46 8 16,0 1-1,0-1 1,-1 0-1,1 0 1,0-1-1,-1 0 1,0 0 0,0 0-1,0-1 1,0 1-1,-1-1 1,0 0-1,0 0 1,0-1 0,-1 1-1,1-1 1,-1 0-1,-1 0 1,1 0-1,1-7 1,-1 4 26,-1-1-1,0 0 1,0 0 0,-1 0 0,0 0-1,-1 0 1,0 0 0,0 0 0,-1 0-1,-1 0 1,1 0 0,-5-11-1,3 11 24,-1 1 0,-8-18 0,10 25-34,1 0-1,0-1 1,-1 1-1,0 0 1,1 0 0,-1 0-1,0 0 1,0 0-1,0 1 1,0-1-1,-1 1 1,1-1 0,0 1-1,-1 0 1,1 0-1,-4-2 1,5 4-10,1-1-1,-1 0 1,0 0 0,0 0-1,0 0 1,1 1 0,-1-1-1,0 0 1,0 1 0,1-1-1,-1 0 1,0 1 0,0-1-1,1 1 1,-1 0-1,1-1 1,-1 1 0,1-1-1,-1 1 1,0 0 0,1-1-1,0 1 1,-1 0 0,1 0-1,0-1 1,-1 2 0,-8 22-46,7-15 31,1-1 0,0 1 0,0 0 0,1 0 0,0 0 0,1 0 1,0 0-1,1 0 0,-1 0 0,2-1 0,-1 1 0,1-1 0,0 1 0,1-1 0,0 0 0,8 11 0,-5-8-1,0-1 1,1 0-1,1 0 1,-1-1 0,1 0-1,1-1 1,0 0-1,0-1 1,0 0 0,1 0-1,13 5 1,-20-10 7,2 0 1,-1-1 0,0 0-1,0 0 1,0 0-1,0-1 1,1 0 0,-1 0-1,0 0 1,0 0 0,0-1-1,1 0 1,6-2-1,-2 0-2,-1 0-1,0-1 1,0 0-1,0 0 1,-1-1-1,10-7 1,-12 7 12,-1 1 1,0-1-1,0 0 0,-1 0 1,1-1-1,-1 1 1,0-1-1,5-11 1,-2 3 37,-1-1 1,7-26 0,-12 36-27,0-1 1,-1 1 0,1 0-1,-1-1 1,0 1 0,-1 0 0,1-1-1,-1 1 1,0 0 0,0 0-1,-1 0 1,-2-7 0,-1-1 101,-1 0 0,-1 1 1,-10-16-1,15 26-30,1 0 0,-1 0-1,0 0 1,0 0 0,0 1 0,0-1-1,-1 1 1,1-1 0,0 1 0,-1 0 0,-4-2-1,7 3 1,23 2-63,-6 4-24,-10-4 0,1 0 0,-1 1 0,0 0 0,1 0 0,11 8 0,-14-8 0,-1 0 0,0 0 0,1 1 0,-1-1 0,-1 1 0,1 0 0,0 0 0,-1 0 0,0 1 0,0-1 0,0 1 0,-1 0 0,0-1 0,0 1 0,0 0 0,2 7 0,44 139 0,-46-147 0,0 0 0,0 0 0,0 0 0,1 0 0,-1 0 0,1 0 0,0-1 0,0 1 0,0-1 0,1 0 0,-1 0 0,1 0 0,0 0 0,0-1 0,0 1 0,0-1 0,0 0 0,0 0 0,0-1 0,1 1 0,-1-1 0,1 0 0,-1 0 0,9 0 0,-7 0 0,0-1 0,0-1 0,0 1 0,0-1 0,0 0 0,0-1 0,-1 1 0,1-1 0,0 0 0,-1-1 0,1 1 0,-1-1 0,0 0 0,0 0 0,0-1 0,0 0 0,-1 0 0,7-7 0,-2 2 0,-1 0 0,0-1 0,-1 0 0,0 0 0,-1-1 0,0 0 0,7-18 0,23-62 0,-26 75 0,-5 12 0,-2 9 0,-3-1 0,1 0 0,0 0 0,0 0 0,0 0 0,1-1 0,-1 1 0,1 0 0,0-1 0,3 5 0,9 22 0,-11-16 0,0 0 0,0 0 0,0 23 0,3-18 0,-4-19 0,0-1 0,-1 0 0,1 0 0,-1 1 0,1-1 0,-1 0 0,0 0 0,1 0 0,-1-1 0,0 1 0,2-2 0,69-83 0,-70 84 0,1 0 0,-1 0 0,1 0 0,-1 1 0,1-1 0,0 1 0,5-2 0,-8 2 0,1 1 0,0 0 0,-1-1 0,1 1 0,0 0 0,-1 0 0,1-1 0,0 1 0,0 0 0,-1 0 0,1 0 0,0 0 0,-1 0 0,1 0 0,0 0 0,0 1 0,-1-1 0,1 0 0,0 0 0,-1 0 0,1 1 0,0-1 0,-1 0 0,1 1 0,0-1 0,-1 1 0,1-1 0,-1 0 0,1 1 0,-1-1 0,2 2 0,1 6 0,-1 1 0,0-1 0,0 1 0,-1-1 0,0 1 0,-1-1 0,1 1 0,-2 0 0,1-1 0,-1 1 0,-4 14 0,0 30 0,12-61 0,-1 0 0,0-1 0,-1 0 0,7-15 0,-4 7 0,-6 10 0,1 0 0,1 0 0,-1 0 0,1 1 0,0-1 0,10-10 0,-7 9 0,6-3 0,-13 11 0,1 1 0,0-1 0,-1 0 0,1 1 0,0-1 0,-1 0 0,1 1 0,-1-1 0,1 1 0,-1-1 0,1 1 0,-1 0 0,1-1 0,-1 1 0,0-1 0,1 1 0,-1 0 0,0-1 0,1 1 0,-1 0 0,0-1 0,0 1 0,0 0 0,0 0 0,1-1 0,-1 1 0,0 1 0,3 31 0,-3-29 0,0 0 0,0 0 0,0 0 0,1 0 0,0 0 0,0 1 0,0-1 0,0-1 0,2 6 0,-3-8 0,1-1 0,-1 0 0,0 0 0,0 1 0,0-1 0,1 0 0,-1 0 0,0 1 0,0-1 0,1 0 0,-1 0 0,0 0 0,0 1 0,1-1 0,-1 0 0,0 0 0,1 0 0,-1 0 0,0 0 0,1 0 0,-1 0 0,0 1 0,1-1 0,-1 0 0,0 0 0,1 0 0,-1 0 0,0 0 0,1-1 0,-1 1 0,11-8 0,8-24 0,-12 20 0,0 1 0,0 2 0,1-1 0,13-12 0,-18 19 0,0 1 0,0-1 0,0 1 0,0-1 0,1 1 0,-1 0 0,1 0 0,-1 1 0,1-1 0,0 1 0,0 0 0,0 0 0,-1 0 0,8-1 0,-9 3 0,-1-1 0,1 0 0,-1 1 0,0-1 0,1 1 0,-1-1 0,0 1 0,1 0 0,-1-1 0,0 1 0,0 0 0,0 0 0,0 0 0,0 0 0,0 0 0,0 0 0,0 0 0,0 1 0,1 0 0,14 29 0,-12-24 0,15 34 0,-12-24 0,0-1 0,2 0 0,0-1 0,12 17 0,-18-30 0,-1 1 0,0-1 0,1 0 0,-1 0 0,1 0 0,0 0 0,-1-1 0,1 1 0,0-1 0,0 0 0,0 0 0,0 0 0,0 0 0,0 0 0,1 0 0,-1-1 0,0 0 0,0 0 0,1 0 0,-1 0 0,0 0 0,0 0 0,0-1 0,1 0 0,-1 1 0,0-1 0,0 0 0,0-1 0,0 1 0,3-3 0,2 1 0,-1-2 0,1 1 0,-1-1 0,0 0 0,-1-1 0,1 1 0,-1-1 0,0-1 0,-1 1 0,8-11 0,-10 10 0,1 1 0,-1-1 0,-1 1 0,1-1 0,-1 0 0,-1 0 0,1 0 0,-1 0 0,0 0 0,-1 0 0,0-15 0,0 22 0,0-1 0,0 1 0,0-1 0,-1 1 0,1-1 0,0 1 0,0 0 0,0-1 0,0 1 0,-1-1 0,1 1 0,0-1 0,0 1 0,-1 0 0,1-1 0,0 1 0,-1 0 0,1-1 0,0 1 0,-1 0 0,1 0 0,-1-1 0,1 1 0,0 0 0,-1 0 0,1 0 0,-1-1 0,1 1 0,-1 0 0,-14 5 0,12-3 0,0 1 0,0-1 0,0 1 0,0 0 0,0-1 0,-3 6 0,1 0 0,1-1 0,0 1 0,0 0 0,1 0 0,0 0 0,1 1 0,-3 10 0,5-15 0,0 0 0,-1 0 0,1 0 0,1 0 0,-1 0 0,1 0 0,-1-1 0,1 1 0,0 0 0,0 0 0,1-1 0,-1 1 0,1 0 0,0-1 0,0 0 0,0 1 0,0-1 0,5 5 0,-5-5 0,1 0 0,-1 0 0,1-1 0,0 1 0,0-1 0,0 0 0,0 1 0,1-1 0,-1-1 0,0 1 0,1 0 0,5 1 0,-5-3 0,1 1 0,-1-1 0,1 0 0,-1 0 0,1-1 0,-1 1 0,1-1 0,-1 0 0,0 0 0,7-3 0,5-3 0,1-1 0,-1-1 0,0-1 0,-1 0 0,0-1 0,-1 0 0,18-18 0,-9 8 0,31-21 0,-54 42 0,1-1 0,-1 0 0,1 1 0,0-1 0,-1 1 0,1-1 0,0 1 0,-1 0 0,1-1 0,0 1 0,0 0 0,0-1 0,-1 1 0,1 0 0,0 0 0,0 0 0,0 0 0,-1 0 0,1 0 0,0 0 0,0 0 0,0 0 0,0 0 0,-1 0 0,1 0 0,0 1 0,0-1 0,0 0 0,-1 1 0,1-1 0,0 0 0,-1 1 0,1-1 0,1 2 0,-1 0 0,0 0 0,0 0 0,0 0 0,0 0 0,0 1 0,-1-1 0,1 0 0,-1 0 0,1 1 0,-1-1 0,0 0 0,0 4 0,-10 128 0,10-134 0,0 0 0,0 0 0,0-1 0,0 1 0,0 0 0,0 0 0,1 0 0,-1 0 0,0 0 0,0-1 0,0 1 0,0 0 0,0 0 0,1 0 0,-1 0 0,0 0 0,0 0 0,0 0 0,0 0 0,1 0 0,-1-1 0,0 1 0,0 0 0,0 0 0,1 0 0,-1 0 0,0 0 0,0 0 0,0 0 0,1 0 0,-1 0 0,0 1 0,0-1 0,0 0 0,0 0 0,1 0 0,-1 0 0,0 0 0,0 0 0,0 0 0,0 0 0,1 0 0,-1 1 0,0-1 0,0 0 0,0 0 0,0 0 0,0 0 0,0 0 0,1 1 0,-1-1 0,0 0 0,0 0 0,0 0 0,0 0 0,0 1 0,0-1 0,0 0 0,0 0 0,0 0 0,0 1 0,0-1 0,0 0 0,0 0 0,0 0 0,0 1 0,9-12 0,8-14 0,1 1 0,1 1 0,23-22 0,-31 37 0,-10 8 0,-1 0 0,0 0 0,1 1 0,-1-1 0,1 0 0,-1 0 0,0 0 0,1 1 0,-1-1 0,0 0 0,1 0 0,-1 1 0,0-1 0,1 0 0,-1 1 0,0-1 0,0 0 0,1 1 0,-1-1 0,0 0 0,0 1 0,0-1 0,1 1 0,-1-1 0,0 0 0,0 1 0,0-1 0,0 1 0,0-1 0,0 0 0,0 1 0,5 18 0,-2-2 0,1-1 0,1 0 0,1 0 0,11 22 0,-16-36 0,1 0 0,-1 0 0,1 0 0,0 0 0,0 0 0,-1 0 0,1-1 0,0 1 0,1-1 0,-1 0 0,0 1 0,0-1 0,1 0 0,-1 0 0,1 0 0,-1-1 0,0 1 0,1-1 0,-1 1 0,1-1 0,0 0 0,-1 0 0,4 0 0,-1 0 0,1-1 0,-1 1 0,1-1 0,-1-1 0,1 1 0,-1-1 0,0 0 0,0 0 0,10-6 0,-5 1 0,-1-1 0,0 0 0,0-1 0,14-18 0,-6 7 0,-1 0 0,-2 0 0,0-2 0,-1 0 0,-1 0 0,-1-1 0,-1 0 0,-1-1 0,-1 0 0,-1-1 0,-1 0 0,4-47 0,-9 68 0,6-52 0,-2 0 0,-3 0 0,-5-69 0,1 113 0,-1 0 0,-6-19 0,-5-20 0,8 33 0,3 32 0,-10 49 0,3 1 0,-2 65 0,10-98 0,2 0 0,1 1 0,1-1 0,2 0 0,1 0 0,2 0 0,1-1 0,1 0 0,13 29 0,-6-25 0,-9-21 0,-1 0 0,0 1 0,-1 0 0,4 17 0,-9-29 0,1 0 0,-1 0 0,0 0 0,1 0 0,-1 0 0,1 0 0,0 0 0,0-1 0,0 1 0,0 0 0,0 0 0,0-1 0,0 1 0,0-1 0,1 1 0,-1-1 0,1 1 0,-1-1 0,1 0 0,3 2 0,-2-2 0,0 0 0,0 0 0,0-1 0,0 1 0,0-1 0,0 0 0,0 0 0,0 0 0,0-1 0,0 1 0,0-1 0,0 1 0,5-3 0,-1 1 0,-1-1 0,1 0 0,-1 0 0,1-1 0,-1 1 0,0-1 0,0-1 0,-1 1 0,1-1 0,5-6 0,5-7 0,23-36 0,-1 2 0,-22 30 0,-13 18 0,0-1 0,0 0 0,1 1 0,0 0 0,0 0 0,0 0 0,0 0 0,0 0 0,1 1 0,-1 0 0,8-4 0,-5 4 0,-5 3 0,-1-1 0,1 0 0,-1 1 0,0-1 0,1 1 0,-1 0 0,1-1 0,-1 1 0,1 0 0,-1 0 0,3 0 0,-2 1 0,-1-1 0,1 1 0,-1 0 0,0 0 0,1 0 0,-1 0 0,0 0 0,0 0 0,0 0 0,0 0 0,0 1 0,0-1 0,0 0 0,1 3 0,2 2 0,-1 0 0,0 0 0,-1 0 0,0 0 0,1 1 0,-2-1 0,1 1 0,-1-1 0,0 1 0,-1 0 0,1-1 0,-1 1 0,0 0 0,-1 0 0,0-1 0,0 1 0,0 0 0,-5 10 0,3-7 0,-1-1 0,0 0 0,0 0 0,-1 0 0,0-1 0,-1 0 0,0 0 0,0 0 0,-1-1 0,0 1 0,0-2 0,-11 9 0,15-13 0,1 0 0,-1 0 0,0-1 0,-1 1 0,1-1 0,0 0 0,0 0 0,-1 0 0,1 0 0,0-1 0,-1 1 0,-6-1 0,9 0 0,-1 0 0,0 0 0,0-1 0,1 1 0,-1-1 0,0 1 0,0-1 0,1 1 0,-1-1 0,1 0 0,-1 0 0,0 0 0,1 0 0,0 0 0,-1 0 0,1 0 0,0 0 0,-1-1 0,1 1 0,0 0 0,0-1 0,0 1 0,0-1 0,-1-2 0,-19-20 0,35 14 0,-13 9 0,12-7 0,-1 1 0,1 0 0,0 1 0,0 0 0,1 1 0,0 1 0,24-5 0,18-1 0,2 1 0,103-1 0,-157 10 0,0 0 0,1 0 0,-1 1 0,0-1 0,0 1 0,0 0 0,0 0 0,0 0 0,0 1 0,0-1 0,0 1 0,3 2 0,-7-2 0,-1-1 0,1 0 0,-1 1 0,1-1 0,-1 0 0,0 0 0,1 1 0,-1-1 0,0 0 0,0 0 0,0 0 0,0 0 0,0 0 0,0 0 0,-2 1 0,1 0 0,-34 26 850,15-14-5635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4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15976,'0'0'6569,"12"-10"-6039,-4 3-435,0 1-1,1 0 0,-1 0 1,2 1-1,-1 0 0,0 1 1,1 0-1,0 1 0,0-1 1,0 2-1,14-3 0,67-1 2650,182 9 0,-269-3-2556,1 0 0,0 1 1,-1-1-1,1 1 0,-1 0 0,1 1 0,-1-1 0,8 4 0,-9 0-102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1:4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56 8936,'0'0'14031,"-10"-3"-13464,-31-9-36,41 10-211,0 0 0,-1 0 0,1 0 0,0 0 0,0 0 0,0 0 0,1 0 1,-1 0-1,1-3 0,0-7 772,-1 12-674,0-1-313,0 1 0,0 0 0,1 0 0,-1-1 0,0 1 0,0 0 0,0 0 0,0-1 0,0 1 0,0 0-1,0 0 1,1-1 0,-1 1 0,0 0 0,0 0 0,0 0 0,1-1 0,-1 1 0,0 0 0,0 0 0,0 0-1,1 0 1,-1 0 0,0 0 0,0-1 0,1 1 0,-1 0 0,0 0 0,0 0 0,1 0 0,-1 0 0,0 0 0,0 0-1,1 0 1,71 24 206,-53-18 526,0 0-1643,-9-3-3288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2:27.5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1 269 8432,'0'0'10946,"11"-9"-10761,-7 6-150,12-10 158,0-1-1,-1-1 1,16-19 0,-13 0 473,-6 7-167,-10 25-462,-1 0 0,0 0 0,0 0 1,0 0-1,0-1 0,0 1 0,-1 0 0,1-1 0,-1 1 0,1-1 1,-1 1-1,0 0 0,0-1 0,0 1 0,0-1 0,0 1 0,-1-1 1,1 1-1,-1 0 0,0-4 0,0-1 148,0-4 234,-1 10-253,-1 5-99,-1 4-66,0 0-1,0 1 1,1-1-1,0 1 1,1 0-1,-1 0 1,2 0-1,-1 0 1,2 0-1,-1 1 1,1-1-1,0 0 1,1 0-1,0 1 1,3 11-1,1-6-8,-5-11 4,1 1 0,1-1 1,-1 0-1,1-1 0,-1 1 0,5 7 0,-4-9 7,-1-1 0,1 1 0,-1-1-1,1 0 1,0 1 0,-1-1 0,1 0-1,0 0 1,0 0 0,0-1 0,0 1-1,0 0 1,0-1 0,0 1 0,0-1-1,0 0 1,4 1 0,2 0 32,1-1 0,-1 0 0,0 0 0,11-2 0,-15 1-18,-1 0-1,1 0 0,-1 0 0,1-1 1,-1 1-1,0-1 0,0 1 0,0-1 1,0 0-1,0 0 0,0-1 0,4-4 1,36-35 263,-24 24-61,31-38 0,-39 40-131,17-21 25,-26 34-98,0 1 1,0 0 0,0 0-1,0 0 1,0 0-1,0 1 1,1-1-1,-1 1 1,1-1-1,-1 1 1,1 0-1,3-1 1,-5 2-11,0-1 1,0 1 0,0 0-1,0 0 1,-1 0-1,1 0 1,0 0-1,0 0 1,0 0-1,0 0 1,0 1-1,0-1 1,0 0-1,0 0 1,0 1-1,0-1 1,-1 1 0,1-1-1,0 1 1,0-1-1,0 1 1,-1-1-1,2 2 1,-1 0-1,0-1 0,0 1 0,0 0 0,0 0 1,0-1-1,0 1 0,-1 0 0,1 0 0,-1 0 0,1 4 1,0 1 7,-1 1 0,0-1 0,-1 1 1,-2 13-1,1-10 28,-1 0 0,0-1 0,0 1 0,-9 17 0,10-25-4,1 1-1,0-1 1,0 1 0,0-1-1,1 0 1,-1 1-1,1-1 1,0 6 0,0-8 92,4-8 22,5 0-110,0-1 1,0 0 0,12-15 0,1-1 19,37-50 149,-55 70-178,0 0-1,0 0 0,1 1 1,9-7-1,-13 10-26,0-1-1,0 1 0,-1-1 0,1 1 0,0 0 1,0-1-1,-1 1 0,1 0 0,0 0 1,0 0-1,0-1 0,0 1 0,0 0 1,-1 0-1,1 0 0,0 0 0,0 1 1,0-1-1,0 0 0,-1 0 0,1 0 1,0 1-1,0-1 0,0 0 0,-1 1 0,1-1 1,0 1-1,0-1 0,-1 1 0,1-1 1,-1 1-1,1-1 0,0 1 0,-1 0 1,1-1-1,-1 1 0,1 0 0,-1-1 1,1 1-1,-1 0 0,0 0 0,1 0 0,-1-1 1,0 1-1,0 1 0,1 3 3,0-1-1,0 1 1,-1 0 0,0-1-1,0 1 1,0 5-1,1 26 64,2-27-9,-1-1 1,1 0-1,0 1 0,9 14 1,-11-22-48,-1 1 0,1-1 0,0 0 1,0 1-1,0-1 0,0 0 1,0 1-1,0-1 0,0 0 0,0 0 1,0 0-1,1 0 0,-1 0 0,0 0 1,1-1-1,-1 1 0,1 0 0,-1-1 1,1 1-1,-1-1 0,1 1 0,-1-1 1,1 0-1,-1 1 0,1-1 1,0 0-1,-1 0 0,1 0 0,0 0 1,-1-1-1,1 1 0,-1 0 0,1-1 1,-1 1-1,3-2 0,55-22 253,-41 15-214,-10 5-20,0 0-1,0-1 0,0 0 0,13-11 0,-14 9-20,1 1-1,1 0 0,-1 1 0,1 0 1,0 0-1,0 1 0,1 0 0,-1 0 0,1 1 1,0 1-1,0-1 0,0 2 0,0-1 0,0 1 1,0 1-1,18 1 0,4 7 334,-22-4-96,-23-5-110,8 1-112,-1-1-1,1 1 1,-1 0-1,0 1 1,1-1-1,-1 1 1,1 0-1,-1 0 1,1 1-1,0 0 1,-1 0-1,1 0 1,-9 5-1,-10 2 82,22-8-96,-1-1 0,0 1 1,0 0-1,1 0 1,-1 0-1,1 0 0,-4 3 1,4-3-5,1 0 1,-1 1-1,1-1 1,-1 1-1,1-1 1,-1 1-1,1 0 1,0 0-1,0 0 1,0 0-1,0 0 1,0 0-1,1 0 1,-1 0 0,0 0-1,1 0 1,0 0-1,-1 0 1,1 0-1,0 0 1,0 1-1,0-1 1,0 0-1,1 0 1,-1 0-1,0 0 1,1 0-1,0 1 1,-1-1-1,1 0 1,0-1-1,0 1 1,0 0-1,2 3 1,0-1 15,0 1-1,0-1 1,1 0-1,-1 1 1,1-2 0,0 1-1,0 0 1,0-1 0,0 0-1,1 0 1,-1 0 0,1 0-1,5 1 1,2 0 30,0 0-1,-1-2 1,1 1 0,1-1-1,-1-1 1,0 0 0,0-1 0,0-1-1,0 1 1,1-2 0,-1 0-1,0 0 1,0-1 0,-1-1-1,1 0 1,-1 0 0,0-1-1,11-7 1,9-6 138,0-2 1,42-36-1,-67 51-180,-3 3 7,0 0 0,0-1-1,0 1 1,-1-1-1,1 0 1,-1 0-1,1 0 1,-1 0 0,0 0-1,0-1 1,-1 1-1,1 0 1,-1-1 0,1 1-1,-1-1 1,1-4-1,0 2 30,-2 6-43,0 0 1,1 0-1,-1-1 1,0 1-1,0 0 0,0 0 1,0 0-1,1 0 0,-1-1 1,0 1-1,0 0 1,0 0-1,0 0 0,0-1 1,0 1-1,0 0 0,0 0 1,1-1-1,-1 1 0,0 0 1,0 0-1,0-1 1,0 1-1,0 0 0,0 0 1,0-1-1,0 1 0,-1 0 1,1 0-1,0 0 1,0-1-1,0 1 0,0 0 1,0 0-1,0-1 0,0 1 1,0 0-1,-1 0 0,1 0 1,0 0-1,0-1 1,0 1-1,0 0 0,-1 0 1,2-1 11,-1 0 1,1 0 0,-1 0 0,1 0-1,0 0 1,0 1 0,-1-1-1,1 0 1,0 0 0,0 1 0,0-1-1,0 1 1,0-1 0,0 1 0,0-1-1,1 1 1,0-1-16,-1 1-1,0 0 1,0 0-1,0 0 1,0 0 0,0 0-1,1 0 1,-1 0-1,0 0 1,0 1 0,0-1-1,0 0 1,0 1 0,0-1-1,0 1 1,0-1-1,0 1 1,0-1 0,0 1-1,0 0 1,0 0-1,0-1 1,0 1 0,0 0-1,-1 0 1,1 0-1,0 0 1,-1 0 0,1 0-1,0 1 1,7 10 7,9 6 16,-15-17-22,0 1 1,0-1 0,0 1 0,0 0 0,-1 0-1,1 0 1,-1 0 0,1 0 0,-1 0 0,0 0-1,0 0 1,1 0 0,-2 1 0,1-1 0,0 0-1,0 1 1,0 3 0,9 51-4,-9-49 0,0 0 0,0 0 0,1-1 0,0 1 0,0-1 0,1 1 0,-1-1 0,2 0 0,-1 0 0,1 0 0,8 11 0,-10-16 0,1 1 0,-1 0 0,1-1 0,0 0 0,0 0 0,0 0 0,0 0 0,0 0 0,1 0 0,-1-1 0,0 0 0,1 1 0,-1-1 0,1-1 0,-1 1 0,1 0 0,0-1 0,-1 0 0,1 0 0,0 0 0,-1 0 0,1 0 0,-1-1 0,1 0 0,0 0 0,5-2 0,7-4 0,1 0 0,-2-2 0,1 0 0,25-19 0,-41 27 0,6-4 0,-1 0 0,0 0 0,0-1 0,-1 0 0,0 0 0,0-1 0,0 1 0,-1-1 0,0 0 0,0 1 0,0-1 0,-1-1 0,2-8 0,-4 14 0,-1-1 0,1 1 0,0 0 0,-1 0 0,1-1 0,-1 1 0,0 0 0,0 0 0,0 0 0,0 0 0,0 0 0,-3-4 0,2 2 0,-1 0 0,0 0 0,0 1 0,0-1 0,-5-3 0,7 6 0,0 0 0,-1 0 0,1 1 0,0-1 0,-1 1 0,1-1 0,0 1 0,-1 0 0,1 0 0,-1-1 0,1 1 0,0 0 0,-1 0 0,1 0 0,-1 0 0,1 1 0,0-1 0,-1 0 0,1 1 0,-1-1 0,1 1 0,0-1 0,-1 1 0,1-1 0,0 1 0,0 0 0,0 0 0,0 0 0,-1 0 0,1-1 0,0 1 0,0 1 0,1-1 0,-2 1 0,0 0 0,1 0 0,0 0 0,-1-1 0,1 1 0,0 0 0,0 0 0,0 0 0,1 1 0,-1-1 0,0 0 0,1 0 0,0 0 0,-1 0 0,1 1 0,0-1 0,0 0 0,0 0 0,0 0 0,1 1 0,-1-1 0,1 3 0,2 2 0,0 0 0,1 0 0,0 0 0,0-1 0,0 0 0,1 0 0,0 0 0,0 0 0,9 8 0,-10-12 0,0 1 0,0-1 0,0 0 0,0 1 0,0-2 0,1 1 0,-1 0 0,1-1 0,-1 0 0,1 0 0,-1 0 0,1-1 0,0 0 0,-1 0 0,1 0 0,0 0 0,4-1 0,7-1 0,0-1 0,-1-1 0,20-7 0,-28 9 0,0-1 0,-1-1 0,1 1 0,-1-1 0,0 0 0,0-1 0,0 0 0,-1 1 0,8-10 0,6-7 0,-12 15 0,-1-1 0,0 0 0,0-1 0,-1 0 0,1 1 0,5-14 0,-11 21 0,0 0 0,0 0 0,0 0 0,0-1 0,0 1 0,0 0 0,0 0 0,0 0 0,0-1 0,0 1 0,0 0 0,0 0 0,0 0 0,0-1 0,0 1 0,0 0 0,0 0 0,0 0 0,0 0 0,0-1 0,0 1 0,0 0 0,0 0 0,0 0 0,0-1 0,0 1 0,0 0 0,0 0 0,-1 0 0,1 0 0,0 0 0,0-1 0,0 1 0,0 0 0,0 0 0,-1 0 0,1 0 0,0 0 0,0 0 0,0 0 0,0-1 0,-1 1 0,1 0 0,0 0 0,0 0 0,0 0 0,-1 0 0,1 0 0,0 0 0,0 0 0,0 0 0,-1 0 0,1 0 0,0 0 0,0 0 0,-1 1 0,-12 2 0,3 2 0,1 1 0,0 0 0,0 0 0,0 1 0,1 0 0,0 0 0,0 1 0,1 0 0,-13 18 0,17-22 0,1 0 0,-1 0 0,1 1 0,0 0 0,0-1 0,0 1 0,1 0 0,-1 0 0,1 0 0,0 0 0,1 0 0,-1 0 0,1 0 0,0 0 0,0 0 0,1 0 0,0 0 0,0 0 0,0 0 0,0 0 0,0-1 0,1 1 0,3 6 0,-4-10 0,-1 0 0,1 0 0,0 0 0,-1 0 0,1 0 0,0 0 0,-1 0 0,1 0 0,0-1 0,0 1 0,0 0 0,0-1 0,0 1 0,0-1 0,0 1 0,0-1 0,0 1 0,0-1 0,0 0 0,0 1 0,0-1 0,0 0 0,0 0 0,0 0 0,1 0 0,-1 0 0,0 0 0,0 0 0,0 0 0,0 0 0,0-1 0,0 1 0,0 0 0,0-1 0,0 1 0,0-1 0,0 1 0,0-1 0,0 1 0,0-1 0,0 0 0,1-1 0,6-4 0,-1 0 0,0-1 0,12-14 0,-14 15 0,2-2 0,-1 0 0,0-1 0,6-13 0,6-8 0,-18 30 0,1 0 0,-1-1 0,1 1 0,-1 0 0,1-1 0,-1 1 0,1 0 0,-1 0 0,1 0 0,0 0 0,-1-1 0,1 1 0,-1 0 0,1 0 0,0 0 0,-1 0 0,1 0 0,-1 0 0,1 1 0,-1-1 0,1 0 0,0 0 0,-1 0 0,1 0 0,-1 1 0,1-1 0,-1 0 0,1 1 0,-1-1 0,1 0 0,-1 1 0,1-1 0,0 1 0,24 20 0,-14-11 0,-3-5 0,-1 0 0,1-1 0,0 0 0,16 6 0,-20-8 0,0-1 0,0 0 0,0 0 0,1 0 0,-1 0 0,0-1 0,1 0 0,-1 0 0,0 0 0,1 0 0,-1-1 0,6-1 0,-7 0 0,0 1 0,-1-1 0,0 1 0,1-1 0,-1 0 0,0 0 0,0 0 0,0 0 0,0 0 0,0 0 0,2-5 0,15-29 0,-11 14 0,-1 0 0,5-33 0,-8 33 0,2 0 0,12-36 0,-18 58 0,0-1 0,1 1 0,-1-1 0,0 1 0,0 0 0,1-1 0,-1 1 0,0-1 0,0 1 0,1-1 0,-1 1 0,1 0 0,-1-1 0,0 1 0,1 0 0,-1-1 0,1 1 0,-1 0 0,0 0 0,1-1 0,-1 1 0,1 0 0,-1 0 0,1 0 0,-1 0 0,1 0 0,-1 0 0,1 0 0,-1-1 0,1 1 0,-1 1 0,1-1 0,0 0 0,1 0 0,0 1 0,-1 0 0,1 0 0,0 0 0,-1 0 0,1 0 0,0 0 0,-1 0 0,3 2 0,2 3 0,-1 1 0,0-1 0,8 12 0,-9-10 0,0-1 0,0 0 0,-1 1 0,0 0 0,-1 0 0,0 0 0,0 0 0,0 0 0,-1 0 0,-1 0 0,1 15 0,-2-19 0,1 1 0,-1-1 0,0 1 0,-1-1 0,1 0 0,-1 0 0,1 0 0,-1 1 0,0-2 0,-1 1 0,1 0 0,-1 0 0,1-1 0,-1 1 0,0-1 0,-1 0 0,1 0 0,0 0 0,-1-1 0,0 1 0,1-1 0,-1 1 0,-6 1 0,-43 11 0,38-18 0,16 4 0,0 1 0,-1-1 0,1 0 0,0 1 0,1-1 0,-1 0 0,0 0 0,0 0 0,0 0 0,1 0 0,2 1 0,14 4 0,1-1 0,-1-1 0,1-1 0,0-1 0,1-1 0,22 0 0,-29-2 0,1 0 0,-1-1 0,0 0 0,0-1 0,-1 0 0,1-1 0,-1-1 0,1 0 0,-2 0 0,13-8 0,-18 9 0,0 0 0,0-1 0,0 1 0,0-1 0,-1 0 0,0-1 0,0 1 0,-1-1 0,1 0 0,-1-1 0,0 1 0,-1 0 0,0-1 0,0 0 0,0 0 0,2-9 0,-9-13 0,3 22 0,0 3 0,0 4 0,1 0 0,0 0 0,0 0 0,0 0 0,0 0 0,-1 0 0,1 0 0,0 0 0,0 0 0,0 0 0,0 0 0,0 0 0,-1 0 0,1 0 0,0 0 0,0 1 0,0-1 0,0 0 0,-1 0 0,1 0 0,0 0 0,0 0 0,0 0 0,0 0 0,0 0 0,0 0 0,0 1 0,-1-1 0,1 0 0,0 0 0,0 0 0,0 0 0,0 0 0,0 0 0,0 1 0,0-1 0,0 0 0,0 0 0,0 0 0,0 0 0,0 1 0,0-1 0,0 0 0,0 0 0,0 0 0,0 0 0,0 0 0,0 1 0,0-1 0,-2 8 0,2-8 0,0 9 0,-1 0 0,1 0 0,0 0 0,1 0 0,0 0 0,0 0 0,1-1 0,0 1 0,1 0 0,-1-1 0,2 0 0,-1 1 0,1-1 0,1-1 0,-1 1 0,1-1 0,1 1 0,-1-1 0,9 8 0,-13-14 0,1 0 0,-1 0 0,0 0 0,1 0 0,-1-1 0,1 1 0,-1 0 0,1 0 0,-1-1 0,1 1 0,-1-1 0,1 1 0,0-1 0,-1 0 0,1 0 0,0 0 0,-1 0 0,1 0 0,0 0 0,1 0 0,0-1 0,0 0 0,0 0 0,0 0 0,-1-1 0,1 1 0,0-1 0,0 1 0,-1-1 0,1 0 0,1-2 0,4-4 0,0-1 0,-1 1 0,0-1 0,11-19 0,-6 8 0,1 0 0,0 1 0,33-35 0,-41 49 0,-5 4 0,0 1 0,0-1 0,1 1 0,-1-1 0,0 0 0,1 1 0,-1-1 0,1 1 0,-1-1 0,1 1 0,-1-1 0,1 1 0,-1 0 0,1-1 0,-1 1 0,1-1 0,0 1 0,-1 0 0,1 0 0,0-1 0,-1 1 0,1 0 0,0 0 0,-1 0 0,1 0 0,0 0 0,-1 0 0,1 0 0,0 0 0,-1 0 0,1 0 0,0 0 0,-1 0 0,1 0 0,0 1 0,-1-1 0,1 0 0,0 0 0,-1 1 0,1-1 0,-1 0 0,1 1 0,-1-1 0,1 1 0,0 0 0,1 1 0,0-1 0,-1 0 0,0 1 0,1-1 0,-1 1 0,0-1 0,0 1 0,0 0 0,0-1 0,0 1 0,0 0 0,0 0 0,-1 0 0,1 0 0,-1-1 0,1 4 0,3 11 0,-2 1 0,0 0 0,0 30 0,12-54 0,-9 0 0,0-1 0,0 0 0,4-9 0,13-21 0,-15 30 0,-1 0 0,1 1 0,0 0 0,1 0 0,-1 1 0,1 0 0,1 0 0,13-7 0,-22 13 0,1 0 0,0-1 0,0 1 0,0 0 0,0 0 0,-1 0 0,1 0 0,0 0 0,0 0 0,0 0 0,0 0 0,0 0 0,0 0 0,-1 0 0,1 0 0,0 1 0,0-1 0,0 0 0,-1 1 0,1-1 0,0 1 0,0-1 0,-1 1 0,1-1 0,0 1 0,-1-1 0,1 1 0,0 0 0,-1-1 0,1 1 0,-1 0 0,1-1 0,-1 1 0,0 0 0,1 0 0,-1 0 0,0-1 0,1 1 0,-1 1 0,13 44 0,-9-31 0,1 8 0,-4-18 0,0 0 0,1 0 0,-1-1 0,1 1 0,0 0 0,0 0 0,0-1 0,0 0 0,1 1 0,5 5 0,-7-7 0,1-1 0,1 0 0,-1 0 0,0 0 0,0 0 0,1 0 0,-1 0 0,1 0 0,0-1 0,0 0 0,-1 1 0,1-1 0,0 0 0,0 0 0,0 0 0,0-1 0,0 1 0,0-1 0,0 0 0,0 0 0,1 0 0,-1 0 0,0 0 0,0-1 0,5 0 0,6-3 0,1 0 0,-1-1 0,-1 0 0,1-1 0,-1-1 0,0 0 0,0 0 0,-1-2 0,0 1 0,-1-2 0,0 1 0,0-1 0,-1-1 0,17-22 0,-23 28 0,-1-1 0,0 0 0,0 1 0,-1-1 0,1 0 0,-1 0 0,2-12 0,-4 18 0,0-1 0,1 1 0,-1 0 0,0 0 0,0 0 0,0-1 0,0 1 0,0 0 0,0 0 0,0 0 0,0-1 0,0 1 0,0 0 0,0 0 0,0-1 0,0 1 0,0 0 0,0 0 0,0-1 0,0 1 0,0 0 0,0 0 0,0 0 0,0-1 0,0 1 0,0 0 0,-1 0 0,1 0 0,0-1 0,0 1 0,0 0 0,0 0 0,0 0 0,-1 0 0,1-1 0,0 1 0,0 0 0,0 0 0,0 0 0,-1 0 0,1 0 0,0 0 0,0 0 0,-1-1 0,1 1 0,0 0 0,0 0 0,0 0 0,-1 0 0,1 0 0,0 0 0,0 0 0,-1 0 0,1 0 0,0 0 0,0 0 0,-1 0 0,1 1 0,0-1 0,0 0 0,-15 10 0,-14 25 0,2 2 0,-42 77 0,51-79 0,18-35 0,0 0 0,0 0 0,0-1 0,0 1 0,1 0 0,-1 0 0,0 0 0,0 0 0,0 0 0,0 0 0,0 0 0,0 0 0,1 0 0,-1 0 0,0 0 0,0 0 0,0 0 0,0 0 0,0 0 0,0 0 0,1 0 0,-1 0 0,0 0 0,0 0 0,0 0 0,0 0 0,0 0 0,0 0 0,1 0 0,-1 1 0,0-1 0,0 0 0,0 0 0,0 0 0,0 0 0,0 0 0,0 0 0,0 0 0,1 0 0,-1 1 0,0-1 0,0 0 0,0 0 0,0 0 0,0 0 0,0 0 0,0 0 0,0 0 0,0 1 0,0-1 0,0 0 0,0 0 0,0 0 0,0 0 0,0 0 0,0 1 0,0-1 0,0 0 0,0 0 0,0 0 0,0 0 0,0 0 0,0 1 0,11-6 0,-7 3 0,2-2 0,0 1 0,0 0 0,0 0 0,0 0 0,0 1 0,1-1 0,8 0 0,-12 3 0,-1 0 0,1 0 0,-1 0 0,1 0 0,-1 1 0,0 0 0,1-1 0,-1 1 0,1 0 0,-1 0 0,0 0 0,0 0 0,1 1 0,-1-1 0,0 0 0,0 1 0,0 0 0,0-1 0,-1 1 0,1 0 0,0 0 0,-1 0 0,0 0 0,3 4 0,2 4 0,-1 1 0,1 0 0,-2 1 0,0-1 0,0 1 0,-1 0 0,0 0 0,-1 0 0,0 0 0,-1 1 0,-1-1 0,0 0 0,-2 16 0,-3 14 0,-2 0 0,-17 61 0,23-100 0,-5 19 0,0-1 0,-1 0 0,-19 37 0,23-54 0,1 0 0,0 0 0,-1 0 0,0 0 0,0 0 0,0 0 0,0-1 0,-1 0 0,1 0 0,-1 0 0,0 0 0,0 0 0,0-1 0,0 1 0,0-1 0,0 0 0,-1-1 0,1 1 0,-1-1 0,1 0 0,-1 0 0,0 0 0,0 0 0,-7-1 0,7-1 0,0 0 0,0 0 0,1-1 0,-1 1 0,0-1 0,1 0 0,-1-1 0,1 1 0,0-1 0,-1 0 0,1 0 0,1 0 0,-1 0 0,-4-6 0,2 3 0,0-1 0,1 1 0,0-1 0,0-1 0,0 1 0,1-1 0,-4-11 0,5 10 0,1 0 0,1 0 0,-1 0 0,2-1 0,-1 1 0,1 0 0,1 0 0,0-1 0,0 1 0,0 0 0,1 0 0,1 0 0,0 0 0,0 1 0,5-11 0,-1 5 0,0 0 0,1 1 0,1 0 0,0 1 0,0 0 0,1 0 0,1 1 0,18-15 0,44-27 0,-64 48 0,0 0 0,0 1 0,0-1 0,0 2 0,1 0 0,19-5 0,-29 8 0,0 0 0,1 0 0,-1 0 0,1 0 0,-1 0 0,1-1 0,-1 1 0,0 0 0,1 0 0,-1 0 0,1 0 0,-1 0 0,1 0 0,-1 0 0,1 0 0,-1 1 0,0-1 0,1 0 0,-1 0 0,1 0 0,-1 0 0,1 1 0,-1-1 0,0 0 0,1 0 0,-1 1 0,0-1 0,1 0 0,-1 1 0,0-1 0,1 0 0,-1 1 0,0-1 0,1 1 0,-1 0 0,0 0 0,-1 0 0,1 0 0,0 0 0,0 0 0,0 0 0,-1 0 0,1 0 0,-1 0 0,1 0 0,-1 0 0,1 0 0,-2 1 0,-23 29 0,-1-12-3935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2:27.69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18391,'0'0'3120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2:34.0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178 457 7736,'0'0'9505,"-7"-10"-9153,4 5-293,-3-5 160,0 0 0,-1 1 0,0-1 0,-1 2 0,-13-14 0,19 20-100,-1 1 1,1-1-1,-1 1 0,1-1 0,-1 1 0,0 0 1,1 0-1,-1 0 0,0 0 0,0 1 0,0-1 1,1 1-1,-1 0 0,0-1 0,0 1 0,0 1 1,0-1-1,0 0 0,0 1 0,1-1 0,-5 2 1,4 0-25,-1 0 1,1 1 0,0-1-1,0 1 1,0-1 0,0 1-1,0 0 1,1 0 0,-1 1-1,1-1 1,0 0 0,-1 1-1,2-1 1,-1 1 0,0 0-1,1 0 1,0 0 0,0 0-1,0-1 1,0 1 0,1 1-1,-1-1 1,1 0 0,0 0-1,0 0 1,1 4 0,0 4 32,1 0 0,0 0 1,1 0-1,1 0 0,-1 0 0,2-1 1,7 15-1,-8-19 36,1 0 0,0 0 0,0 0 0,0-1 0,1 0 0,0 0 0,10 8-1,-13-12-99,0 0-1,0 0 0,0 0 1,0 0-1,0 0 0,1 0 0,-1-1 1,1 0-1,-1 0 0,1 0 1,-1 0-1,1 0 0,-1-1 0,1 1 1,0-1-1,-1 0 0,1 0 1,0 0-1,3-1 0,-2-1-15,79-27 563,-74 25-546,0-1 0,-1 0 0,1-1 0,-1 0 0,15-13 0,-3-1 88,-16 14-63,1 0 0,0 0 0,1 0 0,-1 1-1,13-7 1,-11 7 176,-8 5-254,0 1 1,0-1-1,0 0 1,0 0 0,0 0-1,0 0 1,0 0-1,0 0 1,0 0 0,0 0-1,0 0 1,0 0-1,0 0 1,0 1 0,0-1-1,1 0 1,-1 0-1,0 0 1,0 0 0,0 0-1,0 0 1,0 0-1,0 0 1,0 0 0,0 0-1,0 0 1,0 0-1,0 0 1,0 0 0,0 0-1,0 0 1,1 0-1,-1 0 1,0 0 0,0 0-1,0 0 1,0 0-1,0 0 1,0 0 0,-3 13-3,3-11 2,0 1 0,0 0 0,0 0 0,1 0 0,-1-1 0,1 1 0,0 0 0,0-1 0,0 1 0,0 0 0,0-1 0,3 5 0,-1-1 7,1-1-1,-1 0 1,1 0-1,7 7 0,-8-9 0,1-1-1,-1 1 0,1-1 0,0 0 0,0 0 1,0 0-1,0-1 0,1 1 0,-1-1 0,0 0 1,1 0-1,-1-1 0,0 1 0,5-1 1,-7 0-8,-1 0 1,1 0 0,0 0-1,-1 0 1,1-1 0,-1 1-1,0-1 1,1 1-1,-1-1 1,1 1 0,-1-1-1,0 0 1,1 0 0,-1 1-1,0-1 1,0 0 0,2-3-1,-2 3 3,0-1 0,0 1-1,0-1 1,-1 1-1,1-1 1,-1 0-1,1 0 1,-1 1 0,0-1-1,0 0 1,0 0-1,0 1 1,0-1-1,0 0 1,0 0-1,0 1 1,-1-1 0,1 0-1,-1-2 1,0-1 10,-1 0 1,1 0-1,-1 0 1,0 0 0,0 1-1,0-1 1,-1 0-1,0 1 1,1 0 0,-2 0-1,1 0 1,0 0-1,-1 0 1,0 0-1,-6-4 1,-7-3 127,13 8-76,0 0 0,-1 1 0,1-1-1,-10-3 1,-9-3 210,17 3-128,15 2-52,-3 3-97,-1-1 0,1 0 1,0 0-1,-1 0 0,1-1 0,7-4 0,3-2-1,16-5-7,0 1 0,0 1 0,2 2 0,-1 1 0,70-9 0,-101 18 0,1-1 0,-1 1 0,1 0 0,0 0 0,-1 0 0,1 0 0,0 0 0,-1 1 0,1-1 0,-1 1 0,1 0 0,-1 0 0,1 0 0,-1 0 0,0 0 0,1 0 0,-1 1 0,0-1 0,4 4 0,-4-2 0,0 0 0,0 0 0,0 0 0,-1 1 0,1-1 0,-1 0 0,0 1 0,0-1 0,0 1 0,-1 0 0,1-1 0,-1 1 0,0 5 0,1-1 0,-1 0 0,0 0 0,-1 0 0,0 0 0,0 0 0,0 0 0,-1 0 0,0 0 0,-1-1 0,0 1 0,0-1 0,0 0 0,-1 0 0,-7 10 0,11-17 0,0 1 0,0-1 0,-1 0 0,1 1 0,0-1 0,0 0 0,-1 1 0,1-1 0,0 0 0,-1 1 0,1-1 0,-1 0 0,1 0 0,0 1 0,-1-1 0,1 0 0,-1 0 0,1 0 0,0 0 0,-1 1 0,1-1 0,-1 0 0,1 0 0,-1 0 0,1 0 0,0 0 0,-1 0 0,0-1 0,1 1 0,0-1 0,0 1 0,0 0 0,0-1 0,-1 1 0,1-1 0,0 1 0,0-1 0,0 1 0,0-1 0,0 1 0,0-1 0,0 1 0,0-1 0,1 1 0,-1-1 0,0 1 0,0-1 0,0 1 0,0-1 0,1 1 0,-1-1 0,6-12 0,1 1 0,-1 1 0,2-1 0,0 1 0,0 0 0,12-11 0,62-52 0,-76 69 0,-4 3 0,0 1 0,0 0 0,0 0 0,0 0 0,0 0 0,0 0 0,0 1 0,0-1 0,1 1 0,-1-1 0,0 1 0,0 0 0,0 0 0,1 0 0,-1 0 0,0 0 0,0 0 0,1 0 0,-1 1 0,0-1 0,0 1 0,0 0 0,0 0 0,0 0 0,0 0 0,0 0 0,0 0 0,0 0 0,0 1 0,0-1 0,-1 1 0,1-1 0,-1 1 0,1-1 0,-1 1 0,1 0 0,-1 0 0,0 0 0,0 0 0,0 0 0,0 0 0,1 4 0,4 9 0,1-1 0,0 0 0,1-1 0,0 1 0,15 15 0,-22-27 0,1-1 0,-1 0 0,1 1 0,-1-1 0,1 0 0,0 0 0,0 0 0,0 0 0,-1 0 0,1-1 0,0 1 0,0 0 0,0-1 0,0 0 0,0 1 0,0-1 0,0 0 0,0 0 0,0 0 0,0 0 0,1-1 0,-1 1 0,0 0 0,2-2 0,4 0 0,0-1 0,-1 1 0,1-2 0,10-6 0,109-68 0,-125 77 0,1 1 0,0-1 0,0 0 0,0 1 0,0-1 0,0 1 0,0 0 0,0 0 0,-1 0 0,1 1 0,0-1 0,0 1 0,0-1 0,0 1 0,3 1 0,44 19 0,-45-19 0,-4-2 0,1 1 0,0 0 0,1 0 0,-1 0 0,0 0 0,0 0 0,0 1 0,-1-1 0,1 1 0,0-1 0,0 1 0,2 3 0,-4-3 0,-46-8 0,38 5 0,-1-1 0,1 1 0,-1 0 0,1 1 0,-1 0 0,1 0 0,-10 2 0,-30 8 0,48-10 0,-1 1 0,0-1 0,0 0 0,0 1 0,1-1 0,-1 1 0,0-1 0,1 1 0,-1-1 0,0 1 0,1-1 0,-1 1 0,0 0 0,1-1 0,-1 1 0,1 0 0,0 0 0,-1-1 0,1 1 0,-1 0 0,1 0 0,0 0 0,0-1 0,-1 1 0,1 1 0,-1 2 0,-1 0 0,0 0 0,1 1 0,-1-1 0,1 1 0,0-1 0,0 1 0,0 0 0,1-1 0,0 1 0,0 0 0,0-1 0,0 1 0,1 0 0,-1-1 0,1 1 0,1 0 0,-1-1 0,1 1 0,-1-1 0,1 0 0,0 1 0,1-1 0,-1 0 0,5 5 0,-2-3 0,1 1 0,0-1 0,0 0 0,0 0 0,1-1 0,0 0 0,0 0 0,0-1 0,1 0 0,0 0 0,-1 0 0,16 3 0,-7-3 0,0-1 0,0-1 0,0 0 0,0-1 0,0-1 0,0 0 0,1-1 0,-1-1 0,0-1 0,0 0 0,-1-1 0,1 0 0,-1-2 0,24-11 0,-13 6 0,-18 8 0,1-1 0,-1 0 0,16-10 0,-21 12 0,-1-1 0,1 1 0,0-1 0,-1 0 0,1 0 0,-1 0 0,0 0 0,0 0 0,0 0 0,-1-1 0,1 1 0,-1 0 0,2-7 0,-2 7 0,0 1 0,0 0 0,-1 0 0,1-1 0,-1 1 0,0-1 0,0 1 0,0 0 0,0-1 0,0 1 0,0-1 0,0 1 0,-1 0 0,1-1 0,-1 1 0,0 0 0,0-1 0,0 1 0,0 0 0,0 0 0,0 0 0,-1 0 0,1 0 0,0 0 0,-1 0 0,0 1 0,-2-3 0,3 3 0,0 1 0,0-1 0,0 0 0,0 1 0,0-1 0,0 1 0,0 0 0,0-1 0,-1 1 0,1 0 0,0 0 0,0 0 0,0 0 0,-1 0 0,1 0 0,0 0 0,0 0 0,0 0 0,0 0 0,-1 1 0,1-1 0,-1 1 0,0 0 0,-1-1 0,1 1 0,0 0 0,0 0 0,0 0 0,0 0 0,0 0 0,0 1 0,0-1 0,-2 3 0,2-1 0,0 1 0,0-1 0,1 1 0,0-1 0,0 1 0,0 0 0,0-1 0,0 1 0,1 0 0,-1 0 0,1 0 0,0 0 0,0-1 0,1 1 0,-1 0 0,1 0 0,0 0 0,0-1 0,0 1 0,0 0 0,3 4 0,-2-3 0,0 0 0,1 1 0,0-1 0,0 0 0,0 0 0,1 0 0,0-1 0,0 1 0,0-1 0,0 0 0,1 0 0,-1-1 0,9 6 0,-8-8 0,0 1 0,0 0 0,0-1 0,0 0 0,0 0 0,0-1 0,0 1 0,0-1 0,1 0 0,-1 0 0,0-1 0,0 0 0,0 0 0,0 0 0,0 0 0,0-1 0,7-3 0,8-4 0,0-1 0,31-22 0,-40 25 0,-6 4 0,-1 0 0,0 1 0,1-1 0,-1 1 0,10-3 0,-13 5 0,0 0 0,0 0 0,0 0 0,0 0 0,0-1 0,0 1 0,0 1 0,0-1 0,0 0 0,0 0 0,0 0 0,0 0 0,0 1 0,0-1 0,-1 1 0,1-1 0,0 0 0,0 1 0,0-1 0,0 1 0,0 0 0,-1-1 0,1 1 0,0 0 0,-1-1 0,1 1 0,0 0 0,-1 0 0,1 0 0,-1 0 0,1-1 0,-1 1 0,1 0 0,-1 0 0,1 2 0,1 4 0,0 0 0,-1 0 0,0 1 0,0-1 0,0 0 0,-1 1 0,0-1 0,0 1 0,-1-1 0,0 0 0,-2 9 0,2-3 0,3-20 0,1 0 0,0 1 0,0-1 0,0 1 0,1 0 0,6-9 0,-2 2 0,-4 6 0,11-15 0,-15 21 0,1 1 0,-1-1 0,1 0 0,-1 1 0,1-1 0,0 1 0,-1-1 0,1 1 0,0-1 0,-1 1 0,1 0 0,0-1 0,0 1 0,0 0 0,-1 0 0,1-1 0,0 1 0,0 0 0,0 0 0,-1 0 0,1 0 0,0 0 0,0 0 0,0 0 0,1 1 0,20 29 0,-18-26 0,-1 1 0,0-1 0,-1 1 0,1-1 0,2 9 0,-3-9 0,-1 0 0,1-1 0,0 1 0,0 0 0,0-1 0,0 0 0,1 1 0,-1-1 0,1 0 0,4 3 0,-7-6 0,1 1 0,-1-1 0,1 0 0,0 1 0,-1-1 0,1 0 0,0 1 0,-1-1 0,1 0 0,0 0 0,-1 0 0,1 0 0,0 0 0,-1 0 0,1 0 0,0 0 0,-1 0 0,1 0 0,0 0 0,-1 0 0,1 0 0,0-1 0,-1 1 0,2-1 0,15-14 0,-12 9 0,-1-1 0,0 0 0,5-12 0,1-9 0,-1-1 0,5-35 0,0 1 0,-10 42 0,-1-1 0,-1 0 0,-2-42 0,0 34 0,3-30 0,-3-5 0,-6 76 0,5 33 0,2 0 0,12 78 0,-10-103 0,2-1 0,1 0 0,0 0 0,1 0 0,9 16 0,5 11 0,-19-40 0,-1-1 0,1 1 0,1-1 0,-1 0 0,0 0 0,1 0 0,0 0 0,0 0 0,0-1 0,0 1 0,1-1 0,0 0 0,-1 0 0,1 0 0,0 0 0,0-1 0,1 0 0,-1 0 0,0 0 0,1 0 0,-1-1 0,7 2 0,-4-2 0,0 1 0,0-2 0,0 1 0,0-1 0,0 0 0,0-1 0,11-2 0,-14 2 0,0 0 0,0 0 0,0-1 0,-1 0 0,1 0 0,-1 0 0,1 0 0,-1 0 0,0-1 0,0 0 0,0 1 0,0-1 0,0 0 0,-1-1 0,4-3 0,3-7 0,0-1 0,-1 0 0,-1-1 0,0 0 0,-1 0 0,6-25 0,-9 37 0,-4 1 0,1 3 0,0 0 0,0 0 0,1-1 0,-1 1 0,0 0 0,0 0 0,0 0 0,0-1 0,0 1 0,0 0 0,0 0 0,0 0 0,0 0 0,1 0 0,-1-1 0,0 1 0,0 0 0,0 0 0,0 0 0,0 0 0,1 0 0,-1 0 0,0 0 0,0-1 0,0 1 0,0 0 0,1 0 0,-1 0 0,0 0 0,0 0 0,0 0 0,0 0 0,1 0 0,-1 0 0,0 0 0,0 0 0,0 0 0,1 0 0,-1 0 0,0 0 0,0 0 0,0 0 0,1 0 0,-1 1 0,9-1 0,-6 2 0,1 0 0,-1-1 0,0 2 0,0-1 0,-1 0 0,1 0 0,0 1 0,-1 0 0,1-1 0,-1 1 0,0 0 0,0 0 0,2 5 0,19 46 0,-20-46 0,51 119 0,-51-126 0,0 0 0,0 1 0,0-1 0,0-1 0,0 1 0,0 0 0,1-1 0,-1 1 0,0-1 0,0 0 0,0 0 0,0 0 0,6-2 0,1-1 0,-1-1 0,1 1 0,-1-2 0,0 0 0,-1 0 0,1 0 0,9-9 0,53-51 0,-61 53 0,0 0 0,11-17 0,-15 20 0,0 0 0,0 0 0,1 0 0,1 1 0,-1 0 0,17-12 0,-16 11 0,-16 16 0,-9 16 0,4-7 0,0 1 0,2 0 0,0 1 0,-12 26 0,22-42 0,0 0 0,1 0 0,-1 0 0,1 0 0,-1 0 0,1 1 0,0-1 0,0 0 0,0 0 0,0 0 0,0 0 0,0 0 0,0 0 0,1 0 0,-1 0 0,1 0 0,0 0 0,-1 0 0,1 0 0,0 0 0,2 2 0,-2-3 0,-1 0 0,1-1 0,0 1 0,0 0 0,0-1 0,-1 1 0,1-1 0,0 1 0,0-1 0,0 1 0,0-1 0,0 0 0,0 1 0,0-1 0,0 0 0,0 0 0,0 0 0,0 0 0,1 0 0,-1 0 0,0 0 0,0 0 0,0 0 0,0-1 0,0 1 0,0 0 0,0-1 0,0 1 0,0 0 0,0-1 0,-1 1 0,1-1 0,0 0 0,0 1 0,0-1 0,0 0 0,-1 1 0,1-1 0,0 0 0,0-2 0,9-7 0,-2-1 0,1 0 0,11-21 0,-2 2 0,-16 27 0,-2 3 0,0 0 0,0 0 0,0 0 0,0 0 0,0 0 0,0 0 0,0 0 0,0 1 0,1-1 0,-1 0 0,0 0 0,0 0 0,0 0 0,0 0 0,0 0 0,0 0 0,0 0 0,0 0 0,1 0 0,-1 0 0,0 0 0,0 0 0,0 0 0,0 0 0,0 0 0,0 0 0,0 0 0,0 0 0,1 0 0,-1 0 0,0 0 0,0 0 0,0 0 0,0 0 0,0 0 0,0 0 0,0-1 0,0 1 0,0 0 0,0 0 0,1 0 0,-1 0 0,0 0 0,0 0 0,0 0 0,0 0 0,0 0 0,0 0 0,0 0 0,0-1 0,0 1 0,4 9 0,8 15 0,2 0 0,1-1 0,0 0 0,2-1 0,21 22 0,-34-41 0,-1 1 0,1-1 0,0 0 0,0 0 0,0 0 0,0-1 0,0 1 0,1-1 0,-1 0 0,1-1 0,-1 1 0,1-1 0,0 1 0,-1-2 0,1 1 0,0 0 0,0-1 0,0 0 0,0 0 0,-1 0 0,1-1 0,0 0 0,0 1 0,0-2 0,-1 1 0,1-1 0,6-2 0,-1-1 0,-1-1 0,0 1 0,0-1 0,-1-1 0,1 0 0,-2 0 0,1 0 0,-1-1 0,0 0 0,0-1 0,9-15 0,11-30 0,-2 0 0,27-89 0,-39 97 0,-2-1 0,-3-1 0,5-83 0,-8 69 0,-3 50 0,-1 10 0,0 1 0,-1-1 0,1 0 0,-1 1 0,0-1 0,0 0 0,0 0 0,0 0 0,0 1 0,0-1 0,0 0 0,0 0 0,-2-3 0,-8 46 0,-13 284 0,20-294 0,2 0 0,5 60 0,-2-76 0,1-1 0,0 1 0,0-1 0,2 1 0,0-1 0,0 0 0,1-1 0,9 14 0,-14-26 0,0 1 0,-1-1 0,1 0 0,0 0 0,0 0 0,0 0 0,1 0 0,-1 0 0,0 0 0,0 0 0,0 0 0,1 0 0,-1-1 0,1 1 0,-1-1 0,0 1 0,1-1 0,-1 1 0,1-1 0,-1 0 0,1 1 0,-1-1 0,1 0 0,-1 0 0,1 0 0,-1-1 0,1 1 0,-1 0 0,1 0 0,-1-1 0,1 1 0,-1-1 0,0 1 0,1-1 0,-1 0 0,0 1 0,1-1 0,-1 0 0,0 0 0,2-2 0,6-4 0,0 0 0,-1-1 0,0 0 0,8-11 0,-10 12 0,11-13 0,0-1 0,16-29 0,-36 82 0,2-21 0,1 0 0,0 0 0,0 0 0,1 0 0,0 0 0,1 0 0,0-1 0,1 1 0,0-1 0,1 1 0,0-1 0,10 18 0,-13-27 0,0 1 0,0-1 0,1 1 0,-1-1 0,0 1 0,1-1 0,-1 0 0,1 0 0,-1 0 0,1 0 0,0 0 0,-1 0 0,1 0 0,0 0 0,0-1 0,0 1 0,-1-1 0,1 1 0,0-1 0,0 0 0,0 1 0,0-1 0,0 0 0,0 0 0,0-1 0,0 1 0,-1 0 0,1-1 0,0 1 0,3-2 0,0 0 0,0 0 0,0 0 0,0-1 0,-1 0 0,1 0 0,-1 0 0,0 0 0,0-1 0,7-7 0,4-6 0,-2-1 0,0 0 0,17-34 0,-24 42 0,-5 9 0,-2 6 0,0 2 0,0 0 0,1 0 0,-1 0 0,2 0 0,-1 0 0,1 0 0,0 0 0,3 11 0,-2-9 0,1-1 0,0 0 0,0 0 0,1-1 0,0 1 0,0-1 0,0 0 0,1 0 0,7 7 0,-12-13 0,1 0 0,0-1 0,0 1 0,0 0 0,0 0 0,0-1 0,0 1 0,0-1 0,0 1 0,0-1 0,0 1 0,1-1 0,-1 1 0,0-1 0,0 0 0,0 0 0,1 0 0,-1 0 0,0 0 0,0 0 0,0 0 0,1 0 0,-1 0 0,0 0 0,0-1 0,0 1 0,0 0 0,1-1 0,-1 1 0,0-1 0,0 0 0,0 1 0,0-1 0,0 0 0,1-1 0,-1 1 0,1 0 0,-1 0 0,0 0 0,1 0 0,-1 0 0,0-1 0,0 1 0,0-1 0,0 1 0,0-1 0,0 1 0,-1-1 0,1 1 0,0-1 0,-1 0 0,0 1 0,1-1 0,-1 0 0,0 0 0,1 1 0,-1-1 0,0 0 0,-1-1 0,-1-6 0,-1 1 0,0-1 0,-8-11 0,10 17 0,-1 0 0,1 0 0,-1 1 0,0-1 0,0 1 0,0-1 0,0 1 0,-1 0 0,1 0 0,-1 0 0,1 0 0,-6-3 0,-10-11 0,18 16 0,0 0 0,-1 0 0,1 0 0,0 0 0,0 0 0,0 0 0,0 0 0,0 0 0,0 0 0,-1-1 0,1 1 0,0 0 0,0 0 0,0 0 0,0 0 0,0 0 0,0 0 0,0-1 0,0 1 0,0 0 0,0 0 0,0 0 0,-1 0 0,1 0 0,0-1 0,0 1 0,0 0 0,0 0 0,0 0 0,0 0 0,0 0 0,0-1 0,0 1 0,0 0 0,1 0 0,-1 0 0,0 0 0,0 0 0,0-1 0,0 1 0,0 0 0,0 0 0,0 0 0,0 0 0,0 0 0,0 0 0,0-1 0,1 1 0,-1 0 0,0 0 0,0 0 0,0 0 0,10-9 0,-6 5 0,9-8 0,0 0 0,0 1 0,1 0 0,30-16 0,-36 23 0,0 0 0,1 0 0,0 1 0,0 0 0,-1 1 0,2 0 0,-1 0 0,0 1 0,0 0 0,0 1 0,13 0 0,-21 0 0,0 0 0,1 1 0,-1-1 0,0 1 0,1-1 0,-1 1 0,0-1 0,1 1 0,-1 0 0,0-1 0,0 1 0,0 0 0,0 0 0,0 0 0,0 0 0,0 0 0,0 0 0,0 0 0,1 2 0,10 26 0,-10-22 0,-3 23 0,0-19 0,2-20 0,-1 7 0,1-1 0,0 1 0,0-1 0,0 1 0,0-1 0,0 1 0,1 0 0,-1-1 0,1 1 0,2-3 0,-2 3 0,0-1 0,-1 1 0,1-1 0,0 0 0,-1 1 0,0-1 0,2-4 0,-3 6 0,3-9 0,-1 1 0,1-1 0,7-13 0,-9 20 0,1 1 0,-1-1 0,1 1 0,0-1 0,0 1 0,0 0 0,0 0 0,0 0 0,0 0 0,1 0 0,-1 0 0,1 1 0,-1-1 0,1 1 0,-1 0 0,5-2 0,-6 3 0,1 0 0,0 0 0,0-1 0,0 1 0,0 1 0,0-1 0,0 0 0,0 0 0,0 1 0,0-1 0,0 1 0,0 0 0,0-1 0,-1 1 0,1 0 0,0 0 0,0 0 0,-1 0 0,3 2 0,2 2 0,-1 0 0,1 0 0,8 11 0,1 2 0,-6-8 0,0 1 0,-1 0 0,-1 0 0,0 0 0,0 1 0,5 12 0,-12-23 26,0 0 1,0 0-1,0 0 1,0 0-1,0 0 1,0 0-1,0 0 1,0 0-1,0 0 1,0-1-1,-1 1 1,1 0-1,0 0 1,-1 0-1,1 0 1,-1 0-1,1 0 1,-1-1-1,1 1 1,-1 0-1,1 0 1,-1-1-1,0 1 1,1 0-1,-1-1 1,0 1-1,0-1 1,0 1-1,1-1 1,-1 1-1,0-1 1,0 0-1,0 1 1,0-1-1,-1 0 1,-35 9-2814,33-8 685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2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235 861 9744,'0'0'8339,"-11"0"-8023,4 0-255,1-1-5,-1 1-1,0 1 1,0-1 0,0 1 0,1 0 0,-1 0 0,0 1-1,1 0 1,-9 4 0,6-2 48,-7 4 116,0 0 1,1 1 0,0 0-1,-28 23 1,40-28-159,0 0 0,1 0 1,-1 0-1,0 0 0,1 1 1,0-1-1,0 1 0,1-1 1,-1 1-1,1 0 0,0-1 1,0 1-1,0 0 0,1 0 1,0 0-1,0 0 0,0 0 1,1 7-1,1 1 57,1 0 1,0 0-1,0 0 1,1 0-1,9 18 1,-9-24-57,0 0 0,0 0 0,0-1 0,0 0 0,1 0-1,0 0 1,0 0 0,1-1 0,0 0 0,0 0 0,7 4 0,-10-7-20,0 0 0,1 0-1,-1-1 1,1 1 0,-1-1 0,1 0 0,0 0-1,-1 0 1,1-1 0,0 1 0,0-1 0,0 0-1,-1 0 1,1 0 0,0 0 0,0-1 0,-1 1 0,1-1-1,0 0 1,-1-1 0,1 1 0,0 0 0,-1-1-1,4-2 1,3-2 91,-1 0 0,0-1 0,-1 0 0,1 0 0,-2-1 0,1 0 0,-1 0 0,10-14 0,-14 17-48,0 0-1,-1 0 1,1 0 0,-1 0 0,0 0 0,-1 0 0,1-1 0,-1 1-1,0 0 1,-1-1 0,1 1 0,-1-1 0,0 1 0,0-1 0,-1 1-1,1-1 1,-1 1 0,0-1 0,-3-4 0,0-3 38,-2 0 0,0 1 1,0 0-1,-1 0 0,-1 1 1,0 0-1,-1 0 0,0 1 0,0 0 1,-1 1-1,0 0 0,-1 0 1,-11-7-1,21 16-95,0-1 1,0 0 0,0 1-1,0 0 1,0-1-1,0 1 1,0 0 0,0-1-1,0 1 1,0 0 0,0 0-1,0 0 1,0 0-1,0 0 1,-1 0 0,1 0-1,-2 0 1,1 5 216,10 3-204,4-1-26,-1-1-1,1-1 1,1 0-1,-1-1 1,0 0 0,1-1-1,0 0 1,17 1-1,-10-2 14,0-1-1,0-1 0,0-1 0,36-7 0,-46 6 4,1-1 0,0 0 0,-1-1-1,0 0 1,0-1 0,0 0 0,-1 0-1,1-1 1,-1 0 0,-1-1 0,12-10-1,-5 1 52,-2 0-1,0-1 1,0 0-1,18-36 1,7-8 354,-36 68 199,-1 18-364,-1 39-174,0-47-4,-1 23 14,0-13 8,2 27 0,-1-46-82,1-1 0,0 0 0,1 0 0,0 0 0,0-1 0,0 1 1,1 0-1,6 12 0,-7-16-32,1-1 0,-1 1 0,1 0 0,0-1 1,0 0-1,0 1 0,0-1 0,0 0 0,0-1 0,0 1 1,1 0-1,-1-1 0,1 0 0,-1 0 0,1 0 0,-1 0 1,1-1-1,0 1 0,-1-1 0,8 0 0,2 0 2,1-1 0,-1-1 0,0 0 0,19-6 0,5-3-4,-1-2 0,0-2 0,-1-1 0,-1-1 0,38-27 0,-23 10 0,-2-3 0,70-68 0,-97 83 0,21-29 0,-37 44 0,-9 9 0,-11 11 0,-54 61 0,-27 30 0,80-83 0,1 0 0,0 1 0,-14 29 0,28-47 0,-1 1 0,1-1 0,0 1 0,1 0 0,-1-1 0,1 1 0,0 0 0,0 0 0,0 8 0,1-11 0,0 0 0,1 0 0,-1 0 0,1 0 0,-1 0 0,1 0 0,0 0 0,0 0 0,0-1 0,0 1 0,0 0 0,0 0 0,0-1 0,1 1 0,-1-1 0,1 1 0,-1-1 0,1 0 0,-1 1 0,1-1 0,0 0 0,0 0 0,-1 0 0,1 0 0,3 0 0,3 2 0,0 0 0,-1-1 0,1 0 0,0-1 0,0 0 0,0 0 0,0-1 0,0 1 0,0-2 0,0 1 0,0-1 0,0-1 0,0 1 0,0-1 0,-1-1 0,11-3 0,-9 2 0,0-1 0,0 0 0,-1 0 0,1 0 0,-1-1 0,0-1 0,-1 1 0,1-1 0,-1 0 0,-1-1 0,0 0 0,11-16 0,-2-6 0,-1 0 0,-2 0 0,-1-1 0,12-51 0,11-134 0,-28 149 0,-2-106 0,-5 149 0,-1-1 0,-2 1 0,0 0 0,-1 0 0,-1 1 0,-2 0 0,-18-40 0,25 60 0,0 1 0,0 0 0,0-1 0,-1 1 0,1 0 0,-1 0 0,0 0 0,1 0 0,-1 1 0,0-1 0,0 0 0,0 1 0,0-1 0,0 1 0,-3-1 0,3 1 0,1 1 0,-1 0 0,1 0 0,0 0 0,-1 0 0,1 0 0,-1 1 0,1-1 0,-1 0 0,1 1 0,0-1 0,-1 1 0,1-1 0,0 1 0,0 0 0,-1 0 0,1-1 0,0 1 0,0 0 0,0 0 0,0 0 0,0 0 0,0 0 0,0 0 0,0 1 0,0-1 0,1 0 0,-2 2 0,-5 10 0,0 0 0,1 1 0,0-1 0,1 1 0,0 0 0,2 1 0,-1-1 0,2 0 0,0 1 0,0 17 0,1 17 0,9 85 0,1-56 0,4 0 0,2-1 0,28 81 0,-39-147 0,0-1 0,0 1 0,1-1 0,1 0 0,0 0 0,7 10 0,-10-17 0,-1 0 0,1 0 0,0 0 0,0-1 0,0 1 0,0-1 0,0 0 0,0 0 0,1 0 0,-1 0 0,1 0 0,0-1 0,-1 0 0,1 0 0,0 0 0,0 0 0,-1 0 0,1-1 0,0 1 0,0-1 0,5-1 0,-3 0 0,1 0 0,0 0 0,0-1 0,-1 0 0,1-1 0,-1 1 0,0-1 0,0 0 0,0-1 0,0 1 0,0-1 0,-1-1 0,0 1 0,0-1 0,0 0 0,0 0 0,7-10 0,3-8 0,-1 0 0,-1 0 0,12-33 0,-12 27 0,-12 26 0,0 1 0,0-1 0,0 1 0,0-1 0,0 1 0,0-1 0,-1 1 0,0-1 0,1 0 0,-1 1 0,0-4 0,-2 5 0,0 6 0,-2 8 0,1 0 0,1 0 0,1 0 0,0 0 0,1 1 0,0-1 0,1 0 0,0 1 0,1-1 0,1 0 0,0 0 0,1-1 0,0 1 0,1 0 0,0-1 0,1 0 0,11 16 0,-15-25 0,0 0 0,0-1 0,0 1 0,0-1 0,0 0 0,0 0 0,1 0 0,-1 0 0,1 0 0,-1 0 0,1 0 0,0-1 0,-1 0 0,1 1 0,0-1 0,0 0 0,0 0 0,0 0 0,0-1 0,1 1 0,-1-1 0,0 0 0,0 0 0,0 0 0,0 0 0,0 0 0,0-1 0,1 0 0,-1 1 0,0-1 0,0 0 0,0 0 0,-1-1 0,1 1 0,0-1 0,0 1 0,-1-1 0,1 0 0,-1 0 0,1 0 0,-1 0 0,0 0 0,4-5 0,30-41 0,-2-1 0,-3-1 0,27-56 0,-52 95 0,-5 8 0,1 0 0,0 0 0,0 0 0,0 0 0,0 1 0,1-1 0,2-3 0,-4 6 0,-1 0 0,0 0 0,0 0 0,0 0 0,1-1 0,-1 1 0,0 0 0,0 0 0,1 0 0,-1 0 0,0 0 0,1 0 0,-1 0 0,0 0 0,0-1 0,1 1 0,-1 0 0,0 0 0,0 0 0,1 0 0,-1 0 0,0 1 0,1-1 0,-1 0 0,0 0 0,0 0 0,1 0 0,-1 0 0,0 0 0,0 0 0,1 0 0,-1 1 0,1 0 0,-1 0 0,1 0 0,-1 0 0,1 0 0,-1 0 0,0 0 0,0 0 0,1 1 0,-1-1 0,0 0 0,0 0 0,0 0 0,0 2 0,-2 64 0,2 55 0,0-121 0,0-1 0,0 1 0,0 0 0,0 0 0,0 0 0,0 0 0,0-1 0,1 1 0,-1 0 0,0 0 0,1 0 0,-1-1 0,0 1 0,1 0 0,-1 0 0,1-1 0,-1 1 0,1 0 0,-1-1 0,2 2 0,-2-2 0,1 0 0,0 0 0,-1 0 0,1 0 0,-1 0 0,1 0 0,-1 0 0,1 0 0,-1 0 0,1 0 0,0 0 0,-1 0 0,1-1 0,-1 1 0,1 0 0,-1 0 0,1-1 0,-1 1 0,1 0 0,-1-1 0,0 1 0,1-1 0,4-3 0,-1-1 0,0 1 0,-1-1 0,6-7 0,118-185 0,-125 194 0,0 1 0,0-1 0,0 0 0,1 1 0,-1-1 0,1 1 0,3-3 0,-5 5 0,-1 0 0,0-1 0,1 1 0,-1 0 0,1 0 0,-1 0 0,0 0 0,1-1 0,-1 1 0,1 0 0,-1 0 0,1 0 0,-1 0 0,0 0 0,1 0 0,-1 0 0,1 0 0,-1 0 0,1 0 0,-1 1 0,1-1 0,-1 0 0,1 0 0,0 1 0,-1 0 0,1-1 0,0 1 0,-1 0 0,1 0 0,-1-1 0,0 1 0,1 0 0,-1 0 0,1 0 0,-1 0 0,0-1 0,0 1 0,0 0 0,1 0 0,-1 2 0,1 14 0,0 1 0,-3 28 0,0-35 0,1 0 0,0 0 0,1 0 0,1-1 0,0 1 0,0 0 0,1 0 0,0-1 0,1 1 0,6 15 0,-8-24 0,0 1 0,1-1 0,-1 0 0,1 1 0,0-1 0,-1 0 0,1 0 0,0 0 0,0-1 0,0 1 0,1 0 0,-1-1 0,0 1 0,1-1 0,-1 0 0,1 0 0,4 2 0,-2-2 0,0 0 0,0-1 0,0 1 0,0-1 0,0 0 0,0 0 0,0-1 0,10-1 0,2-3 0,-1 0 0,0-1 0,0-1 0,23-13 0,6-9 0,-2-2 0,-1-1 0,51-52 0,-62 56 0,-25 22 0,0 0 0,-1-1 0,7-9 0,8-10 0,-29 29 0,-10 10 0,-2 5 0,0 2 0,2 1 0,0 0 0,2 1 0,0 1 0,2 1 0,0 0 0,-22 52 0,34-69 0,1 1 0,0 0 0,0 0 0,1 0 0,0 0 0,1 0 0,-1 0 0,2 12 0,-1-18 0,0 0 0,1 0 0,-1 0 0,0-1 0,1 1 0,-1 0 0,1 0 0,-1-1 0,1 1 0,0 0 0,0-1 0,0 1 0,0-1 0,0 1 0,0-1 0,0 0 0,0 1 0,1-1 0,-1 0 0,1 0 0,-1 0 0,1 0 0,-1 0 0,1 0 0,-1 0 0,1 0 0,0-1 0,-1 1 0,1-1 0,0 1 0,0-1 0,-1 1 0,1-1 0,0 0 0,0 0 0,0 0 0,-1 0 0,1-1 0,0 1 0,0 0 0,0-1 0,-1 1 0,3-2 0,1 1 0,0-1 0,-1 0 0,1-1 0,-1 1 0,1-1 0,-1 0 0,0 0 0,0 0 0,0-1 0,-1 1 0,1-1 0,-1 0 0,0 0 0,0 0 0,3-6 0,4-6 0,-2 0 0,13-33 0,-6 4 0,-1-1 0,9-55 0,-22 94 0,0-1 0,0 0 0,0 1 0,-1-1 0,0 1 0,-2-10 0,-4 25 0,0 7 0,1 4 0,2 0 0,-1 0 0,2 0 0,0 39 0,3-46 0,0-1 0,1 1 0,0-1 0,1 1 0,0-1 0,1 0 0,0 0 0,0-1 0,11 18 0,-14-25 0,1 0 0,0 0 0,0 0 0,1 0 0,-1 0 0,1-1 0,-1 1 0,1-1 0,0 1 0,0-1 0,0 0 0,0 0 0,0 0 0,0-1 0,0 1 0,1-1 0,4 2 0,-5-3 0,1 0 0,0 0 0,-1 0 0,1 0 0,-1 0 0,1-1 0,-1 0 0,1 0 0,-1 0 0,1 0 0,-1 0 0,0-1 0,1 0 0,-1 1 0,0-1 0,0 0 0,3-3 0,17-14 0,-1-2 0,-1 1 0,-1-2 0,-1-1 0,0-1 0,-2 0 0,-1-1 0,-1-1 0,-1 0 0,10-29 0,-23 52 0,1 1 0,-1-1 0,0 0 0,-1 0 0,1 0 0,0 0 0,-1 0 0,0 0 0,0 0 0,0 0 0,0 0 0,-1-4 0,1 5 0,-1 1 0,1 0 0,-1 0 0,0 0 0,1 0 0,-1 0 0,0 0 0,0 0 0,0 0 0,0 0 0,0 0 0,0 0 0,0 1 0,0-1 0,0 0 0,0 1 0,0-1 0,0 1 0,-1-1 0,1 1 0,0-1 0,0 1 0,-1 0 0,1 0 0,0-1 0,-1 1 0,1 0 0,0 0 0,0 1 0,-2-1 0,-21 6 0,66 4 0,-27-8 0,-1 1 0,1 1 0,-1 0 0,1 1 0,20 11 0,-28-12 0,0 0 0,0 1 0,-1-1 0,0 1 0,0 0 0,0 1 0,-1-1 0,0 1 0,0 1 0,0-1 0,-1 0 0,6 12 0,12 34 0,20 70 0,-39-111 0,-3-9 0,1 0 0,0 1 0,-1-1 0,1 0 0,0 0 0,0 0 0,0 0 0,0 0 0,1 0 0,-1 0 0,1 0 0,-1 0 0,1 0 0,-1-1 0,1 1 0,0-1 0,0 1 0,0-1 0,0 0 0,0 1 0,0-1 0,0 0 0,0-1 0,1 1 0,-1 0 0,0 0 0,0-1 0,1 0 0,-1 1 0,1-1 0,-1 0 0,0 0 0,1 0 0,-1 0 0,0-1 0,1 1 0,2-2 0,3 0 0,0-1 0,0 0 0,-1-1 0,1 0 0,-1 0 0,0-1 0,0 0 0,0 0 0,6-6 0,6-8 0,22-29 0,-26 28 0,29-27 0,-28 38 0,-16 9 0,0 0 0,0 0 0,1 0 0,-1 0 0,0 0 0,1 0 0,-1 0 0,0 1 0,0-1 0,1 0 0,-1 0 0,0 0 0,0 0 0,1 0 0,-1 1 0,0-1 0,0 0 0,0 0 0,1 0 0,-1 1 0,0-1 0,0 0 0,0 0 0,0 1 0,0-1 0,1 0 0,-1 0 0,0 1 0,0-1 0,0 0 0,0 1 0,0-1 0,-1 33 0,-1-22 0,-3 36 0,0-10 0,1 67 0,4-102 0,0 0 0,0 0 0,1 0 0,-1 0 0,0 0 0,1-1 0,-1 1 0,1 0 0,0 0 0,0 0 0,0 0 0,0-1 0,1 3 0,-1-3 0,-1-1 0,1 1 0,0-1 0,0 0 0,0 1 0,-1-1 0,1 0 0,0 1 0,0-1 0,0 0 0,0 0 0,0 0 0,0 0 0,-1 0 0,1 0 0,0 0 0,0 0 0,0 0 0,0 0 0,0 0 0,0 0 0,0-1 0,-1 1 0,1 0 0,0-1 0,0 1 0,0-1 0,-1 1 0,1-1 0,0 1 0,0-1 0,0 0 0,11-9 0,-1 1 0,-1-2 0,19-21 0,-8 8 0,40-48 0,20-21 0,-81 93 0,0 0 0,0 0 0,0 0 0,0-1 0,0 1 0,0 0 0,0 0 0,0 0 0,0 0 0,1 0 0,-1 0 0,0 0 0,0 0 0,0 0 0,0 0 0,0-1 0,0 1 0,0 0 0,0 0 0,1 0 0,-1 0 0,0 0 0,0 0 0,0 0 0,0 0 0,0 0 0,0 0 0,1 0 0,-1 0 0,0 0 0,0 0 0,0 0 0,0 0 0,0 0 0,0 0 0,1 0 0,-1 0 0,0 1 0,0-1 0,0 0 0,0 0 0,0 0 0,0 0 0,0 0 0,0 0 0,1 0 0,-1 0 0,0 0 0,0 0 0,0 1 0,0-1 0,0 0 0,0 0 0,0 0 0,2 11 0,-5 17 0,-13 51 0,-5 0 0,-2-1 0,-39 83 0,43-116 0,-2 0 0,-1-2 0,-3 0 0,-56 72 0,79-112 0,0-1 0,-1 1 0,1-1 0,-1 0 0,1 0 0,-1 0 0,0 0 0,0 0 0,0-1 0,0 1 0,0-1 0,0 0 0,0 0 0,0 0 0,-4 1 0,6-2 0,0 0 0,0 0 0,0 0 0,0 0 0,0 0 0,0 0 0,0-1 0,0 1 0,1 0 0,-1 0 0,0-1 0,0 1 0,0-1 0,0 1 0,1 0 0,-1-1 0,0 0 0,0 1 0,1-1 0,-1 1 0,-1-2 0,1 0 0,1 1 0,-1-1 0,0 0 0,0 0 0,1 0 0,-1 0 0,1 1 0,-1-1 0,1 0 0,0 0 0,0 0 0,0 0 0,0 0 0,0-3 0,2-10 0,1 0 0,0 0 0,1 1 0,1-1 0,0 1 0,0 0 0,2 0 0,0 0 0,0 1 0,2 0 0,-1 1 0,1 0 0,15-15 0,15-12 0,2 1 0,59-41 0,-50 40 0,14-8 0,19-16 0,-78 58-3935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2:34.4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78 17183,'0'0'4343,"11"-3"-3546,33-10 105,84-13 0,252-2 2554,-331 22-2905,-32 4-3860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2:34.8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77 16072,'0'0'1991,"78"-8"-1271,-15 2 16,9-2 8,13 2-80,6 0 16,-1 4-48,-3 2 8,-10-4-200,-5-4 8,-13-8-264,-7 4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3:42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9848,'0'0'7378,"14"0"-6925,195-22 1794,-93 15-918,-22 2-373,-65 2-597,1 1 0,36 4 0,-55-2-274,-1 2 0,1 0 0,0 0 1,-1 1-1,1 0 0,-1 1 1,0 0-1,0 0 0,13 9 1,-18-9-51,0 1 1,-1-1 0,0 1 0,0 0 0,0 0 0,0 0-1,-1 0 1,0 1 0,3 7 0,7 9 80,-7-9-63,0 1 1,0-1-1,-2 1 0,5 20 0,2 3 56,9 39 198,12 85 1,-4-11 190,-25-137-395,0 0-1,-1 0 1,-1 0-1,0 0 1,-1 1-1,-1-1 1,1 0-1,-2 0 0,0 0 1,-1 0-1,0 0 1,-1 0-1,-9 19 1,6-13 144,7-17-197,-1 0 0,1 0 0,-1 0 0,0 1 0,1-1 0,-1 0 0,0 0 0,0 0 0,0-1 0,-1 1 0,1 0 0,0 0 0,-1-1 0,1 1 0,-1-1 0,0 1 0,0-1 0,1 1 0,-3 0-1,-4 1 175,7-2-200,1-1 0,-1 0 0,1 1 0,-1-1 1,1 0-1,-1 0 0,0 1 0,1-1 0,-1 0 0,1 0 0,-1 0 0,0 0 1,1 0-1,-1 0 0,0 0 0,1 0 0,-1 0 0,1 0 0,-1 0 1,0 0-1,1-1 0,-1 1 0,1 0 0,-1 0 0,1-1 0,-1 1 0,0 0 1,1-1-1,-1 1 0,1 0 0,-1-1 0,1 1 0,0-1 0,-1 1 1,1-1-1,-1 1 0,1-1 0,0 1 0,-1-1 0,1 1 0,0-1 0,0 1 1,-1-2-1,-12-23 178,0-1-1,1 0 1,2 0 0,-8-31 0,14 45-141,-28-77 411,-10-34 506,38 115-888,-1-1-30,11 11-41,3 8-19,1 1 0,-1 0 0,-1 0 0,12 20 0,8 13 0,47 50 0,-32-41 0,38 61 0,-46-57 0,53 91 0,-76-124 0,-21-64 0,-31-124 0,21 75 0,17 81 0,1 1 0,0-1 0,0 1 0,0-1 0,1 0 0,0 1 0,1-1 0,0 1 0,0-1 0,0 1 0,1-1 0,0 1 0,1 0 0,3-8 0,-5 14 0,0 0 0,0 0 0,-1 0 0,1 0 0,-1-1 0,1 1 0,-1 0 0,1 0 0,-1 0 0,0-1 0,1 1 0,-1-3 0,0 4 0,-1 0 0,1-1 0,-1 1 0,1 0 0,-1-1 0,1 1 0,-1 0 0,0 0 0,1-1 0,-1 1 0,1 0 0,-1 0 0,0 0 0,1 0 0,-1 0 0,1 0 0,-1 0 0,0 0 0,1 0 0,-1 0 0,1 0 0,-1 0 0,0 0 0,1 1 0,-1-1 0,1 0 0,-1 0 0,0 1 0,-16 2 0,-1-1 0,1-1 0,-1 0 0,1-1 0,-22-4 0,-23 1 0,61 3 0,0 0 0,0 0 0,0 0 0,0 0 0,0 0 0,1 0 0,-1 0 0,0 0 0,0 0 0,0 0 0,0-1 0,0 1 0,1 0 0,-1 0 0,0-1 0,0 1 0,0-1 0,1 1 0,-1-1 0,0 1 0,1-1 0,-1 1 0,0-1 0,1 0 0,-1 1 0,0-3 0,1 3 0,0-1 0,0 0 0,0 0 0,0 1 0,0-1 0,1 0 0,-1 0 0,0 1 0,1-1 0,-1 0 0,0 1 0,1-1 0,-1 0 0,1 1 0,-1-1 0,1 0 0,-1 1 0,1-1 0,-1 1 0,1-1 0,-1 1 0,1-1 0,0 1 0,-1 0 0,1-1 0,0 1 0,1-1 0,16-3 850,-7 8-5635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3:36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0 351 8840,'0'0'10461,"5"-11"-10211,1-2-187,4-11 382,22-36-1,-21 41-159,-2 0 0,15-38-1,-16 34-82,2 1-1,12-22 1,11-8 290,-33 52-484,0-1 0,0 1 0,0 0 0,0-1 1,1 1-1,-1 0 0,0-1 0,0 1 0,0 0 0,1 0 0,-1-1 0,0 1 0,1 0 1,-1 0-1,0-1 0,0 1 0,1 0 0,-1 0 0,0 0 0,1 0 0,-1-1 0,1 1 1,-1 0-1,0 0 0,1 0 0,-1 0 0,0 0 0,1 0 0,-1 0 0,0 0 0,1 0 1,-1 0-1,1 0 0,-1 0 0,0 0 0,1 0 0,-1 1 0,1-1 0,6 16 111,-2 23-34,-7 63 71,-1-50-53,3-1 1,1 0-1,17 93 0,-18-141-100,2 7 46,1 1 0,0-1 0,0 0 0,1-1-1,9 19 1,-13-28-42,0 1 0,1-1 0,0 1 0,-1-1 0,1 1 0,-1-1 0,1 0 0,-1 1 0,1-1 0,0 0 0,-1 1 1,1-1-1,0 0 0,-1 0 0,1 0 0,0 0 0,-1 0 0,1 1 0,0-1 0,0 0 0,-1 0 0,1-1 0,0 1 0,-1 0 0,1 0 0,0 0 0,-1 0 0,1-1 0,0 1 0,-1 0 0,1-1 0,0 1 0,-1 0 0,1-1 0,-1 1 0,1-1 0,-1 1 0,1-1 0,0 0 0,22-23 136,-22 22-133,9-11 43,-2-1 1,0 1 0,0-1-1,10-28 1,16-64 299,-19 53-96,-11 36-156,-1 1-1,0 0 1,-1-29-1,-1 31-19,-1 0 0,2 1 0,0-1 0,0 0 0,1 0 0,6-14 1,-8 27-76,-1 0 0,1-1 0,0 1 0,0 0 0,0 0 0,0 0 0,0 0 0,0 0 0,0 0 0,0 0 0,0 0 0,1 0 0,-1 1 0,0-1 0,1 1 0,-1-1 0,0 0 0,1 1 0,-1 0 0,1-1 0,-1 1 0,0 0 0,1 0 0,-1 0 0,1 0 0,-1 0 0,1 0 0,-1 0 1,1 1-1,-1-1 0,0 0 0,1 1 0,-1-1 0,2 2 0,3 0-29,0 0 1,-1 0 0,1 1-1,0 0 1,-1 1 0,9 6-1,18 15-74,22 22 57,-62-28 104,4 0-285,3-13-2809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3:36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30 9144,'0'0'7510,"-11"-4"-7219,-32-10 5,39 14-237,1-1-1,0 1 1,0 0 0,-1 0 0,1 0 0,0 0 0,-1 1-1,1-1 1,0 1 0,0 0 0,-1 0 0,1 0 0,0 0 0,0 1-1,0-1 1,0 1 0,1 0 0,-1-1 0,0 1 0,-2 3-1,-5 2 137,6-4-138,0 0-1,0 0 1,0 0 0,1 1-1,-1 0 1,1-1-1,0 1 1,0 1-1,0-1 1,1 0-1,-1 1 1,1-1-1,0 1 1,0 0-1,1-1 1,-1 1-1,1 0 1,0 0-1,0 0 1,1 0-1,-1 0 1,1 1-1,1-1 1,-1 0-1,1 0 1,-1 0-1,1 0 1,3 6-1,-2-3 5,1 0-1,0 0 0,1 0 1,0 0-1,0-1 0,0 1 0,1-1 1,1 0-1,-1-1 0,1 1 1,0-1-1,0 0 0,1-1 0,-1 1 1,2-1-1,6 4 0,-7-5 1,0-1 0,-1 0 0,1-1-1,0 1 1,0-1 0,0 0 0,1-1-1,-1 0 1,0 0 0,0-1 0,1 1-1,-1-2 1,1 1 0,-1-1 0,0 0-1,0-1 1,0 1 0,1-1 0,-1-1-1,-1 1 1,1-1 0,0-1 0,-1 1-1,0-1 1,1 0 0,-2 0 0,1-1-1,0 0 1,6-8 0,-7 7-17,-1 0 1,0-1-1,0 1 0,-1-1 1,0 0-1,0 0 0,0-1 1,-1 1-1,-1 0 0,1-1 1,-1 1-1,0-1 0,0 1 0,-1-1 1,-1-9-1,1 11 0,-1-1-1,1 1 1,-1 0-1,-1 0 1,1-1 0,-1 1-1,0 0 1,0 0-1,-1 1 1,0-1 0,0 0-1,0 1 1,0 0-1,-1-1 1,0 1-1,0 1 1,-1-1 0,-8-6-1,6 7 2,1 1-1,-2 0 0,1 1 1,0 0-1,0 0 0,-1 0 1,1 1-1,-1 0 0,0 1 1,1 0-1,-1 0 0,1 0 1,-1 1-1,1 0 0,-15 5 1,21-6-40,-1 0-1,1 1 1,-1-1 0,1 0 0,0 1 0,-1 0 0,1-1 0,0 1 0,0 0 0,0 0 0,-1-1 0,1 1 0,0 0 0,0 0 0,0 0 0,0 0 0,1 1 0,-1-1 0,0 0 0,0 0 0,1 0 0,-1 1 0,1-1 0,-2 2 0,0 14-3457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3:37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9536,'0'0'6804,"6"16"-6577,0-3-167,2 5 47,-1 1-1,0 0 1,6 36 0,-8-17 235,-2 1-1,-2 0 1,-1 0-1,-2-1 1,-2 1-1,-11 46 1,11-69-74,-1 10-2159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3:39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0 152 8240,'0'0'13838,"14"-5"-13675,47-17-7,-53 20-116,0 1 0,0-1 0,0 1 0,0 0 0,0 1 0,0 0 0,0 0 0,0 1 0,9 2 0,20 1 94,73 7 210,-8 0 82,-15-13 67,-59-8 128,-28 10-609,1 0 0,-1 0 0,0 0 0,0-1 0,1 1 0,-1 0 0,0 0 0,0 0 0,0 0 0,1-1 0,-1 1 0,0 0 0,0 0 0,0-1 0,0 1 0,0 0 0,1 0 0,-1-1 0,0 1-1,0 0 1,0 0 0,0-1 0,0 1 0,0 0 0,0-1 0,0 1 0,0 0 0,0 0 0,0-1 0,0 1 0,0 0 0,0-1 0,0 1 0,0 0 0,0 0 0,0-1 0,-1 1 0,1 0 0,0 0 0,0-1 0,0 1 0,0 0 0,-1 0 0,1 0 0,0-1 0,-9-13 241,-9 0-179,0 1-1,-2 1 0,1 0 1,-25-9-1,-29-13 206,73 34-278,0 0 0,0 0 0,0 0 0,1 0 0,-1 0 0,0 0 0,0 0 0,0 0 0,0 0 1,0 0-1,0 0 0,0 0 0,0 0 0,0 0 0,1 0 0,-1 1 0,0-1 0,0 0 0,0 0 1,0 0-1,0-1 0,0 1 0,0 0 0,0 0 0,0 0 0,1 0 0,-1 0 0,0 0 0,0 0 1,0 0-1,0 0 0,0 0 0,0 0 0,0 0 0,0 0 0,0 0 0,0 0 0,0 0 0,1 0 1,-1 0-1,0-1 0,0 1 0,0 0 0,0 0 0,0 0 0,0 0 0,0 0 0,0 0 1,0 0-1,0 0 0,0 0 0,0-1 0,0 1 0,0 0 0,0 0 0,0 0 0,0 0 0,0 0 1,0 0-1,0 0 0,0 0 0,0 0 0,0-1 0,0 1 0,0 0 0,0 0 0,0 0 0,0 0 1,-1 0-1,18-1-29,17 2-68,-19 4 50,0 1 0,0 0 1,0 0-1,-1 2 0,20 13 0,-30-18 38,-1 0 0,0 0-1,0 1 1,-1-1 0,1 1-1,-1 0 1,1 0 0,-1 0-1,0 0 1,-1 0 0,1 0-1,-1 0 1,0 1 0,0-1-1,0 0 1,0 9 0,0 5-33,-1 0 0,-5 30 1,5-44 39,-2 10 30,-1-1 1,-1 0-1,0 0 0,0 0 0,-1 0 0,-1-1 1,0 1-1,-11 15 0,16-28-29,1 0 0,0 0 0,0 1 1,0-1-1,-1 0 0,1 0 0,0 1 0,0-1 1,0 0-1,0 1 0,-1-1 0,1 0 0,0 1 0,0-1 1,0 0-1,0 0 0,0 1 0,0-1 0,0 0 1,0 1-1,0-1 0,0 0 0,0 1 0,0-1 0,0 0 1,0 1-1,1-1 0,-1 0 0,0 1 0,0-1 1,0 0-1,0 0 0,1 1 0,-1-1 0,0 0 0,0 1 1,5 0-3332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3:47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 8840,'0'0'8681,"-9"6"-8432,-5 1-151,4-2 3,1 0 0,1 0 1,-9 7-1,9-6 129,1 0 1,1 1-1,-1 0 1,1 0-1,0 0 1,1 1-1,-7 12 1,-26 63 620,11-22-252,23-52-534,0 0-1,0 0 0,1 0 1,0 1-1,1-1 1,0 1-1,1-1 0,0 1 1,0 0-1,1 0 0,0 0 1,1-1-1,0 1 1,1 0-1,0-1 0,0 1 1,1-1-1,0 1 0,1-1 1,0 0-1,0-1 1,1 1-1,0-1 0,8 10 1,-5-7 0,-1-1 3,0 0-1,1-1 1,0 0-1,11 10 1,-17-17-51,1 0-1,-1 0 1,1-1 0,-1 1 0,1-1 0,0 1 0,0-1-1,0 0 1,0 0 0,-1 0 0,2-1 0,-1 1 0,0-1-1,0 1 1,0-1 0,0 0 0,0 0 0,0-1-1,0 1 1,0-1 0,4 0 0,3-2 24,-1-1 0,0 1 1,0-2-1,-1 1 0,1-1 0,-1 0 1,0-1-1,-1 0 0,1 0 0,-1-1 1,0 0-1,0 0 0,-1 0 0,0-1 0,-1 0 1,0 0-1,0-1 0,0 1 0,-1-1 1,0 0-1,-1 0 0,0 0 0,-1-1 1,0 1-1,0-1 0,0-14 0,-2 12-3,0 0 0,-1 0-1,0 0 1,-1 1-1,0-1 1,-1 0 0,-1 1-1,0 0 1,0 0 0,-1 0-1,0 0 1,-1 1 0,0 0-1,-1 0 1,0 0 0,-9-8-1,-3-4 62,8 10 23,0 0 1,0 1-1,-1 0 1,-1 0-1,-20-12 1,26 15-245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44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0 352 7736,'0'0'9326,"4"-11"-9138,12-31 9,-14 37-94,0 0 0,-1 0 0,0-1 0,0 1 0,0-8 0,1-2 161,-1 9-160,0 0-1,0 1 1,1-1 0,0 1 0,0-1 0,0 1 0,1 0 0,4-6-1,5-10 208,-10 17-214,0-1 1,1 1-1,-1 0 1,1 0-1,0 1 1,0-1-1,0 1 1,1-1-1,-1 1 1,5-3-1,11-10 99,-16 14-160,0-1 0,0 0-1,0 0 1,1 1 0,-1 0 0,0-1 0,1 1-1,0 1 1,-1-1 0,1 0 0,0 1 0,0 0 0,7-2-1,5-2 192,-14 4-197,-1 0 0,1 0 0,-1 1-1,1-1 1,0 0 0,-1 1 0,1-1 0,0 1-1,0 0 1,1-1 0,8 1 71,2 0 29,-1 0 1,0 1-1,22 4 1,74 16 677,-21 7-306,-66-19-312,-19-8-168,0 0 1,1 1 0,-1-1-1,0 0 1,1-1 0,-1 1-1,1 0 1,-1-1 0,1 1-1,3-1 1,24 1 181,-18 0-88,-1-1-1,1 0 1,18-2 0,-24 0-76,-1 0 0,0 0 0,1 0 0,8-6 0,15-6 110,-25 12-125,0 0 0,0-1 0,1 1 0,-2-1 0,1 0 0,0 0-1,-1-1 1,1 1 0,-1-1 0,0 0 0,0 1 0,-1-1 0,1-1 0,-1 1-1,0 0 1,0 0 0,2-6 0,1 0 61,-3-12 156,-2 13-70,0 8-100,0 2-18,0 0 3,1-1-91,1 1 36,-1 0-1,0-1 1,0 1 0,0 0 0,0-1 0,0 1 0,1 0-1,-1 0 1,-1 0 0,1 0 0,0 0 0,0 0 0,0 0 0,0 0-1,-1 1 1,1-1 0,-1 0 0,1 0 0,-1 1 0,1 1 0,1 1 9,-1 1 7,1-1 0,0 0 1,0 0-1,1 0 0,-1-1 0,1 1 1,-1 0-1,1-1 0,0 0 0,1 1 1,-1-1-1,1-1 0,-1 1 0,1 0 1,6 2-1,12 14 78,-18-16-75,-1 1 1,1-1-1,0 0 0,0 0 1,0-1-1,0 1 0,1-1 1,5 2-1,9 3 30,-10-3 8,0-1-1,0-1 1,0 1-1,0-1 1,0-1 0,13 1-1,39 8 195,70-14 405,-118 2-597,0-1 1,0-1-1,17-6 1,13-3 1,-9 2-35,-28 8-19,0 0 1,0 1 0,0 0-1,0 0 1,1 1 0,-1 0-1,0 0 1,1 1 0,-1-1-1,1 1 1,-1 0 0,10 2-1,38 7 6,-42-5-15,-1 0 0,1 0 0,-1 1 0,-1 1 0,1 0 0,10 7 0,-6-3 35,0-1 0,33 14-1,-13-7 9,-15-6-16,32 21-1,-46-27 7,-1 0 0,0 0 0,0 1 0,-1 0 0,1 0 0,-1 0 0,0 0 0,-1 0 0,1 1 0,3 8 0,-5-10-302,2 4 962,-4-8-758,0 0 0,0 0 0,0 0 0,0 1 1,0-1-1,0 0 0,0 0 0,0 0 0,0 0 0,0 0 1,0 0-1,0 0 0,-1 1 0,1-1 0,0 0 0,0 0 1,0 0-1,0 0 0,0 0 0,0 0 0,0 0 0,0 0 1,0 0-1,-1 0 0,1 0 0,0 1 0,0-1 0,0 0 0,0 0 1,0 0-1,0 0 0,0 0 0,-1 0 0,1 0 0,0 0 1,0 0-1,0 0 0,0 0 0,0 0 0,0 0 0,0 0 1,-1 0-1,1 0 0,0 0 0,0 0 0,0-1 0,0 1 1,0 0-1,0 0 0,0 0 0,-1 0 0,1 0 0,0 0 0,0 0 1,0 0-1,0 0 0,0 0 0,0 0 0,0-1 0,0 1 1,0 0-1,0 0 0,0 0 0,0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46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1 146 11152,'0'0'7935,"1"-10"-7719,6-30 0,-6 36-118,0 1-1,0-1 0,0 0 0,0 0 0,1 1 0,0-1 0,-1 1 1,1-1-1,0 1 0,4-5 0,6-9 418,-11 15-447,1-1 0,0 1 0,-1-1 0,1 1 0,0 0-1,0 0 1,1 0 0,-1 0 0,0 0 0,1 1 0,-1-1-1,1 1 1,0-1 0,-1 1 0,1 0 0,0 0 0,0 0-1,5-1 1,-6 2-35,0 0 0,0-1 0,0 1 0,0 0-1,0 0 1,0 0 0,1 1 0,-1-1 0,0 0 0,0 1-1,0-1 1,-1 1 0,1 0 0,0 0 0,0-1 0,0 1 0,0 0-1,-1 1 1,1-1 0,0 0 0,-1 0 0,1 1 0,-1-1-1,0 1 1,1-1 0,-1 1 0,0 0 0,1 2 0,4 10 106,0 1 1,-2 0-1,0 0 1,0 0-1,-2 1 1,0 0-1,0-1 1,-2 26 0,1-24 55,1 0 1,0-1-1,8 26 1,3 26 532,-11-62-643,-1 1-1,1-1 0,0 0 1,1 0-1,0 0 0,-1 0 1,6 6-1,2 7 176,-9-17-226,0 0-1,1 0 1,0-1 0,-1 1-1,1 0 1,0-1 0,0 1 0,0-1-1,-1 0 1,2 1 0,-1-1 0,0 0-1,0 0 1,0-1 0,0 1-1,1 0 1,-1-1 0,0 1 0,1-1-1,-1 0 1,0 0 0,1 1-1,2-2 1,-2 1-11,0-1-1,-1 1 1,1-1 0,-1 0-1,1 0 1,0 0-1,-1 0 1,1 0 0,-1 0-1,0-1 1,1 1 0,-1-1-1,0 0 1,0 1-1,0-1 1,0 0 0,0 0-1,2-4 1,3-5 57,1 0 0,8-18 0,-12 21-17,0 0-20,0-1-1,-1 0 0,0 0 1,0 0-1,-1-1 0,0 1 1,-1 0-1,1-13 0,-3-8 114,-4-38 0,5 66-150,0 1-4,-1-11 52,0 0 0,1-1 0,1-13 0,-1 24-54,0 0 0,0 0 1,1-1-1,-1 1 0,1 0 1,-1 0-1,1 0 0,0-1 1,0 1-1,0 0 0,0 0 0,0 0 1,0 1-1,1-1 0,-1 0 1,1 0-1,-1 1 0,1-1 1,-1 1-1,1-1 0,0 1 1,0 0-1,0-1 0,3 0 0,-3 1-5,0 1-1,1 0 0,-1-1 0,0 1 1,0 0-1,1 0 0,-1 0 0,0 1 0,0-1 1,1 1-1,-1-1 0,0 1 0,0 0 1,0-1-1,4 3 0,31 21-82,-23-14 83,4 6-17,-16-14 31,1 1 0,0 0 0,0-1 0,0 1 0,0-1 0,7 3 0,-1 1-19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2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159 132 17687,'0'0'720,"-68"-52"8,13 13 88,21 13 0,32 14-96,8 10 0,2 2-360,16 0 0,19 2-184,9-2 16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47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7528,'0'0'11642,"-9"9"-11395,-32 29 2,38-35-159,0 0 0,-1 1 0,1-1 0,0 1 1,1-1-1,-1 1 0,1 0 0,0 0 0,-1 0 0,2 0 0,-1 1 0,0-1 0,1 0 0,0 1 0,-1 8 1,2-10-2,1 1 0,-1 0 1,1-1-1,0 1 0,0-1 0,0 1 1,0-1-1,1 0 0,-1 1 1,1-1-1,0 0 0,0 0 1,0 0-1,1 0 0,-1 0 1,5 3-1,0 2 32,1-1-1,0 0 1,0-1-1,1 0 1,-1 0-1,11 5 1,-14-9-76,0 0 1,0 0 0,0-1-1,0 0 1,0 0-1,0 0 1,0 0 0,1-1-1,-1 0 1,0 0-1,0 0 1,0-1 0,1 1-1,4-3 1,-8 3-28,5-1 41,0-1 1,0 0-1,0 0 1,0 0-1,0-1 1,-1 0-1,1 0 0,-1 0 1,0-1-1,0 0 1,0 0-1,8-9 1,-11 10-33,0 0 1,0 0-1,-1 0 1,0 0-1,1 0 1,-1-1-1,0 1 1,0-1-1,-1 0 1,1 0-1,-1 1 1,0-1 0,0 0-1,0 0 1,0 0-1,-1 0 1,0 0-1,1 0 1,-2-8-1,1 8 2,0 1 1,-1-1-1,0 0 0,1 0 0,-1 0 0,0 1 1,-1-1-1,1 0 0,-1 1 0,1-1 1,-1 1-1,0 0 0,-1 0 0,1-1 0,0 1 1,-1 1-1,0-1 0,1 0 0,-1 1 0,0-1 1,-1 1-1,1 0 0,0 0 0,-1 0 1,-5-2-1,1 1 0,0 0 0,-1 0 0,1 1 0,0 1 0,-1-1 0,1 1 0,-1 1 0,1 0 0,-1 0 0,1 0 0,-9 2 0,10 0 17,0-1 0,0 1 0,0 0 0,1 1 0,-1 0 0,1 0 0,-10 6-1,13-7-239,1-1 0,0 1 0,-1 0 0,1 0 0,0 0-1,0 0 1,1 0 0,-1 0 0,0 0 0,1 1-1,-1-1 1,1 1 0,0-1 0,0 1 0,0 0 0,0-1-1,0 1 1,0 0 0,1 0 0,-1 5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48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8640,'0'0'5090,"0"11"-4767,-2 49 79,-8 97 957,3-96-761,4-34-98,0 0 0,-2 0 0,-1 0 0,-14 39-1,16-47-2197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4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247 0 10568,'0'0'8910,"-4"11"-8562,-3 8-93,-2 0 0,0 0 0,-13 19 0,13-25-81,-46 62 880,-25 8 461,36-32 22,43-50-1471,1-1 0,-1 0 0,1 1 0,-1-1 0,1 0 0,-1 1 0,1-1 0,0 1 0,-1-1 0,1 1 0,0-1 0,-1 1 0,1-1 1,0 1-1,0-1 0,-1 1 0,1 0 0,0-1 0,0 1 0,0-1 0,0 1 0,0 0 0,0-1 0,0 1 0,0 0 0,13 9 935,-4-5-1154,39 21 641,92 36 0,-4-3 700,-132-58-1072,-1 1-1,1 0 1,0-1 0,0 0-1,-1 0 1,7 1-1,-9-2-67,6-16-1127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50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31 10656,'0'0'12054,"-10"-6"-11634,-35-16 8,42 21-385,1 1 1,-1-1-1,1 1 1,0 0-1,-1 0 1,1 0-1,-1 0 0,1 0 1,-1 0-1,1 1 1,-1-1-1,1 1 1,0-1-1,-1 1 0,1 0 1,-3 2-1,-31 22 612,23-15-387,6-5-106,0 1-1,0 0 0,0 0 1,1 0-1,0 1 0,0 0 1,-7 12-1,11-16-91,0 1 0,0-1 0,1 1 0,0 0 0,-1-1 0,1 1 0,0 0 0,1 0 0,-1 0 0,1 0 0,0 0 0,0 0 0,0 0 0,0-1 0,1 1 0,-1 0 0,1 0 0,0 0 0,0 0 0,3 5 0,-1-4-3,0 1 0,1-1-1,-1 0 1,1-1-1,0 1 1,0-1 0,1 1-1,-1-1 1,1 0-1,0-1 1,0 1 0,0-1-1,1 0 1,-1 0-1,10 3 1,1-1 63,-1 0 1,1-1-1,0-1 0,27 3 1,-8-4-49,1-1 0,-1-2 0,0-1 0,44-9 1,-56 6-2095,39-14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56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1 245 7632,'0'0'10518,"3"-12"-10243,10-37-1,-11 44-191,0 0-1,1 0 0,-1 1 1,1-1-1,0 1 0,0-1 1,0 1-1,0 0 0,1 0 1,0 1-1,6-6 0,1-1 121,-5 4-62,-5 4-82,1 0-1,0-1 0,0 1 0,0 0 1,1 1-1,-1-1 0,0 0 0,1 1 0,-1-1 1,1 1-1,-1-1 0,1 1 0,0 0 0,2 0 1,6 0 130,-11 0-171,1 1 1,0 0 0,-1 0-1,1 0 1,0 0-1,-1 0 1,1 0 0,0 0-1,0 0 1,-1 0-1,1 0 1,0 0 0,-1 0-1,1 0 1,0 0-1,0 1 1,-1-1 0,1 0-1,0 1 1,-1-1 0,1 0-1,-1 1 1,1-1-1,-1 1 1,1-1 0,0 1-1,-1-1 1,0 1-1,1-1 1,-1 1 0,1 0-1,-1-1 1,0 1-1,1-1 1,-1 1 0,0 0-1,0-1 1,1 1-1,-1 0 1,0 0 0,5 15 166,0-1 1,-1 1-1,-1 0 1,0 0-1,-1 0 1,-1 0-1,0 0 0,-3 22 1,1-20 48,0 0 0,1 0 0,3 19-1,-1-28-126,-1-1 0,2 1-1,-1-1 1,1 1-1,0-1 1,1 0-1,-1 0 1,8 9 0,-10-15-83,1-1 0,-1 1 0,1-1 0,0 0 0,0 1 0,0-1 0,-1 0 0,1 0 0,0-1 0,0 1 0,0 0 0,1-1 0,-1 1 0,0-1 0,0 1 0,0-1 1,0 0-1,0 0 0,1 0 0,-1 0 0,0 0 0,2-1 0,9-5 146,-10 5-151,0 0-1,0-1 1,0 1 0,0-1 0,-1 0 0,1 1 0,-1-1 0,1 0-1,-1-1 1,3-1 0,1-4 13,0 1-1,-1-1 1,0 0-1,0-1 1,-1 1-1,1-1 1,-2 0-1,0 0 1,0 0-1,0 0 1,-1 0-1,-1-1 1,1 1-1,-2-1 1,1-10-1,3-187 613,-4 203-622,0 0 0,0-1 0,1 1 1,0 0-1,-1-1 0,1 1 0,1 0 0,-1 0 0,1 0 0,-1 0 0,1 0 0,0 0 0,4-4 0,-5 7-21,1 0-1,0 0 0,-1 1 1,1-1-1,0 1 0,0 0 1,0-1-1,-1 1 0,1 0 1,0 0-1,0 0 0,0 0 0,0 0 1,3 1-1,25 6 73,-17-2 71,-1 0 1,1 0-1,-1 1 0,-1 1 1,1 0-1,12 10 0,-13-10-369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58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 7432,'0'0'10655,"-11"1"-10367,-32 3-1,41-4-231,0 0-1,0 0 1,0 1-1,1-1 1,-1 1-1,0-1 1,0 1 0,1 0-1,-1-1 1,1 1-1,-1 0 1,0 0-1,1 0 1,0 0-1,-1 0 1,1 1 0,-2 1-1,-5 4 328,5-5-290,0 0-1,1 0 1,-1 1 0,0 0 0,1 0 0,0-1 0,-1 1-1,1 1 1,0-1 0,1 0 0,-1 0 0,0 1-1,-1 4 1,0 5 177,0-1 0,-2 21-1,4-20-71,0-6-116,1-1 0,1 1 0,-1 0 0,1-1 0,0 1-1,1-1 1,0 1 0,0-1 0,0 0 0,1 0 0,-1 1 0,2-2-1,-1 1 1,0 0 0,1-1 0,0 0 0,1 1 0,-1-2 0,1 1-1,0 0 1,0-1 0,8 5 0,-11-8-49,1 0-1,-1 0 1,1 0-1,-1-1 1,1 1 0,0-1-1,-1 0 1,1 0-1,0 0 1,-1 0 0,5-1-1,32-6 226,-27 4-134,-7 2-86,0 0 0,0-1-1,-1 0 1,1 0-1,0 0 1,-1 0 0,0-1-1,1 0 1,-1 0 0,0 0-1,0 0 1,-1-1 0,1 1-1,-1-1 1,1 0-1,-1 0 1,-1-1 0,1 1-1,0 0 1,-1-1 0,0 0-1,0 1 1,0-1 0,-1 0-1,0 0 1,0 0 0,0 0-1,0 0 1,-1 0-1,0 0 1,0 0 0,0-1-1,-1 1 1,0 0 0,0 0-1,0 0 1,0 0 0,-1 1-1,0-1 1,0 0 0,0 1-1,-5-8 1,4 7-11,1 1 1,0 1 0,0 0-1,0 0 1,0 0-1,-1 0 1,1 0-1,-1 1 1,0-1-1,0 1 1,0 0 0,0-1-1,0 1 1,0 1-1,0-1 1,-1 0-1,-4-1 1,-9-1 0,-4-2-66,8 5-3701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58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8936,'0'0'5534,"0"5"-5074,-12 171 1300,0 2 40,11-170-1647,1 1-1,1-1 0,-1 1 1,1 0-1,1-1 0,0 0 1,0 1-1,0-1 1,7 14-1,-2-14 103,-3-7-2650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5:59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9040,'0'0'9791,"5"10"-9443,-5-9-339,5 8 151,0 0-1,0 0 0,1-1 0,0 1 0,0-1 1,1 0-1,10 9 0,2-3 386,36 20 0,-28-17-210,47 23 635,-46-32-401,-27-8-550,-1 1 1,0-1-1,0 0 0,1 0 1,-1 0-1,0 0 0,0 1 1,0-1-1,1 0 0,-1 0 1,0 1-1,0-1 1,0 0-1,0 0 0,0 1 1,1-1-1,-1 0 0,0 1 1,0-1-1,0 0 0,0 1 1,0-1-1,0 0 0,0 0 1,0 1-1,0-1 0,0 0 1,0 1-1,0-1 0,0 0 1,0 1-1,-1-1 1,1 0-1,0 0 0,0 1 1,0-1-1,0 0 0,0 0 1,-1 1-1,-4 13 283,5-14-309,-6 11 83,0-1 0,-1-1 0,1 1-1,-11 9 1,-14 20 129,21-25-91,0-1-1,-1 0 1,-1 0 0,-13 10-1,16-19-53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01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189 128 9536,'0'0'4008,"-3"-11"-3534,2 6-422,-4-13 793,0 1 1,-12-30-1,15 45-714,1 0 0,-1 0 1,1 0-1,-1 0 0,0 0 0,0 0 0,0 0 0,0 1 1,0-1-1,0 1 0,0 0 0,-1-1 0,1 1 0,0 0 0,-1 0 1,-3-1-1,4 2-49,0-1 0,0 1 0,0 0 0,1-1 0,-1 1 0,0 0 0,0 0 0,0 0 0,0 0 0,0 1 0,0-1 0,1 0 0,-1 1 0,0-1 0,0 1 0,1 0 0,-1-1 0,0 1 0,0 0 0,1 0 0,-1 0 0,-2 3 0,-5 7 150,0 0 0,1 1 0,1 0 0,0 0 0,0 1 0,-7 19 0,11-24-133,0 0 0,1 0 0,0 0 0,0 1-1,1-1 1,0 0 0,1 1 0,0-1 0,0 1 0,0-1 0,1 1-1,3 10 1,-3-15-45,1 1 0,-1-1 0,1 1 0,1-1-1,-1 0 1,0 0 0,1 0 0,0 0 0,0 0-1,0 0 1,1-1 0,-1 1 0,1-1 0,-1 0 0,9 5-1,-6-5-7,0-1 0,0 0 0,0 1 0,0-2 0,0 1 0,0-1-1,0 0 1,1 0 0,-1-1 0,0 0 0,1 0 0,6-1 0,0-1 43,1-1-1,-1 0 1,0-1 0,0 0 0,24-12 0,47-33-3473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28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524 116 7432,'0'0'11073,"-11"-9"-10873,-35-29 1,44 36-168,1 1 0,-1-1-1,0 1 1,0 0 0,0-1 0,0 1 0,0 0-1,-1 0 1,1 0 0,0 1 0,0-1 0,-1 0-1,1 1 1,-3-1 0,-7-1 188,10 2-195,-48-17 1157,-75-15-1,118 31-1077,1 1 0,-1-1 0,0 2 0,0-1 0,0 1 0,1 0 0,-1 0 0,0 0-1,-11 5 1,-3 3 207,-31 18 1,39-20-170,7-3-58,0 0-1,1 1 0,-1 0 1,1 0-1,0 1 1,-8 11-1,10-9-50,-1-1 1,1 1 0,1 0-1,-1 1 1,1-1-1,-1 11 1,-1 3 42,2-14-79,1-1 0,0 1 0,0 0 0,1 0 0,0 0 1,0 0-1,0-1 0,1 1 0,1 0 0,-1 0 0,1-1 1,1 1-1,-1-1 0,1 0 0,6 11 0,-7-16-10,0 1 0,0 0 0,1-1 0,-1 0 0,1 1 0,0-1 0,-1 0 0,7 3 0,11 9-18,-14-9 29,0 0 1,0-1 0,0 1-1,12 4 1,-11-5 0,0-1 0,-1 1 0,1 1 0,8 7 0,-11-9 0,1 0 0,-1 0 0,1 0 0,0-1 0,0 0 0,0 0 0,0 0 0,0-1 0,0 1 0,10 0 0,40 4 19,-47-6 4,-2-1-9,1 1 0,-1 1 0,0-1 1,1 1-1,11 3 0,-12-2-13,0 0 0,0 0 0,0 0 0,0 1 0,0 0 0,0 0 0,-1 1 0,0-1 0,1 1 0,-1 1 0,-1-1 0,6 6 0,2 6 37,-9-12-39,0-1-1,-1 1 1,1-1 0,-1 1 0,1 0 0,-1 0 0,0 0 0,-1 0 0,1 1 0,-1-1 0,0 0 0,0 1 0,1 5 0,-4 3 33,1 0 0,-2-1-1,0 1 1,0-1 0,-9 20 0,11-30-27,-1 1 4,0 0 0,-1 0 0,1 0 0,-1 0 0,0 0-1,0 0 1,0-1 0,0 1 0,0-1 0,-1 0 0,1 0 0,-1 0 0,1-1 0,-1 1 0,0-1 0,-4 2 0,-26 12 28,31-12-26,-1-1 0,0 1 0,-1-1 0,1-1 1,0 1-1,-1-1 0,1 1 0,0-1 0,-1 0 0,0-1 0,1 1 0,-1-1 0,1 0 0,-9-1 0,-4-1 31,0-2 0,-28-8 0,30 7 44,0 1 0,-28-5 0,33 8-8,0-1 0,0 0 0,-11-4 0,13 3-70,0 0-1,0 1 1,-1 0-1,1 1 0,-10 0 1,17 1-153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4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11 335 9944,'0'0'7797,"-2"-11"-7316,-6-30-6,8 38-416,0 1 1,0 0-1,0 0 0,0-1 1,0 1-1,1 0 1,-1 0-1,1-1 0,-1 1 1,1 0-1,0 0 1,0 0-1,0 0 0,0 0 1,0 0-1,0 0 1,1 0-1,-1 1 0,3-3 1,3-6 169,0-2 1,1 0 0,0 0 0,1 1 0,0 0 0,1 0 0,1 1 0,-1 1 0,1-1 0,1 2 0,0 0 1,0 0-1,26-12 0,-36 20-195,-1-1 1,0 1-1,0-1 1,1 1-1,-1-1 0,0 1 1,0 0-1,1 0 1,-1 0-1,0 0 1,1 0-1,-1 0 1,0 0-1,1 0 1,-1 0-1,0 0 1,1 1-1,-1-1 1,0 1-1,0-1 1,1 1-1,-1-1 0,0 1 1,0 0-1,0 0 1,0-1-1,0 1 1,0 0-1,0 0 1,0 0-1,0 0 1,0 0-1,-1 0 1,1 0-1,0 0 1,-1 1-1,1-1 1,0 2-1,2 5 69,0 0 1,-1 0-1,0 1 1,1 15-1,-2-13-32,2 35 222,-1 0 0,-6 55 1,1-50 61,5 71 1,-1-116-289,-1 1-1,2-1 1,-1 1 0,1-1-1,0 1 1,0-1 0,0 0-1,5 7 1,-7-12-58,0-1-1,1 0 1,-1 1-1,1-1 1,-1 0-1,1 1 1,-1-1-1,1 0 1,-1 1 0,1-1-1,-1 0 1,1 0-1,-1 0 1,1 0-1,-1 1 1,1-1-1,-1 0 1,1 0-1,-1 0 1,1 0-1,-1 0 1,1 0-1,0-1 1,-1 1 0,1 0-1,-1 0 1,1 0-1,-1 0 1,1-1-1,-1 1 1,1 0-1,0-1 1,16-11 162,-16 12-167,12-12 96,1-1-1,-2 0 1,0-1 0,0-1-1,-2 0 1,0 0 0,0-1-1,-1-1 1,-1 1 0,8-25-1,3-19 543,19-104 0,-36 156-487,-2-1 0,1 0 0,-1 0 0,-1-10 0,0-8 531,23 27-286,-1 2-322,-1-1-1,1 0 1,-1-2-1,1-1 1,32-6-1,4-12 170,-53 18-248,1 0 0,-1-1 0,0 1 0,0-1 0,0 0 0,-1 0 0,1 0 0,-1-1 0,1 1 0,-1-1 0,0 0 0,-1 0 0,1 0 0,-1 0 0,3-5 0,5-8 0,-42 117 0,26-82 878,2-9-5823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30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8432,'0'0'16623,"5"12"-16552,2 5-19,-1 0 1,0 0-1,4 27 0,3 35 588,4 146-1,-21-131 663,4-88-1287,-1 0 0,1 0 0,-1 0 0,-1 0-1,-1 5 1,-4 15-68,3-8-36,4-18 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31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8432,'0'0'10617,"-5"10"-10195,-18 29-14,11-24 438,10-9-284,2-5-505,0 0 0,0-1 0,-1 1 0,1 0 0,0-1 0,-1 1 1,1 0-1,-1-1 0,1 1 0,-1 0 0,1-1 0,-1 1 0,1-1 0,-1 1 0,1-1 0,-1 1 0,0-1 0,1 0 0,-1 1 0,0-1 0,1 0 0,-1 1 0,0-1 0,0 0 0,-5 3 568,15-10-309,-1 1 1,1 0-1,0 0 1,1 1-1,-1 0 1,1 0-1,0 1 0,0 1 1,1 0-1,15-3 1,-7 2-148,1 1 0,0 1 0,0 1 0,0 1 0,24 2-1,211 16 1486,-244-24-2003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33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1 7528,'0'0'14065,"-9"9"-13823,-51 46 217,36-26 157,5-3-127,14-21-362,1 0 0,0 1 0,0-1 1,1 1-1,-1 0 0,1 0 0,1 0 0,-4 9 0,-11 56 780,10-39-612,4-14-135,1 0 0,1 0 1,1 28-1,0-17 141,0-26-266,1-1 0,-1 1 0,1-1 0,-1 1 0,1 0 0,0-1 0,0 1 0,0-1 0,1 0 0,-1 1 0,0-1 0,1 0 0,0 0 0,1 3 0,2 0 72,1 0 0,-1 0-1,12 8 1,-8-8-12,0-1 1,-1 0-1,1-1 0,0 0 1,1 0-1,15 2 0,-7-2 13,-4 0-32,0 0 0,1-1 0,-1-1 0,1 0 0,15-2 0,-21 0-9,-1 0 1,1-1-1,0 0 1,-1 0-1,0-1 1,1 0-1,-1-1 0,0 1 1,12-10-1,28-23 323,-37 28-253,-5 3-84,1-1-1,-1 1 1,0-1-1,-1 0 1,1 0-1,8-14 1,-5 5 83,0-1-1,-1 1 1,11-34-1,-17 42-77,0-1 0,-1 0-1,0 0 1,0 0-1,0 0 1,-1 0 0,-1 0-1,1 0 1,-1 0-1,-4-16 1,1 12-1,0 0-1,0 1 0,-1-1 1,0 1-1,-1-1 1,0 2-1,-1-1 1,0 1-1,-1 0 1,0 0-1,-1 1 1,0 0-1,-16-12 1,18 17-60,1 1 1,-1 1-1,0-1 0,0 1 1,0 0-1,-1 1 1,1 0-1,0 0 0,-1 0 1,1 1-1,-1 0 1,1 1-1,0 0 0,-1 0 1,1 0-1,0 1 1,-8 3-1,-1 3-869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39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11200,'0'0'11879,"-6"12"-11757,-16 42 6,20-49-104,1 1 0,0 0 1,0-1-1,1 1 1,0 0-1,0 0 0,0 0 1,0-1-1,1 1 0,2 9 1,1 7 53,10 176 504,-8-115-221,-5-66-192,-2 32 1,0-10 96,-2-35-211,4-4-17,2 0 1,-2 0 28,-7 14 24,-2 51-91,8-60-51,2-6 24,2-15 23,3-25 44,-7-214 71,-6 156-48,-1-20 18,6 99-35,0 13-8,1 1 0,0-1 0,0 0 0,2-8 0,4 2 102,-6 12-137,0 0 0,0 1 0,1-1-1,-1 0 1,0 0 0,1 0 0,-1 1 0,1-1 0,-1 0 0,1 0 0,-1 1-1,1-1 1,0 1 0,-1-1 0,1 0 0,0 1 0,0-1 0,-1 1 0,1-1-1,0 1 1,0 0 0,0-1 0,-1 1 0,1 0 0,0 0 0,0-1 0,0 1-1,0 0 1,0 0 0,0 0 0,1 0 0,35-1 147,-28 2-140,4 0-1,0 1 1,0 0-1,-1 1 0,1 1 1,-1 0-1,22 11 0,-11-6-5,-15-5-6,1 0-1,-1 1 1,0 0-1,0 0 0,0 1 1,-1 0-1,1 0 1,-2 1-1,1 0 1,-1 0-1,9 14 1,-14-19 4,0 0 0,-1 0 0,1 0 1,-1 0-1,1 0 0,-1 0 0,0 1 1,0-1-1,0 0 0,0 0 0,-1 0 1,1 0-1,0 0 0,-1 0 0,0 0 1,1 0-1,-1 0 0,0 0 0,0 0 1,0 0-1,0 0 0,0 0 0,-1-1 1,1 1-1,-1 0 0,1-1 0,-3 3 1,-5 4 50,0 0 1,0 0 0,-15 9 0,17-13 1,-1 0-1,0 0 1,0-1-1,0 0 1,0 0-1,0 0 1,-1-1-1,-13 1 1,-12 3 222,34-6-281,-1 0 0,1 0 0,0 0 0,0 0-1,0 0 1,-1 0 0,1 1 0,0-1 0,0 0 0,0 0 0,0 0 0,-1 0-1,1 1 1,0-1 0,0 0 0,0 0 0,0 0 0,0 1 0,0-1-1,0 0 1,-1 0 0,1 0 0,0 1 0,0-1 0,0 0 0,0 0-1,0 1 1,0-1 0,0 0 0,0 0 0,0 1 0,0-1 0,0 0 0,1 0-1,-1 0 1,0 1 0,0-1 0,0 0 0,0 0 0,0 0 0,0 1-1,0-1 1,1 0 0,-1 0 0,0 0 0,0 0 0,0 1 0,0-1-1,1 0 1,6 10-61,5-3 62,0-2 0,0 1 0,1-2 0,-1 0 1,17 4-1,-19-7 11,-1 1 1,0 1-1,1 0 1,-1 0-1,0 0 1,-1 1-1,1 1 1,-1 0-1,0 0 1,0 0-1,0 1 1,8 8 0,-13-11-5,2 2-1,0 1 0,-1-1 1,0 1-1,0 0 0,6 11 0,-9-15-1,0 0-1,-1 0 0,1 1 0,-1-1 1,1 0-1,-1 1 0,0-1 1,0 1-1,0-1 0,0 0 0,-1 1 1,1-1-1,0 0 0,-1 1 1,0-1-1,1 0 0,-1 0 0,0 0 1,0 0-1,-1 1 0,-1 2 1,-3 4 34,-1-1 0,1 0 0,-1-1 0,-1 0 0,0 0 0,1 0 1,-2-1-1,1 0 0,-1-1 0,0 0 0,0 0 0,-1-1 0,1 0 1,-1 0-1,0-1 0,0-1 0,-11 2 0,-5 2 30,16-3-41,1-1 0,-1 0 1,-17 1-1,18 0 114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4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116 217 8536,'0'0'10681,"-10"1"-10464,-34 4-20,40-5-51,0 1 0,0-1 0,1 1 0,-1 0 0,0 0-1,1 1 1,-1-1 0,1 1 0,-1 0 0,1 0 0,0 0-1,-6 5 1,8-5-73,0-1-1,-1 1 0,2 0 0,-1-1 0,0 1 0,0 0 1,0 0-1,1 0 0,-1 0 0,1 0 0,0 0 1,-1 0-1,1 3 0,1 31 229,-1-19-133,2 14 95,1 1-1,12 48 0,1 22 166,-14-85-329,0 8 163,1 1-1,1-1 1,10 33-1,-12-52-134,-1 0 0,1 0-1,-1 0 1,1 10 0,-1-16-75,-1 0-47,0 0 0,0 0 0,0 0 0,0 0 0,0 0 0,1 0 0,-1 0 0,0 0 0,0 0 0,0 0 0,0 1 0,0-1 0,1 0 0,-1 0 0,0 0 0,0-1 0,0 1 0,0 0 0,0 0 0,1 0 0,-1 0 0,0 0 0,0 0 0,0 0 0,0 0 0,0 0 0,1 0 0,-1 0 0,0 0 0,0 0 0,0-1 0,0 1 0,0 0 0,0 0 0,0 0 0,1 0 0,-1 0 0,0 0 0,0 0 0,0-1 0,0 1 0,0 0 0,0 0 0,0 0 0,0 0 0,0-1 0,0 1 0,0 0 0,0 0 0,12-211 217,-23-115-381,9 306 52,1-1 1,4-40-1,26 115 165,-5-8-30,59 85 1,34 42 9,-84-122 109,-22-34 40,-1 0-1,0 1 1,-1 0 0,10 32-1,-18-48-158,3 10 396,1-25-148,11-65-3,6-91 0,4-22 85,13-44 306,-38 212-1326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46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8936,'0'0'14737,"4"-10"-14660,12-31-2,-15 39-39,0 0 1,0 0 0,-1-1 0,1 1 0,-1 0 0,1 0 0,-1-1 0,0 1-1,0-4 1,0 6-25,0-1-1,0 1 1,0-1-1,0 1 1,0-1-1,0 1 0,0-1 1,0 1-1,0-1 1,0 1-1,0-1 1,1 1-1,-1-1 0,0 1 1,0-1-1,0 1 1,1-1-1,-1 1 1,0-1-1,1 1 1,-1 0-1,0-1 0,1 1 1,0-1-1,-1 1-13,10-8 508,-11 25 122,-11 69-26,0 90 0,10 90 706,3-144-383,3-96-386,-4-26-531,0 1 0,0-1 0,0 0-1,0 0 1,0 0 0,0 0 0,0 0-1,1 0 1,-1 1 0,0-1 0,0 0-1,0 0 1,0 0 0,0 0 0,0 0-1,0 0 1,0 0 0,0 0 0,1 0-1,-1 0 1,0 1 0,0-1 0,0 0-1,0 0 1,0 0 0,0 0 0,1 0-1,-1 0 1,0 0 0,0 0 0,0 0-1,0 0 1,0 0 0,1 0 0,-1 0-1,0 0 1,0 0 0,0 0 0,0 0 0,0 0-1,0-1 1,1 1 0,-1 0 0,0 0-1,0 0 1,0 0 0,8-14 95,15-65-463,-17 52-3286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47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 10544,'0'0'12738,"10"-1"-12345,-1 1-354,3-2 247,1 1 0,-1 1 1,0 0-1,1 0 0,12 4 0,20 3 710,-37-7-862,-1 1 0,1 0-1,-1 0 1,0 1 0,1 0 0,-1 1-1,0-1 1,0 1 0,8 5-1,-3 0-26,0 0 0,-1 0-1,-1 1 1,1 0 0,-1 1-1,-1 1 1,15 19 0,-6-10-22,-14-17-72,-1 0 0,0 1 0,0-1 0,0 1 0,0 0 0,1 3 0,19 31 39,-16-29-34,-2 0 0,1 0 0,-2 0 0,6 12 0,0-1 60,-8-18-64,-1 1 0,1-1 1,-1 1-1,1 0 0,-1-1 0,0 1 1,0 0-1,0 0 0,-1 0 0,1 0 1,0 0-1,-1 3 0,0 2 16,-1 0-1,1-1 0,-1 1 1,-1-1-1,0 1 0,0-1 1,0 1-1,-1-1 1,0 0-1,0 0 0,-1 0 1,0-1-1,0 1 1,-1-1-1,1 0 0,-1 0 1,-1-1-1,1 1 1,-1-1-1,-9 6 0,6-3 14,-7 5 15,-1-1 1,0-1-1,-1 0 1,-23 11-1,10-8 40,-34 23 0,-2 0 134,36-15-38,28-19-178,0 0-1,-1-1 1,1 1 0,-1-1 0,1 1-1,-1-1 1,0 0 0,1 0-1,-1-1 1,0 1 0,0-1 0,-1 0-1,1 0 1,0 0 0,-6 0-1,9-1-49,0-1 0,0 1 0,-1-1-1,1 1 1,0-1 0,0 1 0,0-1-1,0 1 1,0-1 0,0 0 0,0 0 0,0 0-1,0 0 1,0 1 0,0-1 0,1 0-1,-1 0 1,-1-2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56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7136,'0'0'10950,"0"11"-10775,0 69 933,12-29-238,-11-29-450,7 39 0,1-4 238,-3-1-74,-2 33-74,-1-3-83,0-19-62,-7-5 138,4-53-415,0 0 1,0 1 0,-2-1-1,-1 12 1,5-14-52,-2-7-40,0 0 0,0 0 1,0 0-1,0 0 1,0-1-1,0 1 0,0 0 1,0 0-1,0 0 1,0 0-1,0 0 0,0 0 1,0 0-1,0 0 1,0-1-1,0 1 0,0 0 1,0 0-1,0 0 1,0 0-1,0 0 0,0 0 1,0 0-1,0 0 1,0-1-1,0 1 0,0 0 1,0 0-1,0 0 1,0 0-1,0 0 1,0 0-1,0 0 0,1 0 1,-1 0-1,0 0 1,0 0-1,0 0 0,0 0 1,0 0-1,0-1 1,0 1-1,0 0 0,0 0 1,1 0-1,-1 0 1,0 0-1,0 0 0,0 0 1,0 0-1,0 0 1,0 0-1,0 0 0,0 0 1,1 0-1,-1 0 1,0 1-1,0-1 0,0 0 1,0-8-3143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6:58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30 9648,'0'0'12022,"10"1"-11779,33 1-7,-41-2-203,0 0 1,0-1-1,0 1 1,0 0-1,0-1 1,0 1-1,0-1 1,0 0 0,0 1-1,0-1 1,0 0-1,2-2 1,-3 2-2,0 1 1,0-1 0,1 0-1,-1 1 1,0-1 0,0 1-1,0 0 1,1-1 0,-1 1-1,0 0 1,0-1 0,1 1-1,0 0 1,10 0 222,0-2 1,0 1-1,12-5 0,-11 3-47,-1 1-1,0 0 0,14 0 1,-16 2-38,0 0 0,-1 1 0,18 4 0,-24-5-141,0 1-1,0 0 1,0 0-1,0 0 1,-1 1-1,1-1 1,0 1-1,-1-1 1,1 1-1,-1 0 1,0 0-1,0 0 1,1 0-1,-1 0 1,0 1-1,1 2 1,-1-3 2,-1 1 0,1 0 1,-1-1-1,0 1 0,0-1 1,0 1-1,-1 0 0,1 0 1,0 0-1,-1 3 0,2 8 72,4 35 257,0 59 494,-7-105-800,1 1 0,-1-1 0,0 0 0,0 0 0,0 1 0,-2 5 0,-6 14 264,8-14-243,-1 0 0,-1 0-1,0-1 1,0 1 0,0-1 0,-1 0-1,-1 0 1,1 0 0,-1 0 0,0-1-1,-1 0 1,0 0 0,0 0 0,-1-1-1,1 0 1,-11 7 0,14-12-40,0 1 0,0-1 0,0 0 0,0 0 0,0 0 0,0 0 0,-1-1 0,1 0-1,0 1 1,0-1 0,0 0 0,-1 0 0,1-1 0,0 1 0,0-1 0,0 1 0,0-1 0,0 0 0,-6-3 0,-3-2 28,1 0 1,-1-2-1,-16-12 0,-15-10 13,38 27-113,0 1 0,0 0 0,0-1 0,-1 2 0,-10-3 0,14 3-1,0 1 0,0 0 1,0 1-1,0-1 0,0 0 1,0 1-1,0-1 0,0 1 0,1-1 1,-1 1-1,0 0 0,0 0 0,0 0 1,1 0-1,-1 0 0,0 0 1,1 0-1,-4 3 0,-7 9-3944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7:07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 18639,'0'0'3563,"-1"11"-3379,-2 9 5,0 0 1,-1 0-1,-7 20 0,8-31-66,1 0-1,0 1 1,1-1-1,-1 15 1,-4 28 328,2-36-330,0-2 38,0 0 1,2 0-1,-3 25 1,5-30-66,-1 1 1,-1-1 0,0 0-1,0 0 1,-1 0-1,0 0 1,-1-1-1,-9 17 1,2 0 127,-2 28 302,-11 8-93,-12 28 29,32-75-324,-1 5 4,5-18-133,0-1 1,0 1-1,0-1 0,0 1 1,-1-1-1,1 1 0,0-1 0,-1 1 1,1-1-1,0 1 0,-1-1 1,1 0-1,0 1 0,-1-1 1,1 0-1,0 1 0,-1-1 0,1 0 1,-1 0-1,1 1 0,-1-1 1,1 0-1,-1 0 0,1 0 1,-1 1-1,0-1 0,-2 2 413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5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1 593 12664,'0'0'6241,"12"1"-5875,-7 0-332,0 0 0,0-1 0,0 0 0,1 0 0,-1 0 0,0-1 0,0 1-1,0-1 1,0 0 0,0-1 0,0 1 0,0-1 0,0 0 0,-1 0 0,1-1-1,-1 0 1,1 1 0,-1-1 0,0-1 0,0 1 0,6-7 0,17-21 211,-1 0 0,-1-2 0,-2-1 0,27-51-1,63-156 1675,-101 212-1549,22-42 2194,-34 71-2545,0 0 0,0 0 0,0 0-1,0 0 1,0 0 0,0 0 0,1 0 0,-1 0 0,0 0 0,0-1 0,0 1 0,0 1 0,0-1-1,0 0 1,0 0 0,1 0 0,-1 0 0,0 0 0,0 0 0,0 0 0,0 0 0,0 0-1,0 0 1,0 0 0,1 0 0,-1 0 0,0 0 0,0 0 0,0 0 0,0 0 0,0 1 0,0-1-1,0 0 1,0 0 0,0 0 0,0 0 0,0 0 0,1 0 0,-1 0 0,0 0 0,0 1-1,0-1 1,0 0 0,0 0 0,0 0 0,0 0 0,0 0 0,0 0 0,0 1 0,0-1 0,0 0-1,0 0 1,0 0 0,0 0 0,0 0 0,-1 0 0,4 11 180,8 139 807,-3-74-540,-4 0 1,-9 133-1,4-200-401,0-1 1,-1 0-1,0 0 0,0 0 1,-1-1-1,0 1 0,0 0 1,-8 12-1,10-18-40,-1 0-1,0 0 1,1 0 0,-1 0 0,0 0-1,0-1 1,0 1 0,0 0 0,0-1-1,0 0 1,-1 1 0,1-1-1,0 0 1,-1 0 0,1 0 0,-1-1-1,1 1 1,-1-1 0,1 1 0,-1-1-1,0 0 1,1 0 0,-1 0 0,1 0-1,-1 0 1,1-1 0,-1 1-1,0-1 1,1 1 0,-5-3 0,-8-4 111,1-1-1,0 0 1,0-1 0,1 0 0,0-1 0,-20-20-1,32 28-107,-1 1-1,1 0 0,0 0 1,0-1-1,0 1 0,0-1 1,0 1-1,0-1 0,0 1 0,0-1 1,0 0-1,1 1 0,-2-4 1,2 5-22,0 0 0,0 0 0,0-1 1,0 1-1,1 0 0,-1 0 0,0-1 1,0 1-1,0 0 0,0 0 0,0 0 1,0-1-1,0 1 0,0 0 1,0 0-1,1-1 0,-1 1 0,0 0 1,0 0-1,0 0 0,0 0 0,1-1 1,-1 1-1,0 0 0,0 0 0,1 0 1,-1 0-1,0 0 0,0 0 0,0-1 1,1 1-1,-1 0 0,17 2 84,186 55-90,-174-50 0,2-2 0,-1-1 0,0-2 0,60-2 0,-79-2 0,1 0 0,-1 0 0,0-1 0,0 0 0,0-1 0,16-8 0,-17 2 952,-6 3-4160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7:08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8744,'0'0'7767,"4"10"-7479,28 81 1374,24 108 0,-49-170-1178,1 0 0,2 0 0,1-1 0,0-1 0,31 52 0,-37-69-335,0 1 1,-1 0-1,0 0 0,-1 0 0,4 23 0,-5-24-45,-2 2-21,0 7 60,0-19-148,0 1 1,0-1-1,0 0 0,0 1 0,0-1 1,0 1-1,0-1 0,1 0 0,-1 1 1,0-1-1,0 0 0,0 1 1,0-1-1,0 0 0,0 1 0,1-1 1,-1 0-1,0 1 0,0-1 0,1 0 1,-1 0-1,0 1 0,0-1 0,1 0 1,-1 0-1,0 1 0,1-1 0,-1 0 1,1 0-1,0 0-155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7:09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8032,'0'0'11938,"12"-5"-11510,111-30 1671,-118 33-1923,1 1 0,-1-1 0,0 0 0,0 0 0,0 0 0,6-5 1,4-4-2936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7:45.18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 7936,'0'0'7892,"12"6"-7778,3 1-45,1 0-1,0-1 1,0-1-1,23 4 1,-12-7 71,1 0 1,-1-3 0,1 0-1,40-8 1,-28 4 169,44-1 1,38 9 355,78 21 416,-165-13-920,-29-8-129,1-1-1,0 0 1,0 0-1,0-1 1,7 1-1,122 17 226,-16-2-183,-90-15-58,0-1-1,46-4 1,-28-2 30,71 1 0,-88 6-28,-13 0 13,0-2-1,27-2 1,-25 1-10,35 2 0,-38 1-14,-1-2 1,0 0-1,31-4 0,-22 0 8,36-1 1,-34 4-16,28-5 1,47-4-21,-84 9 19,0 0 0,0 0 0,23 3 0,14-1 0,-37-2 0,0 2 0,23 2 0,-33-2 6,0-1 0,-1 0 0,14-2 0,7 0 1,0 0-8,18 2 143,-37 2-121,-8-2-12,1 1 0,-1-1 0,0 0 0,0 0 0,1 0 0,-1 0 0,0 0 0,0 0 0,1 0 0,-1 0 0,0 0 0,0-1 0,0 1 0,1-1 0,-1 1 0,2-2 0,-1 2 36,-1-1 0,1 0 0,0 1 0,0-1 0,0 1 0,0-1 0,0 1-1,0 0 1,0 0 0,0 0 0,3 0 0,-5 0-138,1 0-1,-1 1 1,1-1 0,-1 0-1,0 0 1,1 0-1,-1 0 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8:32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609 12 8136,'0'0'9789,"-9"0"-9555,6 0-220,-11 0 233,0-1 0,0 0 1,-17-4-1,22 4-46,0-1 0,0 1-1,0 1 1,0 0 0,0 0 0,0 1-1,0 0 1,-1 1 0,2-1 0,-18 7-1,-7 5 566,-48 25-1,31-13-155,3 4-216,20-11-188,14-8-76,1 0 0,0 1 0,1 0 0,0 0 0,-12 17 0,-4 4 122,21-24-196,1 0 0,0 0 0,0 1 0,1 0 0,0 0-1,1 0 1,-4 12 0,-8 21 187,14-38-211,0 0 1,0 0 0,0 0 0,1 0-1,-1 0 1,1 1 0,0 3 0,-1 17 81,0-16-64,1-1 0,1 1 0,-1 0 0,1-1 1,0 1-1,1-1 0,0 1 0,1-1 1,0 0-1,4 9 0,9 33 116,-13-42-124,0 0 0,1 0 0,0-1 0,1 1 1,-1-1-1,1 0 0,1-1 0,7 9 0,-1-5 43,0 0 1,1-1-1,0-1 1,1 0 0,23 11-1,-25-15-26,0-1 1,0 0-1,0 0 0,1-1 0,-1-1 1,1 0-1,-1-1 0,1 0 0,22-3 1,-1-3 135,0-1 0,44-16-1,-59 15-125,-1-1 0,0 0 0,-1-1-1,29-22 1,-9 6 69,-36 25-130,1 0 1,-1 0-1,0 0 1,0 0 0,0 0-1,0 0 1,0 0-1,-1 0 1,1-1-1,0 1 1,0 0-1,-1-1 1,1 1-1,-1 0 1,1-1 0,-1 1-1,1 0 1,-1-1-1,0-2 1,0 1 8,0-1 1,0 1 0,0 0-1,-1-1 1,0 1 0,1-1-1,-1 1 1,-2-4 0,0 0 17,-1 0 1,1 0 0,-1 1 0,0-1-1,-1 1 1,0 0 0,-6-6 0,2 4 16,-1 1 1,0 0 0,0 1-1,0 0 1,0 1-1,-1 0 1,0 1 0,0 0-1,-1 1 1,-17-4-1,6 4 489,-41-1 426,133-8-388,99 0-579,-159 12 0,0 1 0,0 0 0,15 5 0,-16-4 0,1 0 0,0-1 0,14 2 0,-21-4-45,0 0 0,0 0 0,-1 0 0,1 0 0,0 0 0,-1 0 0,1-1 0,-1 1 0,1 0 0,-1-1 0,0 1 0,1-1 0,-1 0 0,0 1 0,1-4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8:34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231 119 8032,'0'0'13958,"-11"4"-13639,-35 14-10,41-15-223,1-1 1,-1 1-1,1 0 1,0 1-1,0-1 0,0 1 1,1 0-1,-1 0 1,1 0-1,0 0 1,0 1-1,0-1 0,1 1 1,-4 8-1,3-6 26,-24 46 661,3 1 1,3 1-1,-19 71 0,39-118-655,1-1-1,-1 0 1,1 0-1,0 1 1,1-1-1,0 0 0,0 0 1,1 0-1,-1 0 1,2 0-1,-1 0 1,1 0-1,0 0 1,0-1-1,1 0 1,0 1-1,0-1 1,8 8-1,-8-10-47,1-1-1,0 1 1,0-1-1,0-1 0,0 1 1,0-1-1,1 0 1,-1 0-1,1-1 1,6 2-1,4 1 119,-4-1-82,0-1 0,0-1 1,0 0-1,0-1 0,0 0 0,0-1 0,1 0 1,-2-1-1,1-1 0,20-6 0,51-37 407,-72 39-417,1 0 0,-1-1 0,-1 0 0,1-1 0,-1 0-1,-1-1 1,10-12 0,-13 16-88,0-3-8,1 0 0,-1 0 0,0 0 0,-1-1 0,6-14 0,17-56 0,-24 68 0,0-3 0,0-1 0,-1 0 0,0 0 0,-1-1 0,-1 1 0,-1 0 0,0-1 0,-1 1 0,-1 0 0,0 0 0,-1 0 0,-9-27 0,7 33 0,0 0 0,0 0 0,-1 1 0,0-1 0,-1 2 0,0-1 0,0 1 0,-1 0 0,-9-7 0,11 10 0,-1 1 0,0 0 0,-1 0 0,1 0 0,-1 1 0,1 1 0,-1-1 0,0 1 0,0 0 0,0 1 0,0 0 0,0 0 0,0 1 0,-1 0 0,1 0 0,0 1 0,-15 3 0,3 1 0,1 0 0,0 1 0,0 1 0,1 0 0,0 2 0,-21 12 0,30-15 490,-5 2-592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8:37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624 71 8032,'0'0'10759,"-3"-10"-10376,-9-30-7,11 39-322,0-1 0,0 1 0,0 0 0,0 0 0,-1 0 1,1 0-1,0 0 0,0 0 0,-1 0 0,1 0 0,-1 1 0,1-1 0,-1 0 0,1 1 0,-1-1 0,1 1 0,-1 0 0,1-1 0,-1 1 1,0 0-1,1 0 0,-3 0 0,-2-1 174,-8-1 240,-1 1 1,1 0-1,-1 1 0,0 1 1,-28 4-1,-9 0 466,31-2-591,1 2 1,0 0-1,0 1 1,0 1-1,1 0 0,-21 13 1,16-9-63,-36 15 244,52-23-388,1 1-1,-1 0 0,1 0 1,0 0-1,0 1 0,0 0 1,1 0-1,-1 1 0,1 0 1,0 0-1,-8 13 0,5-7 150,2 0 0,-1 0 0,1 1-1,1 1 1,-9 26 0,12-23-57,0 0 0,1 0 0,0 27-1,0-5 20,0-18-201,2 0 0,0 0 0,6 37 0,-5-48-39,1-1-1,0 0 0,1 0 1,0 1-1,1-2 0,0 1 1,0 0-1,1-1 0,0 0 1,9 12-1,-10-15-7,1-1 0,-1 0 0,1-1 0,0 1 0,0-1 0,1 0 0,-1 0 0,0 0 0,1-1 0,0 0 0,-1 0 0,1 0 0,0-1 0,7 1 0,9 0 0,0-1 0,34-2 0,-43 1 0,4-1 0,0-1 0,-1 0 0,1-1 0,-1 0 0,1-2 0,-1 0 0,0-1 0,-1 0 0,1-1 0,-1-1 0,-1 0 0,19-15 0,-31 22 0,0 0 0,-1-1 0,1 1 0,-1-1 0,0 1 0,1-1 0,-1 1 0,0-1 0,0 0 0,0 0 0,0 1 0,0-1 0,-1 0 0,1 0 0,-1 0 0,1 0 0,-1 0 0,1 0 0,-1 0 0,0-2 0,0 1 0,-1 0 0,0 0 0,1 1 0,-1-1 0,0 1 0,0-1 0,0 1 0,-1-1 0,1 1 0,-1 0 0,1-1 0,-1 1 0,-2-2 0,-4-3 0,1 0 0,-1 0 0,-1 1 0,1 1 0,-1-1 0,-16-6 0,19 8 0,0 0 0,0-1 0,0 1 0,0-1 0,1 0 0,0 0 0,0-1 0,-6-8 0,-20-21 0,31 35 0,0 0 0,-1 0 0,1 0 0,0 0 0,0-1 0,0 1 0,0 0 0,-1 0 0,1 0 0,0-1 0,0 1 0,0 0 0,0 0 0,0 0 0,0-1 0,0 1 0,-1 0 0,1 0 0,0-1 0,0 1 0,0 0 0,0 0 0,0-1 0,0 1 0,0 0 0,0 0 0,0-1 0,0 1 0,1 0 0,-1 0 0,0-1 0,0 1 0,0 0 0,0 0 0,0-1 0,1 1 0,10-6 0,24 0 0,-25 5 0,203-26 0,-204 25 0,0 0 0,0 0 0,14-6 0,-17 5 0,1 1 0,0-1 0,0 2 0,0-1 0,14-1 0,-9-3 855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28:39.1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353 1 9744,'0'0'10059,"-9"3"-9596,-20 7 361,1 2-1,-50 29 1,59-27-363,1 0 1,1 2 0,1 0-1,0 1 1,1 0 0,-18 27 0,11-18 73,17-22-373,1 0 1,0 1 0,1-1 0,-1 1 0,-4 9-1,3-3 79,1 1-1,1 0 0,0 0 0,1 0 1,0 1-1,0-1 0,1 20 0,-1 8 168,1-21 7,1 0-1,1 0 1,5 26 0,-3-21 46,-2-19-393,0 1 1,0-1 0,1 0-1,-1 0 1,1 0-1,1 0 1,-1 0 0,0 0-1,1 0 1,0-1-1,7 9 1,-6-8-63,8 11-6,-6-7 0,0 0 0,1 0 0,0-1 0,10 9 0,-14-15 0,1 1 0,-1-1 0,1 0 0,0 0 0,-1 0 0,1 0 0,0-1 0,0 1 0,1-1 0,-1 0 0,0 0 0,0-1 0,0 1 0,7-1 0,26 0 0,1-1 0,-1-2 0,1-1 0,61-17 0,-80 14 0,-1-1 0,0 0 0,0-2 0,-1 0 0,22-17 0,-33 23 0,2-1 0,-1-1 0,1 0 0,-2 0 0,1 0 0,-1-1 0,0 0 0,0 0 0,0-1 0,-1 1 0,-1-1 0,1 0 0,-1-1 0,-1 1 0,6-18 0,8-23 0,-10 34 0,-2-1 0,0 1 0,6-32 0,-11 38 0,2-1 0,-1 0 0,0 0 0,-1 0 0,0 0 0,0 0 0,-1 0 0,-1 1 0,0-1 0,-3-11 0,-5-15 0,9 30 0,1 1 0,-2 0 0,1 0 0,-1-1 0,0 1 0,0 0 0,0 0 0,-1 1 0,1-1 0,-1 0 0,-5-5 0,-5-4 0,9 10 0,-1-1 0,1 1 0,-1 0 0,0 0 0,0 0 0,0 1 0,-6-4 0,-1 3 0,0-1 0,0 2 0,0 0 0,0 0 0,-1 1 0,1 1 0,-22 0 0,5 3 156,-1 1 0,1 1 0,-37 11 0,-12 1-4715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25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8936,'0'0'17402,"9"14"-17117,5 8-152,-2 0 0,0 1-1,12 34 1,101 382 1561,-118-408-1564,1 3 65,-6-23-82,0 0-1,0 0 0,2-1 1,-1 1-1,9 16 0,-3-11 241,-8-13-305,0 0 0,0-1 1,0 1-1,1-1 0,-1 1 1,1-1-1,0 1 0,0-1 0,-1 0 1,2 0-1,-1 0 0,0 0 1,0 0-1,1 0 0,-1-1 1,1 1-1,-1-1 0,1 0 0,4 2 1,45 8 283,0-2-1,63 3 1,20 1 43,232 29-201,-80-11-125,-193-22-49,-58-6 0,0 1 0,70 17 0,-93-17 0,0 0 0,0-1 0,0 0 0,27 1 0,-30 2 0,-10-6 0,0 0 0,1 0 0,-1 0 0,0 0 0,0 1 0,0-1 0,0 0 0,0 0 0,0 0 0,0 0 0,0 1 0,0-1 0,0 0 0,0 0 0,0 0 0,0 0 0,0 1 0,0-1 0,0 0 0,0 0 0,0 0 0,0 0 0,0 1 0,0-1 0,0 0 0,0 0 0,0 0 0,0 0 0,0 1 0,0-1 0,0 0 0,-1 0 0,1 0 0,0 0 0,0 0 0,0 1 0,0-1 0,0 0 0,0 0 0,-1 0 0,1 0 0,0 0 0,0 0 0,0 0 0,0 0 0,-1 0 0,1 0 0,0 0 0,0 0 0,0 1 0,0-1 0,-1 0 0,1 0 0,0 0 0,0 0 0,0-1 0,-1 1 0,1 0 0,0 0 0,0 0 0,0 0 0,-10 1 124,1-1 0,0 0 0,0-1 0,0 0 0,0-1 0,0 0 0,-16-5 0,5 0-2604,-34-18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27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0 8536,'0'0'12126,"-12"12"-11835,-2 1-194,5-5-28,1 0 0,-1 1 1,1 0-1,1 0 1,0 1-1,-9 16 0,3-3 216,1 2-1,0-1 1,2 1 0,2 1-1,0 0 1,-8 49-1,10-6 1454,6-69-1528,1 0-156,1-1 1,-1 0-1,0 0 0,0 0 0,1 0 1,-1 0-1,0 0 0,0 0 0,0 0 1,0-1-1,0 1 0,0 0 0,-1-1 1,1 1-1,0 0 0,-1-1 0,2-2 0,0 0 32,14-34 313,14-41 0,1-8 192,-10 32-60,-13 31-7,12-24-1,-19 47-497,-1 0-1,0 0 0,0 1 0,1-1 0,-1 0 0,0 1 0,1-1 0,-1 0 0,0 1 0,1-1 1,-1 0-1,1 1 0,0-1 0,-1 1 0,1-1 0,-1 1 0,1-1 0,0 1 0,-1 0 0,1-1 1,0 1-1,-1 0 0,1-1 0,0 1 0,0 0 0,-1 0 0,1 0 0,1 0 0,-1 0 34,1 1-1,0 0 0,-1-1 1,1 1-1,-1 0 0,1 0 1,-1 0-1,0 1 0,3 1 1,5 6-57,17 14 197,-1 1 0,-1 1 1,33 46-1,-9 9 172,-47-80-365,0 1 0,0 0 0,0 0 1,0 0-1,-1 0 0,1 0 0,0 0 0,-1 0 1,1 0-1,0 1 0,-1-1 0,0 0 0,1 0 1,-1 0-1,0 1 0,1-1 0,-1 0 0,0 1 1,0-1-1,0 0 0,0 0 0,0 2 1,-1-2 4,0 0 1,1-1 0,-1 1 0,0 0 0,0-1 0,0 1 0,1-1 0,-1 1 0,0-1 0,0 1 0,0-1 0,0 0 0,0 1 0,0-1 0,0 0-1,0 0 1,0 0 0,0 0 0,0 0 0,0 0 0,-1 0 0,-10 0 80,1-1 0,-1-1 0,-15-4 0,27 6-92,-110-19 0,86 15 873,9 3-5789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3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378 193 9440,'0'0'8118,"-10"-7"-7658,-2 0-302,2 0 105,0 0-1,-17-15 0,22 19 40,1 0-1,-1 0 0,0 0 1,0 1-1,-1 0 0,-8-3 0,-18-8 746,26 10-831,0 0 0,0 0-1,0 1 1,0 0 0,0 0-1,0 1 1,-1 0 0,1 0-1,0 0 1,-1 1 0,1 0-1,-1 0 1,1 0 0,0 1-1,-1 0 1,1 1 0,0-1-1,-1 1 1,-9 5 0,9-4-97,2 1 1,-1 0-1,0 1 1,1-1-1,0 1 1,0 0-1,1 0 1,-1 1 0,1-1-1,0 1 1,-4 9-1,2-6 31,1 1-1,1 0 1,0 0-1,0 0 1,1 0-1,-3 19 1,5-18-60,1 1 0,0 0 0,0-1 0,1 1 0,1-1 0,0 1 0,0-1 0,1 0 0,1 0 1,-1 0-1,2 0 0,0-1 0,0 1 0,1-1 0,0-1 0,1 1 0,9 9 0,-8-10 14,0 0-1,1-1 1,0 0 0,0-1-1,20 12 1,-23-16-55,0 0 1,0 0-1,1-1 1,-1 0-1,1 0 1,-1-1-1,1 1 1,0-1-1,-1-1 1,1 1-1,0-1 1,7-1-1,-4-1-9,-1 1 0,1-1 0,-1-1 0,0 0 0,1 0 1,-1-1-1,0 0 0,-1-1 0,1 0 0,-1 0 0,0 0 0,12-12 0,-15 12-17,0 0 0,-1 0 0,1-1 0,-1 1 0,0-1 0,-1 0 0,1 0 0,-1 0 0,0-1 0,-1 1 0,1-1 1,-1 0-1,-1 1 0,1-1 0,-1 0 0,-1 0 0,1 0 0,-1-12 0,-1 10-23,0 1 0,0 0 0,0 0 0,-1 0 0,0 0 0,-1 0 0,-3-8 0,4 12 0,-1 0 0,1 1 0,-1-1 0,0 0 0,0 1 0,0-1 0,-1 1 0,1 0 0,-1 0 0,0 1 0,0-1 0,0 1 0,0-1 0,-6-1 0,-1-1 0,0 0 0,0 2 0,0-1 0,0 1 0,-1 1 0,1 0 0,-17-1 0,-30-1 0,58 4 0,-1 0 0,1 0 0,0 0 0,0 0 0,0-1 0,0 1 0,0 0 0,0 0 0,-1 0 0,1 0 0,0 0 0,0-1 0,0 1 0,0 0 0,0 0 0,0 0 0,0 0 0,0-1 0,0 1 0,0 0 0,0 0 0,0 0 0,0 0 0,0-1 0,0 1 0,0 0 0,0 0 0,0 0 0,0 0 0,0-1 0,0 1 0,0 0 0,0 0 0,0 0 0,0 0 0,0-1 0,0 1 0,1 0 0,-1 0 0,0 0 0,0 0 0,0 0 0,0-1 0,0 1 0,0 0 0,1 0 0,-1 0 0,0 0 0,0 0 0,0 0 0,0 0 0,1 0 0,-1 0 0,9-10 0,10-7 0,0 2 0,1 0 0,1 2 0,0 0 0,1 1 0,0 1 0,1 1 0,0 1 0,1 1 0,0 2 0,0 0 0,45-5 0,-31 7 0,35-3 0,-66 7 0,0 0 0,-1 1 0,1-1 0,0 2 0,0-1 0,-1 1 0,1-1 0,6 4 0,-9-2 0,0-1 0,1 1 0,-2 0 0,1 0 0,0 0 0,-1 1 0,1-1 0,-1 1 0,0 0 0,0 0 0,0 0 0,-1 0 0,1 0 0,-1 0 0,0 1 0,-1 0 0,1-1 0,1 8 0,0 1 0,-1 0 0,0-1 0,-1 1 0,-1 0 0,-1 23 0,-2-9 0,-1 0 0,-2 0 0,0-1 0,-2 1 0,-13 32 0,13-43 0,12-24 0,13-28 0,9-9 0,35-47 0,-44 70 0,1 0 0,1 1 0,39-33 0,-55 51 0,1 0 0,-1 1 0,1-1 0,0 1 0,-1 0 0,1 0 0,0 0 0,6-1 0,-8 3 0,-1-1 0,0 1 0,0 0 0,0 0 0,0 1 0,1-1 0,-1 0 0,0 0 0,0 0 0,0 1 0,0-1 0,0 1 0,0-1 0,1 1 0,-1-1 0,0 1 0,0-1 0,-1 1 0,1 0 0,0 0 0,0 0 0,0-1 0,0 1 0,-1 0 0,1 0 0,0 0 0,-1 0 0,1 0 0,-1 0 0,1 0 0,-1 0 0,1 1 0,-1 0 0,3 8 0,0-1 0,0 1 0,0 10 0,6 23 0,1-8 0,-9-28 0,1 0 0,0 0 0,0 1 0,1-1 0,-1-1 0,2 1 0,3 6 0,1 2 0,-7-13 0,0 0 0,0 1 0,0-1 0,0 0 0,0 0 0,1 0 0,-1 1 0,1-1 0,-1-1 0,1 1 0,0 0 0,0 0 0,0-1 0,0 1 0,0-1 0,0 1 0,0-1 0,0 0 0,3 1 0,3-1 0,0 0 0,0-1 0,1 0 0,-1-1 0,0 0 0,0 0 0,0-1 0,0 1 0,0-2 0,0 1 0,-1-1 0,1-1 0,-1 1 0,0-1 0,0 0 0,0-1 0,0 0 0,-1 0 0,8-8 0,24-22 0,-23 23 0,-1-1 0,-1-1 0,19-24 0,-28 31 0,1 0 0,0 1 0,0-1 0,0 1 0,1 0 0,0 1 0,0-1 0,1 1 0,-1 1 0,1-1 0,0 1 0,11-5 0,6-8 0,-9 6 0,-15 10 0,1 0 0,-1 1 0,1-1 0,-1 0 0,1 0 0,-1 0 0,1 1 0,-1-1 0,0 0 0,0 0 0,1 0 0,-1 0 0,0 0 0,0 0 0,0 0 0,0 0 0,0 1 0,0-1 0,0 0 0,0 0 0,0 0 0,-1 0 0,1 0 0,0 0 0,-1-1 0,-9-22 0,10 24 0,-1-3 0,-1 0 0,0 0 0,0 0 0,0 0 0,0 1 0,0-1 0,0 1 0,-1-1 0,1 1 0,-1 0 0,0 0 0,0 0 0,1 0 0,-1 0 0,0 1 0,-1 0 0,1-1 0,0 1 0,0 0 0,-1 0 0,1 1 0,0-1 0,-1 1 0,1-1 0,0 1 0,-1 0 0,1 1 0,-1-1 0,1 0 0,0 1 0,-1 0 0,1 0 0,-4 1 0,1 0 0,0 1 0,0 0 0,0-1 0,0 2 0,1-1 0,-1 1 0,1 0 0,0 0 0,0 1 0,0-1 0,0 1 0,1 0 0,0 0 0,0 1 0,0-1 0,-4 11 0,1-1 0,1 0 0,0 1 0,2 0 0,0 0 0,-4 31 0,7-42 0,1 0 0,0 0 0,0 0 0,1-1 0,-1 1 0,1 0 0,0 0 0,1-1 0,-1 1 0,1 0 0,0-1 0,0 1 0,0-1 0,0 0 0,1 0 0,0 0 0,0 0 0,0 0 0,0-1 0,0 1 0,1-1 0,0 0 0,0 0 0,7 4 0,-3-2 0,1-1 0,0 0 0,0-1 0,0 0 0,0-1 0,0 1 0,1-2 0,-1 1 0,1-2 0,-1 1 0,1-1 0,11-1 0,1-2 0,-1-1 0,1 0 0,-1-2 0,26-10 0,-22 5 0,-21 9 0,1 0 0,0 0 0,0 0 0,0 0 0,0 1 0,8-2 0,-7 1 850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93 13768,'0'0'224,"-72"-18"-216,58 8 0,14 4 272,6 4 0,2-5-80,16-7 0,14 0 8,15-8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3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25623,'0'0'5881,"14"7"-4823,-10-5-1000,12 6-30,1-1 0,0-1-1,0 0 1,29 5 0,27 1-28,0-3 0,87 0 0,-97-12 0,-24 1 0,0 2 0,53 6 0,-89-6-7,-1 0 1,0 1-1,1 0 1,-1-1-1,0 1 0,1 0 1,-1 0-1,0 0 1,0 0-1,0 1 1,0-1-1,0 0 0,0 1 1,0 0-1,0-1 1,-1 1-1,1 0 0,-1 0 1,3 3-1,-2-1-21,-1 0 0,1 0 0,-1 0 0,0 0 0,0 0 0,0 0 0,0 0 0,-1 1 0,0-1 0,0 6 0,-1 4-76,-1 0 0,0 0 0,-1 0 0,-1 0 0,-8 21 0,-1-4-579,-28 48-1,41-79 657,0 1 0,0 0 0,-1-1-1,1 1 1,0-1 0,-1 1 0,1 0-1,-1-1 1,1 1 0,0-1 0,-1 1-1,1-1 1,-1 1 0,0-1 0,1 1 0,-1-1-1,1 0 1,-1 1 0,0-1 0,0 1-1,1-3 6,0 1 0,-1 0-1,1 0 1,0 0-1,0 0 1,0-1 0,0 1-1,0 0 1,0 0-1,1 0 1,-1 0 0,0-1-1,0 1 1,2-2-1,45-280-1202,-38 210 742,-8 68 398,-1-1-1,2 0 0,-1 1 1,0-1-1,1 1 0,0 0 0,3-6 1,-3 8 35,0 0 1,1 0-1,-1 0 1,0 0 0,1 1-1,0 0 1,0-1-1,-1 1 1,1 0 0,1 0-1,-1 0 1,5-2 0,10-3-40,0 1 1,1 0 0,0 1 0,0 1 0,1 1 0,-1 0 0,1 2 0,-1 0 0,25 3 0,23 5-235,87 20 0,-127-22 223,-24-5 72,1 1-1,-1 0 1,1 0 0,-1 0-1,0 0 1,1 1 0,4 2-1,-7-3 22,0 0 0,-1-1 0,1 1 0,-1 0 0,1-1-1,-1 1 1,1 0 0,-1 0 0,1-1 0,-1 1 0,0 0-1,1 0 1,-1 0 0,0 0 0,0-1 0,1 1 0,-1 0-1,0 0 1,0 0 0,0 0 0,0 0 0,0 0 0,0 0-1,0-1 1,-1 1 0,1 0 0,0 0 0,0 0 0,-1 0-1,1 0 1,-1-1 0,1 1 0,-1 0 0,0 1 0,-3 4-12,0 1 1,-1-1-1,0 0 1,-10 10-1,-5 5 5,-28 34-9,10-12 64,-54 77 1,87-112-20,0 1 1,1-1-1,0 1 0,0 0 1,1 0-1,0 0 0,-2 16 1,4-21-11,1-1 1,-1 0 0,1 1 0,0-1-1,0 0 1,1 0 0,-1 1 0,1-1 0,-1 0-1,1 1 1,0-1 0,0 0 0,1 0-1,-1 0 1,0 0 0,1 0 0,0 0-1,0-1 1,0 1 0,0-1 0,0 1-1,1-1 1,-1 1 0,1-1 0,4 3 0,2 0 18,0-1 1,0 0 0,1-1-1,-1 1 1,1-2-1,0 1 1,0-2 0,0 1-1,12-1 1,5 0 76,1-2 0,33-4 0,-37 1-24,1-1 0,0-1 1,-1-1-1,0-1 1,-1-1-1,0-1 1,0-1-1,-1-1 1,0-1-1,-1-1 0,36-32 1,-15 5-3254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6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14064,'0'0'13494,"9"-12"-13168,0 1-210,54-76 1055,-57 137 470,-5-46-1585,-1 1-1,1-1 0,1 0 0,-1 0 0,1 0 0,-1 0 1,1 0-1,0 0 0,0 0 0,5 6 0,-5-8-40,0 0 0,0 0 0,0-1 0,0 1 0,1-1 0,-1 1 0,0-1 0,0 0-1,1 0 1,-1 0 0,1 0 0,-1 0 0,1 0 0,0-1 0,-1 1 0,1-1 0,0 0 0,-1 0 0,1 0-1,3 0 1,1-1-137,0-1 0,1 0 0,-1 0 0,11-4 0,-3-1-3497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3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454 710 8744,'0'0'9627,"-9"-8"-9123,2 1-397,-6-5 265,-1 0 0,0 1 0,-24-15 0,25 21 28,0 0 1,-1 1-1,0 0 1,1 1-1,-1 0 0,-1 1 1,1 1-1,0 1 1,-18 0-1,25 0-247,1 1 0,-1-1-1,1 1 1,-1 0 0,1 0 0,0 1 0,0 0 0,0 0-1,0 1 1,0-1 0,0 1 0,0 1 0,1-1 0,0 1-1,-9 7 1,-39 37 896,48-39-953,-1-1-1,1 1 1,0 0-1,1 0 1,0 0-1,1 1 1,0 0-1,0-1 1,1 1-1,0 0 1,1 0-1,0 0 0,1 0 1,0 0-1,0 1 1,1-1-1,0 0 1,1 0-1,4 14 1,-1-8 12,0 0 0,1 0 0,1 0 0,0-1 0,1 0 0,1-1 0,0 0 0,1 0 0,1-1 0,23 24 0,-26-31-43,0-1 1,0 1-1,0-1 1,0-1-1,1 0 1,13 5-1,0-2 100,34 7 0,-44-12-116,1-1 0,-1-1 0,1 0 0,0 0 0,-1-1-1,1-1 1,-1 0 0,0-1 0,24-8 0,-8 0 90,0-1-1,52-31 1,-70 35-139,1 0 0,-1 0 0,0-1 0,-1 0 0,0-1 0,0 0 0,-1 0 0,9-15 0,-4 2 0,-1 0 0,-1 0 0,11-31 0,-11 4 0,-4 17 0,0-4 0,-20 79 0,8-3 0,-2 70 0,7-94 0,1 0 0,1 0 0,0 0 0,0-1 0,2 1 0,0-1 0,0 0 0,8 15 0,-11-26 0,0-1 0,0 1 0,1-1 0,0 0 0,-1 1 0,1-1 0,0 0 0,0 0 0,0 0 0,0 0 0,0 0 0,1 0 0,-1-1 0,1 1 0,-1-1 0,1 0 0,-1 1 0,6 0 0,-4-1 0,0-1 0,0 1 0,0-1 0,0 0 0,0-1 0,0 1 0,0-1 0,0 0 0,0 0 0,0 0 0,-1 0 0,6-2 0,2-3 0,1-1 0,-1 1 0,0-2 0,-1 0 0,0 0 0,0 0 0,11-14 0,-3 1 0,-1 1 0,-2-2 0,0 0 0,-1-1 0,-1 0 0,-2-1 0,0-1 0,10-34 0,-18 52 0,0-7 0,-4 21 0,0 0 0,-1 0 0,0 0 0,-1 0 0,-3 8 0,-5 15 0,5-13 0,2 1 0,0 0 0,1 0 0,1 0 0,0 27 0,2-36 0,1 0 0,0 0 0,0 0 0,1 0 0,0 0 0,0-1 0,1 1 0,1-1 0,-1 1 0,1-1 0,1 0 0,9 14 0,-10-18 0,-1 1 0,0-1 0,1-1 0,0 1 0,0-1 0,0 1 0,0-1 0,6 3 0,-7-5 0,0 0 0,0 0 0,0 0 0,1 0 0,-1-1 0,0 1 0,1-1 0,-1 0 0,0 0 0,0 0 0,1 0 0,-1-1 0,0 1 0,5-2 0,4-2 0,0 0 0,0-1 0,0-1 0,-1 0 0,1 0 0,-2-1 0,1 0 0,-1-1 0,0 0 0,0-1 0,-1 0 0,0 0 0,-1-1 0,13-20 0,4-10 0,-1-1 0,29-74 0,-27 54 0,-3-1 0,-3-1 0,19-98 0,-36 141 0,15-85 0,4-109 0,-19 185 0,-2 21 0,-1 1 0,0-1 0,0 0 0,-2-15 0,-6-23 0,6 50 0,-1-1 0,1 1 0,-1-1 0,1 1 0,0 0 0,1 0 0,-3 6 0,-10 43 0,2 0 0,2 2 0,-5 96 0,15-149 0,-6 83 0,6 87 0,17 8 0,-14-159 0,0-1 0,1 0 0,1 0 0,11 27 0,-14-43 0,0-1 0,0 1 0,0-1 0,0 1 0,1-1 0,0 0 0,-1 0 0,1 0 0,0-1 0,0 1 0,6 3 0,-5-3 0,0 0 0,0 1 0,0-1 0,0 1 0,4 7 0,-5-8 0,1 1 0,-1 0 0,1-1 0,0 0 0,0 0 0,0 0 0,0 0 0,1 0 0,-1-1 0,1 0 0,-1 0 0,7 1 0,-5 0 0,0-2 0,0 1 0,1-1 0,-1 0 0,0 0 0,1-1 0,-1 0 0,1 0 0,6-1 0,-5-1 0,0 0 0,0-1 0,0 0 0,0 0 0,-1-1 0,1 0 0,-1 0 0,0-1 0,0 1 0,-1-2 0,1 1 0,-1-1 0,0 0 0,5-7 0,10-8 0,-11 11 0,-1 0 0,1 0 0,-1-1 0,-1 0 0,14-25 0,-21 34 0,0-1 0,0 0 0,-1 0 0,1 0 0,-1 0 0,1 0 0,-1 0 0,0 0 0,0 1 0,-1-1 0,1 0 0,0 0 0,-1 0 0,-2-5 0,3 7 0,0 0 0,-1 1 0,1-1 0,0 0 0,-1 0 0,1 1 0,-1-1 0,0 0 0,1 1 0,-1-1 0,1 0 0,-1 1 0,0-1 0,1 1 0,-1-1 0,0 1 0,0-1 0,0 1 0,1 0 0,-1-1 0,0 1 0,0 0 0,0 0 0,0 0 0,1 0 0,-1-1 0,0 1 0,0 0 0,0 1 0,0-1 0,0 0 0,0 0 0,1 0 0,-1 0 0,0 1 0,0-1 0,0 0 0,1 1 0,-1-1 0,0 0 0,0 1 0,1-1 0,-1 1 0,-1 0 0,-3 2 0,1 0 0,-1 1 0,1-1 0,-1 1 0,-4 6 0,-2 4 0,2 1 0,0 1 0,1-1 0,-12 30 0,19-41 0,0 0 0,0 0 0,0 0 0,1 0 0,0 1 0,0-1 0,0 0 0,0 0 0,0 0 0,1 0 0,0 0 0,0 0 0,2 8 0,-1-6 0,1 0 0,-1-1 0,1 1 0,0-1 0,1 1 0,-1-1 0,1 0 0,6 7 0,-7-9 0,1 0 0,-1 0 0,0 0 0,1 0 0,0 0 0,0-1 0,-1 0 0,1 1 0,1-1 0,-1-1 0,0 1 0,0-1 0,1 0 0,-1 0 0,0 0 0,1 0 0,-1-1 0,1 1 0,0-1 0,-1-1 0,1 1 0,-1-1 0,0 1 0,1-1 0,-1 0 0,1-1 0,-1 1 0,0-1 0,0 0 0,0 0 0,6-4 0,-6 4 0,0 0 0,0-1 0,-1 1 0,1-1 0,-1 1 0,0-1 0,1 0 0,-1-1 0,-1 1 0,1 0 0,0-1 0,-1 0 0,0 0 0,0 1 0,0-1 0,0 0 0,-1-1 0,1 1 0,-1 0 0,0 0 0,0-1 0,-1 1 0,1 0 0,-1-1 0,0 1 0,0 0 0,0-1 0,-1 1 0,0 0 0,-1-6 0,0-2 0,-1 0 0,-1 1 0,0-1 0,0 1 0,-1 0 0,-1 0 0,-12-20 0,13 25 0,0 0 0,0 0 0,0 1 0,-1 0 0,0 0 0,0 1 0,0-1 0,0 1 0,-1 0 0,0 1 0,0 0 0,0 0 0,0 0 0,-8-1 0,2 3 0,15 7 0,20 9 0,-11-10 0,-1-1 0,1 0 0,0 0 0,0-1 0,0-1 0,0 0 0,1 0 0,-1-1 0,1-1 0,-1 0 0,1 0 0,-1-1 0,0 0 0,1-1 0,-1-1 0,0 0 0,0 0 0,0-1 0,-1 0 0,1-1 0,11-8 0,-8 5 0,-2 0 0,1-2 0,-1 1 0,-1-2 0,0 1 0,0-2 0,-1 1 0,0-2 0,-1 1 0,-1-1 0,0 0 0,0-1 0,-2 0 0,9-23 0,-6 7 0,-2 0 0,-1-1 0,4-42 0,-5-94 0,-6 159 0,-2 8 0,-3 16 0,-4 113 0,6-45 0,-1-32 0,-45 396 0,37-367 0,-36 171 0,42-230 0,1 4 0,-2-1 0,-1 1 0,-1-1 0,-14 25 0,15-30 0,8-17 0,0 0 0,0 0 0,-1 0 0,1-1 0,-1 1 0,1 0 0,-1-1 0,-2 3 0,14-17 0,0-2 0,-1 1 0,0-1 0,-1-1 0,7-17 0,0 2 0,121-185 0,-17 31 0,40-109 0,-126 227 0,-3 0 0,-3-2 0,36-141 0,-60 195 0,-2-1 0,0-24 0,-1 38 0,0 1 0,0 0 0,1 0 0,-1-1 0,0 1 0,0 0 0,0 0 0,0-1 0,0 1 0,0 0 0,0-1 0,0 1 0,0 0 0,0 0 0,0-1 0,0 1 0,0 0 0,0 0 0,-1-1 0,1 1 0,0 0 0,0 0 0,0-1 0,0 1 0,0 0 0,0 0 0,-1 0 0,1-1 0,0 1 0,0 0 0,0 0 0,-1 0 0,1-1 0,0 1 0,0 0 0,0 0 0,-1 0 0,1 0 0,-7 9 0,-48 170 0,-35 199 0,76-304 0,-30 140 0,31-162 0,-2-1 0,-24 51 0,34-90 0,-1-1 0,0 0 0,-1 0 0,0-1 0,0 0 0,-1 0 0,-10 9 0,18-19 0,-1 0 0,1 0 0,0 0 0,0 0 0,0 0 0,-1 0 0,1 1 0,0-1 0,0 0 0,-1 0 0,1 0 0,0 0 0,0 0 0,-1 0 0,1 0 0,0 0 0,0 0 0,-1 0 0,1 0 0,0 0 0,0 0 0,-1 0 0,1 0 0,0-1 0,0 1 0,-1 0 0,1 0 0,0 0 0,0 0 0,0 0 0,-1 0 0,1-1 0,0 1 0,0 0 0,0 0 0,0 0 0,-1-1 0,1 1 0,0 0 0,0 0 0,0 0 0,0-1 0,0 1 0,0 0 0,0 0 0,-1-1 0,1 1 0,0 0 0,0 0 0,0-1 0,0 1 0,0-1 0,-2-17 0,5 6 0,0 1 0,0 0 0,1-1 0,0 1 0,1 1 0,1-1 0,0 1 0,0 0 0,8-10 0,7-5 0,0 0 0,28-23 0,-28 29 0,0 1 0,2 1 0,1 1 0,0 1 0,0 0 0,2 2 0,0 1 0,0 2 0,1 0 0,50-10 0,-71 18 0,11-3 0,-16 5 0,-1 0 0,1 0 0,-1 0 0,1 0 0,-1 0 0,0 0 0,1 0 0,-1 0 0,1 0 0,-1 0 0,0 0 0,1 0 0,-1 0 0,1 0 0,-1 0 0,1 0 0,-1 0 0,0 1 0,1-1 0,-1 0 0,0 0 0,1 0 0,-1 1 0,1-1 0,-1 0 0,0 0 0,1 1 0,-1 0 37,0 0 0,0 0 0,0 0 0,1 0 0,-1 0 0,0 0 0,-1-1 0,1 1 0,0 0 0,0 0-1,0 0 1,0 0 0,-1 0 0,1 0 0,0 0 0,-1-1 0,1 1 0,-1 0 0,1 0 0,-1 0 0,1-1 0,-2 2 0,-5 4-4822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3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12360,'0'0'6273,"18"-8"-5708,20-7-105,0 2 0,70-15 0,5 11 683,95-18 2343,-154 26-2207,-40 7-603,0 0 1,23-6-1,-31 4-383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46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1 449 9240,'0'0'14113,"9"-13"-13661,63-96 428,-46 77-387,0 0 0,2 2 1,50-42-1,-38 37 172,2 1 0,69-43 1,-107 75-503,0 0 1,-1 0-1,1 0 0,0 1 1,0 0-1,0-1 1,0 1-1,1 1 0,-1-1 1,5 0-1,-8 4-73,-1-1-1,1 0 1,-1 1 0,1-1-1,-1 1 1,0-1 0,0 1-1,0-1 1,0 1 0,0-1-1,-1 1 1,0 3 0,0-1 23,-6 42 144,-2-1 0,-3 0 1,-20 56-1,28-88-257,0 1 0,-2 22 0,5-26 0,-1 1 0,0-1 0,-1 0 0,0 0 0,-6 14 0,9-25 0,1-1 0,-1 1 0,0 0 0,0 0 0,0 0 0,0 0 0,0 0 0,1 0 0,-1 0 0,0 1 0,0-1 0,0 0 0,0 0 0,1 0 0,-1 0 0,0 0 0,0 0 0,0 0 0,0 0 0,0 0 0,1 0 0,-1 0 0,0 1 0,0-1 0,0 0 0,0 0 0,0 0 0,0 0 0,0 0 0,0 0 0,1 1 0,-1-1 0,0 0 0,0 0 0,0 0 0,0 0 0,0 0 0,0 1 0,0-1 0,0 0 0,0 0 0,0 0 0,0 0 0,0 1 0,0-1 0,0 0 0,0 0 0,0 0 0,0 0 0,0 1 0,0-1 0,-1 0 0,1 0 0,0 0 0,0 0 0,0 0 0,0 1 0,0-1 0,0 0 0,0 0 0,0 0 0,-1 0 0,11-5 0,128-148 0,-36 46 0,-88 95 0,0 0 0,0 1 0,1 0 0,1 1 0,31-15 0,-45 24 0,1 0 0,-1 1 0,0-1 0,0 0 0,1 1 0,-1-1 0,0 1 0,0 0 0,1 0 0,-1 0 0,0 0 0,1 0 0,-1 0 0,0 1 0,1-1 0,-1 1 0,4 1 0,-4-1 0,0 0 0,-1 1 0,1-1 0,-1 0 0,1 1 0,-1-1 0,1 1 0,-1 0 0,0 0 0,0-1 0,0 1 0,0 0 0,0 0 0,0 0 0,-1 0 0,1 0 0,-1 0 0,1 0 0,-1 0 0,1 3 0,0 19 0,0-1 0,-3 34 0,0-30 0,4 46 0,-1-19 0,1 13 0,-1-61 0,0 0 0,0 0 0,1-1 0,0 1 0,0 0 0,0-1 0,1 1 0,4 8 0,-6-13 0,0 0 0,1 0 0,-1 1 0,0-1 0,1 0 0,-1 0 0,1 0 0,-1 0 0,1 0 0,-1-1 0,1 1 0,0 0 0,-1-1 0,1 1 0,0-1 0,0 0 0,-1 1 0,1-1 0,0 0 0,0 0 0,-1 0 0,1 0 0,3-1 0,3-1 0,0 1 0,0-1 0,15-6 0,-5-1 0,0 0 0,0-1 0,-1 0 0,0-2 0,24-21 0,70-79 0,-98 94 0,-8 8 0,-5 10 0,0 0 0,0 0 0,0 0 0,0-1 0,0 1 0,0 0 0,0 0 0,0 0 0,0 0 0,0 0 0,0 0 0,0-1 0,0 1 0,0 0 0,0 0 0,0 0 0,0 0 0,0 0 0,0-1 0,0 1 0,0 0 0,0 0 0,0 0 0,0 0 0,0 0 0,0 0 0,0 0 0,-1-1 0,1 1 0,0 0 0,0 0 0,0 0 0,0 0 0,0 0 0,0 0 0,0 0 0,0 0 0,-1 0 0,1 0 0,0 0 0,0 0 0,0 0 0,0 0 0,0 0 0,0-1 0,-1 1 0,1 0 0,0 0 0,-3 2 0,0 0 0,1 0 0,-1 1 0,1-1 0,-1 0 0,1 1 0,0 0 0,0-1 0,-2 5 0,0-2 0,-3 4 0,0-1 0,1 1 0,1 0 0,-1 1 0,2-1 0,-7 18 0,10-25 0,0 1 0,0-1 0,0 1 0,1-1 0,-1 1 0,1-1 0,0 1 0,-1 0 0,1-1 0,0 1 0,1-1 0,-1 1 0,0-1 0,1 1 0,0-1 0,-1 1 0,1-1 0,0 1 0,0-1 0,0 0 0,1 1 0,-1-1 0,1 0 0,-1 0 0,1 0 0,-1 0 0,1 0 0,0-1 0,0 1 0,0 0 0,0-1 0,0 1 0,4 1 0,-2-2 0,1 0 0,0 1 0,-1-1 0,1-1 0,0 1 0,0-1 0,-1 0 0,1 0 0,0 0 0,0-1 0,-1 1 0,1-1 0,0-1 0,-1 1 0,9-4 0,-7 3 0,0 0 0,-1-1 0,0 0 0,1 0 0,-1 0 0,0 0 0,0-1 0,-1 0 0,1 0 0,-1-1 0,0 1 0,4-6 0,-5 6 0,-1-1 0,-1 1 0,1-1 0,-1 1 0,0-1 0,0 0 0,0 1 0,0-1 0,-1 0 0,0 0 0,0 1 0,0-1 0,-1 0 0,1 0 0,-1 1 0,-3-10 0,2 8 0,0-1 0,-1 1 0,0 0 0,0 0 0,0 0 0,-1 0 0,0 0 0,0 1 0,0 0 0,-1 0 0,-7-6 0,-9-7 0,13 11 0,1 0 0,-2 0 0,1 1 0,-1 0 0,0 1 0,0 0 0,-1 0 0,1 1 0,-1 0 0,-11-2 0,15 5 0,2 0 0,1 1 0,0-1 0,-1 0 0,1 0 0,0 0 0,0 0 0,0 0 0,0-1 0,0 1 0,0-1 0,-5-3 0,8 4 0,0 1 0,0 0 0,0 0 0,0 0 0,0 0 0,0-1 0,0 1 0,0 0 0,0 0 0,0 0 0,0 0 0,0-1 0,0 1 0,0 0 0,0 0 0,0 0 0,0 0 0,0-1 0,0 1 0,0 0 0,0 0 0,0 0 0,0 0 0,0-1 0,0 1 0,0 0 0,0 0 0,0 0 0,1 0 0,-1 0 0,0-1 0,0 1 0,0 0 0,0 0 0,0 0 0,0 0 0,1 0 0,-1 0 0,0 0 0,0 0 0,0-1 0,0 1 0,1 0 0,-1 0 0,0 0 0,0 0 0,0 0 0,0 0 0,1 0 0,-1 0 0,0 0 0,0 0 0,0 0 0,0 0 0,1 0 0,13-2 0,-14 2 0,70-10 0,-22 2 0,-1 3 0,1 1 0,49 3 0,-67 2 0,1-1 0,33-6 0,1 1 0,-20-1 850,-18-1-5635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1:5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1 572 9440,'0'0'7886,"9"-3"-7419,4-2-330,0 0 0,-1 0 0,0-1 0,0-1 0,0 0 1,-1-1-1,0 0 0,0-1 0,-1 0 0,0 0 0,-1-1 0,12-16 0,31-69 746,-21 34-248,-20 42-298,0-1 1,-1 0 0,-1 0-1,-1-1 1,-1 0 0,-1 0-1,4-29 1,-9 46-184,-1 1 0,0-1 0,0 0 1,-1 1-1,1-1 0,-1 1 0,0-1 0,0 1 0,0-1 1,0 1-1,0 0 0,-1-1 0,0 1 0,1 0 0,-1 0 1,0 0-1,-1 0 0,1 1 0,0-1 0,-1 1 0,0-1 0,1 1 1,-1 0-1,0 0 0,0 0 0,0 0 0,-1 0 0,1 1 1,0-1-1,0 1 0,-5-1 0,8 2-90,-1 0-1,1 0 1,-1-1 0,1 1-1,-1 0 1,1 0 0,-1 0-1,1 0 1,-1 0 0,1 0-1,-1 0 1,1 0 0,-1 0-1,1 0 1,-1 0 0,1 0-1,-1 1 1,1-1 0,0 0-1,-1 0 1,1 0 0,-1 1-1,1-1 1,-1 0 0,1 0-1,0 1 1,-1-1 0,1 0-1,0 1 1,-1-1 0,1 1-1,0-1 1,-1 0 0,1 1-1,0-1 1,-1 1-1,1 0-7,0 0-1,0 0 1,0-1-1,0 1 1,1 0-1,-1-1 1,0 1-1,0 0 1,0 0-1,1-1 1,-1 1-1,0 0 1,1-1-1,-1 1 1,0 0-1,1-1 1,-1 1-1,1-1 1,-1 1-1,1-1 0,-1 1 1,1-1-1,-1 1 1,1-1-1,0 1 1,0-1-1,8 7-37,-1 0-1,-1 1 1,1 0 0,-1 0-1,0 1 1,-1 0-1,0 0 1,0 0-1,5 13 1,8 12-15,31 64-3,-40-74 0,1-1 0,2 0 0,29 42 0,-15-28 0,15 16 0,-38-49 0,-1-1 0,1 0 0,0 0 0,-1 0 0,2 0 0,-1-1 0,0 1 0,0-1 0,1 0 0,-1 0 0,1-1 0,-1 0 0,10 2 0,-6-2 0,-1-1 0,1 0 0,0 0 0,-1-1 0,1 0 0,-1 0 0,1-1 0,8-2 0,-2-2 0,1 0 0,-2 0 0,1-1 0,-1-1 0,0-1 0,0 0 0,-1 0 0,13-14 0,-15 14 0,-1-1 0,0-1 0,0 0 0,-1 0 0,-1 0 0,0-1 0,8-18 0,-12 20 0,0 1 0,0 0 0,-1-1 0,-1 0 0,1 1 0,-1-1 0,-1 0 0,0 0 0,0 1 0,-1-1 0,-2-10 0,1 12 0,1 1 0,-2-1 0,1 1 0,-1-1 0,0 1 0,0 0 0,-8-11 0,10 16 0,0 0 0,-1 0 0,1 0 0,-1 0 0,0 1 0,1-1 0,-1 0 0,0 1 0,0-1 0,0 1 0,0 0 0,0 0 0,-1 0 0,1 0 0,0 0 0,0 0 0,-1 1 0,1-1 0,-1 1 0,1-1 0,0 1 0,-1 0 0,1 0 0,-1 0 0,1 0 0,0 0 0,-1 1 0,-2 0 0,-3 1 0,0 0 0,1 1 0,-1 0 0,1 0 0,0 1 0,-7 4 0,10-5 0,1 1 0,-1-1 0,0 1 0,1 0 0,0-1 0,0 2 0,0-1 0,0 0 0,1 0 0,0 1 0,-2 5 0,0-2 0,1 1 0,1 0 0,0 0 0,0 0 0,1 0 0,0 0 0,0 0 0,1 0 0,0 0 0,1 0 0,0 1 0,0-1 0,5 14 0,-2-12 0,0 1 0,1-1 0,0 0 0,0 0 0,2-1 0,-1 0 0,1 0 0,1 0 0,15 15 0,-14-17 0,1 1 0,0-2 0,0 1 0,1-1 0,0-1 0,0 0 0,0 0 0,1-1 0,17 5 0,-20-8 0,1 0 0,0 0 0,-1-1 0,1 0 0,0-1 0,0 0 0,-1 0 0,1-1 0,0-1 0,-1 1 0,1-1 0,16-7 0,-11 2 0,0-1 0,0-1 0,-1 0 0,0-1 0,-1 0 0,0-1 0,-1-1 0,0 0 0,0-1 0,16-23 0,-14 9 0,-1 1 0,-1-1 0,-1-1 0,-1 0 0,9-48 0,9-24 0,-15 56 0,-8 51 0,0-1 0,-1 1 0,0 0 0,0 0 0,5 12 0,8 26 0,22 92 0,-35-117 0,-1 0 0,0 0 0,-2 0 0,0 0 0,-2 0 0,0 0 0,-6 33 0,6-49 0,0 0 0,-1 0 0,1 0 0,0 0 0,-1 0 0,0 0 0,0-1 0,0 1 0,-1-1 0,1 1 0,-1-1 0,0 0 0,0 0 0,0 0 0,0-1 0,0 1 0,-1-1 0,1 1 0,-1-1 0,1 0 0,-1-1 0,0 1 0,0 0 0,0-1 0,0 0 0,0 0 0,0 0 0,0-1 0,-6 1 0,-1-1 0,0 0 0,0-1 0,0 0 0,1-1 0,-1 0 0,1-1 0,-1 0 0,1 0 0,0-1 0,-12-7 0,8 4 0,5 3 0,-1-1 0,2 0 0,-1-1 0,0 1 0,1-2 0,0 1 0,0-1 0,-10-12 0,18 19 0,0-1 0,-1 1 0,1 0 0,0-1 0,0 1 0,-1-1 0,1 1 0,0 0 0,0-1 0,0 1 0,0-1 0,-1 1 0,1 0 0,0-1 0,0 1 0,0-1 0,0 1 0,0-1 0,0 1 0,0 0 0,0-1 0,0 1 0,1-1 0,-1 1 0,0-1 0,0 1 0,0 0 0,0-1 0,1 1 0,-1-1 0,0 1 0,0 0 0,1-1 0,-1 1 0,0 0 0,0-1 0,1 1 0,-1 0 0,0 0 0,1-1 0,-1 1 0,1 0 0,-1 0 0,0-1 0,1 1 0,-1 0 0,1 0 0,0 0 0,23-5 0,102 11 0,21-1 0,-121-6 0,1 0 0,-1-2 0,39-9 0,-47 5 0,0 0 0,0-1 0,-1-1 0,0-1 0,0 0 0,-1-2 0,0 1 0,25-27 0,-31 29 0,-1 0 0,-1-1 0,13-19 0,-18 25 0,-1 0 0,1 0 0,-1-1 0,0 1 0,-1 0 0,1-1 0,-1 0 0,0 1 0,0-1 0,0 0 0,-1 1 0,1-10 0,-1 13 0,0 0 0,0 0 0,0 1 0,0-1 0,0 0 0,0 0 0,-1 1 0,1-1 0,0 0 0,0 1 0,-1-1 0,1 0 0,0 0 0,-1 1 0,1-1 0,0 1 0,-1-1 0,1 0 0,-1 1 0,1-1 0,-1 1 0,1-1 0,-2 0 0,1 1 0,1 0 0,-1 0 0,0 0 0,0 0 0,1 0 0,-1 1 0,0-1 0,1 0 0,-1 0 0,0 0 0,1 1 0,-1-1 0,1 0 0,-1 1 0,0-1 0,1 0 0,-1 1 0,1-1 0,-1 2 0,-23 26 0,17-17 0,0 0 0,1 0 0,0 1 0,1 0 0,0 0 0,1 0 0,0 0 0,-2 15 0,5-21 0,0 0 0,1 0 0,0 0 0,0 0 0,1 0 0,-1 0 0,1 0 0,1-1 0,-1 1 0,1 0 0,0 0 0,0-1 0,1 1 0,-1-1 0,1 0 0,0 0 0,1 0 0,-1 0 0,1-1 0,5 6 0,-5-7 0,-1 1 0,1-1 0,0 0 0,0 0 0,0 0 0,1-1 0,-1 0 0,0 0 0,1 0 0,0 0 0,0 0 0,-1-1 0,1 0 0,0 0 0,0-1 0,0 1 0,0-1 0,0 0 0,0 0 0,0-1 0,0 1 0,0-1 0,0 0 0,-1 0 0,8-4 0,-4 2 0,-2 0 0,1-1 0,0 1 0,-1-2 0,0 1 0,1-1 0,-2 0 0,1 0 0,-1 0 0,0-1 0,0 0 0,0 0 0,-1-1 0,0 1 0,7-14 0,-10 15 0,1 1 0,-1-1 0,0 1 0,0-1 0,-1 0 0,1 1 0,-1-1 0,0 0 0,-1 1 0,1-1 0,-1 1 0,1-1 0,-2 0 0,1 1 0,0-1 0,-1 1 0,0 0 0,0 0 0,0-1 0,-4-4 0,0-1 0,-1 1 0,0 0 0,-1 0 0,0 1 0,-1 0 0,-16-13 0,18 16 0,-56-37 0,57 39 0,0 0 0,0 0 0,0 1 0,0 0 0,0 0 0,-1 0 0,1 1 0,-1 0 0,-7 0 0,-5 9 0,27-11 0,1 1 0,0 1 0,-1 0 0,11 0 0,23-4 0,135-40 0,-2-1 0,-145 41 0,-14 1 0,0 0 0,1 2 0,-1 0 0,1 1 0,18 1 0,-33 1 0,1 0 0,-1-1 0,1 1 0,-1 0 0,1 0 0,-1 0 0,0 1 0,0-1 0,0 1 0,1-1 0,-1 1 0,0 0 0,-1-1 0,1 1 0,0 0 0,-1 0 0,1 1 0,-1-1 0,1 0 0,-1 0 0,0 1 0,0-1 0,0 0 0,0 1 0,-1-1 0,1 1 0,-1 0 0,1 4 0,0 3 0,0 0 0,-1 0 0,0 0 0,0 0 0,-1 0 0,-3 10 0,-2 3 0,-2 0 0,0 0 0,-1-1 0,-2 0 0,0-1 0,-1 0 0,-1-1 0,-16 19 0,21-30 0,5-11 0,8-18 0,8-13 0,1 0 0,2 1 0,26-38 0,-30 52 0,1 1 0,1 0 0,1 1 0,1 0 0,0 1 0,30-21 0,-38 30 0,-4 3 0,0 0 0,1 0 0,-1 1 0,0-1 0,8-2 0,-11 5 0,0-1 0,0 1 0,0 0 0,0 0 0,0 0 0,0 0 0,0 0 0,0 0 0,0 0 0,0 0 0,0 0 0,0 0 0,0 0 0,0 1 0,0-1 0,0 0 0,0 1 0,0-1 0,0 1 0,0-1 0,0 1 0,0-1 0,0 1 0,0 0 0,-1-1 0,1 1 0,0 0 0,-1 0 0,1 0 0,0 0 0,0 1 0,9 15 0,-1 1 0,-1 1 0,11 35 0,-14-37 0,0 0 0,2 0 0,0 0 0,1-1 0,15 23 0,-17-33 0,-1 0 0,1-1 0,0 1 0,1-1 0,0-1 0,-1 1 0,1-1 0,1 0 0,-1-1 0,0 0 0,1 0 0,0 0 0,0-1 0,-1 0 0,1-1 0,1 0 0,10 0 0,-16-1 0,1-2 0,0 1 0,0 0 0,-1-1 0,1 1 0,-1-1 0,1 0 0,-1 0 0,0 0 0,0-1 0,0 1 0,0-1 0,0 0 0,4-5 0,3-5 0,0 0 0,8-16 0,21-44 0,-26 45 0,2 1 0,21-31 0,-35 57 0,0 0 0,1-1 0,-1 1 0,0 0 0,1 0 0,-1 0 0,0 0 0,1 0 0,0 0 0,-1 0 0,1 0 0,-1 0 0,1 1 0,0-1 0,0 1 0,-1-1 0,1 1 0,0 0 0,0 0 0,0 0 0,-1 0 0,1 0 0,0 0 0,2 1 0,4 1 0,0 0 0,0 0 0,0 1 0,8 4 0,3 1 0,3 0 0,-11-4 0,0 0 0,0 0 0,17 11 0,-16-8 0,-5-2 0,0 0 0,0-1 0,16 7 0,-18-12 0,-6-7 0,-8-7 0,3 9 0,0 0 0,0 1 0,0 0 0,0 0 0,-1 1 0,0-1 0,0 1 0,0 1 0,0 0 0,-1 0 0,0 0 0,1 1 0,-1 0 0,0 0 0,0 1 0,0 0 0,-12 0 0,11 2 0,0 0 0,0 0 0,0 1 0,0 0 0,1 0 0,-1 1 0,1 0 0,0 0 0,0 1 0,0 1 0,0-1 0,0 1 0,-8 8 0,11-9 0,0 0 0,1 0 0,-1 1 0,1-1 0,0 1 0,1 0 0,-1 0 0,1 0 0,0 1 0,0-1 0,1 1 0,-1 0 0,1 0 0,0-1 0,1 1 0,0 1 0,0-1 0,0 0 0,1 0 0,-1 0 0,2 0 0,-1 0 0,1 1 0,0-1 0,0 0 0,3 10 0,-1-8 0,0 0 0,0 0 0,1-1 0,0 1 0,1-1 0,-1 1 0,2-2 0,-1 1 0,1 0 0,-1-1 0,2 0 0,-1-1 0,11 8 0,-14-11 0,0 0 0,0-1 0,0 0 0,1 0 0,-1 0 0,0 0 0,1 0 0,-1 0 0,0-1 0,1 0 0,-1 1 0,1-1 0,-1-1 0,1 1 0,-1 0 0,0-1 0,1 0 0,-1 0 0,0 0 0,4-1 0,-2-1 0,1 1 0,-1-1 0,1 0 0,-1 0 0,0 0 0,-1-1 0,1 0 0,-1 0 0,1 0 0,5-8 0,5-9 0,-1-1 0,-1 0 0,-1-1 0,-1-1 0,11-34 0,-22 58 0,0 1 0,0-1 0,0 0 0,0 0 0,0 0 0,0 0 0,0 0 0,0 0 0,0 0 0,0 0 0,0 0 0,0 0 0,1 0 0,-1 0 0,0 0 0,0 1 0,0-1 0,0 0 0,0 0 0,0 0 0,0 0 0,0 0 0,0 0 0,0 0 0,0 0 0,0 0 0,1 0 0,-1 0 0,0 0 0,0 0 0,0 0 0,0 0 0,0 0 0,0 0 0,0 0 0,0 0 0,0 0 0,0 0 0,1 0 0,-1 0 0,0 0 0,0 0 0,0 0 0,0 0 0,0 0 0,0 0 0,0 0 0,0 0 0,0-1 0,0 1 0,0 0 0,0 0 0,0 0 0,0 0 0,1 0 0,2 16 0,2 22 0,-1-16 0,11 37 0,2 8 0,-16-65 0,-1-1 0,0 1 0,0 0 0,1-1 0,-1 1 0,1-1 0,-1 1 0,1-1 0,-1 1 0,1-1 0,0 1 0,0-1 0,0 0 0,0 0 0,0 1 0,0-1 0,0 0 0,2 1 0,-2-1 0,0-1 0,0 0 0,0 0 0,-1 1 0,1-1 0,0 0 0,0 0 0,0 0 0,0 0 0,0 0 0,0 0 0,0 0 0,0-1 0,0 1 0,0 0 0,0 0 0,0-1 0,0 1 0,0-1 0,0 1 0,1-1 0,3-3 0,0 0 0,1 0 0,-2-1 0,1 0 0,0 0 0,7-10 0,37-66 0,-35 56 0,1 0 0,1 2 0,29-35 0,-27 39 0,-5 4 0,26-22 0,-36 34 0,1 0 0,0 0 0,-1 1 0,1 0 0,0 0 0,0 0 0,0 0 0,0 0 0,1 1 0,-1 0 0,0 0 0,1 0 0,5 0 0,-9 1 0,1 0 0,-1 1 0,0-1 0,0 1 0,0 0 0,1-1 0,-1 1 0,0 0 0,0-1 0,0 1 0,0 0 0,0 0 0,0 0 0,-1 0 0,1 0 0,1 2 0,12 19 0,-9-12 0,-2-1 0,1 1 0,-1 0 0,-1-1 0,0 1 0,0 0 0,-1 1 0,0-1 0,-1 0 0,-1 20 0,-3 4 0,-17 62 0,20-93 0,0 0 0,0-1 0,0 1 0,0-1 0,-1 1 0,1-1 0,-1 1 0,-2 2 0,-3 3 0,6-14 0,2-8 0,4-3 0,1-1 0,1 1 0,0 0 0,1 1 0,0 0 0,2 0 0,0 1 0,0 0 0,2 1 0,-1 0 0,2 1 0,0 0 0,1 1 0,28-20 0,-40 30 0,-1 1 0,1 0 0,0 0 0,0 0 0,0 0 0,0 0 0,0 0 0,0 0 0,0 0 0,0 1 0,0-1 0,0 1 0,0 0 0,0-1 0,0 1 0,0 0 0,1 0 0,-1 0 0,0 1 0,0-1 0,0 0 0,0 1 0,0 0 0,0-1 0,0 1 0,0 0 0,0 0 0,0 0 0,0 0 0,0 0 0,-1 1 0,1-1 0,0 0 0,-1 1 0,1-1 0,-1 1 0,0 0 0,2 2 0,2 4 0,0 0 0,-1 1 0,0-1 0,0 1 0,-1 0 0,0 0 0,2 12 0,1 24 0,-5-34 0,0 1 0,1 0 0,1-1 0,0 1 0,8 20 0,-10-30 0,0-1 0,0 1 0,0 0 0,0 0 0,1-1 0,-1 1 0,1 0 0,-1-1 0,1 0 0,0 1 0,-1-1 0,1 0 0,0 0 0,0 0 0,0 0 0,0 0 0,0 0 0,0-1 0,0 1 0,0-1 0,0 1 0,1-1 0,-1 0 0,0 0 0,0 0 0,0 0 0,0 0 0,1 0 0,-1-1 0,0 1 0,0-1 0,2 0 0,8-3 0,0 0 0,-1-1 0,0 0 0,14-10 0,-15 10 0,94-52 0,-90 51 0,-1 0 0,1 1 0,0 1 0,0 0 0,27-4 0,21-5 0,-27 5 0,-22 5 0,0 1 0,16-7 0,-1 4 0,-12 3 0,-7-4 0,-9 6 0,0 0 0,0-1 0,0 1 0,0 0 0,0 0 0,0 0 0,0 0 0,0-1 0,0 1 0,0 0 0,0 0 0,0 0 0,0-1 0,0 1 0,0 0 0,0 0 0,0 0 0,0 0 0,0-1 0,0 1 0,0 0 0,0 0 0,0 0 0,0 0 0,0-1 0,0 1 0,0 0 0,-1 0 0,1 0 0,0 0 0,0 0 0,0 0 0,0-1 0,0 1 0,-1 0 0,1 0 0,0 0 0,0 0 0,0 0 0,0 0 0,-1 0 0,1 0 0,0 0 0,0 0 0,0 0 0,0 0 0,-1 0 0,1 0 0,0 0 0,0 0 0,0 0 0,0 0 0,-1 0 0,1 0 0,0 0 0,0 0 0,0 0 0,0 0 0,-1 0 0,1 0 0,-17 0 0,10 0 0,1 0 0,-1 0 0,0 0 0,0 1 0,-11 2 0,0 3 0,1 0 0,0 1 0,1 0 0,0 1 0,0 1 0,-26 19 0,38-24 0,0 0 0,0 1 0,0-1 0,0 1 0,0 0 0,1 0 0,0 0 0,0 0 0,1 0 0,-1 1 0,1-1 0,0 1 0,0 0 0,1 0 0,0 0 0,0-1 0,0 1 0,1 0 0,0 0 0,0 0 0,0 0 0,1 0 0,2 11 0,-1-10 0,0-1 0,0 1 0,0-1 0,1 0 0,0 1 0,0-1 0,0 0 0,1-1 0,0 1 0,0-1 0,0 1 0,1-1 0,0-1 0,0 1 0,0-1 0,0 1 0,1-1 0,0-1 0,0 1 0,8 3 0,0-3 0,-1 0 0,1-1 0,0 0 0,0-1 0,0-1 0,1 0 0,-1-1 0,0-1 0,0 0 0,22-4 0,-6-2 0,1-2 0,-1 0 0,47-23 0,-59 22 0,-1 0 0,-1-1 0,1-1 0,-2 0 0,0-2 0,0 1 0,-1-2 0,-1 0 0,0 0 0,14-24 0,-22 30 0,-1 0 0,0-1 0,0 1 0,-1-1 0,0 0 0,-1 0 0,0 0 0,-1 0 0,1-14 0,-2 22 0,0-1 0,-1 1 0,1-1 0,0 1 0,-1-1 0,0 1 0,0 0 0,0-1 0,0 1 0,0 0 0,0 0 0,-3-4 0,3 5 0,1 0 0,-1 0 0,1 0 0,-1 0 0,0 0 0,0 0 0,1 1 0,-1-1 0,0 0 0,0 0 0,0 1 0,0-1 0,0 1 0,0-1 0,0 1 0,0-1 0,0 1 0,0 0 0,0-1 0,0 1 0,0 0 0,-1 0 0,1 0 0,0 0 0,0 0 0,-2 0 0,-2 2 0,-1 0 0,1 0 0,-1 1 0,1 0 0,0 0 0,0 0 0,0 0 0,0 1 0,1 0 0,0 0 0,-1 0 0,1 1 0,1 0 0,-1-1 0,-3 7 0,1-3 0,0 1 0,1 0 0,0 1 0,0-1 0,1 1 0,0 0 0,1 0 0,0 0 0,1 1 0,0-1 0,0 0 0,1 1 0,1 0 0,0-1 0,0 1 0,1 0 0,2 12 0,-2-19 0,1 0 0,-1-1 0,1 1 0,0 0 0,0-1 0,0 0 0,1 0 0,-1 1 0,1-1 0,0-1 0,-1 1 0,1 0 0,0-1 0,1 1 0,3 1 0,-2-1 0,-1 0 0,1-1 0,-1 0 0,1 0 0,0 0 0,0-1 0,0 0 0,0 0 0,0 0 0,0 0 0,8-1 0,12-3 0,0-1 0,-1-1 0,1-1 0,-1-1 0,44-19 0,-24 8 0,3 0 0,-1-2 0,48-29 0,-86 44 0,-1 0 0,1-1 0,-1-1 0,0 1 0,-1-1 0,1 0 0,-2-1 0,1 1 0,-1-1 0,0 0 0,0-1 0,-1 1 0,0-1 0,-1 0 0,5-15 0,4 1 0,-10 17 0,2 9 0,0 8 0,7 29 0,-2 1 0,-2 0 0,-2 1 0,1 64 0,-6-103 0,0-1 0,0 0 0,-1 1 0,1-1 0,-1 0 0,1 1 0,-1-1 0,0 0 0,0 0 0,0 1 0,-2 2 0,2-4 0,0 0 0,0 0 0,0 0 0,0 0 0,0 0 0,0-1 0,0 1 0,0 0 0,0-1 0,0 1 0,-1-1 0,1 1 0,0-1 0,0 1 0,0-1 0,-3 0 0,0 0 0,0 0 0,1 0 0,-1-1 0,0 1 0,0-1 0,0 0 0,1-1 0,-1 1 0,0 0 0,1-1 0,-1 0 0,-4-3 0,-7-4 0,-1 1 0,-21-7 0,28 11 0,-32-24 0,31 19 0,9 8 0,0 0 0,1 1 0,-1-1 0,0 0 0,1 1 0,-1-1 0,0 0 0,0 1 0,0-1 0,1 1 0,-1 0 0,0-1 0,0 1 0,0-1 0,-1 1 0,5 0 0,0 1 0,0-1 0,-1 1 0,1 0 0,0 0 0,0 0 0,4 3 0,23 7 0,-4-5 0,0-2 0,0 0 0,0-2 0,1-1 0,-1-1 0,0-1 0,1-2 0,47-10 0,95-36 747,25-6-1376,-156 47-1397,52-4-1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04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499 217 8032,'0'0'10542,"-10"-2"-10179,-1-1-209,-1 0 1,0 1 0,0 1-1,0 0 1,0 0 0,-21 3-1,14 1 87,0 1 0,1 1-1,-1 1 1,1 1-1,1 1 1,-1 0 0,-27 18-1,20-8 176,1 1 0,0 1 0,-41 47-1,58-59-323,0 0 0,0 0-1,1 1 1,0 0-1,0 0 1,1 0 0,1 1-1,-1-1 1,1 1 0,1 0-1,0 1 1,1-1 0,0 0-1,-2 21 1,2-7 63,2 0 1,0 0-1,1 0 0,5 29 1,-3-40-55,0 0-1,1 0 1,0 0 0,1 0 0,0-1 0,1 1 0,1-1 0,0-1-1,9 13 1,-11-17-38,1 0-1,-1 0 1,1-1-1,0 1 1,1-1-1,0-1 0,0 1 1,0-1-1,0 0 1,1-1-1,0 0 1,0 0-1,0-1 1,0 1-1,1-2 1,-1 1-1,1-2 1,-1 1-1,11 0 0,-3-1 42,1-2-1,0 0 0,0 0 0,-1-2 1,1 0-1,-1-1 0,0 0 0,0-2 1,0 0-1,-1 0 0,26-16 0,-22 10 17,0-2-1,-1 0 0,0 0 0,-1-2 1,-1 0-1,-1-1 0,0-1 0,12-19 0,39-69 445,-56 88-439,-1-1 0,-1 0-1,10-40 1,-14 40-58,-1-1 1,-1 0-1,-1 0 1,-1 1-1,0-1 1,-2 0-1,-7-36 0,3 28 57,-2 1 1,0-1-1,-2 1 0,-24-45 0,27 60-98,0-1 0,-2 2 0,1-1 0,-1 1 0,-1 1 0,0 0 0,-12-10 0,17 17-26,0 0 0,0 0 0,-1 1 0,1-1 0,-1 1 0,1 0 0,-1 1 0,0-1 0,0 1 0,-11 0 0,14 0 0,0 1 0,0 0 0,0 0 0,0 1 0,0-1 0,0 1 0,0-1 0,0 1 0,0 0 0,1 0 0,-1 0 0,0 0 0,0 1 0,1-1 0,-1 1 0,1 0 0,-1 0 0,1 0 0,0 0 0,-1 0 0,1 0 0,-3 5 0,1 0 98,1-1-1,1 1 1,-1 0-1,1 0 1,0 0-1,0 0 1,1 0-1,-1 11 1,4 27-5040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08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1112 10040,'0'0'5844,"11"-7"-5480,-3 3-309,17-12 322,-1-1 0,40-34 0,-47 34-33,1-1 0,-2-1 1,0 0-1,-2-1 0,0 0 0,-1-2 0,-1 1 0,-1-1 0,11-32 0,-10 19 133,8-27 1183,-19 56-1382,0 1 1,0-1 0,-1 0 0,1 0 0,-1 0-1,-1 0 1,1 0 0,-3-10 0,3 15-215,0 0 1,-1-1 0,1 1-1,0 0 1,0-1 0,0 1 0,0-1-1,0 1 1,1 0 0,-1-1-1,0 1 1,1-1 0,-1 1 0,0 0-1,1-1 1,0 1 0,-1 0 0,1 0-1,0 0 1,0-1 0,-1 1-1,1 0 1,0 0 0,0 0 0,0 0-1,0 0 1,1 1 0,-1-1-1,0 0 1,0 0 0,0 1 0,1-1-1,-1 1 1,0-1 0,1 1 0,-1-1-1,0 1 1,2 0 0,4-2 26,-1 1 0,0 0 1,1 1-1,-1 0 0,1 0 1,-1 0-1,10 2 0,-12-2-70,0 1 0,-1-1 0,1 1 0,0 0 0,0 1 0,0-1-1,-1 1 1,1-1 0,-1 1 0,1 0 0,-1 1 0,0-1 0,0 0 0,0 1 0,0 0 0,0-1-1,0 1 1,-1 0 0,1 1 0,-1-1 0,0 0 0,0 1 0,0-1 0,-1 1 0,1 0 0,-1-1-1,0 1 1,0 0 0,0 0 0,0 5 0,18 187 486,-19-194-500,1 11 76,1 0 1,0 0-1,1 0 0,0 0 0,1 0 1,0-1-1,1 0 0,1 0 0,10 19 1,-14-30-70,-1 0 1,0 0-1,0 0 0,0 0 1,1 0-1,-1 0 0,0-1 1,1 1-1,-1 0 1,0-1-1,1 1 0,-1-1 1,1 1-1,-1-1 1,1 0-1,-1 0 0,1 0 1,-1 0-1,1 0 1,-1 0-1,1 0 0,0 0 1,-1-1-1,1 1 1,-1 0-1,0-1 0,3 0 1,5-3 26,-1 1 0,1-1 0,8-7 1,-12 9-22,65-42 272,121-101 1,70-88 410,-248 220-590,-14 13-113,1 0 0,0-1 0,0 1 0,-1 0 0,1 0 0,0 0 0,0 0 0,-1 0 0,1 0 0,0 0 0,0 0 0,-1-1 0,1 1 0,0 0 0,0 0 0,-1 0 0,1 0 0,0 0 0,-1 0 0,1 1 0,0-1 0,0 0 0,-1 0 0,1 0 0,0 0 0,0 0 0,-1 0 0,1 0 0,0 0 0,0 1 0,0-1 0,-1 0 0,1 0 0,0 0 0,0 1 0,0-1 0,-1 0 0,1 0 0,0 0 0,0 1 0,0-1 0,0 0 0,0 0 0,0 1 0,-1-1 0,1 1 0,-109 130 0,98-116 0,1 1 0,1-1 0,1 2 0,0-1 0,1 1 0,0 0 0,-5 25 0,11-35 0,0 1 0,1-1 0,0 1 0,0 0 0,0-1 0,1 1 0,0-1 0,1 1 0,0-1 0,0 0 0,0 1 0,1-1 0,0 0 0,7 10 0,-8-14 0,0 0 0,-1 0 0,1 0 0,0-1 0,1 1 0,-1-1 0,0 0 0,1 0 0,0 0 0,-1 0 0,1 0 0,0 0 0,0-1 0,0 1 0,0-1 0,0 0 0,0 0 0,0 0 0,0 0 0,1-1 0,-1 1 0,0-1 0,1 0 0,-1 0 0,0 0 0,0 0 0,1 0 0,-1-1 0,0 0 0,0 1 0,1-1 0,-1 0 0,0-1 0,5-2 0,-1 0 0,0 0 0,0-1 0,-1 0 0,1-1 0,-1 1 0,-1-1 0,1 0 0,-1-1 0,5-7 0,4-7 0,18-38 0,-9 6 0,-3 0 0,-2-1 0,-2-1 0,-3 0 0,-2-1 0,-3-1 0,-2 1 0,-2-1 0,-6-79 0,0 99 0,-5-54 0,5 79 0,0 1 0,0-1 0,-1 1 0,-1 0 0,-7-16 0,11 27 0,0-1 0,-1 0 0,1 1 0,0-1 0,-1 0 0,1 0 0,-1 1 0,1-1 0,-1 1 0,1-1 0,-1 0 0,0 1 0,1-1 0,-1 1 0,0 0 0,1-1 0,-1 1 0,0-1 0,1 1 0,-1 0 0,0 0 0,0-1 0,1 1 0,-1 0 0,0 0 0,0 0 0,0 0 0,1 0 0,-1 0 0,0 0 0,0 0 0,0 0 0,1 0 0,-1 0 0,0 1 0,0-1 0,1 0 0,-1 1 0,0-1 0,0 0 0,1 1 0,-1-1 0,0 1 0,1-1 0,-1 1 0,0 0 0,-3 3 0,0-1 0,1 1 0,-1 0 0,1 0 0,-6 8 0,2 2 0,0 1 0,0-1 0,2 1 0,0 0 0,0 1 0,2-1 0,-4 31 0,3 6 0,4 57 0,3-69 0,2-1 0,2 0 0,17 53 0,-7-26 0,-8-35 0,2 0 0,1-1 0,1 0 0,18 29 0,-29-55 0,4 8 0,1 0 0,0-1 0,1 0 0,13 16 0,-17-24 0,-1 0 0,0 0 0,1-1 0,-1 1 0,1-1 0,0 0 0,-1 0 0,1 0 0,0 0 0,1-1 0,-1 0 0,0 0 0,0 0 0,0 0 0,1 0 0,-1-1 0,0 0 0,7 0 0,-2-2 0,0 0 0,0 0 0,0 0 0,0-1 0,0-1 0,-1 1 0,1-2 0,-1 1 0,0-1 0,-1 0 0,12-9 0,-1-2 0,0 0 0,-1-1 0,19-26 0,33-52 0,-54 73 0,-24 48 0,7 3 0,1 1 0,1 0 0,7 56 0,-5-72 0,0-1 0,1 0 0,1 0 0,0 0 0,1 0 0,0-1 0,1 0 0,0 0 0,1 0 0,0-1 0,11 12 0,-16-20 0,0-1 0,1 1 0,-1-1 0,1 0 0,-1 0 0,1 0 0,0 0 0,0-1 0,0 1 0,0-1 0,0 0 0,0 1 0,0-2 0,0 1 0,0 0 0,6 0 0,-5-1 0,0 0 0,0-1 0,0 0 0,0 1 0,-1-1 0,1-1 0,0 1 0,0-1 0,-1 1 0,1-1 0,-1 0 0,1 0 0,3-4 0,5-3 0,0-2 0,-1 1 0,-1-1 0,1-1 0,14-22 0,36-72 0,-50 82 0,2 0 0,1 1 0,1 0 0,0 2 0,37-40 0,-51 60 0,1-1 0,-1 1 0,1-1 0,-1 1 0,1 0 0,0 0 0,-1 0 0,1 0 0,0 0 0,0 0 0,0 0 0,0 1 0,0-1 0,0 0 0,0 1 0,0 0 0,0 0 0,0-1 0,0 1 0,0 0 0,4 1 0,-4 0 0,0 0 0,0 0 0,0 0 0,0 0 0,0 1 0,0-1 0,0 1 0,0-1 0,0 1 0,-1 0 0,1 0 0,-1 0 0,1 0 0,-1 0 0,2 3 0,3 9 0,0-1 0,-1 1 0,0 0 0,3 22 0,-8-35 0,25 122 0,-25-121 0,1 0 0,-1 1 0,1-1 0,-1 0 0,1 0 0,0 0 0,-1 0 0,1 0 0,0 0 0,0 0 0,1 0 0,-1 0 0,0-1 0,1 1 0,-1 0 0,1-1 0,-1 1 0,1-1 0,3 2 0,-3-2 0,-1-1 0,1 1 0,0-1 0,-1 0 0,1 0 0,0 0 0,0 0 0,-1 0 0,1-1 0,0 1 0,0 0 0,-1-1 0,1 1 0,0-1 0,-1 0 0,1 1 0,-1-1 0,1 0 0,-1 0 0,1 0 0,-1 0 0,0 0 0,1-1 0,-1 1 0,2-2 0,12-13 0,-1-1 0,-1-1 0,16-25 0,14-20 0,53-54 0,-92 112 0,13-15 0,-17 20 0,0-1 0,1 1 0,-1-1 0,1 1 0,-1-1 0,1 1 0,-1 0 0,1-1 0,0 1 0,-1 0 0,1-1 0,0 1 0,-1 0 0,1 0 0,-1-1 0,1 1 0,0 0 0,0 0 0,-1 0 0,1 0 0,0 0 0,-1 0 0,1 0 0,0 0 0,-1 0 0,1 0 0,0 1 0,1-1 0,-1 3 0,0 0 0,0 1 0,0-1 0,-1 0 0,1 0 0,-1 1 0,0-1 0,0 0 0,0 0 0,0 1 0,-1 4 0,1 4 0,11 123 0,-7-112 0,0 0 0,2-1 0,15 40 0,-21-60 0,1 0 0,0 0 0,0-1 0,-1 1 0,1 0 0,0-1 0,1 1 0,-1-1 0,0 1 0,0-1 0,1 1 0,-1-1 0,1 0 0,-1 0 0,1 0 0,-1 0 0,1 0 0,0 0 0,0 0 0,-1-1 0,5 2 0,-3-2 0,-1 0 0,1 0 0,0 0 0,0 0 0,0-1 0,0 1 0,-1-1 0,1 0 0,0 1 0,0-1 0,-1-1 0,1 1 0,2-2 0,4-2 0,0-1 0,-1 0 0,0-1 0,0 0 0,-1 0 0,0-1 0,6-8 0,27-44 0,-26 38 0,0 0 0,2 1 0,35-38 0,-48 57 0,0-1 0,1 1 0,-1 0 0,0 1 0,1-1 0,-1 1 0,1-1 0,-1 1 0,1 0 0,0 0 0,0 0 0,-1 1 0,1 0 0,0-1 0,0 1 0,-1 0 0,1 1 0,0-1 0,0 1 0,7 2 0,5 1 0,0 2 0,0 0 0,19 11 0,-29-14 0,-6-3 0,28 12 0,-27-12 0,0 1 0,0-1 0,-1 1 0,1-1 0,0 0 0,0 0 0,0 1 0,-1-1 0,1 0 0,0 0 0,0 0 0,0 0 0,-1 0 0,1 0 0,0 0 0,0 0 0,0-1 0,0 1 0,-1 0 0,1 0 0,0-1 0,0 1 0,-1 0 0,1-1 0,0 1 0,0-1 0,-1 1 0,1-1 0,0 1 0,-1-1 0,1 1 0,0-2 0,-1 1 0,0 0 0,0-1 0,0 1 0,0 0 0,0 0 0,-1 0 0,1 0 0,0 0 0,-1 0 0,1 0 0,0 0 0,-1 0 0,0 0 0,1 0 0,-1 0 0,1 0 0,-1 0 0,0 0 0,0 0 0,0 1 0,1-1 0,-1 0 0,0 0 0,0 1 0,0-1 0,0 1 0,0-1 0,0 1 0,-2-1 0,-32-12 0,31 12 0,0 0 0,0 1 0,0-1 0,0 1 0,0 0 0,0 0 0,0 0 0,0 1 0,0-1 0,0 1 0,0 0 0,0 0 0,0 1 0,1-1 0,-1 1 0,0 0 0,1 0 0,-1 0 0,1 0 0,0 0 0,0 1 0,0 0 0,-3 2 0,2 0 0,0 0 0,0 0 0,1 1 0,0-1 0,0 1 0,0-1 0,1 1 0,-1 0 0,1 0 0,1 0 0,-1 0 0,1 1 0,0-1 0,0 7 0,1-3 0,0 1 0,1-1 0,0 0 0,1 0 0,-1 0 0,2 0 0,7 19 0,-10-27 0,1 0 0,0 0 0,0 0 0,0 0 0,0 0 0,1 0 0,-1 0 0,0 0 0,1-1 0,-1 1 0,1-1 0,0 1 0,-1-1 0,1 1 0,0-1 0,0 0 0,0 0 0,0 0 0,0 0 0,0 0 0,0 0 0,1-1 0,-1 1 0,0-1 0,0 1 0,0-1 0,1 0 0,-1 0 0,0 0 0,0 0 0,1 0 0,-1-1 0,0 1 0,0-1 0,1 1 0,-1-1 0,0 0 0,0 0 0,0 0 0,0 0 0,2-2 0,3-1 0,0 0 0,-1-1 0,1 1 0,-1-2 0,0 1 0,0-1 0,-1 0 0,0 0 0,0 0 0,6-12 0,2-5 0,18-47 0,-8 15 0,-5 8 0,-9 79 0,-1 2 0,-4-16 0,0 1 0,1-1 0,1 0 0,0-1 0,2 1 0,18 31 0,-24-46 0,0 0 0,0-1 0,0 1 0,0-1 0,1 1 0,-1-1 0,1 0 0,0 0 0,-1 0 0,1-1 0,0 1 0,0-1 0,0 1 0,0-1 0,0 0 0,0 0 0,1 0 0,-1-1 0,0 1 0,0-1 0,1 1 0,-1-1 0,0 0 0,1-1 0,-1 1 0,0-1 0,0 1 0,1-1 0,5-2 0,-2 0 0,1 0 0,-1-1 0,0 0 0,0-1 0,0 1 0,-1-1 0,1 0 0,-1-1 0,0 0 0,-1 0 0,6-7 0,20-33 0,37-72 0,-65 112 0,0-2 0,0 1 0,-1-1 0,0 1 0,0-1 0,-1 0 0,0 0 0,0 1 0,-1-1 0,0-11 0,0 18 0,0 0 0,1 1 0,0-1 0,0 0 0,0 0 0,-1 1 0,1-1 0,0 0 0,0 1 0,0-1 0,0 1 0,0-1 0,0 1 0,0-1 0,0 1 0,1 0 0,1-1 0,19-4 0,7 2 0,0 0 0,0 3 0,1 0 0,-1 2 0,48 8 0,-73-9 0,1 0 0,0 0 0,-1 0 0,1 0 0,-1 1 0,1 0 0,-1 0 0,0 0 0,0 0 0,0 1 0,4 2 0,-6-3 0,0 0 0,-1 0 0,1 0 0,-1 0 0,1 0 0,-1 1 0,1-1 0,-1 0 0,0 1 0,0-1 0,0 1 0,-1-1 0,1 1 0,-1-1 0,1 1 0,-1 0 0,0-1 0,0 1 0,0-1 0,0 5 0,-3 19 0,0-6 0,1 0 0,1-1 0,1 1 0,0 0 0,4 20 0,-3-36 0,0 0 0,0 0 0,0 0 0,0 0 0,1 0 0,-1-1 0,1 1 0,0 0 0,0-1 0,1 1 0,-1-1 0,1 0 0,0 1 0,-1-1 0,1-1 0,1 1 0,-1 0 0,0-1 0,1 0 0,-1 1 0,1-1 0,0-1 0,-1 1 0,1 0 0,0-1 0,0 0 0,0 0 0,0 0 0,8 0 0,-6-1 0,0 0 0,0 0 0,0 0 0,-1-1 0,1 0 0,0-1 0,-1 1 0,1-1 0,-1 0 0,1 0 0,-1-1 0,0 0 0,0 0 0,6-4 0,8-8 0,0 0 0,19-21 0,-8 7 0,-14 12 0,-13 13 0,0 1 0,1-1 0,-1 1 0,1-1 0,0 1 0,7-5 0,-10 8 0,-1 0 0,1 0 0,-1 0 0,0 0 0,1-1 0,-1 1 0,1 0 0,-1 0 0,0 0 0,1 0 0,-1 0 0,1 0 0,-1 0 0,0 0 0,1 0 0,-1 1 0,1-1 0,-1 0 0,0 0 0,1 0 0,-1 0 0,0 0 0,1 1 0,-1-1 0,0 0 0,1 0 0,-1 1 0,0-1 0,1 0 0,-1 1 0,7 14 0,-2 25 0,-4-33 0,13 148 0,-14-153 0,0-1 0,1 1 0,-1-1 0,0 0 0,0 1 0,1-1 0,-1 0 0,0 1 0,1-1 0,-1 0 0,1 1 0,0-1 0,0 0 0,-1 0 0,1 0 0,0 0 0,0 0 0,0 0 0,0 0 0,0 0 0,0 0 0,0 0 0,3 1 0,-3-2 0,1 0 0,-1 0 0,1 0 0,-1 0 0,0 0 0,1-1 0,-1 1 0,1-1 0,-1 1 0,0-1 0,1 1 0,-1-1 0,0 0 0,0 0 0,1 1 0,-1-1 0,0 0 0,0 0 0,0 0 0,0 0 0,0 0 0,0-1 0,0 0 0,18-23 0,-2 0 0,23-44 0,-3 5 0,-15 19 0,-18 36 0,0-1 0,1 1 0,0 0 0,11-14 0,-16 23 0,0 0 0,0-1 0,1 1 0,-1 0 0,0 0 0,0-1 0,0 1 0,0 0 0,1 0 0,-1 0 0,0-1 0,0 1 0,1 0 0,-1 0 0,0 0 0,0 0 0,1-1 0,-1 1 0,0 0 0,0 0 0,1 0 0,-1 0 0,0 0 0,1 0 0,-1 0 0,0 0 0,0 0 0,1 0 0,-1 0 0,0 0 0,1 0 0,-1 0 0,0 0 0,0 0 0,1 0 0,-1 0 0,0 0 0,1 1 0,-1-1 0,0 0 0,0 0 0,1 0 0,-1 1 0,6 16 0,-4 27 0,-2-42 0,-13 291 0,5-229 0,-2 0 0,-28 96 0,34-148 0,-1 1 0,1-1 0,-2 0 0,0 0 0,0 0 0,-1-1 0,-1 0 0,0 0 0,0-1 0,-1 0 0,-10 9 0,16-17 0,0-1 0,0 1 0,0 0 0,-1-1 0,1 1 0,0-1 0,-1 0 0,1 0 0,-1-1 0,1 1 0,-1-1 0,0 1 0,1-1 0,-1 0 0,1 0 0,-1-1 0,0 1 0,1-1 0,-1 0 0,1 0 0,-1 0 0,1 0 0,0-1 0,0 1 0,-1-1 0,-4-3 0,0 0 0,0-1 0,0 1 0,1-2 0,-1 1 0,1-1 0,1 0 0,-1 0 0,-9-16 0,15 22 0,1 0 0,-1 0 0,1 0 0,-1 0 0,1 0 0,0 0 0,-1 0 0,1 0 0,0 0 0,0-1 0,0 1 0,0 0 0,0 0 0,0 0 0,0 0 0,0 0 0,0-1 0,1 1 0,-1 0 0,0 0 0,1 0 0,-1 0 0,1 0 0,-1 0 0,1 0 0,0 0 0,-1 0 0,1 0 0,1-1 0,2-2 0,0 1 0,0 0 0,0-1 0,0 1 0,6-2 0,19-11 0,0 2 0,1 1 0,48-14 0,-20 12 0,63-7 0,-108 19 608,11-1-940,-18 5-3879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09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101 102 18791,'0'0'1616,"-71"-59"-984,47 41-8,18 8 88,6 8 8,4 2-328,4-4 8,10 2-144,11-4 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12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94 10752,'0'0'10350,"-13"15"-9947,-1 2-271,-10 10 208,-28 26 0,39-40-151,1 0 1,0 1 0,1 1-1,1 0 1,0 0 0,1 1-1,-7 18 1,12-26-90,0 1 0,1 0 0,1 0 0,-1 0 1,1 0-1,1 0 0,0 0 0,0 1 0,1-1 1,0 1-1,0-1 0,1 0 0,1 1 0,-1-1 0,5 12 1,-5-18-58,0 0 1,0 0-1,0 0 1,1 0-1,-1 0 1,1 0-1,0 0 1,0 0-1,0-1 1,0 1-1,1-1 1,-1 1-1,1-1 1,-1 0-1,1 0 1,0 0 0,0 0-1,-1 0 1,1-1-1,1 1 1,-1-1-1,0 0 1,0 0-1,0 0 1,1-1-1,-1 1 1,0-1-1,1 1 1,-1-1-1,1 0 1,-1-1-1,0 1 1,1 0-1,-1-1 1,0 0-1,4-1 1,3-1 44,0-1 1,-1 0-1,1-1 1,-1 0-1,0 0 0,0-1 1,-1 0-1,0 0 0,0-1 1,11-12-1,7-10 233,-2-1-1,-1-1 1,-2-1-1,27-50 1,-47 79-282,2-5 140,0 0 1,1 1-1,0-1 1,1 1 0,0 0-1,6-7 1,-11 13 52,-2 25 564,2-19-749,-1 0 1,1 0-1,0 0 1,0 0-1,2 8 1,-1-5-34,3 13 48,0 1 1,2-1 0,0 0 0,13 26 0,-17-41-54,1-1 0,0 0-1,0-1 1,0 1 0,1 0-1,-1-1 1,1 0 0,0 0-1,0 0 1,1 0 0,-1-1-1,1 0 1,0 0 0,0 0 0,0 0-1,0-1 1,0 0 0,1 0-1,-1 0 1,1-1 0,-1 1-1,8-1 1,-6 0-9,0-1 0,0 0 0,1-1 0,-1 0 0,0 0 0,0 0 0,1-1 0,-1 0 0,-1-1 0,1 1 0,0-1 0,-1-1 0,1 1 0,-1-1 0,0 0 0,0 0 0,10-10 0,-1-2 0,-1 1 0,-1-2 0,0 0 0,18-32 0,-17 26 0,-1-2 0,19-47 0,-29 64 0,-1 0 0,0-1 0,0 1 0,0 0 0,-1-1 0,-1 1 0,1-1 0,-1 0 0,-1 1 0,1-1 0,-2 1 0,1-1 0,-4-10 0,4 18 0,1-1 0,-1 0 0,0 1 0,1 0 0,-1-1 0,0 1 0,0 0 0,0-1 0,0 1 0,0 0 0,-1 0 0,1 0 0,0 0 0,-1 0 0,1 0 0,0 0 0,-1 0 0,1 1 0,-1-1 0,1 0 0,-1 1 0,1-1 0,-1 1 0,-2-1 0,-17-8 0,57 15 0,8 2 0,1-2 0,1-3 0,-1-1 0,66-6 0,-26-5 0,120-29 0,-149 16 0,-52 22 0,-8 4 0,-9 6 0,-25 14 0,1 1 0,2 1 0,-62 62 0,94-85 0,-16 17 0,1 1 0,1 1 0,-20 34 0,33-50 0,1 0 0,0 0 0,0 0 0,1 0 0,0 1 0,0-1 0,0 1 0,1-1 0,0 1 0,0 0 0,1 0 0,0-1 0,0 1 0,0 0 0,1 0 0,0-1 0,0 1 0,1 0 0,4 11 0,-4-15 0,-1 0 0,1 0 0,-1-1 0,1 1 0,0 0 0,0-1 0,0 1 0,0-1 0,1 0 0,-1 0 0,1 0 0,-1 0 0,1 0 0,0-1 0,-1 1 0,1-1 0,0 1 0,0-1 0,0 0 0,0 0 0,1 0 0,-1-1 0,0 1 0,0-1 0,0 0 0,0 0 0,1 0 0,-1 0 0,3-1 0,3 0 0,0-1 0,-1-1 0,1 1 0,-1-1 0,0 0 0,0-1 0,0 0 0,0-1 0,11-8 0,0-2 0,-1-1 0,-1-1 0,0-1 0,-1-1 0,23-35 0,-9 1 0,-17 31 0,17-25 0,-30 47 0,0 0 0,1-1 0,-1 1 0,0 0 0,0 0 0,0 0 0,1 0 0,-1 0 0,0 0 0,0 0 0,0 0 0,1 0 0,-1 0 0,0 0 0,0 0 0,0 0 0,1 0 0,-1 0 0,0 0 0,0 0 0,0 0 0,1 0 0,-1 0 0,0 0 0,0 0 0,0 0 0,1 1 0,-1-1 0,0 0 0,0 0 0,0 0 0,0 0 0,1 0 0,-1 1 0,0-1 0,0 0 0,0 0 0,0 0 0,0 0 0,0 1 0,0-1 0,0 0 0,1 0 0,-1 0 0,0 1 0,0-1 0,0 0 0,0 0 0,0 0 0,0 1 0,6 14 0,-5-12 0,12 21 0,0-1 0,1-1 0,2 0 0,34 38 0,-48-57 0,1 1 0,0-1 0,1 0 0,-1 0 0,1-1 0,-1 1 0,1 0 0,0-1 0,0 0 0,0 0 0,0 0 0,0-1 0,0 1 0,0-1 0,1 0 0,-1 0 0,0-1 0,1 1 0,-1-1 0,1 0 0,4 0 0,-3-1 0,0-1 0,0 1 0,0-1 0,0-1 0,-1 1 0,1-1 0,-1 1 0,1-2 0,-1 1 0,0-1 0,0 1 0,-1-1 0,1-1 0,6-7 0,11-14 0,0-2 0,-2 0 0,-1-1 0,16-35 0,-26 44 0,9-17 0,-14 37 0,-2 7 0,-1 16 0,-1-18 0,4 31 0,1 1 0,2-1 0,15 47 0,-21-79 0,10 24 0,-11-28 0,0 1 0,1-1 0,-1 1 0,0-1 0,1 1 0,-1 0 0,0-1 0,1 0 0,-1 1 0,1-1 0,-1 1 0,1-1 0,-1 1 0,1-1 0,-1 0 0,1 1 0,0-1 0,-1 0 0,1 0 0,-1 1 0,1-1 0,0 0 0,-1 0 0,1 0 0,0 0 0,-1 0 0,1 0 0,-1 0 0,1 0 0,0 0 0,-1 0 0,1 0 0,0 0 0,-1 0 0,1-1 0,0 1 0,-1 0 0,2-1 0,7-5 0,-1-1 0,1 0 0,-1 0 0,-1 0 0,1-1 0,-1-1 0,10-15 0,38-71 0,-48 83 0,1-3 0,-4 5 0,1 0 0,1 1 0,-1 0 0,1 0 0,1 1 0,13-14 0,-19 21 0,-1 1 0,1 0 0,0-1 0,0 1 0,0 0 0,0 0 0,0 0 0,0-1 0,-1 1 0,1 0 0,0 0 0,0 0 0,0 0 0,0 1 0,0-1 0,0 0 0,0 0 0,-1 0 0,1 1 0,0-1 0,0 0 0,0 1 0,0-1 0,-1 1 0,1-1 0,0 1 0,1 1 0,23 20 0,-18-16 0,8 8 0,3 3 0,1 0 0,0-1 0,1-1 0,44 25 0,-59-38 0,0 0 0,0 1 0,0-1 0,0-1 0,0 1 0,0-1 0,1 0 0,-1 0 0,1-1 0,-1 0 0,0 0 0,1 0 0,-1 0 0,1-1 0,-1 0 0,0 0 0,1 0 0,-1-1 0,0 0 0,0 0 0,0 0 0,0-1 0,0 1 0,-1-1 0,1 0 0,-1-1 0,0 1 0,0-1 0,5-5 0,-1 0 0,0-1 0,0 0 0,-1 0 0,0-1 0,8-16 0,-13 21 0,1 1 0,-1-1 0,0 0 0,0 0 0,-1 0 0,0 0 0,0 0 0,0-1 0,-1 1 0,0 0 0,0 0 0,0-1 0,-2-7 0,2 13 0,0 0 0,-1 0 0,1 0 0,0 0 0,0 0 0,-1 0 0,1 1 0,-1-1 0,1 0 0,-1 0 0,1 0 0,-1 0 0,1 1 0,-1-1 0,0 0 0,1 0 0,-1 1 0,0-1 0,0 0 0,1 1 0,-1-1 0,0 1 0,0-1 0,0 1 0,0 0 0,-1-1 0,0 1 0,1 0 0,-1 0 0,0 0 0,1 1 0,-1-1 0,0 0 0,1 1 0,-1-1 0,1 1 0,-1 0 0,1-1 0,-1 1 0,1 0 0,-2 1 0,-5 4 0,1 0 0,1 0 0,-1 0 0,-10 13 0,14-14 0,0 0 0,0 0 0,0 1 0,1-1 0,-1 1 0,1-1 0,0 1 0,1 0 0,-1-1 0,1 1 0,1 0 0,-1 0 0,1 0 0,0 0 0,0 0 0,1 0 0,-1 0 0,1 0 0,4 10 0,-2-6 0,0 0 0,2-1 0,-1 1 0,1-1 0,0 0 0,1-1 0,0 1 0,0-1 0,1 0 0,13 11 0,-9-9 0,0 0 0,1 0 0,18 9 0,-25-16 0,1 0 0,0-1 0,0 0 0,0 0 0,1 0 0,-1-1 0,0 0 0,1 0 0,-1-1 0,10 0 0,-6 0 59,13-1 395,27-3 0,-45 3-863,0 0 1,0 0-1,0 0 1,0-1-1,0 1 1,-1-1 0,1-1-1,-1 1 1,1 0-1,-1-1 1,7-5-1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17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3 7936,'0'0'11522,"-11"-1"-10869,5 1-511,2-1-79,1 1 0,-1-1 1,0 1-1,0 0 0,-7 1 0,9 0-31,1-1 0,0 0-1,0 1 1,-1-1-1,1 1 1,0-1 0,0 1-1,-1 0 1,1-1 0,0 1-1,0 0 1,0 0 0,0 0-1,0 0 1,0 0 0,1 0-1,-1 0 1,0 0-1,0 0 1,1 0 0,-1 1-1,0-1 1,1 0 0,-1 3-1,-3 15 373,1 1 0,0 0 0,1 35 0,1-19-58,12 504 3568,0-297-1998,-17-35 631,2-178-2381,0-2 0,-2 1 0,-1-1 1,-2 0-1,-21 50 0,28-73 113,-4 5 7,-2 3-4790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17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10848,'0'0'3022,"7"-11"-2811,2-3-117,28-38 551,-31 45 47,-4 4 575,-3 11-310,0-4-867,-14 73 1086,4-30-585,-4 59 1,5 296 1733,25 0 262,-6-122 418,-9-242-1354,0-34-892,0-5-103,0-21-128,0-7-4277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7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102 330 13056,'0'0'4655,"11"0"-4219,-8 0-402,3 0 21,0-1 1,-1 1-1,1-1 0,0 0 0,-1 0 1,1-1-1,-1 0 0,0 0 0,1 0 1,-1 0-1,0-1 0,0 0 1,0 0-1,4-4 0,2-4 137,0 0 1,0-1-1,-1 0 0,-1-1 0,0 0 0,-1-1 1,11-23-1,-16 31-107,0-1-1,0 1 1,-1-1 0,-1 0-1,1 1 1,-1-1 0,0 0-1,0 0 1,-1 0 0,0 0 0,0 0-1,-1 0 1,0 0 0,0 0-1,0 1 1,-1-1 0,0 0 0,-1 1-1,-4-12 1,5 16-49,1 0 1,-1 0-1,0-1 1,0 1-1,0 0 0,0 0 1,0 1-1,0-1 1,0 0-1,-1 1 0,1-1 1,0 1-1,-1 0 0,1 0 1,-1 0-1,0 0 1,1 0-1,-1 1 0,0-1 1,0 1-1,1-1 1,-1 1-1,0 0 0,0 0 1,1 0-1,-1 1 1,0-1-1,-4 2 0,0 0 13,-1 0 1,0 1-1,1 0 0,0 0 0,-1 1 0,1 0 0,0 0 0,-11 10 0,5-2 18,1 0-1,0 1 1,1 0-1,0 1 1,1 0-1,1 1 1,0 0-1,1 0 1,1 1 0,0 0-1,1 0 1,1 0-1,0 1 1,1 0-1,1 0 1,1 0-1,1 1 1,0 18-1,1-30-35,1 0 0,0 1 0,0-1 0,0-1 0,1 1 0,0 0 0,0 0 1,1 0-1,0-1 0,0 0 0,0 1 0,0-1 0,1 0 0,0-1 0,0 1 0,0-1 0,1 1 0,-1-1 0,1 0 0,0-1 0,0 1 0,0-1 0,1 0 0,-1-1 0,9 4 0,-5-3 16,0-1 1,1 1-1,-1-2 0,0 1 1,1-2-1,-1 1 0,1-1 1,-1 0-1,1-1 0,-1 0 1,1-1-1,-1 0 0,0 0 1,0-1-1,17-7 0,-2-3 90,-1 0 0,-1-1 1,35-30-1,53-58 450,14-12 317,-115 107-844,-4 2 20,0 1-1,1-1 1,-1 1 0,1 1-1,7-4 1,-11 6-54,-1 1 0,1-1 0,-1 1 1,1-1-1,-1 1 0,1 0 0,0 0 0,-1 0 1,1 0-1,0 0 0,-1 0 0,1 0 0,0 0 1,-1 1-1,1-1 0,0 1 0,-1-1 1,1 1-1,-1-1 0,1 1 0,-1 0 0,0 0 1,1 0-1,-1 0 0,0 0 0,2 1 0,15 17 150,0 1 0,20 32 0,10 10 44,-24-34-93,2-2 0,30 25-1,-43-41 62,0 0 1,1-1-1,0 0 1,0-2-1,1 1 0,0-2 1,17 6-1,-31-12-173,0 0 0,-1 0 0,1 0 1,0 0-1,-1 0 0,1 0 0,0 0 0,0 0 0,-1 0 1,1 0-1,0 0 0,-1 0 0,1-1 0,0 1 0,-1 0 1,1-1-1,0 1 0,-1 0 0,1-1 0,-1 1 0,1-1 1,0 1-1,-1-1 0,1 1 0,-1-1 0,1 1 0,-1-1 1,0 1-1,1-1 0,-1 0 0,10-22-1123,-8 15-2070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19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9144,'0'0'10522,"6"19"-9858,7 31 15,10 74 1,-3 31 674,14 166 1828,-34-266-2413,0-34 161,0 1 1,6 38 0,-15-178 2042,9 111-2973,-24-245 0,18 217 0,-13-105 0,17 117 0,2 1 0,0-1 0,1 1 0,5-28 0,-5 43 0,1-1 0,0 1 0,0 0 0,1-1 0,0 1 0,0 0 0,1 1 0,0-1 0,0 1 0,0-1 0,11-10 0,-9 11 0,1 1 0,0 0 0,0 0 0,0 0 0,1 1 0,0 0 0,0 0 0,0 1 0,0 0 0,11-3 0,-4 2 0,1 1 0,0 0 0,0 1 0,0 1 0,0 0 0,0 1 0,0 1 0,0 0 0,-1 1 0,1 1 0,0 0 0,-1 1 0,1 1 0,-1 1 0,17 8 0,-28-12 0,-1 0 0,1 0 0,-1 1 0,0-1 0,1 1 0,-1 0 0,0 0 0,-1 0 0,1 0 0,0 0 0,-1 1 0,0-1 0,0 1 0,0 0 0,0-1 0,2 8 0,-3-5 0,0 0 0,0 0 0,0 0 0,-1 1 0,0-1 0,0 0 0,-1 0 0,1 0 0,-1 1 0,-2 6 0,-2 2 0,-1 1 0,0-1 0,-1 0 0,0-1 0,-1 0 0,-1 0 0,-16 19 0,8-13 0,-1-1 0,-1-1 0,-1 0 0,0-1 0,-1-2 0,-1 0 0,-1-1 0,-40 19 0,55-30 0,1 0 0,0 1 0,0 0 0,0 0 0,-6 6 0,13-9 0,1-1 0,-1 1 0,0 0 0,1-1 0,-1 1 0,1-1 0,-1 1 0,1-1 0,-1 1 0,1-1 0,-1 0 0,1 1 0,0-1 0,-1 1 0,1-1 0,0 0 0,-1 0 0,1 1 0,0-1 0,-1 0 0,1 0 0,0 0 0,-1 0 0,1 0 0,1 0 0,24 7 0,66 0 0,-59-5 0,44 7 0,-48-3 0,2-1 0,0 1 0,-1 2 0,0 1 0,41 18 0,-68-26 0,1 1 0,-1 0 0,1 0 0,-1 1 0,0-1 0,0 1 0,0-1 0,0 1 0,0 0 0,-1 0 0,1 0 0,-1 0 0,0 1 0,0-1 0,0 0 0,-1 1 0,1 0 0,-1-1 0,1 1 0,-1 0 0,-1 0 0,1 0 0,0 0 0,-1 0 0,0-1 0,0 6 0,-1-1 0,0 0 0,-1-1 0,0 1 0,0-1 0,-1 0 0,0 0 0,0 0 0,-1 0 0,0 0 0,0 0 0,0-1 0,-9 10 0,-7 4 0,-1 0 0,-1-2 0,0 0 0,-2-1 0,0-1 0,0-2 0,-1 0 0,-1-2 0,-1 0 0,1-2 0,-2-1 0,1-1 0,-1-2 0,-55 6 0,74-11 0,1-1 0,-1 0 0,0 0 0,1-1 0,-1 0 0,1-1 0,-15-4 0,26 5 824,3 0-1638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19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73 156 14968,'0'0'8631,"-7"15"-8039,-20 49-6,26-60-532,0-1 0,0 0 0,0 1 0,1-1 1,0 1-1,0-1 0,0 1 0,0-1 0,0 1 1,1-1-1,0 1 0,-1-1 0,1 1 0,1-1 1,1 5-1,1-1 105,-1-1 1,2 0 0,-1 0-1,10 10 1,-10-12-54,0 0 1,0 0-1,0 0 0,1-1 1,-1 0-1,1 0 1,0 0-1,0-1 0,0 1 1,0-1-1,0-1 1,1 1-1,-1 0 0,1-1 1,-1 0-1,1-1 1,-1 1-1,11-1 0,-11-1-26,-1 0 0,1 1 0,-1-1-1,0-1 1,1 1 0,-1-1 0,0 0-1,0 0 1,0 0 0,0 0 0,0-1 0,-1 1-1,1-1 1,-1 0 0,1 0 0,-1-1-1,0 1 1,0 0 0,-1-1 0,1 0-1,-1 0 1,1 0 0,1-5 0,1-6 79,0 1-1,-1-1 1,0 0 0,-1 0 0,-1 0-1,-1 0 1,0-1 0,-1 1 0,0 0-1,-1-1 1,-1 1 0,-1 0 0,0 0-1,-7-20 1,9 31-159,0 0 0,-1 1 0,0-1 0,0 0 0,0 0 0,0 1 0,-1 0 0,1-1 0,-1 1 0,0 0 0,0 0 0,0 0 0,0 1 0,-1-1 0,1 1 0,-1 0 0,1 0 0,-1 0 0,0 0 0,0 1 0,0-1 0,0 1 0,0 0 0,0 0 0,0 0 0,0 1 0,0 0 0,-1 0 0,1 0 0,0 0 0,0 0 0,0 1 0,0 0 0,0 0 0,0 0 0,0 0 0,0 1 0,0-1 0,0 1 0,-5 3 0,-6 5 0,0 0 0,0 0 0,-17 18 0,27-23 0,0 0 0,0 0 0,1 1 0,-1 0 0,1 0 0,0 0 0,1 0 0,0 1 0,0-1 0,0 1 0,-2 9 0,4-7-3968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20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48 120 10344,'0'0'3505,"-4"-12"-2913,0 1-430,1-2 184,-1 1 0,-1-1-1,0 1 1,-12-22 0,16 34-266,1 0 0,-1-1 0,1 1 0,-1-1 0,1 0 0,0 1 0,-1-1 1,1 1-1,0-1 0,-1 1 0,1-1 0,0 0 0,0 1 0,0-1 1,-1 0-1,1 1 0,0-1 0,0 0 0,0 0 0,10 3 1484,20 17-444,17 19-561,-3 1-1,-1 3 1,-2 1-1,-2 2 0,-2 1 1,-2 3-1,-2 0 1,47 97-1,-63-108-133,-1 1-1,-2 1 0,-2 0 0,-1 1 0,-2 0 0,-2 1 0,-2-1 0,-2 1 0,-1 0 0,-3 0 0,-1 0 1,-2 0-1,-12 54 0,3-47-277,-3-1 0,-1-1 0,-2 0 0,-2-2 1,-3 0-1,-1-1 0,-48 62 0,27-41-147,31-41 0,-1-1 0,-1-1 0,-1-1 0,-23 22 0,35-39 170,0 1 0,0-1 0,0 0 1,-12 5-1,15-7-769,0-1 0,0 0 1,0-1-1,0 1 0,0 0 1,0-1-1,-4 1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6:32:24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395 1 8240,'0'0'12618,"-7"11"-12089,-28 42 54,-52 90 1408,45-51-896,5 1 0,-37 142 0,-20 210 1116,83-354-1454,3 0 0,9 181 0,4-226-599,2 0 0,2 0-1,19 58 1,65 128 242,-63-166-400,52 101 0,-17-55 0,-64-110 870,-4-7-2115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3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96,'0'0'0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4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0 1600,'0'0'21573,"-1"10"-21408,-1 10 58,-1 0 0,-10 33 0,9-39-95,-5 11 39,2 0-1,0 0 1,2 1 0,1 0 0,-2 33-1,-1 143 744,7-166-765,1-15-14,-3 32-1,-10 141 554,12-174-540,-2 0 0,-5 34 0,8-36-12,0-17-117,-1 1 0,1-1 0,-1 1 0,0-1 0,0 1 0,0-1 0,1 1 0,-1-1 0,-1 1 0,1-1 0,0 3 0,-1-3 8,-8 36 463,9-35-477,-1 0 0,1 0 0,0 0 0,0-1 0,0 1 0,1 0 0,-1 0 0,0-1 0,1 1 0,-1 0 0,1 0 0,-1-1 0,1 1 0,0-1 0,0 1 0,0 0 0,0-1 0,2 3 0,-1-3-7,-1 1-1,1 0 0,0 0 1,-1-1-1,1 1 1,-1 0-1,0 0 0,1 0 1,-1 1-1,0-1 1,0 0-1,-1 0 0,1 1 1,0-1-1,-1 0 1,1 4-1,-1-5 0,0-1 1,0 1-1,1-1 0,-1 1 0,0 0 0,0-1 1,1 1-1,-1-1 0,0 1 0,1-1 1,-1 1-1,1-1 0,-1 1 0,0-1 0,1 1 1,-1-1-1,1 1 0,-1-1 0,1 0 1,0 1-1,-1-1 0,1 0 0,-1 0 1,1 1-1,-1-1 0,1 0 0,0 0 0,0 0 1,24 4 65,-14-2-74,-2 0 11,1-1 0,-1 0-1,1 0 1,0-1 0,-1 0-1,1 0 1,-1-1 0,12-3 0,11-4 61,33-13 1,8-2-20,-25 11-11,68-15 107,-99 25-111,1 1-1,-1 1 1,1 0-1,-1 1 0,1 2 1,21 4-1,-26-6-23,-13-1-7,1-1 1,-1 1-1,1 0 0,0 0 1,-1 0-1,1 0 0,0 0 1,-1 0-1,1 0 0,0 0 1,-1 0-1,1 0 0,-1 0 1,1 0-1,0 0 0,-1 0 0,1 1 1,-1-1-1,1 0 0,0 0 1,-1 1-1,1-1 0,-1 0 1,1 1-1,-1-1 0,1 1 1,-1-1-1,1 1 0,-1-1 1,0 1-1,1-1 0,-1 1 1,0-1-1,1 1 0,-1-1 1,0 1-1,0 0 0,1-1 1,-1 1-1,0 0 0,-1 1 6,0-1-1,0 1 1,0-1-1,-1 1 0,1-1 1,0 1-1,-1-1 0,1 0 1,-1 0-1,1 0 0,-1 0 1,0 0-1,-3 1 1,0 1-12,-67 45 49,-3 2-4513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5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71 5824,'0'0'4712,"5"-9"-4052,11-29-18,-12 23 1210,-19 7 1748,6 8-3250,0-1-148,0 1-1,0 1 1,1 0 0,-1 0-1,-16 5 1,-22 6 831,11 0 654,55-22-736,115-9-215,-116 17-587,0 1 1,1 1 0,-1 0-1,0 1 1,1 1 0,-1 1-1,18 5 1,-20-4 68,1 0 0,0-2 0,-1 0 0,26 0 1,-39-2-139,0 0 1,-1 1-1,1-1 1,0 1-1,0 0 1,-1 0-1,1 0 1,-1 0-1,5 2 1,-6-3-79,-1 1 1,0-1-1,0 0 0,0 0 1,0 0-1,0 0 0,0 0 1,0 0-1,0 0 0,0 0 1,0 0-1,0 0 0,0 0 1,0 0-1,0 0 0,1 0 1,-1 0-1,0 0 0,0 0 1,0 0-1,0 0 0,0 0 1,0 0-1,0 0 0,0 0 1,0 0-1,0 0 0,1 0 1,-1 0-1,0 0 0,0 0 1,0 0-1,0 0 0,0 0 1,0 0-1,0 0 0,0 0 1,0 0-1,0 0 0,0 0 1,1 0-1,-1 0 0,0 0 1,0 0-1,0 0 0,0 0 1,0-1-1,0 1 0,0 0 1,0 0-1,0 0 0,0 0 1,0 0-1,0 0 0,0 0 1,0 0-1,0 0 0,0 0 1,0 0-1,0-1 0,0 1 1,0 0-1,0 0 0,0 0 1,0 0-1,0 4 64,-6 0-317,0 3-3613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6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1 164 3712,'0'0'3401,"8"-10"-3065,24-31 7,-29 37-171,1 1 1,0-1-1,0 1 1,0 0-1,0 0 1,1 0 0,-1 0-1,1 1 1,-1 0-1,1 0 1,0 0-1,0 0 1,0 1-1,0 0 1,0 0-1,0 0 1,1 1-1,4 0 1,18-4 278,-25 4-404,5-2 132,0 0-1,0 1 1,0 0-1,0 1 1,13 0 0,51 5 499,15 3-59,63 9 612,-142-17-1152,0 0 0,0-1 0,-1-1 1,1 1-1,0-1 0,-1 0 0,1-1 1,-1 0-1,0 0 0,0 0 1,0-1-1,0 0 0,-1-1 0,0 1 1,1-1-1,-2 0 0,1-1 0,-1 0 1,1 1-1,-2-2 0,8-10 0,-12 17-103,0 0-1,0-1 0,1 1 0,-1 0 0,0 0 0,0-1 0,1 1 0,-1 0 0,0 0 0,1-1 0,-1 1 0,0 0 0,0 0 0,1 0 0,-1-1 0,1 1 0,-1 0 0,0 0 0,1 0 0,-1 0 0,0 0 0,1 0 0,-1 0 1,0 0-1,1 0 0,-1 0 0,1 0 0,-1 0 0,3 0-1493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7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77 5320,'0'0'2529,"-4"-10"-2245,-12-29 24,16 38-168,0 1 0,0-1 0,0 0 0,-1 1 0,1-1 1,0 1-1,0-1 0,-1 0 0,1 1 0,0-1 0,-1 1 0,1-1 0,0 1 0,-1-1 0,1 1 0,-1 0 0,1-1 1,-1 1-1,1-1 0,-1 1 0,0-1 0,-3 10 859,2 20-587,-8 113 698,5-91-344,2 79 0,-1-99-420,2-15 226,6-31 31,10-147-174,-4 32-18,-9 118-363,0-1 1,0 0-1,-2 1 1,1-1-1,-5-22 0,4 19-4,1 13-2470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8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3408,'0'0'5264,"9"-5"-4998,77-32 849,-60 29-610,-1 2-1,1 0 1,38-3 0,30-6 472,-73 12-687,0 0-1,38 0 1,-37 3 98,0-1 0,33-7 0,-42 8 103,-13 7-96,-16 15-38,9-13-464,-3 6-1953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7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559 1 16783,'0'0'1850,"-11"7"-1202,-77 62 500,-132 133 1,220-202-1146,-57 56 744,3 2 0,-61 84 0,114-140-658,-1 0 0,1 1 0,-1-1 0,1 0 0,0 1 0,0-1 0,0 1 0,0-1 0,0 1 0,1-1 0,-1 1 0,1 3 0,2-7 0,0 0 0,0 0 0,0 0 0,-1 0 1,1 0-1,0 0 0,0-1 0,-1 1 0,3-3 0,14-15-3158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7T17:46:59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28 143 4312,'0'0'10121,"-5"-10"-9922,-16-31-6,21 41-184,-1 0-1,1-1 1,0 1-1,0-1 1,0 1 0,0-1-1,-1 1 1,1 0 0,0-1-1,0 1 1,0-1 0,0 1-1,0-1 1,0 1-1,0-1 1,0 1 0,0-1-1,0 1 1,1 0 0,-1-1-1,0 1 1,0-1-1,0 1 1,1-1 0,-1 1-1,0 0 1,0-1 0,1 1-1,-1 0 1,0-1 0,0 1-1,1 0 1,-1-1-1,1 1 1,-1 0 0,0 0-1,1-1 1,-1 1 0,1 0-1,-1 0 1,1-1 0,17-1 169,-16 2-127,100-5 704,-49 3-532,281-4 1101,-291 2-1141,-1-1 0,0-3-1,43-14 1,-83 22-157,0-1 0,0 0 1,0 0-1,0 0 0,-1 0 0,1 0 0,0-1 0,-1 1 1,3-2-1,-4 2-182,1 0 1,0 0-1,0 1 1,0-1-1,0 0 1,0 1-1,0-1 1,0 0-1,0 1 1,0-1-1,0 1 1,0-1-1,1 1 1,-1 0-1,2-1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4:58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1373 13264,'0'0'5345,"13"-13"-4860,52-56 48,56-76 1,10-44 152,-20 29-62,-75 108-353,-2-1-1,-2-2 1,-2-1-1,-3-1 0,-3-1 1,-2-1-1,-2-2 0,-4 0 1,16-106-1,-30 152-72,-1 0-1,0 0 0,-1 0 1,-3-26-1,3 40-180,0 0 1,0 1-1,-1-1 1,1 0-1,0 1 1,0-1-1,0 0 0,-1 1 1,1-1-1,0 0 1,-1 1-1,1-1 1,-1 0-1,1 1 1,-1-1-1,1 1 0,-1-1 1,1 1-1,-1-1 1,1 1-1,-1-1 1,0 1-1,1 0 1,-1-1-1,1 1 0,-1 0 1,0-1-1,0 1 1,1 0-1,-1 0 1,0 0-1,1 0 1,-1 0-1,0 0 0,0 0 1,1 0-1,-1 0 1,0 0-1,0 0 1,1 0-1,-1 0 1,0 1-1,1-1 0,-2 1 1,-2 0 20,1 1 1,-1 0-1,1 0 0,-1 0 1,1 0-1,0 0 0,-4 5 1,-5 6 31,1 1-1,0 0 1,1 0 0,0 1 0,2 1 0,-11 24-1,-34 107 186,32-65-133,4 1 0,3 1 0,4 0-1,4 0 1,5 105 0,2-153-44,1 0-1,2-1 0,2 1 1,1-1-1,21 62 0,-25-90-41,0 1-1,1-1 0,0 0 0,1 0 0,8 12 1,-11-17-18,-1-1 0,1 1 0,0 0 0,0-1 0,0 1 0,0-1 0,0 1 0,0-1 0,0 0 0,0 0 0,0 0 0,1 0 0,-1 0 0,0-1 0,1 1 0,-1-1 0,1 1 0,-1-1 0,0 0 0,1 0 0,-1 0 0,1 0 0,2-1 0,5-2 43,-1 0 0,0-1 0,0 0 0,-1 0 0,1-1 0,-1 0 0,0 0-1,0-1 1,0 0 0,-1-1 0,9-10 0,0 0 105,-2-1 1,0 0-1,20-37 0,0-9 498,-2-2-1,24-69 1,-55 132-632,0 0-1,0 0 1,-1 1-1,1-1 1,-1 0-1,1 0 1,-1 0-1,0 0 1,0 0-1,-1 0 1,1 0-1,0 0 1,-1 0-1,0 0 1,0 0-1,-1-3 1,2 5-32,0 1 0,0 0 0,0 0 0,0 0 0,0 0 0,0 0 0,-1 0 0,1-1 0,0 1 0,0 0 0,0 0 0,0 0 0,0 0 0,0 0 0,0 0 0,0 0 0,0 0 0,-1-1 0,1 1 0,0 0 0,0 0 0,0 0 0,0 0 0,0 0 0,0 0 0,-1 0 0,1 0 0,0 0 0,0 0 0,0 0 0,0 0 0,0 0 0,-1 0 0,1 0 0,0 0 0,0 0 0,0 0 0,0 0 0,0 0 0,-1 0 0,1 0 0,0 0 0,0 0 0,0 1 0,0-1 0,0 0 0,0 0 0,0 0 0,-1 0 0,1 0 0,0 0 0,0 0 0,0 0 0,0 1 0,0-1 0,0 0 0,0 0 0,0 0 0,0 0 0,0 0 0,0 0 0,0 1 0,-5 9 0,7 0 0,-1 1 0,1-1 0,0 0 0,1 0 0,1 0 0,4 9 0,6 24 0,1 25 0,-12-47 0,2-1 0,0 0 0,0 0 0,2-1 0,15 32 0,-21-49 0,1 1 0,0 0 0,0-1 0,0 1 0,0-1 0,1 1 0,-1-1 0,1 0 0,-1 0 0,1 0 0,0 0 0,-1 0 0,1-1 0,0 0 0,0 1 0,0-1 0,1 0 0,-1 0 0,0-1 0,0 1 0,0 0 0,1-1 0,-1 0 0,0 0 0,0 0 0,1 0 0,3-1 0,8-3 0,-1 1 0,0-2 0,0 0 0,24-12 0,-12 5 0,67-31 0,145-89 0,-175 95 0,-29 18 0,32-24 0,-156 97 0,31-12 0,-57 52 0,92-72 0,0 2 0,1 0 0,2 2 0,-30 45 0,47-65 0,1 0 0,-1 1 0,1-1 0,1 1 0,-1 0 0,1 0 0,-1 8 0,2-13 0,1 0 0,0 0 0,0 0 0,0 0 0,0-1 0,0 1 0,0 0 0,0 0 0,1 0 0,-1 0 0,1-1 0,0 1 0,-1 0 0,1 0 0,0-1 0,0 1 0,0 0 0,0-1 0,0 1 0,0-1 0,0 1 0,1-1 0,-1 0 0,1 0 0,-1 1 0,1-1 0,-1 0 0,1 0 0,-1-1 0,1 1 0,3 1 0,1 0 0,-1-1 0,1 0 0,-1-1 0,1 1 0,-1-1 0,1 0 0,0-1 0,-1 1 0,1-1 0,-1 0 0,1 0 0,-1-1 0,0 0 0,0 0 0,1 0 0,-1 0 0,-1-1 0,7-4 0,5-3 0,-1 0 0,-1-2 0,1 0 0,14-16 0,-11 8 0,-1-1 0,-1-1 0,-1 0 0,22-41 0,34-102 0,-70 161 0,14-30 0,-4 64 0,-8-22 0,0-1 0,0 0 0,1 0 0,0 0 0,0 0 0,1-1 0,-1 0 0,2 0 0,-1 0 0,0 0 0,1-1 0,0 0 0,1 0 0,-1-1 0,10 6 0,-6-6 0,0 1 0,0-1 0,0-1 0,1 0 0,0 0 0,-1-1 0,1-1 0,0 0 0,0 0 0,15-2 0,19 0 0,0-3 0,-1-1 0,54-14 0,-81 11 628,4 1-1002,-20 8 128,0-1-1,-1 0 1,1 0 0,0 0-1,0 0 1,0 1-1,-1-1 1,1 0 0,0 1-1,-1-1 1,1 0-1,0 1 1,-1-1 0,1 1-1,0-1 1,0 2-1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03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204 966 10656,'0'0'8311,"-12"2"-7937,11-2-366,-6 1 54,0 0 1,0 1-1,0 0 0,0 0 1,0 0-1,1 1 0,-1 0 1,1 0-1,0 1 0,0-1 1,0 2-1,-7 5 0,12-9-46,-16 15 456,-29 34 0,42-44-362,0-1 0,0 1 0,1 0 0,-1-1 0,2 2 0,-1-1 0,1 0 0,-1 0 0,2 1 0,-1-1 0,-1 13 0,3-15-48,1-1 0,-1 1 0,1-1 0,-1 1 0,1-1 0,0 0 0,0 1 0,0-1-1,1 0 1,-1 1 0,1-1 0,0 0 0,0 0 0,0-1 0,0 1 0,0 0 0,1-1-1,-1 1 1,1-1 0,0 0 0,3 3 0,-1-2 21,1 1 0,0-1-1,0 0 1,0 0 0,0-1 0,0 1-1,0-2 1,1 1 0,-1-1 0,10 1-1,-7-2 3,0-1 0,0 0 0,0 0 0,0-1 0,0-1 0,0 1 0,0-1 0,-1-1 0,1 0 0,-1 0 0,0 0 0,0-1 0,0-1 0,-1 1 0,0-1 0,0 0 1,-1-1-1,9-9 0,-11 10-22,1 1 1,-1-1 0,0 0 0,-1-1-1,1 1 1,-1 0 0,-1-1 0,1 0-1,-1 0 1,2-13 0,-3 15-20,-1 0 0,0 0 0,0 0 0,0 0 0,-1 0 0,0 0 0,0 1 0,0-1 0,0 0 0,-1 0-1,0 1 1,0-1 0,0 1 0,-1-1 0,1 1 0,-6-7 0,4 8 7,1-1-1,-1 1 0,0 0 1,0 1-1,0-1 0,0 0 1,0 1-1,-1 0 0,1 0 1,-1 0-1,1 1 1,-1 0-1,0 0 0,1 0 1,-11-1-1,11 2 8,-1 0 1,1-1-1,-1 1 1,0 1-1,1-1 1,-1 1-1,1 0 1,-1 0-1,1 0 1,0 1-1,-1-1 1,1 1-1,0 0 1,0 0-1,0 1 1,0-1-1,-4 4 1,8-5-45,-1-1 0,1 0 1,0 1-1,-1-1 0,1 0 1,0 1-1,-1-1 1,1 1-1,0-1 0,-1 1 1,1-1-1,0 1 0,0-1 1,-1 1-1,1-1 0,0 1 1,0-1-1,0 1 0,0-1 1,0 1-1,0 0 0,0-1 1,0 1-1,0-1 0,0 1 1,0-1-1,0 1 0,1-1 1,-1 1-1,0 0 0,1 0-3,-1-1 0,1 1 0,-1-1 0,1 1 0,0-1 0,-1 1 0,1-1 0,0 0 0,-1 1 0,1-1 0,0 0 0,0 0 0,-1 1 0,1-1 0,0 0 0,0 0 0,-1 0 0,1 0 0,0 0 0,0 0 0,-1 0 0,1 0 0,1-1 0,23-5 88,0-1 1,-1-2-1,41-19 1,-36 15-16,51-24 160,-16 7 166,2 2 0,70-18 0,-122 42-331,-10 2-42,1 1-1,0-1 0,-1 1 0,1 1 0,0-1 0,8 0 0,-12 1-32,0 1 0,0-1-1,0 0 1,0 1 0,0-1-1,0 0 1,0 1 0,0-1 0,0 1-1,0-1 1,-1 1 0,1 0-1,0-1 1,0 1 0,0 0-1,-1 0 1,1 0 0,0 0-1,-1-1 1,1 1 0,-1 0-1,1 0 1,-1 0 0,1 0-1,-1 0 1,0 0 0,1 0-1,-1 0 1,0 0 0,0 1-1,0-1 1,0 0 0,0 0-1,0 2 1,0 25-4,-1 0 0,-5 30 0,2-27 0,1 33 0,3-52 0,1-1 0,0 1 0,1-1 0,0 0 0,1 0 0,7 18 0,-9-26 0,0 0 0,1 0 0,-1 0 0,1 0 0,0 0 0,0 0 0,0-1 0,0 1 0,0-1 0,1 1 0,-1-1 0,1 0 0,-1 0 0,1 0 0,0 0 0,0-1 0,0 1 0,5 1 0,-3-1 0,1-1 0,-1 0 0,1-1 0,-1 1 0,1-1 0,0 0 0,-1 0 0,1-1 0,-1 1 0,7-3 0,9-3 0,0-1 0,-1 0 0,0-2 0,30-18 0,22-17 0,-1-4 0,-3-3 0,63-59 0,-103 79 0,-25 22 0,-6 6 0,-11 7 0,12-4 0,-15 7 0,0 0 0,1 1 0,0 0 0,0 1 0,0 1 0,-15 13 0,5-1 0,0 1 0,-31 36 0,42-40 0,0-1 0,1 2 0,-13 25 0,23-38 0,0 0 0,0 1 0,1 0 0,1 0 0,-1 0 0,1 0 0,0 1 0,1-1 0,0 0 0,0 1 0,1-1 0,1 13 0,-1-18 0,1 0 0,-1 0 0,1 0 0,0 1 0,0-1 0,0 0 0,0 0 0,1 0 0,-1-1 0,1 1 0,0 0 0,-1 0 0,1-1 0,1 1 0,-1-1 0,0 0 0,0 0 0,1 0 0,0 0 0,-1 0 0,1 0 0,0 0 0,0-1 0,0 0 0,0 1 0,0-1 0,0 0 0,0 0 0,0-1 0,0 1 0,0-1 0,1 0 0,-1 0 0,0 0 0,0 0 0,4 0 0,5-2 0,0 0 0,1-1 0,-1 0 0,-1 0 0,1-1 0,-1-1 0,1 0 0,13-9 0,-9 4 0,-1-2 0,0 1 0,-1-2 0,-1 0 0,0-1 0,0 0 0,-1-1 0,11-18 0,1-8 0,-1 0 0,19-47 0,-11 9 0,-3-2 0,20-97 0,16-166 0,-61 325 0,13-107 0,-15 108 0,0-1 0,-1 1 0,-2-1 0,-4-26 0,6 44 0,0 1 0,0 0 0,0-1 0,0 1 0,-1 0 0,1-1 0,0 1 0,0 0 0,-1-1 0,1 1 0,0 0 0,0 0 0,-1-1 0,1 1 0,0 0 0,-1 0 0,1 0 0,0-1 0,-1 1 0,1 0 0,0 0 0,-1 0 0,1 0 0,0 0 0,-1 0 0,1 0 0,0 0 0,-1 0 0,1 0 0,-1 0 0,1 0 0,0 0 0,-1 0 0,1 0 0,0 0 0,-1 0 0,1 0 0,0 0 0,-1 1 0,1-1 0,0 0 0,-1 0 0,1 0 0,0 1 0,-1-1 0,1 0 0,0 0 0,0 1 0,-1-1 0,1 0 0,0 0 0,0 1 0,-1 0 0,-15 14 0,0 6 0,0 1 0,2 0 0,0 1 0,2 1 0,0 0 0,2 1 0,-13 44 0,7-8 0,3 0 0,-6 74 0,16-80 0,2-1 0,2 0 0,2 1 0,3-1 0,2 0 0,21 71 0,-22-99 0,18 41 0,-21-57 0,1-1 0,0 0 0,0-1 0,1 1 0,0-1 0,0 0 0,13 13 0,-16-19 0,0 0 0,0 0 0,0-1 0,1 1 0,-1 0 0,0-1 0,1 0 0,-1 0 0,1 0 0,-1 0 0,1-1 0,0 1 0,-1-1 0,1 0 0,-1 0 0,1 0 0,0 0 0,-1-1 0,1 0 0,-1 1 0,1-1 0,-1-1 0,1 1 0,-1 0 0,0-1 0,6-3 0,3-2 0,0-1 0,0 0 0,-1-1 0,0 0 0,14-17 0,61-78 0,-76 94 0,-9 20 0,-1 1 0,0 2 0,1 0 0,0 0 0,1 0 0,0 0 0,1-1 0,1 1 0,0-1 0,10 20 0,-9-23 0,-1-1 0,2 1 0,-1-1 0,1-1 0,1 1 0,-1-1 0,1 0 0,0 0 0,1-1 0,0 0 0,0 0 0,11 5 0,-14-9 0,0 0 0,0 0 0,0-1 0,0 0 0,0 0 0,1 0 0,-1-1 0,0 1 0,1-1 0,-1-1 0,0 1 0,1-1 0,-1 0 0,0 0 0,10-3 0,-2-1 0,-1 0 0,0 0 0,0-1 0,-1-1 0,14-10 0,16-17 0,-3-1 0,0-2 0,56-75 0,-92 110 0,0 0 0,0-1 0,0 1 0,0 0 0,0 0 0,0 0 0,1 0 0,3-3 0,-6 5 0,0 0 0,0 0 0,0 0 0,1 0 0,-1 0 0,0 0 0,0 0 0,0 0 0,0 0 0,0 0 0,1 0 0,-1 0 0,0 0 0,0 0 0,0 0 0,0 0 0,0 0 0,0 0 0,1 0 0,-1 0 0,0 0 0,0 1 0,0-1 0,0 0 0,0 0 0,0 0 0,1 0 0,-1 0 0,0 0 0,0 0 0,0 0 0,0 0 0,0 1 0,0-1 0,0 0 0,0 0 0,0 0 0,0 0 0,1 0 0,-1 1 0,0-1 0,0 0 0,0 0 0,0 0 0,0 0 0,0 1 0,-3 16 0,-2 2 0,-1 4 0,0 0 0,1 0 0,2 0 0,-2 27 0,5-40 0,0-8 0,0 0 0,0 1 0,0-1 0,0 0 0,0 0 0,0 1 0,1-1 0,0 3 0,0-4 0,-1-1 0,0 1 0,1-1 0,-1 1 0,1-1 0,-1 0 0,1 1 0,-1-1 0,1 0 0,0 1 0,-1-1 0,1 0 0,-1 0 0,1 1 0,0-1 0,-1 0 0,1 0 0,0 0 0,-1 0 0,1 0 0,-1 0 0,1 0 0,0 0 0,-1 0 0,1 0 0,0 0 0,-1-1 0,1 1 0,-1 0 0,1 0 0,0-1 0,-1 1 0,1 0 0,0-1 0,12-6 0,-2 0 0,1 0 0,-1-1 0,0-1 0,0 0 0,13-14 0,1-1 0,-2 4 0,-7 4 0,2 0 0,0 1 0,1 1 0,0 1 0,35-18 0,-53 30 0,0 1 0,0 0 0,0-1 0,0 1 0,0 0 0,0-1 0,0 1 0,0 0 0,0 0 0,0 0 0,1 0 0,-1 0 0,0 0 0,0 0 0,0 1 0,0-1 0,0 0 0,0 1 0,0-1 0,0 0 0,0 1 0,0-1 0,0 1 0,0 0 0,0-1 0,0 1 0,0 0 0,-1-1 0,1 1 0,0 0 0,0 0 0,-1 0 0,1 0 0,-1 0 0,1 0 0,-1 0 0,1 0 0,-1 0 0,1 1 0,2 6 0,-1 1 0,0-1 0,0 1 0,0 11 0,2 7 0,-3-24 0,1 1 0,-1-1 0,1 1 0,0-1 0,0 0 0,0 0 0,0 0 0,1 0 0,-1 0 0,1 0 0,0-1 0,-1 1 0,1-1 0,1 0 0,-1 0 0,0 0 0,0 0 0,1-1 0,-1 1 0,1-1 0,-1 0 0,1 0 0,0 0 0,-1 0 0,1-1 0,0 1 0,4-1 0,8 0 0,1 0 0,0-1 0,-1-1 0,31-7 0,-26 3 0,1-2 0,-1-1 0,-1 0 0,1-2 0,-2 0 0,23-17 0,13-7 0,-28 18 0,-2-2 0,0-1 0,-1-1 0,21-24 0,-31 30 0,-24 20 0,-10 8 0,11-3 0,-1 1 0,2-1 0,-1 1 0,1 1 0,1 0 0,0 0 0,-9 24 0,12-26 0,0 0 0,1 0 0,1 1 0,0-1 0,0 1 0,1-1 0,0 1 0,1 0 0,0-1 0,1 1 0,1 10 0,-1-19 0,-1 0 0,0 0 0,1 0 0,-1 0 0,1 0 0,0 0 0,0 0 0,-1 0 0,1 0 0,1-1 0,-1 1 0,0 0 0,0-1 0,1 1 0,-1-1 0,1 1 0,-1-1 0,4 2 0,-4-2 0,1 0 0,0-1 0,-1 1 0,1-1 0,0 0 0,0 0 0,0 1 0,-1-1 0,1 0 0,0-1 0,0 1 0,0 0 0,0 0 0,-1-1 0,1 1 0,3-2 0,5-3 0,0-1 0,0 1 0,-1-2 0,0 1 0,10-10 0,-16 14 0,17-15 0,-1-2 0,0 0 0,-2-1 0,0-1 0,21-33 0,-36 51 0,0 0 0,0-1 0,0 1 0,-1 0 0,1-1 0,-1 0 0,0 1 0,0-1 0,1-6 0,-5 7 0,0 9 0,-1 11 0,3-3 0,1-1 0,0 1 0,0-1 0,1 0 0,1 0 0,4 17 0,-4-25 0,-1-1 0,1 1 0,0-1 0,0 0 0,0 0 0,1 0 0,-1 0 0,1 0 0,0-1 0,0 1 0,0-1 0,1 1 0,-1-1 0,1-1 0,0 1 0,0 0 0,0-1 0,0 0 0,0 0 0,1 0 0,7 3 0,-3-4 0,0 1 0,0-1 0,0 0 0,-1-1 0,1 0 0,0 0 0,0-1 0,0 0 0,0-1 0,0 0 0,-1 0 0,1-1 0,-1 0 0,0-1 0,13-6 0,3-4 0,-1-1 0,-1 0 0,36-33 0,-42 35 0,0-2 0,-1 0 0,-1-1 0,24-32 0,-35 43 0,7-12 0,-12 13 0,-9 7 0,10-2 0,-1 0 0,1 0 0,0 0 0,-1 0 0,1 0 0,0 0 0,0 0 0,0 0 0,0 0 0,0 0 0,0 1 0,0-1 0,0 0 0,1 1 0,-1-1 0,0 1 0,0 2 0,0 0 0,1-1 0,-1 1 0,1 0 0,0 0 0,0-1 0,0 1 0,1 5 0,3 8 0,0-1 0,11 27 0,-8-25 0,-3-5 0,0-1 0,2 0 0,-1 0 0,1 0 0,1-1 0,10 14 0,-14-21 0,1-1 0,0 1 0,-1-1 0,1 1 0,0-1 0,1 0 0,-1 0 0,0-1 0,1 1 0,0-1 0,0 0 0,-1-1 0,1 1 0,0-1 0,0 0 0,0 0 0,1 0 0,9 0 0,-3-2 0,1 0 0,-1-1 0,0 0 0,0-1 0,0 0 0,-1-1 0,1 0 0,-1-1 0,20-11 0,5-7 0,50-40 0,-34 23 0,-48 38 0,-2 0 0,0 0 0,0 1 0,0-1 0,0 1 0,0 0 0,0 0 0,1 0 0,-1 0 0,0 0 0,1 0 0,-1 1 0,5-1 0,-7 1 0,0 1 0,1 0 0,-1-1 0,0 1 0,0 0 0,1 0 0,-1 0 0,0-1 0,0 1 0,0 0 0,0 0 0,0 0 0,0-1 0,0 1 0,0 0 0,0 0 0,0-1 0,-1 1 0,1 0 0,0 0 0,-1 0 0,1 0 0,0-1 0,-28 68 0,19-46 0,-10 27 0,17-41 0,0-1 0,1 1 0,0-1 0,0 1 0,0 0 0,1-1 0,1 15 0,0-20 0,-1-1 0,0 1 0,0-1 0,1 1 0,-1-1 0,1 1 0,0-1 0,-1 1 0,1-1 0,0 0 0,0 1 0,0-1 0,0 0 0,0 0 0,0 0 0,0 0 0,0 0 0,0 0 0,0 0 0,1 0 0,-1 0 0,0 0 0,1-1 0,-1 1 0,1 0 0,-1-1 0,1 1 0,-1-1 0,1 0 0,-1 1 0,1-1 0,-1 0 0,1 0 0,-1 0 0,1 0 0,-1 0 0,1-1 0,1 1 0,7-2 0,0 0 0,0-1 0,-1 0 0,15-7 0,-19 8 0,22-11 0,-1-1 0,29-19 0,-29 15 0,46-21 0,-71 38 0,0 1 0,1-1 0,-1 0 0,1 1 0,-1-1 0,1 1 0,-1-1 0,1 1 0,-1 0 0,1 0 0,0-1 0,-1 1 0,1 0 0,1 1 0,-1 6 0,-10 9 0,-25 28 0,-63 67 0,-51 31 0,4-3 0,102-96 0,-165 158 0,204-200 0,-19 16 0,12-14 0,9-4 0,0 1 0,0 0 0,-1 0 0,1 0 0,0 0 0,0-1 0,0 1 0,0 0 0,0 0 0,-1 0 0,1-1 0,0 1 0,0 0 0,0 0 0,0 0 0,0-1 0,0 1 0,0 0 0,0 0 0,0-1 0,0 1 0,0 0 0,0 0 0,0-1 0,0 1 0,0 0 0,0 0 0,0 0 0,0-1 0,0 1 0,0 0 0,0 0 0,1-1 0,-1 1 0,0 0 0,2-6 0,1 0 0,-1 1 0,1 0 0,0-1 0,1 1 0,-1 0 0,1 0 0,0 1 0,6-6 0,45-37 0,-50 43 0,316-266 0,-300 250-3935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03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18695,'0'0'5432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03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15376,'68'-4'0,"47"-2"672,70-18-1,95-17 113,-22 23-8,-60 34-96,-11 8 0,1-1-328,-35-9-8,-44 2-136,-17-10 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09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17079,'0'0'3320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13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495 148 11952,'0'0'5055,"-13"-8"-4195,-71-40 304,68 40-892,1 2 0,-1-1 0,-1 2-1,-27-6 1,33 9-121,-1 2 0,1 0 1,0 0-1,0 1 0,0 1 0,-1-1 0,1 2 1,1 0-1,-1 0 0,0 1 0,1 0 0,0 1 0,0 0 1,0 0-1,0 1 0,1 1 0,0-1 0,0 1 0,1 1 1,0 0-1,0 0 0,-8 12 0,10-12-35,1-1 0,0 1-1,0 1 1,0-1 0,1 1 0,0 0-1,1 0 1,0 0 0,0 0 0,1 0-1,0 1 1,0-1 0,1 1 0,1-1-1,0 1 1,0 0 0,1-1 0,0 1-1,0-1 1,1 1 0,1-1 0,-1 0 0,2 0-1,-1 0 1,1 0 0,5 9 0,-2-8-15,0 0 1,0-1-1,0 1 1,1-2 0,1 1-1,0-1 1,0 0 0,0-1-1,1 0 1,0-1 0,0 0-1,13 6 1,-8-6 6,1-1 0,-1-1 0,0 0 1,1-1-1,0 0 0,0-1 0,0-1 0,22-1 1,-10-3 22,1-1 0,-1 0 1,0-2-1,-1-2 1,1 0-1,-1-2 1,-1-1-1,0-1 1,0-1-1,23-17 1,18-19 576,87-85 0,-89 75-160,-31 25-474,-26 24-77,2 0 0,-1 1-1,15-10 1,-23 19 3,-1 0 0,1-1 0,-1 1 0,1-1 0,-1 1 0,1-1 0,-1 1 0,1-1 0,-1 1 0,1-1 0,-1 1 0,1-1 0,-1 0 0,0 1 0,1-1 0,-1 0 0,0 1 0,0-1 0,0 0 0,1 0 0,-5-2 0,-5 7 0,-9 8 0,1 1 0,1 1 0,-28 29 0,-35 54 0,52-62 0,21-28 0,-56 77 0,56-74 0,0 0 0,1 0 0,0 1 0,0 0 0,1 0 0,-4 18 0,8-26 0,-1-1 0,1 1 0,0 0 0,-1-1 0,1 1 0,1 0 0,-1-1 0,0 1 0,1 0 0,-1-1 0,1 1 0,0-1 0,-1 1 0,2-1 0,-1 1 0,0-1 0,0 0 0,2 3 0,-1-4 0,-1 0 0,0 0 0,0 0 0,1 0 0,-1 0 0,1 0 0,-1 0 0,1 0 0,-1-1 0,1 1 0,0-1 0,-1 1 0,1-1 0,-1 0 0,1 1 0,0-1 0,0 0 0,-1 0 0,1 0 0,0-1 0,-1 1 0,1 0 0,0 0 0,-1-1 0,1 1 0,-1-1 0,1 0 0,-1 1 0,3-2 0,8-5 0,0-1 0,0 0 0,0 0 0,-1-1 0,0 0 0,-1-1 0,0-1 0,-1 1 0,0-1 0,15-25 0,-7 7 0,-1-1 0,-2 0 0,17-49 0,-21 50 0,0 0 0,7-35 0,-18 57 0,-2 12 0,2 5 0,1 1 0,-1-1 0,2 1 0,-1-1 0,2 1 0,-1-1 0,1 1 0,1-1 0,0 0 0,0 0 0,1 0 0,6 11 0,-6-14 0,0-1 0,1 1 0,-1-1 0,1-1 0,0 1 0,1-1 0,0 0 0,-1 0 0,2 0 0,-1-1 0,0 0 0,1 0 0,0 0 0,0-1 0,0 0 0,0-1 0,14 4 0,-12-5 0,-1 1 0,1-1 0,0 0 0,-1-1 0,1 0 0,0 0 0,0-1 0,-1 0 0,1-1 0,-1 0 0,1 0 0,-1-1 0,11-5 0,-6 2 0,-1-2 0,0 0 0,0 0 0,-1-1 0,0 0 0,0-1 0,11-14 0,6-10 0,-2 0 0,-1-2 0,-1-1 0,33-72 0,-46 83 0,-1 48 0,-5-1 0,0-1 0,-1 1 0,2 38 0,-5 67 0,-2-105 0,-4 51 0,5-66 0,-1 0 0,-1 0 0,1 0 0,-1 0 0,0 0 0,-1 0 0,1 0 0,-7 10 0,8-15 0,-1 1 0,1-1 0,0 1 0,0-1 0,-1 0 0,1 1 0,-1-1 0,1 0 0,-1 0 0,0 0 0,1 0 0,-1 0 0,0 0 0,0-1 0,0 1 0,0-1 0,1 1 0,-1-1 0,-3 1 0,1-2 0,1 1 0,0 0 0,-1-1 0,1 1 0,0-1 0,0 0 0,0 0 0,0-1 0,0 1 0,-5-3 0,1-1 0,0 1 0,1-1 0,0 0 0,0-1 0,0 0 0,1 1 0,0-2 0,-9-12 0,14 18 0,-1 0 0,1 0 0,-1 0 0,1 0 0,-1 0 0,1 0 0,0 0 0,-1 0 0,1 0 0,0 0 0,0 0 0,0 0 0,0 0 0,0 0 0,0 0 0,0 0 0,0 0 0,0 0 0,0 0 0,0 0 0,1 0 0,-1 0 0,1 0 0,-1 0 0,1 0 0,-1 0 0,1 0 0,-1 0 0,1 0 0,0 0 0,-1 1 0,1-1 0,0 0 0,0 0 0,-1 1 0,1-1 0,0 1 0,0-1 0,0 1 0,0-1 0,0 1 0,0-1 0,2 0 0,5-1 0,1-1 0,0 1 0,-1 1 0,12-2 0,-12 3 0,266-35 0,-248 31 0,0-1 0,0-2 0,0 0 0,-1-2 0,0-1 0,0-1 0,-2 0 0,37-25 0,-47 27 0,-2-1 0,20-19 0,-28 26 0,-1 1 0,1-1 0,-1 0 0,0 0 0,0 0 0,0-1 0,0 1 0,0 0 0,-1-1 0,1 1 0,-1-1 0,0 1 0,0-1 0,0 0 0,-1 1 0,1-7 0,-1 9 0,0 0 0,0 0 0,-1-1 0,1 1 0,0 0 0,-1 0 0,1 0 0,-1 0 0,1 0 0,-1 0 0,1 0 0,-1 0 0,0 0 0,0 0 0,1 0 0,-1 0 0,0 0 0,0 0 0,0 1 0,0-1 0,0 0 0,0 1 0,-1-1 0,-1 0 0,1 0 0,-1 0 0,0 1 0,1-1 0,-1 1 0,1 0 0,-1 0 0,0 0 0,1 0 0,-4 1 0,-2 0 0,-1 1 0,1 1 0,0-1 0,0 1 0,-12 6 0,11-3 0,0-1 0,1 1 0,-1 1 0,1 0 0,1 0 0,-1 0 0,1 1 0,0 0 0,1 1 0,-7 10 0,10-14 0,1 0 0,-1 0 0,1 0 0,0 1 0,1-1 0,-1 0 0,1 1 0,0-1 0,0 1 0,0 0 0,1-1 0,0 1 0,0 0 0,1-1 0,-1 1 0,1-1 0,1 1 0,-1-1 0,1 1 0,3 7 0,-2-7 0,0 0 0,1 0 0,0 0 0,0 0 0,1 0 0,0-1 0,0 0 0,0 0 0,0 0 0,1-1 0,11 8 0,-7-7 0,1 1 0,0-2 0,0 1 0,1-2 0,-1 1 0,18 2 0,1-3 0,-1-1 0,1-1 0,0-1 0,53-9 0,46-16 0,-122 24-3935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29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252 966 10752,'0'0'7351,"-10"-8"-6857,-36-19-73,44 26-387,-1 1 0,1-1 0,0 1 0,0-1 0,-1 1 0,1 0 0,-1 0 0,1 0 0,0 0 0,-1 0 0,1 0 0,0 1 0,-1-1 0,1 1 0,0-1 0,0 1 0,-1 0 0,1 0 0,0 0 0,0 0 0,-3 3 0,-1-1 79,-7 4 128,0 0 0,0 1 0,1 0-1,0 1 1,1 1 0,-16 16 0,23-22-127,0 0 0,1 1 0,0 0 0,0 0 1,0 0-1,0 0 0,1 0 0,0 0 0,0 1 1,0-1-1,1 1 0,-1-1 0,2 1 0,-1 0 1,0-1-1,1 1 0,0 0 0,0 0 0,3 10 1,-1-8-12,0 1 1,0-1-1,1 0 1,0-1-1,1 1 1,-1 0-1,2-1 1,-1 0 0,1 0-1,0 0 1,0-1-1,10 9 1,-12-12-65,1 0 1,0 0 0,0 0-1,0-1 1,0 1-1,0-1 1,1 0-1,-1 0 1,1-1 0,-1 0-1,1 1 1,-1-1-1,1-1 1,0 1-1,0-1 1,-1 0 0,1 0-1,0 0 1,0-1-1,-1 1 1,1-1-1,0 0 1,5-3 0,0 1 43,-1-1 0,1 0 0,-1-1 0,0 0 0,0-1 0,-1 0 0,0 0 0,0-1 0,0 0 0,-1 0 0,0 0 1,0-1-1,-1-1 0,10-15 0,-12 18-31,-1 0 1,-1-1 0,1 1-1,-1-1 1,0 0 0,0 0-1,-1 0 1,0 0 0,0 0-1,-1 0 1,0 0 0,0 0-1,0 0 1,-1 0 0,0 0-1,-1 1 1,0-1 0,0 0-1,0 0 1,0 1-1,-1-1 1,-5-7 0,5 10-12,0-1 1,0 1 0,0 0-1,-1 0 1,0 0 0,0 0-1,0 1 1,0-1 0,0 1-1,-1 0 1,0 0 0,1 1-1,-1 0 1,0-1-1,0 2 1,-10-4 0,10 4-12,1 1 1,0-1-1,0 1 1,-1 0-1,1 0 1,0 0 0,-1 0-1,1 1 1,0 0-1,0 0 1,0 0-1,0 0 1,0 1-1,0-1 1,0 1-1,0 0 1,0 0 0,1 1-1,-1-1 1,1 1-1,-4 3 1,6-5-21,0 0 1,0 0-1,0 1 1,0-1-1,0 0 1,1 0-1,-1 1 1,0-1-1,1 1 1,-1-1-1,1 0 1,-1 1-1,1-1 1,0 1-1,0-1 1,-1 1-1,1-1 1,0 1-1,0-1 1,1 1-1,-1-1 1,0 1-1,0-1 1,1 1-1,-1-1 1,1 1-1,-1-1 1,1 0-1,0 1 1,-1-1-1,1 0 1,0 1-1,0-1 1,0 0-1,0 0 1,0 0-1,0 0 1,0 0-1,3 2 1,2 2 7,0-1 0,0 1 0,1-1 0,-1 0 0,1 0 0,10 3 0,1-1-10,0-2 0,0 0 0,1-1 0,-1 0 0,1-2 0,0 0 0,-1-1-1,1-1 1,31-6 0,-14 0 29,0-2 0,-1-1 0,66-29 0,-40 6 91,-41 21 29,29-12 1,-48 23-149,0 1 0,0-1 0,0 1 1,0 0-1,0 0 0,0-1 0,0 1 0,0 0 1,0 0-1,0 0 0,0 0 0,1 1 0,-1-1 1,0 0-1,0 0 0,0 1 0,0-1 0,0 0 1,0 1-1,0-1 0,0 1 0,0-1 0,0 1 1,-1 0-1,1-1 0,0 1 0,0 0 0,0 0 1,-1-1-1,1 1 0,0 0 0,-1 0 0,1 0 1,-1 0-1,1 0 0,-1 0 0,1 0 0,-1 0 1,0 0-1,0 0 0,1 0 0,-1 0 1,0 2-1,2 7 27,-1 0 0,0 1 0,0 16 0,-1-22-24,-2 59 124,-14 86 0,-24 64 104,24-138-77,-4-1-1,-58 141 1,75-209-163,-7 14 0,6-20 0,3-14 0,2-22 0,1-1 0,12-51 0,24-70 0,-28 119 0,16-54 0,3 2 0,43-90 0,-47 129 0,1 1 0,3 1 0,2 1 0,63-75 0,-86 114 0,0 1 0,1-1 0,0 1 0,0 0 0,0 1 0,13-7 0,-19 12 0,-1 1 0,1 0 0,-1 0 0,1 0 0,-1 0 0,1 0 0,0 1 0,-1-1 0,1 1 0,0 0 0,0 0 0,-1 0 0,1 0 0,0 0 0,0 0 0,-1 1 0,1-1 0,0 1 0,-1 0 0,1 0 0,-1 0 0,1 0 0,-1 0 0,1 1 0,-1-1 0,0 1 0,0-1 0,1 1 0,-1 0 0,0 0 0,-1 0 0,3 2 0,3 5 0,-1 0 0,-1 0 0,0 0 0,0 0 0,0 1 0,-1 0 0,-1 0 0,0 0 0,0 1 0,-1-1 0,0 0 0,-1 1 0,0 0 0,-1-1 0,0 1 0,0-1 0,-1 1 0,-1 0 0,0-1 0,0 0 0,-1 1 0,0-1 0,-1 0 0,0 0 0,-1-1 0,0 1 0,0-1 0,-1 0 0,0-1 0,0 1 0,-1-1 0,-11 10 0,9-11 0,0 0 0,0 0 0,0-1 0,-1 0 0,0 0 0,-1-1 0,1-1 0,-1 0 0,-14 4 0,17-6 0,1-1 0,-1 0 0,0 0 0,0-1 0,0 0 0,0 0 0,0 0 0,0-1 0,0-1 0,1 1 0,-1-2 0,0 1 0,1-1 0,-9-3 0,13 4 0,2 2 0,1 0 0,-1-1 0,0 1 0,0 0 0,0-1 0,0 0 0,0 1 0,0-1 0,1 1 0,-1-1 0,0 0 0,1 1 0,-1-1 0,0 0 0,1 0 0,-1 0 0,1 1 0,-1-1 0,1 0 0,-1-1 0,1 1 0,0 1 0,0 0 0,0-1 0,0 1 0,0-1 0,0 1 0,1 0 0,-1-1 0,0 1 0,0-1 0,0 1 0,1 0 0,-1-1 0,0 1 0,0 0 0,1-1 0,-1 1 0,0 0 0,1 0 0,-1-1 0,0 1 0,1 0 0,-1 0 0,0-1 0,1 1 0,-1 0 0,0 0 0,1 0 0,-1 0 0,1 0 0,-1 0 0,1-1 0,17-3 0,-16 4 0,121-15 0,-6 2 0,-87 8 0,0-2 0,-1 0 0,0-2 0,0-1 0,-1-1 0,0-2 0,-1-1 0,0 0 0,-2-3 0,1 0 0,-2-1 0,0-1 0,-2-2 0,0 0 0,25-32 0,-17 14 0,-2 0 0,-2-2 0,27-57 0,-41 71 0,0-1 0,-3-1 0,0 1 0,-2-2 0,-1 1 0,4-49 0,-8-70 0,-3 125 0,-1-1 0,-1 1 0,-2 0 0,-9-31 0,13 51 0,-1-1 0,1 1 0,0 0 0,-1 0 0,0 0 0,0 0 0,0 0 0,0 0 0,0 1 0,-5-4 0,7 5 0,-1 1 0,0-1 0,0 0 0,0 1 0,0-1 0,0 1 0,0 0 0,0-1 0,0 1 0,0 0 0,0 0 0,0-1 0,-1 1 0,1 0 0,0 0 0,0 0 0,0 0 0,0 1 0,0-1 0,0 0 0,0 0 0,0 1 0,0-1 0,0 0 0,0 1 0,0-1 0,0 1 0,0 0 0,0-1 0,0 1 0,0 0 0,1-1 0,-1 1 0,0 0 0,0 0 0,1 0 0,-2 1 0,-4 6 0,0 0 0,1 1 0,0 0 0,0 0 0,1 1 0,0-1 0,0 1 0,-2 15 0,-1 4 0,-3 51 0,5-2 0,9 136 0,0-164 0,3-1 0,2 0 0,29 89 0,-32-122 0,1 0 0,0 0 0,2-1 0,-1 0 0,2 0 0,21 24 0,-30-37 0,1-1 0,0 1 0,0-1 0,0 1 0,0-1 0,0 0 0,0 1 0,0-1 0,0 0 0,1 0 0,-1-1 0,0 1 0,0 0 0,1-1 0,-1 0 0,1 1 0,-1-1 0,0 0 0,1 0 0,-1 0 0,1-1 0,-1 1 0,0-1 0,1 1 0,-1-1 0,0 0 0,1 1 0,-1-1 0,0 0 0,3-2 0,6-4 0,0 0 0,0-1 0,-1 0 0,12-13 0,-17 17 0,15-14 0,-6 7 0,-2-1 0,14-17 0,-14 14 0,-5 5 0,0 0 0,1 1 0,0 0 0,17-14 0,-25 23 0,1-1 0,-1 1 0,1 0 0,-1-1 0,1 1 0,-1 0 0,1 0 0,-1-1 0,1 1 0,-1 0 0,1 0 0,-1 0 0,1 0 0,-1 0 0,1 0 0,0 0 0,-1 0 0,1 0 0,-1 0 0,1 0 0,-1 0 0,1 0 0,-1 0 0,1 0 0,-1 1 0,1-1 0,-1 0 0,1 0 0,0 1 0,0 0 0,0 0 0,0 0 0,0 0 0,-1 0 0,1 1 0,0-1 0,-1 0 0,1 0 0,-1 1 0,1-1 0,0 3 0,3 40 0,-3-40 0,-1 10 0,0-1 0,0 0 0,1 0 0,1-1 0,6 25 0,-7-34 0,0 0 0,0-1 0,0 1 0,0-1 0,0 1 0,1-1 0,-1 0 0,1 0 0,0 1 0,0-1 0,0 0 0,-1 0 0,2-1 0,-1 1 0,0 0 0,0-1 0,1 1 0,-1-1 0,0 0 0,1 0 0,0 0 0,-1 0 0,1 0 0,0 0 0,-1-1 0,1 1 0,0-1 0,-1 0 0,4 0 0,2 0 0,0-1 0,0 0 0,0-1 0,0 1 0,-1-1 0,1-1 0,-1 0 0,1 0 0,7-5 0,9-6 0,29-22 0,-9 5 0,-10 9 0,136-83 0,-65 34 0,-105 71 0,0 1 0,0-1 0,0 0 0,0 0 0,0 0 0,0 0 0,0 0 0,0 0 0,0 0 0,0 0 0,0 0 0,0 0 0,0 0 0,0 0 0,0 0 0,0 0 0,0 0 0,0 0 0,0 0 0,0 0 0,0 0 0,0 0 0,0 0 0,0 0 0,0 0 0,0 1 0,0-1 0,0 0 0,0 0 0,0 0 0,0 0 0,0 0 0,0 0 0,0 0 0,0 0 0,0 0 0,1 0 0,-1 0 0,0 0 0,0 0 0,0 0 0,0 0 0,0 0 0,0 0 0,-5 7 0,-9 10 0,-6 7 0,-44 54 0,55-66 0,1 0 0,1 1 0,0-1 0,-9 27 0,15-37 0,0 0 0,0 0 0,0 1 0,1-1 0,-1 0 0,1 1 0,0-1 0,-1 0 0,1 1 0,0-1 0,0 0 0,1 1 0,-1-1 0,0 1 0,1-1 0,0 0 0,-1 0 0,1 1 0,0-1 0,0 0 0,0 0 0,1 0 0,-1 0 0,0 0 0,1 0 0,-1 0 0,1-1 0,0 1 0,-1 0 0,1-1 0,0 1 0,0-1 0,0 0 0,0 0 0,0 0 0,0 0 0,1 0 0,-1 0 0,0 0 0,4 0 0,4 1 0,1 0 0,-1 0 0,1-1 0,0 0 0,-1-1 0,1-1 0,18-2 0,-4-2 0,0-2 0,-1 0 0,0-2 0,0 0 0,-1-2 0,36-22 0,-33 17 0,-1-2 0,0-1 0,-2-1 0,0 0 0,23-29 0,64-97 0,-109 145 0,-1 0 0,1 0 0,0 1 0,-1-1 0,1 0 0,0 0 0,0 1 0,-1-1 0,1 0 0,0 1 0,0-1 0,0 1 0,0-1 0,0 1 0,0 0 0,0-1 0,0 1 0,1 0 0,-2 0 0,1 0 0,-1 0 0,1 0 0,-1 0 0,1 1 0,-1-1 0,1 0 0,-1 0 0,1 1 0,-1-1 0,1 0 0,-1 1 0,0-1 0,1 1 0,-1-1 0,0 0 0,1 1 0,-1-1 0,0 1 0,1-1 0,-1 1 0,0-1 0,1 2 0,0 3 0,1 1 0,-1 0 0,0 0 0,1 11 0,-2 32 0,-2 1 0,-15 90 0,11-108 0,-1 0 0,-22 54 0,29-84 0,-1 1 0,0-1 0,0 0 0,0 0 0,0 0 0,0 0 0,0 0 0,0 0 0,-1-1 0,1 1 0,-1 0 0,1-1 0,-1 1 0,0-1 0,0 1 0,0-1 0,0 0 0,0 1 0,0-1 0,0 0 0,0-1 0,0 1 0,0 0 0,0-1 0,-1 1 0,1-1 0,-4 1 0,4-2 0,-1 1 0,1-1 0,0 1 0,0-1 0,0 0 0,-1 0 0,1 0 0,0 0 0,0-1 0,1 1 0,-1 0 0,0-1 0,0 0 0,1 1 0,-1-1 0,1 0 0,-1 0 0,1 1 0,0-1 0,0 0 0,-1 0 0,1-1 0,1 1 0,-1 0 0,0 0 0,0-5 0,0 4 0,0 0 0,0-1 0,0 1 0,1-1 0,0 0 0,-1 1 0,1-1 0,1 1 0,-1-1 0,0 1 0,1-1 0,0 1 0,0-1 0,0 1 0,0-1 0,0 1 0,1 0 0,3-6 0,-2 5 0,0 0 0,1 0 0,0 1 0,0 0 0,0-1 0,0 1 0,0 1 0,1-1 0,-1 1 0,1-1 0,8-2 0,9-1 0,1 1 0,0 0 0,0 2 0,37-1 0,-56 4 70,-1 0 1,1 0-1,-1 0 0,1 1 0,0 0 1,-1-1-1,1 1 0,-1 0 0,0 1 1,1-1-1,-1 1 0,0-1 0,4 3 1,-6-3-201,0 0 1,-1 0-1,1-1 1,0 1-1,0 0 1,0 0 0,0 0-1,-1 0 1,1 0-1,0 0 1,-1 0 0,1 1-1,-1-1 1,1 0-1,-1 0 1,0 0-1,0 1 1,1-1 0,-1 0-1,0 0 1,0 1-1,0-1 1,0 0-1,0 0 1,0 1 0,-1-1-1,1 0 1,0 0-1,-1 0 1,1 1-1,-1-1 1,1 0 0,-1 0-1,1 0 1,-1 0-1,0 0 1,-1 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3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1335 17487,'0'0'3715,"15"-9"-2836,9-6-601,-2 0 0,0-2 0,-1 0 0,26-27 0,214-253 1244,-128 143-969,-78 89-243,-3-2 0,-3-2 0,-4-2-1,-2-2 1,-4-2 0,41-108 0,-37 40 593,-42 142-886,-1 0 0,1 1 0,-1-1 0,0 0 0,1 1 0,-1-1 0,0 0-1,0 0 1,0 1 0,0-1 0,1 0 0,-1 0 0,0 0 0,0 1 0,0-1 0,-1 0 0,1 0 0,0 1 0,0-1 0,0 0 0,-1 0 0,1 1 0,0-1 0,0 0 0,-1 0 0,-1 2 3,1-1 0,-1 1 0,1 0-1,0 0 1,-1 0 0,1 0 0,0 0 0,0 0 0,0 0 0,0 1 0,0-1 0,0 0 0,-1 3 0,-58 85 335,-91 184 1,110-193-263,-297 578 492,236-446 56,-123 378-1,219-566-506,6-24-131,0 0 0,0 0 0,0 0 0,0 0 0,0 0 0,0 0 0,0 0 0,0 1 0,0-1 0,0 0 0,0 0 0,0 0 0,0 0 0,0 0 0,0 0 0,0 0 0,0 1 0,0-1 0,0 0 0,0 0 0,0 0 0,0 0 0,0 0 0,0 0 0,0 0 0,0 1 0,0-1 0,0 0 0,0 0 0,0 0 0,0 0 0,0 0 0,1 0 0,-1 0 0,0 0 0,0 0 0,0 0 0,0 0 0,0 0 0,0 1 0,0-1 0,0 0 0,1 0 0,-1 0 0,0 0-1,0 0 1,0 0 0,0 0 0,0 0 0,0 0 0,0 0 0,1 0 0,-1 0 0,0 0 0,0 0 0,0 0 0,0 0 0,0 0 0,0-1 0,0 1 0,0 0 0,1 0 0,-1 0 0,0 0 0,0 0 0,0 0 0,24-28 363,-12 12-315,45-59-51,65-76 0,271-232 0,-128 133 0,-157 155 0,-98 89 0,-12 15 0,-2-1 0,-117 322 0,112-299 0,8-23 0,-1-1 0,0 1 0,0-1 0,-1 0 0,-6 12 0,9-19 0,1 0 0,0 0 0,-1 0 0,1 0 0,0 0 0,-1 0 0,1 0 0,0 0 0,-1 0 0,1 0 0,0-1 0,-1 1 0,1 0 0,0 0 0,-1-1 0,1 1 0,-1-1 0,1 1 0,0 0 0,-1-1 0,1 1 0,-1-1 0,1 1 0,-1-1 0,0 1 0,1-1 0,-1 0 0,12-20-171,-1 1 0,-1-2 0,0 0 0,9-37 0,-12 39-2909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29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18391,'0'0'3016,"44"-70"-2944,-27 58-184,-5 5 8,-6 5-112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0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0 220 13672,'0'0'1760,"107"-38"-1216,-12 6 15,22 1 121,28 1 8,26 6 32,-8 0 0,-46 4-72,-16 7-8,-6 7-240,-13 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1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307 577 11352,'0'0'5189,"-10"-5"-4427,3 2-599,4 1-108,0 0 1,0 0-1,0 1 1,0 0 0,0-1-1,0 1 1,-1 0-1,1 1 1,0-1-1,-1 1 1,1-1 0,-1 1-1,1 0 1,0 0-1,-1 0 1,1 1-1,-1-1 1,1 1 0,0 0-1,-5 1 1,-8 6 161,1 0 0,-1 1 1,2 1-1,-1 0 1,1 1-1,1 1 0,0 0 1,-14 17-1,19-19-94,0 0 0,1 0 1,0 1-1,0 0 0,1 0 0,1 1 1,0-1-1,0 1 0,1 0 1,1 1-1,0-1 0,-2 16 0,5-22-52,0-1 1,0 0-1,0 0 0,1 1 0,-1-1 0,1 0 1,0 0-1,1 0 0,-1 0 0,1 0 0,0 0 0,1 0 1,4 7-1,-5-9-29,0-1 0,0 1 1,1-1-1,-1 0 0,1 1 1,-1-1-1,1 0 0,0-1 0,0 1 1,0 0-1,0-1 0,0 0 1,0 0-1,0 1 0,0-2 1,0 1-1,1 0 0,-1-1 0,0 1 1,1-1-1,-1 0 0,5-1 1,3 0 54,0 0 1,-1-1-1,1-1 1,-1 0-1,0 0 1,0-1-1,0 0 1,0-1-1,0 0 1,-1 0-1,0-1 1,0-1-1,-1 1 1,0-1-1,0-1 1,0 1-1,-1-1 1,0-1-1,-1 1 1,0-1-1,0 0 1,-1-1-1,0 1 1,-1-1-1,0 0 1,0 0-1,-1-1 1,0 1-1,-1-1 1,0 1-1,0-19 1,-1 17 29,-1 0 1,0 0 0,-1 0 0,0 0 0,-1 0 0,-1 0 0,0 1 0,0-1 0,-1 1-1,0-1 1,-1 1 0,-8-12 0,13 22-97,-1 0 1,0 0-1,0 0 0,0 0 0,1 0 0,-1 0 1,0 0-1,0 0 0,-1 1 0,1-1 0,0 0 1,0 1-1,0-1 0,0 1 0,-1-1 0,1 1 1,0-1-1,0 1 0,-1 0 0,1 0 0,0 0 1,-1 0-1,1-1 0,0 2 0,-1-1 0,-1 0 1,1 1 12,0 0 1,0-1 0,0 1 0,0 0 0,0 0 0,0 0 0,0 1 0,1-1 0,-1 0 0,0 1-1,1-1 1,-1 1 0,1 0 0,-3 2 0,3-2-21,0-1 0,0 1 0,1-1 0,-1 1 0,0-1 0,1 1 0,-1 0 0,1-1 0,-1 1 1,1-1-1,0 1 0,-1 0 0,1 0 0,0-1 0,0 1 0,0 0 0,1-1 0,-1 4 0,1-4-16,0 0 0,0 1-1,0-1 1,-1 0 0,1 1 0,0-1-1,1 0 1,-1 0 0,0 0 0,0 0-1,0 0 1,1 0 0,-1 0 0,0 0-1,1 0 1,-1-1 0,1 1 0,-1-1-1,1 1 1,-1-1 0,1 1-1,0-1 1,-1 0 0,3 0 0,2 0 4,0 0 0,-1 0 0,1-1-1,0 0 1,-1 0 0,1 0 0,0-1 0,-1 0 0,0 0 0,1 0 0,-1-1 0,0 0 0,5-4 0,8-5 10,-2 0 1,22-21-1,-14 9 14,-1-2 0,-1-1 0,25-39 0,45-93 206,-65 107 101,-3-1 0,19-58 0,-170 785-343,109-566 0,-30 153 0,32-191 0,-42 112 0,53-170 0,3-6 0,1-1 0,-1 1 0,-1-1 0,1 0 0,-1 1 0,0-1 0,0 0 0,-1 0 0,1-1 0,-1 1 0,-7 6 0,10-11 0,1 0 0,0 1 0,-1-1 0,1 0 0,0 0 0,-1 0 0,1 0 0,0 0 0,-1 0 0,1 0 0,0 0 0,-1 0 0,1 0 0,0 0 0,-1 0 0,1 0 0,0 0 0,-1 0 0,1 0 0,0 0 0,-1 0 0,1 0 0,0 0 0,-1-1 0,1 1 0,0 0 0,-1 0 0,1 0 0,0-1 0,0 1 0,-1 0 0,1 0 0,0-1 0,0 1 0,0 0 0,-1 0 0,1-1 0,-7-15 0,6 15 0,-4-19 0,0 1 0,1-1 0,0 1 0,2-1 0,1 0 0,1-33 0,1 37 0,0 1 0,1-1 0,1 1 0,0-1 0,1 1 0,1 0 0,0 0 0,2 1 0,7-16 0,-7 20 0,1 1 0,-1-1 0,1 2 0,1-1 0,0 1 0,0 0 0,1 1 0,0 0 0,0 0 0,0 1 0,1 1 0,0 0 0,0 0 0,14-3 0,16-4 0,0 3 0,68-7 0,-107 16 0,149-8 0,-32 4 0,-110 3 113,0 1 0,1 0-1,-1 1 1,0 0 0,0 0 0,-1 1-1,14 4 1,29 14-4169,-47-18 3275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4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1 12160,'0'0'7791,"4"13"-7304,2 8-321,-1 0 1,-1 1-1,-1-1 1,1 43-1,-12 59 694,-41 210 0,22-173-261,-1-7 31,-5 40 464,23-154-582,9-36-147,1-4 228,15-41-266,42-110 416,-44 122-508,2-1 0,35-51 0,-37 64-108,39-51 401,-47 64-437,0-1-1,1 0 0,-1 1 0,2 0 1,-1 0-1,0 1 0,1 0 0,10-5 1,-15 8-56,1 0-1,0 1 1,0-1 0,-1 0 0,1 1-1,0 0 1,0-1 0,0 1 0,-1 1 0,1-1-1,0 0 1,0 1 0,0-1 0,-1 1-1,1 0 1,0 0 0,-1 0 0,1 0 0,0 0-1,-1 0 1,0 1 0,1-1 0,-1 1 0,0 0-1,0 0 1,0 0 0,0 0 0,0 0-1,3 4 1,2 5 46,0-1-1,-1 1 1,0 0-1,-1 0 1,5 16-1,-4-9-13,-1 0-1,-1 1 0,-1-1 0,-1 0 1,0 1-1,-2 0 0,0-1 0,0 1 0,-7 34 1,4-39-28,0-1-1,-1 1 1,0-1 0,-1 0 0,0 0 0,-1 0 0,0-1 0,-1 1 0,-1-2-1,0 1 1,0-1 0,-1 0 0,-19 16 0,24-23-39,0-1 0,-1 0 0,1 0 0,-1 0 0,0-1 0,0 0 0,0 0 0,0 0 0,0 0 0,0-1 0,0 0 0,0 0 0,-1 0 0,1-1 0,0 0 0,-1 0 0,-9-1 0,8 0 0,0-1 0,0 0 0,0-1 0,0 1 0,1-1 0,-1-1 0,1 1 0,0-1 0,0 0 0,0-1 0,0 1 0,-6-8 0,11 12 0,0-1 0,1 1 0,-1-1 0,0 0 0,1 1 0,-1-1 0,0 0 0,1 1 0,-1-1 0,1 0 0,-1 1 0,1-1 0,-1 0 0,1 0 0,0 0 0,-1 0 0,1 1 0,0-1 0,0 0 0,0 0 0,-1 0 0,1 0 0,0 0 0,0 0 0,0 0 0,0 1 0,1-1 0,-1 0 0,0 0 0,0 0 0,1 0 0,-1 0 0,0 1 0,1-1 0,-1 0 0,0 0 0,1 0 0,-1 1 0,1-1 0,0 0 0,-1 1 0,1-1 0,0 0 0,-1 1 0,1-1 0,0 1 0,-1-1 0,1 1 0,0-1 0,0 1 0,0 0 0,1-1 0,6-2 0,-1 0 0,1 1 0,0-1 0,11 0 0,-16 2 0,123-16 0,34-8 0,-135 19 0,-1 0 0,-1-2 0,1-1 0,35-18 0,-31 10 0,-2-1 0,0-1 0,35-32 0,63-76 0,-112 112 0,0 0 0,-1 0 0,0-2 0,-2 1 0,9-19 0,-14 19 0,-6 14 0,-4 8 0,-5 11 0,0 0 0,1 1 0,1 0 0,1 1 0,1 0 0,0 0 0,1 0 0,-3 23 0,2 6 0,2 1 0,2 61 0,3-110 19,0 0 0,0 0 0,0 1 0,0-1 0,0 0 0,0 0-1,0 0 1,0 1 0,0-1 0,0 0 0,0 0 0,0 1 0,0-1 0,0 0 0,0 0 0,0 0 0,0 1 0,0-1-1,0 0 1,1 0 0,-1 0 0,0 1 0,0-1 0,0 0 0,0 0 0,0 0 0,1 1 0,-1-1 0,0 0 0,0 0-1,0 0 1,0 0 0,1 0 0,-1 0 0,0 1 0,0-1 0,0 0 0,1 0 0,-1 0 0,0 0 0,0 0 0,0 0-1,1 0 1,-1 0 0,0 0 0,0 0 0,1 0 0,-1 0 0,0 0 0,0 0 0,1 0 0,8-6-4938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5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19799,'0'0'2688,"72"24"-3256,-30-6 288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9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1370 11552,'0'0'3688,"14"-14"-2890,165-177 1317,-117 109-343,73-127 0,-132 205-1477,-1-1 1,0 1-1,0-1 1,0 0-1,0 0 1,-1 0 0,0 0-1,1-10 459,-3 19-558,0-1 0,0 0 0,1 1 0,-1-1 0,1 1 0,0-1 0,0 5 0,2 25 138,2-1 1,1 0-1,16 55 0,-10-43-102,-6-26-111,0 0 0,1 0 0,1-1-1,1 1 1,16 25 0,-20-37-74,-1-1 0,1 1 0,0-1 1,0 0-1,0-1 0,1 1 0,0-1 0,0 0 1,0 0-1,0 0 0,0-1 0,1 0 1,0 0-1,-1 0 0,1 0 0,0-1 1,1 0-1,-1-1 0,0 1 0,8 0 0,0-3 21,0 0 0,0 0 0,0-1 0,0-1 0,0 0 0,-1-1 0,1-1 0,-1 0 0,0-1 0,-1 0 0,21-13 0,-9 2 54,0 0-1,-2-2 1,0-1 0,32-35-1,-42 40-48,0 0-1,-1-1 1,-1 0-1,0 0 1,9-22-1,-17 32-40,1 0 0,-1 0 0,1 0 0,-2-1 0,1 1 0,-1-1 1,0 1-1,0-1 0,-1 0 0,0 1 0,0-1 0,-1 0 0,0 1 0,0-1 0,0 0 0,-1 1 0,0 0 0,-3-8 0,4 12-26,1 1-1,-1-1 0,0 1 0,0 0 1,0-1-1,0 1 0,0 0 1,0 0-1,0-1 0,0 1 1,-1 0-1,1 0 0,0 0 0,-1 1 1,1-1-1,0 0 0,-1 0 1,1 1-1,-1-1 0,1 1 0,-1-1 1,0 1-1,1 0 0,-3-1 1,0 2 11,1-1 1,0 1-1,0 0 1,0-1-1,-1 1 1,1 1-1,0-1 1,0 0-1,0 1 1,1 0-1,-5 2 1,-5 5 38,1 1 0,0 0 0,1 1 0,-12 15 0,15-16-56,0 0 0,0 1 0,1 0 0,1 0 0,-1 1 0,2-1 0,0 1 0,0 0 0,1 0 0,-2 23 0,4-30 0,1-1 0,0 1 0,0 0 0,0 0 0,0-1 0,1 1 0,0 0 0,0-1 0,0 1 0,0-1 0,1 1 0,0-1 0,0 1 0,0-1 0,0 0 0,1 0 0,0 0 0,0-1 0,0 1 0,0 0 0,0-1 0,1 0 0,-1 0 0,1 0 0,0 0 0,0-1 0,0 1 0,0-1 0,0 0 0,1 0 0,6 1 0,0 0 0,1-1 0,0 0 0,0-1 0,0 0 0,0-1 0,0 0 0,0-1 0,-1-1 0,1 0 0,17-4 0,-7-1 0,-1 0 0,0-1 0,0-1 0,32-20 0,69-61 0,-112 83 0,0 0 0,17-17 0,-24 17 0,-6 20 0,3-13 0,0 0 0,0 0 0,0 0 0,0 0 0,0 0 0,0-1 0,0 1 0,0 0 0,0 0 0,0 0 0,0 0 0,0 0 0,0 0 0,-1 0 0,1 0 0,0 0 0,0 0 0,0 0 0,0 0 0,0 0 0,0-1 0,0 1 0,0 0 0,0 0 0,0 0 0,-1 0 0,1 0 0,0 0 0,0 0 0,0 0 0,0 0 0,0 0 0,0 0 0,0 0 0,0 0 0,-1 0 0,1 0 0,9-18 0,0 0 0,19-27 0,-8 14 0,2-7 0,-2-1 0,-2 0 0,-1-2 0,-2 0 0,17-73 0,-9-12 0,10-193 0,-32 306 0,0 8 0,0 1 0,-1-1 0,0 0 0,0 0 0,0 0 0,-1 0 0,-1-5 0,1 13 0,-1 0 0,0 0 0,1 0 0,-1 0 0,1 0 0,0 0 0,-1 4 0,-121 454 0,66-231 0,20-89 0,-77 312 0,113-447 0,-1 0 0,1 0 0,0 0 0,0 1 0,0-1 0,1 9 0,0-15 0,0 1 0,0-1 0,0 0 0,0 0 0,0 1 0,0-1 0,0 0 0,0 1 0,0-1 0,0 0 0,0 0 0,0 1 0,0-1 0,0 0 0,1 0 0,-1 0 0,0 1 0,0-1 0,0 0 0,0 0 0,1 1 0,-1-1 0,0 0 0,0 0 0,1 0 0,-1 0 0,0 0 0,0 1 0,0-1 0,1 0 0,-1 0 0,0 0 0,0 0 0,1 0 0,-1 0 0,0 0 0,1 0 0,-1 0 0,0 0 0,13-7 0,14-19 0,-25 24 0,63-78 0,109-173 0,-50 65 0,-95 143 0,-16 25 0,0 1 0,29-32 0,-45 57 0,0 1 0,1 0 0,0 1 0,1-1 0,-1 0 0,1 0 0,0 14 0,1-16 0,-1 9 0,1-1 0,0 1 0,1-1 0,1 1 0,0-1 0,0 0 0,2 0 0,0 0 0,0 0 0,1-1 0,0 1 0,1-1 0,1 0 0,0-1 0,1 0 0,0 0 0,0 0 0,1-1 0,0-1 0,1 1 0,16 11 0,-22-19 0,0 1 0,0 0 0,0-1 0,1 0 0,-1 0 0,1 0 0,0-1 0,-1 0 0,1 1 0,0-2 0,0 1 0,0 0 0,0-1 0,0 0 0,-1 0 0,1-1 0,0 1 0,0-1 0,0 0 0,0 0 0,-1-1 0,1 1 0,8-5 0,1-1 0,0-1 0,-1 0 0,1-1 0,-2-1 0,1 0 0,10-12 0,7-8 0,-2-1 0,-1-2 0,41-66 0,-31 36 0,-37 63 0,0 0 0,0 0 0,0 0 0,0 0 0,0 0 0,0 0 0,0 0 0,0 0 0,0 0 0,0-1 0,0 1 0,0 0 0,0 0 0,0 0 0,0 0 0,0 0 0,0 0 0,0 0 0,0 0 0,0 0 0,0 0 0,0-1 0,0 1 0,0 0 0,1 0 0,-1 0 0,0 0 0,0 0 0,0 0 0,0 0 0,0 0 0,0 0 0,0 0 0,0 0 0,0 0 0,1 0 0,-1 0 0,0 0 0,0 0 0,0 0 0,0 0 0,0 0 0,0 0 0,0 0 0,0 0 0,0 0 0,1 0 0,-1 0 0,0 0 0,0 0 0,0 0 0,0 0 0,0 0 0,0 0 0,0 1 0,0-1 0,0 0 0,0 0 0,1 8 0,-2 13 0,1-21 0,-2 18 0,1-1 0,2 0 0,-1 1 0,2-1 0,0 0 0,1 0 0,1 0 0,1 0 0,0-1 0,1 0 0,15 28 0,-20-41 0,0 0 0,1 0 0,0-1 0,-1 1 0,1 0 0,0-1 0,0 0 0,1 0 0,-1 1 0,0-1 0,1 0 0,-1-1 0,1 1 0,0 0 0,0-1 0,-1 0 0,1 1 0,0-1 0,0 0 0,0-1 0,0 1 0,0 0 0,1-1 0,-1 0 0,0 1 0,0-1 0,0-1 0,0 1 0,0 0 0,0-1 0,0 1 0,0-1 0,4-2 0,9-3 0,-1 0 0,0-1 0,-1-1 0,0-1 0,13-9 0,-13 9 0,79-63 0,-63 47 0,54-35 0,-83 59 0,1 0 0,-1 1 0,0-1 0,0 0 0,0 1 0,1-1 0,-1 1 0,0 0 0,0-1 0,1 1 0,-1 0 0,0-1 0,1 1 0,-1 0 0,0 0 0,1 0 0,-1 0 0,0 1 0,3-1 0,-4 1 0,1-1 0,0 1 0,0 0 0,0-1 0,-1 1 0,1 0 0,0 0 0,-1-1 0,1 1 0,0 0 0,-1 0 0,1 0 0,-1 0 0,1 0 0,-1 0 0,0 0 0,1 0 0,-1 0 0,0 1 0,1 7 0,0 0 0,-1 0 0,0 1 0,-2 13 0,0-11 0,-12 159 0,14-169 0,0 1 0,0-1 0,0 0 0,0 0 0,1 0 0,-1 1 0,0-1 0,2 4 0,-2-6 0,1 1 0,-1-1 0,0 1 0,1-1 0,-1 1 0,0-1 0,1 1 0,-1-1 0,1 1 0,-1-1 0,1 0 0,-1 1 0,0-1 0,1 0 0,0 1 0,-1-1 0,1 0 0,-1 0 0,1 0 0,-1 1 0,1-1 0,0 0 0,2 0 0,0-1 0,0 1 0,0-1 0,0 0 0,0 1 0,0-1 0,-1-1 0,1 1 0,0 0 0,0-1 0,2-2 0,14-8 0,-1-2 0,0-1 0,-1 0 0,15-19 0,14-11 0,6-5 0,46-40 0,-97 89 0,-1 1 0,1 0 0,-1-1 0,1 1 0,0 0 0,-1-1 0,1 1 0,0 0 0,-1 0 0,1 0 0,0 0 0,0 0 0,-1 0 0,1 0 0,0 0 0,-1 0 0,1 0 0,0 0 0,-1 0 0,1 0 0,0 1 0,-1-1 0,1 0 0,0 1 0,-1-1 0,1 0 0,0 1 0,-1-1 0,1 1 0,-1-1 0,1 0 0,-1 1 0,1 0 0,-1-1 0,1 1 0,-1-1 0,0 1 0,1-1 0,-1 1 0,0 0 0,1-1 0,-1 2 0,14 31 0,-13-30 0,2 8 0,1 0 0,1 0 0,10 18 0,-14-26 0,1 0 0,1-1 0,-1 1 0,0 0 0,1-1 0,-1 0 0,1 1 0,0-1 0,-1 0 0,1 0 0,0-1 0,0 1 0,1 0 0,-1-1 0,0 0 0,0 0 0,4 1 0,11 0 0,-1 0 0,1-1 0,-1-1 0,1-1 0,-1 0 0,1-2 0,26-6 0,-14 0 0,0-1 0,-1-1 0,0-2 0,0-1 0,-2-1 0,0-2 0,-1 0 0,42-37 0,-50 36 0,-18 18 0,0 0 0,0 0 0,0 0 0,0 0 0,0 0 0,0 0 0,0 0 0,0 0 0,0 0 0,0 0 0,0 0 0,0 0 0,0 0 0,-1 0 0,1 0 0,0 0 0,0 0 0,0 0 0,0 0 0,0 0 0,0 0 0,0 0 0,0 0 0,0 0 0,0 0 0,0 0 0,0 0 0,0 0 0,0-1 0,0 1 0,0 0 0,0 0 0,0 0 0,0 0 0,0 0 0,-34 27 0,15-10 0,2 2 0,0 0 0,2 1 0,-23 36 0,32-46 0,1 1 0,0 0 0,0 0 0,1 0 0,1 0 0,-1 1 0,2 0 0,0-1 0,0 1 0,1 0 0,1 0 0,1 14 0,-1-22 0,1 0 0,-1 0 0,1-1 0,0 1 0,0 0 0,0-1 0,1 1 0,-1-1 0,1 1 0,0-1 0,0 0 0,0 0 0,0 0 0,1 0 0,-1 0 0,1 0 0,3 3 0,-4-5 0,1 0 0,-1 0 0,0 0 0,0 0 0,0 0 0,1-1 0,-1 1 0,0-1 0,1 1 0,-1-1 0,0 0 0,1 0 0,-1 0 0,1 0 0,-1 0 0,0-1 0,1 1 0,-1-1 0,0 1 0,1-1 0,-1 0 0,0 0 0,0 0 0,0 0 0,0 0 0,0-1 0,0 1 0,2-2 0,4-4 0,-1 0 0,0 0 0,0-1 0,0 1 0,-1-2 0,0 1 0,-1-1 0,9-17 0,-1-5 0,13-41 0,-16 43 0,-2 0 0,-1 0 0,5-44 0,-12 73 0,1 0 0,-1-1 0,0 1 0,0 0 0,0-1 0,0 1 0,0 0 0,0-1 0,0 1 0,1 0 0,-1-1 0,0 1 0,0 0 0,0-1 0,0 1 0,-1 0 0,1-1 0,0 1 0,0 0 0,0-1 0,0 1 0,0 0 0,0-1 0,0 1 0,-1 0 0,1-1 0,0 1 0,0 0 0,0 0 0,-1-1 0,1 1 0,0 0 0,0 0 0,-1-1 0,1 1 0,-10 14 0,-6 21 0,2 0 0,-13 48 0,-11 75 0,34-140 0,-64 445 0,38-204 0,25-227 0,0 0 0,-3-1 0,-11 33 0,19-62 0,0-1 0,-1 0 0,1 1 0,-1-1 0,0 0 0,1 1 0,-1-1 0,0 0 0,0 0 0,0 1 0,0-1 0,0 0 0,0 0 0,0 0 0,0 0 0,0 0 0,0-1 0,-1 1 0,1 0 0,0-1 0,-1 1 0,-1 0 0,2-1 0,-1 0 0,0 0 0,1 0 0,-1 0 0,1-1 0,-1 1 0,1 0 0,-1-1 0,1 0 0,-1 1 0,1-1 0,-1 0 0,1 1 0,0-1 0,-1 0 0,-1-2 0,-4-5 0,-1 1 0,2-1 0,-1 0 0,-8-15 0,1-1 0,1 0 0,2-1 0,0-1 0,2 1 0,-10-44 0,18 61 0,0 0 0,0-1 0,1 1 0,0 0 0,0 0 0,1 0 0,0 0 0,1 0 0,-1 0 0,1 0 0,1 0 0,0 1 0,0-1 0,0 1 0,1 0 0,0 0 0,1 0 0,-1 0 0,1 1 0,1-1 0,-1 1 0,9-7 0,13-9 0,0 1 0,1 2 0,60-33 0,-80 48 0,55-30 0,-2-4 0,-1-2 0,-2-3 0,-2-2 0,69-71 0,-89 75 0,-1-1 0,49-79 0,-67 94 0,-2-1 0,-2-1 0,0 0 0,-2-1 0,-1 0 0,6-33 0,-15 60 0,-1 0 0,1 0 0,-1-1 0,0 1 0,0 0 0,0-1 0,0 1 0,0 0 0,-1 0 0,0-1 0,1 1 0,-3-4 0,3 6 0,-1 0 0,0 0 0,0 0 0,1 0 0,-1 1 0,0-1 0,0 0 0,0 0 0,0 0 0,0 1 0,0-1 0,0 0 0,0 1 0,-1-1 0,1 1 0,0 0 0,0-1 0,0 1 0,-1 0 0,1 0 0,0-1 0,0 1 0,0 0 0,-1 0 0,1 0 0,0 1 0,0-1 0,-1 0 0,1 0 0,0 1 0,0-1 0,0 1 0,0-1 0,-2 2 0,-5 1 0,1 1 0,0 0 0,0 0 0,0 1 0,0 0 0,1 0 0,0 1 0,0 0 0,0 0 0,1 0 0,0 1 0,0-1 0,0 1 0,1 0 0,0 1 0,-5 13 0,6-15 0,1 1 0,0-1 0,0 1 0,0 0 0,0 0 0,1-1 0,0 1 0,1 0 0,0 0 0,0 0 0,0 0 0,1 0 0,0 0 0,0 0 0,1 0 0,0 0 0,0-1 0,1 1 0,-1-1 0,5 8 0,-4-11 0,0 1 0,0-1 0,0 0 0,0 0 0,1 0 0,-1-1 0,1 1 0,0-1 0,0 0 0,0 0 0,0 0 0,0 0 0,0-1 0,0 0 0,0 0 0,1 0 0,-1 0 0,0 0 0,1-1 0,-1 0 0,1 0 0,-1 0 0,7-2 0,4 0 0,0-1 0,0-1 0,0 0 0,0-1 0,18-9 0,112-62 0,-86 43 0,-56 31 0,-1 1 0,0 0 0,1-1 0,-1 1 0,1 0 0,0 1 0,-1-1 0,1 0 0,-1 1 0,1-1 0,0 1 0,0 0 0,4 0 0,-6 0 0,-1 0 0,1 1 0,0-1 0,-1 0 0,1 1 0,-1-1 0,1 0 0,0 1 0,-1-1 0,1 1 0,-1-1 0,1 1 0,-1-1 0,1 1 0,-1-1 0,0 1 0,1-1 0,-1 1 0,0 0 0,1 0 0,0 1 0,-1 0 0,1 0 0,-1 0 0,0 0 0,0 0 0,1 1 0,-1-1 0,-1 0 0,1 3 0,-4 15 0,0 0 0,-8 21 0,7-25 0,1 0 0,0 0 0,1 0 0,-2 25 0,5-40 0,0 0 0,0-1 0,0 1 0,0 0 0,0-1 0,0 1 0,0 0 0,0-1 0,0 1 0,0 0 0,1-1 0,-1 1 0,0 0 0,0-1 0,1 1 0,-1 0 0,0-1 0,1 1 0,-1-1 0,1 1 0,-1-1 0,0 1 0,1-1 0,-1 1 0,1-1 0,0 0 0,-1 1 0,1-1 0,-1 1 0,2-1 0,-1 0 0,1 0 0,-1 0 0,1 0 0,-1 0 0,1 0 0,-1 0 0,1 0 0,-1-1 0,1 1 0,-1-1 0,0 1 0,3-2 0,6-4 0,-1 1 0,16-13 0,-23 16 0,32-24 0,49-28 0,-80 53 0,0 0 0,-1 0 0,1 0 0,0 0 0,-1 1 0,1-1 0,0 1 0,0 0 0,0-1 0,-1 1 0,1 1 0,0-1 0,0 0 0,0 1 0,-1-1 0,1 1 0,0 0 0,0 0 0,-1 0 0,1 0 0,-1 0 0,1 1 0,2 2 0,0-2 0,0 1 0,1-1 0,-1 0 0,0 0 0,7 1 0,-2-2 0,0-1 0,0 0 0,0 0 0,0-1 0,0 0 0,0-1 0,0 0 0,-1-1 0,1 0 0,-1 0 0,1-1 0,-1 0 0,0-1 0,-1 0 0,1 0 0,-1-1 0,9-8 0,6-6 0,-1-1 0,-1-1 0,-1-1 0,23-36 0,-26 33 0,-1-1 0,-1-1 0,-2 0 0,11-33 0,31-123 0,-45 147 0,72-302 0,-80 331 0,4-27 0,-6 33 0,1 1 0,-1-1 0,0 1 0,0 0 0,0-1 0,0 1 0,0-1 0,-1 1 0,1-1 0,0 1 0,-1 0 0,1-1 0,-1 1 0,1 0 0,-1-1 0,1 1 0,-3-2 0,3 2 0,0 1 0,-1 0 0,1 0 0,0 0 0,0 0 0,-1 0 0,1 0 0,0 0 0,0 0 0,-1 0 0,1 0 0,0 0 0,-1 0 0,1 0 0,0 0 0,0 0 0,-1 0 0,1 0 0,0 1 0,0-1 0,-1 0 0,1 0 0,0 0 0,0 0 0,-1 0 0,1 1 0,0-1 0,0 0 0,0 0 0,0 0 0,-1 1 0,1-1 0,0 0 0,0 0 0,0 1 0,0-1 0,-8 10 0,2 0 0,-1 0 0,1 1 0,1 0 0,-7 18 0,-18 65 0,29-89 0,-11 42 0,2 1 0,3 1 0,-3 85 0,10-46 0,14 106 0,-11-168 0,2-1 0,12 43 0,-13-57 0,0 0 0,0 0 0,1-1 0,1 0 0,-1 0 0,2 0 0,-1-1 0,13 13 0,4-5 850,-5-13-5635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23015,'0'0'1856,"105"-57"-1152,-37 37-80,9-2 16,-3 10-240,-11 2 16,-9 4-120,-13 4 8,-17 2-88,-12 0 8,-6 2-184,-10 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39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71 18791,'0'0'1720,"-73"-10"-808,73 1 8,32-1-312,27 2 8,31-6-416,1-6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0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655 1 9144,'0'0'8658,"-17"5"-8147,-6 2-346,0 1 0,0 1 1,1 2-1,0 0 0,-24 17 1,9 0 54,1 2 1,2 1-1,1 2 1,1 1-1,2 2 1,2 1-1,1 1 1,2 1-1,-32 66 1,31-47 79,3 1-1,2 1 1,3 1-1,2 1 1,4 0 0,-8 95-1,18-124-79,1-1 0,1 0 0,2 1 0,1-1 0,12 51 0,-10-67-99,0 0-1,0-1 1,1 1-1,1-1 0,1 0 1,0-1-1,1 0 1,0 0-1,1-1 0,1 0 1,0-1-1,21 19 1,-7-13 144,1-1 0,1-2 1,0 0-1,1-2 0,1 0 0,0-2 1,0-2-1,1 0 0,31 3 1,-21-7 602,-38-5-769,-1 0-1,0 0 0,1 0 1,-1 0-1,1 0 0,-1-1 0,1 1 1,-1-1-1,0 1 0,1-1 1,-1 1-1,0-1 0,1 0 1,-1 1-1,0-1 0,0 0 1,0 0-1,0 0 0,0 0 0,0 0 1,0 0-1,0 0 0,1-2 1,6-11 437,1-1-4851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2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24 13056,'0'0'8145,"-2"18"-7720,-7 67 737,3 157 0,8-227-875,0 1 0,1-1 0,1 0 0,6 17 0,-10-32-261,0 1 1,1 0-1,-1-1 1,0 1-1,0 0 1,0-1-1,1 1 1,-1-1-1,0 1 1,0 0 0,1-1-1,-1 1 1,0-1-1,1 1 1,-1-1-1,1 1 1,-1-1-1,1 0 1,-1 1-1,1-1 1,-1 1-1,1-1 1,-1 0 0,1 1-1,0-1 1,-1 0-1,1 0 1,-1 0-1,1 1 1,0-1-1,-1 0 1,1 0-1,0 0 1,-1 0-1,1 0 1,0 0 0,-1 0-1,1 0 1,0-1-1,-1 1 1,2 0-1,0-2 40,1 1 0,-1-1 0,0 1 0,1-1 0,-1 0 0,0 0 0,0 0 0,3-5 0,128-195 1421,-41 56-515,-51 75 203,-41 111-116,-2-15-922,1 0 0,1 1 0,6 42 0,-5-59-104,1 1 0,0 0-1,1-1 1,0 1 0,0-1-1,1 0 1,0 0 0,0 0-1,1-1 1,1 0 0,-1 0-1,12 12 1,-15-17-33,2 0 0,-1 0 0,0-1 0,1 1 0,-1-1 0,1 0 0,0 0 0,-1 0 0,1 0 0,0-1 0,0 0 0,0 0 0,0 0 0,1 0 0,-1 0 0,0-1 0,0 0 0,0 0 0,5-1 0,-3 0 0,0 0 0,0-1 0,0 0 0,0 0 0,-1 0 0,1-1 0,-1 0 0,0 0 0,0 0 0,0-1 0,0 0 0,0 0 0,3-5 0,16-17 0,-2-2 0,0-1 0,22-43 0,-23 39 0,0 0 0,41-48 0,-60 80 0,-1-1 0,0 1 0,1-1 0,-1 1 0,1 0 0,-1 0 0,1 0 0,-1 0 0,1 0 0,3-1 0,-5 2 0,0 0 0,1 0 0,-1 0 0,1 0 0,-1 0 0,0 0 0,1 0 0,-1 0 0,0 0 0,1 0 0,-1 0 0,0 0 0,1 0 0,-1 0 0,0 1 0,0-1 0,1 0 0,-1 0 0,0 0 0,1 0 0,-1 1 0,0-1 0,0 0 0,0 0 0,1 1 0,-1-1 0,0 0 0,0 1 0,0-1 0,1 0 0,-1 1 0,0-1 0,0 0 0,0 1 0,1 5 0,0-1 0,0 1 0,-1 0 0,0 0 0,-1 8 0,1-6 0,-20 162 0,11-106 0,-2 84 0,11-148 0,0 1 0,-1-1 0,1 0 0,0 0 0,0 1 0,0-1 0,0 0 0,0 1 0,0-1 0,0 0 0,0 1 0,0-1 0,0 0 0,0 1 0,0-1 0,0 0 0,0 1 0,0-1 0,0 0 0,0 0 0,0 1 0,0-1 0,1 0 0,-1 1 0,0-1 0,0 0 0,0 0 0,0 1 0,1-1 0,-1 0 0,0 0 0,0 1 0,1-1 0,-1 0 0,0 0 0,0 0 0,1 0 0,-1 1 0,0-1 0,0 0 0,1 0 0,-1 0 0,0 0 0,1 0 0,-1 0 0,0 0 0,1 0 0,-1 0 0,0 0 0,1 0 0,-1 0 0,0 0 0,1 0 0,-1 0 0,0 0 0,0 0 0,1 0 0,-1 0 0,0-1 0,1 1 0,-1 0 0,0 0 0,0 0 0,1 0 0,-1-1 0,0 1 0,1 0 0,17-19 0,11-21 0,27-48 0,-32 47 0,44-56 0,35-16 0,-103 113 0,0 0 0,1-1 0,-1 1 0,0-1 0,0 1 0,1-1 0,-1 1 0,0 0 0,1-1 0,-1 1 0,0 0 0,1-1 0,-1 1 0,1 0 0,-1-1 0,0 1 0,1 0 0,-1 0 0,1-1 0,-1 1 0,1 0 0,-1 0 0,1 0 0,-1 0 0,1 0 0,-1 0 0,1 0 0,0 0 0,3 12 0,-7 29 0,3-36 0,-2 11 0,2 0 0,0 0 0,0 0 0,2 0 0,0 0 0,5 19 0,-6-31 0,0 1 0,1-1 0,0 0 0,0 1 0,0-1 0,0 0 0,1 0 0,0-1 0,0 1 0,0 0 0,5 4 0,-6-6 0,1 0 0,0-1 0,-1 1 0,1-1 0,0 0 0,0 1 0,0-1 0,0-1 0,0 1 0,0 0 0,0-1 0,0 1 0,0-1 0,0 0 0,0 0 0,0-1 0,0 1 0,0 0 0,5-2 0,1-1 0,0 0 0,0 0 0,0-1 0,-1 0 0,1 0 0,-1-1 0,0 0 0,13-12 0,5-6 0,24-29 0,-23 24 0,39-49 0,-39 44 0,-35 73 0,8-39 0,-5 28 0,-3 33 0,7-54 0,1 1 0,0-1 0,1 1 0,0-1 0,0 1 0,0-1 0,1 0 0,1 0 0,3 9 0,-6-15 0,1 0 0,0 0 0,0 0 0,1 0 0,-1 0 0,0 0 0,1-1 0,-1 1 0,1 0 0,-1-1 0,1 1 0,0-1 0,-1 0 0,1 1 0,0-1 0,0 0 0,0 0 0,0 0 0,0-1 0,0 1 0,0 0 0,1-1 0,-1 1 0,0-1 0,0 0 0,0 0 0,1 0 0,-1 0 0,0 0 0,0 0 0,1 0 0,-1-1 0,0 1 0,0-1 0,3-1 0,7-2 0,0-2 0,-1 0 0,1 0 0,19-15 0,-17 11 0,143-86 0,-80 50 0,-37 24 0,2 2 0,0 1 0,47-13 0,-52 14 0,-75 37 0,8-6 0,2 1 0,-1 2 0,2 1 0,0 1 0,1 1 0,1 1 0,-36 37 0,54-48 0,-1 1 0,2 0 0,-1 0 0,1 0 0,1 1 0,0 0 0,0 0 0,-3 13 0,8-21 0,-1 1 0,0-1 0,1 1 0,-1-1 0,1 1 0,0-1 0,0 1 0,1 0 0,-1-1 0,1 1 0,0-1 0,0 1 0,1 3 0,0-4 0,-1-1 0,1 0 0,-1 1 0,1-1 0,0 0 0,0 0 0,0 0 0,0 0 0,1-1 0,-1 1 0,0 0 0,1-1 0,-1 0 0,1 1 0,-1-1 0,1 0 0,0 0 0,-1-1 0,4 2 0,0-1 0,-1-1 0,1 1 0,-1-1 0,1 0 0,0 0 0,-1 0 0,1-1 0,-1 0 0,1 0 0,-1-1 0,0 1 0,0-1 0,1 0 0,-1-1 0,0 1 0,0-1 0,-1 0 0,1 0 0,-1 0 0,6-6 0,7-7 0,-1 0 0,-1-2 0,20-29 0,-20 28 0,26-46 0,-27 41 0,-2 49 0,-9-19 0,0 1 0,0 0 0,1-1 0,0 0 0,0 0 0,0 0 0,9 9 0,-11-13 0,1 0 0,-1 0 0,1 0 0,0 0 0,-1-1 0,1 1 0,0-1 0,0 1 0,0-1 0,0 0 0,0-1 0,1 1 0,-1 0 0,0-1 0,0 0 0,0 1 0,1-1 0,-1-1 0,6 0 0,22-6 0,0-2 0,0-1 0,-1-2 0,47-25 0,41-15 0,-112 50 0,3-2 0,1 0 0,0 1 0,-1 0 0,1 0 0,1 1 0,-1 1 0,0 0 0,0 0 0,1 1 0,10 1 0,-18 0 0,0 0 0,-1 0 0,1 0 0,0 0 0,-1 1 0,1-1 0,-1 1 0,1 0 0,-1 0 0,0 0 0,0 0 0,0 0 0,0 0 0,0 0 0,2 5 0,25 44 0,-19-31 0,-6-13 0,19 35 0,35 49 0,-50-80 0,1 1 0,1-2 0,-1 1 0,2-1 0,0-1 0,0 0 0,0 0 0,23 11 0,-32-19 61,0 0-1,1 0 1,-1 0 0,0 0 0,1 0-1,-1 0 1,1-1 0,-1 1-1,1-1 1,0 0 0,-1 0-1,1 0 1,3 0 0,-4-1-460,0 1 0,-1-1 1,1 0-1,0 1 0,0-1 1,-1 0-1,1 0 0,-1 0 1,1 0-1,-1 0 0,3-3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3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23519,'0'0'6192,"77"89"-6488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3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585 0 18895,'0'0'4939,"-19"15"-4590,-212 184 746,173-145-417,1 2 0,4 3 0,-82 116 0,130-167-518,0-1 1,1 1-1,0-1 0,1 1 1,-1 0-1,-2 12 0,6-20-146,0 1 0,0-1 0,0 0 0,0 0 0,0 1-1,0-1 1,0 0 0,0 1 0,0-1 0,0 0 0,0 1-1,0-1 1,0 0 0,0 0 0,0 1 0,0-1 0,0 0-1,0 1 1,1-1 0,-1 0 0,0 0 0,0 1 0,0-1-1,1 0 1,-1 0 0,0 0 0,0 1 0,0-1 0,1 0 0,-1 0-1,0 0 1,0 0 0,1 1 0,-1-1 0,0 0 0,1 0-1,-1 0 1,0 0 0,0 0 0,1 0 0,-1 0 0,0 0-1,1 0 1,15-1 164,-4-3-980,-1 1 0,18-9-1,-26 10-534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3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0 504 14568,'0'0'3070,"11"-4"-2231,4-3-588,-1 0 0,0-1-1,0 0 1,-1-1 0,12-11 0,153-157 2369,-58 54-917,-67 70-179,-53 53-1506,0 0 0,0 0 1,0 0-1,0 0 1,0 1-1,0-1 0,0 0 1,0 0-1,0 0 1,1 0-1,-1 0 0,0 0 1,0 0-1,0 0 1,0 0-1,0 0 1,0 0-1,0 0 0,0 0 1,0 0-1,0 0 1,0 0-1,0 0 0,0 0 1,0 0-1,1 0 1,-1 0-1,0 0 0,0 0 1,0 0-1,0 0 1,0 0-1,0 0 1,0 0-1,0 0 0,0 0 1,0 0-1,0 0 1,0 0-1,0 0 0,1 0 1,-1 0-1,0 0 1,0 0-1,0 0 0,0 0 1,0 0-1,0 0 1,0-1-1,0 1 1,-5 11 394,-10 14-61,1-1-10,1 0 1,-20 51-1,29-66-248,1 1 0,1-1 0,0 1 0,0-1 0,1 1 0,0 0 0,1-1 0,0 1 0,0 0 0,1 0 0,1-1 0,2 13 0,-3-19-43,0 0 1,0 1 0,1-1-1,-1 0 1,1 0-1,0-1 1,0 1 0,0 0-1,0 0 1,0-1 0,0 1-1,1-1 1,-1 0-1,1 0 1,4 3 0,-2-2 7,0-1 1,0 0-1,0 0 1,0-1 0,0 1-1,0-1 1,0 0-1,0-1 1,6 1 0,5-1 76,-1-1 1,0-1-1,0 0 1,0-1-1,27-9 1,-10 1-43,-1-3 1,0 0-1,35-23 0,83-64 204,-65 43-237,163-88-61,-185 107 0,-58 35 0,-6 3 0,-12 3 0,-9 6 0,0 1 0,1 0 0,0 2 0,0 1 0,1 0 0,-37 31 0,35-25 0,-35 36 0,51-47 0,0 1 0,1 0 0,0 0 0,1 0 0,0 1 0,0 0 0,1 0 0,-6 17 0,9-25 0,1 0 0,0 0 0,-1 0 0,1 0 0,0 0 0,-1 0 0,1 0 0,0 0 0,0 0 0,0 1 0,0-1 0,0 0 0,0 0 0,1 0 0,-1 0 0,0 0 0,0 0 0,1 0 0,-1 0 0,1 0 0,-1 0 0,1 0 0,-1 0 0,1 0 0,1 1 0,-1-1 0,1 0 0,-1-1 0,1 1 0,-1 0 0,1-1 0,-1 0 0,1 1 0,-1-1 0,1 0 0,-1 0 0,1 0 0,0 0 0,-1 0 0,1 0 0,2-1 0,5-1 0,1 0 0,-1-1 0,0 0 0,17-8 0,13-13 0,0-2 0,-2-1 0,-1-1 0,60-63 0,-93 88 0,0 1 0,0-1 0,0 1 0,0 0 0,1 0 0,4-3 0,-12 34 0,1 0 0,1 0 0,1 0 0,7 52 0,-4-64 0,1 0 0,1 0 0,0-1 0,2 1 0,0-1 0,0 0 0,2 0 0,0-1 0,14 21 0,-18-32 0,0 1 0,0-1 0,0 0 0,1 0 0,-1 0 0,1 0 0,0-1 0,10 6 0,-12-8 0,0 1 0,1-1 0,-1 0 0,0 0 0,0 0 0,1 0 0,-1-1 0,1 1 0,-1-1 0,1 0 0,-1 0 0,1 0 0,-1 0 0,0-1 0,1 0 0,-1 1 0,4-2 0,-6 1 42,0 0 1,1 1-1,-1-1 1,0 0-1,0 0 1,0 0-1,0 1 1,0-1-1,0 0 1,0 0-1,0-1 1,-1 1-1,1 0 1,0 0-1,-1 0 1,1 0-1,0-1 1,-1 1-1,1-2 1,1-11-4828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4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20303,'0'0'3400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4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15472,'0'0'3607,"115"-22"-3015,12 16-344,4-8-8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5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1162 10952,'0'0'3798,"6"11"-2922,-3-7-817,1 3 123,1 0 0,0 0 0,0 0 1,1-1-1,7 7 0,-10-10-107,0-1-1,0 0 1,0 0 0,0 0-1,0-1 1,0 1 0,0-1-1,1 0 1,-1 0 0,1 0-1,-1 0 1,1 0 0,-1-1-1,1 1 1,-1-1 0,1 0-1,-1 0 1,1-1 0,4 0-1,1-1 52,1-1-1,-1 0 0,1-1 0,-1 0 0,0-1 0,-1 0 1,1 0-1,-1 0 0,0-1 0,0-1 0,-1 1 0,11-13 1,1-3 116,-2 0 1,0-2-1,14-27 1,7-19 327,-3-1 1,-4-2-1,-2-2 1,20-85 0,-19 31 536,23-217 1,-51 328-878,0-1 0,-2 0 1,0 1-1,-3-20 1,3 38-215,0-1 0,0 1 0,0-1 0,0 1 0,0-1 0,0 1 0,0-1 0,0 1 0,0-1 0,0 1 1,0-1-1,0 1 0,-1-1 0,1 1 0,0-1 0,0 1 0,-1-1 0,1 1 0,0 0 0,0-1 1,-1 1-1,1 0 0,-1-1 0,1 1 0,0 0 0,-1-1 0,1 1 0,-1 0 0,1 0 0,0-1 1,-1 1-1,1 0 0,-1 0 0,1 0 0,-1 0 0,1-1 0,-1 1 0,1 0 0,-1 0 0,1 0 1,-1 0-1,1 0 0,-1 0 0,0 1 0,-2 0 27,1 0-1,0 1 1,-1-1 0,1 1 0,0-1 0,0 1-1,0 0 1,-2 2 0,-11 12 100,2 1 1,0 0-1,1 1 0,0 0 1,-14 32-1,-35 109 395,42-100-302,3 1-1,2 0 0,3 1 0,-4 89 0,14-119-81,1 0 1,2 0-1,0-1 0,3 1 1,0-1-1,2 0 0,1-1 1,1 1-1,2-2 0,28 55 1,-33-73-130,0-1 0,0 0 0,1 0 0,1-1 0,-1 1 0,1-2 0,1 1 0,17 12 0,-19-16-20,0 0-1,-1-1 1,2 0 0,-1 0-1,0-1 1,1 1-1,-1-2 1,1 1-1,0-1 1,-1 0-1,1-1 1,0 0-1,13-1 1,-12 0 121,0-1 0,0 0 0,0-1 1,-1 0-1,1 0 0,8-5 0,17-14-5097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6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11952,'0'0'5947,"13"8"-5245,21 17-369,-1 1 0,-1 1 1,-1 2-1,27 33 0,-13-6 3,-2 3-1,-3 1 1,-3 1-1,-2 3 0,-3 0 1,35 103-1,-57-135-184,-1 1-1,-1 0 0,-2 1 0,-1-1 1,-2 1-1,-1 0 0,-2 0 0,-1 0 1,-2 0-1,-1 0 0,-1-1 0,-12 39 1,-7-2 351,-2-1 0,-4 0 0,-54 90 0,63-126 201,-2 0 0,-44 46 1,53-64-239,8-7-351,-2 0 1118,8-7-1335,0-1-1,0 0 1,-1 0 0,1 0-1,0 0 1,0 0-1,0 0 1,-1 0-1,1 0 1,0 0 0,0 0-1,-1 0 1,1 0-1,0 0 1,0 0 0,-1 0-1,1 0 1,0 0-1,0 0 1,-1 0-1,1 0 1,0 0 0,0 0-1,0 0 1,-1 0-1,1-1 1,0 1-1,0 0 1,0 0 0,-1 0-1,1 0 1,0-1-1,0 1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49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485 894 10448,'0'0'10097,"-18"0"-9668,8 0-360,-6-1 43,0 2 1,0 0 0,0 0-1,0 2 1,0 0 0,-26 8-1,12 2 196,0 0 0,0 2 0,-48 33 0,62-36-153,0 0 0,1 2 1,0-1-1,1 2 1,0 0-1,2 0 1,-17 25-1,26-34-114,0-1 1,1 1-1,-1 0 1,1 0-1,1 0 1,-1 0-1,1 0 1,0 0-1,0 0 1,0 0-1,1 0 1,0 1-1,1-1 1,-1 0-1,1 0 1,0 0-1,1 0 0,-1 0 1,1 0-1,0 0 1,1 0-1,-1-1 1,1 1-1,1-1 1,-1 0-1,1 0 1,-1 0-1,1 0 1,1-1-1,-1 1 1,1-1-1,-1 0 1,1 0-1,1-1 1,-1 0-1,10 5 1,1-1 38,0-2 0,0 0 0,0 0 0,1-2 0,0 0 0,-1-1 0,1 0 0,0-2 0,0 0 0,24-3 1,-7-2 69,0-1 0,0-2 1,-1-1-1,36-16 1,-21 4 123,0-3 0,-2-2 0,-1-2 0,-1-1 0,71-65 0,-101 82-132,0-2 0,-1 0 0,15-22 0,-24 31-42,0-1 0,-1 0 0,1 1 0,-1-1 0,-1-1 0,1 1 0,-1 0 0,0-1 0,-1 1 0,1-1 0,-1 1 0,0-1 0,-1-8 0,0 14-71,0-1 0,-1 1 0,1-1 0,-1 1 0,1-1 0,-1 1 0,1 0 0,-1-1 0,0 1 1,0 0-1,0-1 0,0 1 0,0 0 0,0 0 0,0 0 0,0 0 0,0 0 0,0 0 0,0 0 0,-1 0 0,1 1 0,0-1 1,-1 0-1,1 1 0,-1-1 0,1 1 0,-1-1 0,-1 1 0,-6-2 174,1 1 0,-1 0 0,-15 1-1,19 0-183,43-12-19,-2 5 0,87-13 0,-103 18 0,1 0 0,-1 2 0,1 0 0,20 4 0,-36-3 0,0-1 0,0 2 0,0-1 0,0 0 0,0 1 0,-1 0 0,1 0 0,0 1 0,-1-1 0,0 1 0,0 0 0,1 0 0,-2 0 0,1 1 0,0-1 0,-1 1 0,1 0 0,-1 0 0,0 0 0,-1 1 0,1-1 0,-1 1 0,0-1 0,0 1 0,0 0 0,0 0 0,0 6 0,2 12 0,-1 0 0,-2 0 0,0 0 0,-5 44 0,1-5 0,3-52 0,2 33 0,-2-41 0,0 1 0,1-1 0,-1 0 0,1 0 0,0 0 0,-1-1 0,1 1 0,0 0 0,0 0 0,0 0 0,0 0 0,1-1 0,-1 1 0,0-1 0,1 1 0,-1-1 0,3 2 0,-3-2 0,1-1 0,-1 1 0,0-1 0,1 0 0,-1 1 0,0-1 0,1 0 0,-1 0 0,1 0 0,-1 0 0,0 0 0,1-1 0,-1 1 0,0 0 0,1-1 0,-1 1 0,0 0 0,1-1 0,-1 0 0,0 1 0,0-1 0,1 0 0,1-1 0,27-25 0,-11 7 0,-2-1 0,18-29 0,-17 24 0,25-28 0,-43 53 0,1 1 0,-1-1 0,1 1 0,-1-1 0,1 1 0,-1-1 0,1 1 0,-1-1 0,1 1 0,0 0 0,-1-1 0,1 1 0,0 0 0,-1 0 0,1 0 0,0-1 0,-1 1 0,1 0 0,0 0 0,-1 0 0,1 0 0,0 0 0,-1 0 0,1 0 0,0 0 0,-1 0 0,1 0 0,0 1 0,-1-1 0,1 0 0,0 0 0,-1 1 0,1-1 0,-1 0 0,1 1 0,0-1 0,-1 1 0,1-1 0,-1 1 0,1-1 0,-1 1 0,1-1 0,-1 1 0,0-1 0,1 1 0,-1-1 0,0 1 0,1 0 0,-1-1 0,0 2 0,4 6 0,0-1 0,-1 1 0,3 11 0,-3-9 0,12 33 0,12 31 0,-25-70 0,0 0 0,0-1 0,0 1 0,1 0 0,-1-1 0,1 0 0,0 1 0,0-1 0,0 0 0,0 0 0,0-1 0,1 1 0,-1-1 0,1 1 0,6 2 0,-5-3 0,0-1 0,1 1 0,-1-1 0,1 0 0,0 0 0,-1-1 0,1 0 0,0 0 0,-1 0 0,9-2 0,3-2 0,0 0 0,0-1 0,0-1 0,-1-1 0,0 0 0,22-15 0,-14 7 0,26-24 0,-33 25 0,0 0 0,37-19 0,-53 32 0,-1 0 0,1 1 0,0-1 0,1 0 0,-1 1 0,0-1 0,0 1 0,0 0 0,0-1 0,0 1 0,0 0 0,0 0 0,1 0 0,-1-1 0,0 1 0,0 0 0,0 1 0,0-1 0,1 0 0,-1 0 0,0 0 0,0 1 0,0-1 0,0 1 0,0-1 0,0 1 0,0-1 0,1 1 0,0 2 0,-1-1 0,0 0 0,0 0 0,0 1 0,0-1 0,0 0 0,0 1 0,0-1 0,-1 1 0,0-1 0,1 1 0,-1-1 0,0 3 0,1 43 0,-1 0 0,-3 0 0,-14 73 0,-43 140 0,56-243 0,-42 133 0,37-129 0,0-1 0,-2 0 0,0 0 0,-23 30 0,34-50 0,-1-1 0,1 1 0,0 0 0,-1-1 0,1 1 0,-1-1 0,1 1 0,-1 0 0,0-1 0,1 1 0,-1-1 0,1 0 0,-1 1 0,0-1 0,1 0 0,-1 1 0,0-1 0,1 0 0,-1 0 0,0 1 0,0-1 0,0 0 0,0 0 0,1-1 0,-1 1 0,1 0 0,-1-1 0,1 1 0,-1 0 0,1-1 0,-1 1 0,1-1 0,0 1 0,-1 0 0,1-1 0,0 1 0,-1-1 0,1 1 0,0-1 0,0 0 0,-1 1 0,1-1 0,0 1 0,0-2 0,-1-3 0,0 1 0,1-1 0,-1 0 0,1 0 0,1-9 0,5-20 0,2-1 0,1 1 0,2 0 0,1 0 0,2 2 0,18-33 0,122-184 0,-112 186 0,168-241 0,-189 273 0,37-42 0,-58 72 0,0 1 0,1-1 0,-1 1 0,0-1 0,1 1 0,-1-1 0,1 1 0,-1 0 0,0-1 0,1 1 0,-1-1 0,1 1 0,-1 0 0,1 0 0,-1-1 0,1 1 0,-1 0 0,1 0 0,-1-1 0,1 1 0,0 0 0,-1 0 0,1 0 0,-1 0 0,1 0 0,-1 0 0,1 0 0,0 0 0,-1 0 0,1 0 0,-1 0 0,1 1 0,-1-1 0,1 0 0,-1 0 0,1 1 0,-1-1 0,1 0 0,-1 0 0,1 1 0,-1-1 0,1 0 0,-1 1 0,1-1 0,-1 1 0,0-1 0,1 1 0,-1-1 0,0 1 0,1-1 0,-1 1 0,0-1 0,0 1 0,0-1 0,1 1 0,-1-1 0,0 1 0,0-1 0,0 2 0,8 38 0,-8-40 0,3 39 0,-1 0 0,-3 0 0,-5 40 0,-27 117 0,31-191 0,1 0 0,-1 0 0,1 0 0,-1 0 0,-1 0 0,-3 7 0,6-12 0,-1 1 0,1 0 0,-1 0 0,1-1 0,-1 1 0,0 0 0,1-1 0,-1 1 0,0 0 0,0-1 0,1 1 0,-1-1 0,0 1 0,0-1 0,0 1 0,1-1 0,-1 0 0,0 0 0,0 1 0,0-1 0,0 0 0,0 0 0,0 0 0,0 0 0,0 0 0,0 0 0,0 0 0,1 0 0,-1 0 0,0 0 0,0-1 0,0 1 0,0 0 0,0-1 0,0 1 0,1-1 0,-1 1 0,0-1 0,0 1 0,0-1 0,1 1 0,-1-1 0,0-1 0,-4-4 0,0 0 0,0 0 0,1-1 0,0 1 0,1-1 0,0 0 0,0 0 0,0-1 0,1 1 0,0 0 0,0-1 0,1 0 0,0 1 0,0-15 0,1 19 0,0 0 0,1 0 0,0 0 0,0 1 0,0-1 0,0 0 0,0 0 0,1 0 0,-1 1 0,1-1 0,-1 1 0,1-1 0,0 1 0,0 0 0,0 0 0,1-1 0,-1 1 0,0 1 0,1-1 0,2-1 0,6-4 0,0 1 0,1 0 0,16-6 0,64-21 0,-42 17 0,-1-3 0,59-30 0,-93 41 0,-1-1 0,0 0 0,-1-1 0,0-1 0,-1 0 0,0 0 0,-1-1 0,0-1 0,0 0 0,-2 0 0,13-23 0,-6 3 0,-2 0 0,-2-1 0,0-1 0,6-37 0,15-148 0,-13-40 0,-20 199 0,-2 0 0,-12-77 0,14 137 0,0 1 0,0 0 0,0-1 0,0 1 0,0 0 0,0-1 0,0 1 0,0 0 0,0-1 0,0 1 0,0 0 0,0-1 0,0 1 0,-1 0 0,1-1 0,0 1 0,0 0 0,0-1 0,0 1 0,0 0 0,-1-1 0,1 1 0,0 0 0,0 0 0,-1-1 0,1 1 0,0 0 0,0 0 0,-1 0 0,1-1 0,0 1 0,-1 0 0,1 0 0,0 0 0,-1 0 0,1 0 0,-1-1 0,-7 13 0,-6 28 0,3 8 0,1 1 0,2 0 0,-1 64 0,12 152 0,0-207 0,14 79 0,-12-113 0,0-1 0,2 0 0,1 0 0,1 0 0,22 42 0,-25-56 0,0 0 0,0-1 0,1 1 0,0-1 0,1 0 0,0-1 0,0 0 0,0 0 0,1-1 0,0 0 0,0 0 0,1-1 0,-1 0 0,1-1 0,0 0 0,1-1 0,-1 0 0,1 0 0,-1-1 0,1-1 0,-1 0 0,1 0 0,0-1 0,0 0 0,0-1 0,13-2 0,4-5 0,-1 0 0,-1-1 0,0-2 0,0-1 0,-1 0 0,0-2 0,-2-1 0,1-1 0,-2-1 0,29-28 0,10-10 0,-71 66 0,-34 32 0,3 1 0,-37 52 0,71-86 0,-5 8 0,-18 32 0,28-45 0,0 0 0,-1 1 0,2-1 0,-1 0 0,1 1 0,-1-1 0,1 1 0,1-1 0,-1 1 0,1 0 0,1 10 0,-1-15 0,0 0 0,0 0 0,1 0 0,-1 0 0,0 0 0,1 0 0,-1 0 0,1 0 0,-1 0 0,1 0 0,0 0 0,-1-1 0,1 1 0,0 0 0,-1 0 0,1 0 0,0-1 0,0 1 0,0 0 0,0-1 0,0 1 0,-1-1 0,1 1 0,2 0 0,-1-1 0,1 1 0,-1-1 0,1 1 0,0-1 0,-1 0 0,1 0 0,0 0 0,-1-1 0,6 0 0,1-1 0,0-1 0,0 0 0,0-1 0,15-8 0,-15 5 0,1 1 0,-1-2 0,0 1 0,-1-1 0,0-1 0,0 1 0,11-18 0,2-7 0,16-35 0,-4 7 0,-33 60 0,1 0 0,-1 0 0,1 0 0,0 0 0,-1 0 0,1 0 0,0 0 0,0 0 0,-1 1 0,1-1 0,0 0 0,0 1 0,2-2 0,-3 2 0,0 0 0,1 0 0,-1 0 0,0 0 0,1 0 0,-1 0 0,1 0 0,-1 0 0,0 0 0,1 0 0,-1 0 0,1 0 0,-1 0 0,0 1 0,1-1 0,-1 0 0,0 0 0,1 0 0,-1 0 0,0 1 0,1-1 0,-1 0 0,0 0 0,0 1 0,1 0 0,2 2 0,-1 1 0,0-1 0,0 1 0,-1 0 0,3 7 0,1 2 0,-1-4 0,1 0 0,0 0 0,0-1 0,1 1 0,0-1 0,0-1 0,9 10 0,-11-14 0,1 0 0,-1 0 0,1 0 0,0 0 0,0 0 0,0-1 0,0 0 0,0 0 0,0-1 0,0 1 0,1-1 0,-1 0 0,1-1 0,8 1 0,-5-1 0,0 0 0,0-1 0,1 0 0,-1-1 0,0 1 0,0-2 0,0 1 0,-1-2 0,1 1 0,14-9 0,-11 5 0,-1-1 0,0 0 0,-1-1 0,0 0 0,0 0 0,14-19 0,-6 2 0,-1-1 0,-1-1 0,-1 0 0,-2-1 0,16-47 0,-6 4 0,26-138 0,-43 166 0,-1 0 0,-2 0 0,-3 0 0,-7-70 0,7 113 0,0 0 0,0-1 0,0 1 0,0 0 0,0 0 0,-1-1 0,1 1 0,0 0 0,-1 0 0,1-1 0,-1 1 0,0 0 0,1 0 0,-1 0 0,0 0 0,1 0 0,-1 0 0,-1-1 0,1 2 0,1 0 0,-1 0 0,0 0 0,1 0 0,-1 0 0,1 0 0,-1 0 0,1 0 0,-1 0 0,0 1 0,1-1 0,-1 0 0,1 0 0,-1 1 0,1-1 0,-1 0 0,1 1 0,-1-1 0,1 0 0,0 1 0,-1-1 0,1 1 0,0-1 0,-1 1 0,1-1 0,-1 2 0,-3 5 0,-1 1 0,1-1 0,-6 17 0,3 1 0,1 0 0,1 1 0,1-1 0,1 1 0,1 37 0,3 0 0,12 65 0,-5-72 0,27 96 0,-27-124 0,2-1 0,1-1 0,1 0 0,2 0 0,20 31 0,-29-50 0,0-1 0,0 1 0,1-1 0,0 0 0,0 0 0,1-1 0,-1 0 0,14 8 0,-16-11 0,0 0 0,0-1 0,0 1 0,0-1 0,1 0 0,-1 0 0,0 0 0,0-1 0,1 0 0,-1 0 0,0 0 0,1 0 0,-1 0 0,0-1 0,0 0 0,1 0 0,-1 0 0,6-3 0,8-4 0,-1-1 0,-1 0 0,1-1 0,23-20 0,55-57 0,-70 62 0,-6 5 0,-15 15 0,0 0 0,0 0 0,0 1 0,0 0 0,1 0 0,0 0 0,-1 0 0,2 1 0,-1 0 0,8-4 0,-13 7 0,0 0 0,0 0 0,1 0 0,-1 0 0,0 0 0,0 0 0,1 0 0,-1 0 0,0 0 0,0 0 0,1 0 0,-1 0 0,0 0 0,0 0 0,1 0 0,-1 0 0,0 0 0,0 1 0,1-1 0,-1 0 0,0 0 0,0 0 0,0 0 0,0 0 0,1 1 0,-1-1 0,0 0 0,0 0 0,0 0 0,0 1 0,1-1 0,-1 0 0,0 0 0,0 1 0,0-1 0,2 13 0,-6 13 0,-1-5 0,-1 1 0,-1-2 0,-1 1 0,-1-1 0,0 0 0,-2-1 0,0 0 0,-1-1 0,-1 0 0,-30 32 0,-11-8 0,53-41 0,1-1 0,-1 0 0,1 1 0,-1-1 0,0 0 0,0 0 0,1 1 0,-1-1 0,0 0 0,1 0 0,-1 0 0,0 0 0,1 0 0,-1 0 0,0 0 0,0 0 0,1 0 0,-1 0 0,0-1 0,1 1 0,-2-1 0,1 1 0,1 0 0,0 0 0,0 0 0,-1-1 0,1 1 0,0 0 0,0 0 0,0-1 0,-1 1 0,1 0 0,0 0 0,0-1 0,0 1 0,0 0 0,0-1 0,-1 1 0,1 0 0,0-1 0,0 1 0,0 0 0,0-1 0,0 1 0,0 0 0,0-1 0,0 1 0,0 0 0,0-1 0,0 1 0,1 0 0,-1-1 0,0 1 0,0 0 0,0-1 0,0 1 0,0 0 0,1 0 0,-1-1 0,0 1 0,0 0 0,0 0 0,1-1 0,-1 1 0,0 0 0,1 0 0,-1 0 0,1-1 0,4-4 0,1 1 0,0 0 0,0 0 0,0 0 0,1 1 0,-1 0 0,12-4 0,52-13 0,-66 19 0,7-2 0,24-4 0,-1-2 0,1-2 0,-2-1 0,33-17 0,-55 24 104,36-24 743,-45 27-1152,0 1 0,0-1-1,0 0 1,0 0 0,0 0-1,0 0 1,-1 0-1,1-1 1,-1 1 0,1 0-1,-1-1 1,0 1 0,0-1-1,0 1 1,1-6-1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5:50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11856,'0'0'7569,"12"4"-6625,9 3-583,0-1 1,0-2-1,0 0 1,32 2 0,292-14 2902,-281 1-2188,-1-3 1,120-33 0,-59 1-3209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7:33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0 8640,'0'0'13489,"-9"11"-13224,-26 31-2,33-40-182,0 0 0,0 0 0,0 0 0,0 1 0,1-1 0,-1 1 1,1-1-1,-1 0 0,1 1 0,0 0 0,0-1 0,0 1 0,0 3 1,2-6-32,0 0 1,-1 1 0,1-1 0,0 0 0,0 0 0,-1 0-1,1 0 1,0 0 0,0-1 0,0 1 0,-1 0 0,1 0-1,0 0 1,-1-1 0,1 1 0,0 0 0,-1-1-1,1 1 1,0-1 0,-1 1 0,1-1 0,0 1 0,-1-1-1,2 0 1,2-6 133,-2 4-93,0 0 0,0-1 0,0 1 0,0 0 0,-1-1 0,1 0 0,-1 1-1,0-1 1,0 0 0,0-5 0,-1 9-75,0 0 1,0-1-1,0 1 0,0 0 0,0 0 0,0 0 0,0 0 1,-1 0-1,1 0 0,0 0 0,0 0 0,0 0 0,0 0 0,0-1 1,-1 1-1,1 0 0,0 0 0,0 0 0,0 0 0,0 0 1,0 0-1,-1 0 0,1 0 0,0 0 0,0 0 0,0 0 1,0 0-1,0 1 0,-1-1 0,1 0 0,0 0 0,0 0 1,0 0-1,0 0 0,0 0 0,0 0 0,-1 0 0,1 0 1,0 0-1,0 0 0,0 1 0,0-1 0,0 0 0,0 0 1,0 0-1,0 0 0,0 0 0,0 0 0,0 1 0,-1-1 1,1 0-1,-6 6 170,4-1-122,1-5-38,1 1 0,-1 0 0,1 0 0,-1 0 0,1-1-1,0 1 1,-1 0 0,1 0 0,0 0 0,0 0 0,-1 0 0,1 0 0,0 0 0,0 0 0,0 0 0,0-1 0,0 1-1,1 0 1,-1 0 0,0 0 0,0 0 0,0 0 0,1 0 0,0 1 0,-1-1-9,0 0 0,0-1-1,1 1 1,-1 0 0,0-1 0,0 1 0,1-1 0,-1 1 0,1-1 0,-1 1 0,0 0-1,1-1 1,-1 1 0,1-1 0,-1 0 0,1 1 0,-1-1 0,1 1 0,-1-1-1,1 0 1,0 1 0,-1-1 0,1 0 0,0 0 0,-1 1 0,1-1 0,-1 0-1,1 0 1,0 0 0,-1 0 0,1 0 0,0 0 0,0 0 0,-1 0 0,1 0 0,-1 0-1,1 0 1,0-1 0,-1 1 0,1 0 0,0 0 0,-1-1 0,1 1 0,-1 0-1,1-1 1,0 1 0,-1-1 0,1 1 0,-1 0 0,1-1 0,-1 1 0,1-2-1,-1 2 8,1-1-1,-1 1 1,1-1 0,-1 1-1,0-1 1,1 1-1,-1-1 1,0 0-1,1 1 1,-1-1-1,0 1 1,0-1-1,1 0 1,-1 1-1,0-1 1,0 0-1,0 1 1,0-1-1,0 0 1,0 1-1,0-1 1,0 0-1,0 0 1,0 1-1,-1-1 1,1 1-1,0-1 1,0 0-1,-1 1 1,1-1-1,0 0 1,-1 0-1,-2 2 16,1 0 0,0 0-1,-1-1 1,1 1 0,0 0-1,-1-1 1,1 0 0,-1 1-1,1-1 1,0 0-1,-1 0 1,-3-1 0,-19 2 144,23-1-179,-20 8 49,18-1-76,12 3-82,-1-8-3759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7:34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72 12256,'0'0'15494,"7"-10"-15412,22-31 1,-29 40-74,1 1 0,-1-1-1,1 0 1,-1 1 0,0-1 0,1 1-1,-1-1 1,0 0 0,1 0-1,-1 1 1,0-1 0,0 0 0,0 1-1,0-1 1,0 0 0,0 0 0,0 1-1,0-1 1,0 0 0,0 1 0,0-3-1,-1 3-2,1 0-1,0-1 1,-1 1 0,1 0-1,-1-1 1,1 1-1,-1 0 1,1-1-1,-1 1 1,1 0 0,-1 0-1,1 0 1,-1 0-1,1-1 1,-1 1-1,1 0 1,-1 0 0,1 0-1,-1 0 1,1 0-1,-2 0 1,-25 6 117,26-6-118,-15 6 83,0 0 0,1 1 1,-18 10-1,23-9 301,20-10-24,-7 1-298,0 0-1,0 0 0,0-1 0,0 1 1,0-1-1,0 1 0,0-1 0,2-3 1,-12-10 128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3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1354 19295,'0'0'1836,"11"-10"-861,19-20-230,-1-1 1,-2-2-1,40-60 0,-31 24-248,-33 62-440,-1 0 0,1 0-1,-1 0 1,0 0-1,-1-1 1,1 1 0,-2 0-1,1-8 1,-1 14-50,0 0-1,0 1 1,0-1-1,0 1 1,0-1 0,-1 1-1,1-1 1,0 0 0,0 1-1,-1-1 1,1 1 0,0-1-1,0 1 1,-1 0 0,1-1-1,-1 1 1,1-1 0,0 1-1,-1 0 1,1-1 0,-1 1-1,1 0 1,-1-1-1,1 1 1,-1 0 0,1 0-1,-1-1 1,0 1 0,1 0-1,-1 0 1,1 0 0,-1 0-1,1 0 1,-1 0 0,0 0-1,1 0 1,-1 0 0,1 0-1,-1 0 1,1 0 0,-1 0-1,1 1 1,-1-1-1,0 0 1,1 0 0,-1 1-1,-29 12 146,30-13-152,-16 10 52,1 0 0,0 1 0,1 1 0,0 0 0,1 1 0,0 0 0,1 1 0,0 1 0,-14 24 0,20-30-21,1 0 0,0 0 0,1 1-1,0-1 1,0 1 0,1 0 0,0 0-1,1 1 1,0-1 0,0 0 0,1 1 0,1-1-1,0 1 1,0 0 0,1-1 0,0 0 0,1 1-1,5 15 1,-5-20-9,0-1-1,1 0 0,0 1 1,0-1-1,0 0 0,1 0 1,-1 0-1,1-1 1,0 0-1,1 1 0,-1-1 1,1-1-1,0 1 1,0-1-1,0 1 0,0-1 1,0-1-1,1 1 0,-1-1 1,1 0-1,0 0 1,-1-1-1,1 0 0,0 0 1,7 1-1,-1-2 19,1 0-1,0 0 1,0-2 0,0 1-1,0-1 1,-1-1 0,1-1-1,-1 1 1,0-2-1,23-11 1,7-8 52,-1-2 0,-2-2-1,-1-2 1,-1-1 0,-2-2-1,47-55 1,-14 4 128,101-168-1,-120 167-59,-4-2 0,-4-2-1,-4-2 1,-4-1-1,34-155 1,-62 223-39,-1 1 0,2-44 1,-6 66-112,0 0-1,1 0 1,-1 0 0,0 0 0,0 0-1,0 0 1,0 0 0,0 0 0,0 0 0,-1 0-1,1 0 1,0 0 0,0 0 0,-1 0-1,1 0 1,-1 0 0,1 0 0,-1 1 0,1-1-1,-1 0 1,1 0 0,-1 0 0,0 1-1,1-1 1,-1 0 0,0 1 0,0-1 0,0 0-1,1 1 1,-1-1 0,0 1 0,-1-1-1,-1 1 8,0 0 0,1 1 0,-1-1 0,1 1 0,-1-1 0,1 1-1,-1 0 1,1 0 0,0 0 0,-1 0 0,1 1 0,0-1 0,-3 3-1,-10 8 33,0 1 0,0 1 0,1 0 0,1 1 0,0 0 0,-16 28 0,-19 33 68,4 1 0,4 2 0,-59 163 0,80-185-67,2 1 1,3 1-1,-7 69 0,17-94-34,2-1 1,1 1-1,2-1 0,2 1 1,0-1-1,3 0 1,9 34-1,-11-52-16,2 0 0,0 0 0,1 0 0,0 0 0,1-1 0,0-1 0,2 1 0,-1-1 0,19 18 0,-20-24 0,0 0 0,0 0 0,1 0 0,0-1 0,0 0 0,1-1 0,-1 0 0,1-1 0,0 0 0,1 0 0,-1-1 0,0 0 0,1-1 0,0 0 0,11 0 0,-3-2 0,0-1 0,0 0 0,0-1 0,34-10 0,70-28 0,-104 33 0,33-13 0,-2-2 0,53-31 0,-80 40 0,0-2 0,-1-1 0,-1-1 0,0 0 0,-1-2 0,23-27 0,-41 44 0,17-26 0,-19 27 0,1 1 0,-1-1 0,1 1 0,-1-1 0,0 1 0,1-1 0,-1 1 0,0-1 0,0 1 0,1-1 0,-1 1 0,0-1 0,0 1 0,0-1 0,0 0 0,0 1 0,0-1 0,0 1 0,0-1 0,0 1 0,0-1 0,0 0 0,0 1 0,0-1 0,0 1 0,0-1 0,-1 1 0,1-1 0,0 0 0,0 1 0,-1-1 0,1 1 0,0-1 0,-1 1 0,1 0 0,0-1 0,-1 1 0,1-1 0,-1 1 0,1 0 0,-1-1 0,1 1 0,-1 0 0,1-1 0,-2 1 0,-7-1 0,-1 0 0,0 1 0,0 0 0,1 1 0,-1 0 0,1 1 0,-11 2 0,2 0 0,-9 2 0,1 2 0,0 1 0,0 0 0,1 2 0,1 1 0,-1 1 0,2 1 0,0 2 0,1 0 0,0 1 0,1 1 0,2 1 0,-19 21 0,29-29 0,0 1 0,1-1 0,-11 20 0,17-26 0,0 0 0,-1 0 0,2 0 0,-1 0 0,1 0 0,-1 1 0,1-1 0,1 0 0,-1 1 0,1-1 0,0 10 0,1-13-5,-1 0 0,1 0 0,-1 0 0,1-1 0,0 1 0,-1 0 0,1-1 0,0 1 0,0-1 0,0 1 0,0-1 0,1 0 0,-1 1 0,0-1 0,1 0 0,-1 0 0,0 0 0,1 0 0,-1 0 0,1 0 0,0 0 1,-1 0-1,1 0 0,0-1 0,-1 1 0,1-1 0,0 0 0,3 1 0,2 0-35,1 0 0,-1-1 1,1 0-1,0-1 0,13-2 0,5-2-1,0-2 0,-1-1 0,0-1 0,0-1 0,-1-2-1,0 0 1,-1-1 0,-1-2 0,0 0 0,0-1 0,-2-1 0,34-37-1,-14 8 31,-2-2-1,-2-2 0,-2-1 1,44-91-1,-26 34 66,-6-3 0,-5-1 0,54-233 0,-67 169 66,-25 132-77,-3 44-43,0-1 1,1 0 0,-1 0 0,0 1 0,0-1-1,0 0 1,0 0 0,0 1 0,0-1 0,0 0-1,-1 0 1,1 1 0,0-1 0,0 0 0,-1 0-1,1 1 1,0-1 0,-1 0 0,1 1 0,0-1-1,-1 0 1,1 1 0,-1-1 0,1 1 0,-2-2-1,1 3 1,-1-1 0,1 0 0,0 1 0,-1-1 0,1 1 0,0 0-1,0-1 1,-1 1 0,1 0 0,0 0 0,0-1 0,0 1 0,0 0 0,0 0-1,-1 2 1,-17 18 16,1 1 0,1 0 1,2 1-1,-23 44 0,-33 66 37,-95 250 1,133-289-23,5 2-1,4 1 1,-21 174 0,40-211 22,5 81 0,2-110-41,1 0 1,2 0-1,1 0 1,12 33 0,-13-50-69,0-1 0,15 24 0,-7-18-3886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32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359 853 9648,'0'0'7069,"-14"0"-6752,10 0-294,-14 0 154,0 0 0,0 2 0,0 0 0,-33 8 0,39-6-41,0 0-1,1 0 0,-1 1 1,1 1-1,0 0 0,0 0 1,1 1-1,0 0 1,0 1-1,-9 9 0,17-14-97,-12 12 223,0 0 0,2 1 0,-13 20-1,22-30-201,0 1 0,0 0 1,0-1-1,1 1 0,0 0 0,0 0 0,1 0 0,0 1 0,0-1 0,0 0 0,1 0 1,1 11-1,0-10-9,0 0 0,1 0 0,0 0 0,0 0 1,0-1-1,1 1 0,0-1 0,1 1 0,0-1 0,0 0 0,0-1 1,1 1-1,0-1 0,0 0 0,11 10 0,-13-14-24,0 0-1,0-1 0,0 1 0,0-1 1,0 0-1,0 0 0,1 0 0,-1-1 0,0 1 1,1-1-1,-1 1 0,0-1 0,1 0 1,-1 0-1,0-1 0,1 1 0,-1-1 1,0 0-1,0 1 0,0-2 0,6-1 1,0-1 25,-1 0 0,1-1 1,-1 0-1,-1 0 0,1-1 1,9-9-1,-2-1 22,-1 1 0,-1-2 0,-1 0 1,0 0-1,-2-1 0,0-1 0,10-25 0,42-145 397,-47 136-340,-2 9-18,-3 0 0,-2-1 0,-1-1 0,-3 1 0,-2-1-1,-1 0 1,-3 1 0,-10-68 0,12 112-111,-8-28 193,8 28-191,0 1 0,-1 0 0,1 0 0,0 0 0,0-1 0,0 1 0,0 0 0,0 0 0,0 0 0,-1-1 0,1 1 0,0 0-1,0 0 1,0 0 0,0 0 0,-1 0 0,1 0 0,0-1 0,0 1 0,0 0 0,-1 0 0,1 0 0,0 0 0,0 0 0,0 0 0,-1 0 0,1 0 0,0 0-1,0 0 1,-1 0 0,1 0 0,0 0 0,0 0 0,0 0 0,-1 0 0,1 0 0,-10 14 33,-1 12-62,2 0 1,1 0 0,0 0-1,-5 49 1,-2 113-158,13-156 149,2-5-6,2 0 1,7 44-1,-2-18 10,-6-44 35,0 1 0,0-1 1,1 0-1,0 0 1,0 1-1,1-1 1,0-1-1,1 1 0,0 0 1,0-1-1,1 0 1,9 12-1,-5-9 17,-7-7-1,1-1 0,-1-1 0,1 1 0,0 0 0,0-1 0,0 1 0,0-1 0,5 3 0,-6-4-9,0-1-1,-1 0 0,1 1 1,0-1-1,0 0 0,0 0 1,0 0-1,0 0 0,0 0 1,0-1-1,0 1 0,0 0 0,0-1 1,-1 0-1,1 1 0,0-1 1,0 0-1,0 0 0,-1 0 1,1 0-1,1-2 0,4-1 17,-1-1 0,0 0 0,0 0-1,0-1 1,-1 0 0,1 0 0,-1 0 0,-1 0-1,0-1 1,7-13 0,-2-2 83,0 0 1,6-30-1,-13 39 117,-4 17-47,-6 25-71,5-5-102,1 0 0,1 0 1,1 0-1,6 45 0,-5-65-10,0 0 1,1 0-1,-1 0 0,1 0 0,-1 0 1,1 0-1,0-1 0,1 1 0,-1 0 1,1-1-1,-1 0 0,1 0 0,0 0 0,0 0 1,0 0-1,1-1 0,-1 1 0,1-1 1,-1 0-1,1 0 0,0 0 0,8 2 1,-6-2 2,0-1 0,0 0 0,0 0 0,0 0 0,0-1 0,0 0 0,0 0 0,1-1 0,-1 0 0,0 0 0,0 0 0,0-1 0,0 1 0,-1-1 0,8-4 0,2-3 14,0 0 0,-2 0 0,1-2-1,-1 1 1,0-2 0,-1 0 0,-1 0 0,19-26-1,0-7 116,36-71 1,-35 52-1,-3 0 0,-3-2 0,-3-1 1,-2-1-1,-4 0 0,8-75 0,-14 82-39,-4 29 48,3-60-1,-10 84-83,-2 10-23,-3 15-20,4-13-17,-102 353-245,50-152 68,-120 293-338,153-449 456,-69 145-289,85-182 348,17-25 44,17-31 2,-2-2 0,26-58 0,-9 16 14,148-250 210,94-190 212,-170 296-270,-112 225-198,0 1 12,-1 1 1,0-1 0,0 0-1,0 0 1,2-11-1,-32 63-74,-120 330-199,15-31-51,82-227 138,-28 63-58,55-135 161,-49 75 0,71-118 81,-1-1-1,0 1 1,1 0-1,0 0 0,-1 0 1,1 0-1,0 0 0,-1 6 1,6-11 9,-1 0 0,0 0 0,0-1 0,0 1 0,0-1 0,0 0 0,3-3 0,130-161 245,-11 14-51,-104 129-180,2 2 0,0 0-1,2 2 1,30-20 0,-44 33-30,-3 1 8,1 1-1,0-1 1,1 2 0,15-7 0,-22 10-19,1 0 0,-1 1 0,0-1 0,0 1 0,1 0 0,-1 0 0,0 0 0,1 0 0,-1 0 0,0 1 0,0 0 0,1-1 0,-1 1 0,0 1 0,0-1 0,0 0 0,0 1-1,0-1 1,3 3 0,6 4-33,1-1 0,1 0-1,-1 0 1,1-2 0,0 0-1,0 0 1,16 2 0,-29-7 34,1 1 0,-1-1 0,0 0 1,0 0-1,1 0 0,-1 0 0,0 0 0,0 0 1,1 0-1,-1 0 0,0 0 0,0-1 0,0 1 1,1 0-1,-1-1 0,0 1 0,0-1 0,0 0 0,0 1 1,0-1-1,0 0 0,0 1 0,0-1 0,0 0 1,0 0-1,0 0 0,-1 0 0,1 0 0,0 0 1,-1 0-1,1 0 0,0 0 0,-1 0 0,0 0 1,1-1-1,-1 1 0,0 0 0,1 0 0,-1-2 1,1 0 15,-1 0 1,0 1 0,0-1 0,0 0 0,0 0 0,0 0-1,-1 1 1,1-1 0,-1 0 0,1 1 0,-1-1 0,0 0-1,0 1 1,0-1 0,-1 1 0,-2-4 0,1 3-1,0 0 0,0 0 0,0 1 0,-1-1 1,1 1-1,-1 0 0,0 0 0,0 0 0,0 1 0,0-1 0,0 1 1,0 0-1,0 0 0,0 0 0,0 1 0,-1-1 0,1 1 0,0 0 0,0 0 1,-1 1-1,1-1 0,0 1 0,0 0 0,-8 3 0,1-1 5,0 1 0,1 1 0,-1-1 0,1 2 0,0 0 0,0 0 0,-18 15 0,16-11-18,1 0 0,0 1-1,1 1 1,0 0 0,1 0 0,-15 26-1,22-33-6,0-1 0,0 1 0,0 0 0,1 0 0,0 0 0,0 0 0,0 0 0,0 0 0,1 1 0,0-1 0,0 0 0,0 0 0,1 0 0,0 0 0,0 0 0,0 0 0,1 0 0,-1 0 0,1 0 0,0 0 0,1-1 0,-1 1 0,7 8 0,-6-8 1,1 1 0,1-1 0,-1 0 0,1-1 0,0 1 0,0-1 0,0 0-1,0 0 1,1 0 0,0-1 0,0 1 0,11 3 0,-7-4 7,0-1 1,0 0-1,1-1 1,-1 0-1,1 0 1,-1-1-1,16-2 1,-13 1 14,1-1 1,-1-1-1,0 0 1,0-1 0,0 0-1,-1-1 1,1-1-1,-1 0 1,18-11-1,-13 4 24,0 0 0,0-1 0,-1 0 0,-1-2 0,18-22 0,26-26 74,-41 46-15,0-1 0,25-36 0,-32 28 53,-7 15-39,-6 23 36,-1 10-131,0 0-1,2 0 1,0 0-1,4 40 1,-1-46-17,0-1-1,1 0 1,0 0 0,1 0 0,1 0 0,0-1 0,1 0 0,9 15-1,-14-26-2,0 0 0,0-1 0,0 1 0,1-1-1,-1 1 1,0-1 0,1 0 0,-1 0 0,1 0 0,-1 0-1,1 0 1,0 0 0,-1 0 0,1 0 0,0 0-1,0-1 1,0 1 0,-1-1 0,1 1 0,0-1-1,0 0 1,0 0 0,0 0 0,0 0 0,0 0-1,0 0 1,-1 0 0,1-1 0,0 1 0,0-1 0,0 1-1,2-2 1,5-2 11,0-1 0,-1 1 0,1-2 1,13-10-1,-15 11-3,9-8 14,0-2 1,-1 1-1,0-2 1,15-21-1,47-75 174,-21 27 54,-51 77-279,14-16 445,-18 24-410,-1 0 0,0-1-1,0 1 1,1 0 0,-1 0 0,0 0 0,0 0-1,1 0 1,-1-1 0,0 1 0,1 0 0,-1 0-1,0 0 1,1 0 0,-1 0 0,0 0 0,0 0 0,1 0-1,-1 0 1,0 0 0,1 0 0,-1 0 0,0 1-1,1-1 1,-1 0 0,0 0 0,0 0 0,1 0 0,-1 1-1,7 14 135,-1 26-141,-1 1 1,-3-1 0,-1 0-1,-2 1 1,-7 47 0,6-75-33,0-1 0,-8 24 0,8-32 24,0 0-1,0-1 1,0 1-1,0-1 1,-1 1-1,1-1 1,-1 0-1,0 0 0,0 0 1,-7 5-1,10-9 8,-1 1-1,0-1 1,0 0-1,0 1 1,0-1-1,0 0 0,0 0 1,0 0-1,0 0 1,0 0-1,0 0 1,0 0-1,0 0 0,0 0 1,1 0-1,-1 0 1,0-1-1,0 1 1,0 0-1,0-1 0,0 1 1,0-1-1,1 1 1,-1-1-1,0 1 1,0-1-1,1 0 0,-1 1 1,0-1-1,0-1 1,-22-23 23,22 23-20,-7-10 29,0 0 0,0-1 0,1 0 0,1 0 1,0 0-1,1-1 0,1 0 0,0 0 0,-3-22 1,7 36-33,0-1 1,0 0 0,0 0 0,0 0-1,0 1 1,0-1 0,0 0-1,0 0 1,1 1 0,-1-1 0,0 0-1,0 0 1,1 1 0,-1-1-1,0 0 1,1 1 0,-1-1 0,1 0-1,-1 1 1,1-1 0,0 1-1,-1-1 1,1 1 0,-1-1 0,1 1-1,0-1 1,-1 1 0,1 0 0,0-1-1,0 1 1,-1 0 0,1-1-1,0 1 1,0 0 0,-1 0 0,1 0-1,0 0 1,0 0 0,-1 0-1,1 0 1,0 0 0,0 0 0,1 1-1,37 5 37,-21-1-38,-1 1 0,1 1 0,-1 1 0,-1 0 0,1 1 0,-2 0 0,1 2 0,21 18 0,-34-27 38,-1 0 1,0 1-1,0-1 0,0 1 0,0 0 1,0-1-1,0 1 0,-1 0 0,1 0 1,-1 0-1,0 0 0,0 0 1,0 0-1,-1 1 0,1-1 0,-1 0 1,1 0-1,-1 4 0,0-3-671,-1 0 0,1 0 0,-1-1 0,0 1 0,0 0 0,0-1 0,-4 7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32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15376,'0'0'2455,"80"-31"-2015,-42 39 0,15 8-328,-5 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35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1174 11048,'0'0'3184,"6"-15"-2408,18-41 136,61-99 1,-44 94-456,-3-2 0,-2-1 0,34-87 0,93-392 1935,-159 527-2247,-2 12-77,-1 0 0,1 0 0,-1 0 0,0 0-1,0 0 1,-1 0 0,0 0 0,1-1 0,-1 1 0,-1-5 0,-1 11 2,0-1 0,1 1 1,-1 0-1,0 0 1,1 0-1,0 0 0,-1 0 1,1 1-1,-2 3 1,-32 72 233,-50 163 1,74-207-258,-60 213 172,-66 184 139,111-364-312,-39 89 48,50-125-5,-1 0-1,-35 49 0,51-79-83,0-1 1,-1 0-1,1 1 0,0-1 0,0 0 0,0 1 1,0-1-1,-1 1 0,1-1 0,0 0 0,0 0 1,-1 1-1,1-1 0,0 0 0,-1 1 0,1-1 0,0 0 1,-1 0-1,1 1 0,0-1 0,-1 0 0,1 0 1,0 0-1,-1 0 0,1 0 0,-1 1 0,1-1 1,0 0-1,-1 0 0,1 0 0,-1 0 0,1 0 1,0 0-1,-1 0 0,0-1 0,1 0 5,0 0 0,0 0 0,0 0-1,-1 0 1,1 0 0,1 0 0,-1 0 0,0 0 0,0 0-1,0 0 1,0 0 0,1 0 0,-1 0 0,0 0-1,2-1 1,15-39 51,2 1-1,2 2 1,2 0-1,30-38 1,-15 27 59,3 1 1,63-56-1,-69 74-21,1 2 0,47-28 0,85-39 277,-113 65-209,34-14 440,-84 42-332,-5 5-89,-10 7 24,8-7-165,-29 30 177,-3 1 80,-53 74 0,79-97-224,1 0 0,0 1-1,1 0 1,0 0-1,1 1 1,1 0-1,0-1 1,0 1-1,1 1 1,1-1 0,-1 22-1,2-33-61,1 0 1,0 0-1,0-1 1,0 1-1,1 0 0,-1-1 1,0 1-1,1 0 0,-1-1 1,1 1-1,-1 0 0,1-1 1,0 1-1,-1-1 1,1 1-1,0-1 0,0 1 1,0-1-1,0 0 0,1 1 1,-1-1-1,0 0 0,1 0 1,-1 0-1,0 0 1,1 0-1,-1 0 0,1 0 1,-1-1-1,1 1 0,0 0 1,-1-1-1,1 0 1,3 1-1,2 0 12,-1-1 0,0 0 0,1-1 0,-1 0 0,0 0 0,1 0 0,-1-1 0,8-2 0,48-20 178,99-53 0,52-49 253,-178 105-356,-16 11 92,30-24-1,-70 51 202,-48 39-136,61-49-236,1-1 0,0 2 0,1-1 0,0 1 0,0 0 0,1 0 0,-6 11 0,10-17-20,1-1 0,-1 1 1,0 0-1,1-1 0,-1 1 0,1 0 1,-1 0-1,1-1 0,0 1 0,-1 0 1,1 0-1,0 0 0,0 0 0,1-1 1,-1 1-1,0 0 0,1 0 0,-1 0 0,1-1 1,-1 1-1,1 0 0,0-1 0,-1 1 1,1-1-1,0 1 0,0 0 0,1-1 1,-1 0-1,0 1 0,0-1 0,1 0 0,-1 0 1,0 0-1,1 1 0,-1-1 0,1-1 1,3 3-1,-1-2-2,0 1 0,0-1 0,0 0 0,0 0 0,1-1 1,-1 1-1,0-1 0,0 0 0,1 0 0,-1 0 0,0 0 0,0-1 0,1 0 0,-1 0 1,5-2-1,3-1 7,0-2 0,-1 0 0,0 0 1,0-1-1,-1 0 0,1 0 0,-2-2 0,1 1 1,-1-1-1,0 0 0,14-21 0,-21 27-2,-1 1-1,1-1 1,-1 0 0,0 0-1,0 0 1,0 0-1,0 0 1,-1 0-1,1 0 1,-1 0-1,1 0 1,-1 0-1,0 0 1,-1 0 0,1 0-1,-1-6 1,0 7-4,0 0 1,-1 0 0,1 0-1,0 0 1,0 0 0,-1 1-1,1-1 1,-1 0 0,0 1-1,1-1 1,-1 1 0,0 0-1,0-1 1,0 1-1,0 0 1,0 0 0,0 0-1,0 1 1,0-1 0,0 0-1,0 1 1,-1-1 0,1 1-1,-3 0 1,-6-1-4,-1 1 0,1 1 0,-1 0 0,1 0 0,0 1 0,0 0 0,-20 8 0,-2-1 0,33-9 0,0 0 0,0 0 0,0 0 0,0 0 0,0 1 0,-1-1 0,1 0 0,0 0 0,0 0 0,1 0 0,-1 1 0,0-1 0,0 0 0,0 0 0,0 0 0,0 0 0,0 1 0,0-1 0,0 0 0,0 0 0,0 0 0,0 0 0,0 0 0,0 0 0,1 1 0,-1-1 0,0 0 0,0 0 0,0 0 0,0 0 0,0 0 0,0 0 0,1 0 0,-1 0 0,0 1 0,0-1 0,0 0 0,0 0 0,0 0 0,1 0 0,-1 0 0,0 0 0,0 0 0,0 0 0,0 0 0,1 0 0,-1 0 0,0 0 0,0 0 0,0 0 0,0 0 0,1 0 0,-1-1 0,0 1 0,0 0 0,0 0 0,0 0 0,0 0 0,1 0 0,-1 0 0,0 0 0,0-1 0,69-15 0,-29 5 0,0 2 0,0 2 0,1 1 0,60 0 0,-76 7 0,4 0 0,0 1 0,40 8 0,-67-10 0,-1 0 0,1 1 0,-1-1 0,1 0 0,-1 1 0,0-1 0,1 1 0,-1 0 0,0-1 0,1 1 0,-1 0 0,0 0 0,0 0 0,1 0 0,-1 0 0,0 0 0,0 0 0,0 0 0,0 0 0,-1 1 0,1-1 0,0 0 0,0 1 0,-1-1 0,1 0 0,-1 1 0,1-1 0,-1 1 0,0-1 0,1 1 0,-1-1 0,0 1 0,0-1 0,0 1 0,0-1 0,0 1 0,0-1 0,-1 1 0,1-1 0,0 1 0,-1-1 0,0 3 0,-3 3 0,1 1 0,-1 0 0,0-1 0,-1 0 0,1 0 0,-8 8 0,1-2 0,4-4 0,0 0 0,-1 0 0,0-1 0,-14 11 0,77-54 0,72-35 0,-92 54 0,1 1 0,0 2 0,62-14 0,-96 26 0,0 1 0,1 0 0,-1-1 0,1 1 0,-1 0 0,1 0 0,-1 0 0,1 0 0,-1 1 0,1-1 0,-1 1 0,1-1 0,-1 1 0,1 0 0,-1 0 0,0 0 0,0 0 0,1 1 0,-1-1 0,0 0 0,0 1 0,0 0 0,2 2 0,-2-2 0,-1 1 0,1 0 0,0 0 0,-1 0 0,1 0 0,-1 1 0,0-1 0,0 0 0,0 0 0,0 1 0,-1-1 0,1 1 0,-1-1 0,0 1 0,0-1 0,-1 7 0,-2 1 0,1 0 0,-1 0 0,-1 0 0,0 0 0,-11 19 0,8-18 0,2 1 0,-1 0 0,-5 21 0,11-35 0,0 1 0,0 0 0,0 0 0,0 0 0,0 0 0,0 0 0,1 0 0,-1 0 0,0 0 0,0 0 0,0 0 0,0 0 0,0 0 0,0 0 0,0 0 0,0 0 0,0 0 0,0 0 0,0 0 0,0 0 0,0 0 0,0 0 0,0 0 0,0 0 0,0 0 0,1 0 0,-1 0 0,0 0 0,0 0 0,0 0 0,0 0 0,0 0 0,0 0 0,0 0 0,0 0 0,0 0 0,0 0 0,0 0 0,0 0 0,0 0 0,0 0 0,0 0 0,0 0 0,1 0 0,-1 0 0,0 0 0,0 0 0,0 0 0,0 0 0,0 0 0,0 0 0,0 0 0,0 0 0,0 1 0,0-1 0,0 0 0,0 0 0,0 0 0,0 0 0,0 0 0,0 0 0,0 0 0,9-8 0,15-18 0,-13 15 0,20-23 0,2 2 0,69-52 0,-96 80 0,0 0 0,0 1 0,0-1 0,0 1 0,1 1 0,0-1 0,12-2 0,-17 5 0,0-1 0,0 1 0,0 0 0,0 0 0,0 1 0,0-1 0,0 0 0,0 1 0,0-1 0,0 1 0,0-1 0,0 1 0,-1 0 0,1 0 0,0 0 0,0 0 0,0 0 0,-1 0 0,1 0 0,-1 1 0,1-1 0,-1 1 0,0-1 0,1 1 0,-1 0 0,0-1 0,0 1 0,0 0 0,0 0 0,1 3 0,4 10 0,-2 0 0,0 1 0,3 16 0,-5-18 0,1 0 0,0-1 0,1 1 0,0-1 0,8 15 0,-10-24 0,1 0 0,-1 0 0,1-1 0,0 1 0,0-1 0,0 0 0,0 0 0,0 0 0,1 0 0,0-1 0,-1 1 0,1-1 0,0 0 0,0 0 0,0 0 0,0-1 0,0 0 0,1 1 0,-1-1 0,9 0 0,101 15 0,-108-15 121,1-1 1,-1 1-1,1-1 1,-1 0-1,0-1 0,12-1 1,12-10-4907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40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284 721 9744,'0'0'7875,"-8"-10"-7560,-24-30-8,30 38-256,0 0 0,1 0 0,-1 0 0,0 1 0,0-1 1,0 1-1,0-1 0,0 1 0,0 0 0,0 0 0,-1 0 0,1 0 1,0 0-1,-1 0 0,1 1 0,0-1 0,-1 1 0,1-1 0,-1 1 1,1 0-1,-1 0 0,1 0 0,-1 1 0,1-1 0,0 0 0,-1 1 1,-2 1-1,-13 1 395,11-2-340,1 0-1,-1 1 0,1 0 0,0 1 0,0-1 0,0 1 0,1 0 0,-7 4 1,-11 6 186,17-10-169,0 0 0,0 1 0,0-1 0,1 1 0,-1 0 1,1 1-1,0-1 0,0 1 0,-6 9 0,9-11-78,0 0-1,0 0 1,1 0 0,-1 0-1,1 0 1,0 1 0,0-1-1,0 0 1,0 1 0,1-1-1,-1 1 1,1-1 0,0 0-1,0 1 1,0-1 0,0 1 0,1-1-1,0 0 1,-1 1 0,3 5-1,-1-5-4,-1-1 0,1 1-1,-1-1 1,1 1 0,0-1 0,0 0-1,0 0 1,1 0 0,-1 0 0,1 0-1,0 0 1,0-1 0,0 1-1,0-1 1,0 0 0,7 4 0,-6-5-2,1 1 1,0-1 0,0 0-1,0 0 1,0 0 0,0-1 0,0 0-1,0 0 1,0 0 0,0 0-1,-1-1 1,1 0 0,6-2 0,1 0 38,0-2 0,-1 0 0,1 0 1,-2-1-1,1-1 0,0 0 0,-1 0 1,-1-1-1,1 0 0,-1 0 0,0-1 0,-1-1 1,0 1-1,9-15 0,-14 16-2,1 1 0,-1 0 0,0-1 0,-1 0 0,0 1-1,0-1 1,0-9 0,-1 12-23,-1 1 0,1 0 0,-1 0 0,-1-1 0,1 1 1,-1 0-1,1 0 0,-1 0 0,0 0 0,-1-1 0,1 1 0,-1 1 0,1-1 0,-1 0 0,-3-4 0,3 7-31,1 0-1,0-1 0,0 1 1,-1 0-1,1 1 1,-1-1-1,1 0 0,-1 0 1,1 1-1,-1-1 1,0 1-1,1-1 0,-1 1 1,1-1-1,-1 1 1,0 0-1,1 0 0,-1 0 1,0 0-1,0 0 0,1 1 1,-1-1-1,1 0 1,-1 1-1,0-1 0,-2 2 1,2-2-10,0 1 1,-1 0-1,1 0 1,0 0-1,0 1 1,0-1-1,0 0 1,0 1-1,0-1 1,0 1-1,0 0 1,1-1-1,-1 1 1,1 0-1,-1 0 1,1 0-1,-2 3 0,3-4-10,0 1-1,0-1 0,0 0 1,0 1-1,1-1 0,-1 1 0,0-1 1,1 0-1,-1 1 0,1-1 1,-1 0-1,1 1 0,0-1 1,-1 0-1,1 0 0,0 1 0,0-1 1,0 0-1,0 0 0,0 0 1,0 0-1,0 0 0,0-1 0,0 1 1,3 1-1,1 2-12,0-1 1,0 0-1,1 0 0,9 3 1,-7-3-1,1-1 1,0 0 0,-1-1 0,1 0-1,0 0 1,-1-1 0,1 0-1,0-1 1,0 0 0,-1 0-1,10-3 1,-6 0 5,1 0-1,-1-1 1,0 0 0,0-1-1,0-1 1,18-12 0,-10 2 12,-1 0 1,0 0-1,-1-2 1,-1 0-1,-1-1 1,27-45-1,-28 37 23,0-1 0,-2-1 0,16-56 0,12-95 191,-30 125-95,-6 17-20,-4 26 6,-4 22 129,-21 164-134,-28 386-30,22-226-66,19-258 11,-4-1 0,-30 89 0,42-152 198,4-16 78,1-7-222,7-20 127,1 0 0,22-51 0,38-58 222,-51 107-261,2 1-1,1 0 1,2 2 0,1 0-1,1 2 1,1 1-1,2 1 1,1 1-1,49-31 1,-68 48-127,2 2 0,-1-1 0,1 2 0,0 0 0,0 0 0,1 1 0,-1 1 1,1 0-1,0 1 0,0 0 0,27 0 0,19 5 964,-13 0-6055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54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317 578 9648,'0'0'6945,"-4"-10"-6328,-13-31-117,16 40-448,1-1 0,-1 1 0,0 0 0,1 0 0,-1-1 0,0 1 0,0 0-1,0 0 1,0 0 0,0 0 0,0 0 0,0 0 0,-1 0 0,1 0 0,0 0 0,0 1 0,-1-1 0,1 0-1,0 1 1,-1-1 0,1 1 0,0 0 0,-1-1 0,1 1 0,-1 0 0,1 0 0,-3 0 0,-1 0 58,1 1-1,0 0 1,0 0 0,0 0 0,0 1 0,-6 2 0,-3 3 29,1 0 1,0 1-1,0 0 0,1 1 1,0 0-1,0 1 0,1 0 1,-10 14-1,-2 4 159,2 1 0,-19 35 0,34-55-199,0 1 1,1-1-1,0 1 1,0 0-1,1 0 1,1 0-1,-1 1 1,2-1-1,-1 1 1,1 11-1,1-17-50,0-1 0,1 1 0,0 0 0,0-1 0,0 1 1,0 0-1,1-1 0,-1 1 0,1-1 0,0 0 0,1 0 0,-1 0 0,1 0 0,0 0 0,-1 0 0,2-1 0,-1 1 0,0-1 0,1 0 1,0 0-1,-1 0 0,1 0 0,0-1 0,6 3 0,-5-2 5,1 0 0,0-1-1,1 0 1,-1 0 0,0 0 0,1-1 0,-1 1-1,1-2 1,-1 1 0,1-1 0,-1 0-1,1 0 1,-1-1 0,1 0 0,-1 0 0,1 0-1,-1-1 1,0 0 0,1 0 0,-1-1 0,0 1-1,-1-2 1,1 1 0,0 0 0,-1-1 0,0 0-1,0 0 1,0-1 0,0 0 0,-1 1 0,0-1-1,0-1 1,0 1 0,0-1 0,-1 1 0,0-1-1,0 0 1,-1 0 0,0 0 0,0-1 0,0 1-1,1-11 1,-2 5 36,-1-1 1,0 1-1,-1-1 0,-1 1 0,1 0 0,-2-1 1,0 1-1,0 0 0,-1 0 0,-1 1 0,0-1 0,-1 1 1,0 0-1,0 0 0,-1 1 0,-17-19 0,23 27-66,-1 1-1,1-1 0,-1 1 1,0 0-1,0 0 0,0 0 1,1 0-1,-1 0 0,0 0 1,0 0-1,0 0 0,-1 1 1,1-1-1,0 1 0,0 0 1,0-1-1,0 1 0,0 0 1,-1 0-1,1 1 0,0-1 1,0 0-1,0 1 0,0-1 1,0 1-1,0-1 0,0 1 1,0 0-1,0 0 0,0 0 1,0 0-1,0 1 0,1-1 1,-1 0-1,0 1 0,1-1 1,-1 1-1,1 0 0,0-1 1,-1 1-1,-1 4 0,3-5-15,0 0 0,0 0 0,0 0-1,0 1 1,0-1 0,0 0-1,0 0 1,0 1 0,0-1 0,1 0-1,-1 0 1,0 0 0,1 0-1,-1 0 1,1 1 0,0-1-1,-1 0 1,1 0 0,0 0 0,-1 0-1,1 0 1,0-1 0,0 1-1,0 0 1,0 0 0,0-1 0,0 1-1,2 1 1,1 1 4,0 0-1,1-1 1,0 1 0,-1-1-1,10 3 1,-2-3 0,1 0 0,0-1 0,0 0 0,-1-1 1,1 0-1,0-1 0,0-1 0,-1 0 0,1-1 0,-1 0 1,0-1-1,0 0 0,0-1 0,16-8 0,16-11 65,-1-3 0,49-39 0,-77 55-46,5-3 45,20-17 601,-40 31-533,-1 1-87,0 0-1,0 0 1,0 0-1,0 1 1,0-1 0,0 0-1,1 1 1,-1-1-1,0 0 1,0 4 0,-6 17 71,1 1 0,1 0 0,1 0 1,2 1-1,-1 26 0,1-15 51,1-28-161,2 0-1,-1 1 1,1-1 0,0 0 0,0 0 0,1 0 0,0 0 0,0 0 0,1 0-1,5 11 1,-5-14-10,-1 1-1,1-1 1,-1 0 0,1 0-1,0-1 1,1 1-1,-1-1 1,1 1-1,-1-1 1,1 0 0,0 0-1,0-1 1,1 1-1,-1-1 1,0 0-1,9 3 1,3-2-8,-1-1 0,1-1 0,-1 0 0,1-1 0,-1-1 0,1 0 0,-1-1 0,1-1 0,-1 0 0,0-1 0,0-1 0,0 0 0,-1-1 0,0 0 0,0-1 0,24-17 0,25-17 0,78-55 0,-115 76 0,-1-1 0,-1-1 0,24-28 0,-40 37 0,-14 15 0,-16 14 0,2 4 0,-211 214 0,220-222 0,2-1 0,0 1 0,0 1 0,1-1 0,1 1 0,-7 16 0,13-28 0,1 0 0,-1 0 0,1 0 0,-1 0 0,1 0 0,0 0 0,-1 0 0,1 0 0,0 0 0,-1 1 0,1-1 0,0 0 0,0 0 0,0 0 0,0 0 0,0 0 0,1 0 0,-1 0 0,0 1 0,0-1 0,1 0 0,-1 0 0,1 0 0,-1 0 0,1 0 0,-1 0 0,1 0 0,-1 0 0,1-1 0,0 1 0,0 0 0,-1 0 0,1 0 0,0-1 0,0 1 0,0 0 0,0-1 0,0 1 0,0-1 0,0 1 0,0-1 0,0 1 0,0-1 0,0 0 0,0 0 0,0 1 0,2-1 0,4 0 0,-1 1 0,0-2 0,0 1 0,0 0 0,1-1 0,-1 0 0,9-4 0,5-1 0,-1-2 0,0-1 0,0 0 0,-1-1 0,-1-1 0,1-1 0,-2-1 0,0 0 0,0-1 0,-1 0 0,-1-2 0,0 1 0,-1-2 0,-1 0 0,-1 0 0,0-1 0,-1 0 0,-1-1 0,-1 0 0,-1-1 0,6-24 0,-1-5 0,-2 0 0,-2 0 0,-3-1 0,-2 0 0,-4-68 0,-1 96 0,-1 0 0,-11-42 0,11 53 0,-1 0 0,0 0 0,-1 1 0,0-1 0,0 1 0,-1 0 0,-11-12 0,17 21 0,-1 0 0,0 0 0,0 0 0,0 0 0,0 0 0,0 0 0,-1 0 0,1 0 0,0 0 0,0 1 0,0-1 0,-1 0 0,1 1 0,0-1 0,-1 1 0,1 0 0,-1-1 0,1 1 0,0 0 0,-1 0 0,1 0 0,-1 0 0,-1 0 0,1 1 0,-1 0 0,1 0 0,-1 0 0,1 0 0,0 0 0,0 0 0,-1 1 0,1-1 0,0 1 0,0 0 0,1-1 0,-3 3 0,-3 4 0,1 1 0,0-1 0,0 1 0,0 1 0,-5 12 0,6-9 0,0 0 0,1 0 0,1 0 0,0 0 0,-2 22 0,5-33 0,-15 166 0,14-148 0,2 0 0,0 0 0,2 0 0,0 0 0,1 0 0,1 0 0,9 22 0,-5-20 0,1-1 0,1 0 0,15 22 0,-19-34 0,0 0 0,0-1 0,1 0 0,0 0 0,0-1 0,1 0 0,0 0 0,17 10 0,-22-16 0,0 1 0,0-1 0,0 0 0,0 0 0,0 0 0,0-1 0,0 1 0,0-1 0,0 0 0,0 0 0,0 0 0,0-1 0,0 1 0,0-1 0,0 0 0,0 0 0,7-4 0,0 1 0,-1-2 0,0 1 0,0-1 0,0-1 0,8-7 0,1-3 0,-1-1 0,0-1 0,-2-1 0,0 0 0,-1-1 0,15-30 0,-2 6 0,-30 49 0,0 0 0,1 0 0,-1 1 0,1-1 0,0 0 0,0 0 0,0 1 0,0 6 0,-1 41 0,2-42 0,0 2 0,1 0 0,0 0 0,1 0 0,0-1 0,1 1 0,0 0 0,1-1 0,8 17 0,-10-24 0,0 0 0,0-1 0,0 1 0,0-1 0,1 1 0,-1-1 0,1 0 0,0 0 0,0 0 0,0 0 0,1 0 0,-1-1 0,1 0 0,-1 1 0,1-1 0,0-1 0,0 1 0,0 0 0,0-1 0,0 0 0,0 0 0,0 0 0,0-1 0,0 1 0,0-1 0,1 0 0,3 0 0,4-2 0,-1-1 0,0 1 0,0-2 0,-1 0 0,1 0 0,-1-1 0,1 0 0,-1-1 0,-1 0 0,1 0 0,-1-1 0,12-12 0,9-11 0,51-66 0,-68 80 0,-3 2 0,1-1 0,1 0 0,0 1 0,1 1 0,0-1 0,1 2 0,22-15 0,-36 27 0,0-1 0,0 1 0,0 0 0,0 0 0,1 0 0,-1 0 0,0 0 0,0 0 0,0 0 0,1 0 0,-1 0 0,0 0 0,0 0 0,1 0 0,-1 0 0,0 0 0,0 0 0,0 0 0,1 0 0,-1 0 0,0 0 0,0 0 0,0 0 0,0 0 0,1 1 0,-1-1 0,0 0 0,0 0 0,0 0 0,0 0 0,1 0 0,-1 0 0,0 1 0,0-1 0,0 0 0,0 0 0,0 0 0,0 1 0,1-1 0,-1 0 0,0 0 0,0 1 0,3 13 0,-1 17 0,-4 3 0,-2-1 0,-1 0 0,-1 0 0,-2-1 0,-14 39 0,19-64 0,2-6 0,0 0 0,0 1 0,1-1 0,-1 1 0,1-1 0,-1 1 0,1-1 0,0 1 0,-1 0 0,1-1 0,0 3 0,9-12 0,31-49 0,-5 5 0,-23 37 0,0 0 0,0 1 0,1 0 0,1 1 0,0 0 0,1 1 0,0 1 0,26-15 0,-39 25 0,-1 1 0,1-1 0,-1 1 0,1-1 0,-1 1 0,1-1 0,-1 1 0,1 0 0,-1 0 0,1 0 0,0 0 0,-1 0 0,1 0 0,-1 0 0,1 0 0,-1 1 0,1-1 0,-1 1 0,1-1 0,-1 1 0,1-1 0,-1 1 0,1 0 0,-1 0 0,0 0 0,0 0 0,1 0 0,-1 0 0,0 0 0,0 0 0,0 0 0,0 0 0,0 1 0,0-1 0,-1 0 0,1 1 0,0-1 0,-1 1 0,1-1 0,0 3 0,3 6 0,-1-1 0,-1 1 0,0 0 0,2 18 0,-1 14 0,-2-20 0,7 40 0,-8-61 0,1 1 0,-1-1 0,0 1 0,1-1 0,-1 1 0,1-1 0,-1 0 0,1 1 0,0-1 0,-1 0 0,1 1 0,0-1 0,0 0 0,0 0 0,0 0 0,0 0 0,0 0 0,1 0 0,-1 0 0,0 0 0,0 0 0,1 0 0,-1-1 0,0 1 0,3 0 0,-1 0 0,1-1 0,0 0 0,0 0 0,0-1 0,-1 1 0,1-1 0,0 1 0,-1-1 0,7-2 0,15-6 0,-1-1 0,0-1 0,-1 0 0,28-20 0,-8 1 0,45-40 0,-85 66 0,1 0 0,0 0 0,-1 0 0,0 0 0,4-6 0,-3 3 0,-4 7 0,0 0 0,0 0 0,0 0 0,0 1 0,-1-1 0,1 0 0,0 0 0,0 0 0,0 0 0,0 0 0,0 0 0,0 0 0,0 0 0,-1 0 0,1 0 0,0 0 0,0-1 0,0 1 0,0 0 0,0 0 0,0 0 0,0 0 0,0 0 0,-1 0 0,1 0 0,0 0 0,0 0 0,0 0 0,0 0 0,0 0 0,0 0 0,0 0 0,0-1 0,0 1 0,0 0 0,0 0 0,0 0 0,0 0 0,-1 0 0,1 0 0,0 0 0,0-1 0,0 1 0,0 0 0,0 0 0,0 0 0,0 0 0,0 0 0,0 0 0,0 0 0,0 0 0,0-1 0,0 1 0,1 0 0,-1 0 0,0 0 0,0 0 0,0 0 0,0 0 0,0 0 0,0 0 0,0-1 0,-10 6 0,-34 29 0,1 3 0,3 1 0,0 2 0,-40 55 0,76-90 0,-1 1 0,0 0 0,1 0 0,-1 0 0,2 0 0,-1 1 0,1-1 0,-5 13 0,8-19 0,0 1 0,0-1 0,0 1 0,-1-1 0,1 1 0,0-1 0,0 1 0,0 0 0,0-1 0,0 1 0,0-1 0,0 1 0,0-1 0,0 1 0,0 0 0,0-1 0,0 1 0,1-1 0,-1 1 0,0-1 0,0 1 0,1-1 0,-1 1 0,0-1 0,0 1 0,1-1 0,-1 1 0,1-1 0,-1 0 0,0 1 0,1-1 0,-1 1 0,1-1 0,-1 0 0,1 0 0,-1 1 0,1-1 0,-1 0 0,1 0 0,-1 0 0,1 1 0,0-1 0,-1 0 0,1 0 0,-1 0 0,1 0 0,-1 0 0,1 0 0,-1 0 0,1 0 0,0 0 0,4-1 0,-1 0 0,0 0 0,1 0 0,-1 0 0,7-4 0,2-1 0,0-1 0,0-1 0,-1 0 0,0-1 0,0 0 0,-1-1 0,-1 0 0,19-23 0,-1-5 0,33-61 0,-19 29 0,-21 42 0,-14 75 0,-5-24 0,1 0 0,2 0 0,12 39 0,-14-53 0,1 0 0,0 0 0,1 0 0,-1 0 0,2-1 0,-1 0 0,1 0 0,0 0 0,1-1 0,0 0 0,14 11 0,-18-16 0,1 0 0,-1-1 0,1 1 0,-1-1 0,1 0 0,0 0 0,0 0 0,0-1 0,-1 0 0,1 1 0,0-1 0,0 0 0,0-1 0,0 1 0,-1-1 0,1 0 0,0 0 0,0 0 0,-1 0 0,1-1 0,-1 1 0,5-3 0,5-3 0,-1 0 0,0-1 0,0 0 0,18-17 0,-22 17 0,-1 0 0,0-1 0,-1 0 0,0 0 0,0 0 0,-1-1 0,0 0 0,3-11 0,-1 4 0,-1-1 0,-2 0 0,6-37 0,-10 47 0,0-1 0,0 1 0,-1-1 0,0 1 0,0 0 0,-1-1 0,-5-14 0,6 23 0,1-1 0,-1 0 0,0 0 0,1 0 0,-1 0 0,0 0 0,0 1 0,0-1 0,0 0 0,1 1 0,-1-1 0,0 1 0,0-1 0,0 1 0,0-1 0,-1 1 0,-1-1 0,3 1 0,-1 0 0,1 0 0,0 0 0,-1 0 0,1 0 0,0-1 0,-1 1 0,1 0 0,-1 1 0,1-1 0,0 0 0,-1 0 0,1 0 0,-1 0 0,1 0 0,0 0 0,-1 0 0,1 1 0,0-1 0,-1 0 0,1 0 0,0 0 0,-1 1 0,1-1 0,0 0 0,-1 0 0,1 1 0,0-1 0,0 0 0,-1 1 0,1-1 0,0 0 0,0 1 0,0-1 0,0 0 0,-1 1 0,1-1 0,0 1 0,0-1 0,0 0 0,0 1 0,0-1 0,0 1 0,0-1 0,0 0 0,0 1 0,0-1 0,0 1 0,0-1 0,1 1 0,6 36 0,2 1 0,2-2 0,28 65 0,-36-93 0,16 30 0,-19-37 0,1 0 0,0 0 0,-1 0 0,1 0 0,0 0 0,-1 0 0,1-1 0,0 1 0,0 0 0,0 0 0,0-1 0,0 1 0,0-1 0,0 1 0,0-1 0,0 1 0,0-1 0,0 1 0,0-1 0,0 0 0,0 0 0,0 0 0,1 1 0,-1-1 0,0 0 0,0 0 0,0-1 0,0 1 0,0 0 0,0 0 0,2-1 0,7-4 0,-1 0 0,1-1 0,-1 0 0,0-1 0,0 0 0,-1 0 0,1-1 0,-2 0 0,1-1 0,6-10 0,8-13 0,26-52 0,-48 84 0,0-1 0,1 1 0,-1-1 0,0 1 0,0-1 0,0 1 0,0-1 0,1 1 0,-1 0 0,0-1 0,0 1 0,1-1 0,-1 1 0,0 0 0,1-1 0,-1 1 0,0 0 0,1-1 0,-1 1 0,1 0 0,-1-1 0,1 1 0,-1 0 0,0 0 0,1 0 0,-1-1 0,1 1 0,-1 0 0,1 0 0,-1 0 0,1 0 0,0 0 0,0 1 0,-1 0 0,1-1 0,-1 1 0,1 0 0,-1 0 0,0 0 0,1 0 0,-1 0 0,0-1 0,0 1 0,0 0 0,1 0 0,-1 0 0,0 0 0,0 0 0,-1 2 0,-3 74 0,2-53 0,1 0 0,0 1 0,2-1 0,4 27 0,-5-50 0,0 0 0,0 0 0,1 0 0,-1 0 0,0 0 0,1 0 0,-1 0 0,0 0 0,1 0 0,-1 0 0,1 0 0,-1 0 0,1 0 0,0-1 0,-1 1 0,1 0 0,0 0 0,0-1 0,-1 1 0,1-1 0,0 1 0,0-1 0,0 1 0,0-1 0,0 1 0,0-1 0,0 0 0,0 1 0,0-1 0,0 0 0,0 0 0,0 0 0,0 0 0,0 0 0,0 0 0,0 0 0,0 0 0,0 0 0,0 0 0,0-1 0,0 1 0,0 0 0,0-1 0,0 1 0,1-1 0,7-3 0,0-1 0,0 1 0,15-13 0,-13 10 0,26-18 0,50-44 0,-83 66 0,0-1 0,0 0 0,1 0 0,0 0 0,0 1 0,7-4 0,-12 7 0,1-1 0,0 1 0,0 0 0,0-1 0,-1 1 0,1 0 0,0 0 0,0 0 0,0 0 0,0 0 0,0 0 0,-1 0 0,1 0 0,0 0 0,0 0 0,0 0 0,0 0 0,-1 1 0,1-1 0,0 0 0,0 1 0,0-1 0,-1 1 0,1-1 0,0 1 0,0-1 0,-1 1 0,1-1 0,-1 1 0,1-1 0,0 1 0,-1 0 0,1 0 0,-1-1 0,0 1 0,1 0 0,-1 0 0,1-1 0,-1 1 0,0 0 0,0 0 0,1 0 0,-1 0 0,0 0 0,3 15 0,0 1 0,-2-1 0,0 0 0,0 0 0,-2 0 0,0 1 0,-4 19 0,4-22 0,-7 48 0,-3-1 0,-2 0 0,-23 65 0,26-98 0,-1 0 0,-1-1 0,-1-1 0,-1 0 0,-2-1 0,0 0 0,-2-2 0,-37 40 0,52-60 0,1-1 0,-1 1 0,0-1 0,-1 0 0,1 1 0,0-1 0,-1-1 0,1 1 0,-1 0 0,1-1 0,-1 0 0,0 0 0,0 0 0,1 0 0,-9 0 0,9-1 0,-1-1 0,1 1 0,-1-1 0,1 0 0,-1 0 0,1 0 0,-1-1 0,1 1 0,0-1 0,0 0 0,0 0 0,0 0 0,0 0 0,0-1 0,1 1 0,-1-1 0,-2-3 0,-2-3 0,0 0 0,1-1 0,0 0 0,0-1 0,2 1 0,-1-1 0,1 0 0,0 0 0,1 0 0,1-1 0,0 1 0,0-1 0,1-21 0,0 15 0,2 0 0,1 0 0,0 0 0,1 0 0,0 1 0,2 0 0,0-1 0,11-23 0,-9 28 0,0 1 0,1 0 0,0 0 0,1 1 0,0 0 0,1 1 0,0 0 0,0 0 0,18-11 0,-18 14 0,0 0 0,0 1 0,1 1 0,0-1 0,0 2 0,0 0 0,1 0 0,-1 1 0,1 0 0,0 1 0,15-1 0,-22 3 0,0 0 0,0 1 0,0-1 0,0 1 0,0 0 0,0 1 0,-1-1 0,1 1 0,5 2 0,-9-3 0,0-1 0,1 1 0,-1 0 0,0-1 0,0 1 0,0 0 0,0 0 0,0 0 0,0-1 0,0 1 0,0 0 0,-1 0 0,1 0 0,0 1 0,-1-1 0,1 0 0,0 0 0,-1 0 0,1 0 0,-1 1 0,0-1 0,1 0 0,-1 0 0,0 1 0,0-1 0,0 0 0,0 1 0,0-1 0,0 0 0,0 0 0,0 1 0,-1-1 0,1 0 0,0 0 0,-1 1 0,1-1 0,-1 0 0,1 0 0,-2 2 0,1-1 61,0-1 0,0 1 1,-1-1-1,1 1 0,0-1 0,-1 1 1,1-1-1,-1 0 0,1 0 0,-1 0 1,0 0-1,0 0 0,1 0 0,-4 1 1,-11 2-3852,14-3 2726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54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127 101 17887,'0'0'712,"-83"-58"-552,53 34 0,18 12 320,10 5-8,4 9-136,8 3-8,8 1-56,19 0 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9:02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146 154 8032,'0'0'3737,"10"-5"-3472,48-24 182,-50 22 12,-8 6-421,0 1-1,0-1 0,0 1 0,1-1 0,-1 1 1,0 0-1,0-1 0,1 1 0,-1-1 0,0 1 0,1 0 1,-1-1-1,0 1 0,1 0 0,-1-1 0,0 1 1,1 0-1,-1 0 0,1-1 0,-1 1 0,1 0 0,-1 0 1,0 0-1,1-1 0,-1 1 0,1 0 0,-1 0 1,1 0-1,-1 0 0,1 0 0,-1 0 0,1 0 0,-1 0 1,1 0-1,-1 0 0,1 1 0,-1-1 0,1 0 1,-1 0-1,1 1 0,6 0 861,-2 0 50,-9 2-330,-9 2-246,1 1 1,0 0-1,0 1 1,0 0-1,1 0 1,-18 17-1,9-6 121,2 0-1,-27 34 1,38-42-279,-1 1 1,1 0-1,1 0 0,0 1 0,1 0 1,0 0-1,1 0 0,0 0 1,-3 19-1,6-21-75,0 0 0,0 0-1,1 0 1,1 0 0,-1 0 0,2 0 0,-1 0 0,1 0 0,1 0-1,0 0 1,0-1 0,8 15 0,-6-15-41,-1 0 1,2-1-1,-1 1 0,1-1 1,0-1-1,14 14 0,-16-18-61,0 0 0,-1 0 0,1-1 0,0 0 0,0 0 0,0 0 0,1 0 0,-1 0 0,0-1 0,1 0 0,-1 0 0,1 0 0,-1 0 0,1-1 0,0 0 0,-1 0 0,1 0 0,5-1 0,2-1 26,-1-1 0,1-1 0,0 0 0,-1 0 0,0-1 0,0 0 0,0-1 0,-1-1 0,0 1 1,0-2-1,0 1 0,-1-1 0,-1-1 0,1 0 0,13-19 0,-4 4 91,-2-1 0,-1-1 0,-1 0 0,-2-1 0,14-40 0,-2-27 468,-13 49 21,-11 77 48,6 45 1,-3-49-548,-1-6-93,10 43 0,-10-58-38,0-1 0,0 1 0,0-1 0,1 0 0,0 1 0,0-1 0,1-1 0,-1 1 0,1 0 0,8 7 0,-7-9-2,-1-1 0,1 0 1,-1 0-1,1-1 0,0 1 0,0-1 0,0 0 1,0-1-1,0 1 0,0-1 0,1 0 0,-1 0 1,0 0-1,1-1 0,-1 0 0,0 0 1,1 0-1,-1-1 0,0 0 0,1 0 0,4-2 1,1 0 22,-1 0 0,1-1 0,-1 0 0,0-1 0,-1 0 0,1-1 0,-1 0 0,0-1 0,11-9 0,-11 7 3,-1-1 0,0 1 0,0-1 0,-1-1 0,-1 1 1,0-1-1,0 0 0,-1-1 0,0 0 0,-1 1 0,5-24 0,-6 19 4,-1 1-1,0-1 0,-1 0 1,-1 0-1,-1 0 1,0 1-1,-1-1 0,-1 0 1,-4-15-1,6 30-40,1 0 0,0 0 0,-1 0 0,1 0 0,0 0 0,0 0 0,0 0 0,0 0 0,0 0 0,0 0 0,0 0 0,0 0 0,0 0 0,0 0 0,1 0 0,-1 0 0,0 0 0,1 0 0,-1 0 0,1 0 0,-1 0 0,1 0 0,-1 1 0,1-1 0,0 0 0,-1 0 0,1 0 0,0 1 0,0-1 0,-1 0 0,1 1 0,0-1 0,0 1 0,0-1 0,0 1 0,0-1 0,0 1 0,0 0 0,0-1 0,0 1 0,0 0 0,0 0 0,0 0 0,1 0 0,8-1 0,-1 1 0,0 0 0,0 0 0,11 3 0,-9-2 0,177 26 0,82 6 0,-216-27 0,-42-4 0,0 0 0,0-1 0,0 0 0,1-1 0,-1 0 0,0-1 0,0-1 0,22-4 0,-33 6 0,-1 0 0,0 0 0,0 0 0,1 0 0,-1 0 0,0 0 0,0 0 0,1 0 0,-1 0 0,0 0 0,0 0 0,1 0 0,-1-1 0,0 1 0,0 0 0,0 0 0,1 0 0,-1 0 0,0 0 0,0 0 0,0-1 0,1 1 0,-1 0 0,0 0 0,0 0 0,0 0 0,1-1 0,-1 1 0,0 0 0,0 0 0,0 0 0,0-1 0,0 1 0,0 0 0,0 0 0,0-1 0,0 1 0,1 0 0,-1 0 0,0-1 0,0 1 0,0 0 0,0 0 0,-1-1 0,-11 3 0,-55 30 0,-65 35 0,111-55 0,0 1 0,1 2 0,-35 32 0,51-43 0,0 1 0,1-1 0,-1 0 0,1 1 0,1 0 0,-1 0 0,1-1 0,-1 2 0,1-1 0,1 0 0,-1 0 0,1 1 0,0-1 0,0 1 0,0-1 0,1 1 0,0-1 0,0 1 0,2 9 0,-1-11 0,0 0 0,0 0 0,0 0 0,0-1 0,1 1 0,0-1 0,-1 1 0,1-1 0,1 0 0,-1 1 0,0-1 0,1 0 0,-1-1 0,1 1 0,0 0 0,0-1 0,0 1 0,1-1 0,-1 0 0,0 0 0,1 0 0,-1-1 0,1 1 0,0-1 0,-1 0 0,1 0 0,0 0 0,7 0 0,-5 0 0,0-1 0,0 0 0,0 0 0,0 0 0,0-1 0,0 0 0,0 0 0,0-1 0,0 0 0,-1 0 0,1 0 0,0 0 0,-1-1 0,7-4 0,-4 1 0,-1 0 0,0 0 0,0-1 0,0 1 0,-1-1 0,0-1 0,-1 1 0,8-14 0,-3 2 0,-1 0 0,-1-1 0,-1 1 0,-1-2 0,0 1 0,-2-1 0,4-32 0,-6 24 0,-1 1 0,-3-44 0,1 72 0,1 0 0,0 0 0,0 0 0,0 0 0,0 0 0,0 0 0,0 0 0,0 0 0,0 0 0,0 0 0,-1 0 0,1 0 0,0 0 0,0 0 0,0 0 0,0 0 0,0 0 0,0 0 0,0 0 0,0 0 0,0 0 0,-1 0 0,1 0 0,0 0 0,0 0 0,0 0 0,0 0 0,0 0 0,0 0 0,0 0 0,0 0 0,0 0 0,0 0 0,0 0 0,-1-1 0,1 1 0,0 0 0,0 0 0,0 0 0,0 0 0,0 0 0,0 0 0,0 0 0,-3 10 0,3 7 0,1 1 0,0-1 0,1 0 0,1 0 0,1 0 0,0 0 0,1 0 0,1-1 0,0 0 0,1 0 0,1 0 0,1-1 0,0 0 0,1-1 0,0 0 0,1-1 0,1 0 0,12 12 0,-21-24 0,-1 1 0,0-1 0,1 0 0,-1 0 0,1 0 0,-1 0 0,1 0 0,-1-1 0,1 1 0,0-1 0,-1 1 0,1-1 0,0 0 0,-1 0 0,1 0 0,0-1 0,-1 1 0,1-1 0,0 1 0,-1-1 0,1 0 0,-1 0 0,1 0 0,-1 0 0,1 0 0,-1-1 0,3-2 0,6-3 0,-1 0 0,-1 0 0,1-1 0,12-15 0,-11 10 0,0 0 0,-2-1 0,0 0 0,0-1 0,9-21 0,24-80 0,-22 54 0,-19 59 0,8-21 0,-4 16 0,-5 7 0,0 1 0,0 0 0,0 0 0,0 0 0,0 0 0,0 0 0,0 0 0,0 0 0,0 0 0,0 0 0,0 0 0,0 0 0,0 0 0,0 0 0,0 0 0,0 0 0,0 0 0,1 0 0,-1-1 0,0 1 0,0 0 0,0 0 0,0 0 0,0 0 0,0 0 0,0 0 0,0 0 0,0 0 0,0 0 0,0 0 0,1 0 0,-1 0 0,0 0 0,0 0 0,0 0 0,0 0 0,0 1 0,0-1 0,0 0 0,0 0 0,0 0 0,0 0 0,0 0 0,0 0 0,0 0 0,0 0 0,1 0 0,-1 0 0,0 0 0,0 0 0,0 0 0,0 0 0,0 0 0,0 0 0,0 0 0,0 1 0,0-1 0,0 0 0,0 0 0,0 0 0,0 0 0,0 0 0,0 0 0,2 8 0,0 1 0,0-1 0,0 16 0,1 4 0,9 37 0,38 117 0,-49-178 0,1 0 0,0 0 0,-1 0 0,1 0 0,1 0 0,-1-1 0,0 1 0,1-1 0,0 1 0,4 3 0,-6-6 0,0 0 0,0-1 0,1 1 0,-1 0 0,0-1 0,1 1 0,-1 0 0,0-1 0,1 0 0,-1 1 0,0-1 0,1 0 0,-1 0 0,1 0 0,-1 0 0,1 0 0,-1 0 0,0 0 0,1 0 0,-1 0 0,1-1 0,-1 1 0,0-1 0,1 1 0,-1-1 0,0 1 0,1-1 0,-1 0 0,0 0 0,0 0 0,0 1 0,0-1 0,0 0 0,2-2 0,6-7 0,0 1 0,-1-1 0,0-1 0,0 0 0,8-17 0,26-64 0,-18 37 0,-15 31 0,-8 20 0,1-1 0,0 1 0,0-1 0,0 1 0,0 0 0,1 0 0,4-6 0,-7 9 0,1 1 0,-1 0 0,1 0 0,-1-1 0,1 1 0,-1 0 0,1 0 0,-1 0 0,1 0 0,-1-1 0,1 1 0,0 0 0,-1 0 0,1 0 0,-1 0 0,1 0 0,-1 1 0,1-1 0,-1 0 0,1 0 0,-1 0 0,1 0 0,-1 0 0,1 1 0,-1-1 0,1 0 0,-1 1 0,1-1 0,-1 0 0,1 1 0,15 13 0,-14-12 0,20 20 0,11 12 0,53 41 0,-75-66 0,1-1 0,0 0 0,0-1 0,1-1 0,0 0 0,0 0 0,1-1 0,-1-1 0,18 3 0,-26-6 0,0-1 0,1 0 0,-1 0 0,1 0 0,-1 0 0,0-1 0,1 0 0,-1 0 0,0-1 0,1 1 0,-1-1 0,0 0 0,0 0 0,-1-1 0,1 0 0,0 0 0,-1 0 0,0 0 0,0 0 0,0-1 0,0 0 0,0 0 0,3-5 0,-1 1 0,-1 0 0,0 0 0,0 0 0,-1-1 0,0 0 0,0 0 0,-1 0 0,-1 0 0,1 0 0,-1-1 0,-1 1 0,1-13 0,-2 20 0,0-10 0,0 0 0,0 0 0,-1 0 0,-3-12 0,4 21 0,-1 1 0,1 0 0,-1 0 0,0 0 0,1 0 0,-1 0 0,0 0 0,0 0 0,0 0 0,0 0 0,0 0 0,-1 1 0,1-1 0,-1 0 0,1 1 0,-1-1 0,1 1 0,-1 0 0,0-1 0,0 1 0,0 0 0,0 0 0,0 0 0,0 0 0,0 0 0,0 1 0,0-1 0,0 1 0,0-1 0,-4 1 0,3 0 0,1 0 0,0 1 0,0-1 0,0 1 0,0-1 0,0 1 0,0 0 0,0 0 0,0 0 0,0 0 0,0 0 0,0 1 0,0-1 0,1 0 0,-1 1 0,1-1 0,-3 3 0,0 1 0,1 0 0,-1 0 0,1 0 0,-5 12 0,3-6 0,1 0 0,1 0 0,0 1 0,0 0 0,1-1 0,0 1 0,1 0 0,1 0 0,0 0 0,0 0 0,5 24 0,-3-27 0,1 0 0,-1 1 0,2-1 0,0 0 0,0 0 0,0-1 0,1 1 0,0-1 0,1 0 0,0-1 0,0 1 0,1-1 0,0 0 0,0-1 0,9 7 0,-11-9 0,-1-1 0,1 0 0,-1 0 0,1 0 0,0 0 0,0-1 0,1 0 0,-1 0 0,0 0 0,1-1 0,-1 1 0,1-1 0,-1-1 0,1 1 0,0-1 0,-1 0 0,1 0 0,0-1 0,10-2 0,-6 1 0,0 0 0,-1-1 0,1 0 0,-1-1 0,0 0 0,0-1 0,0 0 0,-1 0 0,1 0 0,-1-1 0,0-1 0,-1 1 0,0-1 0,9-11 0,-2-2 0,-1-1 0,-2 0 0,0-1 0,9-24 0,24-94 0,-29 88 0,-13 43 0,3-6 0,-5 15 0,0 0 0,1 0 0,-1 0 0,0 0 0,0 0 0,0 0 0,0 0 0,0-1 0,0 1 0,1 0 0,-1 1 0,0-1 0,0 0 0,0 0 0,0 0 0,0 0 0,0 0 0,1 0 0,-1 0 0,0 0 0,0 0 0,0 0 0,0 0 0,0 0 0,0 0 0,0 0 0,0 0 0,1 0 0,-1 1 0,0-1 0,0 0 0,0 0 0,0 0 0,0 0 0,0 0 0,0 0 0,0 0 0,0 0 0,0 1 0,0-1 0,0 0 0,0 0 0,0 0 0,0 0 0,0 0 0,0 0 0,0 1 0,0-1 0,0 0 0,0 0 0,0 0 0,0 0 0,0 0 0,2 12 0,-2-9 0,5 64 0,-4 0 0,-9 90 0,7-143 0,0 5 0,-1 0 0,-1 0 0,-1 0 0,-1 0 0,-9 25 0,14-43 0,-1 0 0,1 0 0,0 0 0,-1 0 0,1 0 0,-1 0 0,0-1 0,1 1 0,-1 0 0,1 0 0,-1-1 0,0 1 0,0 0 0,1-1 0,-1 1 0,0-1 0,0 1 0,0-1 0,0 1 0,0-1 0,0 0 0,0 1 0,0-1 0,0 0 0,1 0 0,-1 0 0,0 0 0,0 0 0,0 0 0,0 0 0,0 0 0,0 0 0,0 0 0,0 0 0,0 0 0,0-1 0,0 1 0,0-1 0,0 1 0,0 0 0,0-1 0,0 1 0,1-1 0,-2 0 0,-2-2 0,1 1 0,-1-1 0,1 0 0,0 0 0,0 0 0,0 0 0,0-1 0,-5-7 0,3 1 0,0 0 0,1 0 0,0-1 0,0 0 0,-3-21 0,6 26 0,0 1 0,0-1 0,1 1 0,0-1 0,1 1 0,-1-1 0,1 0 0,0 1 0,0 0 0,1-1 0,-1 1 0,1 0 0,1-1 0,3-7 0,-5 12 0,1 0 0,-1 0 0,0 0 0,0-1 0,0 1 0,1 0 0,-1 1 0,1-1 0,-1 0 0,1 0 0,-1 0 0,1 1 0,-1-1 0,1 1 0,-1 0 0,1-1 0,0 1 0,3 0 0,33 1 0,-31 0 0,14 1 0,1 2 0,0 0 0,-1 1 0,0 1 0,0 2 0,-1 0 0,1 1 0,28 17 0,-46-24 50,0 1 0,0-1 0,0 1-1,0-1 1,0 1 0,-1 0 0,1 0 0,-1 0 0,0 0 0,0 0 0,0 1-1,1 3 1,1 4 10,0 1 0,4 17-1,-7-21-739,1 0 0,0 0-1,1 0 1,-1 0 0,2-1 0,3 9-1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9:05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62 10248,'0'0'4176,"7"-11"-3351,21-32-30,-20 36-152,-5 8-330,-1 11-55,-1-8-70,2 35 418,0 0 0,-7 75 0,-20 81 388,-49 180 943,32-183-513,33-154-799,-2-1 0,-15 37 0,25-74-593,-1 0 0,1 0 1,0 0-1,0 0 0,0-1 0,0 1 0,0 0 1,0 0-1,0 0 0,0 0 0,0 0 1,0 0-1,0 0 0,0 0 0,0 0 0,0 0 1,-1 0-1,1 0 0,0 0 0,0 0 1,0 0-1,0 0 0,0 0 0,0 0 1,0 0-1,0 0 0,0 0 0,0 0 0,-1 0 1,1 0-1,0 0 0,0 0 0,0 0 1,0 0-1,0 0 0,0 0 0,0 0 0,0 0 1,0 0-1,0 0 0,0 0 0,-1 0 1,1 0-1,0 1 0,0-1 0,0 0 0,0 0 1,0 0-1,0 0 0,0 0 0,0 0 1,0 0-1,0 0 0,0 0 0,0 0 1,0 0-1,0 1 0,0-1 0,0 0 0,0 0 1,0 0-1,0 0 0,0 0 0,0 0 1,0 0-1,0 0 0,0 0 0,-3-11 783,-1-23-719,4 26 174,-1-11-112,0-1 1,1 1-1,2 0 1,0-1 0,1 1-1,0 0 1,2 0-1,0 1 1,2-1-1,0 1 1,0 0 0,2 1-1,12-19 1,-17 31-101,0 0 1,0 0-1,0 1 0,1-1 1,0 1-1,0 0 0,0 1 1,1-1-1,7-3 1,-11 6-36,0 0 1,0 0 0,0 0-1,1 0 1,-1 1 0,0-1-1,0 1 1,1-1 0,-1 1-1,0 0 1,1 0 0,-1 0-1,0 0 1,1 0 0,-1 1 0,0-1-1,1 1 1,-1-1 0,0 1-1,0 0 1,1 0 0,-1 0-1,0 0 1,0 0 0,0 1-1,0-1 1,-1 0 0,4 3-1,4 7-2,0 1 0,-1-1 0,0 1 0,-1 0 0,-1 1-1,0 0 1,0 0 0,-1 0 0,-1 1 0,4 15 0,-1 9 36,-2 1 1,1 56 0,-6-92-58,0 1 0,0-1 0,1 1 0,-1-1 0,1 1 0,0 0 0,0-1 0,0 0 0,0 1 0,1-1 0,-1 0 0,1 0 0,3 6 0,-3-7 0,0-1 0,0 1 0,0-1 0,1 1 0,-1-1 0,0 0 0,1 0 0,-1 0 0,1 0 0,-1 0 0,1 0 0,-1-1 0,1 1 0,-1-1 0,1 1 0,0-1 0,-1 0 0,1 0 0,0-1 0,3 0 0,8-1 0,-1-1 0,1 0 0,0-1 0,-1 0 0,1-2 0,22-11 0,75-53 0,-86 53 0,47-34 0,101-94 0,-168 140 0,28-29 0,-31 33 0,-1-1 0,0 1 0,1-1 0,-1 0 0,0 0 0,0 0 0,0 1 0,0-1 0,-1 0 0,1 0 0,0 0 0,-1 0 0,1 0 0,-1-1 0,0 1 0,0 0 0,0-4 0,0 6 0,-1-1 0,1 1 0,-1 0 0,1 0 0,-1 0 0,0-1 0,1 1 0,-1 0 0,1 0 0,-1 0 0,1 0 0,-1 0 0,1 0 0,-1 0 0,0 0 0,1 0 0,-1 0 0,1 1 0,-1-1 0,1 0 0,-1 0 0,1 0 0,-1 1 0,1-1 0,-1 0 0,1 0 0,-1 1 0,1-1 0,0 0 0,-1 1 0,-2 1 0,-18 8 0,0 1 0,1 1 0,1 1 0,0 1 0,0 0 0,2 2 0,0 0 0,0 1 0,2 0 0,0 1 0,1 1 0,1 1 0,1 0 0,1 0 0,0 1 0,-11 34 0,21-52 0,-1 1 0,1-1 0,1 1 0,-1-1 0,1 1 0,-1-1 0,1 1 0,0-1 0,0 1 0,0-1 0,1 1 0,-1-1 0,1 1 0,0-1 0,0 0 0,0 1 0,0-1 0,1 0 0,0 0 0,-1 0 0,1 0 0,0 0 0,0 0 0,1 0 0,3 4 0,-2-5 0,-1 1 0,1-1 0,0 0 0,0 0 0,0 0 0,0 0 0,0 0 0,0-1 0,0 0 0,1 0 0,-1 0 0,0-1 0,1 1 0,-1-1 0,0 0 0,1 0 0,-1-1 0,1 1 0,-1-1 0,7-2 0,-2 0 0,-1-1 0,1 0 0,-1 0 0,0-1 0,0 0 0,0 0 0,-1-1 0,0 0 0,0 0 0,0-1 0,-1 0 0,10-12 0,-3 0 0,0-1 0,-1 0 0,17-42 0,24-86 0,-51 159 0,0 1 0,1-2 0,6 16 0,-1-3 0,-3-4 0,2 1 0,0-2 0,1 1 0,1-1 0,1-1 0,21 31 0,-29-46 0,0 0 0,-1-1 0,1 1 0,0-1 0,0 1 0,0-1 0,0 0 0,0 0 0,0 0 0,1 0 0,-1 0 0,0 0 0,0 0 0,1-1 0,-1 1 0,0-1 0,1 0 0,-1 0 0,1 0 0,-1 0 0,0 0 0,1 0 0,-1 0 0,0-1 0,1 0 0,-1 1 0,0-1 0,1 0 0,-1 0 0,0 0 0,0 0 0,0 0 0,3-3 0,3-2 0,0 1 0,0-2 0,-1 1 0,0-1 0,0 0 0,10-15 0,13-24 0,24-55 0,-14 28 0,-30 61 0,-10 12 0,0 0 0,0 0 0,1 0 0,-1 0 0,0 0 0,0 0 0,0 0 0,1 0 0,-1 0 0,0 1 0,0-1 0,1 0 0,-1 0 0,0 0 0,0 0 0,0 0 0,0 1 0,1-1 0,-1 0 0,0 0 0,0 0 0,0 0 0,0 1 0,0-1 0,0 0 0,1 0 0,-1 0 0,0 1 0,0-1 0,0 0 0,0 0 0,0 1 0,0-1 0,0 0 0,2 34 0,-1-21 0,17 185 0,-17-194 0,-1 0 0,1 0 0,0 0 0,0-1 0,1 1 0,-1 0 0,1 0 0,0-1 0,2 5 0,-3-7 0,0 0 0,-1-1 0,1 1 0,0 0 0,0 0 0,-1-1 0,1 1 0,0-1 0,0 1 0,0-1 0,0 1 0,0-1 0,0 0 0,0 1 0,0-1 0,0 0 0,0 0 0,0 0 0,0 1 0,0-1 0,0 0 0,0 0 0,0-1 0,0 1 0,0 0 0,0 0 0,0 0 0,0-1 0,0 1 0,0 0 0,0-1 0,0 1 0,0-1 0,0 1 0,-1-1 0,1 0 0,0 1 0,0-1 0,0-1 0,7-4 0,-1 0 0,-1-1 0,1 0 0,-1 0 0,-1-1 0,1 0 0,6-13 0,26-65 0,-10 19 0,-23 57 0,0 0 0,0 0 0,0 0 0,1 1 0,14-18 0,-20 27 0,1-1 0,-1 1 0,1 0 0,0 0 0,-1-1 0,1 1 0,0 0 0,-1 0 0,1 0 0,0-1 0,0 1 0,-1 0 0,1 0 0,0 0 0,-1 0 0,1 0 0,0 1 0,-1-1 0,1 0 0,0 0 0,-1 0 0,1 0 0,0 1 0,-1-1 0,1 0 0,0 1 0,-1-1 0,1 1 0,-1-1 0,1 0 0,0 2 0,20 18 0,-17-16 0,20 23 0,-10-11 0,30 27 0,-39-39 0,0 0 0,1 0 0,-1-1 0,1 0 0,-1 0 0,1 0 0,0-1 0,0 0 0,1 0 0,9 2 0,-9-3 0,-1 0 0,0-1 0,1 0 0,-1 0 0,1 0 0,-1-1 0,0 0 0,1 0 0,-1 0 0,0-1 0,0 0 0,0 0 0,0-1 0,0 0 0,-1 0 0,1 0 0,-1 0 0,0-1 0,0 0 0,0 0 0,0-1 0,-1 1 0,1-1 0,-1 0 0,0 0 0,-1-1 0,1 1 0,-1-1 0,0 1 0,-1-1 0,4-8 0,-6 9 0,1 0 0,-1 0 0,0 1 0,0-1 0,0 0 0,-1 0 0,0 1 0,0-1 0,0 0 0,0 1 0,-1-1 0,1 1 0,-1-1 0,0 1 0,-1 0 0,1 0 0,-1 0 0,0 0 0,0 0 0,0 1 0,0-1 0,-6-3 0,6 4 0,0 0 0,0 0 0,-1 0 0,1 1 0,-1-1 0,0 1 0,1 0 0,-1 1 0,0-1 0,0 0 0,-1 1 0,1 0 0,0 0 0,0 0 0,0 1 0,-1-1 0,1 1 0,0 0 0,-1 1 0,1-1 0,0 1 0,0-1 0,-1 1 0,1 0 0,-4 2 0,-1 2 0,1 0 0,0 0 0,0 1 0,1 0 0,-1 1 0,1-1 0,1 1 0,-1 1 0,1-1 0,0 1 0,1 0 0,0 1 0,0-1 0,1 1 0,0 0 0,1 0 0,0 0 0,0 0 0,1 1 0,0-1 0,0 1 0,1-1 0,1 1 0,-1 0 0,2 0 0,-1-1 0,1 1 0,1-1 0,0 1 0,0-1 0,1 1 0,0-1 0,7 14 0,-4-13 0,0 0 0,0 0 0,1 0 0,0-1 0,1 0 0,0-1 0,0 0 0,1 0 0,0 0 0,0-1 0,1-1 0,0 0 0,0 0 0,1-1 0,-1 0 0,1 0 0,0-2 0,0 1 0,1-1 0,-1-1 0,1 0 0,12 0 0,27 1 0,73-6 0,-106 2 0,0-2 0,0 0 0,0-1 0,0 0 0,-1-2 0,0 0 0,28-14 0,-10-3-3935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9:06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76 13560,'0'0'2038,"1"-11"-915,1-8-668,1-26 3026,-15 146-1888,-14 155-246,26 511 2943,6-714-3744,0 26 3355,-19-114-3476,9 16-425,1 1 0,0-1 0,1 0 0,1 0 0,1 0 0,0 0 0,2 0 0,0 0 0,1 0 0,6-20 0,-4 22 0,1 1 0,0 0 0,1 0 0,1 1 0,1-1 0,0 2 0,0-1 0,18-18 0,-20 25 0,0 1 0,1 0 0,0 0 0,1 1 0,-1 0 0,1 1 0,0-1 0,1 2 0,-1-1 0,1 1 0,0 1 0,0 0 0,0 0 0,0 1 0,11-1 0,-15 2 0,0 1 0,1 0 0,-1 1 0,0-1 0,0 1 0,0 1 0,-1-1 0,1 1 0,0 0 0,0 0 0,-1 1 0,1-1 0,-1 1 0,0 0 0,0 1 0,0-1 0,0 1 0,-1 0 0,1 0 0,-1 1 0,0-1 0,0 1 0,-1 0 0,4 7 0,-4-8 0,0 1 0,-1 0 0,0 0 0,0 0 0,-1 0 0,1 0 0,-1 0 0,0 1 0,0-1 0,-1 0 0,0 1 0,0-1 0,0 0 0,0 1 0,-1-1 0,0 0 0,0 0 0,0 1 0,-1-1 0,0 0 0,0 0 0,0 0 0,0-1 0,-1 1 0,0-1 0,0 1 0,-6 6 0,4-7 0,1 0 0,-2 1 0,1-2 0,0 1 0,-1-1 0,0 1 0,0-2 0,0 1 0,0-1 0,0 1 0,0-2 0,-1 1 0,1-1 0,-11 1 0,4-1 0,-1 0 0,1-2 0,0 1 0,0-2 0,0 1 0,-16-6 0,16 3 0,32 16 0,181 129 0,-156-113 0,-21-15 0,-1 1 0,28 24 0,-47-33 0,-2-4 0,-1 1 0,1-1 0,0 0 0,0 0 0,0 1 0,0-1 0,0 0 0,0 0 0,0 0 0,0 0 0,0-1 0,0 1 0,0 0 0,1 0 0,-1-1 0,2 2 0,-3-4 0,1 1 0,-1 0 0,0 0 0,1 0 0,-1-1 0,0 1 0,0 0 0,0 0 0,0 0 0,0-1 0,0 1 0,0 0 0,0 0 0,-1-2 0,0-3 0,1-17 348,-2-30-188,1 28-4603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9:07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10656,'0'0'11433,"11"-4"-10803,-7 2-553,3-1 30,-1 0-1,1 0 1,-1 1-1,1 0 1,0 0-1,0 1 1,0 0-1,0 0 0,0 1 1,12 0-1,201 12 1898,193 16 796,-242-13-476,-170-15-2266,0 0 0,0 1 0,-1-1 1,1 0-1,0 0 0,-1 0 0,1 1 0,-1-1 0,1 0 1,0 1-1,-1-1 0,1 0 0,-1 1 0,1-1 0,-1 1 0,1-1 1,-1 1-1,1-1 0,-1 1 0,1-1 0,-1 1 0,0 0 0,1-1 1,-1 1-1,0-1 0,1 1 0,-1 0 0,0-1 0,0 1 0,0 0 1,0-1-1,0 1 0,0 1 0,0 8-1600,0-5-1280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46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289 258 6928,'0'0'3373,"-3"10"-2889,-13 43 117,-28 62 0,37-99-488,-1-1 1,0 1-1,-1-2 0,-1 1 0,0-1 1,-1 0-1,-1-1 0,-24 21 0,34-32-94,1-1 1,-1 1-1,0-1 0,0 0 0,-1 0 0,1 1 0,0-2 1,0 1-1,0 0 0,-1 0 0,1-1 0,0 1 0,-1-1 0,1 0 1,-1 0-1,1 0 0,0 0 0,-1 0 0,1 0 0,0-1 1,-1 1-1,1-1 0,0 1 0,-1-1 0,1 0 0,0 0 1,0 0-1,0 0 0,0 0 0,0-1 0,0 1 0,0-1 1,0 1-1,0-1 0,1 0 0,-1 0 0,1 1 0,-1-1 0,1 0 1,0 0-1,0-1 0,0 1 0,0 0 0,0 0 0,-1-4 1,-3-11 43,0 0 1,0 0-1,2-1 1,0 0-1,1 1 1,1-1-1,1 0 1,0 0-1,1 0 1,1 1-1,1-1 1,1 0-1,8-26 1,-3 18 0,2 1 1,0 0 0,1 1-1,2 0 1,0 1-1,2 1 1,0 0 0,26-25-1,-39 43-41,0 1-1,1 0 1,0-1 0,0 1-1,0 1 1,0-1-1,0 1 1,0-1-1,1 1 1,-1 0 0,7-1-1,-9 2-7,0 1-1,0 0 1,1 0 0,-1 0-1,0 0 1,0 0 0,1 1-1,-1-1 1,0 0 0,0 1-1,0 0 1,1 0 0,-1-1-1,0 1 1,0 0 0,0 1-1,0-1 1,0 0 0,-1 1-1,1-1 1,0 1 0,-1-1-1,1 1 1,-1 0 0,1-1-1,1 5 1,2 2 23,0 1 1,0 0 0,-1 0-1,0 0 1,-1 1-1,0-1 1,3 17 0,4 74 163,-8-74-144,3 95 251,-5 0 0,-24 182-1,-78 233 715,79-443-268,26-135-587,1 0-1,2-1 0,21-72 1,-14 60-69,150-586 641,-141 567-563,41-90-1,-46 125-90,3 1-1,1 1 1,44-59-1,-62 92-77,0 0 5,0 0-1,0 0 0,0 1 1,0-1-1,1 1 0,-1 0 1,1 0-1,0 0 1,6-3-1,-10 6-11,0 0 1,1 0-1,-1 0 1,1-1-1,-1 1 1,0 0-1,1 0 1,-1 0-1,1 0 0,-1 0 1,0 0-1,1 0 1,-1 0-1,1 0 1,-1 0-1,1 0 1,-1 0-1,0 0 1,1 0-1,-1 0 0,1 1 1,-1-1-1,0 0 1,1 0-1,-1 0 1,0 1-1,1-1 1,-1 0-1,0 0 0,1 1 1,-1-1-1,0 0 1,1 1-1,-1-1 1,0 0-1,0 1 1,1 0-1,3 18 28,-3 43-5,-2-1 0,-17 106 0,12-117-16,-35 225 22,-15 153 61,52-383-25,3 0 0,2 0-1,1 0 1,11 54-1,-13-97-53,1 0 0,-1-1 0,1 1 0,-1 0 0,1 0 0,-1-1 0,1 1 0,0-1 0,0 1 0,0 0 0,0-1 0,0 0 0,0 1 0,0-1 0,1 0 0,-1 1 0,0-1 0,1 0 1,-1 0-1,1 0 0,-1 0 0,1 0 0,0-1 0,-1 1 0,1 0 0,0-1 0,-1 1 0,1-1 0,0 0 0,0 1 0,-1-1 0,1 0 0,0 0 0,0 0 0,0 0 0,-1-1 0,1 1 0,3-1 0,2-1 12,-1 0 1,1 0 0,-1 0-1,0-1 1,0 0-1,0 0 1,-1-1 0,1 0-1,6-5 1,15-17 89,29-37 0,-8 7-9,-39 47-87,122-140 258,-108 120-156,-2-1 1,0-2 0,21-45-1,-36 64-13,-8 13 3,-13 23 26,11-16-142,-24 34 46,12-18-38,1 0 0,1 1 0,-19 45 0,25-49-17,1 1 0,1 0 0,1 0 1,1 0-1,1 0 0,1 1 0,1 35 0,1-53 5,1 1 0,0 0-1,0-1 1,0 1 0,1-1 0,-1 1-1,6 8 1,-7-12 8,1 0 0,0 0-1,-1 0 1,1 0 0,0 0 0,0 0 0,0 0 0,0 0-1,0 0 1,0 0 0,0 0 0,0-1 0,1 1 0,-1 0-1,0-1 1,0 1 0,0-1 0,1 0 0,-1 1 0,0-1-1,1 0 1,-1 0 0,0 1 0,1-1 0,-1 0 0,0 0-1,1-1 1,-1 1 0,0 0 0,1 0 0,-1-1 0,0 1-1,2-1 1,3-2 2,-1 0 0,0-1-1,0 1 1,0-1 0,0 0-1,-1 0 1,1-1 0,-1 1-1,0-1 1,-1 0 0,5-7-1,1-2 13,-2 0-1,0 0 0,7-21 1,-7 17 11,-1-2 1,-1 1 0,0 0 0,2-31-1,-7 43-10,0 1-1,0-1 1,0 0-1,-1 0 1,0 0-1,0 1 1,-1-1-1,0 1 1,0-1-1,-1 1 0,0-1 1,0 1-1,0 0 1,0 1-1,-1-1 1,-9-10-1,11 14-4,0 0-1,-1 0 0,1 0 1,-1 0-1,0 1 0,0-1 1,1 1-1,-1-1 1,0 1-1,0 0 0,0 0 1,-1 1-1,1-1 0,-3 0 1,4 1-5,0 0 1,0 0-1,0 0 1,0 0-1,0 0 0,0 0 1,0 1-1,0-1 1,0 0-1,0 1 1,0 0-1,0 0 1,0-1-1,1 1 1,-1 0-1,0 0 0,1 1 1,-1-1-1,0 0 1,1 0-1,0 1 1,-1-1-1,0 3 1,1-4-6,1 1 1,0 0 0,0-1-1,0 1 1,0 0 0,0-1-1,0 1 1,0-1 0,1 1-1,-1 0 1,0-1 0,0 1-1,0 0 1,1-1 0,-1 1-1,0-1 1,1 1 0,-1 0-1,0-1 1,1 1 0,-1-1-1,1 1 1,-1-1 0,1 1-1,-1-1 1,1 0 0,-1 1 0,1-1-1,0 0 1,-1 1 0,1-1-1,-1 0 1,2 1 0,24 10-42,-16-8 27,1-1 0,-1 0 0,1-1 0,0 0 0,-1-1 1,1 0-1,17-2 0,78-18-50,-44 6 29,-60 13 37,1 1-1,0-1 0,0 1 0,0 0 1,-1 0-1,1 0 0,0 0 0,0 0 1,0 1-1,-1-1 0,1 1 0,0-1 1,0 1-1,-1 0 0,1 0 0,0 1 1,-1-1-1,0 0 0,1 1 0,-1 0 1,3 2-1,-3-1 2,0-1 0,0 1 0,0 0 0,0 0 0,-1 0 0,0 0 0,1 1 0,-1-1 0,0 0 1,-1 1-1,1-1 0,0 0 0,-1 1 0,0-1 0,0 1 0,0-1 0,-1 5 0,-22 170 180,23-177-179,0-1 0,0 0 0,0 0 0,0 0 0,0 0 0,-1 0 0,1 1 0,0-1-1,0 0 1,0 0 0,0 0 0,0 0 0,0 1 0,0-1 0,0 0 0,0 0 0,0 0 0,0 0 0,0 0-1,0 1 1,0-1 0,0 0 0,1 0 0,-1 0 0,0 0 0,0 0 0,0 1 0,0-1 0,0 0 0,0 0-1,0 0 1,0 0 0,0 0 0,1 0 0,-1 1 0,0-1 0,0 0 0,0 0 0,0 0 0,0 0 0,1 0-1,-1 0 1,0 0 0,0 0 0,0 0 0,1 0 0,6-7 57,11-20 6,-13 20-45,-4 6-18,64-89 183,-54 76-138,0 1 0,1 1 0,0 0 0,22-16 0,-31 26-30,0 0 0,0 0-1,0 0 1,0 0 0,0 0 0,1 1-1,-1 0 1,1 0 0,-1 0-1,5-1 1,-6 2-11,-1 0 0,1 1 0,0-1 0,-1 0 0,1 1-1,-1-1 1,1 1 0,-1 0 0,1-1 0,-1 1 0,0 0 0,1 0-1,-1 0 1,0 0 0,1 0 0,-1 0 0,0 0 0,0 1 0,0-1 0,0 0-1,0 0 1,0 1 0,-1-1 0,2 4 0,8 15 18,-1 2 1,-1-1-1,-2 1 1,0 0-1,5 35 0,-6-26-3,2-1-1,13 35 1,-7-39 26,-12-26-46,-1 0 0,0 1 0,0-1 0,0 0 0,0 0 0,1 1 0,-1-1 0,0 0 1,0 1-1,1-1 0,-1 0 0,0 0 0,1 0 0,-1 1 0,0-1 0,0 0 0,1 0 0,-1 0 0,0 0 0,1 0 0,-1 0 0,0 0 0,1 1 0,-1-1 1,0 0-1,1 0 0,-1 0 0,1 0 0,-1 0 0,0-1 0,1 1 0,-1 0 0,0 0 0,1 0 0,-1 0 0,0 0 0,1 0 0,-1 0 0,0-1 1,0 1-1,1 0 0,-1 0 0,0-1 0,1 1 0,-1 0 0,0 0 0,0-1 0,0 1 0,1 0 0,-1 0 0,0-1 0,0 1 0,0 0 0,0-1 0,1 1 1,-1 0-1,0-1 0,0 1 0,0 0 0,0-1 0,0 1 0,0-1 0,0 1 0,0 0 0,0-1 0,35-139 170,6-18 81,-40 154-243,2-6 25,0 0 0,0 1 0,1-1 0,6-9 0,-8 17-27,0-1 0,-1 1 0,1-1 0,0 1 0,1 0 0,-1 0 0,0 0 0,0 0 0,1 1 0,-1-1 0,1 0 0,0 1 0,-1 0 0,1 0 0,0 0 0,0 0 0,0 0 0,3 0 0,50-7 43,-30 6-22,49-13 1,47-24-228,-78 21-3316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9:07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0 12760,'0'0'4745,"3"21"-3977,6 326 776,-29 89-423,6-170-482,8 299 1263,9-520-1499,-2 0 0,-2-1-1,-3 1 1,-1 0 0,-13 54-1,13-75 130,5-19-279,-1 0-1,0 0 1,0 0 0,-1 0-1,-2 5 1,7-26 431,-2-1-591,16-66-288,-10 55-2980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9:08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14568,'0'0'5054,"10"15"-4546,-1-3-402,-1 1 0,-1 0 0,11 24 0,-12-14-11,-1 1-1,0 0 1,-2 0-1,-1 0 1,-1 0-1,-3 31 1,2-15 10,-22 523 1374,8-299-590,-15 130 1441,26-244-174,3-149-2052,0 1 1,0 0-1,0-1 0,0 1 1,1-1-1,-1 1 0,0-1 1,1 1-1,-1-1 0,1 1 1,0-1-1,-1 1 0,1-1 1,2 3-1,-3-4-116,0 1 0,1-1 0,-1 0 0,0 0 0,1 0 0,-1 1 0,0-1 0,1 0 0,-1 0 0,0 0 0,1 0 0,-1 1 0,0-1 0,1 0 0,-1 0 0,0 0 0,1 0 0,-1 0 0,0 0 1,1 0-1,-1 0 0,1 0 0,-1 0 0,0 0 0,1 0 0,-1-1 0,1 1 0,6-7-3059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3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280 636 8336,'0'0'11625,"-11"-5"-11271,-37-15-15,46 19-294,-1 0-1,0 1 1,0-1-1,0 1 1,0-1-1,0 1 1,0 0-1,1 0 1,-1 0-1,0 0 1,0 1-1,0-1 0,0 1 1,0 0-1,-4 2 1,-9 1 247,7-1-97,-1 0 0,0 0 0,1 1 0,0 0 0,0 0 0,0 1-1,0 0 1,1 1 0,-9 6 0,12-7-90,-1 0 0,1 1 0,1-1 0,-1 1-1,1 0 1,0 0 0,0 1 0,0-1 0,1 1-1,0-1 1,0 1 0,-1 7 0,3-5 28,1 0 0,0 0 0,0-1 1,1 1-1,0 0 0,1-1 0,0 1 0,5 13 1,-6-19-96,1 1 1,0-1 0,-1 0 0,2 0 0,-1 0 0,0 0 0,1 0 0,-1 0 0,1-1 0,0 1-1,0-1 1,0 0 0,0 0 0,0 0 0,0 0 0,1 0 0,-1-1 0,0 1 0,1-1-1,0 0 1,-1 0 0,5 0 0,0 0 14,0 0 1,0-1-1,1 0 0,-1 0 1,0-1-1,0 0 0,0-1 0,0 1 1,0-1-1,-1-1 0,1 0 1,-1 0-1,1 0 0,-1-1 0,0 0 1,0-1-1,-1 1 0,1-1 1,-1-1-1,0 1 0,0-1 0,-1 0 1,0 0-1,0-1 0,0 1 1,-1-1-1,0 0 0,3-8 0,-5 9-5,-1 0-1,0 0 1,0 1-1,-1-1 0,1 0 1,-1 0-1,-1 0 0,1 0 1,-1 0-1,0 0 1,0 1-1,-1-1 0,0 0 1,-3-7-1,3 10-28,1 1 0,-1 0 0,0 0 0,0-1 0,0 1 0,-1 1-1,1-1 1,0 0 0,-1 0 0,1 1 0,-1 0 0,1-1 0,-1 1 0,0 0 0,0 0 0,1 0 0,-1 1 0,0-1-1,0 1 1,-6-1 0,1 1 29,-1-1-1,0 1 0,0 1 1,0-1-1,-13 4 0,21-4-35,-1 0 0,1 1 0,-1-1-1,1 1 1,0-1 0,-1 1 0,1-1-1,0 1 1,-1 0 0,1 0 0,0 0-1,0 0 1,0 0 0,0 0 0,0 0-1,0 0 1,0 0 0,0 0 0,0 0-1,0 1 1,1-1 0,-1 0 0,1 1-1,-1-1 1,1 1 0,-1-1 0,1 0-1,0 1 1,-1-1 0,1 3 0,0-2-2,1 0-1,-1 0 1,0 1 0,1-1 0,-1 0 0,1 0 0,0 0 0,0 0 0,0 0 0,0 0 0,0 0 0,0 0 0,0 0 0,1 0 0,-1-1 0,1 1 0,-1 0 0,4 2 0,2 0 6,0 1 1,0-1-1,0-1 1,1 1-1,-1-1 0,1 0 1,0-1-1,0 0 1,0 0-1,0-1 1,0 0-1,0 0 0,0-1 1,0 0-1,1-1 1,-1 1-1,0-2 1,0 1-1,15-5 1,2-3 39,0-1 1,0-1 0,-1-1 0,37-25 0,37-34 298,-97 70-344,-1 1 1,1-1-1,-1 1 0,1-1 1,-1 1-1,1-1 1,0 1-1,-1-1 1,1 1-1,0 0 0,-1-1 1,1 1-1,0 0 1,0 0-1,-1-1 1,1 1-1,0 0 1,0 0-1,0 0 0,0 1-2,0 0 0,-1 1 0,1-1 0,-1 0 0,0 0 1,1 0-1,-1 1 0,0-1 0,0 0 0,0 1 0,0-1 0,0 0 0,0 0 0,0 3 0,-2 43 52,-1 1 1,-16 73-1,-38 92-3,46-176-50,-3 0 0,0 0 0,-29 49 0,33-72-4,0-1 1,-1-1-1,-14 14 0,0 0 86,24-25-83,0 0 0,1 0 0,-1-1 0,0 1 0,0 0-1,0 0 1,0-1 0,0 1 0,0 0 0,0-1 0,0 1 0,0-1 0,0 1 0,-1-1 0,1 0 0,1 0 1,-1 0 0,1 0-1,0 0 1,-1 0-1,1 0 1,0 0 0,-1 0-1,1-1 1,0 1-1,-1 0 1,1 0 0,0 0-1,0-1 1,-1 1-1,1 0 1,0 0 0,-1-1-1,1 1 1,0 0-1,0 0 1,0-1 0,-1 1-1,1 0 1,0-1-1,0 1 1,0 0 0,0-2-1,-1-1 11,0 0 0,1-1 0,0 1 0,-1-1 0,1 1 0,1-1 1,-1 1-1,1-6 0,11-51-15,24-70 0,-27 103-3,1 1 0,1 0 0,2 1-1,0 1 1,19-26 0,24-38 0,-45 68 0,1-1 0,0 2 0,2 0 0,0 0 0,26-24 0,-19 24 0,-7 6 0,0 0 0,1 1 0,0 0 0,1 2 0,28-16 0,-42 26 0,1-1 0,-1 0 0,1 1 0,-1-1 0,1 1 0,0 0 0,-1 0 0,1 0 0,0 0 0,-1 1 0,1-1 0,0 1 0,-1-1 0,1 1 0,-1 0 0,1 0 0,-1 0 0,0 0 0,1 0 0,3 4 0,-3-3 0,0 0 0,0 0 0,-1 1 0,1-1 0,-1 1 0,1 0 0,-1 0 0,0 0 0,0 0 0,0 0 0,-1 0 0,1 0 0,1 7 0,0 0 0,-1 0 0,-1-1 0,0 1 0,0 0 0,-1 0 0,0 0 0,-1 0 0,0 0 0,0 0 0,-1 0 0,-4 11 0,4-15 0,0-1 0,-1 0 0,0 1 0,0-1 0,0 0 0,-1-1 0,1 1 0,-1 0 0,0-1 0,-1 0 0,1 0 0,-1 0 0,1-1 0,-1 0 0,0 0 0,-1 0 0,1 0 0,0-1 0,-11 4 0,9-4 0,-1 0 0,1 0 0,-1-1 0,0 0 0,1-1 0,-15 0 0,18 0 0,0-1 0,0 1 0,0-1 0,-1 0 0,1 0 0,1-1 0,-1 1 0,0-1 0,0 0 0,0 0 0,1 0 0,0-1 0,-1 1 0,-3-4 0,6 5 0,0 1 0,1-1 0,-1 0 0,0 1 0,1-1 0,-1 0 0,0 0 0,1 1 0,-1-1 0,1 0 0,-1 0 0,1 0 0,0 1 0,-1-1 0,1 0 0,0 0 0,-1 0 0,1 0 0,0 0 0,0 0 0,0-1 0,0 1 0,1 0 0,-1 1 0,1-1 0,-1 1 0,1-1 0,-1 1 0,1 0 0,-1-1 0,1 1 0,-1 0 0,1-1 0,-1 1 0,1 0 0,0-1 0,-1 1 0,1 0 0,0 0 0,-1 0 0,1 0 0,0 0 0,-1 0 0,2 0 0,4-1 0,1 1 0,0 1 0,-1-1 0,0 1 0,8 2 0,60 19 0,-41-11 0,1-1 0,0-2 0,47 6 0,-61-13 0,-3 1 0,-1-1 0,22-2 0,-32 1 0,-1-1 0,0 0 0,0 0 0,0-1 0,0 1 0,0-1 0,0 0 0,0 0 0,-1-1 0,1 1 0,6-6 0,6-7 0,0-1 0,-1-1 0,-1 0 0,-1-1 0,-1-1 0,14-23 0,-9 9 0,-2-1 0,25-71 0,-28 58 0,8-56 0,-1-1 0,-6 34 0,-8 37 0,1 1 0,13-35 0,-17 59 0,-1-1 0,0 0 0,2-13 0,-3 15 0,0 0 0,0 0 0,0 0 0,1 1 0,6-14 0,-8 13 0,-3 12 0,-7 37 0,-4 49 0,8-44 0,-3 14 0,-22 118 0,29-167 0,-53 251 0,52-245 0,1-4 0,0 1 0,1 0 0,1 24 0,0-32 0,1-1 0,1 0 0,-1 0 0,1 1 0,0-1 0,1 0 0,0-1 0,4 10 0,-5-12 0,0 0 0,0-1 0,0 1 0,1 0 0,-1-1 0,1 1 0,-1-1 0,1 0 0,0 0 0,0 0 0,0 0 0,0-1 0,0 1 0,0-1 0,0 1 0,0-1 0,5 1 0,-3-2 0,-1 1 0,1-1 0,0 0 0,0 0 0,0 0 0,0 0 0,-1-1 0,1 0 0,0 0 0,-1-1 0,1 1 0,0-1 0,-1 0 0,7-4 0,-4 2 0,0-1 0,-1 0 0,0 0 0,0-1 0,-1 0 0,0 0 0,0 0 0,5-9 0,2-5 0,-1-1 0,-1-1 0,-1 0 0,-1 0 0,5-24 0,-12 44 0,4-17 0,0-1 0,-2 1 0,3-36 0,-15 112 0,6-27 0,2 0 0,2 0 0,1 0 0,8 48 0,-3-28 0,-7-49 0,0-1 0,1 1 0,-1 0 0,0 0 0,1-1 0,-1 1 0,0 0 0,1-1 0,-1 1 0,1-1 0,-1 1 0,1 0 0,0-1 0,-1 1 0,1-1 0,-1 0 0,1 1 0,0-1 0,-1 1 0,1-1 0,0 0 0,0 0 0,-1 1 0,1-1 0,0 0 0,0 0 0,0 0 0,-1 0 0,2 0 0,22-3 0,-8-3 0,0-2 0,-1 0 0,0-1 0,21-16 0,49-48 0,-4 3 0,-72 63 0,1 2 0,0-1 0,1 1 0,-1 1 0,19-6 0,-20 7 0,-5 3 0,0-1 0,0 1 0,0 0 0,0 0 0,0 0 0,0 0 0,7 2 0,10 1 0,-4 0 0,-17-1 0,-11-1 0,4 0 0,0-1 0,-1 1 0,1 1 0,0 0 0,-7 2 0,-19 5 0,29-8 0,1 0 0,0 0 0,0 1 0,0-1 0,-1 1 0,2-1 0,-1 1 0,0 0 0,0 0 0,0 1 0,1-1 0,0 0 0,-1 1 0,1 0 0,0-1 0,0 1 0,0 0 0,-2 5 0,-1 1 0,1 1 0,0 0 0,0 1 0,-3 15 0,7-23 0,0-1 0,0 1 0,0 0 0,1 0 0,-1 0 0,1 0 0,-1 0 0,1 0 0,0-1 0,0 1 0,0 0 0,1-1 0,-1 1 0,1-1 0,-1 1 0,1-1 0,0 0 0,0 1 0,0-1 0,4 3 0,-1 0 0,0-1 0,0 1 0,1-2 0,0 1 0,-1 0 0,1-1 0,13 5 0,-10-6 0,0 0 0,0 0 0,1-1 0,-1 0 0,1-1 0,-1 0 0,1 0 0,-1-1 0,0 0 0,1-1 0,16-5 0,-9 1 0,0-1 0,-1-1 0,0 0 0,0-1 0,18-14 0,29-15 0,-50 32 0,-1 0 0,0-1 0,-1 0 0,0-1 0,0 0 0,-1-1 0,17-18 0,-24 26 0,-3 1 0,1 0 0,-1 0 0,1 0 0,0 0 0,-1 0 0,1 0 0,0-1 0,-1 1 0,1 0 0,-1 0 0,1-1 0,-1 1 0,1 0 0,0-1 0,-1 1 0,1 0 0,-1-1 0,0 1 0,1-1 0,-1 1 0,1-1 0,-1 1 0,0-1 0,1 1 0,-1-1 0,0 1 0,1-1 0,-1 0 0,0 0 0,-10 8 0,-24 19 0,15-13 0,1 0 0,1 2 0,0 0 0,1 1 0,1 0 0,1 1 0,-14 21 0,16-23 0,-9 18 0,20-32 0,1 0 0,-1 0 0,1 0 0,0 0 0,-1 0 0,1 0 0,0 0 0,-1 0 0,1 0 0,0 0 0,0 0 0,0 0 0,0 0 0,0 0 0,0 0 0,0 1 0,0-1 0,1 0 0,-1 0 0,0 0 0,1 0 0,-1 0 0,1 0 0,-1 0 0,1 0 0,-1-1 0,2 2 0,-2-1 0,1-1 0,0 1 0,0-1 0,0 0 0,0 1 0,0-1 0,-1 0 0,1 0 0,0 1 0,0-1 0,0 0 0,0 0 0,0 0 0,0 0 0,0 0 0,0-1 0,-1 1 0,1 0 0,0 0 0,0-1 0,0 1 0,0 0 0,1-1 0,22-13 0,-13 5 0,-1 0 0,-1 0 0,1-1 0,-1-1 0,8-12 0,37-62 0,-32 48 0,-12 24 0,-10 12 0,0 1 0,0 0 0,0 0 0,0 0 0,1 0 0,-1 0 0,0 0 0,0 0 0,0 0 0,0-1 0,0 1 0,0 0 0,1 0 0,-1 0 0,0 0 0,0 0 0,0 0 0,0 0 0,0 0 0,1 0 0,-1 0 0,0 0 0,0 0 0,0 0 0,0 0 0,0 0 0,1 0 0,-1 0 0,0 0 0,0 0 0,0 0 0,0 0 0,1 0 0,-1 1 0,0-1 0,0 0 0,0 0 0,0 0 0,0 0 0,1 0 0,3 26 0,-4-25 0,3 30 0,1 0 0,2 0 0,1 0 0,1-1 0,16 39 0,-24-68 0,21 37 0,-20-37 0,-1 0 0,1 0 0,-1 0 0,1 0 0,-1-1 0,1 1 0,0 0 0,0 0 0,-1 0 0,1-1 0,0 1 0,0 0 0,0-1 0,0 1 0,0 0 0,-1-1 0,1 0 0,0 1 0,0-1 0,0 1 0,1-1 0,-1 0 0,0 0 0,0 0 0,0 1 0,0-1 0,0 0 0,0 0 0,0-1 0,0 1 0,0 0 0,0 0 0,0 0 0,2-1 0,8-9 0,0 0 0,0-1 0,-1 0 0,-1-1 0,0 0 0,-1-1 0,10-17 0,-3 6 0,19-34 0,34-80 0,15-68 0,-66 153 0,-2-1 0,-3 0 0,-2 0 0,6-110 0,-16 163 0,0 0 0,0 1 0,0-1 0,0 0 0,0 0 0,0 0 0,0 0 0,0 0 0,0 0 0,0 0 0,0 1 0,0-1 0,-1 0 0,1 0 0,0 0 0,-1 0 0,1 1 0,-1-1 0,1 0 0,-1 0 0,0 0 0,1 1 0,-1 0 0,0 0 0,1-1 0,-1 1 0,1 0 0,-1 0 0,0 0 0,1 0 0,-1 1 0,1-1 0,-1 0 0,0 0 0,1 0 0,-1 0 0,1 1 0,-1-1 0,1 0 0,-1 0 0,1 1 0,-1-1 0,1 1 0,-2 0 0,-4 4 0,0 1 0,0 0 0,-7 9 0,-4 6 0,1 1 0,1 1 0,1 1 0,1 0 0,1 1 0,1 0 0,1 0 0,1 1 0,2 1 0,-8 45 0,8-25 0,-10 96 0,16-130 0,1 1 0,1-1 0,0 0 0,1 0 0,0 0 0,1 0 0,0 0 0,7 16 0,-8-26 0,-1-1 0,0 0 0,1 1 0,0-1 0,-1 0 0,1 0 0,0 0 0,0 0 0,0 0 0,1-1 0,-1 1 0,0-1 0,1 1 0,-1-1 0,1 0 0,-1 0 0,1 0 0,-1 0 0,1 0 0,0-1 0,0 1 0,3-1 0,6 1 0,0-1 0,-1 0 0,22-3 0,-31 2 0,6 0 0,0-1 0,0-1 0,0 1 0,-1-1 0,1-1 0,-1 1 0,1-1 0,-1-1 0,0 1 0,8-8 0,3-5 0,1 0 0,16-22 0,-11 5 855,-14 14-5670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3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17583,'0'0'4336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3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14464,'0'0'1975,"96"-32"-1247,1 12-72,18 8 0,-10 18-208,-9 6 0,-17 0-72,-6 0 16,-11 2-128,-4 6 8,-13 5-56,-9-7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5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468 77 10544,'0'0'8223,"-15"2"-7740,0-1-351,2 0 0,-1 0 0,1 1-1,0 1 1,0 0 0,-22 8 0,11 1 193,1 1 1,-25 18-1,10-6 13,13-9-44,0 1 0,1 1 0,-26 26 0,42-36-145,0 0-1,0 1 1,1 0-1,0 1 1,1-1-1,0 1 1,0 1 0,1-1-1,1 1 1,0 0-1,-4 14 1,7-22-90,1 0-1,-1 0 1,1 0 0,0 0-1,0 0 1,0 0 0,0 0 0,0-1-1,0 1 1,1 0 0,-1 0-1,1 0 1,0 0 0,0-1 0,0 1-1,0 0 1,1-1 0,2 5-1,-1-4 6,-1-1-1,1 1 1,0-1-1,0 0 1,0 0-1,0 0 1,1 0-1,-1 0 1,1-1-1,-1 1 1,1-1-1,-1 0 1,1 0-1,6 0 1,2 1 32,0-1-1,0 0 1,0-1 0,0 0 0,0-1-1,0 0 1,0-1 0,18-5 0,-13 1 6,1 0 1,-1-2 0,-1 0-1,0 0 1,17-13 0,-6 2 53,0-3 0,-2 0 1,-1-1-1,0-1 0,34-48 1,-45 54 18,0-1 1,-1 0-1,-1-1 0,0 0 1,-2 0-1,12-39 1,-21 59-166,0 0-1,0 0 1,0 0 0,-1 0 0,1 0 0,0 0-1,0 0 1,0 0 0,0 0 0,-1 0 0,1 1 0,0-1-1,0-1 1,0 1 0,0 0 0,-1 0 0,1 0 0,0 0-1,0 0 1,0 0 0,0 0 0,-1 0 0,1 0-1,0 0 1,0 0 0,0 0 0,0 0 0,0 0 0,-1-1-1,1 1 1,0 0 0,0 0 0,0 0 0,0 0-1,0 0 1,0-1 0,0 1 0,0 0 0,-1 0 0,1 0-1,0 0 1,0 0 0,0-1 0,0 1 0,0 0-1,0 0 1,0 0 0,0 0 0,0-1 0,0 1 0,0 0-1,0 0 1,0 0 0,0 0 0,0-1 0,0 1-1,1 0 1,-1 0 0,0 0 0,0 0 0,0-1 0,-11 11 242,4 0-181,0-1 1,1 1-1,0 0 0,0 1 0,-6 18 1,-16 58 168,27-83-225,-2 9 30,0-1 1,1 1 0,0-1-1,1 1 1,1 0-1,0 0 1,2 15 0,-1-20 7,1 1 1,0 0-1,0-1 1,1 0-1,0 0 0,0 0 1,1 0-1,0 0 1,0 0-1,1-1 1,8 10-1,-11-15-51,0-1 0,0 1-1,-1 0 1,1-1 0,1 0 0,-1 1-1,0-1 1,0 0 0,0 0-1,1 0 1,-1-1 0,0 1 0,1 0-1,-1-1 1,1 1 0,-1-1-1,0 0 1,1 0 0,-1 0 0,1 0-1,-1-1 1,1 1 0,-1 0-1,1-1 1,-1 0 0,0 0 0,1 1-1,-1-1 1,4-3 0,4-1-2,0-1-1,0-1 1,0 0 0,17-16 0,-11 7 0,-1-1 0,-1 0 0,0-1 0,12-21 0,42-86 0,-15 25 0,-47 89 0,1-1 0,0 1 0,0 0 0,1 1 0,1 0 0,-1 0 0,12-8 0,-19 17 0,-1 1 0,1-1 0,0 1 0,0 0 0,0-1 0,-1 1 0,1 0 0,0-1 0,0 1 0,0 0 0,0 0 0,0 0 0,-1 0 0,1 0 0,0 0 0,0 0 0,0 0 0,0 0 0,0 0 0,0 0 0,-1 1 0,1-1 0,1 1 0,0 0 0,0 0 0,-1 1 0,1-1 0,-1 0 0,0 1 0,1-1 0,-1 1 0,0-1 0,0 1 0,2 2 0,1 6 0,0-1 0,0 1 0,2 13 0,-4-18 0,6 25 0,-1-1 0,-1 1 0,2 40 0,-5-38 0,0 1 0,3-1 0,0 0 0,2 0 0,15 37 0,-22-66 0,1 0 0,0 0 0,0 0 0,0 0 0,0-1 0,1 1 0,-1-1 0,1 1 0,0-1 0,-1 0 0,1 0 0,0 0 0,0 0 0,1 0 0,3 1 0,-1 0 0,0-1 0,0 0 0,1 0 0,-1-1 0,1 1 0,-1-1 0,8 0 0,-9-1 126,-1-1 0,0 0 0,0 0 0,0 0 0,-1 0 0,1-1 0,5-2 0,-6 2-759,1 1 0,-1-1 0,0 1 0,1 0 0,-1 0 0,1 0 0,3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5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708 0 13360,'0'0'2070,"-19"5"-1396,-32 8-38,0 2 1,-91 43 0,107-40-275,0 2 0,2 2 0,0 1 1,-31 30-1,42-34-139,-17 14 374,3 2 0,-53 63 0,34-18 895,54-79-1456,1-1-1,0 0 1,-1 0-1,1 1 1,0-1-1,0 1 0,0-1 1,-1 0-1,1 1 1,0-1-1,0 1 1,0-1-1,0 0 1,0 1-1,0-1 1,0 1-1,0-1 0,0 0 1,0 1-1,0-1 1,0 1-1,0-1 1,0 0-1,0 1 1,0-1-1,0 1 1,1-1-1,-1 0 1,0 1-1,0-1 0,0 1 1,1-1-1,-1 1 1,16 7 585,23 0-117,-33-8-522,1 1 1,-1-2-1,0 1 1,11-3-1,-3 0-2878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7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0 435 10448,'0'0'11754,"12"-4"-11379,-4 2-300,-4 1-34,1-1 0,0 1 1,-1-1-1,1 0 0,-1 0 1,1 0-1,-1-1 0,0 1 1,0-1-1,0 0 0,-1 0 0,1-1 1,-1 1-1,1-1 0,-1 0 1,3-4-1,13-31 493,-1 0 0,13-44 0,0 0 499,-12 45-201,-18 36-773,0 0 0,1-1-1,-1 1 1,1 0 0,-1 1 0,1-1-1,0 0 1,0 0 0,0 1-1,0-1 1,0 1 0,0-1-1,0 1 1,3-1 0,-2 1-4,-1 0 17,1 0 0,-1 1 0,0-1 0,0 1 0,1 0 0,-1-1 0,0 1 0,0 0 0,4 1 0,-5-1-48,0 1 0,0-1-1,1 1 1,-1 0 0,0-1-1,0 1 1,0 0 0,-1 0 0,1 0-1,0 0 1,0 0 0,0 0-1,-1 0 1,1 0 0,0 0 0,-1 0-1,1 0 1,-1 1 0,1-1-1,-1 2 1,9 26 160,-3-1 0,7 48 0,-10-46-21,2 0 1,14 45 0,-18-72-140,0 1 0,0-1 1,0 0-1,1 0 1,-1 0-1,1 0 0,0 0 1,-1 0-1,2 0 0,-1 0 1,0-1-1,0 1 0,1-1 1,-1 0-1,1 0 0,0 0 1,0 0-1,0 0 1,0 0-1,0-1 0,0 1 1,0-1-1,0 0 0,1 0 1,-1 0-1,0-1 0,1 1 1,-1-1-1,0 1 0,1-1 1,-1 0-1,1-1 1,-1 1-1,1-1 0,2 0 1,5-2 30,0-1 0,-1 0 0,1 0 1,-1-1-1,-1 0 0,1-1 0,-1 0 1,0-1-1,14-12 0,8-10 121,-1 0 0,-1-2 0,-2-1 0,29-45 0,-16 19 28,-22 33-90,22-41 0,-36 61-114,-1 8 0,-1 11 0,-2-12 0,2 26 0,-2 0 0,0-1 0,-2 1 0,-7 31 0,-2-3 0,-20 57 0,28-102 0,-1 0 0,0-1 0,-9 16 0,11-22 0,0-1 0,0 0 0,-1-1 0,1 1 0,0 0 0,-1-1 0,0 1 0,0-1 0,0 0 0,0 0 0,0 0 0,0 0 0,0-1 0,0 1 0,-6 1 0,7-3 0,0 0 0,0 0 0,0 0 0,0 0 0,0-1 0,0 1 0,0-1 0,0 1 0,0-1 0,0 0 0,0 1 0,0-1 0,1 0 0,-1 0 0,0 0 0,0-1 0,1 1 0,-1 0 0,1-1 0,-1 1 0,0-2 0,-29-35 0,28 32 0,-2-1 0,0 0 0,1 0 0,0 0 0,1 0 0,-3-10 0,5 16 0,1 0 0,-1-1 0,1 1 0,0 0 0,0-1 0,-1 1 0,1 0 0,0-1 0,0 1 0,0 0 0,1-1 0,-1 1 0,0-1 0,1 1 0,-1 0 0,0 0 0,1-1 0,-1 1 0,1 0 0,0 0 0,-1-1 0,1 1 0,0 0 0,0 0 0,0 0 0,0 0 0,0 0 0,0 0 0,0 0 0,0 1 0,0-1 0,0 0 0,1 1 0,-1-1 0,0 0 0,0 1 0,1-1 0,1 1 0,6-2 0,0 1 0,1 0 0,-1 1 0,0 0 0,0 0 0,0 1 0,13 3 0,15 1 0,-2-1 0,35 9 0,-17-3 0,-15-9 0,-36-1 0,0 0 0,0 0 0,0 0 0,-1 0 0,1-1 0,0 1 0,0-1 0,0 0 0,0 1 0,-1-1 0,1 0 0,0 0 0,-1 0 0,1 0 0,-1-1 0,3-1 0,-5-3 991,0 2-3449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8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11 214 19591,'0'0'2216,"-10"-82"-1296,14 51 72,-2 3 8,-2 8-256,4 2 0,-2 4-112,2 6-8,-2 4-88,2 2-8,2-4-96,8 6 8,10 8-176,2 4 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39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46 104 14568,'0'0'10033,"-6"11"-9348,0 4-456,3-8-54,0-1-1,0 1 1,-1-1 0,0 1-1,-9 10 1,9-8 1808,11-19-271,9-21-1379,20-41 44,-11-3-4023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54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1218 5920,'0'0'3352,"11"-4"-2732,12-7-287,-1 0 1,0-2-1,0 0 1,35-30 0,-20 11 102,-2-2 1,-1-1-1,-2-1 1,30-45-1,-12 2 264,-4-1 0,-3-2-1,-4-3 1,41-128 0,-64 162-251,11-57-1,-22 80-194,-1 0 0,-2 0-1,-1-50 1,-1 69-138,-1-14 97,1 23-201,0-1-1,0 1 1,0-1-1,0 1 1,0-1-1,0 1 1,0-1-1,0 1 1,0-1-1,0 1 1,-1-1-1,1 1 1,0-1-1,0 1 1,0-1 0,-1 1-1,1 0 1,0-1-1,-1 1 1,1-1-1,0 1 1,-1 0-1,1-1 1,-1 1-1,1 0 1,0 0-1,-1-1 1,1 1-1,-1 0 1,0 0-1,0 0-4,0 0 0,0 1 0,0-1 0,0 0 0,1 1 0,-1-1 0,0 1 0,0 0 0,0-1 0,1 1 0,-1-1 0,0 1 0,1 0 0,-1 0 0,0 0 0,1-1 0,-1 1 0,1 0 0,-1 0 0,1 0 0,-1 1 0,-9 26 14,8-22-10,-22 71-43,3 2 0,3 0 0,-10 118 0,23-134 41,2 1 1,2 0 0,4-1-1,20 123 1,-21-177-3,0-1 0,1 1 0,-1-1 1,2 0-1,-1 0 0,1 0 0,1-1 1,-1 1-1,1-1 0,1 0 0,11 12 0,-15-18 0,1 1 1,-1-1-1,1 0 0,-1 0 0,1 0 0,0 0 0,-1 0 0,1 0 0,0-1 0,0 1 0,-1-1 0,1 0 0,0 0 1,0 0-1,0 0 0,0-1 0,-1 1 0,1-1 0,0 1 0,0-1 0,3-2 0,3 0 27,0-1 0,-1-1 0,1 1-1,-1-1 1,10-9 0,-1-1 9,0-1 0,-1 0-1,0-2 1,-1 0 0,-2 0 0,1-1 0,12-28 0,1-6 178,31-95 0,-55 140-136,-1 0 0,1 0 0,-2 0 0,1-1 0,0-9 0,-25 54 248,13-8-335,1 0 0,1 0 0,1 1 0,2-1 0,1 1 0,1 1 0,1-1 0,2 0 1,1 1-1,5 31 0,-5-56-17,0 0 1,0 0-1,1 0 1,-1-1 0,1 1-1,0-1 1,0 1-1,1-1 1,0 0 0,4 6-1,-6-8 14,0-1-1,1 0 0,-1 1 1,0-1-1,0 0 0,1 0 0,-1 0 1,1 0-1,-1 0 0,1 0 1,-1 0-1,1-1 0,0 1 1,-1-1-1,1 1 0,0-1 1,-1 1-1,1-1 0,0 0 1,0 0-1,-1 0 0,1 0 1,0 0-1,0 0 0,-1-1 1,1 1-1,0-1 0,0 1 1,-1-1-1,1 1 0,3-3 1,5-4 18,0 0 1,0-1-1,0 0 1,-1-1-1,0 0 1,-1 0-1,0-1 1,13-21-1,-7 7 70,0-1-1,18-50 1,11-68 373,-41 127-201,-7 36-197,0 9-75,2 0-1,2 0 1,0 1-1,5 37 0,-2-55 9,0 0-1,1 0 1,0 0-1,1-1 0,0 0 1,1 1-1,1-2 1,-1 1-1,12 15 0,-15-24 11,-1-1 0,0 1 0,1-1-1,-1 0 1,1 0 0,-1 1 0,1-1 0,-1 0-1,1 0 1,0-1 0,0 1 0,-1 0-1,1 0 1,0-1 0,0 1 0,0-1 0,0 0-1,0 0 1,0 1 0,1-1 0,0-1 3,0 1 1,0-1 0,-1 0-1,1 0 1,0 0 0,-1 0 0,1 0-1,-1-1 1,1 1 0,-1-1-1,0 0 1,3-2 0,2-3 9,0 0 1,0-1-1,-1 0 1,0-1-1,0 1 1,5-13-1,8-21 76,-2-1 0,-2-1 0,13-64 0,-25 85-53,-3 21-30,0 0 0,0 0 0,0 0 1,0 0-1,1 0 0,-1 0 0,1 0 0,0 0 0,-1 0 0,2-2 0,-1 3-5,0 0 0,1 0 0,-1 0 0,0 0 0,0 0 0,0 1 0,1-1 0,-1 0 0,0 1 0,0-1 0,1 1 0,-1 0 0,1-1 0,-1 1 0,0 0 0,1 0 0,-1 0 0,1 0 0,-1 0 0,2 0 0,9 0-2,-2 0 0,1 0 0,-1 0 0,1 1 0,13 3 0,-21-3 0,-1 0 0,1 0 0,-1 0 0,1 0 0,-1 0 0,0 0 0,1 1 0,-1-1 0,0 1 0,0-1 0,0 1 0,0 0 0,0 0 0,0 0 0,0 0 0,-1 0 0,1 0 0,-1 1 0,0-1 0,1 0 0,-1 1 0,1 3 0,4 20-20,0 0 1,3 45-1,-7-43 0,2 0 0,10 37 1,-12-58 20,0 0 1,0-1-1,1 1 1,0-1 0,0 1-1,5 6 1,-7-11 3,0-1 1,1 1-1,-1-1 0,0 0 1,1 0-1,-1 0 0,1 0 1,-1 0-1,1 0 0,-1 0 1,1 0-1,0-1 1,-1 1-1,1-1 0,0 1 1,0-1-1,-1 0 0,1 1 1,0-1-1,0 0 0,0 0 1,-1 0-1,1-1 0,0 1 1,0 0-1,-1-1 1,1 1-1,3-2 0,1 0 13,1-1-1,-1 0 0,1 0 1,-1-1-1,0 0 1,-1 0-1,1 0 0,5-6 1,39-45 119,-22 22-47,0 0 0,-20 22-33,0 1 0,1 0 0,0 1 0,1 0 0,11-9 0,-21 18-53,1 0 1,-1-1-1,0 1 0,1 0 0,-1-1 0,1 1 0,-1 0 0,1 0 0,-1-1 1,1 1-1,-1 0 0,1 0 0,-1 0 0,1 0 0,-1 0 0,1 0 1,-1 0-1,1 0 0,0 0 0,-1 0 0,1 0 0,-1 0 0,1 0 0,-1 1 1,1-1-1,-1 0 0,1 0 0,-1 0 0,1 1 0,-1-1 0,0 0 1,1 1-1,0-1 0,0 2 4,0-1 1,0 1 0,0-1-1,0 1 1,0 0-1,-1 0 1,1-1 0,0 1-1,0 3 1,3 42 70,-4-5-18,1 48 110,-1-90-170,0 1 1,0-1 0,0 1 0,0-1 0,0 1 0,0-1 0,0 1 0,0-1 0,0 0 0,0 1 0,1-1-1,-1 1 1,0-1 0,0 1 0,1-1 0,-1 0 0,0 1 0,1-1 0,-1 1 0,0-1 0,1 0-1,-1 0 1,0 1 0,1-1 0,-1 0 0,1 1 0,-1-1 0,1 0 0,-1 0 0,1 0 0,-1 0-1,0 0 1,1 1 0,-1-1 0,1 0 0,-1 0 0,1 0 0,-1 0 0,1 0 0,-1 0 0,1 0-1,-1-1 1,1 1 0,-1 0 0,1 0 0,-1 0 0,1 0 0,-1-1 0,0 1 0,1 0 0,-1 0-1,1-1 1,23-15 42,-3-4 1,-1 0 0,-1-2-1,18-26 1,-14 19 42,28-30-1,-50 58-77,1-1 0,-1 1 0,1-1 0,-1 1 0,1 0 0,0-1 0,0 1 0,0 0 0,0 0 0,0 0 0,3 0 0,-4 1-6,-1 0-1,1 0 0,0 0 1,0 0-1,-1 0 0,1 0 0,0 1 1,0-1-1,-1 0 0,1 1 0,0-1 1,-1 0-1,1 1 0,0-1 1,-1 1-1,1-1 0,-1 1 0,1-1 1,-1 1-1,1-1 0,-1 1 0,1 0 1,-1-1-1,1 1 0,-1 0 1,0-1-1,0 1 0,1 0 0,-1 0 1,0-1-1,0 1 0,0 0 0,0 0 1,1-1-1,-1 2 0,8 51 41,-8-43-31,1 0 0,1-1 1,-1 1-1,2-1 0,-1 0 1,1 1-1,0-1 0,7 12 1,-7-18-7,0 1 0,0-1 0,1 0 1,-1 0-1,1 0 0,-1-1 0,1 1 1,0-1-1,0 0 0,0 0 1,0 0-1,0 0 0,1-1 0,-1 0 1,1 0-1,-1 0 0,1 0 0,-1-1 1,8 1-1,3-1 12,-1 0 0,1-1-1,0-1 1,25-6 0,-17 2 62,0-2-1,-1 0 0,40-22 0,-48 23-620,0-2 0,-1 0 0,-1 0-1,0-1 1,0-1 0,14-16-1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47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 8840,'0'0'11577,"-11"14"-11259,8-11-295,-10 13 69,1 0 0,0 1 0,1 1-1,1 0 1,-11 26 0,-42 151 697,-8 19 122,51-143-381,10-32 138,9-36-795,-3 10 1299,3-11-1667,0-7-2037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47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0 228 14272,'0'0'3679,"18"-13"-3133,6-5-335,2 0 0,0 2 0,1 1-1,29-12 1,8 3 483,1 3-1,122-23 0,-140 36-319,-5 0 271,1 2 1,54-2-1,-83 8-445,-13-1-156,0 1 0,0 0-1,0 0 1,0 0 0,0 0 0,0 0 0,0 0 0,0 0 0,0 0-1,0 0 1,0 1 0,0-1 0,0 0 0,0 1 0,0-1 0,-1 0-1,1 1 1,0-1 0,0 1 0,0 0 0,0-1 0,-1 1 0,1 0-1,0-1 1,0 1 0,-1 0 0,1 0 0,-1 0 0,1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48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0 15680,'0'1'87,"1"0"0,-1 0 1,1 0-1,-1 0 0,1 0 1,-1 0-1,1 0 1,-1 0-1,0 0 0,1 0 1,-1 0-1,0 0 1,0 0-1,0 0 0,0 0 1,0 0-1,0 0 0,0 0 1,0 0-1,-1 1 1,1-1-1,0 0 0,0 0 1,-1 0-1,1 0 1,-2 1-1,0 8 135,-170 548 2461,139-456-2201,14-43 549,-12 74-1,84-198 1226,16-35-1672,-14 18-62,-53 78-471,1 0 1,0 1 0,0-1-1,0 1 1,1 0 0,-1 0 0,1 0-1,4-3 1,-7 6-40,0-1 0,1 1 0,-1-1 0,0 1 0,0 0 1,0 0-1,0-1 0,0 1 0,0 0 0,1 0 0,-1 0 0,0 0 0,0 0 0,0 1 0,0-1 1,0 0-1,0 0 0,1 1 0,-1-1 0,0 1 0,0-1 0,0 1 0,0-1 0,0 1 0,0-1 1,0 1-1,-1 0 0,1 0 0,0 0 0,0-1 0,0 1 0,-1 0 0,1 0 0,-1 0 1,1 0-1,0 0 0,-1 1 0,4 6 15,0-1 0,-1 0 0,0 1 0,-1 0 0,1 0 0,1 14 0,2 55 111,-5-53-51,6 37-1,-6-54-71,1 2 39,-1-1 0,2 1 0,-1-1 0,1 1 0,6 11 1,-8-18-34,0 0-1,1-1 1,-1 1 0,0 0 0,1 0 0,-1-1 0,1 1 0,0-1 0,0 0 0,-1 1 0,1-1 0,0 0-1,0 0 1,0 0 0,0 0 0,0 0 0,0-1 0,1 1 0,-1-1 0,0 1 0,0-1 0,0 0 0,1 0-1,-1 0 1,0 0 0,0 0 0,4-1 0,11-2 58,0-1 0,-1 0 0,1-1-1,-1-1 1,0-1 0,0 0 0,-1-1 0,0-1-1,-1 0 1,0-1 0,0-1 0,-1 0 0,0-1-1,-1 0 1,0-1 0,-1 0 0,16-26 0,-24 35-31,-1 0 0,1-1 0,-1 1-1,-1-1 1,1 1 0,-1-1 0,0 0 0,0 0 0,0 1 0,0-1 0,-1 0 0,0 0 0,0 0 0,0 0 0,-1 0 0,1 0 0,-1 1-1,-3-10 1,4 14-38,-1-1 0,1 0 0,0 1 0,0-1 0,-1 0 0,1 1 0,-1-1 0,1 1 0,0-1 0,-1 0 0,1 1 0,-1-1 0,1 1 0,-1-1 0,0 1 0,1 0 0,-1-1-1,1 1 1,-1 0 0,0-1 0,1 1 0,-1 0 0,0-1 0,1 1 0,-1 0 0,0 0 0,0 0 0,-1 0 4,0 0 0,0 0-1,0 1 1,0-1 0,0 1 0,0-1 0,1 1 0,-1 0-1,0 0 1,-2 1 0,-2 2 21,-1 0 0,1 1 1,0 0-1,-7 8 0,8-7-17,0 0 0,0 1 1,0 0-1,1 0 0,0 0 0,1 0 0,-1 1 1,1-1-1,1 1 0,0 0 0,0 0 0,0 0 1,1 0-1,0 0 0,1 0 0,0 10 0,0-11-10,1 1-1,0-1 1,0 0-1,1 0 1,0 0-1,0 0 0,1 0 1,0-1-1,0 1 1,0-1-1,1 0 1,0 1-1,0-2 0,1 1 1,0 0-1,0-1 1,0 0-1,9 7 1,-2-4 1,0 0 0,1-1 0,0-1 0,0 1 0,1-2 0,-1 0 1,1-1-1,0 0 0,0-1 0,1-1 0,-1 0 0,1-1 0,-1 0 0,1-1 1,-1-1-1,1 0 0,-1-1 0,17-5 0,-28 6-9,1 0 0,-1 0 0,0-1 0,0 1 0,0-1 0,0 0 0,0 0 0,0 0 0,0 0 0,-1-1 0,1 1 0,-1-1 0,0 0 0,4-5 0,-6 8 0,1 0 0,-1-1 0,0 1 0,0 0 0,0 0 0,0 0 0,0 0 0,0 0 0,1 0 0,-1-1 0,0 1 0,0 0 0,0 0 0,0 0 0,0 0 0,0-1 0,0 1 0,0 0 0,0 0 0,0 0 0,0-1 0,0 1 0,0 0 0,0 0 0,0 0 0,0 0 0,0-1 0,0 1 0,0 0 0,0 0 0,0 0 0,0-1 0,0 1 0,0 0 0,0 0 0,0 0 0,-1 0 0,1 0 0,0-1 0,0 1 0,0 0 0,0 0 0,0 0 0,0 0 0,-1 0 0,1 0 0,0-1 0,-2 0 0,-9-10-4060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38:49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0 414 10848,'0'0'6546,"13"-8"-5966,-8 5-550,31-17 450,-2-2-1,58-49 0,-71 51-255,-1-1 0,-1-1-1,-2-1 1,0 0 0,-1-2-1,-1 0 1,-1 0 0,-2-1 0,13-35-1,-22 45 152,-3 16-362,0 0 0,0 0 0,0 0 0,0 0 0,0 0 0,0 0 0,0 0 0,0 0 0,0 0 0,0 0 0,0 0 0,0 0 0,0 0 0,0 0 0,-1 0 0,1 0 0,0 0 0,0 0 0,0 0-1,0 0 1,0 0 0,0 0 0,0 0 0,0 0 0,0 0 0,0 0 0,0 0 0,0 0 0,0 0 0,0 0 0,0 0 0,0 0 0,0 0 0,0 0 0,0 0 0,-1-1 0,1 1 0,0 0 0,0 0 0,0 0-1,0 0 1,0 0 0,0 0 0,0 0 0,0 0 0,0 0 0,0 0 0,0 0 0,0 0 0,0 0 0,0 0 0,0-1 0,0 1 0,0 0 0,0 0 0,0 0 0,0 0 0,0 0 0,1 0 0,-1 0-1,0 0 1,0 0 0,0 0 0,0 0 0,-12 25 841,-2 14-594,1 2 1,3 0-1,-10 69 0,20-102-206,0-1 1,0 1-1,0-1 0,1 1 0,0-1 0,1 1 0,-1-1 1,1 0-1,1 0 0,-1 0 0,1 0 0,5 9 0,-6-13-19,1 0-1,-1 0 0,0 0 0,1 0 0,0 0 0,0 0 1,-1-1-1,2 1 0,-1-1 0,0 0 0,0 1 1,1-2-1,-1 1 0,1 0 0,0-1 0,-1 0 0,1 1 1,0-2-1,0 1 0,0 0 0,-1-1 0,1 1 1,0-1-1,6-1 0,1-1 32,1 0 1,-1 0-1,0-2 1,0 1 0,0-1-1,-1-1 1,1 0-1,-1 0 1,0-1-1,0-1 1,-1 0-1,0 0 1,0 0-1,10-13 1,-12 13 11,0-1 0,-1 0 1,0 0-1,0 0 0,-1-1 0,0 0 0,0 0 1,-1 0-1,0-1 0,-1 1 0,0-1 1,-1 0-1,0 0 0,0 0 0,-1 0 1,0-16-1,-1 25-68,0 0 1,0 1-1,0-1 0,0 0 1,0 1-1,0-1 1,0 0-1,0 0 0,0 1 1,0-1-1,0 0 1,0 1-1,-1-1 0,1 0 1,0 1-1,0-1 1,-1 0-1,1 1 1,-1-1-1,1 1 0,0-1 1,-1 1-1,1-1 1,-1 0-1,1 1 0,-1 0 1,0-1-1,1 1 1,-1-1-1,1 1 0,-1 0 1,0-1-1,1 1 1,-1 0-1,0 0 0,1-1 1,-1 1-1,0 0 1,1 0-1,-1 0 0,0 0 1,0 0-1,1 0 1,-1 0-1,0 0 0,1 0 1,-1 1-1,0-1 1,0 0-1,1 0 0,-1 1 1,1-1-1,-1 0 1,0 1-1,1-1 1,-1 0-1,1 1 0,-1-1 1,0 2-1,-5 2 36,0 0 1,0 1-1,1 0 0,-8 9 1,5-4-22,1-1 0,0 1 1,1 1-1,0-1 0,1 1 0,-6 16 1,9-23-22,1-1 1,0 1 0,0 0 0,0 0 0,1 0 0,-1 0 0,1 0-1,0 0 1,0 0 0,0 0 0,0-1 0,1 1 0,0 0 0,0 0-1,0 0 1,0 0 0,0-1 0,1 1 0,0 0 0,0-1 0,0 1-1,0-1 1,4 4 0,1 0 6,0-1-1,0 1 1,1-2 0,0 1-1,0-1 1,0-1 0,1 1 0,0-1-1,0-1 1,0 0 0,0 0-1,0-1 1,0 0 0,1 0-1,15 0 1,-8-2 28,0 0 0,0-2 0,0 0 0,-1 0 0,1-2 0,-1 0 0,32-12 0,3-1 289,-12 5-914,-16 2-2867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0:44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1 7232,'0'0'7224,"-3"12"-6626,-4 20 448,-4 45-1,10-51-394,1-18-232,0-1 1,-1 1 0,0-1-1,0 1 1,-3 9 0,2-14-290,1 0-1,-1 0 1,1 0 0,-1 0 0,0 0 0,0-1 0,-1 1 0,1-1 0,0 1 0,-1-1 0,1 0 0,-1 0 0,0 0 0,0 0 0,-5 2 0,-160 79 1818,106-56-4628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03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9536,'0'0'6137,"0"9"-5881,0 139 566,-8 305 296,1-123-668,5-200-299,11 415 433,10-244-165,4 42 29,20 403 694,-40-573-764,2-28 338,-20 200 0,10-320-421,-9 34 0,5-25 180,-2-29 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04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1426 0 8336,'0'0'8879,"-14"1"-8624,9 0-228,-5 0 19,-1 0 0,1 0 0,0 1 0,0 1 0,0-1 0,1 2 0,-1-1 0,1 2 0,-11 5 0,-129 76 543,-32 21-125,-423 245 743,553-324-923,-84 62 1,-33 47 840,159-129-244,28-22-355,33-24-425,-26 16-2918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06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9744,'0'0'9685,"11"-1"-9465,112-7 465,186 11 0,-25 7 57,294-28 0,-544 15-624,-20 1 75,1 0 0,-1 2 1,27 1-1,-38 1 558,-10-7-3873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09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6928,'0'0'2928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14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135 393 8032,'0'0'7044,"6"-10"-6952,34-88 317,-34 80-121,0-1 0,2-22 0,-4 19-3,-1 0 391,-3 18-377,1 0 0,-1 0 0,1 0 0,-1 0 0,-1-1 0,1 1 0,-1-4 0,-1-13 1933,2 21-2213,0 0 0,0 0-1,0 0 1,0 0 0,0 0 0,0-1-1,0 1 1,0 0 0,0 0 0,0 0 0,0 0-1,0 0 1,0 0 0,0 0 0,0-1-1,-1 1 1,1 0 0,0 0 0,0 0-1,0 0 1,0 0 0,0 0 0,0 0 0,0 0-1,0 0 1,0 0 0,-1-1 0,1 1-1,0 0 1,0 0 0,0 0 0,0 0 0,0 0-1,0 0 1,0 0 0,-1 0 0,1 0-1,0 0 1,0 0 0,0 0 0,0 0 0,0 0-1,0 0 1,-1 0 0,1 0 0,0 0-1,0 0 1,0 0 0,0 1 0,0-1 0,0 0-1,0 0 1,-1 0 0,1 0 0,0 0-1,0 0 1,0 0 0,0 0 0,0 0-1,0 0 1,0 1 0,-8 11 334,-5 56-86,3 0 0,-3 105-1,13-74 30,4 0 0,5 0 0,29 134 0,-23-113 1,7 28 80,-19-136-267,-1 0 0,1 0 0,-2 1 0,0-1 0,0 1 0,-2-1 0,1 0 0,-4 19 0,3-23 91,1 1 146,0-9-333,0 0-1,0-1 1,0 1-1,0 0 1,0 0 0,0 0-1,-1 0 1,1 0-1,0 0 1,0 0-1,0 0 1,0 0-1,0 0 1,0 0 0,0 0-1,0 0 1,0 0-1,0 0 1,0 0-1,0 0 1,0 0-1,0 0 1,0 0 0,0 0-1,0 0 1,0 0-1,0 0 1,0 0-1,-1 0 1,1 0 0,0 0-1,0 0 1,0 0-1,0 0 1,0 0-1,0 0 1,0 0-1,0 0 1,0 0 0,0 1-1,-15-51 277,-16-98-1,9-54-35,7 63-24,0-6 451,5-198 0,16 281-282,-4 65-119,1 11-255,51 419 6,-6-51-186,-47-377 149,5 95-168,-13-145 257,-22-167 249,-14-135 269,33 250-385,3 48-81,2 1 1,3-68 0,5 63-136,-3 51 0,2 10 0,1 18 0,-2 20 0,23 470 0,-6-194 0,-18-309 0,1-10 0,-1-1 0,0 1 0,0 0 0,0 0 0,0 0 0,-1-1 0,1 1 0,-1 0 0,0 3 0,1-6 0,0 0 0,-1 0 0,1 0 0,0 0 0,0 0 0,0 0 0,0 1 0,0-1 0,0 0 0,0 0 0,0 0 0,0 0 0,-1 0 0,1 0 0,0 0 0,0 0 0,0 0 0,0 0 0,0 0 0,0 0 0,0 0 0,0 0 0,-1 0 0,1 0 0,0 0 0,0 0 0,0 0 0,0 0 0,0 0 0,0 0 0,0 0 0,0 0 0,0 0 0,-1-1 0,1 1 0,0 0 0,0 0 0,0 0 0,0 0 0,0 0 0,0 0 0,0 0 0,0 0 0,0 0 0,0 0 0,0 0 0,0-1 0,0 1 0,0 0 0,0 0 0,0 0 0,-1 0 0,1 0 0,0 0 0,0 0 0,0 0 0,0-1 0,0 1 0,0 0 0,1 0 0,-1 0 0,0 0 0,0 0 0,0 0 0,0 0 0,0-1 0,-3-7 0,-19-146 0,-2-169 0,7 65 0,5 102 0,8 142 0,-1 29 0,1 30 0,3 65 0,2-40 0,5 226 0,-2-170 0,-7-37 0,2 3 0,-2-431 0,4 79 0,-1 33 0,2 86 0,1 134 0,-1-2 0,-2 7 0,-1 0 0,2-1 0,-1 1 0,0 0 0,0 0 0,1 0 0,-1 0 0,1 0 0,-1 0 0,1 0 0,0 1 0,1-4 0,5-19 0,-3 4 0,-2 17 0,-2 17 0,-4 18 0,-13 57 0,0-12 0,14-60 0,-1-1 0,0 1 0,-2-1 0,0 0 0,0 0 0,-2-1 0,0 0 0,-19 28 0,23-38 0,4-3 0,-1-1 0,0 1 0,0 0 0,0 0 0,0-1 0,-1 1 0,1-1 0,0 1 0,-1-1 0,1 0 0,-1 1 0,1-1 0,-1 0 0,0 0 0,-2 1 0,1-2 0,2-18 0,2 12 0,0 0 0,0 0 0,0 0 0,1 0 0,0 0 0,0 1 0,0-1 0,1 1 0,-1 0 0,7-9 0,6-13 0,32-50 0,-33 56 0,0 0 0,17-41 0,-12 17 0,29-79 0,-43 114 0,-5 10 0,1-1 0,-1 1 0,0 0 0,1-1 0,-1 1 0,0-1 0,0 1 0,0-1 0,1 1 0,-1-1 0,0 1 0,0-1 0,0 1 0,0-1 0,0 1 0,0-1 0,0 1 0,0-1 0,0 1 0,0-1 0,0 1 0,0-1 0,0 1 0,0-1 0,-1 1 0,1-1 0,0 0 0,-7 19 0,3 32 0,2 1 0,2 0 0,9 73 0,-2-31 0,1-48 0,-26-66 0,-18-56 0,32 66 680,-2-8-1161,-2 14-3653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55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9944,'0'0'1712,"57"8"-1064,29 2-144,47-10 8,49-18-128,11-5 0,-10-7-64,-19 2 0,-29 8 56,-14 0 0,-17 6 72,-5-9 8,2 5-137,-20 0 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16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11256,'0'0'8590,"9"20"-8194,1 1-262,-1 0 0,-1 1-1,-1 1 1,-1-1 0,6 46 0,-6 4 273,12 401 2359,-18-425-809,0-49-1907,-1 1 0,1 0 0,-1-1 0,1 1 0,-1-1-1,1 1 1,0 0 0,-1-1 0,1 1 0,0-1 0,-1 1 0,1-1-1,0 1 1,0-1 0,0 0 0,-1 1 0,1-1 0,0 1 0,0-1 0,0 1-1,0-1 1,0 1 0,0-1 0,0 0 0,0-41 317,4-125 691,-1 143-774,0-1 0,2 1 0,0 0 0,17-43 0,-20 63-227,0 0 0,1 0 0,-1 0 0,1 0 0,0 0 0,0 1 0,0-1 0,0 1 0,1 0 0,-1 0 0,1 0 0,0 0 0,0 0-1,0 1 1,0 0 0,9-3 0,-11 4-37,1 0 0,-1 0 0,1 1 0,-1-1 0,1 1 0,-1 0 0,1-1 0,-1 1 0,1 1 0,-1-1 0,1 0 0,-1 0 0,1 1 0,-1 0 0,1-1 0,-1 1-1,0 0 1,1 0 0,-1 0 0,0 1 0,0-1 0,1 0 0,-1 1 0,0-1 0,-1 1 0,1 0 0,0 0 0,0 0 0,-1 0 0,1 0 0,-1 0 0,2 2 0,0 3 10,0-1 1,0 0-1,0 1 0,-1-1 1,0 1-1,-1 0 1,1 0-1,-1 0 0,0 0 1,-1 0-1,0 0 1,0 0-1,0-1 1,-3 13-1,2-15-17,0 0 1,-1 0-1,1 0 1,-1 0-1,0 0 1,0-1-1,0 1 1,0-1-1,-1 1 1,1-1-1,-1 0 1,0 0-1,0 0 1,0-1-1,0 1 0,0 0 1,-1-1-1,1 0 1,-1 0-1,0 0 1,0-1-1,1 1 1,-1-1-1,0 0 1,0 0-1,-5 1 1,2-1 2,-20 4 7,24-3-18,18 1-4,-3-1-1,0 0 0,1 2 0,20 7 0,15 5 0,-31-12 0,0 0 0,-1 1 0,1 1 0,-1 0 0,25 15 0,-48-27-114,1 0 0,0-1-1,0 1 1,-5-9 0,6 9-3366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16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13560,'0'0'3843,"9"12"-2989,-6-9-791,1 4 48,1-1-1,0 0 1,0 0 0,0 0 0,1-1 0,0 0 0,0 0 0,1 0 0,-1-1 0,1 0 0,0 0 0,0 0 0,11 3 0,28 4 736,1-3 0,0-1 1,51 0-1,-54-6 50,-29-1-3343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18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561 43 7632,'0'0'13641,"-10"12"-13352,7-9-269,-15 17 105,0-1 1,-1-1-1,-23 17 0,-26 15 191,-113 75 478,159-111-667,-21 11 367,2 2 0,-40 32 0,67-45 495,13-13-380,10-7-208,5-6-230,-1-1 1,0-1 0,-1 0 0,0-1 0,16-28 0,11-13 210,2-8 68,-30 45-219,21-27 1,-23 36-83,0-1 1,-1 0-1,0-1 0,-1 0 1,-1 0-1,9-21 0,-14 30-104,1 1-1,-1-1 1,0 0-1,1 1 1,0-1-1,-1 1 1,5-5-1,-5 6-17,1-1 0,-1 1 0,0-1 1,1 0-1,-1 1 0,0-1 0,0 0 0,0 0 0,0 0 0,-1 0 0,1 0 0,0 0 0,-1 0 0,1-3 0,0 3 133,2-3 84,-8 7-55,2 1-175,0 1-1,0-1 0,0 1 1,0 0-1,0 0 1,1 0-1,-2 4 1,-10 14 5,-232 350-159,245-369 134,-1-1 1,0 0-1,1 1 1,0 0-1,0-1 1,0 1-1,0 0 1,0 0-1,0-1 0,1 1 1,-1 0-1,1 0 1,0 4-1,20-14 104,165-61 261,-130 46-140,19-3 309,-69 24-529,-1 0 0,1 0 0,0 0 0,-1 0-1,1 1 1,0-1 0,8 2 0,21-3-198,-8-2-3977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21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0 155 8032,'0'0'15702,"13"0"-15455,180 3 662,-89-7-455,-72 2-227,51 1 0,-50 2 8,0-1 1,42-7 0,12 5 1514,-94 1-1557,-34-17-12,1-2 0,0-1 0,-47-35 0,59 32 194,26 21 312,10 5-522,-5-1-148,-1-1 0,1 1-1,0 0 1,-1 0 0,1 0-1,-1 0 1,4 2 0,12 6 41,22 3 38,-2 2 0,67 34 0,-101-45-84,-3-3-8,0 0-1,0 1 0,1-1 0,-1 1 0,0-1 0,0 1 0,0-1 0,0 1 0,0 0 0,0 0 0,0-1 0,-1 1 0,1 0 1,0 0-1,0 0 0,0 0 0,-1 0 0,1 0 0,-1 0 0,1 0 0,-1 0 0,1 0 0,-1 1 0,1-1 0,-1 0 0,0 0 1,0 0-1,0 1 0,0-1 0,0 0 0,0 0 0,0 0 0,0 1 0,0-1 0,0 0 0,-1 0 0,0 2 0,0 2 4,-1-1 0,0 0 0,0 1 0,-1-1-1,1 0 1,-1 0 0,0 0 0,0-1 0,-1 1 0,-3 3-1,-41 32 70,20-18 48,-2-2 0,-61 31 0,76-45 14,10-6 148,13-18 350,1 0-468,-6 14-96,-1-1 0,0 1 0,0-1 0,-1 0 0,1 0 0,0-7 0,-2 10-647,0 0 0,0 0 1,-1 0-1,1-1 1,-1 1-1,1 0 0,-1 0 1,-2-3-1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22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9440,'0'0'5550,"11"3"-5098,-6-1-392,3-1 20,-1 2 0,0-1-1,1 1 1,-1 0-1,0 0 1,-1 1-1,1 0 1,-1 0 0,9 8-1,25 24 449,114 107 2573,-152-141-3205,7 7 1122,-9-9-1048,0 0-1,1 0 0,-1 0 1,0 0-1,0 0 0,0 0 0,0 0 1,0 0-1,0 1 0,0-1 1,1 0-1,-1 0 0,0 0 0,0 0 1,0 0-1,0 0 0,0 0 1,0 0-1,1 0 0,-1 0 0,0 0 1,0 0-1,0 0 0,0 0 0,0 0 1,0 0-1,1 0 0,-1 0 1,0 0-1,0 0 0,0 0 0,0 0 1,0 0-1,0 0 0,1 0 1,-1-1-1,0 1 0,0 0 0,0 0 1,0 0-1,0 0 0,0 0 1,0 0-1,0 0 0,0 0 0,0-1 1,1 1-1,-1 0 0,0 0 1,0 0-1,0 0 0,0 0 0,0 0 1,0-1-1,0 1 0,0 0 1,0 0-1,0 0 0,0 0 0,0 0 1,0 0-1,0-1 0,0 1 0,0 0 1,0 0-1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28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9144,'0'0'12122,"10"8"-11658,-6-5-466,7 5 245,1 2-1,-2-1 0,1 1 0,-1 1 0,-1 0 0,0 0 0,-1 1 0,9 14 0,-4 9 234,-1 1 0,-2 0-1,8 52 1,-11-56-157,6 77 1284,-7-83-17,-1-44-1001,-1-139 177,-1 129-590,0 1 0,2-1-1,14-45 1,-10 46-29,-8 21-86,1-1 1,0 0 0,0 1 0,0 0 0,1-1 0,0 1-1,1 0 1,-1 0 0,1 1 0,0-1 0,0 1 0,1 0 0,8-8-1,1 0 61,-13 11-106,1 0 0,0 0 0,0 0 0,0 0 0,0 0 0,0 0 0,4-2 0,-5 4-10,0 0 0,0 0 0,0-1 0,0 1 0,0 0 0,0 0 0,0 0 0,0 0 0,0 0 0,0 0 0,0 0 1,0 1-1,0-1 0,0 0 0,0 0 0,0 1 0,0-1 0,0 1 0,0-1 0,0 1 0,-1-1 0,1 1 0,0-1 0,0 1 1,-1 0-1,2 0 0,6 8 1,0-1 1,-1 1 0,0 0 0,-1 0 0,0 1-1,0 0 1,8 20 0,23 81 88,-30-89-56,-1 5-30,-1-1-1,-1 1 0,-1 0 1,-2 52-1,-1-71-5,-8-63-446,6 43-3176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29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11352,'0'0'10638,"12"-4"-10259,-1 1-286,-1-1 6,0 1 1,0 1-1,0-1 0,1 2 1,19-2-1,26 2 540,-33-1-248,1 2 1,31 3-1,-14 0 324,-29-2-248,0-1-1,19 5 1,-23-1-153,-8-3-300,0-1-1,0 0 1,0 0-1,0 0 1,1 0-1,-1 0 0,0 1 1,0-1-1,0 0 1,0 0-1,1 0 1,-1 0-1,0 0 0,0 0 1,0 0-1,1 0 1,-1 0-1,0 0 1,0 0-1,0 0 0,1 0 1,-1 0-1,0 0 1,0 0-1,1 0 1,-1 0-1,0 0 0,0 0 1,0 0-1,1 0 1,-1 0-1,0 0 1,0 0-1,0-1 1,0 1-1,1 0 0,-1 0 1,0 0-1,0 0 1,0 0-1,0-1 0,1 1 19,-1 0 0,0 0-1,0-1 1,0 1-1,1 0 1,-1 0-1,0 0 1,0-1 0,1 1-1,-1 0 1,0 0-1,0 0 1,1 0-1,-1 0 1,0 0 0,1 0-1,-1-1 1,0 1-1,0 0 1,1 0-1,-1 0 1,0 0 0,1 0-1,-1 0 1,0 0-1,0 1 1,1-1-1,-1 0 1,0 0-1,1 0 1,-1 0 0,1 0-1,-1 2-455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30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13672,'0'0'6711,"13"-1"-6388,228-23 2324,-146 5-1154,-93 19-1554,-1 0 0,1 0-1,0 0 1,0 0 0,0 0 0,0 1 0,0-1 0,0 1-1,0-1 1,2 2 0,0-1-2149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31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1 518 11856,'0'0'6554,"11"-7"-5935,3-3-427,4-3 453,0 2 0,35-18-1,-41 24-172,-8 3-274,0 0 1,0 0-1,1 1 1,-1 0-1,0 0 1,10-2-1,-13 3-162,1 1-1,-1-1 1,1 0 0,-1 0-1,0 1 1,1-1-1,-1 1 1,0-1 0,1 1-1,-1 0 1,0-1-1,0 1 1,1 0-1,-1 0 1,0 0 0,0 0-1,0 0 1,0 0-1,0 0 1,0 0 0,-1 0-1,1 1 1,0-1-1,0 0 1,-1 0-1,1 1 1,0 1 0,10 28 217,-1 1 0,-2 1 0,9 65 0,-3-13 100,30 106 916,-42-188-1172,-1 0 0,0-1 0,0 1 0,1-1 0,-1 1 0,1-1 0,0 0 0,0 1 0,0-1 0,4 4 0,-5-7-71,0 1 0,1 0 1,-1-1-1,0 1 0,0-1 1,0 1-1,0-1 0,0 1 1,0-1-1,0 0 0,0 1 1,0-1-1,0 0 0,0 0 1,0 0-1,0 0 0,-1 0 1,2-1-1,8-12 43,-1 0 1,-1-1-1,0 0 0,0-1 1,-2 1-1,8-30 1,18-105 248,-24 100-209,9-39 444,9-178-1,-14 103 887,-12 164-1406,3-3-32,1 1 0,0 0-1,0 1 1,0-1 0,0 1-1,0 0 1,0 0-1,0 0 1,5 0 0,4-2 3,57-11 93,116-7 0,75 12 167,-170 7-153,190-12 356,-250 13-459,-20 1-8,0 0 0,0-1 0,-1 0 0,1-1 0,11-3 0,-17 4 0,-5 4 0,-9 4 0,-32 10 0,-61 51-284,80-52-3420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32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220 112 11656,'0'0'2912,"9"-11"-2611,3-3-166,26-28 910,-38 41-976,0 1 0,1-1 0,-1 0 0,0 1 0,1-1 0,-1 0 0,0 1 0,0-1 1,0 0-1,0 1 0,0-1 0,0 0 0,1 1 0,-1-1 0,-1 0 0,1 1 0,0-1 0,0 0 0,0 0 0,0 1 0,0-1 0,-1 0 1,1 1-1,0-1 0,-1 1 0,1-1 0,0 0 0,-1 1 0,1-1 0,-1 1 0,0-2 0,0 1 54,0 0 0,1 0 0,-1 0 0,0 0-1,0 1 1,0-1 0,0 0 0,-1 0 0,1 0 0,0 1-1,0-1 1,0 1 0,0-1 0,-1 1 0,-2-1 0,-27-5 1079,28 5-1113,0 0 0,0 0 0,0 1 1,0-1-1,0 1 0,0-1 0,0 1 0,-1 0 1,1 0-1,0 1 0,0-1 0,0 0 0,0 1 1,0 0-1,-5 2 0,0 1 146,0 0 0,0 1 1,0 1-1,1-1 0,0 1 0,-11 11 0,-36 45 1106,49-55-1240,0 0 60,-1 1 0,1 0 0,1 1 0,0-1 0,0 1 0,0 0 1,1 0-1,1 0 0,-1 1 0,0 12 0,0 11 584,1 55 0,3-51-381,5 45 430,-6-80-773,0-1 0,0 0 1,0 1-1,1-1 0,-1 0 0,0 0 1,1 1-1,-1-1 0,1 0 0,-1 0 1,1 1-1,0-1 0,0 0 1,-1 0-1,1 0 0,0 0 0,0 0 1,0 0-1,0 0 0,0 0 0,0-1 1,0 1-1,0 0 0,1-1 1,-1 1-1,0 0 0,0-1 0,1 0 1,-1 1-1,0-1 0,0 0 0,1 1 1,-1-1-1,0 0 0,3 0 1,6 0 66,0 0 0,0-1 0,17-2 0,-14 1-16,10-1 82,-1-1 0,1 0 0,23-9 0,-36 9-57,1 1 0,0 0 0,-1 1 0,1 0 0,17-1 0,-18-2-8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56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193 182 8032,'0'0'4480,"-13"8"-4020,6-3-388,-6 2 34,1 1 0,1 0 0,-1 1 0,1 0-1,1 1 1,-11 11 0,4 0 319,-24 38 0,38-53-338,0 0 1,0 0 0,0 0 0,0 0-1,1 0 1,0 1 0,1-1 0,-1 1-1,1-1 1,0 1 0,1-1 0,0 11 0,0-14-44,1-1 1,-1 1 0,1 0 0,0-1 0,0 1 0,0-1-1,0 1 1,0-1 0,1 1 0,-1-1 0,1 0 0,-1 0-1,1 0 1,0 0 0,0 0 0,0 0 0,0 0 0,0-1 0,1 1-1,-1-1 1,0 1 0,1-1 0,-1 0 0,1 0 0,-1 0-1,1 0 1,0 0 0,-1-1 0,1 1 0,0-1 0,-1 0-1,6 0 1,1 0 51,0 0-1,0 0 1,-1-2 0,1 1-1,0-1 1,0 0-1,-1 0 1,15-7-1,-18 7-47,0-1-1,0 1 1,0-1-1,0 0 0,0-1 1,-1 1-1,0-1 0,0 0 1,0 0-1,0 0 0,0-1 1,-1 1-1,1-1 0,-1 0 1,-1 0-1,1 0 0,-1 0 1,0 0-1,0-1 1,0 1-1,-1-1 0,1 1 1,-1-1-1,-1 1 0,1-1 1,-1 0-1,0 1 0,-1-9 1,0 4 11,-1 0 0,1 1 0,-1-1 0,-1 1 0,0 0 0,0-1 0,-1 1 1,-5-8-1,7 13-12,-1 0 1,1 0-1,-1 0 0,0 0 1,0 1-1,-1-1 1,1 1-1,-1 0 1,0 0-1,1 0 1,-1 1-1,0-1 0,-1 1 1,1 0-1,0 0 1,-1 0-1,1 1 1,-8-2-1,-7-1 151,-22-2 247,39 4-270,8-4-116,10-5-19,20-13 12,1 2 0,1 2 0,1 2 0,1 1 0,59-17 0,-76 28-15,0 0 0,1 1-1,-1 2 1,1 0 0,48 2-1,-70 1-23,1 1-1,0-1 1,0 1-1,0-1 1,0 1-1,-1 0 0,1 0 1,0 0-1,-1 0 1,1 1-1,-1-1 1,1 1-1,-1 0 1,0 0-1,1-1 1,-1 1-1,0 1 0,1 1 1,0 0 7,-1 0 1,0 0-1,0 0 0,0 0 0,-1 0 1,0 0-1,0 0 0,0 1 1,0-1-1,0 8 0,-1 4 46,0 0-1,-2-1 0,0 1 1,-1-1-1,-7 25 0,-40 100 537,45-120-330,6-20-267,-1 0 1,0 0 0,0 0 0,0 0 0,0 0 0,0 1-1,1-1 1,-1 0 0,0 0 0,0 0 0,0 0 0,1 0-1,-1 0 1,0 0 0,0 0 0,0 0 0,1 0 0,-1 0-1,0 0 1,0 0 0,0 0 0,1 0 0,-1 0 0,0 0-1,0 0 1,0 0 0,0 0 0,1 0 0,-1 0 0,0 0-1,0 0 1,0-1 0,1 1 0,-1 0 0,0 0 0,0 0-1,0 0 1,0 0 0,0 0 0,1-1 0,-1 1 0,0 0 0,0 0-1,0 0 1,27-29 278,-23 24-296,26-25 186,1 1-1,45-32 0,-72 57-138,0 0 0,1 1-1,0 0 1,0 0 0,0 0 0,0 1-1,10-4 1,-13 6-22,0 0-1,0-1 0,1 1 1,-1 0-1,0 0 1,0 1-1,1-1 1,-1 0-1,0 1 0,0-1 1,0 1-1,0 0 1,0 0-1,0 0 1,0 0-1,0 0 1,0 0-1,0 0 0,0 0 1,0 1-1,-1-1 1,3 4-1,6 5 42,-2 1 0,1 1-1,10 18 1,-12-17-5,0-1 0,1-1 0,14 16 0,-18-23-28,-1-1-1,1 0 1,0 0-1,0 0 1,0 0-1,1-1 1,-1 1-1,0-1 1,1 0 0,0-1-1,-1 1 1,1-1-1,9 2 1,-1-2 10,-1-1 1,0 0-1,1-1 1,-1 0 0,16-4-1,59-18-113,-80 21 66,28-12-3368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32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12056,'0'0'2624,"8"-10"-1832,26-35 13,-32 44-748,-1-1 1,0 0 0,1 1-1,-1-1 1,1 1-1,-1-1 1,1 1 0,0 0-1,0-1 1,-1 1-1,1 0 1,0 0 0,0 1-1,0-1 1,0 0-1,0 1 1,0-1-1,0 1 1,1-1 0,1 1-1,6-1 163,78-19 1146,37-6 121,-98 24-1037,1 1-1,-1 1 1,1 2 0,-1 1-1,40 9 1,-56-9-3302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33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 10040,'0'0'13394,"5"10"-12933,-3-7-414,2 4 45,-1 1 1,0-1-1,0 1 1,0 0-1,-1 0 1,0 0-1,-1 0 0,2 11 1,-3-14-24,8 125 1777,-7-121-1617,-1-5-7,1 0-1,-1 0 0,1 0 0,0 0 1,0 0-1,3 6 0,-6-4 205,2-6-414,0 0 0,0 0-1,0 0 1,0 0 0,1 0-1,-1 0 1,0 0 0,0 0-1,0 0 1,0 0 0,0 0-1,0 0 1,0 0 0,1 0-1,-1 0 1,0 0 0,0 0-1,0 0 1,0 0 0,0 0-1,0 0 1,0 0 0,0 0-1,0 0 1,0 0 0,1 1-1,-1-1 1,0 0 0,0 0-1,0 0 1,0 0 0,0 0-1,0 0 1,0 0-1,0 0 1,0 0 0,0 1-1,0-1 1,0 0 0,0 0-1,0 0 1,0 0 0,0 0-1,0 0 1,0 0 0,0 0-1,0 1 1,0-1 0,0 0-1,0 0 1,0 0 0,0 0-1,0 0 1,0 0 0,0 0-1,0 0 1,0 1 0,-1-1-1,1 0 1,0 0 0,0 0-1,-69 3 2147,20 3-1829,36-7-228,8 0-15,10 0 160,21-2-234,244-34 199,-249 35-211,-38 6 1006,-1 0-6037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5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523 214 8840,'0'0'10750,"-5"-13"-10389,1 2-269,-3-6 155,-1-1 0,0 1 0,-15-22 0,16 29-22,0 1 0,-1-1 0,0 1 0,-17-13 0,19 17-102,0 1 0,0 0 0,-1 1 0,0-1 0,1 2-1,-1-1 1,0 0 0,-1 1 0,-8-1 0,5 1 50,-1 0 1,0 1 0,0 0 0,0 1 0,0 1 0,-22 3 0,25-2-92,1 0 0,-1 1 0,1 0 0,0 1 0,0 0 0,0 0 0,0 0 0,1 1 0,-14 12 0,4-3 39,1 2 0,0 0 0,1 1 1,1 0-1,1 2 0,0-1 0,-17 36 0,29-53-111,1 0-1,-1 0 1,1 0-1,0 0 1,-1 0-1,1 0 1,0 0-1,0 0 1,0 0-1,-1 1 1,1-1-1,1 0 0,-1 0 1,0 0-1,0 0 1,0 0-1,0 0 1,1 0-1,-1 0 1,1 0-1,-1 0 1,1 0-1,-1 0 1,1 0-1,-1 0 1,1 0-1,0 0 1,-1 0-1,1 0 1,0-1-1,0 1 1,0 0-1,0-1 1,0 1-1,0 0 1,-1-1-1,3 1 1,4 2 30,0 0 0,0-1 0,1 0 1,10 2-1,-6-1-2,88 13 161,-76-14-153,0 2 1,0 0 0,-1 2-1,30 10 1,-36-9-8,0 0 0,-1 1 0,0 0 0,-1 1 0,0 1 0,0 1 0,13 12 0,-20-15-15,0 0-1,-1 0 0,0 1 1,0 0-1,-1 0 1,0 0-1,-1 1 0,7 16 1,-11-22-14,1 1 0,-1-1 0,0 1 0,0 0 0,0-1 0,-1 1 0,0 0 0,0 0-1,0-1 1,0 1 0,-1 0 0,0 0 0,0-1 0,0 1 0,0-1 0,-1 1 0,0-1 0,0 1 0,0-1 0,0 0 0,-1 0 0,-4 6 0,0-1 31,-1 0 1,0 0-1,-1-1 0,1 0 0,-2-1 0,1 0 0,-11 6 1,14-10-16,0 0 0,0-1 1,0 0-1,0 0 0,-1 0 0,1-1 1,-1 0-1,1 0 0,-1 0 1,1-1-1,-1 0 0,1 0 1,-1-1-1,-8-2 0,-3 0 124,1-1 0,-1-2 0,1 1 0,0-2 0,1 0 0,-28-17-1,33 19 49,5 3 99,14 3-164,7 1-143,-1 1 1,26 10-1,-1-1-10,-2-4 10,0-2-1,0-1 1,1-2 0,0-1 0,-1-3-1,64-7 1,-80 4 16,0-1 0,0-1 0,-1-1 0,0-1-1,28-15 1,-14 7 7,-27 13 2,1-1 0,-1 0 0,0 0 0,0-1 0,0 0 0,-1 0 0,1-1 0,-1 0 0,10-12 0,-14 14 2,1-1 1,0 1-1,-1-1 1,0 0 0,0 0-1,0 0 1,0 1-1,-1-2 1,0 1-1,0 0 1,0 0-1,-1 0 1,0 0-1,0-1 1,0 1 0,-2-8-1,2 8 12,-2 1-1,1-1 1,0 1 0,-1-1-1,0 1 1,0 0-1,0-1 1,0 1 0,-1 0-1,0 1 1,-6-8 0,7 9-15,0 0 0,0 0 0,0 1 1,0-1-1,0 1 0,0 0 0,-1-1 1,1 1-1,0 0 0,-1 0 0,1 0 1,-1 1-1,0-1 0,1 1 0,-1-1 0,1 1 1,-1 0-1,0 0 0,1 0 0,-1 0 1,1 0-1,-1 1 0,-2 0 0,1 0 0,0 0-1,0 0 0,0 0 0,0 1 1,0 0-1,0-1 0,1 1 0,-1 0 1,1 1-1,-1-1 0,1 1 1,0 0-1,0-1 0,0 1 0,1 0 1,-1 1-1,0-1 0,1 0 0,0 1 1,0 0-1,0-1 0,1 1 0,-1 0 1,1 0-1,0 0 0,0 0 0,0 0 1,0 0-1,1 0 0,-1 0 0,1 0 1,0 1-1,1-1 0,-1 0 1,1 0-1,2 8 0,-1-4-11,0-1 1,1 1-1,0-1 1,1 1-1,0-1 1,0 0-1,1 0 0,-1-1 1,1 1-1,1-1 1,-1 0-1,1-1 0,0 1 1,8 4-1,-3-2-4,1-1-1,0 0 1,0-1-1,1 0 1,-1-1-1,1 0 1,21 4-1,-19-6-4,1-1 0,0 0 0,-1-1 0,1-1 0,0 0 0,0-1-1,-1-1 1,1 0 0,26-9 0,-31 8 25,-1 0-1,-1-1 0,1-1 1,-1 0-1,1 0 1,-1-1-1,-1 0 1,1 0-1,-1-1 0,0 0 1,0 0-1,-1-1 1,0 0-1,-1-1 1,9-13-1,-13 17 2,1 0 0,-1 0 0,0 0-1,0-1 1,0 1 0,-1 0 0,0-1 0,0 0 0,-1 1-1,1-1 1,-2-11 0,1 14-11,-1 0 0,1 0 0,-1-1 0,0 1 0,0 0-1,0 0 1,-1 0 0,1 0 0,-1 1 0,1-1 0,-1 0 0,0 0 0,0 1 0,0 0 0,0-1 0,-1 1 0,1 0-1,-1 0 1,1 0 0,-1 0 0,0 0 0,-4-1 0,5 2-8,1 0 0,-1 1 0,0-1 0,0 1 0,0-1 0,0 1 0,0 0 0,1-1 0,-1 1 0,0 0 0,0 0 0,0 1 0,0-1 0,0 0 0,0 1 0,0-1 0,0 1 0,1-1 0,-5 3 0,3-1 0,0 0 0,-1 0 0,1 1 0,0 0 0,0-1 0,1 1 0,-1 0 0,1 0 0,-4 5 0,2-1 0,0 1 0,0-1 0,0 1 0,1 0 0,0 0 0,1 0 0,0 0 0,-2 14 0,4-15 0,1 1 0,0-1 0,0 1 0,1-1 0,0 0 0,0 0 0,0 1 0,1-1 0,0-1 0,1 1 0,-1 0 0,1-1 0,1 0 0,-1 0 0,1 0 0,0 0 0,0-1 0,1 0 0,7 6 0,-7-5 0,1-1 0,0 0 0,0-1 0,1 1 0,-1-1 0,1-1 0,0 0 0,0 0 0,0 0 0,0-1 0,1 0 0,-1 0 0,0-1 0,1 0 0,-1-1 0,15-1 0,5-6 0,-1-1 0,0-2 0,-1 0 0,0-2 0,38-23 0,-16 9 0,-34 17 681,6-2-1138,-8 8-3814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10152,'0'0'8829,"5"18"-8377,-2-9-386,2 5 39,-1 0-1,0 0 1,-1 1-1,-1-1 1,0 1-1,-1 0 1,-2 26-1,-10 43 904,-21 82-1,9-39 374,22-105-1009,1-20-270,0 1 1,0-1-1,0 1 1,0-1 0,0 1-1,-1-1 1,1 1-1,-1-1 1,0 1 0,-1 2-1,2-5-65,0 0-1,-1 1 1,1-1-1,0 0 1,0 1-1,-1-1 1,1 1-1,0-1 1,0 0-1,0 1 1,0-1-1,-1 1 1,1-1-1,0 0 1,0 1-1,0-1 1,0 1-1,0-1 1,0 1 0,0-1-1,0 0 1,0 1-1,1-1 1,-1 1-1,0-1 1,0 1-1,0-1 1,0 0-1,0 1 1,1-1-1,-1 0 1,0 1-1,0-1 1,1 0-1,-1 1 1,0-1-1,1 0 1,-1 1-1,0-1 1,1 0-1,0 1 1,20 6 2429,-10-4-2299,-3-2-153,-1 0-1,1 0 1,0 0 0,0-1 0,0-1 0,0 1-1,0-1 1,9-3 0,12 1 22,44-7 68,-53 6-20,0 1-1,0 1 1,0 1-1,0 1 1,23 2-1,-39-2-18,17 4 109,-21-4-147,1 0 0,-1 0 0,1 0 0,-1 0 0,1 1-1,0-1 1,-1 0 0,1 0 0,-1 0 0,1 1 0,-1-1 0,1 0 0,-1 1 0,1-1 0,-1 0 0,1 1 0,-1-1 0,0 1 0,1-1 0,-1 1 0,0-1-1,1 0 1,-1 2 0,4 2 233,-2 0-1008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9848,'0'0'14457,"1"12"-14211,-2 115 203,1 21 78,2-105-261,-3 0 0,0 0 1,-3 0-1,-10 47 0,8-71 14,0 11 884,6-30-1144,0 0 1,0 0-1,0 1 0,0-1 1,0 0-1,0 0 0,0 1 1,0-1-1,0 0 1,0 0-1,1 0 0,-1 1 1,0-1-1,0 0 0,0 0 1,0 0-1,0 1 0,1-1 1,-1 0-1,0 0 1,0 0-1,0 0 0,1 0 1,-1 1-1,0-1 0,0 0 1,1 0-1,-1 0 1,0 0-1,0 0 0,0 0 1,1 0-1,-1 0 0,0 0 1,0 0-1,1 0 1,-1 0-1,0 0 0,0 0 1,1 0-1,-1 0 0,0 0 1,14-4 393,-10 3-439,155-35 652,-19 23-118,-126 12-434,-10 0-15,1 1 0,0-1 1,0 1-1,0 0 0,0 1 0,0-1 0,7 2 0,-11-1-39,-1-1 0,1 0 0,-1 0 0,0 0 0,1 1 0,-1-1 0,1 0 0,-1 0 0,1 0 1,-1 0-1,0 0 0,1 0 0,-1 0 0,1 0 0,-1 0 0,1 0 0,-1 0 0,1 0 0,-1-1 0,0 1 0,1 0 0,-1 0 0,1 0 0,-1 0 0,1-1 0,-1-8 232,-1 3-4729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18 288 12760,'0'0'9730,"-4"13"-9242,1-2-360,1-7-84,0 1 0,1-1 0,-1 0 0,1 1-1,0 0 1,1-1 0,-1 1 0,1-1 0,0 1 0,0 0-1,0-1 1,0 1 0,1-1 0,0 1 0,0 0 0,0-1-1,3 5 1,-1-2 32,1-1 0,0 1 0,1-1 0,0 0 0,-1-1 0,2 1 0,-1-1 0,1 0 0,0 0 0,0-1 0,0 0 0,0 0 0,1 0 0,0-1 0,0 0 0,0 0 0,0-1 0,0 0 0,0 0 0,1 0 0,-1-1 0,1 0 0,-1-1 0,9 0 0,-7 0-8,1 0 0,-1-1 1,0 0-1,0-1 0,0 0 1,0 0-1,0-1 0,-1 0 1,1-1-1,-1 0 1,1 0-1,-2-1 0,1 0 1,0 0-1,-1-1 0,0 0 1,0 0-1,-1 0 0,9-12 1,-11 13-10,0-1 1,0 0 0,-1-1-1,0 1 1,-1-1-1,1 1 1,-1-1-1,0 0 1,-1 0 0,1 0-1,-2 0 1,1 0-1,-1 0 1,0 0-1,0 0 1,-1 0 0,0 0-1,0 0 1,0 0-1,-1 1 1,-5-14-1,0 1 83,-1 1 0,0 0-1,-1 0 1,-1 1 0,-23-31-1,25 38-39,-1 1 0,0 0 0,0 0 0,-1 1 0,0 0 0,0 1 0,-1 0-1,0 0 1,0 1 0,-16-5 0,21 8-50,-1 0 79,-1 0-1,1 1 0,-1 0 1,1 0-1,-1 1 1,-8-1-1,14 2-94,-1 0-1,1 0 1,0 1-1,-1-1 1,1 1-1,0 0 1,0-1-1,-1 1 1,1 0-1,0 0 1,0 0-1,0 1 1,0-1 0,0 0-1,1 1 1,-1 0-1,0-1 1,1 1-1,-1 0 1,1 0-1,-1 0 1,1-1-1,0 2 1,-2 2-1,0 1-37,1 1 0,-1-1-1,1 1 1,0 0 0,1 0 0,0 0-1,0 0 1,0 0 0,1 0-1,0 0 1,0 0 0,1 0-1,0 1 1,0-1 0,1-1-1,0 1 1,4 11 0,5 8-282,1-1 0,1 0 1,17 24-1,-28-46 240,38 53-1027,-25-38-2843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4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15776,'-5'1'300,"0"-1"0,-1 1 0,1 1 0,0-1 0,0 1 0,0 0 1,-9 4-1,0 1-181,0-1 1,1 2-1,0 0 1,0 0-1,1 1 1,0 1-1,1 0 0,0 0 1,0 1-1,1 1 1,1 0-1,0 0 1,0 1-1,-11 23 1,19-34-60,1 0 1,-1 0 0,0 0-1,1 0 1,-1 0-1,1 0 1,0 0 0,-1 0-1,1 0 1,0 0 0,0 0-1,1 0 1,-1 1-1,0-1 1,1 0 0,-1 0-1,1 0 1,1 2 0,-1-1 30,1 1 0,0-1 0,0 0 0,1-1 1,-1 1-1,0 0 0,1-1 0,0 1 1,5 3-1,0-1 62,1 0 0,-1-1 0,1 0 0,0 0 0,-1-1 0,2 0 0,11 2 0,-14-4-46,0-1 0,0 0 0,1 0 0,-1 0 0,0-1 0,0 0 0,0-1 0,0 1 0,-1-1 0,1-1 0,0 1 1,-1-1-1,8-4 0,-11 5-51,0 1 1,-1-1-1,1 0 1,-1 0-1,1 0 1,-1 0 0,0 0-1,0 0 1,0 0-1,0-1 1,0 1-1,-1-1 1,1 0-1,-1 1 1,1-1 0,-1 0-1,0 0 1,0 0-1,0 0 1,-1 0-1,1 0 1,-1 0-1,0 0 1,1 0-1,-1 0 1,-1 0 0,1 0-1,0 0 1,-1 0-1,1 0 1,-1 0-1,-2-6 1,-2 0 38,1 0 1,-2 0 0,1 0-1,-1 0 1,0 1 0,-1 0-1,0 1 1,0-1-1,-1 1 1,-8-5 0,5 3 37,0 1 0,-1 1 0,0 0 0,-1 1 0,1 0 1,-28-8-1,36 13-74,0 0 0,-1 0 0,1 1 0,-1 0-1,0 0 1,-4 0 0,7 0-44,0 0 0,1 0 1,-1 1-1,0-1 0,0 1 0,1-1 0,-1 1 0,0 0 0,1-1 0,-1 1 0,1 0 0,-1 0 0,1 0 0,-1 0 1,1 0-1,0 1 0,-2 1 0,2-3-38,1 0 1,0 1 0,0-1 0,0 0-1,-1 0 1,1 1 0,0-1-1,0 0 1,0 1 0,0-1 0,0 0-1,0 0 1,-1 1 0,1-1-1,0 0 1,0 1 0,0-1-1,0 0 1,0 1 0,0-1 0,0 0-1,0 1 1,0-1 0,1 0-1,-1 1 1,0-1 0,0 0 0,0 1-1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0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353 405 9240,'0'0'8343,"-7"-10"-7995,-3-5-206,4 6 8,0 0 1,0 0-1,-10-10 0,12 17-4,0-1 0,0 1 1,0 0-1,-1-1 0,1 2 0,-1-1 1,1 0-1,-1 1 0,1 0 0,-1 0 0,0 1 1,-6-1-1,-10-2 442,17 2-501,0 1 0,-1 0-1,1 0 1,0 1 0,0-1-1,-1 1 1,1 0 0,0 0-1,0 0 1,0 1 0,0 0-1,0-1 1,0 1 0,1 1-1,-1-1 1,1 0 0,-1 1-1,-3 4 1,-5 4 118,0 1 1,1 0-1,-14 20 0,13-13-27,1 0-1,1 0 1,1 1-1,0 1 1,2-1-1,-6 25 1,11-35-113,0-1-1,1 1 1,0 0 0,1-1-1,0 1 1,0 0 0,1-1-1,0 1 1,4 12 0,2 2 131,1 0 1,16 32 0,-21-50-168,1 0-1,0 0 1,0 0-1,1 0 1,0-1-1,0 0 1,0 0-1,0 0 0,1 0 1,0-1-1,0 0 1,0 0-1,0-1 1,1 0-1,-1 0 1,1 0-1,0-1 1,0 0-1,0 0 1,7 0-1,12 2 41,-1-1 0,1-1 0,0-2 0,33-3 0,-46 2-45,-1 0 0,1 0 1,-1-2-1,1 1 0,-1-2 1,0 0-1,0 0 0,0-1 1,-1 0-1,0-1 0,17-12 1,-27 18-25,22-15 38,0-2 0,-1 0 0,-1-1 0,-1-1-1,0-1 1,19-26 0,-6-4 124,-2 0 0,25-58 0,-43 79-37,-1 0 0,-2 0 1,-1-1-1,-1 0 0,6-55 0,-10 60-9,-3 19-60,0 0-1,0 0 1,0 0-1,-1 0 1,0-1-1,0 1 1,-2-12-1,-6 6 232,8 12-281,0 0 0,-1 0 1,1 0-1,0 0 0,0 0 1,-1 0-1,1 0 0,0 0 1,-1 0-1,1 0 0,0 0 1,0 0-1,-1 0 1,1 1-1,0-1 0,0 0 1,-1 0-1,1 0 0,0 0 1,0 1-1,-1-1 0,1 0 1,0 0-1,0 0 0,0 1 1,0-1-1,-1 0 0,1 0 1,0 1-1,-12 29 124,11-27-133,-18 69 45,4 1-1,-9 94 0,8-47-63,3-10-5,8-55 0,-19 82-1,10-64 110,13-72-32,3-2-25,-1-1-1,1 1 1,-1-1-1,0 1 0,0-1 1,0 0-1,0 1 0,0-1 1,0 0-1,0 0 1,0-2-1,0 1 2,12-26 77,1 0-1,2 0 0,1 2 1,0 0-1,2 1 1,37-39-1,-53 62-77,-1 1-1,1 0 1,-1 0-1,1 0 1,0 0-1,0 0 1,-1 0-1,1 1 0,6-3 1,-8 4-14,1 0 0,0 0 0,-1 0-1,1 0 1,-1 0 0,1 0 0,-1 1 0,1-1 0,-1 0 0,1 1 0,-1-1-1,1 1 1,-1-1 0,1 1 0,-1 0 0,0 0 0,1 0 0,-1-1 0,0 1-1,0 0 1,0 1 0,2 1 0,2 3 6,-1 0 0,0 0 0,0 1 0,0-1 0,-1 1 0,0 0 0,0 0 1,-1 1-1,0-1 0,2 8 0,-2-6 1,0 0 1,1 0-1,0 0 1,1 0-1,8 14 1,-11-21-7,1 0 0,-1-1 0,0 1 0,1-1 1,-1 1-1,1-1 0,0 0 0,-1 1 0,1-1 0,0 0 1,0 0-1,-1 0 0,1-1 0,0 1 0,0 0 0,0-1 1,3 1-1,-1 0 10,0-1 0,0 0 0,0 0 0,0-1 0,0 1 0,0-1 0,0 0 0,5-2 0,4-2 38,0-1-1,0 0 1,22-16 0,-17 10-35,0-2 1,28-27-1,-38 34-21,-1-1 0,0 0-1,-1-1 1,0 1-1,-1-1 1,1-1 0,-2 1-1,5-13 1,-10 9-4,1 13 0,0 0 0,0 0 0,0-1 0,0 1 0,0 0 0,0 0 0,0 0 0,0 0 0,-1-1 0,1 1 0,0 0 0,0 0 0,0 0 0,0 0 0,0-1 0,0 1 0,0 0 0,0 0 0,0 0 0,0 0 0,0 0 0,-1-1 0,1 1 0,0 0 0,0 0 0,0 0 0,0 0 0,0 0 0,-1 0 0,1 0 0,0 0 0,0-1 0,0 1 0,0 0 0,-1 0 0,1 0 0,0 0 0,0 0 0,0 0 0,0 0 0,-1 0 0,1 0 0,0 0 0,0 0 0,0 0 0,0 0 0,-1 0 0,1 1 0,0-1 0,0 0 0,0 0 0,-1 0 0,-4 7 0,0 1 0,-1-1 0,0-1 0,-8 8 0,-13 16 0,14-13 0,0 0 0,-13 27 0,24-39 0,-1 0 0,1 0 0,0 0 0,0 0 0,0 1 0,1-1 0,0 0 0,0 1 0,0 0 0,1-1 0,-1 1 0,1-1 0,1 1 0,1 10 0,-2-14 0,0-1 0,1 0 0,-1 0 0,1 0 0,-1 1 0,1-1 0,-1 0 0,1 0 0,-1 0 0,1 0 0,0 0 0,0 0 0,-1 0 0,1 0 0,0-1 0,0 1 0,0 0 0,0 0 0,0-1 0,0 1 0,0 0 0,0-1 0,1 1 0,-1-1 0,0 0 0,0 1 0,0-1 0,1 0 0,-1 0 0,0 0 0,0 1 0,0-1 0,1 0 0,-1-1 0,0 1 0,0 0 0,1 0 0,-1-1 0,0 1 0,0 0 0,0-1 0,0 1 0,0-1 0,1 1 0,-1-1 0,0 0 0,1-1 0,4-2 0,0 0 0,0 0 0,-1-1 0,1 0 0,-1 0 0,8-10 0,-1-5 0,0-1 0,-2 0 0,0-1 0,-2 0 0,0 0 0,6-35 0,-9 26 0,7 66 0,-8-21 0,0 0 0,1-1 0,0 0 0,1 0 0,1 0 0,16 23 0,-21-32 0,1 0 0,0-1 0,1 0 0,-1 1 0,0-1 0,1 0 0,0-1 0,0 1 0,-1-1 0,2 1 0,-1-1 0,0 0 0,0-1 0,1 1 0,-1-1 0,1 0 0,-1 0 0,1 0 0,-1 0 0,1-1 0,0 0 0,-1 0 0,1 0 0,0-1 0,5-1 0,-2 0 0,0-1 0,0 0 0,-1-1 0,1 1 0,-1-2 0,0 1 0,0-1 0,11-9 0,-10 7 0,0 1 0,0 0 0,1 1 0,0 0 0,10-4 0,-15 7 0,3 0 0,-4 15 0,-2 54 0,-3 1 0,-3-1 0,-3 0 0,-26 105 0,32-163 0,-2 10 0,-1 0 0,-1 0 0,-13 25 0,19-44 0,0 0 0,0 0 0,0 0 0,0 0 0,0 0 0,0 0 0,0-1 0,0 1 0,0 0 0,0 0 0,0 0 0,-1 0 0,1 0 0,0 0 0,0 0 0,0 0 0,0 0 0,0-1 0,0 1 0,0 0 0,-1 0 0,1 0 0,0 0 0,0 0 0,0 0 0,0 0 0,0 0 0,0 0 0,-1 0 0,1 0 0,0 0 0,0 0 0,0 0 0,0 0 0,0 0 0,0 0 0,-1 0 0,1 0 0,0 0 0,0 0 0,0 0 0,0 0 0,0 0 0,0 1 0,-1-1 0,1 0 0,0 0 0,0 0 0,0 0 0,0 0 0,0 0 0,0 0 0,0 0 0,0 0 0,0 1 0,0-1 0,0 0 0,-1 0 0,1 0 0,0 0 0,0 0 0,0 0 0,0 1 0,0-1 0,-2-12 0,7-228 0,-4 217 0,3-41 0,18-95 0,-17 135 0,1 1 0,2-1 0,0 2 0,1-1 0,1 1 0,1 0 0,16-23 0,-26 43 0,0 0 0,0 0 0,0 1 0,1-1 0,-1 1 0,0-1 0,1 1 0,-1-1 0,1 1 0,-1 0 0,1 0 0,0 0 0,0 0 0,-1 0 0,1 0 0,0 0 0,0 0 0,3 0 0,-3 1 0,-1 1 0,1-1 0,0 1 0,-1-1 0,1 1 0,0 0 0,-1 0 0,1 0 0,-1 0 0,1 0 0,-1 0 0,1 0 0,-1 0 0,0 0 0,0 1 0,1-1 0,-1 0 0,0 1 0,0-1 0,0 1 0,-1-1 0,2 3 0,5 9 0,0 1 0,-1 0 0,0 0 0,-1 1 0,-1-1 0,0 1 0,-1 0 0,-1 0 0,0 1 0,-1-1 0,-1 0 0,-2 24 0,2-36 0,-1 0 0,0 0 0,0 0 0,0 0 0,0 0 0,-1 0 0,1 0 0,-1-1 0,0 1 0,0-1 0,0 1 0,0-1 0,0 0 0,0 1 0,0-1 0,-1 0 0,1-1 0,-1 1 0,0 0 0,1-1 0,-4 2 0,3-2 0,1 0 0,0 0 0,0-1 0,-1 1 0,1-1 0,0 1 0,-1-1 0,1 0 0,0 0 0,-1 0 0,1 0 0,0 0 0,-1-1 0,1 1 0,0-1 0,0 1 0,-1-1 0,1 0 0,0 0 0,0 0 0,0 0 0,0 0 0,0-1 0,0 1 0,0-1 0,0 1 0,1-1 0,-3-2 0,4 4 0,-1-1 0,1 1 0,0-1 0,0 1 0,-1-1 0,1 1 0,0-1 0,0 1 0,0-1 0,0 1 0,0-1 0,-1 0 0,1 1 0,0-1 0,0 1 0,1-1 0,-1 1 0,0-1 0,0 0 0,0 1 0,0-1 0,0 1 0,1-1 0,-1 1 0,0-1 0,0 1 0,1-1 0,-1 1 0,0-1 0,1 1 0,-1-1 0,1 1 0,-1 0 0,0-1 0,1 1 0,-1 0 0,1-1 0,-1 1 0,1 0 0,-1-1 0,1 1 0,0 0 0,29-14 0,-23 12 0,61-22 0,24-11 0,-81 30 0,0-1 0,-1 0 0,1 0 0,-1-1 0,0-1 0,9-9 0,-6 4 0,0-1 0,0 0 0,-2-1 0,0 0 0,0 0 0,-2-2 0,0 1 0,0-1 0,-2 0 0,0-1 0,5-23 0,15-104 0,8-153 0,-33 280 0,-1 14 0,-1 0 0,1 0 0,-1-1 0,0 1 0,0 0 0,0-1 0,0 1 0,-1 0 0,0 0 0,0 0 0,0-1 0,-2-5 0,3 10 0,-1 0 0,1-1 0,0 1 0,0 0 0,0 0 0,0 0 0,0 0 0,0-1 0,0 1 0,0 0 0,0 0 0,-1 0 0,1 0 0,0 0 0,0-1 0,0 1 0,0 0 0,-1 0 0,1 0 0,0 0 0,0 0 0,0 0 0,0 0 0,-1 0 0,1 0 0,0 0 0,0 0 0,0 0 0,-1 0 0,1 0 0,0 0 0,0 0 0,0 0 0,0 0 0,-1 0 0,1 0 0,0 0 0,0 0 0,0 0 0,-1 0 0,1 0 0,0 0 0,0 0 0,0 0 0,0 1 0,-1-1 0,1 0 0,0 0 0,0 0 0,0 0 0,0 0 0,0 1 0,0-1 0,-1 0 0,1 0 0,0 0 0,-6 13 0,5-10 0,-8 20 0,2 1 0,0 0 0,1 1 0,-4 47 0,2 108 0,8-151 0,0 34 0,3 1 0,2-1 0,3 0 0,24 89 0,-29-142 0,0-1 0,1 0 0,0 0 0,0 0 0,1-1 0,0 1 0,0-1 0,1 0 0,0-1 0,9 9 0,-13-13 0,1-1 0,0 1 0,0-1 0,0 0 0,1 0 0,-1 0 0,0 0 0,1 0 0,-1-1 0,1 0 0,0 1 0,-1-1 0,1-1 0,0 1 0,0 0 0,-1-1 0,1 0 0,0 0 0,0 0 0,0 0 0,0-1 0,-1 0 0,1 1 0,0-1 0,-1 0 0,1-1 0,0 1 0,3-3 0,2-1 0,0-1 0,0 0 0,-1 0 0,0-1 0,0 0 0,-1-1 0,0 0 0,0 0 0,0 0 0,8-15 0,-11 16 0,-1 0 0,1 0 0,-1-1 0,0 1 0,-1-1 0,1 1 0,-2-1 0,1 0 0,-1 0 0,0 0 0,-1 0 0,0 0 0,0 0 0,-2-14 0,1 19 0,0 0 0,1 1 0,-1-1 0,0 0 0,0 1 0,-1-1 0,1 1 0,-1-1 0,1 1 0,-1 0 0,-2-3 0,3 5 0,1-1 0,-1 0 0,0 1 0,0-1 0,1 1 0,-1 0 0,0-1 0,0 1 0,0 0 0,0-1 0,1 1 0,-1 0 0,0 0 0,0 0 0,0 0 0,0 0 0,0 0 0,0 0 0,0 0 0,0 0 0,1 0 0,-1 1 0,0-1 0,0 0 0,0 0 0,0 1 0,0-1 0,1 1 0,-1-1 0,0 1 0,0-1 0,1 1 0,-1-1 0,0 1 0,1 0 0,-1-1 0,0 2 0,-5 4 0,2 0 0,-1 1 0,1-1 0,0 1 0,0 0 0,1 0 0,-1 0 0,2 0 0,-1 0 0,1 1 0,0-1 0,1 1 0,-1 0 0,2-1 0,-1 14 0,1-7 0,1 0 0,1-1 0,-1 1 0,2-1 0,0 0 0,1 0 0,0 0 0,8 15 0,-12-26 0,1 0 0,0 0 0,0 0 0,-1-1 0,1 1 0,0 0 0,1-1 0,-1 1 0,0 0 0,0-1 0,1 0 0,-1 1 0,1-1 0,-1 0 0,1 0 0,-1 0 0,1 0 0,0 0 0,0 0 0,0 0 0,-1 0 0,1-1 0,0 1 0,0-1 0,0 1 0,0-1 0,0 0 0,0 0 0,0 0 0,0 0 0,0 0 0,0 0 0,0 0 0,0-1 0,-1 1 0,1-1 0,0 0 0,0 1 0,0-1 0,0 0 0,2-2 0,6-3 0,0-1 0,0-1 0,-1 0 0,0 0 0,10-12 0,-11 11 0,24-24 0,-14 13 0,0 1 0,2 1 0,30-23 0,-48 42 0,1-1 0,-1 1 0,0 0 0,0 0 0,0 0 0,0 0 0,0 0 0,-1 0 0,1 0 0,0 1 0,2 2 0,0-2 0,30 27 0,-1 2 0,-2 1 0,50 64 0,-80-93 0,3 2 0,-1-1 0,1 1 0,0-1 0,0 0 0,9 7 0,-16-19 0,-9-9 0,6 10 0,-77-123 0,57 92-4029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15976,'0'0'1377,"12"1"-745,462 25 4262,-460-24-4531,-9-1-128,-1 0 0,1 0 0,0-1 1,-1 0-1,1 0 0,-1 0 0,1 0 0,0-1 1,4-1-1,-16-2-1171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0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9240,'0'0'13801,"10"-2"-13349,-4 0-384,-3 1-31,1 1 0,-1-1 0,1 0 0,-1 1 0,0 0 0,1-1 0,-1 1 0,1 1 0,-1-1 0,1 0 0,-1 1-1,0 0 1,1 0 0,-1 0 0,0 0 0,0 0 0,0 1 0,0-1 0,0 1 0,0 0 0,3 2 0,25 27 305,-2 0 1,-1 2-1,-2 1 0,28 47 1,38 47 284,54 70 550,-102-143-553,-35-45-351,-1 0 0,1 0 1,-2 1-1,1 0 0,-2 0 0,8 17 0,-8-16 588,-3-8-145,-2-5-117,-1-24-2228,0 19-1240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57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10 4512,'0'0'11122,"-10"1"-10652,3 0-391,0 1 0,0 0 0,1 0 0,-1 0 0,0 1 0,1 0 0,-10 5 0,0 2 126,0 1 0,-18 16 0,12-7 50,0 1 0,2 0 0,-25 34 0,36-43-119,0 1-1,1 1 0,1-1 0,0 1 0,1 0 0,1 0 0,0 1 0,-5 21 0,10-34-107,-1 0 0,1 0 0,0 0-1,-1 0 1,1 0 0,0 0 0,0 0 0,0 1-1,1-1 1,-1 0 0,0 0 0,1 0-1,-1 0 1,1 0 0,0-1 0,0 1 0,0 0-1,0 0 1,0 0 0,0-1 0,0 1-1,0 0 1,1-1 0,-1 1 0,1-1-1,-1 1 1,1-1 0,-1 0 0,1 0 0,0 0-1,0 0 1,-1 0 0,1 0 0,0 0-1,0-1 1,0 1 0,0 0 0,0-1-1,0 0 1,3 1 0,4-2 33,1 0-1,0 0 1,-1-1 0,1 0-1,-1 0 1,0-1 0,0 0-1,0-1 1,0 0 0,13-9-1,-5 3 67,0-2 0,-1 0 0,29-29 0,-32 27-20,-1 0 0,-1-2 1,0 1-1,-1-1 0,-1-1 0,0 0 1,-2 0-1,0-1 0,0 0 1,-2 0-1,0 0 0,-1-1 0,-1 1 1,1-30-1,-7 37 206,-2 17-85,-4 20-34,4-9-120,0 2 1,2-1-1,0 0 1,-1 37-1,4-51-59,0 1 0,1-1-1,-1 1 1,1-1 0,0 1-1,0-1 1,0 1 0,1-1-1,0 0 1,0 0 0,0 0 0,0 0-1,0 0 1,1 0 0,0 0-1,0-1 1,0 0 0,0 1-1,0-1 1,1 0 0,-1-1-1,1 1 1,0 0 0,0-1 0,0 0-1,6 2 1,0 0 10,0-1 1,0-1-1,1 0 0,-1 0 1,1-1-1,-1 0 0,1-1 1,0 0-1,11-2 0,14-3 86,47-13 0,-43 8-29,69-17 105,-68 13-3534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10848,'0'0'6795,"-6"21"-6405,-16 41 24,-2 0 0,-48 85 0,-16 8 389,-137 212 1992,218-358-2598,1 0 0,1 1 1,-1-1-1,1 1 0,-4 14 1,-1-4 547,8-16 24,7-16-123,32-69-13,-14 30-4032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0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9648,'0'0'10687,"-9"17"-10172,4-7-433,-2 2 8,1-1-1,0 1 1,1 0-1,1 0 1,0 0-1,0 1 1,1-1-1,1 1 1,-2 23-1,28 239 1803,-13-187-1162,-1 57 1264,-10-82 1546,-1-62-3405,0 0-1,-1 0 1,1 0-1,-1 0 0,1 0 1,-1-1-1,0 1 1,1-1-1,-1 1 1,0-1-1,1 1 1,-1-1-1,0 0 1,0 0-1,1 0 1,-4 0-1,-2 1-69,-53 9 161,-23 4-27,49-5-199,27-7 0,25-7 0,-8 2 0,42-11 0,90-14 0,-120 25 0,-4 0 0,29 1 0,-42 2 0,0 0 0,0 1 0,-1-1 0,1 1 0,0 0 0,-1 1 0,1-1 0,0 1 0,-1 0 0,8 5 0,-14-16 306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16783,'0'0'3047,"17"-7"-2151,-12 5-816,24-11 417,0 2 0,58-14 0,-26 17 226,-1 3 0,1 2 0,104 9 0,-153-6-540,-5 0 21,0 1 1,1-1-1,-1 1 1,0 0-1,0 1 1,0 0-1,0 0 1,0 0-1,11 6 0,-17-8-180,-1 0 0,0 1-1,0-1 1,1 0 0,-1 0-1,0 0 1,0 0 0,0 1-1,1-1 1,-1 0 0,0 0-1,0 0 1,0 1 0,0-1-1,0 0 1,1 0-1,-1 1 1,0-1 0,0 0-1,0 0 1,0 1 0,0-1-1,0 0 1,0 0 0,0 1-1,0-1 1,0 0 0,0 0-1,0 1 1,0-1-1,0 0 1,0 1 0,0-1-1,0 0 1,0 0 0,0 1-1,-1-1 1,1 0 0,0 0-1,0 0 1,0 1 0,0-1-1,0 0 1,-1 0-1,1 0 1,0 1 0,0-1-1,-1 0 1,1 0 0,0 0-1,-1 1 1,-3 1-3479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1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474 491 10544,'0'0'7530,"2"-11"-7149,7-36-15,-8 43-312,-1 1 1,0-1-1,0 1 1,-1-1-1,1 0 1,0 1-1,-1-1 1,0 1-1,0-1 1,0 1-1,-1 0 1,1-1-1,-1 1 1,1 0-1,-4-3 1,-1-3 113,0 1 1,-1 1-1,-11-11 1,10 11-47,-1-1 2,0 0 0,0 1-1,-1 0 1,0 1 0,0 0 0,-1 0 0,0 1 0,1 1 0,-2 0 0,1 0 0,-23-4 0,28 7-57,0 1 1,0-1 0,0 1-1,0 0 1,0 1 0,0-1-1,0 1 1,0 0 0,0 1-1,1-1 1,-1 1 0,0 0-1,1 1 1,-1 0 0,1-1-1,0 2 1,0-1 0,0 0-1,0 1 1,0 0 0,1 0 0,0 1-1,0-1 1,0 1 0,-3 6-1,1-2 7,1 1 0,0 1-1,1-1 1,0 1-1,0-1 1,1 1 0,1 0-1,0 0 1,1 1 0,0-1-1,0 18 1,2-19-28,-1-1 0,1 1 0,1-1-1,0 1 1,0-1 0,0 0 0,2 0 0,-1 0 0,1 0 0,0-1 0,1 1 0,0-1-1,0 0 1,7 8 0,0-4 52,0-1 0,0 0-1,1-1 1,1 0 0,16 9 0,-21-14 53,1-1 0,-1 1 1,1-1-1,0-1 0,0 0 1,0-1-1,1 0 0,-1 0 1,15 0-1,-25-2-142,0 0 0,0 0 0,0 0 0,0 0 0,0 0 0,0 0 0,0-1 1,0 1-1,0 0 0,0 0 0,0 0 0,0 0 0,0 0 0,0 0 0,0 0 0,-1 0 0,1 0 0,0 0 0,0 0 0,0-1 0,0 1 0,0 0 0,0 0 0,0 0 0,1 0 0,-1 0 0,0 0 1,0 0-1,0 0 0,0 0 0,0 0 0,0-1 0,0 1 0,0 0 0,0 0 0,0 0 0,0 0 0,0 0 0,0 0 0,0 0 0,0 0 0,0 0 0,0 0 0,0 0 0,0 0 0,1 0 0,-1 0 0,0 0 1,0 0-1,0 0 0,0 0 0,0 0 0,0 0 0,0 0 0,0 0 0,0 0 0,0 0 0,1 0 0,-1 0 0,0 0 0,0 0 0,0 0 0,0 0 0,0 0 0,0 0 0,-11-2 389,-17 6-100,0 1 0,-51 18 0,68-19-251,1 1 0,-1 0 1,2 0-1,-1 1 0,0 0 1,1 1-1,0 0 0,1 0 1,0 1-1,-11 12 0,13-12-10,-10 11 56,0 2 1,2-1-1,0 2 1,-16 35-1,29-55-84,0 1-1,0 0 1,1 0 0,-1-1-1,1 1 1,-1 0-1,1 0 1,0 0-1,0 0 1,0 0-1,1 0 1,-1-1 0,1 1-1,0 0 1,-1 0-1,1 0 1,0-1-1,0 1 1,1 0-1,-1-1 1,1 1-1,-1-1 1,1 0 0,0 1-1,0-1 1,0 0-1,0 0 1,0 0-1,0 0 1,1-1-1,3 3 1,2 1 0,0 0 0,1-1 0,-1 0 1,1-1-1,0 0 0,0 0 0,0-1 0,16 2 0,-8-3 0,1-1-1,-1 0 0,0-1 0,0-2 0,0 1 1,0-2-1,-1 0 0,1-1 0,-1-1 0,30-15 0,-4-1 42,-1-3-1,66-51 0,-77 51-5,0-2 1,-1-1-1,-2-1 1,-1-1-1,42-65 1,-43 54 41,-2-2 1,-1-1 0,-3 0 0,20-69 0,-32 92-21,-2 0 0,-1 0 0,0 0 0,-1-1 0,-2 1 0,0-1 0,-3-22 0,2 42-50,0 0 0,0 0 0,-1 0 0,1 0 0,-1 0 1,0 0-1,1 0 0,-1 0 0,0 0 0,0 0 0,0 0 0,-1 0 0,1 1 0,0-1 0,-1 0 1,1 1-1,-1-1 0,1 1 0,-1 0 0,-2-2 0,3 3-6,-1-1-1,1 1 1,-1 0-1,1-1 1,-1 1 0,1 0-1,-1 0 1,1 0-1,-1 0 1,1 1-1,-1-1 1,1 0 0,-1 1-1,1-1 1,-1 1-1,1-1 1,0 1 0,-1-1-1,1 1 1,0 0-1,0 0 1,-1 0-1,1 0 1,0 0 0,0 0-1,0 0 1,0 0-1,-2 3 1,-12 12-10,1 2 0,0-1 0,1 2 0,1 0 0,1 0 0,1 1 0,0 1 0,2 0 0,0 0 0,1 0 0,2 1 0,0 0 0,1 0 0,1 1 0,0 23 0,3-14-19,1 0 0,1 0 1,2 0-1,14 55 0,-13-71 6,0-1 0,1 0 1,0 0-1,1-1 0,1 0 0,0 0 0,1-1 0,0 0 1,2 0-1,-1-1 0,18 16 0,-21-23-17,0 0 0,0-1 0,1 0 0,-1 0 0,1-1 0,0 0-1,0 0 1,0-1 0,0 1 0,1-2 0,-1 0 0,0 0 0,1 0 0,-1-1 0,1 0 0,14-2 0,-9 0 16,0-1 1,0 0 0,-1-1 0,1 0 0,-1-1 0,0 0 0,0-2 0,0 1-1,13-11 1,-16 9 23,0 0 0,-1-1-1,0 0 1,-1-1 0,0 0-1,0 0 1,-1-1-1,0 0 1,-1 0 0,0-1-1,-1 1 1,5-18 0,-9 24 16,0-1 0,0 1 0,-1 0 0,0-1 1,0 1-1,0 0 0,-1-1 0,0 1 0,0 0 0,0 0 1,0-1-1,-1 1 0,0 0 0,-4-8 0,4 11-12,1-1-1,-1 1 0,1-1 1,-1 1-1,0 0 0,0 0 1,0 0-1,0 0 0,-1 0 0,1 0 1,0 1-1,-1-1 0,1 1 1,-1-1-1,0 1 0,1 0 1,-1 0-1,0 0 0,0 1 1,0-1-1,1 1 0,-1-1 0,0 1 1,0 0-1,0 0 0,0 0 1,-3 1-1,2-1-13,0 1 0,0 0 0,1 0 0,-1 0 0,0 0 0,1 0 0,-1 1 0,1 0 0,-1-1 0,1 1 0,0 1 0,0-1 0,0 0 0,0 1 0,0-1 0,0 1 0,1 0 0,-1 0 0,1 0 0,0 0 0,0 1 0,0-1 0,1 1 0,-1-1 0,1 1 0,-1-1 0,1 1 0,0 0 0,1-1 0,-1 1 0,1 0 0,-1 0 0,1 0 0,1 7 0,0-1 0,0 1 0,1-1 0,1 1 0,-1-1 0,2 0 0,-1 0 0,1 0 0,1-1 0,0 0 0,0 1 0,12 14 0,-8-14 0,0 0 0,0 0 0,1-1 0,0 0 0,0-1 0,14 8 0,-17-12 0,1 0 0,-1 0 0,1-1 0,0 0 0,0-1 0,0 0 0,1 0 0,-1 0 0,0-1 0,1-1 0,9 1 0,-5-2 0,0-1 0,0 0 0,-1-1 0,1 0 0,-1 0 0,0-2 0,22-9 0,1-6 0,38-27 0,4-2 0,-70 44 0,0 0 0,-1 0 0,1-1 0,-1 0 0,9-11 0,4-4 0,-19 21 0,1-1 0,-1 1 0,1 0 0,-1-1 0,1 1 0,-1-1 0,1 1 0,-1-1 0,0 0 0,1 1 0,-1-1 0,1 1 0,-1-1 0,0 0 0,0 1 0,0-1 0,1 0 0,-1 1 0,0-1 0,0 0 0,0 0 0,0 1 0,0-1 0,0 0 0,0 1 0,0-1 0,-1-1 0,1 2 0,-1-1 0,1 1 0,-1 0 0,1 0 0,-1-1 0,0 1 0,1 0 0,-1 0 0,1 0 0,-1 0 0,0 0 0,1 0 0,-1 0 0,0 0 0,1 0 0,-1 0 0,1 0 0,-1 0 0,0 0 0,1 0 0,-1 1 0,1-1 0,-1 0 0,0 1 0,1-1 0,-1 0 0,1 1 0,-1-1 0,1 0 0,-1 1 0,0 0 0,-14 9 0,-1 2 0,2 0 0,-1 0 0,2 1 0,-15 18 0,24-27 0,1 1 0,-1-1 0,1 1 0,0 0 0,0 0 0,0 1 0,1-1 0,0 0 0,0 1 0,0 0 0,1-1 0,0 1 0,0 0 0,0 0 0,1-1 0,0 1 0,0 0 0,0 0 0,1 0 0,0 0 0,2 6 0,-1-8 0,0 0 0,0 1 0,0-2 0,1 1 0,0 0 0,0 0 0,0-1 0,0 0 0,0 1 0,1-1 0,-1-1 0,1 1 0,0 0 0,0-1 0,7 3 0,-7-2 0,1-1 0,0 0 0,0-1 0,-1 1 0,1-1 0,0 0 0,0 0 0,0-1 0,0 1 0,0-1 0,0 0 0,1 0 0,-1-1 0,6-1 0,8-6 0,0 0 0,-1-2 0,0 0 0,-1 0 0,0-2 0,-1 0 0,0-1 0,14-16 0,-4 1 0,-1-1 0,-2-1 0,-1-2 0,-1 0 0,-1-1 0,-2-1 0,-2 0 0,23-70 0,-30 70 0,-1 0 0,-1-1 0,2-59 0,-7 35 0,-8-81 0,-8 53 0,15 87 0,-1 0 0,0 0 0,0 0 0,0 0 0,0 0 0,0-1 0,0 1 0,0 0 0,0 0 0,0 0 0,0 0 0,0 0 0,0 0 0,-1-1 0,1 1 0,0 0 0,0 0 0,0 0 0,0 0 0,0 0 0,0 0 0,0-1 0,0 1 0,0 0 0,0 0 0,0 0 0,-1 0 0,1 0 0,0 0 0,0 0 0,0 0 0,0 0 0,0 0 0,0 0 0,-1-1 0,1 1 0,0 0 0,0 0 0,0 0 0,0 0 0,0 0 0,0 0 0,-1 0 0,1 0 0,0 0 0,0 0 0,0 0 0,0 0 0,0 0 0,-1 0 0,1 1 0,0-1 0,0 0 0,0 0 0,0 0 0,0 0 0,0 0 0,-1 0 0,1 0 0,0 0 0,0 0 0,0 0 0,0 1 0,-8 9 0,6-7 0,-6 10 0,0 1 0,2 0 0,-1 1 0,2-1 0,0 1 0,-6 31 0,4-10 0,-1 69 0,7-30 0,4-1 0,3 1 0,4-1 0,3-1 0,29 98 0,-40-165 0,0 0 0,1 0 0,-1 0 0,1 0 0,0 0 0,1 0 0,-1-1 0,1 1 0,1-1 0,-1 0 0,0 0 0,1-1 0,6 5 0,-8-7 0,0 0 0,0 0 0,1-1 0,-1 1 0,0-1 0,0 0 0,1 0 0,-1 0 0,1 0 0,-1-1 0,0 1 0,1-1 0,-1 0 0,1 0 0,-1 0 0,1-1 0,-1 1 0,1-1 0,-1 0 0,1 0 0,-1 0 0,0 0 0,0-1 0,1 1 0,-1-1 0,3-2 0,10-8 0,-1-1 0,-1 0 0,0-1 0,-1-1 0,-1 0 0,18-28 0,-10 16 0,-10 12 0,-1 0 0,-1-1 0,12-27 0,-2 4 0,7 76 0,-5 29 0,-15-45 0,0-1 0,12 24 0,-13-35 0,0 0 0,1 0 0,0 0 0,0-1 0,11 13 0,-14-19 0,0 0 0,1 0 0,-1 0 0,0 0 0,1-1 0,-1 1 0,1-1 0,0 0 0,-1 0 0,1 0 0,0 0 0,0 0 0,-1 0 0,1-1 0,0 1 0,0-1 0,0 0 0,0 0 0,0 0 0,0 0 0,0-1 0,0 1 0,5-2 0,3-1 0,-1 0 0,1 0 0,-1-1 0,0-1 0,0 1 0,0-2 0,-1 1 0,1-1 0,-2-1 0,1 1 0,-1-2 0,1 1 0,-2-1 0,1 0 0,10-17 0,-11 17 0,6-9 0,-13 17 0,1 0 0,-1 0 0,0 0 0,0 0 0,1-1 0,-1 1 0,0 0 0,0 0 0,0 0 0,0 0 0,1 0 0,-1-1 0,0 1 0,0 0 0,0 0 0,0 0 0,0-1 0,0 1 0,1 0 0,-1 0 0,0 0 0,0-1 0,0 1 0,0 0 0,0 0 0,0-1 0,0 1 0,0 0 0,0 0 0,0 0 0,0-1 0,0 1 0,0 0 0,0 0 0,0-1 0,0 1 0,0 0 0,-1 0 0,1 0 0,0-1 0,0 1 0,0 0 0,0 0 0,0 0 0,0-1 0,-1 1 0,1 0 0,0 0 0,0 0 0,-1-1 0,0 3 0,-1-1 0,0 1 0,1-1 0,-1 1 0,1 0 0,0-1 0,0 1 0,-1 0 0,1 0 0,-1 3 0,0-1 0,-4 5 0,1 0 0,0 1 0,1-1 0,0 1 0,0 0 0,-2 15 0,5-20 0,0-1 0,1 0 0,0 1 0,0-1 0,0 1 0,0-1 0,1 1 0,-1-1 0,1 1 0,0-1 0,1 0 0,-1 0 0,1 0 0,0 1 0,0-1 0,0-1 0,0 1 0,4 4 0,-2-2 0,0-1 0,1 0 0,0 0 0,0 0 0,0-1 0,12 9 0,-15-12 0,0-1 0,0 1 0,0 0 0,0 0 0,0-1 0,0 1 0,1-1 0,-1 0 0,0 1 0,0-1 0,0 0 0,0 0 0,1-1 0,-1 1 0,0 0 0,0-1 0,0 1 0,0-1 0,0 0 0,0 0 0,0 0 0,0 0 0,0 0 0,0 0 0,3-3 0,-2 2 0,0-1 0,0 1 0,0-1 0,-1 0 0,1 0 0,-1 0 0,0 0 0,0-1 0,0 1 0,0-1 0,-1 1 0,1-1 0,-1 1 0,0-1 0,0 0 0,0 0 0,-1 0 0,1 1 0,-1-1 0,0 0 0,0 0 0,0 0 0,-1 0 0,1 1 0,-1-1 0,0 0 0,0 0 0,-3-5 0,1-1 0,-2 0 0,1 1 0,-1-1 0,0 1 0,-1 1 0,0-1 0,-1 1 0,0 0 0,-11-11 0,13 15 0,-1 1 0,1-1 0,-1 1 0,0 0 0,0 1 0,0-1 0,-9-1 0,7 1 0,6 2 0,-4-1 0,9 1 0,5-2 0,45-12 0,-34 10 0,-1 0 0,0-1 0,0-1 0,0-1 0,24-14 0,-24 11 0,28-13 0,-28 16 0,29-19 0,-38 21 0,1 0 0,0 0 0,0 1 0,12-4 0,-21 9 0,-1-1 0,1 1 0,0 0 0,-1 0 0,1 0 0,-1 0 0,1 0 0,0 0 0,-1 0 0,1 0 0,-1 0 0,1 0 0,0 1 0,-1-1 0,1 0 0,-1 0 0,1 1 0,0-1 0,-1 0 0,1 0 0,-1 1 0,1-1 0,-1 1 0,1-1 0,-1 1 0,12 18 0,-1 26 0,-10-40 0,3 17 0,-1 0 0,-2 1 0,0-1 0,-1 1 0,-1-1 0,-5 27 0,3-31 0,-1-1 0,-1 1 0,0-1 0,-1-1 0,0 1 0,-2-1 0,0 0 0,-14 21 0,12-27 0,17-26 0,19-31 0,37-58 0,-54 91 0,1 0 0,1 1 0,0 1 0,1 0 0,15-13 0,-24 23 0,0 0 0,-1 1 0,1-1 0,0 1 0,0-1 0,0 1 0,5-2 0,-8 3 0,1 0 0,-1 0 0,1 0 0,0 0 0,-1 0 0,1 0 0,-1 0 0,1 0 0,0 0 0,-1 0 0,1 0 0,0 0 0,-1 0 0,1 0 0,-1 0 0,1 1 0,-1-1 0,1 0 0,0 1 0,-1-1 0,1 0 0,-1 1 0,1-1 0,-1 0 0,0 1 0,1-1 0,-1 1 0,1-1 0,-1 1 0,0-1 0,1 1 0,-1-1 0,0 1 0,0-1 0,1 1 0,-1 0 0,0-1 0,0 1 0,0-1 0,0 1 0,0 0 0,1 0 0,-1 11 0,0-1 0,-1 1 0,0-1 0,0 0 0,-1 0 0,-1 1 0,0-1 0,0-1 0,-1 1 0,-7 14 0,5-14 0,7-10 0,13-19 0,14-24 0,-18 26 0,-1 1 0,2 1 0,0 0 0,1 0 0,0 1 0,1 0 0,21-16 0,-33 29 0,-1-1 0,1 1 0,-1 0 0,1-1 0,0 1 0,-1-1 0,1 1 0,-1 0 0,1-1 0,0 1 0,-1 0 0,1 0 0,0-1 0,-1 1 0,1 0 0,0 0 0,-1 0 0,1 0 0,0 0 0,0 0 0,-1 0 0,1 0 0,0 0 0,-1 0 0,1 0 0,0 1 0,-1-1 0,1 0 0,0 1 0,0 0 0,0 1 0,0-1 0,-1 1 0,1 0 0,-1-1 0,1 1 0,-1 0 0,0-1 0,0 1 0,1 0 0,-1-1 0,0 1 0,-1 2 0,1 42 0,9 67 0,-9-111 0,0 0 0,0-1 0,1 1 0,-1 0 0,1 0 0,0 0 0,-1-1 0,1 1 0,0 0 0,0-1 0,0 1 0,0-1 0,0 1 0,1-1 0,-1 1 0,0-1 0,1 0 0,-1 0 0,1 0 0,-1 1 0,4 0 0,-2-1 0,0 0 0,0 0 0,0 0 0,1-1 0,-1 0 0,0 1 0,0-1 0,1 0 0,-1-1 0,0 1 0,5-2 0,7-1 0,-1-2 0,0 0 0,0-1 0,14-8 0,-27 14 0,36-22 0,-1-1 0,-1-2 0,-1-1 0,-1-2 0,42-46 0,-71 70 0,0 0 0,0 0 0,0 0 0,0-1 0,-1 1 0,0-1 0,0 0 0,3-6 0,-5 10 0,-1 1 0,0 0 0,0 0 0,0-1 0,1 1 0,-1 0 0,0 0 0,0-1 0,0 1 0,0 0 0,0-1 0,0 1 0,1 0 0,-1-1 0,0 1 0,0 0 0,0-1 0,0 1 0,0 0 0,0-1 0,0 1 0,0 0 0,-1-1 0,1 1 0,0 0 0,0-1 0,0 1 0,0 0 0,0-1 0,0 1 0,-1 0 0,1-1 0,0 1 0,0 0 0,0 0 0,-1-1 0,1 1 0,0 0 0,0 0 0,-1 0 0,1-1 0,0 1 0,-1 0 0,1 0 0,0 0 0,-1 0 0,1 0 0,0 0 0,-1-1 0,1 1 0,0 0 0,-1 0 0,1 0 0,0 0 0,-1 0 0,1 0 0,0 0 0,-1 1 0,-19 6 0,4 3 0,1 1 0,0 0 0,1 1 0,0 0 0,1 1 0,0 1 0,1 0 0,1 1 0,0 0 0,1 0 0,1 1 0,0 1 0,-7 18 0,14-29 0,0 0 0,0 0 0,1-1 0,0 1 0,0 0 0,0 1 0,1-1 0,0 0 0,0 0 0,0 0 0,1 0 0,0 0 0,0 0 0,4 11 0,-4-17 0,-1 1 0,0-1 0,1 0 0,-1 1 0,0-1 0,1 0 0,-1 0 0,0 1 0,1-1 0,-1 0 0,1 0 0,-1 0 0,0 0 0,1 1 0,-1-1 0,1 0 0,-1 0 0,0 0 0,1 0 0,-1 0 0,1 0 0,-1 0 0,1 0 0,-1 0 0,1 0 0,-1 0 0,0 0 0,1-1 0,0 1 0,14-6 0,-13 5 0,5-2 0,1-1 0,-1-1 0,0 1 0,0-1 0,-1-1 0,1 1 0,9-12 0,0-2 0,16-29 0,-7 11 0,-9 10 0,-16 27 0,0 0 0,0 0 0,0 0 0,0 0 0,0 0 0,0 0 0,0 0 0,0 0 0,0 0 0,0 0 0,0 0 0,0 1 0,0-1 0,0 0 0,0 0 0,0 0 0,0 0 0,0 0 0,0 0 0,0 0 0,0 0 0,0 0 0,0 0 0,0 0 0,0 0 0,0 0 0,0 0 0,0 1 0,0-1 0,0 0 0,1 0 0,-1 0 0,0 0 0,0 0 0,0 0 0,0 0 0,0 0 0,0 0 0,0 0 0,0 0 0,0 0 0,0 0 0,0 0 0,0 0 0,1 0 0,-1 0 0,0 0 0,0 0 0,0 0 0,0 0 0,0 0 0,0 0 0,0 0 0,0 0 0,0 0 0,0 0 0,0 0 0,0 0 0,0-1 0,1 1 0,-1 0 0,0 0 0,0 0 0,0 0 0,0 0 0,0 0 0,3 18 0,1 33 0,2 16 0,-5-59 0,1 1 0,0-1 0,1 1 0,0-1 0,5 11 0,-6-15 0,0-1 0,0 0 0,1 0 0,-1 0 0,1 0 0,0 0 0,-1 0 0,1-1 0,0 1 0,1-1 0,-1 0 0,0 0 0,1 0 0,4 2 0,0-1 0,-1 0 0,0-1 0,1 0 0,-1-1 0,1 0 0,-1 0 0,1 0 0,-1-1 0,1 0 0,0 0 0,-1-1 0,1 0 0,-1-1 0,1 1 0,10-5 0,3-1 0,-1-1 0,1-1 0,-2-1 0,1-1 0,-1-1 0,-1 0 0,32-29 0,-26 19 0,-2-1 0,0-1 0,-1-1 0,32-52 0,-48 69 0,0 0 0,-1 0 0,1-1 0,-2 0 0,1 1 0,-1-1 0,0-1 0,-1 1 0,0 0 0,1-14 0,-3 22 0,0 0 0,0 1 0,0-1 0,0 0 0,-1 0 0,1 1 0,0-1 0,0 0 0,0 0 0,0 1 0,-1-1 0,1 0 0,0 1 0,-1-1 0,1 0 0,-1 1 0,1-1 0,-1 1 0,1-1 0,-1 1 0,1-1 0,-1 1 0,1-1 0,-1 1 0,0-1 0,1 1 0,-2-1 0,1 1 0,-1 0 0,1 0 0,0 0 0,-1 0 0,1 0 0,-1 0 0,1 0 0,0 0 0,-1 1 0,1-1 0,-1 1 0,1-1 0,-2 2 0,-6 2 0,1 1 0,-1 0 0,-9 9 0,-6 5 0,2 0 0,0 2 0,-28 34 0,38-40 0,1 1 0,1 0 0,0 0 0,1 1 0,1 1 0,-11 32 0,18-46 0,0 0 0,0 0 0,0-1 0,1 1 0,-1 0 0,1 0 0,0 0 0,1 0 0,-1-1 0,0 1 0,1 0 0,0 0 0,0 0 0,0-1 0,1 1 0,-1 0 0,3 3 0,-3-5 0,1 0 0,-1 0 0,1-1 0,-1 1 0,1 0 0,0-1 0,0 1 0,0-1 0,0 0 0,0 0 0,0 0 0,0 0 0,0 0 0,0 0 0,0 0 0,1-1 0,-1 1 0,0-1 0,0 1 0,1-1 0,-1 0 0,0 0 0,1 0 0,-1 0 0,0 0 0,1-1 0,-1 1 0,0-1 0,4-1 0,4-2 0,-1 1 0,0-2 0,0 0 0,0 0 0,-1 0 0,0-1 0,0 0 0,0-1 0,-1 0 0,0 0 0,0 0 0,0-1 0,-1 0 0,0 0 0,7-16 0,4-9 0,-2-2 0,21-64 0,-24 47 0,-50 363 0,-7 42 0,16-221 0,25-116 0,-1-1 0,-1-1 0,0 1 0,-1-1 0,-1 0 0,-13 18 0,19-29 0,-1 0 0,1-1 0,0 1 0,-1-1 0,0 0 0,1 1 0,-1-2 0,0 1 0,0 0 0,0 0 0,0-1 0,0 1 0,-1-1 0,1 0 0,0 0 0,-1-1 0,1 1 0,0 0 0,-1-1 0,1 0 0,-1 0 0,1 0 0,-1 0 0,1-1 0,-1 1 0,1-1 0,0 0 0,-1 0 0,1 0 0,-5-3 0,2 1 0,-1 0 0,1-1 0,0 0 0,0 0 0,0-1 0,1 1 0,0-1 0,0-1 0,0 1 0,0-1 0,1 1 0,0-1 0,-6-11 0,6 7 0,0 1 0,1-1 0,0 0 0,0 0 0,1 0 0,0-1 0,1 1 0,0 0 0,1-1 0,0 1 0,1-1 0,0 1 0,0 0 0,5-14 0,-2 10 0,1 0 0,0 1 0,1 0 0,1 0 0,0 1 0,1 0 0,0 0 0,1 1 0,19-20 0,34-25 0,3 3 0,101-64 0,36-28 0,-194 139 0,88-77 0,-83 70 0,-1-1 0,0 0 0,0 0 0,15-30 0,-20 32 0,-6 10 0,-1 3 0,-11 23 0,-8 24 0,2 1 0,-14 64 0,23-87 0,7-23 0,-1 0 0,1 0 0,0 1 0,0-1 0,1 0 0,-2 7 0,2-10 0,1 0 0,-1 0 0,0 1 0,0-1 0,0 0 0,0 0 0,1 0 0,-1 0 0,0 0 0,0 1 0,0-1 0,1 0 0,-1 0 0,0 0 0,0 0 0,0 0 0,1 0 0,-1 0 0,0 0 0,0 0 0,1 0 0,-1 0 0,0 0 0,0 0 0,0 0 0,1 0 0,-1 0 0,0 0 0,0 0 0,1 0 0,-1 0 0,0 0 0,0 0 0,0 0 0,1-1 0,-1 1 0,0 0 0,0 0 0,0 0 0,0 0 0,1 0 0,-1-1 0,0 1 0,0 0 0,0 0 0,0 0 0,0-1 0,1 1 0,-1 0 0,0 0 0,13-11 0,98-114 0,-109 122 0,0 1 0,0 0 0,0 0 0,0 0 0,0 0 0,1 1 0,-1-1 0,1 1 0,-1-1 0,1 1 0,-1 0 0,6-2 0,-7 3 0,0 0 0,0 0 0,-1 0 0,1 0 0,0 0 0,0 0 0,-1 0 0,1 0 0,0 1 0,0-1 0,-1 0 0,1 0 0,0 1 0,-1-1 0,1 1 0,0-1 0,-1 0 0,1 1 0,0 0 0,1 1 0,-1 0 0,0 0 0,1-1 0,-1 1 0,0 0 0,0 0 0,0 0 0,-1 0 0,2 4 0,9 41 0,-8-32 0,0-1 0,1 1 0,1 0 0,0-1 0,1 0 0,9 15 0,-14-27 0,1 0 0,0 0 0,0 0 0,0 0 0,0-1 0,0 1 0,0 0 0,0-1 0,1 0 0,-1 1 0,0-1 0,1 0 0,-1 0 0,1 0 0,-1-1 0,1 1 0,0-1 0,-1 1 0,1-1 0,0 0 0,-1 0 0,1 0 0,0 0 0,-1 0 0,1-1 0,-1 1 0,4-2 0,9-2 0,-1 0 0,-1-2 0,23-10 0,-28 12 0,1-1 0,0 0 0,-1 0 0,1-1 0,-1 0 0,0 0 0,-1-1 0,0 0 0,0-1 0,0 1 0,10-18 0,-13 20 0,-2 0 0,1 0 0,0-1 0,-1 1 0,0-1 0,-1 0 0,1 1 0,-1-1 0,0 0 0,0 0 0,-1 0 0,0 0 0,0 0 0,0 0 0,-1 1 0,1-1 0,-2 0 0,1 0 0,-4-10 0,3 13 0,0 0 0,1 1 0,-2-1 0,1 1 0,0-1 0,0 1 0,-1 0 0,1 0 0,-1 0 0,0 0 0,1 0 0,-1 1 0,-6-3 0,9 3 0,-1 1 0,0-1 0,0 1 0,-1-1 0,1 1 0,0 0 0,0-1 0,0 1 0,0 0 0,0 0 0,0 0 0,0 0 0,0 0 0,-1 0 0,1 0 0,0 0 0,0 0 0,0 0 0,0 1 0,0-1 0,0 0 0,0 1 0,0-1 0,0 1 0,0-1 0,0 1 0,0-1 0,0 1 0,0 0 0,0 0 0,0-1 0,1 1 0,-1 0 0,0 0 0,1 0 0,-1 0 0,0 0 0,1 0 0,-1 0 0,1 0 0,-1 2 0,0 2 0,0 0 0,1 0 0,-1 0 0,1 0 0,0 0 0,1 0 0,-1 0 0,1 0 0,0 0 0,0-1 0,1 1 0,-1 0 0,1 0 0,0-1 0,0 1 0,1-1 0,-1 0 0,1 0 0,0 0 0,0 0 0,1 0 0,-1 0 0,1-1 0,6 5 0,-2-1 0,0-1 0,0 0 0,1-1 0,0 0 0,0 0 0,0-1 0,1 0 0,-1-1 0,1 0 0,0-1 0,13 2 0,-11-3 0,1 0 0,0-1 0,0-1 0,0 0 0,-1-1 0,1 0 0,-1-1 0,1-1 0,-1 0 0,0 0 0,0-1 0,-1-1 0,1 0 0,-1 0 0,-1-1 0,1-1 0,-1 0 0,0 0 0,-1-1 0,15-17 0,-7 6 0,0 0 0,-1-1 0,-1 0 0,-1-2 0,-1 0 0,-1 0 0,-2-1 0,10-29 0,-3-11 0,-2-1 0,-4 0 0,-2-1 0,-3 0 0,-4 0 0,-6-92 0,3 152 0,1 3 0,1-1 0,-1 1 0,-1 0 0,1 0 0,0 0 0,-1 0 0,0 0 0,1 0 0,-1 0 0,0 0 0,-1 0 0,1 0 0,0 0 0,-1 0 0,0 0 0,0 1 0,0-1 0,0 1 0,-3-4 0,4 6 0,1 0 0,0 0 0,-1 0 0,1 0 0,0 0 0,-1 0 0,1 0 0,0 0 0,-1 0 0,1 0 0,-1 0 0,1 0 0,0 0 0,-1 0 0,1 0 0,0 0 0,-1 0 0,1 0 0,0 0 0,-1 1 0,1-1 0,0 0 0,-1 0 0,1 0 0,0 1 0,0-1 0,-1 0 0,1 0 0,0 1 0,0-1 0,-1 1 0,-10 14 0,3 2 0,1 0 0,1 1 0,0-1 0,2 1 0,-5 25 0,-3 96 0,9 6 0,25 229 0,-21-365 0,1 0 0,0 0 0,0 0 0,6 14 0,-7-22 0,0 1 0,-1 0 0,1-1 0,0 1 0,0-1 0,1 1 0,-1-1 0,0 1 0,0-1 0,1 0 0,-1 0 0,3 2 0,-3-2 0,0-1 0,0 0 0,0 1 0,0-1 0,0 0 0,0 0 0,0 0 0,1 0 0,-1 0 0,0 0 0,0 0 0,0 0 0,0 0 0,0 0 0,0 0 0,0-1 0,0 1 0,0-1 0,0 1 0,0 0 0,0-1 0,0 0 0,1 0 0,10-9 0,0 0 0,15-16 0,-10 9 0,-10 10 0,-2 0 0,1 0 0,-1 0 0,6-11 0,-7 11 0,-1 1 0,1 0 0,1 0 0,-1 0 0,1 0 0,0 1 0,10-9 0,-15 14 0,1 0 0,-1 0 0,1 0 0,-1-1 0,0 1 0,1 0 0,-1 0 0,1 0 0,-1 0 0,1 0 0,-1 0 0,1 0 0,-1 0 0,0 0 0,1 0 0,-1 0 0,1 0 0,-1 0 0,1 0 0,-1 0 0,1 0 0,-1 1 0,0-1 0,1 0 0,-1 0 0,1 1 0,-1-1 0,0 0 0,1 0 0,-1 1 0,0-1 0,1 0 0,-1 1 0,0-1 0,0 1 0,1-1 0,-1 0 0,0 1 0,0-1 0,0 1 0,1-1 0,-1 0 0,0 1 0,0-1 0,0 1 0,9 31 0,-5-17 0,-1-7 0,0-1 0,0 0 0,1 0 0,-1 0 0,2-1 0,8 12 0,-11-16 0,0 1 0,1-1 0,-1 0 0,1 0 0,0 0 0,-1 0 0,1 0 0,0-1 0,0 1 0,1-1 0,-1 0 0,0 1 0,0-2 0,0 1 0,1 0 0,-1-1 0,1 1 0,-1-1 0,5 0 0,15-3 0,1 0 0,0-1 0,-1-2 0,0 0 0,25-11 0,-1-3 0,62-36 0,-112 55 0,-6 3 0,-7 10 0,1 1 0,0 1 0,1 0 0,0 1 0,-13 18 0,22-25 0,0-1 0,1 1 0,0-1 0,-6 17 0,9-22 0,0 0 0,0 0 0,1 0 0,-1 0 0,1 1 0,0-1 0,-1 0 0,1 0 0,0 1 0,0-1 0,1 0 0,-1 0 0,0 1 0,1-1 0,-1 0 0,1 0 0,0 0 0,0 0 0,0 0 0,0 0 0,0 0 0,0 0 0,3 4 0,4 2 0,1 0 0,0 0 0,1-1 0,0 0 0,14 7 0,-20-11 0,0-1 0,1-1 0,0 1 0,-1 0 0,1-1 0,0 0 0,0 0 0,0-1 0,0 1 0,-1-1 0,1 0 0,0 0 0,0-1 0,0 1 0,8-3 0,-11 2 0,-1 1 0,0 0 0,0-1 0,1 1 0,-1-1 0,0 0 0,0 1 0,0-1 0,0 0 0,0 1 0,0-1 0,0 0 0,0 0 0,0 0 0,0 0 0,-1 0 0,1 0 0,0 0 0,-1 0 0,1-1 0,-1 1 0,1 0 0,-1 0 0,1 0 0,-1-1 0,0 1 0,1 0 0,-1 0 0,0-1 0,0 1 0,0 0 0,0-1 0,0 1 0,-1 0 0,1 0 0,0-1 0,0 1 0,-1 0 0,1 0 0,-2-2 0,-1-5 0,0 1 0,-1 0 0,0 0 0,-1 0 0,-6-8 0,-16-19-3975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1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19399,'0'0'0,"-2"-2"608,-2-2 8,4 2 112,4-4 8,-2-5-152,8-1 8,4-4-360,5 4 8,-1 6-200,-6 4 16,-2 2-96,-8 0 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1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16184,'0'0'631,"103"-38"17,-5 12 56,19 6-8,4 14 48,-4 8 16,-10 14-240,-27-2 8,-31 2-264,-23 2-8,-20 6-160,-20 5 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1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14872,'0'0'944,"62"-12"-400,7 0 7,38-4 281,12 1 0,0 3-72,-3 2 0,5 14-176,-6 4 0,-4 15-152,-20-5 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216 109 9536,'0'0'9681,"-10"8"-9244,-31 22-101,15-11 149,1 1-1,-33 32 1,53-47-367,-1 0 0,1 1 1,1 0-1,-1 0 1,1 0-1,0 1 1,0-1-1,1 1 0,0 0 1,0 0-1,1 0 1,0 0-1,0 1 0,1-1 1,0 1-1,-1 9 1,2-15-68,0 0 0,1 1 1,-1-1-1,0 0 0,1 1 1,-1-1-1,1 0 1,0 0-1,0 0 0,0 0 1,0 1-1,0-1 0,0 0 1,1-1-1,-1 1 0,1 0 1,-1 0-1,1-1 0,3 4 1,-1-3 12,-1 0 1,1 0 0,0-1-1,-1 1 1,1-1 0,0 0-1,0 0 1,0 0-1,0-1 1,7 1 0,0-1 43,0 0-1,-1-1 1,1 0 0,-1-1 0,1 0 0,-1-1 0,19-7 0,-8-2 94,-1-1-1,-1-1 1,0 0 0,0-1 0,-2-2 0,22-24-1,-29 32-93,-3 0 41,1 1-1,-2-1 1,1 0 0,-1 0 0,0-1 0,-1 0-1,0 0 1,-1 0 0,0-1 0,-1 1 0,0-1-1,0 0 1,-1 0 0,1-12 0,-3 23-136,0 1 0,0-1 0,0 0 0,-1 0 0,1 0 0,0 0 0,0 0 0,0 0 0,0 0-1,0 0 1,0 0 0,0 1 0,0-1 0,0 0 0,0 0 0,0 0 0,0 0 0,0 0 0,0 0 0,-1 0 0,1 0 0,0 0 0,0 0 0,0 0 0,0 0 0,0 0 0,0 0 0,0 0 0,0 0 0,0 0 0,-1 0 0,1 0 0,0 0 0,0 0 0,0 0 0,0 0 0,0 0 0,0 0 0,0 0 0,-1 0 0,1 0 0,0 0 0,0 0 0,0 0 0,0 0-1,0 0 1,0 0 0,0 0 0,0 0 0,0 0 0,0 0 0,-1 0 0,1 0 0,0 0 0,0-1 0,0 1 0,0 0 0,0 0 0,-5 10 211,4 3-141,0 0 0,1 0 1,0-1-1,1 1 0,1 0 0,0 0 0,6 18 0,-4-22-45,-1 1 0,2-1 0,0 0 0,0 0 0,0 0 0,1-1 0,1 1-1,-1-2 1,1 1 0,1-1 0,10 9 0,-16-14-30,0 0 0,0-1 0,0 1-1,0-1 1,0 1 0,1-1 0,-1 0 0,0 0 0,1 0 0,-1 0-1,1 0 1,-1 0 0,1-1 0,-1 0 0,1 1 0,0-1-1,-1 0 1,5 0 0,-3-1-1,-1 0-1,1 0 1,-1 0 0,0-1-1,0 1 1,1-1-1,-1 0 1,0 1-1,0-1 1,0-1 0,-1 1-1,4-3 1,2-5 13,0 1 0,0-2 0,-1 1 1,0-1-1,0 0 0,6-16 0,-10 19 1,-1 1 1,0 0-1,0-1 1,0 0-1,-1 0 0,0 1 1,-1-1-1,1 0 1,-2 0-1,1 0 0,-1 1 1,0-1-1,-1 0 1,1 0-1,-2 1 0,1-1 1,-1 1-1,0 0 1,-1 0-1,-6-12 0,9 19-19,-4-8 15,16 9-21,-8 0 4,53 13 0,-18-4 0,1-1 0,0-2 0,45 2 0,-4-8 0,98-13 0,-162 10 0,1-2 0,21-7 0,24-5 0,-62 16 0,0 0 0,1 0 0,-1 0 0,0 0 0,1 0 0,-1 0 0,0-1 0,1 1 0,-1 0 0,0 0 0,0 0 0,1 0 0,-1-1 0,0 1 0,1 0 0,-1 0 0,0-1 0,0 1 0,1 0 0,-1 0 0,0-1 0,0 1 0,0 0 0,0-1 0,1 1 0,-1 0 0,0-1 0,0 1 0,0 0 0,0-1 0,0 0 0,0 1 0,0 0 0,0 0 0,0 0 0,-1-1 0,1 1 0,0 0 0,0 0 0,0 0 0,0-1 0,-1 1 0,1 0 0,0 0 0,0 0 0,0 0 0,-1 0 0,1 0 0,0 0 0,0-1 0,-1 1 0,1 0 0,0 0 0,0 0 0,-1 0 0,1 0 0,0 0 0,0 0 0,-1 0 0,1 0 0,0 0 0,0 0 0,-1 0 0,1 1 0,0-1 0,0 0 0,0 0 0,-1 0 0,1 0 0,0 0 0,0 0 0,-1 1 0,1-1 0,0 0 0,0 0 0,0 0 0,0 0 0,-1 1 0,1-1 0,0 0 0,0 0 0,0 1 0,-70 40 0,12-6 0,40-23 0,-68 50 0,77-54 0,0 0 0,0 0 0,1 1 0,0 1 0,1-1 0,-10 17 0,16-23 0,0-1 0,-1 0 0,1 0 0,0 1 0,0-1 0,1 0 0,-1 1 0,0-1 0,1 1 0,0-1 0,-1 1 0,1-1 0,0 1 0,0-1 0,1 1 0,-1-1 0,0 1 0,1-1 0,-1 0 0,1 1 0,0-1 0,0 1 0,0-1 0,0 0 0,0 0 0,1 0 0,-1 0 0,1 0 0,-1 0 0,1 0 0,0 0 0,-1 0 0,1-1 0,0 1 0,0-1 0,0 1 0,1-1 0,-1 0 0,0 0 0,0 0 0,5 1 0,-1 1 0,-1-1 0,2 0 0,-1-1 0,0 1 0,0-1 0,0-1 0,1 1 0,-1-1 0,0 0 0,1 0 0,-1-1 0,0 0 0,0 0 0,1-1 0,10-4 0,-6 1 0,-2-2 0,1 1 0,-1-1 0,0-1 0,0 0 0,-1 0 0,0-1 0,0 0 0,-1 0 0,0 0 0,-1-1 0,0 0 0,0-1 0,-1 1 0,4-15 0,-3 8 0,-1 0 0,-1 0 0,0 0 0,-2-1 0,0 1 0,0-1 0,-2 1 0,0-1 0,-4-24 0,-2 25 0,6 17 0,0 0 0,-1 0 0,1 0 0,0-1 0,0 1 0,0 0 0,-1 0 0,1 0 0,0 0 0,0 0 0,0 0 0,-1 0 0,1 0 0,0 0 0,0 0 0,0 0 0,0 0 0,-1 0 0,1 0 0,0 0 0,0 1 0,0-1 0,-1 0 0,1 0 0,0 0 0,0 0 0,0 0 0,0 0 0,-1 0 0,1 1 0,0-1 0,0 0 0,0 0 0,0 0 0,0 0 0,0 0 0,0 1 0,-1-1 0,1 0 0,0 0 0,0 1 0,-1 1 0,0 1 0,0-1 0,0 1 0,0 0 0,0-1 0,0 1 0,1 0 0,-1 5 0,2 12 0,0 0 0,1 0 0,1 0 0,1 0 0,1 0 0,1-1 0,0 0 0,2 0 0,13 25 0,-19-41 0,-1 0 0,1-1 0,1 1 0,-1 0 0,0-1 0,1 1 0,-1-1 0,1 0 0,0 1 0,0-2 0,0 1 0,0 0 0,0 0 0,0-1 0,0 0 0,1 1 0,-1-1 0,1-1 0,-1 1 0,0 0 0,1-1 0,-1 0 0,1 0 0,-1 0 0,1 0 0,-1 0 0,1-1 0,-1 1 0,7-3 0,-2 0 0,-1 0 0,0 0 0,0 0 0,-1-1 0,1 0 0,-1 0 0,0-1 0,0 0 0,0 0 0,0-1 0,-1 1 0,8-13 0,2-2 0,-7 9 0,1 0 0,-1-1 0,-1-1 0,0 1 0,-1-1 0,-1 0 0,6-17 0,-5 14 0,-4 11 0,-4 10 0,0 1 0,1 0 0,-1 0 0,1 0 0,0 0 0,1 0 0,-1 0 0,2 9 0,4 46 0,-2-42 0,-2-4 0,0-1 0,1 1 0,1-1 0,1 1 0,0-1 0,0-1 0,9 18 0,-12-29 0,0-1 0,-1 0 0,1 0 0,0 0 0,0 1 0,0-1 0,0 0 0,0 0 0,0 0 0,0-1 0,0 1 0,0 0 0,0 0 0,1 0 0,-1-1 0,0 1 0,1-1 0,-1 1 0,0-1 0,1 1 0,-1-1 0,1 0 0,-1 0 0,0 0 0,1 0 0,-1 0 0,1 0 0,-1 0 0,0 0 0,1 0 0,-1-1 0,1 1 0,-1 0 0,2-2 0,1 0 0,-1 0 0,1 0 0,-1 0 0,0 0 0,0-1 0,0 0 0,0 1 0,-1-1 0,1 0 0,-1 0 0,4-6 0,6-13 0,-1-1 0,13-41 0,11-23 0,-35 86 0,1 0 0,-1 1 0,1-1 0,-1 1 0,1-1 0,-1 1 0,1 0 0,0-1 0,-1 1 0,1-1 0,0 1 0,-1 0 0,1 0 0,0-1 0,-1 1 0,1 0 0,0 0 0,-1 0 0,1 0 0,0 0 0,0 0 0,-1 0 0,1 0 0,0 0 0,-1 0 0,1 0 0,0 0 0,0 0 0,-1 1 0,1-1 0,0 0 0,-1 1 0,1-1 0,0 0 0,-1 1 0,1-1 0,0 1 0,27 19 0,-26-18 0,24 18 0,43 27 0,-58-41 0,0 0 0,0-1 0,0 0 0,1-1 0,0 0 0,0-1 0,18 3 0,-27-5 0,1-1 0,-1 0 0,1 0 0,0 0 0,-1 0 0,1-1 0,-1 1 0,1-1 0,-1 0 0,1 0 0,-1 0 0,1 0 0,-1-1 0,0 0 0,0 1 0,0-1 0,0 0 0,0-1 0,0 1 0,0 0 0,-1-1 0,1 1 0,3-6 0,-3 3 0,0 0 0,0-1 0,-1 1 0,0-1 0,0 0 0,0 1 0,-1-1 0,0 0 0,0 0 0,0 0 0,-1 0 0,0 0 0,0-9 0,-2-1 0,0-1 0,-7-27 0,7 39 0,1 0 0,-1-1 0,0 1 0,0 0 0,-1 0 0,0 1 0,0-1 0,0 0 0,0 1 0,-1 0 0,1 0 0,-6-4 0,9 7 0,-1 1 0,1 0 0,-1-1 0,0 1 0,1 0 0,-1 0 0,0-1 0,1 1 0,-1 0 0,0 0 0,1 0 0,-1 0 0,0 0 0,1 0 0,-1 0 0,0 0 0,1 0 0,-1 0 0,0 0 0,1 1 0,-1-1 0,0 0 0,1 0 0,-1 1 0,1-1 0,-1 0 0,1 1 0,-1-1 0,0 1 0,1-1 0,-1 1 0,0 0 0,-14 18 0,14-18 0,-2 6 0,-1-1 0,1 0 0,1 1 0,-1 0 0,1-1 0,1 1 0,-1 0 0,1 0 0,0 0 0,1 0 0,-1 0 0,2 0 0,-1 1 0,1-1 0,0 0 0,0 0 0,1-1 0,0 1 0,0 0 0,5 10 0,-2-6 0,0 0 0,1 0 0,0 0 0,1-1 0,0 0 0,1 0 0,0-1 0,1 0 0,0 0 0,0-1 0,11 8 0,-14-12 0,1 0 0,0 0 0,0-1 0,0 1 0,0-2 0,1 1 0,-1-1 0,16 3 0,-17-5 0,-1 1 0,1-1 0,-1-1 0,1 1 0,-1-1 0,1 0 0,-1 0 0,1-1 0,-1 1 0,0-1 0,0 0 0,0-1 0,7-3 0,0-2 0,0 0 0,0-1 0,-1 0 0,-1 0 0,0-1 0,0-1 0,9-12 0,-8 6 0,0 0 0,-1-1 0,-1 0 0,9-27 0,12-13 0,-23 92 0,-5-1 0,0 1 0,-2-1 0,-2 1 0,-10 57 0,10-82 0,0 0 0,-1 0 0,0 0 0,0 0 0,-1-1 0,0 0 0,-1 1 0,-9 12 0,12-19 0,0 1 0,0-1 0,0 0 0,0-1 0,0 1 0,0 0 0,0-1 0,0 1 0,-1-1 0,1 1 0,-1-1 0,1 0 0,-1 0 0,1-1 0,-1 1 0,0 0 0,1-1 0,-1 1 0,0-1 0,0 0 0,1 0 0,-1 0 0,0 0 0,1-1 0,-1 1 0,0-1 0,1 1 0,-1-1 0,0 0 0,1 0 0,-1 0 0,1-1 0,-4-2 0,3 3 0,1-1 0,-1 0 0,1 0 0,0 0 0,-1 0 0,1 0 0,0 0 0,0-1 0,1 1 0,-1-1 0,1 0 0,-1 1 0,0-4 0,1 5 0,1 0 0,-1 0 0,1 0 0,0-1 0,0 1 0,0 0 0,0 0 0,0 0 0,0 0 0,0 0 0,0 0 0,0-1 0,0 1 0,0 0 0,1 0 0,-1 0 0,0 0 0,1 0 0,-1 0 0,1 0 0,0 0 0,-1 0 0,1 0 0,0 0 0,-1 0 0,1 0 0,0 1 0,0-1 0,0 0 0,0 1 0,0-1 0,-1 0 0,1 1 0,0-1 0,1 1 0,-1-1 0,1 1 0,5-3 0,1 1 0,-1 0 0,0 1 0,1 0 0,-1 0 0,1 0 0,-1 1 0,9 1 0,62 10 0,-26-2 0,-42-8 0,18 3 0,1-1 0,0-2 0,41-3 0,-50-2 850,-13-1-5635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15088,'0'0'6113,"13"-10"-5552,16-13-92,38-39-1,-28 25 26,-20 20-114,-1-1 0,28-37 0,-1-20 349,-28 44-175,22-28 0,-37 57-498,-1-1 1,1 1-1,-1-1 1,0 1-1,0-1 1,0 0-1,0 1 0,0-1 1,-1 0-1,1 0 1,-1 1-1,0-1 1,1 0-1,-2-4 1,-1 3 311,-4 8-173,-4 9 0,-2 4-95,0 1-1,2 0 0,0 1 1,1 0-1,1 0 1,1 1-1,0 0 1,2 1-1,0-1 0,2 1 1,0 0-1,1 0 1,1 26-1,2-36-24,0 0-1,1 0 0,0 0 1,0 0-1,1 0 1,1 0-1,0 0 0,9 16 1,-11-24-49,-1 0 0,1 0 0,0 0 0,0 0-1,0-1 1,0 1 0,1-1 0,-1 0 0,1 1 0,-1-1 0,1 0 0,0-1 0,0 1 0,0 0 0,0-1-1,0 0 1,0 1 0,0-1 0,0-1 0,1 1 0,-1 0 0,0-1 0,1 1 0,-1-1 0,0 0-1,1 0 1,-1-1 0,0 1 0,1-1 0,-1 1 0,0-1 0,0 0 0,5-2 0,1-1 23,0-1 0,-1 1 1,0-1-1,0-1 0,0 0 1,8-8-1,43-46 263,-31 30-101,8-11 147,-25 27-195,1 0 0,1 1 0,0 1 0,22-18 0,-34 30-163,0-1 0,0 1 0,0 0 0,0-1 0,-1 1 0,1 0 0,0 0 0,0-1 0,0 1 0,0 0 0,0 0 0,0 0 0,0 0 0,0 0 0,0 0 0,-1 1 0,1-1 0,0 0 0,0 0 0,0 1 0,0-1 0,0 0 0,0 1 0,-1-1 0,1 1 0,0-1 0,0 1 0,-1-1 0,1 1 0,0 0 0,-1-1 0,1 1 0,-1 0 0,1 0 0,-1-1 0,1 1 0,-1 0 0,1 0 0,-1 0 0,1 1 0,3 6 0,0 0 0,-1 1 0,3 11 0,-2-7 0,1 4 0,-4-13 0,-1-1 0,1 1 0,0-1 0,1 1 0,-1-1 0,4 6 0,-5-9 0,1 1 0,-1 0 0,1-1 0,0 1 0,-1-1 0,1 1 0,0-1 0,-1 0 0,1 1 0,0-1 0,0 1 0,-1-1 0,1 0 0,0 0 0,0 0 0,0 1 0,-1-1 0,1 0 0,0 0 0,0 0 0,0 0 0,0 0 0,-1 0 0,1 0 0,0-1 0,0 1 0,0 0 0,-1 0 0,1-1 0,0 1 0,0 0 0,-1-1 0,1 1 0,0-1 0,6-4 0,-1 1 0,-1-1 0,1-1 0,-1 1 0,1-1 0,-2 0 0,1 0 0,6-11 0,11-14 0,-7 15 0,30-28 0,-44 43 0,1 0 0,-1 1 0,0-1 0,1 0 0,-1 1 0,0-1 0,1 1 0,-1-1 0,1 1 0,-1 0 0,1-1 0,-1 1 0,1 0 0,-1 0 0,1 0 0,-1 0 0,1 1 0,-1-1 0,1 0 0,-1 1 0,0-1 0,1 1 0,-1-1 0,1 1 0,-1 0 0,0-1 0,3 3 0,3 2 0,0 0 0,-1 0 0,11 11 0,-10-9 0,32 28 0,-23-22 0,-1 1 0,0 1 0,-1 0 0,12 17 0,-23-27 236,7 7 130,2-4-4924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17983,'0'0'3408,"97"18"-3416,-37 0 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59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79 8240,'0'0'7170,"-2"20"-6719,-2 20-226,2 1 1,4 47-1,14 206 813,12 113 789,-21-359-832,-3-53-487,-1-7-327,-5-360 1166,-14 171-693,1 25-22,13 140-495,0 14 27,1-29-1,1 44-126,1-1 0,0 1-1,0 0 1,1 1-1,0-1 1,0 0-1,0 0 1,5-8 0,-4 10-23,0 0 1,0 1 0,0-1 0,1 1-1,-1-1 1,1 1 0,0 0 0,0 0-1,1 1 1,-1-1 0,1 1 0,0 0 0,0 0-1,0 1 1,0 0 0,0-1 0,0 2-1,1-1 1,-1 1 0,1-1 0,-1 1-1,1 1 1,-1-1 0,1 1 0,0 0-1,10 2 1,-2-1 1,-1 1-1,0 0 1,0 1 0,0 1-1,0 0 1,0 1 0,-1 0-1,1 1 1,-1 0-1,12 9 1,-19-11-8,0-1-1,0 1 0,-1 0 1,0 0-1,1 0 1,-1 1-1,-1 0 1,1 0-1,-1 0 1,0 0-1,0 0 1,0 0-1,-1 1 1,0 0-1,0-1 1,0 1-1,-1 0 1,0 0-1,0 0 1,0 0-1,-1 0 1,0 0-1,0 0 1,0 0-1,-2 7 1,0-3 2,-1 0-1,-1-1 1,1 1 0,-1-1 0,-1 1-1,0-1 1,0-1 0,-1 1-1,-10 12 1,-10 8 60,-36 30 0,30-30 6,11-10-18,14-15-21,1 1 0,1 0-1,-1 1 1,-8 10 0,13-15-33,1 0 1,-1 0 0,1 0 0,-1 0 0,1-1-1,-1 1 1,1 0 0,0 0 0,0 0 0,-1 0 0,1 0-1,0 0 1,0 0 0,0 0 0,0 0 0,0 0 0,0 0-1,1 0 1,-1 0 0,0 0 0,0 0 0,1 0-1,-1 0 1,0 0 0,1 0 0,-1 0 0,1-1 0,-1 1-1,1 0 1,0 0 0,-1 0 0,1-1 0,1 2-1,1 1 4,1-1 0,-1 1-1,1-1 1,-1 0 0,1 0-1,8 3 1,173 59 118,-66-24-85,-103-34-35,0 0 0,-1 1 0,0 1 1,16 11-1,-24-14-4,1 1 0,-1 0 0,0 0 1,-1 0-1,0 1 0,0 0 0,0 0 0,-1 1 1,6 10-1,-9-16-1,-1 0 0,0 1 1,-1-1-1,1 0 0,0 0 0,-1 1 1,1-1-1,-1 1 0,0-1 1,0 0-1,0 1 0,0-1 0,0 1 1,0-1-1,-1 0 0,1 1 0,-1-1 1,0 0-1,-1 3 0,0 0 3,-1-1-1,1 0 0,-1 0 1,0-1-1,0 1 1,0 0-1,-1-1 0,1 0 1,-6 4-1,-6 3 7,-2 0-1,1-1 1,-31 12-1,47-21-9,-43 18 35,-1-2 1,0-3-1,-1-1 0,-1-2 0,0-2 1,-92 4-1,118-8 8,18-4-30,0 1-1,0 0 0,0-1 0,-1 0 0,1 1 0,0-1 1,0 0-1,-1 0 0,1 0 0,-4-1 0,7-1-52,1-1-1,0 1 0,-1 0 1,1 0-1,0 0 1,0 1-1,0-1 1,0 0-1,3-1 0,6-5-63,20-21-3359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407 412 10752,'0'0'8178,"-12"-6"-7667,5 3-431,2 0-19,-1 0 1,1 0 0,-1 1 0,1 0 0,-1 0-1,0 0 1,0 1 0,0 0 0,1 0-1,-1 1 1,-1-1 0,1 1 0,0 0 0,-11 3-1,4 0 91,1 2 1,-1 0-1,1 0 0,0 1 0,1 0 0,0 1 0,-13 10 0,2 1 175,1 0 1,-27 31-1,35-34-86,0 1 0,1 1-1,-15 25 1,23-34-120,1-1 0,0 0 0,-1 0 0,2 1-1,-1 0 1,1 0 0,1-1 0,-1 1 0,1 0 0,1 0-1,0 15 1,0-19-52,1 0-1,0-1 0,-1 1 0,1-1 1,1 0-1,-1 1 0,0-1 1,1 0-1,0 0 0,0 0 0,0 0 1,0 0-1,0 0 0,0 0 1,1-1-1,4 5 0,-3-5 0,0 1 0,0-1 0,1 1 0,-1-1 0,1-1-1,0 1 1,0-1 0,-1 1 0,1-1 0,9 0 0,-2 0 13,0-1 1,0-1-1,0 0 1,-1-1-1,1 0 1,0 0-1,-1-2 1,1 1-1,11-6 1,-11 2 2,0 0-1,0-1 1,-1 0 0,0 0 0,0-1-1,17-19 1,-14 11 57,0 0-1,-1 0 0,17-32 1,-24 37-39,0-1 0,-1 0 1,0 0-1,3-15 0,-6 21 12,-1 0-1,0 0 0,0 0 1,-1 1-1,0-1 1,0 0-1,0 0 0,-1 0 1,0 0-1,-3-9 0,4 16-101,0 0 0,0 0 0,0-1 0,0 1 0,0 0 0,0 0 0,0 0 0,0-1 0,0 1 0,0 0 0,0 0 0,0 0 0,-1-1 0,1 1 0,0 0 0,0 0 0,0 0 0,0-1 0,0 1 0,0 0 0,0 0 0,-1 0 0,1 0 0,0 0 0,0-1 0,0 1 0,0 0 0,-1 0 0,1 0 0,0 0 0,0 0 0,0 0 0,-1 0 0,1 0 0,0 0 0,0 0 0,0-1 0,-1 1 0,1 0 0,0 0 0,0 0 0,-1 0 0,1 1 0,0-1 0,0 0 0,0 0 0,-1 0 0,1 0 0,0 0 0,0 0 0,0 0 0,-1 0 0,1 0 0,0 0 0,0 1 0,0-1 0,0 0 0,-1 0 0,1 0 0,0 1 0,-7 14 456,6-1-406,0 1 0,0-1 0,1 1-1,1-1 1,1 1 0,0-1-1,1 0 1,0 0 0,1 0-1,0 0 1,2 0 0,-1-1 0,10 16-1,-14-26-60,1-1-1,0 1 0,0 0 1,0-1-1,0 1 0,0-1 0,0 0 1,0 1-1,1-1 0,-1 0 1,1 0-1,0-1 0,0 1 1,-1-1-1,1 1 0,0-1 1,0 0-1,0 0 0,1 0 1,-1 0-1,0-1 0,0 1 0,0-1 1,1 0-1,-1 0 0,5 0 1,0-2-1,0 0-1,-1-1 1,1 0 0,0 0 0,-1 0 0,0-1-1,0 0 1,0-1 0,9-7 0,1-3 0,-1 0 0,0-2 0,23-31 0,-25 31 0,0 0 0,0 0 0,2 1 0,23-18 0,-38 33 0,1 0 0,-1 0 0,0 1 0,1-1 0,-1 1 0,0-1 0,1 1 0,-1-1 0,1 1 0,-1 0 0,1 0 0,-1-1 0,1 1 0,-1 0 0,1 0 0,-1 1 0,1-1 0,-1 0 0,0 0 0,1 1 0,-1-1 0,1 1 0,-1-1 0,0 1 0,1 0 0,-1-1 0,0 1 0,0 0 0,1 0 0,-1 0 0,0 0 0,0 0 0,0 0 0,0 0 0,0 0 0,0 1 0,-1-1 0,2 2 0,3 5 0,0 0 0,0 1 0,-1 0 0,4 13 0,-4-7 0,0-1 0,-1 0 0,-1 1 0,-1 0 0,1 18 0,-2-32 0,-1-1 0,1 1 0,0 0 0,0-1 0,0 1 0,0-1 0,0 1 0,0 0 0,0-1 0,1 1 0,-1-1 0,0 1 0,0-1 0,0 1 0,1 0 0,-1-1 0,0 1 0,0-1 0,1 1 0,-1-1 0,1 1 0,-1-1 0,0 1 0,1-1 0,-1 0 0,1 1 0,0 0 0,0-1 0,0 0 0,0 0 0,0 0 0,-1-1 0,1 1 0,0 0 0,0 0 0,0 0 0,0-1 0,0 1 0,-1 0 0,1-1 0,0 1 0,0-1 0,-1 1 0,2-1 0,30-29 0,-29 27 0,24-32 0,-22 27 0,1 0 0,1 0 0,-1 0 0,9-6 0,-14 14 0,-1-1 0,0 1 0,0 0 0,1 0 0,-1 0 0,0 0 0,1-1 0,-1 1 0,0 0 0,1 0 0,-1 0 0,0 0 0,0 0 0,1 0 0,-1 0 0,0 0 0,1 0 0,-1 0 0,0 0 0,1 0 0,-1 0 0,0 0 0,1 0 0,-1 1 0,0-1 0,1 0 0,-1 0 0,0 0 0,1 0 0,-1 1 0,0-1 0,0 0 0,1 0 0,-1 1 0,10 12 0,-5-5 0,8 8 0,16 29 0,-21-32 0,0 0 0,1-1 0,0 0 0,0 0 0,14 11 0,-18-18 0,0-1 0,0 0 0,1 0 0,-1 0 0,1-1 0,0 0 0,0 0 0,0 0 0,13 2 0,-14-4 0,0 0 0,0-1 0,0 0 0,0 0 0,0-1 0,1 0 0,-1 1 0,0-2 0,0 1 0,-1 0 0,1-1 0,0 0 0,8-5 0,-5 2 0,0 0 0,0-1 0,-1 0 0,0 0 0,0-1 0,-1 0 0,1 0 0,9-16 0,38-71 0,-40 68 0,-9 18 0,-1 0 0,0 0 0,0-1 0,-1 0 0,0 1 0,0-1 0,-1 0 0,0 0 0,1-14 0,-3 23 0,0 30 0,1-1 0,7 45 0,-7-66 0,1 0 0,0 0 0,1 0 0,-1-1 0,1 1 0,1-1 0,-1 0 0,1 0 0,1 0 0,-1 0 0,1-1 0,0 0 0,1 0 0,8 8 0,-12-13 0,1 1 0,-1-1 0,1 1 0,-1-1 0,1 0 0,0 0 0,0 0 0,-1 0 0,1-1 0,0 1 0,0-1 0,0 0 0,0 0 0,0 0 0,0 0 0,-1 0 0,1 0 0,0-1 0,0 0 0,0 1 0,3-3 0,6-1 0,0-1 0,-1-1 0,17-10 0,-19 10 0,4-3 0,-1 0 0,0 0 0,0-1 0,-1 0 0,19-23 0,38-66 0,-40 55 0,-3 3 0,-25 77 0,0-27 0,-6 153 0,4-143 0,-1-1 0,-1 1 0,0-1 0,-2 0 0,0 0 0,-15 30 0,19-44 0,-1 0 0,0 0 0,0 0 0,0 0 0,-1-1 0,1 1 0,-1-1 0,0 0 0,0 0 0,-8 5 0,10-7 0,0 0 0,0 0 0,-1 0 0,1 0 0,0 0 0,-1-1 0,1 1 0,-1-1 0,1 1 0,-1-1 0,1 0 0,-1 0 0,1 0 0,-1 0 0,1-1 0,0 1 0,-1 0 0,1-1 0,-1 0 0,1 0 0,0 0 0,-1 0 0,-2-2 0,2 2 0,-20-18 0,23 18 0,0 1 0,-1-1 0,1 1 0,0 0 0,-1-1 0,1 0 0,0 1 0,-1-1 0,1 1 0,0-1 0,0 1 0,0-1 0,0 1 0,0-1 0,-1 0 0,1 1 0,0-1 0,0 1 0,1-1 0,-1 0 0,0 1 0,0-1 0,0 1 0,0-1 0,0 1 0,1-1 0,-1 1 0,0-1 0,0 1 0,1-1 0,-1 1 0,0-1 0,1 1 0,-1-1 0,0 1 0,1-1 0,-1 1 0,1 0 0,-1-1 0,1 1 0,-1 0 0,1-1 0,-1 1 0,1 0 0,0-1 0,3 0 0,1 0 0,-1 0 0,0 0 0,1 0 0,-1 1 0,0 0 0,1 0 0,-1 0 0,9 2 0,5-1 0,28-1 0,0-3 0,-1-1 0,63-14 0,71-20 0,-176 37 0,0 1 0,-1-1 0,1 0 0,0 0 0,0 0 0,0 0 0,0 0 0,-1-1 0,1 1 0,-1-1 0,1 0 0,-1 0 0,0 0 0,0 0 0,1 0 0,-1 0 0,1-3 0,-3 4 0,1 1 0,-1 0 0,0 0 0,0-1 0,0 1 0,0 0 0,0 0 0,0-1 0,0 1 0,0 0 0,0 0 0,0-1 0,0 1 0,0 0 0,0 0 0,0-1 0,0 1 0,0 0 0,0 0 0,0-1 0,0 1 0,0 0 0,0 0 0,-1-1 0,1 1 0,0 0 0,0 0 0,0-1 0,0 1 0,-1 0 0,1 0 0,0 0 0,0-1 0,0 1 0,-1 0 0,1 0 0,0 0 0,0 0 0,-1 0 0,1 0 0,0 0 0,0-1 0,-1 1 0,1 0 0,0 0 0,0 0 0,-1 0 0,1 0 0,0 0 0,0 0 0,-1 0 0,-11 1 0,9 0 0,1 0 0,-1 0 0,0 0 0,0 1 0,1-1 0,-1 1 0,1 0 0,0 0 0,-1 0 0,1 0 0,0 0 0,0 0 0,0 1 0,0-1 0,1 1 0,-1-1 0,1 1 0,0 0 0,-1 0 0,1-1 0,0 1 0,0 0 0,0 5 0,1-5 0,0-1 0,0 1 0,0 0 0,0 0 0,1-1 0,-1 1 0,1-1 0,0 1 0,0 0 0,0-1 0,0 1 0,0-1 0,1 0 0,-1 1 0,1-1 0,-1 0 0,1 0 0,0 0 0,0 0 0,0 0 0,0 0 0,0 0 0,0-1 0,0 1 0,1-1 0,3 2 0,-3-1 0,1-1 0,-1 0 0,0 0 0,0 0 0,1 0 0,-1-1 0,0 1 0,1-1 0,-1 0 0,0 0 0,1 0 0,-1 0 0,0-1 0,1 1 0,-1-1 0,0 0 0,6-2 0,-7 2 0,0 0 0,0 0 0,0 0 0,-1-1 0,1 1 0,0 0 0,-1-1 0,1 1 0,-1-1 0,1 0 0,-1 1 0,0-1 0,1 0 0,-1 0 0,0 0 0,0 0 0,-1 0 0,1 0 0,0 0 0,-1 0 0,1 0 0,-1 0 0,0 0 0,1 0 0,-1 0 0,0-1 0,0 1 0,-1 0 0,0-3 0,0-1 0,0 1 0,-1-1 0,1 1 0,-1-1 0,-1 1 0,1 0 0,-1 0 0,0 0 0,0 0 0,0 1 0,-1-1 0,0 1 0,0 0 0,0 0 0,0 0 0,0 1 0,-1-1 0,0 1 0,0 0 0,0 0 0,0 1 0,0 0 0,0 0 0,-1 0 0,1 0 0,-1 1 0,1 0 0,-1 0 0,-8 0 0,71-3 0,0-2 0,-1-3 0,67-18 0,-108 23 0,-1-1 0,0 0 0,-1-1 0,1-1 0,12-8 0,61-46 0,-37 25 0,-37 26 0,-1 0 0,-1-1 0,1 0 0,-2 0 0,1-1 0,-2-1 0,0 0 0,0 0 0,-1 0 0,-1-1 0,0-1 0,5-15 0,-7 15 0,-1 1 0,0-1 0,-1 1 0,0-1 0,-2 0 0,0 0 0,0 0 0,-1-1 0,-1 1 0,-1 0 0,0 0 0,-6-23 0,7 35 0,0 1 0,0-1 0,0 1 0,0-1 0,0 1 0,0 0 0,0 0 0,-1-1 0,-2-2 0,3 5 0,1-1 0,0 1 0,-1 0 0,1 0 0,-1-1 0,1 1 0,-1 0 0,1 0 0,-1 0 0,1 0 0,-1-1 0,1 1 0,0 0 0,-1 0 0,1 0 0,-1 0 0,1 0 0,-1 0 0,1 0 0,-1 0 0,1 0 0,-1 1 0,-14 11 0,5 2 0,0 2 0,1-1 0,1 1 0,0 0 0,1 1 0,1 0 0,0 0 0,-3 23 0,1 4 0,1 1 0,1 49 0,3-43 0,3 0 0,3 0 0,1-1 0,3 1 0,13 51 0,-18-95 0,1 0 0,0-1 0,0 1 0,0-1 0,1 1 0,0-1 0,0 0 0,1 0 0,-1-1 0,1 1 0,7 5 0,-11-10 0,1 0 0,-1-1 0,1 1 0,-1 0 0,1-1 0,-1 1 0,1-1 0,0 1 0,-1-1 0,1 1 0,0-1 0,-1 0 0,1 0 0,0 0 0,-1 0 0,1 0 0,0-1 0,-1 1 0,1 0 0,0-1 0,-1 1 0,1-1 0,-1 0 0,1 1 0,1-2 0,3-1 0,0-1 0,0 0 0,-1 0 0,1 0 0,4-5 0,5-8 0,0 0 0,-2-1 0,0-1 0,-1 0 0,-1-1 0,-1 0 0,8-23 0,-11 24 0,-2 0 0,0 0 0,2-21 0,-3 17 0,-2 7 0,1 7 0,5 25 0,-7-15 0,38 99 0,8 14 0,-45-109 0,0 0 0,1 0 0,0-1 0,0 1 0,1-1 0,-1 0 0,1 0 0,0 0 0,0 0 0,0 0 0,0-1 0,1 0 0,0 0 0,-1 0 0,1-1 0,0 0 0,0 1 0,0-2 0,1 1 0,-1 0 0,0-1 0,1 0 0,-1-1 0,1 1 0,-1-1 0,1 0 0,-1 0 0,11-2 0,-6 0 0,0-1 0,0 0 0,0 0 0,0-1 0,0 0 0,-1-1 0,0 0 0,0 0 0,0-1 0,0-1 0,-1 1 0,0-1 0,13-16 0,-9 10 0,10-13 0,-21 25 0,0-1 0,0 1 0,0-1 0,0 1 0,0-1 0,-1 0 0,1 1 0,-1-1 0,1 0 0,-1 1 0,0-1 0,1 0 0,-1 0 0,0 1 0,0-3 0,0 4 0,0-1 0,0 1 0,0 0 0,0-1 0,0 1 0,0 0 0,0-1 0,0 1 0,0 0 0,-1 0 0,1-1 0,0 1 0,0 0 0,0-1 0,0 1 0,0 0 0,0 0 0,-1-1 0,1 1 0,0 0 0,0 0 0,-1-1 0,1 1 0,0 0 0,0 0 0,-1 0 0,1 0 0,0-1 0,0 1 0,-1 0 0,1 0 0,-8 6 0,-3 14 0,10-17 0,0 1 0,1-1 0,-1 1 0,1 0 0,0-1 0,0 1 0,0 0 0,0-1 0,1 1 0,-1-1 0,1 1 0,0-1 0,0 1 0,1-1 0,-1 1 0,1-1 0,-1 0 0,1 0 0,0 0 0,0 0 0,1 0 0,3 4 0,-2-3 0,-1 0 0,1 0 0,1 0 0,-1-1 0,0 0 0,1 0 0,0 0 0,0 0 0,0-1 0,0 0 0,0 0 0,0 0 0,0-1 0,10 2 0,-9-2 0,1-1 0,-1 0 0,1 0 0,0-1 0,-1 1 0,1-1 0,-1-1 0,1 1 0,7-4 0,-12 4 0,0 0 0,0 0 0,-1 0 0,1 0 0,0-1 0,-1 1 0,1 0 0,-1-1 0,1 1 0,-1-1 0,0 1 0,0-1 0,1 0 0,-1 0 0,-1 1 0,1-1 0,0 0 0,0 0 0,-1 0 0,1 0 0,-1 0 0,1 0 0,-1 0 0,0 0 0,0 0 0,0 0 0,0 0 0,0 0 0,0 0 0,-1 0 0,1 0 0,-1 0 0,0-3 0,-2-3 0,0 1 0,0-1 0,0 1 0,-1 0 0,0 0 0,0 0 0,-1 1 0,0-1 0,0 1 0,-7-6 0,8 8 0,-1 0 0,1 0 0,-1 1 0,1-1 0,-1 1 0,0 0 0,0 1 0,0-1 0,-1 1 0,1 0 0,-1 0 0,1 1 0,-1 0 0,1 0 0,-8-1 0,2 2 0,11 0 0,1-1 0,-1 1 0,0 0 0,0 0 0,0 0 0,0 0 0,0 0 0,1 0 0,-1 0 0,0 0 0,0 0 0,0 0 0,0 0 0,0-1 0,0 1 0,0 0 0,1 0 0,-1 0 0,0 0 0,0 0 0,0 0 0,0-1 0,0 1 0,0 0 0,0 0 0,0 0 0,0 0 0,0 0 0,0-1 0,0 1 0,0 0 0,0 0 0,0 0 0,0 0 0,0-1 0,0 1 0,0 0 0,0 0 0,0 0 0,0 0 0,0 0 0,0-1 0,0 1 0,0 0 0,0 0 0,0 0 0,-1 0 0,1 0 0,0 0 0,0-1 0,0 1 0,0 0 0,0 0 0,0 0 0,0 0 0,-1 0 0,1 0 0,0 0 0,0 0 0,0 0 0,0 0 0,0 0 0,-1-1 0,12-4 0,6 0 0,0 1 0,0 1 0,1 0 0,0 1 0,21 0 0,-33 2 0,1 1 0,-1-1 0,0 1 0,1 1 0,-1-1 0,0 1 0,0 0 0,0 0 0,0 1 0,0 0 0,-1 0 0,1 0 0,-1 1 0,0-1 0,0 2 0,0-1 0,7 8 0,-4-2 0,-1 1 0,0 0 0,-1 0 0,-1 0 0,1 1 0,-2 0 0,0 0 0,0 0 0,-1 1 0,0-1 0,1 26 0,-2 9 0,-7 88 0,2-100 0,-1 16 0,-3 0 0,-20 78 0,26-126 0,0 1 0,0 0 0,0-1 0,-1 1 0,1-1 0,-1 1 0,0-1 0,0 0 0,-3 4 0,5-7 0,0 0 0,0 0 0,0 0 0,0 0 0,0 0 0,-1 0 0,1 0 0,0 0 0,0 0 0,0 0 0,0 0 0,0 0 0,-1 0 0,1 0 0,0 0 0,0 0 0,0 0 0,0-1 0,0 1 0,-1 0 0,1 0 0,0 0 0,0 0 0,0 0 0,0 0 0,0 0 0,0 0 0,0 0 0,-1-1 0,1 1 0,0 0 0,0 0 0,0 0 0,0 0 0,0 0 0,0-1 0,0 1 0,0 0 0,0 0 0,0 0 0,0 0 0,0 0 0,0-1 0,0 1 0,0 0 0,0 0 0,0 0 0,0 0 0,0-1 0,-2-11 0,-1-16 0,2 0 0,0 0 0,5-32 0,17-88 0,-8 68 0,-6 37 0,20-67 0,-20 87 0,2 0 0,0 2 0,1-1 0,22-33 0,-26 46 0,0 1 0,1 0 0,0 0 0,0 0 0,1 1 0,0 0 0,13-8 0,-19 14 0,0-1 0,1 1 0,-1 0 0,0 0 0,0 0 0,1 0 0,-1 0 0,0 0 0,1 1 0,-1-1 0,1 1 0,-1 0 0,1 0 0,-1 0 0,1 0 0,-1 0 0,1 0 0,-1 1 0,1-1 0,-1 1 0,0-1 0,1 1 0,-1 0 0,0 0 0,1 0 0,-1 0 0,0 1 0,0-1 0,0 1 0,0-1 0,0 1 0,-1 0 0,1-1 0,0 1 0,-1 0 0,1 0 0,1 3 0,1 2 0,0 1 0,0 0 0,0 0 0,-1 0 0,0 1 0,-1-1 0,0 1 0,0-1 0,-1 1 0,0 0 0,0 0 0,-1-1 0,0 1 0,-1 0 0,0 0 0,0-1 0,-1 1 0,0 0 0,0-1 0,-1 1 0,-5 8 0,5-10 0,0 0 0,-1 0 0,1-1 0,-2 1 0,1-1 0,-1 0 0,0-1 0,0 1 0,0-1 0,-1 0 0,0 0 0,0 0 0,0-1 0,-1 0 0,0 0 0,1-1 0,-1 0 0,0 0 0,-1 0 0,1-1 0,0 0 0,-1-1 0,1 0 0,-14 1 0,17-2 0,0 0 0,0 0 0,0-1 0,0 0 0,-8-1 0,11 1 0,0 1 0,0-1 0,0 1 0,0 0 0,1-1 0,-1 1 0,0-1 0,0 0 0,0 1 0,0-1 0,1 0 0,-1 0 0,0 1 0,1-1 0,-1 0 0,0 0 0,1 0 0,-1 0 0,1 0 0,0 0 0,-1 0 0,1 0 0,0 0 0,-1 0 0,1 0 0,0 0 0,0 0 0,0-1 0,0 2 0,0-1 0,0 0 0,0 1 0,1-1 0,-1 1 0,0-1 0,0 1 0,1-1 0,-1 1 0,0-1 0,1 1 0,-1-1 0,1 1 0,-1-1 0,1 1 0,-1 0 0,0-1 0,1 1 0,-1 0 0,1-1 0,0 1 0,-1 0 0,1 0 0,-1-1 0,1 1 0,-1 0 0,2 0 0,18-3 0,-7 4 0,0 0 0,22 6 0,17 1 0,-31-7 0,1 0 0,-1-1 0,1-1 0,-1-2 0,0 0 0,38-10 0,-50 8 0,0 0 0,0-1 0,-1 0 0,1 0 0,-1-1 0,-1 0 0,1-1 0,8-12 0,0 4 0,9-14 0,-1-1 0,20-34 0,9-14 0,-47 69 0,0 1 0,-7 17 0,-20 116 0,17-106 0,1 0 0,-2 32 0,6-49 0,-1 0 0,0-1 0,0 1 0,1 0 0,-1 0 0,1 0 0,-1 0 0,1 0 0,-1 0 0,1-1 0,0 1 0,-1 0 0,1-1 0,0 1 0,0 0 0,-1-1 0,1 1 0,0-1 0,0 1 0,0-1 0,0 1 0,0-1 0,0 0 0,-1 1 0,1-1 0,0 0 0,0 0 0,0 0 0,0 0 0,0 0 0,2 0 0,33 0 0,-7-3 0,39-10 0,-58 10 0,0 0 0,0 0 0,-1-1 0,1 0 0,-1-1 0,1 0 0,12-9 0,31-19 0,-53 33 0,0 0 0,0 0 0,0 1 0,0-1 0,0 0 0,0 0 0,0 0 0,0 0 0,0 0 0,0 0 0,0 1 0,0-1 0,0 0 0,0 0 0,0 0 0,0 0 0,0 0 0,0 0 0,0 0 0,0 1 0,0-1 0,0 0 0,0 0 0,0 0 0,0 0 0,1 0 0,-1 0 0,0 0 0,0 0 0,0 0 0,0 1 0,0-1 0,0 0 0,0 0 0,0 0 0,1 0 0,-1 0 0,0 0 0,0 0 0,0 0 0,0 0 0,0 0 0,0 0 0,1 0 0,-1 0 0,0 0 0,0 0 0,0 0 0,0 0 0,0 0 0,0 0 0,1 0 0,-1 0 0,0 0 0,0 0 0,0 0 0,0-1 0,0 1 0,0 0 0,0 0 0,0 0 0,1 0 0,-1 0 0,0 0 0,0 0 0,-1 16 0,0-4 0,1-6 0,1-1 0,0 1 0,0 0 0,0-1 0,1 0 0,0 1 0,0-1 0,0 0 0,0 0 0,1 0 0,0 0 0,0-1 0,0 1 0,1-1 0,0 0 0,0 0 0,0 0 0,0 0 0,0-1 0,1 1 0,-1-1 0,1 0 0,0-1 0,0 1 0,8 2 0,39 13 0,-48-17 0,0 0 0,0 0 0,1-1 0,-1 1 0,0-1 0,0 0 0,1 0 0,-1-1 0,0 0 0,7-1 0,-11 2 20,1 0 0,-1 0 0,0-1 0,0 1 0,0 0 0,1 0 1,-1 0-1,0-1 0,0 1 0,0 0 0,0 0 0,0-1 0,1 1 0,-1 0 0,0 0 0,0-1 0,0 1 0,0 0 0,0 0 0,0-1 1,0 1-1,0 0 0,0 0 0,0-1 0,0 1 0,0 0 0,0 0 0,0-1 0,0 1 0,0 0 0,0 0 0,0-1 0,-1 1 1,1 0-1,0 0 0,0-1 0,0 1 0,0 0 0,0 0 0,-1-1 0,1 1 0,0 0 0,0 0 0,0 0 0,-1 0 0,1-1 0,0 1 1,-1 0-1,-7-8-4939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19087,'0'0'2928,"70"-24"-2720,-56 30-424,-8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15176,'0'0'2470,"15"-11"-1474,12-8-500,1 2 0,0 1 0,49-20 0,-8 13 91,1 3-1,2 3 1,-1 3 0,2 3-1,-1 4 1,1 3 0,136 9-1,-192-4-379,33 8-1,-45-8-186,1 1-1,-1 0 0,0 0 1,0 0-1,0 0 0,0 1 1,0 0-1,0 0 0,5 5 1,-10-8-90,1 1 0,0-1 0,-1 1 0,1 0 0,-1-1 0,0 1 0,1 0 0,-1-1 0,1 1 0,-1 0 0,0-1 0,1 1 0,-1 0 0,0 0 0,0 0 0,0-1 0,0 1 0,0 0 0,0 0 0,0-1 0,0 1 0,0 0 0,0 0 0,0 0 0,0-1 0,0 1 0,-1 0 0,1 0 0,0-1 0,-1 1 0,1 0 0,-1 1 0,0-1-977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17383,'0'0'2632,"84"-40"-2272,-13 24-400,2-3 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3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11696,'0'0'6945,"12"-15"-6273,80-97 664,192-217 2448,-269 313-3467,31-34 680,-41 46-776,0 0 0,0 0-1,0 0 1,0 1-1,1-1 1,-1 1-1,1 1 1,6-3-1,-11 5-163,0-1-1,0 1 1,0 0-1,0 0 0,0 0 1,0 0-1,0 0 0,0 0 1,0 1-1,0-1 0,0 0 1,0 0-1,0 1 1,0-1-1,0 0 0,0 1 1,0-1-1,0 1 0,0 0 1,-1-1-1,1 1 0,0 0 1,0-1-1,-1 1 1,1 0-1,0 0 0,-1-1 1,1 1-1,-1 0 0,1 0 1,-1 0-1,1 0 0,-1 0 1,0 0-1,0 0 1,1 0-1,-1 2 0,2 5 106,0 1-1,-1-1 0,1 13 0,-2-17-105,0 30 247,-2-1 1,-1 1-1,-2 0 0,-1-1 0,-1 0 0,-21 56 1,-2-28-243,34-63-61,5-5 0,6-13 0,-1 0 0,23-43 0,2-5 0,-26 46 0,-8 13 0,-1 2 0,1-1 0,0 0 0,1 1 0,-1 0 0,2 1 0,-1-1 0,10-7 0,-15 14 0,-1 0 0,0-1 0,1 1 0,-1 0 0,1 0 0,-1-1 0,1 1 0,0 0 0,-1 0 0,1 0 0,-1 0 0,1 0 0,-1 0 0,1 0 0,-1 0 0,1 0 0,-1 0 0,1 0 0,0 0 0,-1 0 0,1 0 0,-1 1 0,1-1 0,-1 0 0,1 0 0,-1 1 0,1-1 0,-1 0 0,1 1 0,10 17 0,-2 25 0,-9-41 0,3 28 0,-3-22 0,0-1 0,0 0 0,1 0 0,0 1 0,1-1 0,4 12 0,-6-18 0,0-1 0,0 0 0,0 0 0,0 0 0,0 0 0,1 0 0,-1 1 0,0-1 0,0 0 0,0 0 0,0 0 0,0 0 0,1 0 0,-1 0 0,0 0 0,0 1 0,0-1 0,0 0 0,1 0 0,-1 0 0,0 0 0,0 0 0,0 0 0,0 0 0,1 0 0,-1 0 0,0 0 0,0 0 0,0 0 0,1 0 0,-1 0 0,0 0 0,0 0 0,0 0 0,0 0 0,1-1 0,-1 1 0,0 0 0,0 0 0,0 0 0,10-8 0,5-14 0,2-8 0,-8 12 0,0 1 0,2 1 0,0 0 0,0 0 0,24-24 0,-34 40 0,0-1 0,0 0 0,0 1 0,0-1 0,0 1 0,0 0 0,0-1 0,0 1 0,0 0 0,0-1 0,0 1 0,0 0 0,0 0 0,0 0 0,0 0 0,0 0 0,0 0 0,0 0 0,0 0 0,0 1 0,1-1 0,-1 0 0,0 1 0,0-1 0,0 0 0,-1 1 0,1 0 0,0-1 0,0 1 0,0-1 0,0 1 0,0 0 0,-1 0 0,1-1 0,0 1 0,0 0 0,-1 0 0,2 1 0,4 7 0,0-1 0,-1 1 0,6 11 0,-7-11 0,78 158 0,-80-163 0,0 0 0,1-1 0,-1 1 0,1-1 0,0 0 0,0 1 0,0-1 0,1-1 0,-1 1 0,1 0 0,-1-1 0,1 0 0,0 0 0,0 0 0,0 0 0,0 0 0,0-1 0,1 0 0,-1 0 0,0 0 0,1 0 0,-1-1 0,0 0 0,1 0 0,-1 0 0,9-1 0,0-1 0,0-1 0,0 0 0,-1 0 0,1-1 0,-1-1 0,0 0 0,21-13 0,-24 12 0,0 0 0,-1-2 0,0 1 0,0-1 0,0 0 0,-1 0 0,0-1 0,-1 0 0,0 0 0,0-1 0,-1 0 0,-1 0 0,1 0 0,-1 0 0,-1-1 0,0 1 0,-1-1 0,0 0 0,0 0 0,-1 0 0,-1 0 0,0 0 0,0 0 0,-1 0 0,0 0 0,-1 0 0,0 0 0,-1 1 0,-5-12 0,8 19 0,-1 1 0,0 0 0,0-1 0,-1 1 0,1 0 0,0 0 0,-1 0 0,1 0 0,-1 0 0,0 0 0,1 1 0,-1-1 0,0 0 0,0 1 0,0-1 0,0 1 0,0 0 0,-1 0 0,1 0 0,0 0 0,-1 0 0,1 0 0,0 1 0,-6-1 0,5 1 0,-1 0 0,0 1 0,0 0 0,0 0 0,1 0 0,-1 0 0,1 1 0,-1-1 0,1 1 0,-1 0 0,1 0 0,0 0 0,0 0 0,0 1 0,-4 3 0,1-1 0,1 1 0,0 0 0,0 0 0,0 0 0,1 0 0,0 1 0,0-1 0,0 1 0,1 0 0,0 0 0,1 1 0,-1-1 0,0 9 0,2-11 0,0 0 0,1 1 0,0-1 0,0 0 0,0 1 0,1-1 0,0 0 0,0 0 0,0 1 0,1-1 0,-1 0 0,1 0 0,0 0 0,1-1 0,-1 1 0,1 0 0,0-1 0,0 0 0,7 8 0,-5-8 0,1 1 0,-1-1 0,1 0 0,-1-1 0,1 0 0,0 0 0,0 0 0,0 0 0,1-1 0,-1 0 0,1-1 0,-1 1 0,1-1 0,-1 0 0,12-1 0,9 0 0,-1-1 0,42-8 0,-38 2 0,0 0 0,0-2 0,0-1 0,-1-1 0,-1-2 0,0-1 0,0-1 0,-2-1 0,0-1 0,-1-2 0,41-39 0,-57 46 0,-26 25 0,-88 97 0,93-96 0,0 1 0,2 1 0,-1 0 0,2 0 0,0 1 0,-6 18 0,12-28 0,1 0 0,0 1 0,1-1 0,0 0 0,-1 13 0,2-18 0,0-1 0,0 1 0,0 0 0,0-1 0,0 1 0,0-1 0,1 1 0,-1 0 0,1-1 0,-1 1 0,1-1 0,0 1 0,-1-1 0,1 0 0,0 1 0,0-1 0,0 0 0,0 1 0,0-1 0,0 0 0,0 0 0,1 0 0,-1 0 0,0 0 0,1 0 0,-1 0 0,0-1 0,1 1 0,-1 0 0,1-1 0,1 1 0,5 1 0,-1-1 0,0 0 0,0-1 0,1 0 0,-1 0 0,0 0 0,0-1 0,1 0 0,-1 0 0,0-1 0,12-4 0,-9 1 0,-1 1 0,0-1 0,0 0 0,-1-1 0,1 0 0,-1-1 0,12-12 0,-8 6 0,0-1 0,-2-1 0,1 0 0,-2 0 0,0-1 0,-1 0 0,0-1 0,-2 0 0,7-21 0,0-23 0,-3-1 0,-2 0 0,-4 0 0,-1-1 0,-13-123 0,9 179 0,0 0 0,0 0 0,0 1 0,-1-1 0,-3-7 0,5 13 0,-1 0 0,1 0 0,0 0 0,-1 0 0,1 0 0,-1 1 0,1-1 0,-1 0 0,0 0 0,1 0 0,-1 0 0,0 1 0,1-1 0,-1 0 0,0 1 0,0-1 0,0 1 0,0-1 0,0 1 0,0-1 0,0 1 0,0-1 0,0 1 0,0 0 0,0 0 0,0-1 0,0 1 0,0 0 0,0 0 0,0 0 0,0 0 0,0 0 0,0 0 0,0 1 0,0-1 0,0 0 0,0 0 0,0 1 0,0-1 0,-2 2 0,-2 1 0,-1 1 0,1-1 0,0 2 0,0-1 0,0 0 0,1 1 0,-1 0 0,1 0 0,0 1 0,0-1 0,1 1 0,0-1 0,0 1 0,0 0 0,-2 10 0,-3 9 0,2 0 0,-6 38 0,12-62 0,-3 26 0,1-1 0,1 0 0,1 1 0,2-1 0,0 0 0,2 0 0,9 35 0,-3-27 0,2 0 0,1 0 0,1-1 0,37 59 0,-47-85 0,1 0 0,-1-1 0,1 0 0,1 0 0,-1 0 0,1-1 0,0 0 0,9 6 0,-12-9 0,0 0 0,0-1 0,0 1 0,0-1 0,1 0 0,-1 0 0,0 0 0,1 0 0,-1 0 0,1-1 0,-1 0 0,1 1 0,-1-1 0,0-1 0,1 1 0,-1 0 0,1-1 0,-1 0 0,1 0 0,-1 0 0,4-1 0,3-3 0,0-1 0,0 0 0,0 0 0,-1-1 0,0 0 0,0 0 0,-1-1 0,0-1 0,0 1 0,6-11 0,-3 3 0,0 0 0,-2-1 0,0 0 0,-1-1 0,7-21 0,-13 58 0,0 0 0,1-1 0,1 1 0,0 0 0,14 33 0,-16-49 0,-1 0 0,1 0 0,0 0 0,0 0 0,0-1 0,0 1 0,0-1 0,0 1 0,1-1 0,-1 0 0,1 0 0,0 0 0,-1 0 0,1 0 0,0-1 0,0 1 0,0-1 0,4 1 0,0-1 0,0 0 0,0 0 0,-1-1 0,1 0 0,0-1 0,-1 1 0,1-1 0,8-3 0,11-2 0,-1-2 0,0 0 0,0-2 0,42-23 0,-26 8 0,67-52 0,-101 71 0,-1 1 0,0-1 0,0 0 0,-1 0 0,0-1 0,6-9 0,-11 16 0,7-14 0,-10 12 0,-9 6 0,-6 3 0,1 1 0,1 1 0,0 0 0,0 2 0,1-1 0,0 2 0,1 0 0,0 1 0,1 0 0,0 1 0,2 0 0,-1 1 0,-14 26 0,24-38 0,-5 11 0,0 0 0,0 1 0,-8 29 0,14-41 0,0 0 0,1 0 0,-1 0 0,1 0 0,-1 0 0,1 0 0,0 0 0,0 0 0,0 0 0,1 1 0,-1-1 0,1 0 0,-1 0 0,1 0 0,0 0 0,1 0 0,-1 0 0,0-1 0,1 1 0,-1 0 0,1-1 0,0 1 0,0-1 0,0 1 0,0-1 0,0 0 0,5 3 0,-5-4 0,1 1 0,0-1 0,0 0 0,0 0 0,0 0 0,0-1 0,0 1 0,0-1 0,0 0 0,0 1 0,0-2 0,1 1 0,-1 0 0,0 0 0,0-1 0,0 0 0,0 1 0,0-1 0,4-3 0,4 0 0,-1-1 0,0 0 0,-1-1 0,10-7 0,-6 4 0,-1-1 0,-1-1 0,1 0 0,-2-1 0,0 0 0,0 0 0,-1-1 0,0 0 0,-2-1 0,1 0 0,-2 0 0,8-22 0,-8 17 0,-4 12 0,0 0 0,1 0 0,-1 0 0,1 1 0,7-12 0,-9 17 0,-1 1 0,0 0 0,0-1 0,0 1 0,1-1 0,-1 1 0,0 0 0,0-1 0,1 1 0,-1 0 0,0-1 0,1 1 0,-1 0 0,0-1 0,1 1 0,-1 0 0,0 0 0,1 0 0,-1-1 0,1 1 0,-1 0 0,1 0 0,-1 0 0,0 0 0,2 0 0,3 10 0,0 4 0,2 1 0,0-1 0,1 1 0,1-2 0,0 1 0,1-1 0,0-1 0,1 1 0,1-2 0,21 18 0,-27-24 0,0-1 0,-1 0 0,2-1 0,-1 1 0,0-1 0,1 0 0,-1-1 0,1 1 0,0-1 0,0-1 0,0 1 0,0-1 0,0 0 0,0-1 0,0 0 0,0 0 0,0 0 0,0-1 0,0 0 0,0-1 0,0 1 0,0-1 0,0-1 0,12-5 0,5-9 0,-23 16 0,0 0 0,0 0 0,0 0 0,0 0 0,0 0 0,-1 0 0,1 0 0,0 0 0,-1-1 0,1 1 0,-1 0 0,1-1 0,-1 1 0,0 0 0,1 0 0,-1-1 0,0 1 0,0-1 0,0 1 0,0-3 0,-8-20-3935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20703,'0'0'1496,"87"-30"-1160,-45 23 8,-18 5-288,-8 2 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5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53 9040,'0'0'15178,"-11"-8"-14803,-37-25-86,47 32-297,-1 0 1,1 0-1,-1 0 1,1 0-1,-1 0 1,1 0-1,-1 0 1,1 1-1,-1-1 1,0 0-1,1 1 1,-1-1-1,0 1 1,1 0-1,-1 0 1,0-1-1,-2 1 1,-2 1-2550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0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502 85 10152,'0'0'11397,"-10"-6"-11025,2 2-312,-86-43 940,82 42-785,-1 0 0,1 0 0,-1 2 1,0 0-1,-1 0 0,-22-1 0,25 4-55,-1 1 0,1 0 0,0 1 0,0 0 0,0 1 0,0 0 0,0 1 0,1 0 0,-1 0 0,1 1 0,0 0 0,1 1-1,-1 1 1,-14 11 0,15-9-37,0 0 0,0 1 0,1 0-1,0 1 1,0 0 0,1 0-1,1 0 1,0 1 0,1 0 0,0 0-1,0 0 1,-3 20 0,4-16 6,1 1 0,1 0 0,1 0 0,0 0 1,1 0-1,1 0 0,3 20 0,-2-27-66,0-1 1,1 0-1,0 0 1,0-1-1,1 1 0,0-1 1,1 1-1,-1-1 0,2 0 1,-1-1-1,1 0 1,0 1-1,1-2 0,11 10 1,-12-10 16,1-1 0,1 0 1,-1 0-1,1-1 0,0 0 1,-1 0-1,2-1 0,12 4 0,-16-6-31,1-1-1,-1 1 0,0-1 0,0 0 0,0 0 0,0 0 1,1-1-1,-1 0 0,0 0 0,0 0 0,0 0 0,0-1 1,-1 0-1,1 0 0,8-5 0,-6 2 29,0 1-1,0-1 1,-1 0 0,0-1-1,9-9 1,-13 13-57,0-1 0,0 0 0,0 1 0,-1-1 0,1 0 0,-1 0 0,1 0 0,-1 0 0,0 0 0,0 0 0,0 0 0,-1 0 0,1-1 0,-1 1 0,0 0 0,0-5 0,0 7-20,-1 0 0,1 1 0,0-1 0,0 1 0,-1-1 0,1 0 0,-1 1 0,1-1 0,-1 1 0,1 0 0,0-1 0,-1 1 0,0-1 0,1 1 0,-1 0 0,1-1 0,-1 1 0,1 0 0,-1-1 0,0 1 0,1 0 0,-1 0 0,0 0 0,1 0 0,-1 0 0,0-1 0,1 1 0,-1 0 0,1 1 0,-1-1 0,0 0 0,-1 0 0,-22 4 0,14 0 0,1 0 0,-1 0 0,1 1 0,0 0 0,0 1 0,0 0 0,1 0 0,0 1 0,0 0 0,-9 11 0,3-2 0,1 0 0,1 1 0,1 1 0,-12 23 0,20-35 0,0 0 0,0 0 0,1 0 0,0 1 0,0-1 0,1 1 0,0 0 0,0-1 0,0 1 0,1 0 0,0-1 0,0 1 0,1 0 0,0 0 0,0-1 0,0 1 0,1-1 0,0 1 0,0-1 0,1 0 0,0 0 0,0 0 0,0 0 0,1 0 0,-1-1 0,2 1 0,-1-1 0,0 0 0,1 0 0,0-1 0,0 1 0,1-1 0,-1-1 0,1 1 0,0 0 0,0-1 0,12 4 0,-8-3 0,1-2 0,0 1 0,0-1 0,0-1 0,0 0 0,1-1 0,-1 0 0,0 0 0,14-3 0,-9 0 0,-1-1 0,1-1 0,-1 0 0,0-1 0,25-13 0,-5-4 0,0-1 0,-2-1 0,0-2 0,28-32 0,5-13 0,-46 48 0,2 0 0,26-22 0,-47 45 0,0 0 0,0 0 0,0 0 0,0 0 0,0 1 0,0-1 0,0 0 0,0 1 0,0-1 0,0 1 0,0-1 0,0 1 0,0-1 0,1 1 0,-1 0 0,0 0 0,0-1 0,0 1 0,1 0 0,-1 0 0,0 0 0,0 0 0,0 1 0,1-1 0,-1 0 0,0 0 0,0 1 0,0-1 0,0 1 0,1-1 0,-1 1 0,0-1 0,0 1 0,0 0 0,0-1 0,0 1 0,0 0 0,-1 0 0,1 0 0,0 0 0,1 1 0,2 5 0,0 0 0,0 0 0,-1 0 0,0 1 0,2 10 0,1-2 0,10 28 0,-5-11 0,1-1 0,2 0 0,24 41 0,-34-67 0,1-1 0,0 1 0,-1-1 0,2 0 0,-1 0 0,1-1 0,-1 0 0,1 0 0,1 0 0,-1-1 0,0 1 0,14 3 0,-20-7 0,18 3 854,-9-11-5692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0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585 1 14368,'0'0'2153,"-12"9"-1485,-35 27 310,-58 61 0,41-30-138,-73 83 1104,-69 91 3774,198-233-4804,8-8-962,0 0 0,0 0 0,0 0 0,0 1 0,0-1 0,0 0 0,0 0 0,0 0-1,0 0 1,0 0 0,-1 0 0,1 0 0,0 0 0,0 1 0,0-1 0,0 0-1,0 0 1,0 0 0,0 0 0,-1 0 0,1 0 0,0 0 0,0 0 0,0 0 0,0 0-1,0 0 1,0 0 0,-1 0 0,1 0 0,0 0 0,0 0 0,0 0 0,0 0-1,0 0 1,0 0 0,-1 0 0,1 0 0,0 0 0,0 0 0,0 0 0,0 0 0,0 0-1,0 0 1,0 0 0,-1-1 0,1 1 0,0 0 0,0 0 0,0 0 0,0 0 0,0 0-1,0 0 1,0 0 0,0 0 0,0-1 0,0 1 0,0 0 0,0 0 0,-1 0-1,1 0 1,0 0 0,0 0 0,0-1 0,0 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2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1051 11760,'0'0'4997,"15"-14"-4555,3-2-305,3-1 105,-1-2 1,33-40-1,5-21 790,-4-1 0,-3-4 0,-4-1-1,70-180 1,-102 221-472,-1 0 0,-3-1 1,-1-1-1,3-57 0,-12 101-489,-1 1 0,0 0 0,0-1 0,0 1 0,-1 0-1,1-1 1,0 1 0,-1 0 0,1 0 0,-1-1 0,0 1 0,0 0-1,0 0 1,-1-2 0,1 3-43,1 1 1,0 0-1,-1-1 0,1 1 0,0 0 0,-1 0 0,1-1 1,0 1-1,-1 0 0,1 0 0,-1 0 0,1-1 1,-1 1-1,1 0 0,0 0 0,-1 0 0,1 0 0,-1 0 1,1 0-1,-1 0 0,1 0 0,-1 0 0,1 0 1,0 0-1,-1 0 0,1 0 0,-1 1 0,-1 0-1,0-1 0,1 1 0,-1 0-1,1 1 1,-1-1 0,1 0 0,0 0-1,0 1 1,-1-1 0,-1 3 0,-10 16 62,1 1 0,1 0 0,0 1 0,2 0 0,1 0 0,0 1 0,-7 43 0,2 11 61,-2 81 0,13-109-50,2-1 1,2 1-1,2-1 1,2 0-1,16 63 0,-20-104-52,0 0-1,1 0 0,0 0 1,0 0-1,1 0 0,-1-1 0,1 1 1,1-1-1,-1 0 0,10 9 1,-12-13-21,1 0 1,-1 0-1,1 0 0,-1 0 1,1 0-1,0-1 1,0 1-1,0-1 1,0 0-1,0 0 1,0 0-1,0 0 0,1 0 1,-1-1-1,0 1 1,0-1-1,0 0 1,1 0-1,-1 0 1,0-1-1,0 1 0,1-1 1,-1 0-1,0 1 1,0-1-1,5-3 1,1-1 43,-1 0 0,0-1 0,0 0 0,0 0 0,-1-1 0,1 0 0,-2 0 0,1 0 1,6-11-1,2-4 148,0-1 1,11-28-1,-21 43-193,0-1 1,-1 0-1,0 0 1,-1 0-1,0-1 1,-1 1-1,0-1 1,0 1-1,-1-1 1,0 0-1,0 0 1,-2-14-1,0 22-26,1 1 0,0-1 0,0 1 0,0 0 0,0-1 0,1 1 0,-1 0 0,0-1 0,0 1 0,1-1 0,-1 1 0,1 0 0,-1 0 0,1-1 0,0 1 0,-1 0 0,1 0 0,0 0 0,0 0 0,0 0 0,0 0 0,1-2 0,-1 3 0,0 0 0,-1-1 0,1 1 0,0 0 0,-1-1 0,1 1 0,0 0 0,0 0 0,-1 0 0,1 0 0,0 0 0,0 0 0,-1 0 0,1 0 0,0 0 0,-1 0 0,1 0 0,0 0 0,0 0 0,-1 0 0,1 1 0,0-1 0,-1 0 0,1 1 0,0-1 0,-1 0 0,1 1 0,0-1 0,-1 1 0,1-1 0,-1 1 0,1-1 0,-1 1 0,1-1 0,-1 1 0,0 0 0,1-1 0,-1 1 0,0 0 0,1-1 0,-1 1 0,1 1 0,11 28 0,0 1 0,-2 1 0,12 62 0,-13-52 0,19 58 0,-26-96 0,-1 1 0,1-1 0,1 0 0,-1 0 0,0 0 0,1 0 0,0-1 0,0 1 0,0-1 0,0 1 0,1-1 0,-1 0 0,1 0 0,0-1 0,0 1 0,0-1 0,0 0 0,0 0 0,8 2 0,-6-2 0,2 0 0,-1-1 0,0 0 0,0-1 0,0 1 0,0-1 0,0-1 0,1 1 0,-1-1 0,0-1 0,0 1 0,7-4 0,23-7 0,-2-3 0,0 0 0,0-3 0,45-30 0,-57 32 0,0-2 0,-1 0 0,-1-1 0,-1-1 0,-1-1 0,29-40 0,-47 60 0,0-1 0,0 1 0,-1-1 0,1 0 0,0 1 0,-1-1 0,1 0 0,-1 1 0,1-1 0,-1 0 0,0 0 0,0-2 0,0 3 0,0 1 0,0 0 0,0-1 0,0 1 0,0 0 0,0-1 0,0 1 0,-1 0 0,1-1 0,0 1 0,0 0 0,0-1 0,-1 1 0,1 0 0,0 0 0,0-1 0,0 1 0,-1 0 0,1 0 0,0-1 0,-1 1 0,1 0 0,0 0 0,-1 0 0,1-1 0,-15 4 0,-9 10 0,1 0 0,0 1 0,2 2 0,-1 0 0,2 1 0,-23 25 0,34-33 0,1 2 0,0-1 0,0 1 0,1 0 0,0 0 0,1 1 0,1 0 0,-5 15 0,8-24 0,1 1 0,0-1 0,1 1 0,-1-1 0,1 1 0,-1-1 0,1 1 0,0-1 0,0 1 0,1-1 0,-1 1 0,1-1 0,-1 0 0,1 1 0,0-1 0,0 0 0,1 1 0,-1-1 0,1 0 0,0 0 0,0 0 0,0 0 0,0 0 0,0-1 0,0 1 0,1 0 0,-1-1 0,1 0 0,0 0 0,0 0 0,0 0 0,0 0 0,0 0 0,6 2 0,-6-3 0,0 0 0,0 0 0,0 0 0,0-1 0,0 1 0,0-1 0,1 0 0,-1 1 0,0-2 0,0 1 0,0 0 0,0 0 0,0-1 0,0 0 0,4-1 0,-1 0 0,-1 0 0,0-1 0,0 0 0,0 0 0,0 0 0,0-1 0,7-6 0,-2-1 0,-1 1 0,0-1 0,0-1 0,-1 1 0,-1-1 0,7-14 0,43-107 0,-58 139 0,0 0 0,1 0 0,-1 0 0,1 0 0,1 1 0,-1-1 0,3 11 0,0 0 0,11 33 0,-9-39 0,0 0 0,0 0 0,1 0 0,1 0 0,0-1 0,0 0 0,1-1 0,0 1 0,1-2 0,0 1 0,0-1 0,1 0 0,0-1 0,0 0 0,1-1 0,-1 0 0,2-1 0,-1 0 0,0-1 0,1 0 0,0 0 0,13 1 0,-20-4 37,0-1 0,0 0 0,0 0 0,-1 0 0,1-1 0,0 1 0,0-1 0,-1 0 0,1-1 0,0 1-1,-1-1 1,1 0 0,-1 0 0,0 0 0,0-1 0,0 1 0,0-1 0,0 0 0,0 0 0,-1 0 0,0-1 0,4-3 0,-4 2-436,0 1 0,0-1 1,0 1-1,-1-1 0,0 0 1,0 0-1,0 0 0,0 0 1,-1-1-1,0 1 0,1-9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6:4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98 100 6128,'0'0'5476,"6"-10"-5095,3-3-248,16-28 446,-31 44 971,-4 7-1269,-12 23 265,2 2 0,-27 59 0,41-77-362,0-1 1,0 1-1,2 0 1,0 1-1,1-1 1,1 1-1,1-1 1,0 28-1,1-42-135,1 0-1,-1 1 1,0-1-1,1 0 1,0 0 0,-1 0-1,1 0 1,0 0-1,1 0 1,-1 0 0,1-1-1,-1 1 1,1 0-1,0-1 1,0 1-1,0-1 1,4 5 0,-4-6-12,1 0 1,-1 0 0,1 0 0,-1 0 0,1 0-1,-1 0 1,1-1 0,0 1 0,0-1-1,-1 0 1,1 1 0,0-1 0,-1-1 0,1 1-1,0 0 1,0-1 0,-1 1 0,1-1-1,-1 0 1,6-2 0,3-1 46,-1-2-1,1 1 1,-1-1-1,0-1 1,-1 0 0,1 0-1,-1-1 1,8-9-1,62-77 381,-61 70-340,55-73 693,-66 186-14,-5-78-773,1 0 0,0 0 1,0 0-1,1-1 0,0 0 0,1 0 1,0 0-1,1 0 0,11 14 0,-15-22-21,0 1 0,0-1 0,1 1 0,-1-1 0,1 0 0,-1 0 0,1 0 0,0 0 0,0 0 0,0 0 0,0-1 0,0 0 0,1 1 0,-1-1 0,0-1 0,0 1 0,1 0 0,-1-1 0,1 1 0,-1-1 0,0 0 0,1 0 0,-1-1 0,1 1 0,-1-1 0,0 1 0,1-1-1,-1 0 1,0 0 0,0-1 0,0 1 0,0-1 0,0 1 0,0-1 0,4-4 0,8-4 25,-1-2 0,0 0 0,-1-1 0,15-18 0,43-63 233,-33 41 11,-37 51-258,0 0 0,0 1 0,1-1 0,-1 0 0,1 1 1,-1-1-1,1 1 0,0-1 0,-1 1 0,1 0 0,0 0 0,0 0 0,4-2 0,-5 3-12,1 0 0,0 0 0,0 0-1,0 0 1,-1 1 0,1-1 0,0 1 0,0-1-1,-1 1 1,1 0 0,0-1 0,-1 1-1,1 0 1,-1 0 0,1 0 0,-1 0 0,3 3-1,6 3 0,1 0-1,-1 0 0,1-1 1,1 0-1,-1-1 0,1-1 1,0 1-1,0-2 0,0 0 1,1 0-1,-1-1 0,17 0 1,-20-1 1,-1-2 0,0 1 0,1-1 0,-1 0-1,0-1 1,0 0 0,0 0 0,0 0 0,0-1 0,0-1 0,0 1 0,-1-1 0,0-1 0,0 1 0,0-1 0,0 0 0,-1-1 0,0 0 0,8-9 0,-7 6 11,0 0-1,-1-1 1,10-18 0,-14 23-7,0 1 0,-1-1-1,1 1 1,-1-1 0,0 0-1,0 0 1,0 0 0,-1 1 0,0-1-1,0 0 1,-1-7 0,1 10-8,0 1 1,-1 0-1,1 0 0,-1 0 1,1-1-1,-1 1 1,1 0-1,-1 0 1,0 0-1,0 0 1,0 0-1,1 0 1,-1 0-1,0 0 1,0 0-1,0 0 1,-1 1-1,1-1 1,0 0-1,0 1 0,0-1 1,0 1-1,-1-1 1,1 1-1,0 0 1,0-1-1,-1 1 1,1 0-1,0 0 1,-1 0-1,1 0 1,0 0-1,-1 0 1,1 0-1,0 0 1,-3 1-1,-3 1 6,0-1-1,0 1 1,0 0 0,0 1 0,-7 3 0,4 0 2,-1 0 1,1 0-1,0 1 1,0 1 0,1-1-1,0 2 1,1-1-1,-1 1 1,2 1 0,-1-1-1,1 1 1,1 0-1,0 1 1,0 0 0,-5 13-1,8-14 8,0-1-1,0 0 0,1 1 1,0-1-1,1 1 0,0 0 0,1 0 1,0-1-1,0 1 0,1 0 1,0 0-1,0-1 0,2 1 1,-1-1-1,1 1 0,0-1 1,1 0-1,0 0 0,8 12 1,-9-16-3,1 0 1,-1 0-1,1-1 1,1 1 0,-1-1-1,1 0 1,0 0-1,-1-1 1,2 1 0,-1-1-1,7 3 1,-3-2 10,1-1 1,0 0 0,-1 0-1,1-1 1,1 0 0,11 1-1,-3-3 30,1 0 0,-1-1 0,1-1 0,-1 0 0,0-2 0,30-9 0,-15 2 177,40-20 0,-63 26-698,-1 0 0,1-2 0,-2 1 1,1-1-1,-1 0 0,0-1 1,10-10-1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0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56 6016,'0'0'5274,"-10"-6"-4875,-29-19 10,38 25-357,0-1-1,-1 0 0,1 1 0,0-1 1,0 1-1,-1-1 0,1 1 1,0-1-1,-1 1 0,1 0 1,0 0-1,-1 0 0,1-1 0,-1 2 1,1-1-1,0 0 0,-1 0 1,1 0-1,0 0 0,-1 1 0,1-1 1,0 1-1,-1-1 0,1 1 1,0-1-1,0 1 0,-2 1 1,-12 4 1198,17-4-259,10 1-674,38-3 496,98-13 0,2-1-53,100 22 559,-46-1 354,-198-6-1507,0-1-1,0-1 1,0 1-1,-1-1 1,1 0 0,0-1-1,0 1 1,0-1-1,-1 0 1,1-1-1,-1 1 1,10-7-1,-14 8-215,0 1 0,-1 0 1,1 0-1,0-1 0,0 1 0,0 0 0,0 0 0,-1 0 0,1 0 0,0 0 0,0 0 0,0 0 0,0 0 0,0 1 1,-1-1-1,1 0 0,0 0 0,0 1 0,0-1 0,-1 1 0,1-1 0,0 0 0,-1 1 0,1-1 0,0 1 0,-1 0 1,1-1-1,0 1 0,-1-1 0,1 1 0,0 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2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16072,'0'0'1127,"60"-8"-391,13-2 8,27-2-120,25 0 8,12 0-192,-2 0 8,-18 0 208,-10 1 0,-24 9 24,-7 2 16,-13 2-160,-11 3 8,-12-3-192,-11-2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6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287 921 9240,'0'0'8010,"-15"6"-7666,-6 3-212,-73 30 465,68-26-154,0 0 0,1 2-1,-31 23 1,54-36-356,0 0-1,0 0 0,0 0 1,0 0-1,1 0 1,-1 0-1,1 0 1,-1 1-1,1-1 1,0 1-1,0-1 0,0 1 1,0-1-1,0 1 1,1 0-1,-1-1 1,1 1-1,0 0 1,0 3-1,0-4-39,0 0-1,0 0 1,1 0-1,-1 0 1,1-1 0,0 1-1,-1 0 1,1 0 0,0-1-1,0 1 1,0-1 0,0 1-1,0-1 1,0 1-1,1-1 1,-1 0 0,0 1-1,1-1 1,-1 0 0,1 0-1,-1 0 1,1 0-1,0 0 1,-1-1 0,1 1-1,0 0 1,0-1 0,3 1-1,6 1 90,-1-1-1,1 0 0,0-1 1,0 0-1,0 0 1,-1-1-1,1-1 0,0 0 1,-1 0-1,0-1 0,15-6 1,-16 5 28,0 0 0,0-1 0,0 1 0,-1-2 0,0 1-1,0-1 1,0-1 0,0 1 0,-1-1 0,-1 0 0,1-1 0,9-13 0,-14 16-53,0 1-1,-1 0 1,1-1-1,-1 1 1,0-1-1,0 0 1,0 1-1,0-1 1,-1 0-1,0 0 1,-1-6-1,1 8-35,0 0 0,0-1 0,-1 1 0,0 0 0,1 0 0,-1 0 0,0 0-1,-1 0 1,1 1 0,0-1 0,-1 0 0,0 0 0,1 1 0,-1-1 0,0 1 0,-1 0 0,1-1 0,-3-1-1,-7 1 429,11 3-469,0 0 1,0-1-1,0 1 1,1 0-1,-1 0 1,0 0-1,0 0 1,0-1-1,1 1 1,-1 0-1,0-1 1,0 1-1,1-1 1,-1 1 0,-1-1-1,28 6 461,-7-1-359,0-2 0,0 0 0,0-1 0,1 0 0,-1-2 0,0 0 1,1-2-1,-1 0 0,0-1 0,25-8 0,-41 10-135,0 1 0,0-1 0,0 0 0,0 0 0,0 0 0,0 0 0,-1 0 0,1 0-1,-1-1 1,1 1 0,-1-1 0,0 0 0,0 0 0,0 0 0,0 0 0,-1 0 0,1 0 0,-1 0 0,0-1 0,0 1 0,0 0 0,0-1 0,-1 1 0,1-1 0,-1 1-1,0-1 1,0 1 0,0-1 0,-1 1 0,1-1 0,-1 1 0,1 0 0,-3-6 0,2 5-1,1 0 0,-1 0 0,1 0 0,0 0 0,1 0 0,-1 0 0,1 0 0,-1 0 0,1 0 0,0 1 0,1-1 0,-1 0 0,1 0 0,-1 1 0,1-1 0,0 1 0,0 0 0,1-1 0,-1 1 0,1 0 0,0 0 0,-1 1 0,7-6 0,-4 4 0,0-1 0,1 1 0,-1 1 0,1-1 0,0 1 0,0-1 0,0 2 0,0-1 0,1 1 0,-1 0 0,1 0 0,-1 1 0,10-2 0,-13 4 0,-1-1 0,1 0 0,0 1 0,-1-1 0,1 1 0,-1 0 0,1 0 0,-1 0 0,1 0 0,-1 0 0,0 1 0,1-1 0,-1 1 0,0 0 0,0-1 0,0 1 0,0 0 0,-1 0 0,1 0 0,0 0 0,-1 0 0,1 1 0,-1-1 0,0 0 0,2 5 0,1 5 0,1 1 0,-1 0 0,3 23 0,-5-28 0,5 40 0,-4-27 0,0 1 0,2-1 0,8 25 0,-11-42 0,0 0 0,0 0 0,0 0 0,1-1 0,0 1 0,-1-1 0,1 1 0,0-1 0,0 0 0,1 0 0,-1-1 0,1 1 0,-1-1 0,1 1 0,0-1 0,0 0 0,0-1 0,0 1 0,0-1 0,1 0 0,-1 0 0,0 0 0,0 0 0,1-1 0,-1 1 0,6-1 0,6-1 0,0 0 0,-1-1 0,1 0 0,-1-1 0,0-1 0,16-6 0,3-3 0,0-2 0,-1-1 0,-1-1 0,-1-2 0,0-1 0,46-41 0,-53 41 0,-15 13 0,0-1 0,-1 1 0,0-1 0,-1 0 0,8-11 0,-15 19 0,0 0 0,0 0 0,0 0 0,0 0 0,0 0 0,0 0 0,0 0 0,1 0 0,-1 0 0,0 0 0,0 0 0,0-1 0,0 1 0,0 0 0,0 0 0,0 0 0,0 0 0,0 0 0,0 0 0,0 0 0,0 0 0,0-1 0,0 1 0,0 0 0,0 0 0,0 0 0,0 0 0,0 0 0,0 0 0,0 0 0,0-1 0,0 1 0,0 0 0,0 0 0,0 0 0,-1 0 0,1 0 0,0 0 0,0 0 0,0 0 0,0 0 0,0 0 0,0 0 0,0-1 0,0 1 0,0 0 0,0 0 0,0 0 0,-1 0 0,1 0 0,0 0 0,0 0 0,0 0 0,0 0 0,0 0 0,0 0 0,0 0 0,0 0 0,-1 0 0,1 0 0,0 0 0,0 0 0,0 0 0,0 0 0,0 0 0,0 0 0,0 0 0,-10 3 0,-15 10 0,0 1 0,1 1 0,0 1 0,1 1 0,1 2 0,1 0 0,1 1 0,-24 29 0,42-45 0,-1-1 0,1 0 0,0 1 0,0-1 0,0 1 0,0-1 0,1 1 0,0 0 0,-1 0 0,2 0 0,-1 0 0,0 0 0,1 0 0,-1 0 0,1 0 0,0 0 0,1 0 0,-1 0 0,2 5 0,-1-6 0,0-1 0,0 1 0,1 0 0,-1-1 0,1 1 0,0-1 0,-1 1 0,1-1 0,0 0 0,1 0 0,-1 0 0,0 0 0,1 0 0,-1 0 0,1-1 0,-1 1 0,1-1 0,0 0 0,-1 0 0,1 0 0,0 0 0,0 0 0,0 0 0,0-1 0,0 0 0,3 1 0,0-1 0,-1 0 0,0-1 0,0 0 0,0 1 0,0-1 0,0-1 0,0 1 0,0-1 0,-1 0 0,1 0 0,-1 0 0,1-1 0,-1 0 0,0 0 0,1 0 0,3-4 0,3-3 0,-1 0 0,-1 0 0,1-1 0,12-21 0,-3-1 0,-2 0 0,-1-1 0,-1-1 0,-3-1 0,15-60 0,18-191 0,-41 217 0,-3 0 0,-12-117 0,11 186 0,0-5 0,-1-1 0,0 0 0,0 0 0,-1 0 0,1 1 0,-1-1 0,-6-12 0,8 19 0,-1-1 0,1 1 0,0 0 0,0-1 0,-1 1 0,1-1 0,0 1 0,0 0 0,-1 0 0,1-1 0,0 1 0,-1 0 0,1-1 0,-1 1 0,1 0 0,0 0 0,-1 0 0,1 0 0,-1-1 0,1 1 0,-1 0 0,1 0 0,0 0 0,-1 0 0,1 0 0,-1 0 0,1 0 0,-1 0 0,1 0 0,-1 0 0,1 0 0,0 0 0,-1 1 0,-14 11 0,-5 21 0,10-9 0,2 1 0,0 0 0,1 0 0,2 1 0,0-1 0,2 1 0,0 38 0,4 1 0,17 117 0,-7-121 0,3-1 0,31 87 0,-42-138 0,1 0 0,-1-1 0,1 0 0,1 0 0,-1 0 0,1 0 0,1 0 0,8 9 0,-11-15 0,-1 0 0,1 0 0,0 0 0,-1 0 0,1 0 0,0-1 0,0 0 0,0 1 0,0-1 0,0 0 0,1 0 0,-1-1 0,0 1 0,0-1 0,0 1 0,1-1 0,-1 0 0,0 0 0,1-1 0,-1 1 0,0-1 0,0 1 0,0-1 0,1 0 0,-1 0 0,5-3 0,2-1 0,-1 0 0,1-1 0,-1 0 0,0 0 0,0-1 0,-1 0 0,0 0 0,0-1 0,9-12 0,3-9 0,28-49 0,-24 36 0,-20 36 0,-3 4 0,1 0 0,-1 0 0,1 0 0,-1 0 0,0-1 0,0 1 0,0 0 0,0-1 0,0 1 0,-1-1 0,1 1 0,-1-1 0,1 0 0,-1 1 0,0-1 0,0 1 0,-1-4 0,-7 29 0,6-1 0,0 0 0,2 0 0,0 1 0,2-1 0,0 0 0,1 0 0,1 0 0,2 0 0,9 24 0,-13-39 0,0 0 0,1 0 0,1-1 0,-1 0 0,1 1 0,0-1 0,0-1 0,1 1 0,-1-1 0,1 1 0,9 6 0,-11-10 0,0 0 0,0 0 0,0 0 0,1 0 0,-1-1 0,0 1 0,1-1 0,-1 0 0,1 0 0,-1 0 0,1-1 0,-1 1 0,1-1 0,0 0 0,-1 0 0,1 0 0,0 0 0,-1-1 0,1 1 0,-1-1 0,1 0 0,-1 0 0,1-1 0,3-1 0,7-4 0,-1 0 0,-1-2 0,0 1 0,0-1 0,0-1 0,15-18 0,54-73 0,-29 31 0,-51 69 0,-1 1 0,1-1 0,-1 0 0,1 0 0,0 1 0,-1-1 0,1 0 0,0 1 0,0-1 0,-1 0 0,1 1 0,0-1 0,0 1 0,0-1 0,0 1 0,-1 0 0,1-1 0,0 1 0,0 0 0,0 0 0,0 0 0,0-1 0,0 1 0,2 0 0,-3 1 0,1-1 0,0 1 0,0 0 0,0-1 0,0 1 0,0 0 0,0-1 0,-1 1 0,1 0 0,0 0 0,-1 0 0,1 0 0,0 0 0,-1 0 0,1 0 0,-1 0 0,1 1 0,1 5 0,0 0 0,0 1 0,-1-1 0,2 14 0,-3 108 0,0-128 0,0 0 0,0 1 0,0-1 0,0 0 0,0 0 0,0 0 0,0 0 0,1 0 0,-1 0 0,0 0 0,1 0 0,-1 0 0,1 0 0,-1 0 0,1 0 0,1 2 0,-2-3 0,1 0 0,-1 0 0,1 1 0,-1-1 0,1 0 0,-1 0 0,1 0 0,-1 1 0,1-1 0,-1 0 0,1 0 0,0 0 0,-1 0 0,1 0 0,-1 0 0,1 0 0,-1 0 0,1 0 0,0-1 0,-1 1 0,1 0 0,0-1 0,5-1 0,-1-2 0,0 1 0,1 0 0,7-9 0,-4 5 0,41-35 0,-32 24 0,40-26 0,-49 38 0,-5 3 0,0 0 0,1 1 0,-1-1 0,1 1 0,-1 0 0,1 0 0,5-1 0,-9 3 0,1 0 0,-1 0 0,1 0 0,-1 0 0,1 0 0,-1 0 0,0 1 0,1-1 0,-1 0 0,0 1 0,1-1 0,-1 1 0,0 0 0,1-1 0,-1 1 0,0 0 0,0 0 0,0 0 0,0 0 0,0 0 0,0 0 0,0 0 0,0 0 0,0 0 0,0 0 0,-1 0 0,1 1 0,0-1 0,-1 0 0,1 2 0,9 18 0,-6-12 0,0-1 0,0 0 0,9 12 0,-11-17 0,1 0 0,-1-1 0,1 1 0,0-1 0,0 1 0,0-1 0,0 0 0,0 0 0,0 0 0,1-1 0,-1 1 0,6 1 0,2-1 0,0 1 0,0-2 0,0 1 0,1-2 0,-1 0 0,0 0 0,0-1 0,0 0 0,0-1 0,0 0 0,0 0 0,0-2 0,0 1 0,-1-1 0,1-1 0,-1 0 0,10-7 0,15-10 0,-1-2 0,-2-2 0,37-36 0,-67 60 0,0 1 0,0-1 0,0 1 0,0-1 0,0 0 0,-1 1 0,1-1 0,-1 0 0,1 0 0,-1 0 0,0-1 0,1 1 0,-1 0 0,0 0 0,0-1 0,0-4 0,-1 7 0,0 0 0,0 0 0,-1 0 0,1-1 0,0 1 0,-1 0 0,1 0 0,-1 0 0,1 0 0,0 0 0,-1 0 0,1 0 0,0 0 0,-1 0 0,1 0 0,0 0 0,-1 0 0,1 0 0,0 0 0,-1 0 0,1 0 0,-1 0 0,1 1 0,0-1 0,0 0 0,-1 0 0,1 0 0,0 1 0,-1-1 0,1 0 0,0 0 0,-1 1 0,-12 7 0,13-7 0,-17 11 0,0 1 0,1 0 0,1 2 0,0 0 0,1 0 0,1 2 0,1-1 0,-17 30 0,27-42 0,0 1 0,0-1 0,1 1 0,-1 0 0,1 0 0,1 0 0,-1 0 0,1 0 0,-1 0 0,1 0 0,1 0 0,0 8 0,0-12 0,-1 0 0,0 1 0,1-1 0,-1 1 0,1-1 0,-1 0 0,1 0 0,0 1 0,-1-1 0,1 0 0,0 0 0,0 0 0,0 0 0,0 0 0,0 0 0,0 0 0,0 0 0,3 1 0,-2-1 0,-1-1 0,1 1 0,0-1 0,0 0 0,0 0 0,0 1 0,0-1 0,-1-1 0,1 1 0,0 0 0,0 0 0,0-1 0,0 1 0,-1-1 0,1 1 0,0-1 0,0 0 0,2-1 0,3-2 0,-1-1 0,1 1 0,-1-1 0,1 0 0,-2 0 0,1-1 0,0 1 0,-1-1 0,0-1 0,7-11 0,1-5 0,18-47 0,-20 45 0,1-3 0,-13 34 0,0 0 0,1 1 0,0-1 0,2 9 0,-2-6 0,0-3 0,1 1 0,-1-1 0,1 1 0,0-1 0,1 0 0,0 0 0,0 0 0,0 0 0,1 0 0,-1 0 0,6 7 0,-6-10 0,1 0 0,0 0 0,-1-1 0,1 1 0,0-1 0,0 0 0,1 1 0,-1-1 0,0-1 0,1 1 0,-1-1 0,1 1 0,0-1 0,-1 0 0,1 0 0,0 0 0,0-1 0,-1 0 0,1 1 0,5-2 0,2 1 0,0-1 0,0-1 0,-1 0 0,1 0 0,0-1 0,-1-1 0,0 0 0,0 0 0,0-1 0,10-6 0,2-3 0,-1-1 0,-1 0 0,23-24 0,9-22 0,-31 37 0,-21 23 0,2-1 0,-1 1 0,0-1 0,0 1 0,0-1 0,0 1 0,0-1 0,0 0 0,0 0 0,0 1 0,0-4 0,2 11 0,0 0 0,0-1 0,1 1 0,-1-1 0,9 10 0,2 4 0,32 43 0,-28-40 0,29 49 0,-40-57 0,-4-8 0,0 0 0,0 0 0,0-1 0,1 1 0,7 7 0,-10-12 0,0 0 0,0 0 0,0 0 0,1 0 0,-1 0 0,0 0 0,0-1 0,1 1 0,-1 0 0,1-1 0,-1 1 0,1-1 0,-1 0 0,1 1 0,-1-1 0,1 0 0,-1 0 0,1 0 0,-1 0 0,1 0 0,-1-1 0,1 1 0,-1 0 0,1-1 0,-1 1 0,1-1 0,-1 1 0,0-1 0,2 0 0,13-9 0,0 0 0,-1 0 0,-1-1 0,0-1 0,15-17 0,-28 28 0,0 0 0,-1 1 0,1-1 0,0 0 0,0 0 0,0 1 0,0-1 0,0 0 0,0 1 0,0-1 0,0 1 0,0-1 0,0 1 0,0 0 0,0-1 0,0 1 0,0 0 0,2 0 0,-2 0 0,0 0 0,-1 0 0,1 1 0,0-1 0,-1 0 0,1 1 0,-1-1 0,1 1 0,-1-1 0,1 0 0,-1 1 0,1-1 0,-1 1 0,1 0 0,-1-1 0,0 1 0,1-1 0,-1 1 0,0 0 0,1-1 0,-1 1 0,0 0 0,2 6 0,-1 0 0,1 1 0,-2-1 0,1 10 0,-1-12 0,1 7 0,2 40 0,-3-48 0,1 0 0,0-1 0,0 1 0,0 0 0,0-1 0,0 1 0,1-1 0,0 1 0,-1-1 0,5 5 0,-4-6 0,0-1 0,0 1 0,0-1 0,0 0 0,0 1 0,0-1 0,1 0 0,-1 0 0,0-1 0,1 1 0,-1 0 0,1-1 0,-1 0 0,1 1 0,-1-1 0,1 0 0,-1 0 0,1 0 0,-1-1 0,4 0 0,7-1 0,-1-1 0,19-7 0,-30 10 0,54-23 0,-40 15 0,1 1 0,0 1 0,1 1 0,29-7 0,-44 12 0,-1 0 0,0 0 0,1 0 0,-1 0 0,0 0 0,0 1 0,1-1 0,-1 0 0,0 1 0,0-1 0,1 1 0,-1-1 0,0 1 0,0-1 0,0 1 0,0 0 0,0-1 0,0 1 0,0 0 0,0 0 0,0 0 0,0 0 0,-1 0 0,1 0 0,0 0 0,0 0 0,-1 0 0,1 1 0,-1-1 0,1 0 0,-1 0 0,0 0 0,1 1 0,-1 0 0,2 7 0,-1-1 0,0 1 0,0-1 0,-1 10 0,-2 24 0,-1 0 0,-17 76 0,-35 83 0,40-154 0,-2 0 0,-2-1 0,-2-1 0,-33 53 0,48-89 0,0 0 0,-1-1 0,0 0 0,-1 0 0,0 0 0,0-1 0,-1 0 0,-18 10 0,25-15 0,-1-1 0,0 1 0,1-1 0,-1 0 0,0 0 0,0 0 0,0-1 0,0 1 0,0-1 0,0 1 0,0-1 0,0 0 0,0 0 0,0 0 0,0-1 0,0 1 0,0-1 0,0 0 0,0 0 0,0 0 0,0 0 0,1 0 0,-1 0 0,0-1 0,1 1 0,-1-1 0,1 0 0,-1 0 0,1 0 0,0 0 0,0 0 0,0-1 0,0 1 0,-3-5 0,1 0 0,0 0 0,0-1 0,1 1 0,0-1 0,0 1 0,0-1 0,1 0 0,1 0 0,-1 0 0,1 0 0,0 0 0,1 0 0,0 0 0,1 0 0,-1 0 0,1 0 0,1 0 0,0 0 0,0 0 0,4-10 0,0 4 0,0 0 0,1 1 0,0-1 0,1 1 0,1 1 0,0 0 0,0 0 0,1 1 0,1 0 0,13-10 0,3 0 0,2 2 0,0 1 0,1 1 0,0 1 0,2 2 0,50-16 0,-72 28-3935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7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21911,'0'0'4568,"83"-32"-3896,18 18-488,4-3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19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213 101 11152,'0'0'10087,"-14"9"-9517,0 0-420,0 0-5,1 0 0,0 0 0,1 2 0,0-1 0,-12 15 0,13-12 79,0 0 0,1 1 0,1 0 1,0 1-1,1 0 0,0 1 0,2 0 1,-1 0-1,2 0 0,-6 29 0,11-42-157,-1-1 1,1 1-1,0-1 0,0 1 0,0-1 0,0 1 1,0 0-1,0-1 0,1 1 0,0-1 0,-1 1 1,1-1-1,0 0 0,0 1 0,0-1 0,0 0 1,1 1-1,-1-1 0,3 2 0,-2-2-3,0-1 0,0 1-1,0-1 1,0 0 0,0 1-1,1-1 1,-1-1 0,0 1-1,1 0 1,-1 0 0,1-1 0,-1 1-1,0-1 1,1 0 0,0 0-1,2 0 1,4-1 62,0 0 0,-1 0 0,1-1 0,0-1 1,-1 1-1,0-1 0,1-1 0,-1 1 0,13-9 0,-9 3 32,1-1-1,-1-1 1,-1 0 0,0 0-1,11-16 1,45-69 1122,-43 59-371,-23 40-833,1 0 1,-1 0-1,0 0 1,0 0-1,-1 0 1,1 1-1,0 5 1,0-3-48,5 23-29,1-1 0,18 47 0,-23-71 0,-1-1 0,1 1 0,0-1 0,1 0 0,-1 0 0,0 0 0,1 0 0,0 0 0,0-1 0,0 1 0,0-1 0,0 0 0,0 1 0,0-2 0,1 1 0,-1 0 0,1-1 0,0 1 0,-1-1 0,1 0 0,0 0 0,0-1 0,0 1 0,-1-1 0,1 0 0,0 0 0,0 0 0,0 0 0,0-1 0,0 1 0,-1-1 0,1 0 0,0 0 0,0-1 0,-1 1 0,1-1 0,-1 0 0,5-2 0,1-4 0,-1 0 0,1 0 0,-1-1 0,-1 0 0,0 0 0,0-1 0,0 0 0,-1 0 0,-1 0 0,0-1 0,0 0 0,2-12 0,-2 7 0,0 0 0,-2 0 0,0 0 0,-1 0 0,-1-1 0,0 1 0,-1-1 0,-3-18 0,2 28 0,-1 0 0,0 0 0,0 0 0,-1 0 0,-6-11 0,7 14 0,2 4 0,0 0 0,0-1 0,0 1 0,0 0 0,0-1 0,0 1 0,0 0 0,0-1 0,0 1 0,0 0 0,0-1 0,0 1 0,0 0 0,0-1 0,0 1 0,0 0 0,0-1 0,1 1 0,-1 0 0,0-1 0,0 1 0,0 0 0,1 0 0,-1-1 0,0 1 0,0 0 0,1 0 0,-1-1 0,0 1 0,0 0 0,1 0 0,-1 0 0,0 0 0,1-1 0,-1 1 0,0 0 0,1 0 0,-1 0 0,0 0 0,1 0 0,-1 0 0,0 0 0,1 0 0,-1 0 0,0 0 0,1 0 0,-1 0 0,0 0 0,1 0 0,-1 0 0,0 0 0,1 0 0,-1 1 0,0-1 0,0 0 0,1 0 0,-1 0 0,1 1 0,-1-1 0,124 14 0,-77-7 0,65 2 0,83-15 0,-195 6 0,0 1 0,0-1 0,0 1 0,0-1 0,0 0 0,0 1 0,0-1 0,0 1 0,-1-1 0,1 1 0,0-1 0,0 1 0,0-1 0,0 1 0,-1-1 0,1 0 0,0 1 0,0-1 0,-1 1 0,1-1 0,0 0 0,-1 1 0,1-1 0,0 0 0,-1 0 0,1 1 0,-70 68 0,-19 22 0,81-81 0,-1 1 0,2 0 0,0 1 0,0 0 0,1 0 0,0 0 0,-4 18 0,7-24 0,2 1 0,-1-1 0,1 1 0,0 0 0,0 13 0,1-19 0,0 0 0,1 0 0,-1-1 0,0 1 0,0 0 0,0 0 0,1 0 0,-1 0 0,1 0 0,-1 0 0,0 0 0,1 0 0,0 0 0,-1-1 0,1 1 0,-1 0 0,1 0 0,0-1 0,1 2 0,-1-2 0,1 1 0,-1-1 0,0 1 0,1-1 0,-1 0 0,1 0 0,-1 1 0,1-1 0,-1 0 0,1-1 0,-1 1 0,1 0 0,-1 0 0,1-1 0,-1 1 0,0 0 0,3-2 0,1 0 0,0-1 0,0 0 0,-1 0 0,1 0 0,-1 0 0,1-1 0,-1 1 0,0-1 0,-1 0 0,7-8 0,28-48 0,-27 37 0,-1 1 0,-1-2 0,10-42 0,-5 17 0,-11 42 0,-1 0 0,1 0 0,7-13 0,-9 20 0,-1 0 0,0 0 0,0 0 0,0 0 0,0 0 0,0 0 0,0 0 0,1 0 0,-1 0 0,0 0 0,0 0 0,0 0 0,0 0 0,0 0 0,1 0 0,-1 0 0,0 0 0,0 0 0,0 0 0,0 0 0,0 0 0,0 0 0,1 0 0,-1 0 0,0 0 0,0 0 0,0 0 0,0 0 0,0 0 0,0 1 0,0-1 0,1 0 0,-1 0 0,0 0 0,0 0 0,0 0 0,0 0 0,0 0 0,0 1 0,0-1 0,0 0 0,0 0 0,0 0 0,0 0 0,0 0 0,0 0 0,0 1 0,0-1 0,7 14 0,4 14 0,-3-1 0,1 2 0,19 42 0,-25-63 0,1 0 0,1-1 0,-1 0 0,1 1 0,1-2 0,-1 1 0,1-1 0,0 1 0,1-2 0,7 7 0,-11-10 0,0-1 0,1 0 0,-1 1 0,0-1 0,0 0 0,1-1 0,-1 1 0,0-1 0,1 1 0,-1-1 0,0 0 0,1 0 0,-1 0 0,0-1 0,1 1 0,-1-1 0,0 0 0,1 0 0,-1 0 0,0 0 0,0-1 0,0 1 0,0-1 0,0 0 0,4-3 0,4-3 0,1-1 0,-2 0 0,0 0 0,0-2 0,9-10 0,-9 7 0,-1-1 0,-1 1 0,11-24 0,-11 21 0,0 0 0,18-25 0,-26 41 0,0 1 0,0 0 0,0 0 0,1-1 0,-1 1 0,0 0 0,0-1 0,0 1 0,1 0 0,-1 0 0,0 0 0,0-1 0,1 1 0,-1 0 0,0 0 0,0 0 0,1 0 0,-1-1 0,0 1 0,0 0 0,1 0 0,-1 0 0,0 0 0,1 0 0,-1 0 0,0 0 0,1 0 0,-1 0 0,1 0 0,3 9 0,-2 23 0,-2-19 0,5 44 0,-4-34 0,1 1 0,9 37 0,-11-59 0,1 0 0,0 1 0,0-1 0,0 1 0,0-1 0,0 0 0,1 0 0,-1 0 0,1 0 0,-1 0 0,4 3 0,-4-4 0,0 0 0,0-1 0,0 1 0,0-1 0,-1 1 0,1-1 0,0 1 0,0-1 0,0 0 0,0 0 0,1 1 0,-1-1 0,0 0 0,0 0 0,0 0 0,0 0 0,0 0 0,0 0 0,0 0 0,0-1 0,0 1 0,0 0 0,0-1 0,0 1 0,0 0 0,0-1 0,0 1 0,0-1 0,-1 1 0,2-2 0,13-10 0,-2 0 0,0-2 0,0 1 0,-1-2 0,-1 1 0,0-2 0,12-22 0,-7 11 0,28-33 0,-44 59 0,1 0 0,0 0 0,0 0 0,0 0 0,0 0 0,0 0 0,0 0 0,0 0 0,0 0 0,0 1 0,0-1 0,0 0 0,1 1 0,-1-1 0,0 1 0,1-1 0,-1 1 0,0 0 0,1-1 0,-1 1 0,0 0 0,1 0 0,-1 0 0,0 0 0,1 0 0,-1 0 0,0 1 0,1-1 0,-1 0 0,2 1 0,2 2 0,-1 0 0,1 0 0,-1 0 0,0 1 0,0-1 0,6 7 0,11 10 0,-14-14 0,1 0 0,0-1 0,0 0 0,0 0 0,10 3 0,-13-6 0,0-1 0,0 0 0,0 0 0,0 0 0,0 0 0,0-1 0,0 0 0,0 0 0,0-1 0,0 1 0,8-3 0,-6 1 0,-1 0 0,1-1 0,-1 0 0,0 0 0,1 0 0,-2-1 0,1 0 0,0-1 0,-1 1 0,0-1 0,0 0 0,0 0 0,0 0 0,6-11 0,-5 7 0,0-1 0,-1 1 0,0-1 0,0-1 0,-1 1 0,0-1 0,-1 1 0,3-20 0,-6 29 0,1 0 0,-1 0 0,0 0 0,0 0 0,0 0 0,0 0 0,0 0 0,0 0 0,0 0 0,0 0 0,0 0 0,0 0 0,0 0 0,-1 0 0,1 0 0,0 0 0,-1 0 0,1 0 0,-1 0 0,1 0 0,-1 1 0,1-1 0,-1 0 0,0 0 0,1 1 0,-1-1 0,0 0 0,0 0 0,1 1 0,-1-1 0,0 1 0,0-1 0,0 1 0,0-1 0,0 1 0,-1-1 0,0 1 0,0 0 0,0 0 0,0 0 0,0 1 0,0-1 0,0 0 0,0 1 0,1-1 0,-1 1 0,0 0 0,0 0 0,0-1 0,1 1 0,-1 0 0,0 0 0,1 1 0,-1-1 0,-1 2 0,-4 4 0,0 1 0,0 0 0,1 1 0,0-1 0,1 1 0,0 1 0,0-1 0,1 0 0,0 1 0,0 0 0,1 0 0,1 0 0,0 1 0,0-1 0,0 18 0,1-16 0,2 0 0,-1-1 0,2 1 0,-1-1 0,1 1 0,1-1 0,0 0 0,1 0 0,0 0 0,1 0 0,0-1 0,0 1 0,14 17 0,-15-24 0,-1-1 0,1 1 0,1-1 0,-1 0 0,0 0 0,1 0 0,-1 0 0,1-1 0,0 0 0,0 0 0,0 0 0,0 0 0,0-1 0,0 0 0,0 0 0,1-1 0,5 1 0,-1-1 0,1 0 0,-1 0 0,0-1 0,0 0 0,1-1 0,-1 0 0,18-7 0,-22 5 104,1 1-1,-1-1 1,0 0 0,0-1-1,0 1 1,-1-1 0,1 0 0,7-10-1,14-21-3638,-24 31 2202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1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0 10448,'0'0'17300,"-6"14"-16754,4-8-500,-52 148 1557,12-14-1020,4-17 534,-34 195-1,68-298-1116,-2 45 0,6-64 0,0-1 0,0 1 0,0 0 0,1-1 0,-1 1 0,0-1 0,1 1 0,-1 0 0,0-1 0,1 1 0,-1-1 0,0 1 0,1-1 0,-1 0 0,1 1 0,-1-1 0,1 1 0,-1-1 0,1 0 0,-1 1 0,1-1 0,-1 0 0,1 0 0,0 1 0,-1-1 0,1 0 0,-1 0 0,1 0 0,0 0 0,-1 0 0,1 0 0,0 0 0,-1 0 0,1 0 0,0 0 0,-1 0 0,1 0 0,0-1 0,36-6 0,-22 4 0,79-11 0,151-17 0,-196 28 0,98-4 0,-142 7 0,-1-1 0,0 1 0,0-1 0,0 0 0,0 0 0,0 0 0,0-1 0,7-3 0,-10 4 25,-1 1 0,0 0 1,0 0-1,0-1 0,0 1 0,0 0 1,0-1-1,0 1 0,1 0 0,-1 0 0,0-1 1,0 1-1,0 0 0,0-1 0,0 1 1,-1 0-1,1-1 0,0 1 0,0 0 0,0 0 1,0-1-1,0 1 0,0 0 0,0-1 1,0 1-1,-1 0 0,1 0 0,0-1 0,0 1 1,0 0-1,-1 0 0,1 0 0,0-1 1,0 1-1,-1 0 0,1 0 0,0 0 0,-1-1 1,-6-5-4945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1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18791,'0'0'6551,"17"-2"-6095,308-22 2241,-299 22-2390,152-5 3650,-190 10-2980,5-1-3750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1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17983,'0'0'6242,"10"-7"-5520,2-1-542,0 0 0,0 1 0,1 1-1,0 0 1,0 0 0,15-3 0,97-17 2246,173-16 0,-274 40-1859,-1 1 0,38 2 0,-60-1-526,0 0-1,0 0 1,0 1-1,0-1 1,0 0-1,0 0 1,0 1 0,-1-1-1,1 0 1,0 1-1,0-1 1,0 1-1,-1-1 1,1 1-1,0 0 1,0-1 0,-1 1-1,1 0 1,-1-1-1,2 2 1,1 10-4837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2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 17583,'0'0'7363,"-6"12"-6558,-10 18-23,2 1-1,1 1 1,-13 49 0,16 15 2719,5-78-3050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2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11152,'0'0'9801,"5"11"-9203,-3-5-499,0-2-46,-1-1 0,0 1 0,1-1 0,0 1 0,0-1 0,0 0 0,0 1 0,1-1 0,-1 0 0,1-1 0,0 1 0,-1 0-1,1-1 1,1 1 0,-1-1 0,0 0 0,0 0 0,1-1 0,-1 1 0,7 2 0,39 7 706,1-1 0,0-3 0,63 1 0,152-15 3154,-221 1-2430,10 0 82,-54 6-1548,1 0 0,-1 0 1,0 0-1,0 0 0,1 0 0,-1 0 1,0 0-1,0 0 0,1 0 0,-1 0 1,0 0-1,1 0 0,-1 0 0,0 0 1,0 0-1,1 0 0,-1 0 0,0 1 0,0-1 1,1 0-1,-1 0 0,0 0 0,0 0 1,0 1-1,1-1 0,-1 0 0,0 0 1,0 0-1,0 1 0,0-1 0,1 0 0,-1 0 1,0 0-1,0 1 0,0-1 0,0 0 1,0 0-1,0 1 0,0-1 0,0 0 1,0 0-1,0 1 0,0-1 0,0 0 1,0 1-1,0-1 0,0 0 0,0 0 0,0 1 1,0-1-1,0 0 0,0 1 0,-4 6-4007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4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1 10040,'0'0'15785,"-5"14"-15137,-2 7-399,1 0 1,1 0 0,1 0 0,-3 34 0,16 379 4707,-8-328-4877,-1-105-80,0-1 0,-1 1 0,1-1 0,0 1 0,0-1 0,0 1 0,0-1 0,-1 0 0,1 1 0,0-1 0,0 1 0,-1-1 0,1 0 0,0 1 0,-1-1 0,1 1 0,0-1 0,-1 0 0,1 0 0,-1 1 0,1-1 0,-1 0 0,1 0 0,0 1 0,-1-1 0,1 0 0,-1 0 0,1 0 0,-1 0 0,0 0 0,-20 2 0,12-2 0,-88 9 0,67-8 0,1 2 0,-42 8 0,34-1 0,47-11 0,0 0 0,0-1 0,15-6 0,12-1 0,47-5 0,1 4 0,153 1 0,-60 21 0,-177-12 0,-1 0 0,1-1 0,-1 1 0,1 0 0,-1-1 0,1 1 0,-1 0 0,1-1 0,-1 1 0,1 0 0,-1-1 0,0 1 0,1-1 0,-1 1 0,1-1 0,-1 1 0,0-1 0,0 1 0,1-1 0,-1 1 0,0-1 0,0 1 0,0-1 0,0 0 0,1 1 0,-1-1 0,0 1 0,0-1 0,0 0 0,1-22 0,-1 19 0,0-24-3935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1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39 10448,'0'0'2928,"-12"9"-2610,-7 6-140,1 1 0,1 1 0,-15 19 0,26-29-60,0 1-1,1 1 1,0-1 0,0 1-1,-4 11 1,7-16-41,1 1 0,0-1-1,0 1 1,0 0 0,0-1 0,1 1 0,-1 0 0,1 0 0,1 0 0,-1-1 0,1 1 0,0 5 0,0-9-41,-1 1 1,1-1-1,-1 1 1,1-1 0,-1 1-1,1-1 1,0 1 0,-1-1-1,1 0 1,0 1-1,0-1 1,0 0 0,0 0-1,0 1 1,1-1 0,-1 0-1,0 0 1,0 0-1,1-1 1,-1 1 0,0 0-1,1 0 1,-1-1 0,1 1-1,-1-1 1,1 1 0,0-1-1,-1 0 1,1 1-1,-1-1 1,1 0 0,0 0-1,-1 0 1,1 0 0,-1-1-1,4 0 1,1 0 48,0-1 0,-1 0 0,1 0 0,0-1 0,-1 1 0,0-1 1,1 0-1,5-5 0,1-1 73,-1-1 0,-1 0 0,1 0 0,-1-1 0,-1 0 1,15-23-1,-21 29-107,-1 0 0,1 0 1,-1-1-1,1 1 1,-2-1-1,1 1 0,-1-1 1,1 0-1,-2 0 1,1 1-1,-1-1 0,1 0 1,-2 0-1,1 0 0,-1 0 1,0 0-1,0 1 1,0-1-1,-5-10 0,5 13-12,-1 0-1,1 0 0,-1 0 1,0 1-1,0-1 0,0 1 1,0-1-1,0 1 1,-1 0-1,1 0 0,-1 0 1,0 0-1,1 0 0,-1 1 1,0-1-1,0 1 0,0 0 1,0 0-1,0 0 0,0 0 1,0 0-1,-1 1 0,1 0 1,-5-1-1,3 1-7,1 0 0,0 0 0,0 1 0,-1 0-1,1-1 1,0 1 0,0 1 0,0-1 0,0 1 0,0-1 0,0 1 0,0 0-1,1 0 1,-1 1 0,1-1 0,-1 1 0,1 0 0,-3 3 0,5-5-35,1-1 1,0 0-1,0 0 1,0 0 0,-1 0-1,1 0 1,0 1-1,0-1 1,0 0-1,0 0 1,0 0-1,-1 0 1,1 1 0,0-1-1,0 0 1,0 0-1,0 0 1,0 1-1,0-1 1,0 0 0,0 0-1,0 0 1,0 1-1,0-1 1,0 0-1,0 0 1,0 0 0,0 1-1,0-1 1,0 0-1,0 0 1,0 1-1,0-1 1,0 0 0,0 0-1,0 0 1,0 1-1,1-1 1,-1 0-1,0 0 1,0 0 0,0 0-1,0 1 1,0-1-1,1 0 1,-1 0-1,0 0 1,0 0 0,0 0-1,1 0 1,-1 1-1,0-1 1,0 0-1,0 0 1,1 0 0,4 1-2755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6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11760,'0'0'9610,"1"11"-8970,20 258 2073,3 57 491,-17-250-1234,1 33 892,-8-204-2862,1-52 0,-23-198 0,14 309 0,6 28 0,0 0 0,1 0 0,-2-16 0,2 2 0,0 21 0,1-1 0,0 1 0,-1-1 0,1 0 0,0 1 0,0-1 0,0 1 0,0-1 0,0 0 0,0 1 0,1-1 0,-1 0 0,0 1 0,1-1 0,0 1 0,-1-1 0,1 1 0,0-1 0,-1 1 0,1 0 0,0-1 0,0 1 0,0 0 0,1 0 0,-1-1 0,0 1 0,0 0 0,0 0 0,1 0 0,-1 1 0,3-3 0,5-2 0,0 1 0,1 0 0,-1 0 0,1 0 0,0 1 0,0 1 0,19-3 0,4 2 0,35 1 0,-36 2 0,-1 2 0,60 12 0,-73-10 0,-1 1 0,1 0 0,-1 1 0,-1 1 0,1 1 0,23 14 0,-38-20 0,1 0 0,0 0 0,0 0 0,-1 0 0,0 0 0,1 0 0,-1 1 0,0-1 0,0 1 0,0 0 0,0-1 0,-1 1 0,1 0 0,-1 0 0,0 0 0,0 0 0,0 0 0,0 1 0,0-1 0,0 0 0,-1 0 0,0 1 0,0 3 0,-1-1 0,0-1 0,0 0 0,-1 0 0,1 0 0,-1 0 0,-1 0 0,1-1 0,-1 1 0,0 0 0,0-1 0,0 0 0,0 0 0,-8 7 0,-15 11 0,-1-1 0,-1-1 0,0-1 0,-57 26 0,-19 13 0,82-45 0,-26 11 0,15-9 0,32-15 0,1 0 0,0 0 0,0 1 0,0-1 0,-1 0 0,1 0 0,0 0 0,0 0 0,0 0 0,-1 0 0,1 1 0,0-1 0,0 0 0,0 0 0,0 0 0,-1 0 0,1 1 0,0-1 0,0 0 0,0 0 0,0 0 0,0 1 0,0-1 0,0 0 0,0 0 0,0 1 0,0-1 0,0 0 0,0 0 0,0 1 0,0-1 0,0 0 0,0 0 0,0 0 0,0 1 0,0-1 0,0 0 0,0 0 0,0 1 0,0-1 0,0 0 0,0 0 0,1 0 0,-1 1 0,0-1 0,10 8 0,9 0 0,1 0 0,0-1 0,39 7 0,-14-3 0,12 2 0,-17-3 0,54 18 0,-83-23 0,0-1 0,0 2 0,0 0 0,0 0 0,-1 1 0,0 0 0,0 0 0,-1 1 0,10 11 0,-18-17 0,1 0 0,0 0 0,-1 0 0,1 0 0,-1 1 0,1-1 0,-1 0 0,0 1 0,0-1 0,0 1 0,0-1 0,-1 1 0,1-1 0,-1 1 0,1 0 0,-1-1 0,0 1 0,0-1 0,0 1 0,0 0 0,-1-1 0,1 1 0,-2 2 0,0 0 0,0-1 0,0 0 0,-1 1 0,1-1 0,-1 0 0,0-1 0,0 1 0,-1 0 0,1-1 0,-1 0 0,0 0 0,-4 3 0,-8 4 0,0 0 0,-1-2 0,0 0 0,0 0 0,-1-2 0,-22 5 0,-115 20 0,137-28 0,-6-1 0,-38 0 0,55-2 0,52-16 0,-14 6-3935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6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29 17887,'0'0'5058,"-10"10"-4417,4-5-540,-2 1 62,1 0 0,0 1 0,1-1 0,-1 2 0,1-1 0,1 1 0,-1-1 0,1 1-1,1 1 1,-7 14 0,11-22-82,-1 1 0,1 0-1,-1 0 1,1 0-1,0 0 1,0 0 0,0 0-1,0 0 1,0-1 0,0 1-1,1 0 1,-1 0 0,1 0-1,-1 0 1,1 0 0,0-1-1,-1 1 1,1 0 0,0-1-1,0 1 1,3 3 0,-2-3 28,1 0 1,0 1-1,0-1 1,0 0-1,0 0 1,0-1-1,0 1 1,1-1-1,-1 0 1,8 2-1,3 0 242,0-1 0,0 0 0,0-1 0,27-2-1,-28-1-185,-1 0-1,0 0 1,0-1-1,1 0 0,-2-1 1,1-1-1,0 0 0,16-10 1,-23 11-82,0 1 0,0-1 0,0 0 0,-1 0-1,1 0 1,-1 0 0,0-1 0,6-9 0,-8 11-63,-1-1 0,1 1 0,-1-1 1,1 1-1,-1-1 0,0 0 0,-1 1 0,1-1 0,-1 0 0,1 1 0,-1-1 0,0 0 0,0 0 0,-1 1 0,0-6 0,0 6-20,0 0 0,1 1 0,-1-1 0,0 0 0,-1 1 0,1-1 0,0 1 0,-1-1 0,1 1 0,-1 0 0,0 0 0,0-1 0,0 1 0,0 0 0,0 1 0,0-1 0,-4-2 0,2 2 0,-1-1 0,0 1 0,0 0 0,0 1 0,0-1 0,-1 1 0,1 0 0,-9 0 0,-4 0 0,0 2 0,0 0 0,0 1 0,-22 5 0,15 2 946,9-2-1652,2-5-3469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48:27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 11952,'0'0'12054,"13"-2"-11387,44-8 42,85-14 1367,238-11 3214,-332 31-5287,-1-2 0,-1-2-1,62-20 1,-106 28 11,24-10 952,-25 10-1170,0-1-1,0 1 0,0-1 0,0 1 0,-1-1 0,1 1 0,0-1 0,-1 0 0,1 1 0,0-1 1,-1 0-1,1 0 0,0 1 0,-1-1 0,0 0 0,1 0 0,-1 0 0,1 0 0,-1 0 0,0 1 0,0-1 1,1 0-1,-1-1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01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140 122 8240,'0'0'9145,"-1"12"-8675,0-6-394,-6 42 355,6-45-354,0 0 0,0 1 0,0-1 0,-1 0 0,1 0 0,-1 1 0,1-1 0,-1-1 0,0 1 0,-1 0 0,1 0 0,0-1 0,-1 1 0,-2 2 0,3-4-14,0 0 0,0 1 0,0-1 0,0 0 0,0 0 0,0 0 1,0-1-1,0 1 0,0 0 0,-1-1 0,1 1 0,0-1 0,0 0 0,-1 0 1,1 0-1,0 0 0,0 0 0,-1 0 0,1-1 0,0 1 0,0-1 0,0 1 1,0-1-1,-1 0 0,1 0 0,0 0 0,0 0 0,1 0 0,-1-1 0,0 1 1,0 0-1,1-1 0,-4-3 0,2 1 35,0 0 1,0 0-1,0-1 1,1 1-1,-1-1 0,1 1 1,0-1-1,1 0 1,-1 0-1,1 0 0,0 0 1,0 0-1,0-10 1,1 5 24,1 0 1,0 0-1,0 0 1,1 0-1,1 0 1,5-14 0,-7 20-82,1-1 1,0 1 0,0 0 0,1 0 0,-1 0 0,1 0 0,0 0-1,0 1 1,0-1 0,0 1 0,1 0 0,-1 0 0,1 0 0,0 0-1,8-4 1,-9 6-18,0 0-1,0 0 1,0 0-1,0 1 0,0-1 1,0 1-1,0 0 1,0 0-1,0 0 1,0 0-1,1 0 1,-1 1-1,0-1 1,0 1-1,0 0 0,0 0 1,0 0-1,0 0 1,-1 1-1,1-1 1,0 1-1,-1-1 1,1 1-1,-1 0 0,1 0 1,-1 0-1,0 1 1,0-1-1,4 5 1,0 2 7,0-1 0,0 2 1,-1-1-1,0 1 0,-1-1 1,0 1-1,3 12 0,-1 4 27,-1 0-1,-2 1 1,0 0-1,-2-1 1,-1 1-1,-4 35 0,-34 158 332,36-209-361,-6 23 298,-2 0 0,-23 54-1,33-88-315,0 1 0,0-1 0,0 0 0,0 0 0,0 1 0,0-1-1,0 0 1,0 0 0,0 0 0,0 1 0,0-1 0,0 0 0,-1 0 0,1 1 0,0-1-1,0 0 1,0 0 0,0 0 0,-1 0 0,1 1 0,0-1 0,0 0 0,0 0 0,-1 0 0,1 0-1,0 0 1,0 0 0,-1 0 0,1 0 0,0 1 0,0-1 0,-1 0 0,1 0 0,-5-8 217,0-16-4,5 6-146,0 1-1,1 0 1,1 0 0,4-17 0,20-69 158,-12 60-155,2 1 0,2 1 0,1 0 0,2 1 0,3 1-1,0 2 1,3 0 0,42-45 0,-61 72-60,25-23 50,-31 31-63,0 0 0,0 0 0,0 1 0,0-1 0,0 1 0,0 0 0,1-1-1,-1 1 1,1 0 0,-1 1 0,1-1 0,-1 0 0,5 0 0,-6 1-6,0 1 0,0-1-1,0 0 1,0 1 0,0-1 0,0 1 0,-1-1 0,1 1 0,0-1 0,0 1 0,0 0-1,0-1 1,-1 1 0,1 0 0,0 0 0,-1-1 0,1 1 0,0 0 0,-1 0 0,1 0-1,-1 0 1,0 0 0,1 0 0,-1 0 0,0 0 0,1 0 0,-1 0 0,0 0 0,0 0-1,0 1 1,3 37 13,-3-35-12,-21 232 19,5-89 12,13-111-14,0-15 7,1 1 1,1 0-1,1-1 1,1 1-1,1 0 0,4 21 1,-6-42-24,1 0 1,-1 0 0,1 0-1,-1 0 1,1 0 0,-1 0-1,1 0 1,-1 0 0,1 0-1,0-1 1,0 1 0,-1 0 0,1 0-1,0-1 1,0 1 0,0 0-1,0-1 1,0 1 0,0-1-1,0 1 1,0-1 0,0 1-1,0-1 1,0 0 0,0 1-1,0-1 1,0 0 0,0 0-1,0 0 1,0 0 0,1 0-1,-1 0 1,0 0 0,0-1-1,0 1 1,0 0 0,0 0-1,1-1 1,5-1 13,-1 0 1,0-1-1,-1 0 0,1 0 0,7-5 1,15-13 105,0-1 0,37-41 0,-16 15 156,-46 46-243,-2 0-7,0 1 0,1-1 1,-1 1-1,1-1 0,0 1 0,-1 0 0,1 0 0,0 0 0,0 0 0,0 0 1,0 0-1,-1 0 0,1 1 0,3-1 0,-10 10 73,0 1 0,1 0 0,0 1 0,-4 16 0,4-16-93,1 0 1,1 0 0,0 1 0,1-1-1,0 1 1,1-1 0,1 22 0,0-30-12,-1 1 0,1 0 1,0-1-1,0 1 0,0-1 0,1 0 1,-1 1-1,1-1 0,0 0 1,0 0-1,0 0 0,0 0 1,0 0-1,1-1 0,-1 1 1,1-1-1,0 1 0,0-1 1,0 0-1,0 0 0,0 0 0,0 0 1,1-1-1,-1 0 0,0 1 1,1-1-1,-1 0 0,1 0 1,4 0-1,-6-1 3,1 1-1,0-1 1,0 0-1,-1 0 1,1 0-1,0 0 1,0-1-1,0 1 1,-1-1-1,1 1 1,0-1-1,-1 0 1,1 0-1,-1 0 1,1 0-1,-1-1 1,1 1-1,-1-1 1,4-3-1,-3 2 10,0 0 0,-1 0 0,1-1 0,-1 1 0,0-1 0,0 1 0,0-1 0,0 0 0,-1 0 0,1 0 0,-1 0-1,1-6 1,-1 4 13,0 0 0,-1 0 0,0 0-1,0 0 1,0 0 0,-1 0-1,0 0 1,-2-9 0,2 11-7,0 1 1,0-1-1,-1 1 0,1 0 1,-1-1-1,0 1 1,0 0-1,0 0 0,0 0 1,-1 0-1,1 1 1,-1-1-1,-5-4 0,4 5-16,0 0-1,0 1 0,0 0 1,0-1-1,0 1 0,0 1 1,0-1-1,-1 1 0,-5-1 1,8 1-1,0 0 0,-1 0 0,1 0 0,0 0-1,-1 0 1,1 1 0,0-1 0,0 1 0,0-1 0,-1 1 0,1 0 0,0 0 0,0 0 0,0 0 0,0 0 0,0 0 0,0 1 0,-2 1 0,3-2 0,1 0 0,-1-1 0,1 1 0,0 0 0,-1 0 0,1-1 0,0 1 0,0 0 0,-1 0 0,1 0 0,0-1 0,0 1 0,0 0 0,0 0 0,0 0 0,0 0 0,0-1 0,0 1 0,0 0 0,0 0 0,1 0 0,-1-1 0,0 1 0,0 0 0,1 0 0,-1-1 0,1 1 0,-1 0 0,0 0 0,1-1 0,-1 1 0,1-1 0,0 1 0,-1 0 0,1-1 0,0 1 0,-1-1 0,1 1 0,0-1 0,-1 0 0,1 1 0,0-1 0,0 0 0,0 1 0,3 0 0,0 1 0,0-1 0,0 0 0,1 0 0,-1 0 0,0 0 0,5-1 0,1 0 0,1-1 0,-1-1 0,0 0 0,0 0 0,0-1 0,0 0 0,0-1 0,-1 0 0,1 0 0,-1-1 0,10-7 0,12-10 0,48-45 0,-32 25 0,-24 19 0,-19 18 0,0 1 0,0-1 0,0 1 0,1 0 0,-1 1 0,1-1 0,0 1 0,0 0 0,7-3 0,-12 5 0,1 1 0,-1 0 0,1 0 0,-1 0 0,0 0 0,1 0 0,-1 0 0,0 0 0,1 1 0,-1-1 0,1 0 0,-1 0 0,0 0 0,1 0 0,-1 0 0,0 0 0,1 1 0,-1-1 0,0 0 0,1 0 0,-1 1 0,0-1 0,0 0 0,1 0 0,-1 1 0,0-1 0,0 0 0,0 1 0,1-1 0,-1 0 0,0 1 0,0-1 0,0 0 0,0 1 0,0-1 0,0 0 0,1 1 0,-1-1 0,0 1 0,0-1 0,0 0 0,0 1 0,0-1 0,0 1 0,-1-1 0,1 1 0,-2 23 0,1-19 0,-3 27 0,-11 140 0,15-170 0,3 44 0,-3-44 0,0 0 0,1 0 0,-1 0 0,1 0 0,-1 0 0,1 0 0,0 0 0,-1 0 0,1 0 0,0 0 0,0-1 0,1 1 0,-1 0 0,0 0 0,1-1 0,-1 1 0,1-1 0,1 2 0,-2-2 0,0-1 0,0 0 0,0 0 0,0 0 0,0 0 0,0 0 0,0 0 0,-1 0 0,1 0 0,0 0 0,0 0 0,0 0 0,0-1 0,0 1 0,0 0 0,-1-1 0,1 1 0,0-1 0,0 1 0,-1-1 0,1 1 0,0-1 0,1 0 0,17-19 0,-15 15 0,9-10 0,-1 0 0,-1-1 0,-1 0 0,14-31 0,2-1 0,-25 46 0,1-1 0,-1 1 0,0 0 0,1 0 0,0 0 0,-1 0 0,1 0 0,0 1 0,0-1 0,0 1 0,0-1 0,4-2 0,-5 4 0,0 0 0,0 0 0,0 0 0,0 0 0,0 0 0,0 0 0,0 0 0,0 0 0,0 0 0,0 0 0,0 1 0,0-1 0,0 0 0,0 1 0,0-1 0,0 0 0,0 1 0,0 0 0,0-1 0,0 1 0,0-1 0,-1 1 0,1 0 0,0 0 0,0-1 0,-1 1 0,1 0 0,-1 0 0,1 0 0,0 0 0,-1 0 0,0 0 0,1 1 0,13 23 0,28 47 0,-36-65 0,0 1 0,0-1 0,0 0 0,1-1 0,0 1 0,14 9 0,-20-15 0,0-1 0,0 1 0,0 0 0,1-1 0,-1 0 0,0 1 0,0-1 0,0 1 0,1-1 0,-1 0 0,0 0 0,0 0 0,1 0 0,-1 0 0,0 0 0,0 0 0,1 0 0,-1-1 0,0 1 0,3-1 0,-2 0 0,0 0 0,1-1 0,-1 1 0,0-1 0,0 0 0,0 1 0,0-1 0,0 0 0,2-3 0,1-2 0,0 0 0,-1 0 0,0-1 0,0 1 0,4-14 0,40-144 0,-47 163 0,0 0 0,0 1 0,0-1 0,0 0 0,1 1 0,-1-1 0,0 1 0,1 0 0,-1-1 0,1 1 0,0 0 0,-1 0 0,1 0 0,0 0 0,0 0 0,-1 0 0,1 0 0,0 1 0,0-1 0,0 1 0,0-1 0,0 1 0,0 0 0,4 0 0,7-1 0,0 1 0,20 2 0,-25-1 0,146 4 0,-139-2 863,-9 3-5721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0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1038 7024,'0'0'14039,"10"3"-13527,33 7 0,-40-10-443,1 0 1,-1 0-1,0 0 0,0 0 0,0 0 0,0-1 0,0 1 0,0-1 0,0 0 1,0 0-1,0 0 0,0 0 0,0-1 0,0 1 0,-1-1 0,6-3 0,-2 0 65,-1 0-1,1-1 1,-1 0-1,8-10 1,-7 6 35,0 1-1,-1-1 1,0 0 0,0 0-1,-1 0 1,5-19 0,-8 23-63,1 1 0,-1-1 0,-1 0 1,1 0-1,-1 0 0,0 0 0,0 1 1,-1-1-1,1 0 0,-1 0 0,-1 0 1,1 1-1,-1-1 0,-3-7 1,4 12-80,0 0 1,0 0-1,0 0 1,1 0-1,-1 0 1,-1 0-1,1 0 1,0 1-1,0-1 1,0 0-1,0 1 1,0-1-1,-1 1 1,1-1-1,0 1 1,-1-1-1,1 1 1,0 0-1,-1 0 1,1-1 0,0 1-1,-1 0 1,1 0-1,0 1 1,-1-1-1,1 0 1,0 0-1,-1 1 1,1-1-1,0 0 1,-1 1-1,1 0 1,-2 0-1,-2 2 38,-1-1 0,1 1 0,0 0 0,1 0 0,-1 1 0,-8 7 0,3 1 5,1 0 0,1 1-1,0 0 1,0 0 0,1 1-1,1 0 1,0 0 0,1 1-1,1 0 1,-3 16 0,6-23-16,0 1-1,1-1 1,0 1 0,0-1 0,1 1-1,0-1 1,1 0 0,-1 1-1,2-1 1,5 14 0,-6-18-22,0 1 0,0-1 0,0 0 0,1 0 0,0-1 1,-1 1-1,1-1 0,1 1 0,-1-1 0,0 0 0,1 0 0,0 0 0,-1-1 0,1 1 0,0-1 1,0 0-1,1 0 0,-1 0 0,0-1 0,1 1 0,5 0 0,-6-2-4,1 0 0,-1 0 1,1 0-1,-1 0 0,1-1 0,-1 0 0,0 0 0,1 0 0,7-4 1,39-20 123,-31 14-82,4-2 23,-1-1 0,-1-1-1,35-30 1,52-62 221,-75 71-230,-3 3-5,-2-1 0,-1-2-1,-2 0 1,-1-2 0,-2-1-1,-2 0 1,-2-2 0,-1 0-1,-2-1 1,-2-1 0,10-53-1,-24 93-76,23-145 215,-22 133-199,-1 0 1,0 0-1,-1 0 0,0 1 0,-1-1 0,-1 0 1,-1 1-1,-5-16 0,8 27-18,0 0 0,0 1 0,0-1 0,0 1 0,0-1 0,-1 1 0,1-1 0,-1 1 0,0 0 0,1 0 0,-1-1 0,0 1 0,0 1 0,-1-1 0,1 0 0,0 0 0,-1 1 0,1 0 0,-1-1 0,1 1 0,-1 0 0,1 0 0,-1 0 0,0 1 0,0-1 0,1 0 0,-1 1 0,0 0 0,0 0 0,0 0 0,0 0 0,-3 1 0,1 0 0,1 1 0,-1-1 0,0 1 0,0 1 0,1-1 0,-1 1 0,1-1 0,0 1 0,-1 1 0,2-1 0,-1 0 0,0 1 0,1 0 0,-1 0 0,1 0 0,0 0 0,-3 6 0,-4 10 0,1 1 0,0 0 0,1 0 0,2 1 0,-7 32 0,7-18 0,2 0 0,0 61 0,9-38-24,1-1 0,4 1 0,25 88 0,-21-104-56,1-2 0,32 63 0,-43-96 72,1-1 0,-1 1 0,1-1 0,0 0 0,1 0 1,0-1-1,0 1 0,0-1 0,13 8 0,-14-10 12,0-1 1,0-1-1,1 1 1,-1-1-1,0 0 1,1 0-1,0 0 0,-1-1 1,1 0-1,0 0 1,0 0-1,0-1 1,0 0-1,-1 0 1,9-1-1,-2-2 13,0 0 1,0 0-1,-1-1 0,0-1 0,1 0 1,-1 0-1,-1-1 0,1 0 1,11-11-1,10-9 68,39-41 0,-64 60-84,0 1-1,-1-1 0,0 1 0,-1-1 0,0-1 0,7-10 0,-11 15 0,0 1 0,0 0 0,0-1 0,0 1 0,0-1 0,-1 1 0,1-1 0,-1 0 0,0 1 0,0-1 0,0 0 0,0 1 0,0-1 0,0 0 0,-1 1 0,1-1 0,-1 1 0,0-1 0,0 1 0,0-1 0,-2-4 0,2 6 0,-1 1 0,1-1 0,0 0 0,0 1 0,-1-1 0,1 0 0,-1 1 0,1 0 0,0-1 0,-1 1 0,1 0 0,-1 0 0,1 0 0,-1 0 0,-1 0 0,-24 0 0,22 1 0,0-1 0,0 1 0,0 0 0,1 0 0,-1 0 0,0 1 0,1 0 0,-1-1 0,1 2 0,0-1 0,-1 0 0,1 1 0,0 0 0,1 0 0,-1 0 0,0 1 0,1-1 0,-3 5 0,2-3 0,1-1 0,0 1 0,1 1 0,-1-1 0,1 0 0,0 1 0,1-1 0,-1 1 0,1-1 0,0 1 0,0 0 0,1-1 0,0 1 0,0 0 0,1 7 0,-1-7 0,0 1 0,1-1 0,0 1 0,0-1 0,1 1 0,0-1 0,0 0 0,0 0 0,1 0 0,0 0 0,0 0 0,0-1 0,1 1 0,0-1 0,7 8 0,-6-8 0,0 0 0,0 0 0,1-1 0,0 1 0,0-1 0,0 0 0,1-1 0,-1 0 0,1 0 0,0 0 0,0-1 0,0 0 0,0 0 0,0 0 0,0-1 0,0-1 0,1 1 0,-1-1 0,0 0 0,0 0 0,1-1 0,-1 0 0,0-1 0,12-3 0,9-8 0,0 0 0,0-2 0,-2-2 0,35-26 0,-34 24 0,-21 15 0,45-32 0,73-40 0,-109 71 0,-13 5 0,0 0 0,0-1 0,-1 1 0,1-1 0,0 1 0,0-1 0,-1 0 0,1 0 0,0 1 0,-1-1 0,1 0 0,-1 0 0,0-1 0,1 1 0,-1 0 0,0 0 0,2-2 0,-48 27 0,29-16 0,-3 1 0,-28 19 0,40-23 0,1 0 0,0 0 0,0 1 0,0 0 0,1 0 0,-1 0 0,-6 12 0,8-11 0,0 0 0,0 0 0,1 0 0,0 0 0,0 1 0,1 0 0,0-1 0,0 1 0,-1 10 0,3-15 0,0 1 0,0-1 0,0 1 0,1-1 0,-1 0 0,1 1 0,0-1 0,0 0 0,0 1 0,1-1 0,-1 0 0,1 0 0,-1 0 0,1 0 0,0 0 0,0 0 0,0-1 0,1 1 0,-1-1 0,1 1 0,-1-1 0,1 0 0,5 3 0,-2-1 0,0-1 0,0 1 0,1-2 0,-1 1 0,1-1 0,-1 0 0,1 0 0,0 0 0,0-1 0,-1 0 0,1-1 0,0 0 0,11 0 0,-10-1 0,1-1 0,0 0 0,-1-1 0,1 1 0,-1-2 0,0 1 0,0-1 0,0 0 0,0-1 0,8-6 0,29-23 0,-2-3 0,-1-1 0,-2-2 0,-2-2 0,-1-1 0,51-81 0,-67 86 0,-1-1 0,26-72 0,12-86 0,-39 117 0,11-107 0,-30 185 0,0-1 0,1 0 0,-1 0 0,0 1 0,0-1 0,0 0 0,0 0 0,0 0 0,-1 0 0,1 1 0,-1-1 0,-1-4 0,1 6 0,1 1 0,0 0 0,-1 0 0,1 0 0,0-1 0,0 1 0,-1 0 0,1 0 0,0 0 0,-1 0 0,1 0 0,-1 0 0,1 0 0,0 0 0,-1 0 0,1 0 0,0 0 0,-1 0 0,1 0 0,0 0 0,-1 0 0,1 0 0,0 0 0,-1 0 0,1 0 0,0 0 0,-1 1 0,1-1 0,0 0 0,-1 0 0,1 0 0,0 1 0,0-1 0,-1 0 0,1 0 0,0 1 0,0-1 0,0 0 0,-1 1 0,1-1 0,0 0 0,0 1 0,-12 15 0,1 2 0,2 0 0,0 1 0,0 0 0,-8 32 0,-14 83 0,31-131 0,-21 132 0,8-47 0,-11 122 0,23-180 0,2 1 0,1-1 0,1 0 0,14 56 0,-16-80 0,1 0 0,-1 0 0,2-1 0,-1 1 0,1-1 0,0 1 0,0-1 0,0 0 0,0 0 0,1-1 0,0 1 0,0-1 0,6 5 0,-6-6 0,-1-1 0,1 0 0,0 0 0,0 0 0,0-1 0,0 1 0,0-1 0,1 0 0,-1 0 0,0 0 0,1-1 0,-1 0 0,0 0 0,1 0 0,-1 0 0,0 0 0,1-1 0,7-2 0,-4 1 0,0-1 0,1 0 0,-1-1 0,0 1 0,0-2 0,-1 1 0,14-11 0,0-2 0,22-26 0,-11 11 0,-11 10 0,-1-2 0,18-28 0,-23 32 0,-14 18 0,1-1 0,-1 1 0,1-1 0,-1 1 0,0-1 0,0 0 0,0 0 0,0 1 0,0-1 0,-1 0 0,1 0 0,-1 0 0,0 0 0,0 0 0,0 0 0,0-3 0,3 22 0,-2-12 0,-1 0 0,1 0 0,0 0 0,0-1 0,3 8 0,3 3 0,-2 0 0,0 1 0,0 0 0,4 30 0,-6-25 0,2 1 0,7 21 0,-9-36 0,-1-1 0,1 1 0,-1-1 0,1 0 0,1 0 0,-1 0 0,1 0 0,0 0 0,0-1 0,0 0 0,9 7 0,-9-9 0,0 0 0,0 0 0,1 0 0,-1 0 0,1-1 0,-1 0 0,1 1 0,-1-2 0,1 1 0,0-1 0,0 1 0,-1-1 0,1-1 0,0 1 0,-1-1 0,1 1 0,0-1 0,5-2 0,8-3 0,0-1 0,0 0 0,19-12 0,57-40 0,-32 17 0,-29 21 0,-39 30 0,1 1 0,-8 17 0,10-19 0,0 0 0,1 0 0,-1 0 0,2 0 0,-1 0 0,0 12 0,2-16 0,0 0 0,0-1 0,0 1 0,1 0 0,-1-1 0,1 1 0,0 0 0,0-1 0,0 1 0,1-1 0,-1 1 0,1-1 0,0 0 0,0 0 0,0 0 0,5 5 0,-7-7 0,1 1 0,1-1 0,-1 0 0,0-1 0,0 1 0,0 0 0,0 0 0,1 0 0,-1-1 0,0 1 0,1-1 0,-1 1 0,1-1 0,-1 1 0,0-1 0,1 0 0,-1 0 0,1 1 0,-1-1 0,1 0 0,2-1 0,-2 0 0,0 1 0,0-1 0,0 0 0,0 0 0,0 0 0,0 0 0,0-1 0,0 1 0,0 0 0,-1-1 0,1 1 0,2-4 0,0 0 0,0-1 0,0 0 0,0 0 0,-1 0 0,0 0 0,0-1 0,3-12 0,-4 12 0,-1 0 0,-1 0 0,1 0 0,-1 0 0,0 0 0,-1 0 0,1 0 0,-1 0 0,-1 0 0,1 0 0,-1 0 0,-1 0 0,1 0 0,-1 1 0,0 0 0,-1-1 0,-4-5 0,8 11 0,-1 0 0,0-1 0,1 1 0,-1 0 0,1 0 0,-1-1 0,1 1 0,-1 0 0,1-1 0,0 1 0,0 0 0,0-1 0,0 1 0,0 0 0,0-1 0,0 1 0,0 0 0,0-1 0,1 1 0,-1 0 0,0-1 0,2-1 0,0-1 0,0 1 0,0 0 0,0 0 0,1 0 0,-1 0 0,1 1 0,0-1 0,4-3 0,4-2 0,1 1 0,0 0 0,22-10 0,-21 12 0,0 1 0,0 0 0,1 0 0,0 2 0,-1-1 0,1 2 0,0 0 0,0 0 0,0 1 0,19 3 0,-30-2 0,1 0 0,-1 0 0,1 1 0,-1-1 0,1 1 0,-1-1 0,0 1 0,1 0 0,-1 0 0,0 1 0,-1-1 0,1 1 0,0-1 0,-1 1 0,1 0 0,-1 0 0,0 0 0,0 0 0,0 0 0,0 1 0,2 6 0,-2-4 0,0 1 0,0 0 0,-1-1 0,0 1 0,0 0 0,-1 0 0,0-1 0,0 1 0,0 0 0,-1 0 0,-1 6 0,1-12 0,1-1 0,0 1 0,0-1 0,0 1 0,-1-1 0,1 1 0,0-1 0,0 1 0,0-1 0,0 1 0,0-1 0,0 1 0,0-1 0,0 1 0,0-1 0,1 1 0,-1-1 0,0 0 0,0 1 0,0-1 0,0 1 0,1-1 0,-1 1 0,0-1 0,0 1 0,1-1 0,-1 0 0,0 1 0,1-1 0,-1 0 0,0 1 0,1-1 0,1 1 0,-1-1 0,0 0 0,0 0 0,0 0 0,0 0 0,1 0 0,-1 0 0,0-1 0,0 1 0,0 0 0,0 0 0,0-1 0,2 0 0,41-23 0,-37 20 0,117-72 0,-121 74 0,0 0 0,0 0 0,0 1 0,0-1 0,0 1 0,1 0 0,-1 0 0,0 0 0,1 0 0,-1 1 0,0-1 0,1 1 0,-1 0 0,1 0 0,-1 0 0,1 0 0,-1 1 0,0-1 0,1 1 0,-1 0 0,0 0 0,0 0 0,1 1 0,-1-1 0,0 1 0,0-1 0,0 1 0,-1 0 0,1 0 0,0 0 0,-1 1 0,1-1 0,-1 1 0,0-1 0,3 6 0,22 32 0,-18-25 0,1 0 0,0-1 0,0 0 0,2-1 0,-1 0 0,2-1 0,16 14 0,-26-25 89,-1 1 1,1-1-1,-1 0 1,1 1-1,-1-1 1,1-1-1,0 1 0,0 0 1,0-1-1,5 1 1,-7-1-287,0 0 0,0 0 0,1 0 1,-1 0-1,0 0 0,0 0 1,0-1-1,1 1 0,-1 0 0,0-1 1,0 1-1,0-1 0,0 1 0,0-1 1,0 0-1,0 0 0,0 1 1,0-1-1,0 0 0,0 0 0,-1 0 1,1 0-1,0 0 0,1-2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0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15176,'0'0'5825,"11"0"-4885,154 2 718,129-2 166,-196-4-819,98-17-1,-164 16-1024,41-7 876,-29 1-4281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0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0 916 6728,'0'0'16422,"9"-13"-15927,83-158 1045,-73 128-1007,2 2 0,1 0 1,2 1-1,2 1 0,53-60 0,-69 87-291,-9 10-162,0 0 0,1-1-1,-1 1 1,1 0 0,0 0 0,0 1-1,0-1 1,0 0 0,0 0-1,0 1 1,0-1 0,0 1 0,1 0-1,-1 0 1,5-2 0,-7 4-58,1-1 0,-1 0-1,1 0 1,-1 1 0,1-1 0,-1 1 0,1-1 0,-1 0 0,1 1 0,-1-1 0,1 1 0,-1-1 0,0 1-1,1-1 1,-1 1 0,0-1 0,0 1 0,1 0 0,-1-1 0,0 1 0,0-1 0,0 1 0,0 0-1,0-1 1,0 2 0,3 19 125,-3-19-111,2 51 171,-3 0 0,-2 1 0,-3-1-1,-13 58 1,16-99-123,2-10-60,0 0 0,0 0 0,1 0 1,-1 0-1,1 0 0,-1 0 0,1 0 0,0 0 0,-1 0 0,1 1 0,1-1 0,-1 0 1,0 3-1,4-6 89,2-8-32,16-38 52,-7 15-59,1 1 1,1 1 0,36-49 0,-29 50-71,2 2 0,0 1 0,2 1-1,0 1 1,42-25 0,-69 47-4,1 1 0,0 0 0,-1 0 0,1 0 0,0 0 0,0 0 0,0 0 0,0 1 0,-1-1 0,1 1 0,0-1 0,0 1 0,0 0 0,1-1 0,-1 1 0,0 0 0,0 0 0,0 1 0,0-1 0,0 0 0,0 1 0,0-1 0,0 1 0,-1 0 0,4 1 0,-3 0 0,1 0 0,-1 1 0,0-1 0,0 1 0,0-1 0,-1 1 0,1 0 0,-1 0 0,1 0 0,-1 0 0,0 0 0,0 0 0,0 0 0,-1 0 0,2 6 0,0 7 0,-1 0 0,-1 0 0,0 0 0,-3 19 0,-13 66 0,14-88 0,-11 35 0,9-36 0,1-1 0,0 0 0,1 1 0,-2 16 0,17-46 0,-3 0 0,39-62 0,2 1 0,66-75 0,-115 152 0,-1 1 0,0-1 0,1 1 0,-1-1 0,1 1 0,0-1 0,-1 1 0,1 0 0,0 0 0,0 0 0,0 0 0,4-1 0,-6 2 0,0 0 0,1 0 0,-1 0 0,0 0 0,1 0 0,-1 0 0,0 0 0,1 0 0,-1 0 0,0 0 0,0 0 0,1 0 0,-1 1 0,0-1 0,1 0 0,-1 0 0,0 0 0,0 1 0,1-1 0,-1 0 0,0 0 0,0 1 0,0-1 0,1 0 0,-1 0 0,0 1 0,0-1 0,0 1 0,2 18 0,-20 124 0,10-96 0,-4 84 0,12-131 0,0 9 0,1 1 0,-1-1 0,4 14 0,-4-21 0,0-1 0,0 0 0,1 0 0,-1 1 0,0-1 0,1 0 0,-1 0 0,1 1 0,-1-1 0,1 0 0,-1 0 0,1 0 0,0 0 0,0 0 0,0 0 0,-1 0 0,1 0 0,0 0 0,0 0 0,0-1 0,0 1 0,1 0 0,-1-1 0,0 1 0,0 0 0,0-1 0,0 0 0,1 1 0,-1-1 0,0 0 0,0 1 0,1-1 0,-1 0 0,3 0 0,7-2 0,-1-1 0,1 0 0,-1-1 0,0 0 0,0-1 0,0 0 0,0 0 0,-1-1 0,11-8 0,10-11 0,33-35 0,-33 31 0,-21 19 0,39-32 0,-39 32 0,-16 24 0,0 0 0,1 0 0,1 0 0,0 1 0,-3 19 0,5-22 0,1 0 0,1-1 0,0 1 0,1 0 0,0 0 0,0 0 0,1-1 0,3 13 0,-3-20 0,0-1 0,1 1 0,-1-1 0,1 1 0,-1-1 0,1 0 0,0 1 0,0-1 0,1 0 0,-1 0 0,1-1 0,-1 1 0,1 0 0,0-1 0,0 0 0,0 1 0,5 1 0,-6-3 0,0 0 0,0 0 0,0-1 0,0 1 0,0-1 0,0 0 0,0 0 0,0 0 0,0 0 0,0 0 0,1 0 0,-1 0 0,0 0 0,0-1 0,0 1 0,0-1 0,0 0 0,0 0 0,-1 1 0,1-1 0,0 0 0,0 0 0,0-1 0,-1 1 0,1 0 0,-1-1 0,1 1 0,-1-1 0,1 1 0,-1-1 0,0 0 0,0 1 0,1-4 0,3-3 0,0-1 0,-1 0 0,0 0 0,-1-1 0,0 1 0,-1-1 0,0 0 0,0 0 0,0-12 0,-1 5 0,-1 0 0,0 0 0,-2 0 0,-5-28 0,6 39 0,-1 1 0,0-1 0,0 1 0,0 0 0,-1 0 0,1 0 0,-1 0 0,-1 0 0,1 1 0,-1-1 0,1 1 0,-1 0 0,-1 0 0,1 0 0,0 0 0,-7-3 0,11 7 0,0 0 0,-1 0 0,1 0 0,0 0 0,0 0 0,0 0 0,0 0 0,0 1 0,0-1 0,-1 0 0,1 0 0,0 0 0,0 0 0,0 0 0,0 0 0,0 0 0,0 0 0,0 0 0,0 1 0,0-1 0,0 0 0,-1 0 0,1 0 0,0 0 0,0 0 0,0 0 0,0 1 0,0-1 0,0 0 0,0 0 0,0 0 0,0 0 0,0 0 0,0 0 0,0 1 0,0-1 0,0 0 0,0 0 0,0 0 0,0 0 0,0 0 0,1 1 0,-1-1 0,0 0 0,0 0 0,0 0 0,0 0 0,0 0 0,0 0 0,0 0 0,0 0 0,0 1 0,0-1 0,1 0 0,-1 0 0,0 0 0,0 0 0,0 0 0,0 0 0,0 0 0,0 0 0,1 0 0,-1 0 0,0 0 0,0 0 0,0 0 0,0 0 0,6 3 0,-1-1 0,0 1 0,1-1 0,-1 0 0,1-1 0,0 0 0,0 0 0,-1 0 0,1 0 0,0-1 0,11-1 0,0 0 0,0-1 0,33-8 0,-32 4 0,0-1 0,0 0 0,-1-1 0,0-1 0,0-1 0,-1 0 0,0-1 0,18-16 0,-15 9 0,0-1 0,-1 0 0,-1-2 0,-1 0 0,20-34 0,-31 47 0,21-35 0,-2-2 0,29-76 0,-49 110 0,10-32 0,-13 42 0,-1-1 0,1 0 0,-1 1 0,0-1 0,1 0 0,-1 0 0,0 0 0,0 1 0,0-1 0,0 0 0,-1 0 0,1 1 0,0-1 0,-1 0 0,1 0 0,-1 1 0,0-1 0,1 1 0,-2-3 0,1 4 0,0-1 0,1 1 0,-1 0 0,0 0 0,1 0 0,-1 0 0,0-1 0,1 1 0,-1 0 0,0 0 0,1 0 0,-1 0 0,0 0 0,1 1 0,-1-1 0,0 0 0,1 0 0,-1 0 0,1 0 0,-1 1 0,0-1 0,1 0 0,-1 1 0,1-1 0,-1 1 0,1-1 0,-1 0 0,1 1 0,-1-1 0,1 1 0,-1-1 0,1 1 0,-1 0 0,-14 18 0,15-19 0,-11 16 0,2 1 0,0 0 0,1 0 0,1 1 0,1 0 0,-6 23 0,-15 116 0,17-87 0,1 0 0,1 116 0,8-168 0,0-1 0,1 1 0,1-1 0,0 1 0,1-1 0,1 0 0,1 0 0,9 23 0,-13-39 0,0 0 0,-1 0 0,1-1 0,0 1 0,0 0 0,0-1 0,-1 1 0,1 0 0,0-1 0,0 1 0,0-1 0,0 1 0,0-1 0,0 0 0,0 1 0,0-1 0,0 0 0,0 0 0,1 1 0,-1-1 0,0 0 0,0 0 0,0 0 0,0-1 0,0 1 0,0 0 0,0 0 0,0-1 0,0 1 0,1-1 0,3 0 0,0-1 0,-1 1 0,1-1 0,-1-1 0,6-3 0,5-5 0,-1-2 0,-1 0 0,-1 0 0,22-30 0,15-16 0,-29 35 0,-13 16 0,-1 0 0,15-13 0,-19 23 0,-4 9 0,-4 12 0,-1 5 0,1 1 0,-4 36 0,10-64 0,-1 1 0,1 0 0,0-1 0,0 1 0,0 0 0,0-1 0,0 1 0,0 0 0,1-1 0,-1 1 0,0 0 0,1-1 0,-1 1 0,1-1 0,0 1 0,0-1 0,-1 1 0,1-1 0,0 0 0,0 1 0,0-1 0,0 0 0,1 1 0,-1-1 0,0 0 0,0 0 0,1 0 0,-1 0 0,1-1 0,-1 1 0,1 0 0,-1 0 0,1-1 0,-1 1 0,1-1 0,-1 0 0,4 1 0,1 0 0,-1-1 0,1 0 0,-1-1 0,0 1 0,1-1 0,-1 0 0,1 0 0,-1 0 0,0-1 0,7-3 0,7-5 0,-1 0 0,20-16 0,-20 13 0,29-16 0,-46 31 0,0 0 0,-1 0 0,0 0 0,1 0 0,-1 0 0,0 0 0,0 0 0,0 0 0,-1 0 0,1 3 0,-1-4 0,1 4 0,-1-1 0,1 1 0,0 0 0,0 0 0,0-1 0,0 1 0,1 0 0,0-1 0,0 1 0,0 0 0,1-1 0,-1 1 0,1-1 0,0 0 0,0 1 0,1-1 0,-1 0 0,1-1 0,0 1 0,4 4 0,0-2 0,-4-3 0,1 0 0,-1 0 0,0-1 0,1 1 0,-1-1 0,1 0 0,5 2 0,-7-4 0,-1 0 0,1 1 0,0-1 0,0 0 0,0 0 0,0 0 0,0 0 0,-1-1 0,1 1 0,0 0 0,0-1 0,0 0 0,-1 1 0,1-1 0,0 0 0,-1 0 0,1 0 0,0 0 0,-1 0 0,3-2 0,1-1-73,0-1 1,0 0-1,0 0 0,0 0 0,-1-1 1,0 1-1,0-1 0,0 0 1,-1-1-1,0 1 0,0-1 0,-1 1 1,3-12-1,-3 14 22,-1-1 1,0 0-1,-1 0 1,1 0-1,-1 0 1,0 0-1,0 1 0,-1-1 1,1 0-1,-1 0 1,0 0-1,-1 0 1,1 1-1,-1-1 1,0 1-1,0-1 0,0 1 1,0 0-1,-1-1 1,-4-4-1,5 6 42,-1 1 1,1 0-1,0 0 1,-1 0-1,1 1 0,-1-1 1,0 0-1,1 1 1,-1 0-1,0 0 1,0 0-1,0 0 0,-4-1 1,-2 1-9,1 0 0,0 1-1,-13 1 1,-4 0-9,25-1 26,0 0 0,0 0 0,0 0 0,0 0 0,0 1 0,-1-1 0,1 0 0,0 0 0,0 0 0,0 0 0,0 0 0,0 0 0,0 0 0,0 0 0,0 0 0,-1 0 0,1 0 0,0 0 0,0 0 0,0 0 0,0 0-1,0 0 1,0 0 0,0 0 0,0-1 0,-1 1 0,1 0 0,0 0 0,0 0 0,0 0 0,0 0 0,0 0 0,0 0 0,0 0 0,0 0 0,0 0 0,0 0 0,0 0 0,-1-1 0,1 1 0,0 0 0,0 0 0,0 0 0,0 0-1,0 0 1,0 0 0,0 0 0,0 0 0,0-1 0,0 1 0,0 0 0,0 0 0,0 0 0,0 0 0,0 0 0,0 0 0,0 0 0,0 0 0,0-1 0,7-5-3,12-5-1,19-5 4,1 3 0,0 0 0,0 3 0,51-7 0,-50 10 0,-34 5-4,0 1-1,0 1 1,1-1-1,-1 1 1,0 0-1,0 0 1,11 2-1,-15-1 4,0-1 0,0 1 0,0 0 0,0 0 0,0 0 0,-1 0-1,1 0 1,0 0 0,0 0 0,-1 0 0,1 1 0,-1-1 0,1 1-1,-1-1 1,0 1 0,1-1 0,-1 1 0,0 0 0,0 0 0,0 0-1,0 0 1,-1-1 0,1 1 0,0 0 0,0 4 0,1 11 11,-1 0 0,0 0 0,-2 19 0,0-2 10,2-34-18,-1 0 0,1 0 0,-1 0 0,1 0 0,-1 0 1,0 0-1,1 0 0,-1 0 0,1 0 0,-1 0 0,0-1 1,1 1-1,-1 0 0,1 0 0,-1 0 0,0 0 0,1-1 0,-1 1 1,0 0-1,1 0 0,-1-1 0,0 1 0,1 0 0,-1-1 0,0 1 1,0 0-1,1-1 0,-1 1 0,0 0 0,0-1 0,20-17 11,-15 13-3,134-107 225,-137 110-230,0 1 0,0 0 1,0-1-1,0 1 0,0 0 0,0 0 1,0 0-1,0 1 0,0-1 0,0 0 1,0 1-1,1-1 0,-1 1 1,0 0-1,0 0 0,1 0 0,-1 0 1,0 0-1,0 0 0,1 0 0,-1 1 1,0-1-1,3 2 0,-2 0 1,0 0 1,0 0-1,0 0 0,0 0 0,0 1 0,-1-1 1,1 1-1,-1-1 0,0 1 0,1 0 0,-1 0 1,-1 0-1,3 4 0,16 28 64,-12-22-86,-1-1 0,0 1 0,5 16 1,-12-29-34,0 1 0,0 0 0,0 0 0,0-1 0,0 1 0,0 0 0,0 0 0,0-1 0,0 1 0,0 0 0,-1 0 0,1-1 0,0 1 0,-1 0 0,0 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0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14368,'0'0'2399,"67"-44"-2503,-49 36 8,-6 4-103,-4 4 15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1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9744,'0'0'744,"77"-36"-264,-5 6-8,19 1 40,14 7 0,4 10-40,-4 0 0,-7 10-32,-15 4 8,-11 4-136,-17 0 16,-19-2-104,-10-2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1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306 665 5720,'0'0'8662,"-14"4"-8292,2-2-280,-2 1 22,1 1-1,-1 0 1,1 0 0,0 2-1,-13 6 1,12-5 14,1 1 1,0 1 0,1 0-1,0 1 1,0 0 0,1 1 0,0 0-1,1 0 1,0 1 0,1 1 0,0 0-1,1 0 1,1 0 0,0 1 0,1 0-1,0 1 1,1-1 0,-4 23-1,8-33-85,0 0-1,1 0 0,-1 0 0,1 1 0,0-1 0,0 0 0,1 0 0,-1 0 0,1 0 0,0 0 1,0 0-1,0 0 0,1 0 0,-1 0 0,1-1 0,0 1 0,0 0 0,0-1 0,1 1 1,-1-1-1,1 0 0,0 0 0,0 0 0,4 3 0,-2-3-3,-1 0 1,1 0-1,0 0 0,0-1 1,1 0-1,-1 0 0,0 0 1,1-1-1,-1 0 0,1 0 1,-1 0-1,1-1 0,0 1 1,-1-1-1,1-1 0,0 1 1,6-2-1,3-2 49,-1-1 0,1 0-1,-1-1 1,0 0 0,-1-1-1,1 0 1,-1-2 0,-1 1 0,1-2-1,15-15 1,9-11 510,55-72 0,-55 55 700,-37 53-1284,0 0 1,0 0 0,-1 0 0,1 0 0,0 0 0,0 0-1,0 0 1,0 1 0,0-1 0,-1 0 0,1 0 0,0 0-1,0 0 1,0 0 0,0 0 0,0 0 0,-1 0 0,1 0 0,0 0-1,0 0 1,0 0 0,0 0 0,0 0 0,-1 0 0,1-1-1,0 1 1,0 0 0,0 0 0,0 0 0,0 0 0,0 0-1,-1 0 1,1 0 0,0 0 0,0 0 0,0 0 0,0-1-1,0 1 1,0 0 0,0 0 0,0 0 0,-1 0 0,1 0-1,0 0 1,0-1 0,0 1 0,0 0 0,0 0 0,0 0-1,0-1 1,-5 13 46,0-1 0,1 1 0,0 0-1,1 0 1,1 1 0,-2 17 0,3-23-49,1 1 0,-1 0-1,2 0 1,-1-1 0,1 1 0,0 0 0,1-1-1,0 1 1,0-1 0,1 0 0,5 12 0,-7-16-6,1-1 0,0 0 1,-1 1-1,1-1 1,0 0-1,0 0 1,0 0-1,0 0 0,0-1 1,0 1-1,1 0 1,-1-1-1,1 0 1,-1 1-1,1-1 0,-1 0 1,1-1-1,0 1 1,-1 0-1,1-1 1,0 1-1,0-1 0,-1 0 1,1 0-1,0 0 1,0 0-1,0 0 1,-1-1-1,1 1 0,0-1 1,-1 0-1,1 0 1,3-1-1,3-2 9,0-1 1,0 0-1,0 0 1,-1 0-1,1-1 0,-1-1 1,-1 1-1,9-10 0,7-12 53,-1-2 0,-1 0-1,18-39 1,-36 65-50,-2 2-1,0 0 0,0 0 0,0 0 0,-1 0 0,1-1 0,-1 1-1,1 0 1,-1 0 0,0 0 0,1-1 0,-1 1 0,0 0 0,-1-4 0,1 5-7,0 0 0,-1 0-1,1 0 1,0 0 0,-1 0 0,1 0 0,-1 0 0,1 0-1,-1 0 1,1 0 0,-1 0 0,0 0 0,1 0-1,-1 1 1,0-1 0,0 0 0,0 0 0,0 1 0,1-1-1,-1 1 1,0-1 0,0 1 0,0-1 0,0 1-1,0-1 1,-1 1 0,-1-1 0,3 1 0,-1 0 0,1 0-1,-1 0 1,0 0 0,1 0 0,-1 0 0,1 0-1,-1-1 1,1 1 0,-1 0 0,0 0 0,1-1 0,-1 1-1,1 0 1,-1-1 0,1 1 0,0-1 0,-1 1 0,1-1-1,-1 1 1,1 0 0,-1-2 0,1 2-2,1 0 0,-1-1 0,0 1 0,0 0 1,0-1-1,0 1 0,1 0 0,-1-1 0,0 1 0,0 0 0,1-1 1,-1 1-1,0 0 0,0 0 0,1-1 0,-1 1 0,0 0 1,1 0-1,-1 0 0,0-1 0,1 1 0,-1 0 0,0 0 0,1 0 1,-1 0-1,1 0 0,-1 0 0,0 0 0,1 0 0,-1 0 0,0 0 1,1 0-1,-1 0 0,1 0 0,-1 0 0,32-4 37,36-10-1,-44 7-56,1 2-1,0 1 0,31-1 1,-50 5 12,-2 0 2,0 0 1,0 0 0,0 0-1,-1 0 1,1 0-1,0 1 1,0-1 0,0 1-1,0 0 1,-1 1 0,1-1-1,0 1 1,5 3 0,-8-4 1,-1 0 1,1 0 0,0 0-1,-1 0 1,0 0 0,1 0-1,-1 0 1,0 1 0,0-1 0,1 0-1,-1 0 1,0 0 0,0 0-1,0 0 1,-1 1 0,1-1-1,0 2 1,-8 25 11,6-20-10,-7 27 0,1 0 0,2 1 0,-3 69 0,9-102-4,0-1 0,1 1 0,-1-1 0,1 1 0,0-1 0,0 1 0,0-1 0,0 0 0,0 1 0,0-1 0,1 0 0,-1 0 0,1 0 0,2 3 0,-3-4 0,0 0 0,0 0 0,0 0 0,0 0 0,1 0 0,-1 0 0,0 0 0,0-1 0,1 1 0,-1 0 0,0-1 0,1 1 0,-1-1 0,1 1 0,-1-1 0,1 0 0,-1 0 0,1 1 0,-1-1 0,1 0 0,-1-1 0,1 1 0,-1 0 0,1 0 0,-1 0 0,3-2 0,5-3 6,0-1-1,0-1 0,-1 0 1,0 0-1,-1 0 1,1-1-1,10-16 0,0 4 7,37-50 47,49-82 0,-68 98-21,8-19 78,66-154 0,-95 189-35,14-55 0,2-5 53,-29 94-121,-1 0 0,1-1 0,-1 1 1,0 0-1,-1-1 0,1 1 0,-1 0 0,0-8 1,0 12-14,0 0 0,0 0 0,0 0 0,0 0 1,0 0-1,0-1 0,0 1 0,0 0 0,0 0 1,0 0-1,0 0 0,0 0 0,0 0 0,0-1 1,0 1-1,0 0 0,0 0 0,0 0 0,0 0 1,0 0-1,0 0 0,-1 0 0,1-1 0,0 1 1,0 0-1,0 0 0,0 0 0,0 0 0,0 0 1,-1 0-1,1 0 0,0 0 0,0 0 0,0 0 1,0 0-1,0 0 0,0 0 0,-1 0 1,1 0-1,0 0 0,0 0 0,0 0 0,0 0 1,0 0-1,-1 0 0,1 0 0,0 0 0,0 0 1,0 0-1,-10 7 4,-6 13-4,0 4-2,1 1 1,1 0-1,1 1 0,-12 37 0,-28 115-46,43-140 35,-2 10-24,1-1 0,3 1 0,3 1 0,1-1 0,2 1 1,2 0-1,8 49 0,-8-94 32,1 0 1,-1-1-1,1 1 0,0-1 1,0 1-1,1-1 1,-1 1-1,1-1 0,0 1 1,0-1-1,3 4 1,-4-6 2,0 1 1,1-1-1,-1 0 1,0 0-1,1-1 1,-1 1-1,1 0 1,-1 0 0,1-1-1,-1 1 1,1-1-1,-1 1 1,1-1-1,0 0 1,-1 1-1,1-1 1,0 0 0,-1 0-1,1 0 1,0 0-1,-1-1 1,1 1-1,-1 0 1,1-1-1,0 1 1,-1-1 0,1 1-1,-1-1 1,3-1-1,8-5 8,1 0 0,-1-1 0,0 0 0,-1-1 0,14-13-1,51-59 56,-61 64-51,29-34 59,-2-2 1,-3-1 0,-2-2 0,-2-2-1,50-118 1,-75 153-52,61-178 168,-61 170-135,-7 24-33,-1-1 1,1 0-1,-1 0 1,-1 1-1,1-1 1,-2 0-1,1-15 1,-1 23-17,0-1 1,1 0-1,-1 1 0,0-1 1,0 0-1,-1 1 0,1-1 1,0 0-1,0 1 0,0-1 1,0 0-1,-1 1 0,1-1 1,0 0-1,0 1 0,-1-1 1,1 0-1,-1 1 0,1-1 1,0 1-1,-1-1 0,1 1 1,-1-1-1,1 1 0,-1 0 1,1-1-1,-1 1 0,0-1 1,1 1-1,-1 0 0,0 0 1,1-1-1,-1 1 0,0 0 1,1 0-1,-1 0 0,0 0 1,1-1-1,-1 1 0,0 0 1,1 0-1,-1 1 0,0-1 1,1 0-1,-1 0 0,0 0 1,1 0-1,-1 1 0,0-1 1,1 0-1,-1 0 1,0 1-1,1-1 0,-1 1 1,1-1-1,-1 0 0,1 1 1,-1-1-1,1 1 0,-1 0 1,-6 4 0,1 1 0,0 0 0,-9 12-1,-7 11-6,1 2 0,2 1-1,1 0 1,1 1 0,2 1-1,1 0 1,-11 48-1,15-41 5,1-1-1,3 2 1,1-1-1,2 0 1,2 1-1,6 57 1,3-44 68,2 0 1,19 61-1,-27-108-42,1 1 0,0-1-1,0 0 1,1 0 0,0 0 0,0 0-1,1-1 1,0 1 0,7 7-1,-3-12-256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1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9040,'0'0'4216,"9"-7"-3436,6-3-409,-1 1 0,2 1 0,-1 1 1,1 0-1,0 0 0,1 2 0,-1 0 1,29-4-1,-7 5 673,53-12 1,-14-7-3382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1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88 13968,'0'0'2272,"-56"-35"-1625,44 23 9,6 4-232,1-2 8,10 4-112,3 0 16,4 0-56,6 2-8,2 4-72,8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1093 5016,'0'0'7525,"2"-10"-7089,1-2-295,0 1 1,0 0-1,1 0 1,1 1 0,0-1-1,10-14 1,236-413 4035,-222 381-3324,40-111 0,-58 133-537,-1-1 0,-2 0-1,-1 0 1,3-60 0,-10 90-209,1 0 0,-1 0 1,0 0-1,-1-1 0,1 1 0,-1 0 0,-1 0 0,1 0 1,-1 0-1,0 0 0,0 0 0,-6-10 0,8 16-93,-1 0 0,1-1 0,-1 1 0,0 0 0,1 0 0,-1 0 0,1 0 0,-1 0-1,1 1 1,-1-1 0,1 0 0,-1 0 0,1 0 0,-1 0 0,1 1 0,-1-1 0,1 0 0,-1 0-1,1 1 1,0-1 0,-1 0 0,1 1 0,-1-1 0,1 0 0,0 1 0,-1-1 0,1 1 0,-1 0-1,-15 15 107,14-13-84,-9 9 15,1 2 1,0 0-1,1 0 1,1 0-1,0 1 1,1 0-1,-8 24 1,-26 118 75,37-139-118,-5 35 33,3 0 0,0 55 0,2-19-11,1-39 12,3 1 0,10 88 1,-1-85 28,-8-50-51,0 1-1,1-1 1,-1 1 0,1-1-1,0 0 1,0 0-1,0 0 1,0 0 0,4 4-1,-6-8-13,1 1-1,-1-1 1,1 0 0,-1 0-1,1 1 1,-1-1-1,1 0 1,0 0 0,-1 0-1,1 0 1,-1 1-1,1-1 1,-1 0 0,1 0-1,0 0 1,-1 0-1,1 0 1,-1-1 0,1 1-1,0 0 1,-1 0-1,1 0 1,-1 0 0,1-1-1,-1 1 1,1 0-1,0-1 1,-1 1 0,1 0-1,-1-1 1,0 1-1,1 0 1,-1-1 0,1 0-1,17-19 68,-16 17-59,10-14 43,-1-2 0,-1 1 0,12-32 0,-13 30 40,0 0 0,1 1 0,20-29 0,-29 47-82,0-1-1,0 1 1,0 0 0,0 0-1,0 0 1,0 0-1,0 0 1,1 0 0,-1 0-1,0 0 1,1 0-1,-1 1 1,0-1 0,1 0-1,-1 1 1,1 0-1,-1-1 1,1 1-1,-1 0 1,1-1 0,0 1-1,-1 0 1,1 0-1,-1 0 1,1 0 0,-1 1-1,1-1 1,1 1-1,3 1 31,0 1 0,-1-1-1,1 2 1,-1-1-1,9 7 1,7 4-36,2 0 12,-10-6-7,1 0 1,0-1-1,22 9 1,-31-15-11,0 1 1,1-1-1,0 0 1,-1 0-1,1-1 1,0 0 0,-1 0-1,1 0 1,-1-1-1,1 1 1,0-1-1,-1-1 1,9-2 0,-3 0 12,1-1 1,-1 0 0,0 0 0,-1-1 0,0-1 0,0 0 0,0 0 0,-1-1 0,0 0 0,0-1 0,-1 0 0,0 0-1,0-1 1,-1 1 0,9-19 0,-15 25-5,0 0 0,0 0-1,0 0 1,0 0 0,-1 0-1,0 0 1,1 0 0,-1-1-1,0 1 1,0 0 0,-1 0 0,1 0-1,-1 0 1,0 0 0,1 0-1,-3-4 1,2 6-7,1 0 0,-1-1 0,0 1 0,0 0 0,0 0 0,0-1 0,0 1 0,0 0 0,0 0 0,0 0 0,0 0 0,-1 0 0,1 0 0,0 1 0,-1-1 0,1 0 0,-1 1 0,1-1 0,-1 1 0,1-1 0,-1 1 1,1 0-1,-1 0 0,1-1 0,-1 1 0,1 0 0,-1 0 0,0 1 0,1-1 0,-1 0 0,1 0 0,-1 1 0,1-1 0,-3 2 0,-6 2 3,0 1-1,1 1 1,-1-1 0,1 1-1,1 1 1,-1 0 0,1 0-1,0 0 1,1 1 0,-1 1-1,2-1 1,-1 1 0,1 0-1,-7 14 1,10-15-4,0-1 1,0 1-1,0 0 0,1 0 0,0 0 0,1 0 1,0 0-1,0 0 0,0 0 0,1 0 1,2 16-1,-1-18-3,1 0 0,-1 0 1,1 0-1,0 0 1,1-1-1,-1 1 0,1-1 1,0 1-1,0-1 1,1 0-1,0 0 0,0 0 1,0-1-1,0 1 0,1-1 1,9 7-1,0-2 34,1 1 1,1-1-1,0-1 0,0-1 0,0-1 0,1 0 1,0-1-1,0 0 0,1-2 0,-1 0 0,1-1 1,-1 0-1,1-2 0,0 0 0,0-1 1,-1-1-1,1 0 0,-1-2 0,1 0 0,-1-1 1,23-9-1,0-1 299,-6 4-832,-15 1-3072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242 961 5320,'0'0'3042,"11"-5"-2636,3 0-264,-7 2-19,1 0 0,-1 0 0,0-1 0,12-8 0,-19 12-65,1 0 0,0-1 1,0 1-1,0 0 0,0-1 0,-1 1 0,1-1 0,0 0 1,0 1-1,-1-1 0,1 0 0,0 1 0,-1-1 1,1 0-1,-1 0 0,1 1 0,-1-1 0,0 0 0,1 0 1,-1 0-1,0 0 0,1 1 0,-1-1 0,0 0 1,0 0-1,0 0 0,0 0 0,0 0 0,0 0 0,0 0 1,0 0-1,0 0 0,0 0 0,0 0 0,-1 1 1,1-1-1,0 0 0,-1-2 0,-1 2 16,1 0 1,-1-1-1,1 1 0,-1 0 1,1 0-1,-1 0 0,0 0 1,1 0-1,-1 0 0,0 0 1,0 1-1,0-1 0,1 1 1,-1-1-1,0 1 0,0 0 1,0 0-1,-3 0 0,-7 0 137,-1 2-1,1-1 0,-1 2 1,1-1-1,0 2 1,-1 0-1,-14 7 1,-2 3 554,-47 30 0,71-40-626,-1 0 1,1 1 0,-1-1 0,1 1 0,0 0 0,1 1 0,0-1 0,-1 1 0,2-1 0,-1 1 0,1 1-1,0-1 1,0 0 0,-3 11 0,5-13-61,0 1 0,0 0 0,0 0-1,1 0 1,0 0 0,0 0 0,0 0-1,1 0 1,-1 0 0,1 0 0,0 0 0,1-1-1,-1 1 1,1 0 0,0-1 0,0 1 0,0-1-1,1 1 1,0-1 0,5 7 0,-6-9-46,0 1-1,0-1 1,0 0 0,0 0 0,0 0 0,0 0 0,0-1 0,1 1-1,-1 0 1,1-1 0,-1 0 0,1 0 0,0 0 0,0 0 0,-1 0-1,1 0 1,0 0 0,0-1 0,0 0 0,0 1 0,0-1 0,0 0-1,0-1 1,-1 1 0,1 0 0,0-1 0,0 0 0,0 1-1,0-1 1,-1 0 0,1-1 0,0 1 0,3-2 0,6-6 49,-1 1 1,1-1 0,-2-1 0,1 0-1,12-16 1,-15 17-23,86-103 784,-93 111-836,-1 1 0,0 0 0,0 0-1,0 0 1,1 0 0,-1-1 0,0 1 0,0 0 0,0 0 0,0 0-1,1-1 1,-1 1 0,0 0 0,0 0 0,0 0 0,0-1 0,0 1 0,0 0-1,0 0 1,0-1 0,0 1 0,0 0 0,0 0 0,0-1 0,0 1-1,0 0 1,0 0 0,0-1 0,0 1 0,0 0 0,0 0 0,0-1-1,0 1 1,0 0 0,0 0 0,-1-1 0,1 1 0,0 0 0,0 0-1,0 0 1,0 0 0,-1-1 0,1 1 0,0 0 0,0 0 0,0 0 0,-1 0-1,1 0 1,0-1 0,0 1 0,0 0 0,-1 0 0,1 0 0,0 0-1,0 0 1,-1 0 0,1 0 0,-16 3 191,13-1-176,0 0 1,0 0 0,0 0 0,0 1 0,0 0 0,1-1 0,-1 1 0,1 0 0,0 0-1,0 1 1,0-1 0,0 0 0,-2 7 0,3-8-18,1 0 0,0-1 1,0 1-1,0 0 0,0 0 0,0 0 1,0-1-1,0 1 0,1 0 1,-1 0-1,1-1 0,-1 1 0,1 0 1,0-1-1,-1 1 0,1 0 0,0-1 1,0 1-1,0-1 0,0 1 0,1-1 1,-1 0-1,0 0 0,1 1 0,-1-1 1,0 0-1,1 0 0,0 0 0,-1 0 1,1-1-1,1 2 0,3 1 1,0 0 0,0-1-1,-1 0 1,2 0 0,-1 0 0,0-1-1,0 0 1,0 0 0,1 0-1,-1-1 1,8 0 0,-4-1 5,0-1-1,0 0 1,0 0 0,0-1-1,0 0 1,12-6 0,3-4 32,-1-1 0,0-2 0,-2 0 0,26-23 0,-17 11 4,-2-2 1,-1-1-1,-1-1 1,-1-1-1,-2-2 0,-2 0 1,-1-2-1,-2 0 1,-1-1-1,-2-1 0,-2 0 1,10-45-1,-24 83-45,18-69 234,15-110 1,-34 159-114,-3 15-30,-5 15-16,-3 14-52,1 0 1,-14 40 0,-153 516-27,62-186-65,-24-8-6,100-300 59,-8 22-8,45-103 18,2-5 2,3-11 0,71-125 38,-17 36 20,467-857 512,-307 618-338,-89 144-48,-113 173-118,0-1 0,20-50 0,-82 200-146,-30 52-25,-72 160-30,-22 64 83,18 11 221,75-199 114,69-186-203,-12 33 399,20-54 222,10-19-457,106-132 284,133-132-1,-191 216-421,242-227 404,-239 238-378,57-50 280,-98 84-296,-7 5-29,0 0 1,15-19 0,-24 27-66,0-1 0,0 1 0,0-1 1,-1 0-1,1 0 0,-1 1 0,0-1 1,0 0-1,0 0 0,0 0 0,0 0 0,-1 0 1,1 0-1,-1-1 0,0 1 0,0 0 1,0 0-1,0-4 0,-1 6-12,1 1 1,0-1-1,0 0 0,-1 0 0,1 0 1,0 1-1,-1-1 0,1 0 0,-1 0 1,1 1-1,-1-1 0,1 0 1,-1 1-1,1-1 0,-1 0 0,0 1 1,1-1-1,-1 1 0,0-1 0,0 1 1,1 0-1,-1-1 0,0 1 1,0 0-1,-1-1 0,0 1 4,0 0-1,-1-1 1,1 1-1,-1 0 1,1 0 0,0 1-1,-1-1 1,1 1-1,-3 0 1,-5 2 28,1 0-1,0 1 1,-15 8-1,4 0 35,0 2-1,0-1 0,-27 27 0,39-32-34,0 0-1,0 0 1,1 1-1,0 1 1,1-1-1,0 1 0,0 0 1,1 0-1,-6 19 1,10-27-41,0 0 1,1 0 0,-1 0 0,1 0-1,0 0 1,0 0 0,0 0 0,0-1-1,0 1 1,0 0 0,0 0-1,0 0 1,1 0 0,-1 0 0,1 0-1,0 0 1,-1 0 0,1 0 0,0-1-1,0 1 1,0 0 0,0 0 0,0-1-1,1 1 1,-1-1 0,0 1 0,1-1-1,-1 0 1,1 0 0,-1 1-1,1-1 1,0 0 0,0 0 0,-1-1-1,1 1 1,0 0 0,0-1 0,3 2-1,4 0 0,-1 0 0,1-1 1,0 0-1,0 0 0,0 0 0,0-1 0,10-2 0,16-3 0,0-1 0,0-2 0,54-20 0,96-51 0,-71 29 0,-114 50 0,23-9 0,-22 9 0,0-1 0,0 1 0,0 0 0,0-1 0,0 1 0,0 0 0,0 0 0,1 0 0,-1 0 0,0 0 0,0 0 0,0 0 0,0 0 0,0 0 0,0 1 0,0-1 0,2 1 0,-3 1 0,-1 1 0,1 0 0,0-1 0,-1 1 0,0-1 0,1 1 0,-1-1 0,0 1 0,0-1 0,0 0 0,-1 1 0,-1 2 0,2-3 0,-25 43 0,15-29 0,1 0 0,1 1 0,1 1 0,0 0 0,1 0 0,-5 25 0,11-41 0,1-1 0,-1 1 0,1-1 0,0 1 0,0-1 0,0 1 0,0-1 0,0 1 0,0-1 0,0 1 0,0-1 0,1 1 0,-1-1 0,1 1 0,-1-1 0,1 0 0,-1 1 0,1-1 0,0 0 0,0 1 0,-1-1 0,1 0 0,0 0 0,0 0 0,0 1 0,1-1 0,-1 0 0,2 1 0,0-1 0,0 0 0,0 0 0,0-1 0,0 1 0,0-1 0,0 1 0,0-1 0,0 0 0,0 0 0,0-1 0,0 1 0,0-1 0,5-1 0,11-3 0,0-2 0,-1 0 0,0-1 0,-1 0 0,0-2 0,0 0 0,-1-1 0,0-1 0,-1 0 0,19-20 0,-5 2 0,-3-1 0,0-2 0,40-68 0,-36 48 0,-3-2 0,-3-1 0,-1 0 0,-4-2 0,-1-1 0,8-60 0,-23 102 0,-5 12 0,-15 26 0,2 7 0,2 0 0,1 1 0,1 0 0,-9 42 0,4-5 0,-13 121 0,12 70 0,12-165 0,4 44 0,7-156 0,-8-19 850,0 19-5635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4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22719,'0'0'6312,"10"-8"-6143,2-1-136,-1 1 0,1 0 0,0 0 0,1 2 0,0-1 0,24-7 0,5 3 52,1 1 0,0 3 0,1 2 0,77 0 0,-66 1 43,-37 3-8,-1 0 0,1 0-1,27 4 1,-43-3-73,1 1 0,-1-1-1,1 1 1,-1 0 0,1-1 0,-1 1 0,0 0-1,1 0 1,-1 1 0,0-1 0,0 0-1,0 1 1,0-1 0,0 1 0,0 0 0,0-1-1,-1 1 1,1 0 0,1 3 0,-1 0-334,1 0 0,-2 0 0,1 0 0,-1 1 0,1-1 0,0 9 0,-1-2-1809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111 670 20399,'0'0'5538,"11"-12"-5146,34-40-108,-42 49-269,-1 0 0,0 0 0,0 0 0,0 0 0,-1-1 0,1 1 0,-1 0 1,0-1-1,0 1 0,0-1 0,0 1 0,0-1 0,-1 0 0,0 1 1,0-1-1,0-7 0,-1 10-15,1 0 1,0-1-1,-1 1 1,1 0-1,-1 0 1,1 0 0,-1 0-1,0 0 1,0 0-1,1 0 1,-1 0-1,0 0 1,0 0-1,0 0 1,0 0-1,0 1 1,0-1 0,0 0-1,0 1 1,0-1-1,0 1 1,-1-1-1,1 1 1,0-1-1,0 1 1,-1 0-1,1 0 1,0 0-1,0 0 1,-1 0 0,1 0-1,0 0 1,0 0-1,-1 0 1,1 0-1,0 1 1,0-1-1,0 0 1,-1 1-1,1-1 1,-1 2 0,-9 2 3,1 0 0,0 2 0,1-1 0,-1 1 0,1 0 0,0 1 0,0 0 0,1 1 0,0-1 0,0 2 0,1-1 1,0 1-1,1 0 0,-9 16 0,14-23 1,0 1 1,0 0 0,0-1-1,0 1 1,0 0 0,1 0-1,-1 0 1,1-1 0,0 1-1,0 0 1,0 0-1,0 0 1,0 0 0,1 0-1,-1 0 1,1-1 0,0 1-1,1 4 1,0-3 0,1-1 0,-1 1 0,1 0 0,-1-1 0,1 0 0,0 0 0,0 0 0,1 0 0,-1 0 1,1 0-1,3 2 0,6 1 10,0 1 1,0-2-1,0 0 1,1 0 0,0-1-1,20 3 1,-12-5 15,1 0 1,-1-1-1,1-1 1,-1-1-1,1-1 0,23-5 1,1-4 109,80-29 1,11-13 343,-119 45-294,-19 8-181,0 0 1,0 0 0,0 0 0,0 0 0,0 0-1,0 1 1,0-1 0,0 0 0,0 0 0,0 0 0,0 0-1,0 0 1,0 0 0,0 0 0,0 0 0,0 0 0,0 0-1,0 0 1,0 0 0,0 0 0,1 0 0,-30 16 358,17-9-401,-22 14 175,0 2 0,1 2 0,2 1 0,-57 59 0,87-84-128,0 0-1,0 0 0,0 0 1,0 1-1,0-1 1,1 0-1,-1 1 0,0-1 1,0 1-1,1-1 1,-1 3-1,1-4-5,0 1-1,0-1 1,0 1 0,0 0-1,0-1 1,0 1-1,0-1 1,0 1 0,0-1-1,0 1 1,0-1-1,1 1 1,-1-1 0,0 1-1,0-1 1,1 1-1,-1-1 1,0 1 0,1-1-1,-1 1 1,1 0-1,1 0 8,-1 0-1,1 0 0,-1-1 0,1 1 0,0 0 1,0-1-1,-1 1 0,1-1 0,0 0 0,0 1 1,0-1-1,-1 0 0,1 0 0,0 0 0,0 0 1,0-1-1,2 1 0,9-4 30,0 0 0,0 0-1,-1-1 1,1-1 0,-1 0 0,0-1 0,-1 0-1,0 0 1,0-2 0,0 1 0,-1-1 0,-1-1-1,1 1 1,11-19 0,0 1 46,-3-2 0,0 0 0,-2-2 0,21-53 0,-15 25 30,-2-1 0,-3-1 1,-3-1-1,-3 0 0,-2 0 0,1-126 1,-10 187-118,0-1 0,0 1 0,0-1 0,0 1 0,0-1 0,-1 1 0,1 0 0,0-1 0,-1 1 0,1-1 0,-1 1 0,1 0 0,-1-1 0,0 1 0,-1-2 0,2 3-2,-1 0 1,1 0 0,-1-1-1,1 1 1,-1 0 0,1 0-1,-1 0 1,1-1 0,-1 1-1,1 0 1,-1 0 0,1 0-1,-1 0 1,1 0 0,-1 0-1,0 0 1,1 0 0,-1 0-1,1 1 1,-1-1 0,1 0-1,-1 0 1,1 0 0,-1 0-1,1 1 1,-1-1 0,0 1-1,-3 2 15,-1 1 1,1-1-1,0 1 0,0 0 0,0 0 0,-4 8 0,-9 13-18,1 1 0,1 0 0,2 1 0,0 1 0,2 0 0,1 0 0,-8 39 0,9-23 0,2 2 0,2-1 0,2 1 0,3 52 0,2-69 0,1 0 0,2 0 0,0 0 0,3 0 0,0-1 0,1-1 0,20 40 0,-18-50 855,-3-10-5667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17583,'0'0'5827,"-5"10"-5315,-11 31 63,-21 77-1,11 20 664,-8 154-1,32-243-887,-2 20 614,3-69-937,1 1 0,0-1 0,0 1 0,0 0 0,0-1 0,0 1 0,0 0 0,0-1 0,0 1 0,0-1 0,0 1 0,0 0 0,0-1-1,0 1 1,0-1 0,0 1 0,1 0 0,-1-1 0,0 1 0,0-1 0,1 1 0,-1-1 0,0 1 0,2 0 0,-2-1 10,1 1 1,0-1 0,-1 0 0,1 0 0,0 0-1,-1 0 1,1 0 0,-1 0 0,1-1 0,0 1-1,-1 0 1,1 0 0,0 0 0,-1-1 0,1 1-1,-1 0 1,1-1 0,0 1 0,0-1 0,30-25 794,-29 24-859,129-116 1399,-109 100-1275,0 2 1,37-21-1,-58 36-97,1 0 0,0 0 0,0 0 0,-1 0 0,1 1 0,0-1 0,0 0 0,0 1 0,0-1 0,0 1 0,0 0 0,0 0 0,1 0 0,-1 0 0,0 0 0,0 0 0,0 0 0,2 1 0,-3 0 0,1 0 0,-1-1 0,1 1 0,-1 0 0,0 0 0,1 0 0,-1 1 0,0-1 0,0 0 0,0 0 0,0 1 0,0-1 0,0 0 0,0 1 0,0-1 0,-1 1 0,2 2 0,0 2 0,-1-1 0,0 1 0,0 0 0,0 0 0,-1 0 0,0 0 0,0 0 0,0 0 0,-1 0 0,-2 11 0,-2-3 0,0 0 0,0 0 0,-1-1 0,-1 0 0,0 0 0,-16 19 0,19-26 0,0 0 0,-1-1 0,0 0 0,0 0 0,0 0 0,-1 0 0,1-1 0,-1 0 0,0 0 0,0-1 0,-1 0 0,1 0 0,-1 0 0,0-1 0,-13 3 0,12-4 0,-9 2 0,-30-2 0,42-1 0,1 0 0,-1 0 0,1-1 0,0 0 0,0 0 0,-1 0 0,1 0 0,0-1 0,0 0 0,0 0 0,0 0 0,-4-3 0,7 4 0,1 1 0,-1-1 0,0 0 0,1 1 0,-1-1 0,1 0 0,0 1 0,-1-1 0,1 0 0,0 0 0,-1 1 0,1-1 0,0 0 0,0 0 0,-1 0 0,1 0 0,0 1 0,0-1 0,0 0 0,0 0 0,0 0 0,0 1 0,1-1 0,-1 0 0,0 0 0,0 0 0,0 0 0,1 1 0,-1-1 0,0 0 0,1 1 0,-1-1 0,1 0 0,-1 0 0,1 1 0,-1-1 0,2 0 0,23-23 0,-4 11 0,0 1 0,42-17 0,-14 8 0,75-33 0,38-19 0,-78 37 0,-84 35 0,1 1 0,-1 0 0,0 0 0,0 0 0,0 0 0,0 0 0,0 0 0,1 0 0,-1 1 0,0-1 0,0 0 0,0 0 0,0 0 0,0 0 0,1 0 0,-1 0 0,0 0 0,0 0 0,0 0 0,0 0 0,0 0 0,0 0 0,1 1 0,-1-1 0,0 0 0,0 0 0,0 0 0,0 0 0,0 0 0,0 0 0,0 1 0,0-1 0,0 0 0,0 0 0,0 0 0,0 0 0,0 0 0,0 1 0,0-1 0,0 0 0,0 0 0,0 0 0,0 0 0,0 1 0,0-1 0,0 0 0,0 0 0,0 0 0,0 0 0,0 0 0,0 1 0,0-1 0,0 0 0,0 0 0,0 0 0,0 0 0,0 0 0,-1 0 0,1 0 0,0 1 0,-3 10 0,3-11 0,-33 87 0,24-68 0,0 1 0,2 0 0,0 1 0,2 0 0,0 0 0,1 0 0,-1 25 0,44-82 0,6-8 0,56-44 0,-98 86 0,1-1 0,0 0 0,1 1 0,-1-1 0,7-1 0,-10 3 0,-1 1 0,1 0 0,0 0 0,-1 0 0,1 0 0,-1 0 0,1 0 0,0 0 0,-1 0 0,1 0 0,0 0 0,-1 0 0,1 0 0,-1 0 0,1 0 0,0 0 0,-1 1 0,1-1 0,-1 0 0,1 1 0,0-1 0,0 1 0,-1 0 0,1 0 0,-1 0 0,1-1 0,-1 1 0,0 0 0,1 0 0,-1 0 0,0 0 0,1 0 0,-1 0 0,0 0 0,0 0 0,0 0 0,0 0 0,0 0 0,0 0 0,-1 1 0,-7 55 0,-4-1 0,-35 105 0,46-157 0,-28 72 0,-3-3 0,-3 0 0,-53 80 0,86-148 0,-28 39 0,28-41 0,-1 0 0,1 0 0,-1 0 0,0-1 0,0 1 0,0-1 0,0 1 0,-1-1 0,1 0 0,-7 2 0,9-3 0,0-1 0,0 0 0,-1 0 0,1 0 0,0-1 0,0 1 0,-1 0 0,1 0 0,0-1 0,0 1 0,0 0 0,-1-1 0,1 1 0,0-1 0,0 0 0,0 1 0,0-1 0,0 0 0,0 0 0,0 1 0,0-1 0,0 0 0,1 0 0,-1 0 0,0 0 0,0 0 0,1 0 0,-1-1 0,1 1 0,-1 0 0,1 0 0,0 0 0,-1-2 0,-12-42 0,10 31 0,2-1 0,0 0 0,1 1 0,0-1 0,2 0 0,-1 1 0,2-1 0,0 1 0,0-1 0,2 1 0,-1 0 0,2 1 0,0-1 0,1 1 0,0 0 0,1 1 0,0 0 0,1 0 0,0 0 0,1 1 0,0 1 0,1 0 0,0 0 0,0 1 0,1 1 0,1-1 0,-1 2 0,1 0 0,25-9 0,-15 9 0,0 2 0,1 0 0,0 2 0,36-1 0,-13 4 0,64 8 0,-54 3 850,-21 0-5635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23519,'0'0'5384,"1"14"-5183,5 104 221,5 62 391,-3-116-172,3 0 1,24 81-1,-28-126-145,1-43-496,-2-24 0,-2-87 0,-14-52 0,4 85 0,-6-33 0,9 114 0,-1 1 0,-1 0 0,-1 0 0,-13-29 0,18 48 0,1-1 0,-1 1 0,0 0 0,1-1 0,-1 1 0,1-1 0,-1 0 0,1 1 0,-1-1 0,1 1 0,0-1 0,0 1 0,0-1 0,0 0 0,0 1 0,0-1 0,1 1 0,-1-1 0,1-2 0,1 2 0,0 0 0,0 0 0,0 0 0,0 0 0,0 0 0,0 0 0,0 1 0,1-1 0,-1 1 0,5-3 0,3 0 0,0 0 0,1 0 0,-1 1 0,1 0 0,0 0 0,0 2 0,0-1 0,0 1 0,13 1 0,3 1 0,0 1 0,43 9 0,-54-8 0,0 1 0,0 1 0,0 0 0,14 8 0,-24-10 0,0 0 0,0 0 0,-1 1 0,0 0 0,0 0 0,0 0 0,0 0 0,0 1 0,-1 0 0,0 0 0,0 0 0,0 0 0,4 10 0,-7-11 0,0-1 0,0 1 0,0 0 0,0 0 0,-1 0 0,1 1 0,-1-1 0,0 0 0,0 0 0,-1 0 0,1 0 0,-1 0 0,0 0 0,0 0 0,0-1 0,-1 1 0,1 0 0,-1 0 0,-3 3 0,-3 8 0,-1-1 0,-1-1 0,-16 18 0,-3 1 0,-2-2 0,-2-1 0,-46 32 0,-119 59 0,182-110 0,25-10 0,8-1 0,44 1 0,127 3 0,-142 0 0,0 2 0,50 13 0,-72-14 0,29 9 0,-49-12 0,-1 0 0,0 0 0,0 0 0,0 1 0,0-1 0,0 1 0,-1 0 0,1-1 0,0 2 0,-1-1 0,1 0 0,3 4 0,-6-3 0,1 0 0,0 1 0,-1-1 0,1 0 0,-1 0 0,0 0 0,0 1 0,0-1 0,0 0 0,-1 0 0,0 0 0,1 0 0,-1 1 0,0-1 0,0 0 0,-1 0 0,1-1 0,-1 1 0,-1 3 0,-6 5 0,0 0 0,-1-1 0,0 0 0,-1 0 0,0-1 0,-1-1 0,1 1 0,-2-2 0,1 0 0,-1-1 0,0 0 0,-14 4 0,-5 1 0,1-2 0,-2-2 0,1-1 0,-38 3 0,44-8 0,-41-4 0,3 0 0,64 2 15,-1 1 1,0 0-1,1 0 0,-1 0 1,0 0-1,1 0 1,-1 0-1,0 0 0,1 0 1,-1 0-1,1 1 0,-1-1 1,0 0-1,1 0 1,-1 1-1,1-1 0,-1 0 1,1 0-1,-1 1 0,0-1 1,1 1-1,-1-1 1,1 0-1,0 1 0,-1-1 1,1 1-1,-1-1 0,1 1 1,0 0-1,-1-1 0,1 2 1,0-1 19,0 0 0,0 1 0,0-1 0,0 1 0,0-1 1,1 0-1,-1 1 0,1-1 0,-1 0 0,1 1 0,-1-1 0,1 0 1,1 2-1,24 29-4954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46 24423,'0'0'4664,"2"10"-5080,-1 3 415,0-1-1,0 1 1,-2-1 0,1 1-1,-3 12 1,1-18 18,1 0 0,0 0 0,0 0 0,1 0 0,0 0 0,0 0 0,0 0 0,1 0 0,3 11 0,-3-15-2,0-1 0,0 1 0,0-1 0,1 1 0,-1-1 0,1 1 0,0-1 0,0 0 0,0 0 0,0 0 0,0 0 0,0 0 0,0 0 0,1-1 0,-1 1 0,1-1 0,-1 1 0,1-1 0,-1 0 0,1 0 0,0 0 0,0-1 0,-1 1 0,1-1 0,5 1 0,-1-1 22,0 0-1,0 0 1,0-1-1,0 0 1,-1-1-1,1 1 0,0-1 1,-1-1-1,1 1 1,-1-1-1,0 0 1,0-1-1,0 1 1,0-1-1,0 0 1,-1-1-1,0 1 1,0-1-1,0 0 1,8-11-1,-9 11-1,0 0-1,-1 0 1,0 0-1,0 0 1,0 0-1,0-1 1,-1 0-1,0 1 0,0-1 1,0 0-1,-1 0 1,0 0-1,0 0 1,0 0-1,-1 0 1,0 0-1,0 0 1,-1 0-1,0 0 1,0-1-1,0 2 1,0-1-1,-1 0 1,-3-7-1,3 10 4,0-1-1,-1 1 1,1-1-1,-1 1 1,1 0-1,-1 0 1,0 0-1,0 0 1,-1 1-1,1-1 1,-1 1-1,1 0 1,-1 0-1,0 0 1,1 0-1,-1 1 0,0 0 1,0-1-1,0 1 1,0 1-1,0-1 1,-9 0-1,8 1 8,1 0-1,-1 1 0,0-1 0,0 1 0,0 0 0,1 1 0,-1-1 1,1 1-1,-1 0 0,1 0 0,0 0 0,-1 0 0,1 1 0,0 0 1,1 0-1,-1 0 0,0 0 0,1 1 0,-5 5 0,3-1-246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0:2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18295,'0'0'6215,"17"1"-5878,51-1 244,106-12 0,-59-7-27,248-33 1149,-324 49-1463,101-6 669,-121 9-702,0 1 1,-1 0 0,1 1 0,-1 2 0,24 6 0,-29-5-3859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2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92 8032,'0'0'11889,"-8"14"-11733,3-5-129,-2 1 7,2 1 0,-1 0 1,1 1-1,1-1 0,0 1 0,0 0 1,-2 21-1,-46 245 929,29-167-519,20-97-285,0 0 0,2 0 0,-1 1 0,2-1 0,0 0 1,0 0-1,5 21 0,-5-29 83,0-5-214,0-1 1,-1 1-1,1 0 1,0-1-1,0 1 1,0-1-1,0 1 1,0 0-1,0-1 1,0 1-1,0-1 1,0 1-1,1 0 1,-1-1 0,0 1-1,0-1 1,0 1-1,1-1 1,-1 1-1,0-1 1,1 1-1,-1-1 1,0 1-1,1-1 1,-1 1-1,1-1 1,-1 0-1,0 1 1,2 0-1,2-19 376,0 2-339,0 0-1,-1 0 1,-1 0-1,0-22 1,1-13 34,3 0 5,-1-1 25,3 1-1,24-89 0,-12 71 1,-10 32-37,16-39-1,-21 66-57,-1-1 1,2 2-1,-1-1 0,1 0 0,1 1 0,0 0 1,0 1-1,10-10 0,-8 9 17,-7 7-40,-1 0-1,1 0 0,0 0 0,0 1 1,0-1-1,-1 1 0,1-1 1,1 1-1,-1 0 0,0 0 0,0 0 1,0 0-1,1 0 0,-1 0 1,4 0-1,-4 1-5,1 0 0,0-1 0,0 1 0,0 0 1,0 1-1,0-1 0,0 0 0,0 1 0,0 0 1,0 0-1,-1 0 0,1 0 0,0 0 0,0 0 1,-1 1-1,1-1 0,4 4 0,-1 1-3,0 1 0,0-1 0,0 1 0,-1 0 0,0 0 0,7 12 0,20 50 7,-17-26-26,-2 1-1,-2 0 1,-2 1 0,3 49-1,-11-89 17,11 133-11,-12-121 29,0 0 1,-1 0-1,-1 0 0,-1 0 0,0-1 0,-7 19 0,9-31-2,-1 0 0,0-1-1,1 1 1,-1-1 0,-1 1 0,1-1 0,0 0 0,-1 0-1,0 0 1,0 0 0,0 0 0,0 0 0,0-1 0,0 0-1,-1 1 1,1-1 0,-1-1 0,0 1 0,1 0-1,-1-1 1,0 0 0,0 0 0,0 0 0,0 0 0,0-1-1,0 1 1,-5-1 0,-10-1 83,-1 0 1,1-1-1,-1-1 0,-26-7 0,20 3-16,-13-4 54,30 8-92,0 0 0,0 0-1,0 1 1,-1 0 0,-10 0-1,17 2-31,0 0-1,0-1 0,0 1 0,0-1 0,0 0 1,0 0-1,0 0 0,0 0 0,0 0 0,1-1 0,-1 1 1,-4-4-1,10 5-15,-1 0 0,1 0 0,0-1 0,0 1 0,-1-1 0,1 1 1,0-1-1,4-1 0,-2 0 0,107-15-88,-75 12 67,57-13-1,-93 18 27,103-34 37,-91 29-22,-1-1 0,0 0-1,0-1 1,0 0 0,20-17 0,-13 8 2,-8 6 30,0 1 1,-1-1-1,0-1 0,0 1 0,13-22 1,16-39 460,-45 87-521,1 0-1,0 0 1,1 0-1,1 0 1,-1 28-1,1-21-13,3-14 6,-1 0 0,1 1 0,1-1 0,2 16 0,-2-21 16,-1 0 1,1 0-1,0-1 0,0 1 0,1 0 0,-1-1 0,1 1 1,0-1-1,0 0 0,0 1 0,0-1 0,1 0 0,5 5 0,-6-7 10,0 1-1,1-1 0,-1 0 0,1 0 0,-1-1 0,1 1 1,-1 0-1,1-1 0,0 0 0,-1 1 0,1-1 0,0 0 1,-1 0-1,1-1 0,0 1 0,-1-1 0,4 0 0,4-1 9,-1-1-1,0-1 1,12-5-1,1-2 72,-1 0 0,0-2 1,-1-1-1,-1 0 0,0-1 0,-1-2 0,26-28 0,-18 8 84,-19 25-36,1 1 0,18-20 0,-26 30-131,0 1 0,1 0 0,-1 0 0,0-1 0,0 1 0,0 0 0,0 0 0,1 0 0,-1 0 0,0-1 0,0 1 0,1 0 0,-1 0 0,0 0 0,0 0 0,1 0 0,-1 0 0,0-1 0,0 1 0,1 0 0,-1 0 0,0 0 1,0 0-1,1 0 0,-1 0 0,0 0 0,0 0 0,1 0 0,-1 0 0,0 0 0,1 0 0,-1 1 0,0-1 0,0 0 0,1 0 0,-1 0 0,0 0 0,0 0 0,0 0 0,1 1 0,-1-1 0,0 0 0,0 0 0,1 1 0,4 16-5,-2 24-58,-3-7-9,0-1-1,-2 1 1,-2 0-1,-12 52 1,16-85 73,0-1 1,0 1-1,0 0 0,0-1 0,-1 1 1,1 0-1,0-1 0,0 1 0,0-1 1,-1 1-1,1 0 0,0-1 0,-1 1 1,1-1-1,0 1 0,-1-1 0,1 1 0,-1-1 1,1 1-1,-1-1 0,1 0 0,-1 1 1,1-1-1,-1 1 0,1-1 0,-1 0 1,0 0-1,1 1 0,-1-1 0,1 0 1,-1 0-1,0 0 0,1 0 0,-1 0 1,0 0-1,1 1 0,-1-2 0,0 1 1,1 0-1,-1 0 0,1 0 0,-1 0 1,0 0-1,1 0 0,-1-1 0,0 1 1,1 0-1,-1-1 0,1 1 0,-2-1 1,-3-3 28,0 0 1,1 0 0,-1-1-1,-5-7 1,1 1 14,1 3 6,0-1 1,1 1-1,0-1 0,1-1 1,0 0-1,1 1 0,-9-22 1,9 14 91,20 24-104,-10-3-70,14 9-38,-1 1 1,19 19-1,28 22-118,-58-50 163,0 0 1,0-1-1,1 0 1,0 0-1,0 0 1,0-1-1,11 3 1,-14-5 19,0-1 1,0 1-1,0-1 0,1 1 1,-1-1-1,0-1 0,0 1 1,0-1-1,0 0 1,0 0-1,0 0 0,0-1 1,8-3-1,-6 1 13,0-1 1,0 1-1,0-1 0,-1 0 0,0-1 0,0 1 1,10-13-1,-2-3 41,0 0-1,-1-1 1,-1 0-1,14-36 1,22-44 205,-45 101-178,-2 9-48,-2 11-14,-5 165-54,5-180 33,-39 382-170,31-296 173,7-80 51,1-1 43,1-17-16,13-257 883,-8 226-831,2 1-1,1 0 1,3 0 0,25-65 0,-26 83-94,3-10 42,1 0 0,23-34 0,-32 57-66,0-1-1,1 1 1,0 0-1,0 1 1,0 0-1,1-1 1,0 2-1,1-1 1,-1 1-1,1 0 1,0 1-1,17-7 1,-22 10-17,1 0 1,0 1 0,0-1 0,-1 1-1,1 0 1,0 0 0,0 0 0,-1 0-1,1 1 1,0 0 0,-1 0-1,1 0 1,0 0 0,-1 0 0,1 1-1,-1-1 1,0 1 0,0 0 0,1 0-1,-1 0 1,0 1 0,-1-1 0,1 1-1,0-1 1,-1 1 0,4 4-1,-2-1-22,1 0 0,-1 1-1,0-1 1,0 1 0,-1 0-1,1 0 1,-2 0-1,1 0 1,-1 1 0,0-1-1,2 15 1,-4-17 17,0 1 1,0-1-1,0 0 0,-1 0 1,0 1-1,0-1 0,0 0 1,-1 0-1,1 0 0,-1 0 1,0 0-1,-1 0 0,1-1 1,-1 1-1,0-1 0,0 0 1,0 0-1,-1 0 1,1 0-1,-1 0 0,-8 5 1,6-5 17,-1 0 0,1-1 0,-1 0 0,0 0 0,0 0 1,0-1-1,0 0 0,0-1 0,0 1 0,-1-2 1,1 1-1,0-1 0,-1 0 0,-14-2 0,12 1 11,-41-8 89,47 8-73,1 0 0,-1 0 0,0-1 0,0 1 0,1-1-1,-1 0 1,1 0 0,-1 0 0,-5-5 0,40 13 104,-1 2-140,31 14 0,14 3-84,-48-18 27,0-1 0,44 5 0,-57-10 47,0-1 0,0-1 0,0 0 0,0 0 0,-1-2 0,1 1 0,14-6 0,-22 5 15,-1 0 0,1 0 0,-1 0 0,0-1-1,0 1 1,0-1 0,0-1 0,-1 1 0,0-1 0,1 1 0,-2-1 0,1 0-1,-1-1 1,1 1 0,-2-1 0,1 1 0,0-1 0,2-10 0,-3 11 15,0-1 0,-1 0 0,0 0 0,1 0 0,-2 0 0,1 0 0,-1 0 0,0 0 0,0 0 0,-1 0 0,0 1 0,0-1 1,0 0-1,0 0 0,-1 0 0,0 1 0,-1-1 0,1 1 0,-7-10 0,8 13-17,0 1 0,-1-1 1,1 1-1,-1-1 0,1 1 0,-1-1 1,0 1-1,0 0 0,0 0 0,1 0 1,-1 0-1,0 0 0,0 1 0,0-1 1,0 1-1,0-1 0,-1 1 0,1 0 1,0-1-1,0 1 0,0 0 0,0 0 1,0 1-1,0-1 0,0 0 0,0 1 1,-3 0-1,2 0-1,1 0-1,-1 0 1,0 1 0,1-1 0,-1 1 0,1-1-1,0 1 1,-1 0 0,1 0 0,0 0 0,0 0-1,0 1 1,1-1 0,-1 0 0,0 1 0,1-1-1,-1 1 1,1-1 0,-2 6 0,2 0-20,-1 0 1,1-1 0,1 1 0,-1 0 0,1-1-1,1 1 1,-1 0 0,2-1 0,-1 1-1,1 0 1,0-1 0,4 10 0,-2-5-34,2 0 0,-1-1 0,2 0 0,-1 0-1,1 0 1,15 17 0,-18-25 40,-1 1-1,0-1 0,1 0 0,-1 0 1,1 0-1,0 0 0,0 0 1,0-1-1,1 0 0,-1 0 0,0 0 1,10 2-1,-11-4 18,1 1 0,-1-1 0,1 0 0,-1-1 1,1 1-1,-1-1 0,1 1 0,-1-1 0,0 0 0,1 0 0,-1-1 0,0 1 1,0-1-1,0 1 0,0-1 0,0 0 0,0 0 0,3-4 0,7-6 32,0 0-1,-1-1 1,-1 0-1,0-1 0,-1 0 1,14-26-1,-11 14 58,-1 0 0,-2-1-1,10-35 1,-11 22 11,-9 40-104,0 0 0,1-1 0,-1 1 0,0 0 0,1 0 0,-1 0 0,0-1 0,1 1 0,-1 0 0,1 0 0,-1 0 0,0 0 0,1 0 0,-1 0 0,0 0 0,1 0 0,-1 0 0,1 0 0,-1 0 0,0 0 0,1 0 0,-1 0 0,0 0 0,1 0 0,-1 0 0,0 1 0,1-1 0,-1 0 0,0 0 0,1 0 0,-1 1 0,0-1 0,1 0 0,-1 0 0,0 1 0,0-1 0,1 0 0,-1 0 0,0 1 0,0-1 0,1 0 0,-1 1 0,0-1 0,0 1 0,0-1 0,10 14 0,-1 6 0,-1 0 0,-1 1 0,0-1 0,6 38 0,-8-30 0,18 50 0,-19-69 0,0 1 0,0-1 0,1 0 0,0 0 0,12 14 0,-14-20 0,-1 0 0,1 0 0,0-1 0,0 0 0,0 1 0,0-1 0,1 0 0,-1 0 0,1-1 0,-1 1 0,1-1 0,-1 0 0,1 0 0,0 0 0,0 0 0,0 0 0,-1-1 0,6 0 0,-3 0 0,-1-1 0,0 0 0,0 0 0,0 0 0,0-1 0,-1 0 0,1 0 0,0 0 0,-1 0 0,1-1 0,6-4 0,5-6 0,22-20 0,-33 28 0,7-7 0,0 0 0,-1-1 0,-1-1 0,0 0 0,-1 0 0,0-1 0,-1 0 0,-1 0 0,10-29 0,-8 29 0,-9 15 0,0-1 0,1 1 0,-1 0 0,0 0 0,1 0 0,-1 0 0,1 0 0,-1-1 0,0 1 0,1 0 0,-1 0 0,0 0 0,1 0 0,-1 0 0,1 0 0,-1 0 0,0 0 0,1 0 0,-1 0 0,1 0 0,-1 1 0,0-1 0,1 0 0,-1 0 0,3 2 0,-1 0 0,0 0 0,0-1 0,1 2 0,-1-1 0,-1 0 0,4 4 0,1 2 0,3 4 0,-1 0 0,0 1 0,0 0 0,-1 0 0,-1 0 0,0 1 0,-1 0 0,5 21 0,-5-11 0,-1-1 0,-1 1 0,0 0 0,-3 38 0,0-58 0,0-1 0,0 1 0,-1-1 0,1 1 0,-1-1 0,-2 6 0,3-8 0,-1 0 0,1 0 0,-1-1 0,1 1 0,-1 0 0,1-1 0,-1 1 0,0 0 0,1-1 0,-1 1 0,0-1 0,0 1 0,1-1 0,-1 1 0,0-1 0,0 0 0,0 1 0,0-1 0,1 0 0,-1 0 0,0 0 0,0 1 0,0-1 0,0 0 0,0 0 0,0 0 0,0 0 0,1-1 0,-1 1 0,0 0 0,-2-1 0,-4-1 0,0-1 0,-1-1 0,1 1 0,1-1 0,-1 0 0,0-1 0,1 1 0,-9-10 0,-9-6 0,13 12 0,1-2 0,1 1 0,0-1 0,0 0 0,1-1 0,0 0 0,-6-13 0,14 24 0,-1-1 0,1 1 0,0 0 0,0 0 0,-1-1 0,1 1 0,0 0 0,0 0 0,-1-1 0,1 1 0,0 0 0,0-1 0,0 1 0,0 0 0,0-1 0,-1 1 0,1 0 0,0-1 0,0 1 0,0 0 0,0-1 0,0 1 0,0 0 0,0-1 0,0 1 0,0 0 0,0-1 0,0 1 0,1 0 0,-1-1 0,0 1 0,0 0 0,0-1 0,0 1 0,0 0 0,1-1 0,-1 1 0,0 0 0,0 0 0,1-1 0,-1 1 0,0 0 0,19 2 0,21 15 0,4 4 0,85 29 0,-121-47 0,-2-1 0,1 0 0,-1 0 0,0 0 0,1-1 0,-1 0 0,1 0 0,0 0 0,-1-1 0,1 0 0,0-1 0,-1 1 0,8-3 0,12-3 0,0-1 0,0-2 0,36-16 0,-55 21 0,0 0 0,0 0 0,-1 0 0,1-1 0,-1 0 0,0-1 0,0 1 0,-1-1 0,1 0 0,-1 0 0,-1-1 0,1 0 0,-1 1 0,0-1 0,-1-1 0,4-8 0,-2 0 0,0 1 0,-2-1 0,0 0 0,0 0 0,-1 0 0,-1 0 0,-2-19 0,1 27 0,-1-11 0,1 19 0,0-1 0,0 1 0,0 0 0,0-1 0,0 1 0,0 0 0,0-1 0,0 1 0,0-1 0,0 1 0,-1 0 0,1-1 0,0 1 0,0 0 0,0-1 0,0 1 0,0 0 0,-1-1 0,1 1 0,0 0 0,0 0 0,-1-1 0,1 1 0,0 0 0,0 0 0,-1-1 0,1 1 0,0 0 0,-1 0 0,-5 26 0,5-17 0,-3 12 0,0 0 0,1 1 0,2 0 0,0 0 0,3 30 0,-1-39 0,2 0 0,-1 0 0,1-1 0,1 1 0,1-1 0,-1 0 0,2 0 0,0 0 0,0 0 0,12 14 0,-17-23 0,1-1 0,-1 0 0,1 0 0,-1 0 0,1 0 0,0 0 0,0 0 0,0 0 0,0 0 0,0-1 0,1 1 0,-1-1 0,0 1 0,1-1 0,-1 0 0,1 0 0,-1 0 0,1-1 0,0 1 0,-1 0 0,1-1 0,0 0 0,-1 0 0,1 0 0,0 0 0,-1 0 0,1 0 0,0 0 0,-1-1 0,6-1 0,6-2 0,0-1 0,-1 0 0,0 0 0,1-1 0,-2-1 0,1 0 0,-1-1 0,0-1 0,-1 0 0,16-15 0,-13 10 0,-2 0 0,1-1 0,-2-1 0,0 0 0,-1 0 0,0-1 0,9-25 0,-16 35 0,-1 1 0,1 0 0,-2-1 0,1 1 0,1-10 0,-5 15 0,0 5 0,-3 6 0,4-1 0,0 1 0,1-1 0,0 0 0,1 1 0,-1-1 0,2 0 0,0 1 0,0-1 0,0 0 0,1 0 0,0 0 0,1-1 0,0 1 0,0-1 0,1 0 0,0 0 0,12 14 0,-14-20 0,0 1 0,-1 0 0,1-1 0,0 0 0,0 0 0,1 0 0,-1 0 0,0 0 0,1 0 0,-1-1 0,1 0 0,-1 0 0,1 0 0,0 0 0,-1 0 0,1-1 0,0 0 0,0 1 0,-1-1 0,1-1 0,0 1 0,5-1 0,-6 0 0,0 0 0,0 0 0,0 0 0,0 0 0,0 0 0,0-1 0,0 1 0,0-1 0,0 0 0,-1 0 0,1 0 0,-1 0 0,1 0 0,-1-1 0,0 1 0,0-1 0,0 1 0,0-1 0,-1 0 0,1 0 0,-1 0 0,1 0 0,-1 0 0,0 0 0,0 0 0,0-3 0,0 0 0,0 1 0,0 0 0,-1-1 0,0 1 0,0 0 0,-1-1 0,1 1 0,-1 0 0,0-1 0,-1 1 0,1 0 0,-1 0 0,0 0 0,0 0 0,-1 0 0,1 0 0,-1 1 0,0-1 0,-1 1 0,1 0 0,-1 0 0,1 0 0,-1 0 0,0 1 0,-1 0 0,-4-4 0,-8-3 0,14 8 0,-1-1 0,1 1 0,0 0 0,-1 1 0,1-1 0,-1 1 0,0-1 0,1 1 0,-8-1 0,5 1 0,8-2 0,14-3 0,-11 4 0,2-1 0,1 0 0,0 1 0,-1 0 0,1 0 0,0 1 0,0 0 0,0 1 0,0-1 0,0 2 0,0-1 0,10 2 0,5 2 0,-1 1 0,38 13 0,-53-16 0,0 1 0,0 0 0,0 1 0,0-1 0,0 1 0,-1 1 0,1-1 0,-1 1 0,0 0 0,-1 0 0,1 1 0,-1 0 0,0 0 0,0 0 0,5 10 0,-6-7 0,0 0 0,0 1 0,-1-1 0,3 11 0,-6-17 0,1-1 0,-1 1 0,0-1 0,0 1 0,0 0 0,0-1 0,0 1 0,0 0 0,-1-1 0,1 1 0,-1-1 0,0 1 0,0-1 0,0 1 0,0-1 0,0 0 0,0 1 0,-1-1 0,1 0 0,-4 4 0,81-93 0,-66 78 0,2-3 0,0 1 0,1 0 0,28-18 0,-39 27 0,1 0 0,0 1 0,0-1 0,0 1 0,0-1 0,1 1 0,-1 0 0,0 1 0,0-1 0,1 0 0,-1 1 0,0 0 0,1 0 0,-1 0 0,0 0 0,1 0 0,-1 1 0,0-1 0,0 1 0,1 0 0,-1 0 0,0 0 0,0 1 0,0-1 0,0 1 0,4 3 0,1 2 0,-1 1 0,0 0 0,0 1 0,-1 0 0,5 10 0,3 2 0,5 8 0,-17-24 0,0 0 0,1 0 0,0-1 0,0 1 0,0-1 0,1 0 0,0 1 0,-1-2 0,1 1 0,1 0 0,-1-1 0,0 0 0,1 0 0,0 0 0,7 3 0,4-4 990,-16-2-1167,0 0 0,0-1 1,0 1-1,0-1 0,0 1 0,0-1 1,0 1-1,0 0 0,0-1 0,0 1 0,-1-1 1,1 1-1,0 0 0,0-1 0,0 1 0,0 0 1,-1-1-1,1 1 0,0 0 0,-1-1 1,1 1-1,0 0 0,0-1 0,-1 1 0,1 0 1,-1 0-1,0-1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2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133 865 8032,'0'0'1284,"-10"9"-767,-28 30 82,55-57 217,-2-1 0,0-1 1,-2 0-1,13-25 0,48-103-105,-60 119-311,175-406 2614,-178 404-2796,1 1 235,-2-1 0,10-45 0,-20 76-440,0-1 0,0 1-1,0-1 1,1 1 0,-1 0-1,0-1 1,0 1 0,0 0-1,0-1 1,0 1 0,0-1-1,0 1 1,0 0 0,0-1-1,0 1 1,0 0 0,-1-1-1,1 1 1,0-1 0,0 1-1,0 0 1,0-1 0,-1 1 0,1 0-1,0-1 1,0 1 0,-1 0-1,-7 4 228,-10 17-28,-4 17-90,2 1 0,2 0 0,-14 46 0,-32 131 87,41-135-135,7-20-23,-72 224 60,71-238-55,-3-1 0,-2 0-1,-50 78 1,48-97 56,23-27-102,0 1 0,1 0 0,-1-1 0,0 1 0,1-1 0,-1 1 0,0-1 0,1 1 0,-1-1 0,0 1 0,0-1-1,0 0 1,1 0 0,-1 1 0,0-1 0,0 0 0,0 0 0,0 0 0,0 0 0,1 0 0,-1 0 0,0 0 0,0 0-1,0 0 1,0 0 0,0 0 0,1-1 0,-1 1 0,0 0 0,0-1 0,0 1 0,1 0 0,-1-1 0,0 1 0,0-1-1,1 1 1,-2-2 0,2 1 7,-1-1-1,0 1 0,1-1 0,0 1 1,-1-1-1,1 1 0,0-1 0,-1 1 1,1-1-1,0 1 0,0-1 0,0 0 1,0 1-1,1-1 0,-1 1 1,0-1-1,1 1 0,-1-1 0,1 1 1,-1-1-1,2-1 0,18-34 131,-18 34-125,8-12 36,0 2 1,1-1-1,1 2 0,23-21 1,59-41 120,-77 61-150,73-54 104,135-95 57,-92 60-94,2-2 209,-118 95-134,-9 9 51,-8 2-198,1-1-1,-1 1 0,0 0 1,1-1-1,-1 1 0,0 0 0,0-1 1,0 1-1,0 0 0,0-1 0,-1 1 1,0 2-1,0 10-42,-5 27 166,-20 74 0,5-30 89,14-62-151,-3 20 91,9-41-162,1 1 0,0-1 1,0 1-1,0-1 0,0 1 0,0-1 1,0 0-1,0 1 0,1-1 1,0 1-1,-1-1 0,1 1 1,1 2-1,-2-5-18,1 0 0,-1 0 0,0 0 0,1 0 0,-1 0 0,0 0 0,1 0 0,-1 0 0,0-1 0,1 1 0,-1 0 0,0 0 0,1 0 0,-1 0 0,0 0 0,0 0 1,1-1-1,-1 1 0,0 0 0,0 0 0,1 0 0,-1-1 0,0 1 0,0 0 0,0 0 0,1-1 0,-1 1 0,0 0 0,0-1 0,0 1 0,0 0 0,0 0 0,1-1 0,-1 1 0,0 0 0,0-1 0,0 1 0,0 0 0,0-1 0,0 0 0,1 0-20,6-17-1242,9-27-1,-15 41 130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2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18295,'0'0'4592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2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15680,'0'0'5231,"72"-6"-4895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2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271 701 9344,'0'0'7697,"-11"7"-7393,-69 54 526,57-44-303,0 0 0,-36 38 0,50-46-351,1 1 1,0 0-1,1 1 0,0 0 1,0 0-1,1 1 1,1-1-1,-7 20 0,11-26-54,0 0-1,0-1 0,0 1 0,0 0 0,1 0 1,0 0-1,0 0 0,0-1 0,1 1 1,0 0-1,2 9 0,-3-13-89,1 1 0,0-1 0,-1 0 0,1 1-1,0-1 1,0 0 0,0 0 0,0 1 0,0-1 0,0 0 0,0 0 0,0 0 0,0 0 0,0 0-1,1-1 1,-1 1 0,0 0 0,1 0 0,-1-1 0,1 1 0,-1-1 0,1 1 0,-1-1 0,1 0-1,-1 0 1,1 1 0,-1-1 0,1 0 0,-1 0 0,1-1 0,-1 1 0,1 0 0,-1 0 0,1-1-1,-1 1 1,1-1 0,-1 1 0,0-1 0,3-1 0,10-4 41,0-1 0,-1 0 0,0-1 0,-1 0 0,1-1 0,-2-1 1,1 0-1,13-15 0,7-12 232,32-50 0,-44 59-102,-12 18-10,-6 8-139,-1 1 1,1-1-1,-1 0 0,1 1 1,-1-1-1,0 0 1,1 0-1,-1 0 1,0 0-1,-1 0 1,2-3-1,1 8 241,-3-3-293,0 0-1,0 1 1,0-1 0,0 0 0,0 0 0,1 0-1,-1 0 1,0 0 0,0 0 0,0 0 0,0 0-1,0 0 1,0 0 0,0 1 0,0-1 0,0 0-1,0 0 1,0 0 0,0 0 0,0 0 0,1 0-1,-1 1 1,0-1 0,0 0 0,0 0 0,0 0-1,0 0 1,0 0 0,0 0 0,0 1 0,0-1 0,0 0-1,-1 0 1,1 0 0,0 0 0,0 0 0,0 0-1,0 0 1,0 1 0,0-1 0,0 0 0,0 0-1,0 0 1,0 0 0,0 0 0,0 0 0,0 0-1,-1 0 1,1 0 0,0 1 0,0-1 0,0 0-1,0 0 1,-1 4 12,0 1 1,1 0-1,-1-1 0,1 1 0,0 0 1,1-1-1,-1 1 0,3 8 1,0 10-14,-3-9-6,2 1 1,-1-1-1,6 17 1,-6-27 2,0 0 0,0 1 0,1-1 0,0 0 0,0 0 0,0 0-1,0 0 1,0 0 0,1-1 0,0 1 0,0-1 0,0 1 0,7 5 0,-9-9 8,0 1 0,1-1 1,-1 1-1,0-1 0,1 1 1,-1-1-1,0 0 0,1 0 1,-1 1-1,1-1 0,-1 0 1,0 0-1,1-1 0,-1 1 1,1 0-1,-1 0 0,2-1 1,24-10 131,-22 8-113,1 0 2,0-1 0,0 0 0,-1 0 0,1 0 0,-1-1 0,0 1 0,-1-1 0,1-1 0,5-7 0,3-8 120,14-27 0,-24 43-119,0-1 23,-1 1 0,1 0 0,-1-1-1,0 0 1,-1 1 0,1-1 0,-1 0 0,0 0-1,0 0 1,-1 0 0,0 0 0,0 0 0,0 0-1,-1 0 1,0 0 0,0 0 0,0 1 0,-4-9-1,-1 4 196,5 10-236,0-1-1,1 1 1,0-1 0,-1 1-1,1-1 1,-1 0 0,1 1 0,0-1-1,-1 0 1,1 1 0,0-1 0,0 0-1,-1 0 1,1 1 0,0-1-1,0-1 1,0 2-6,0-1 0,0 1 0,0 0 0,1 0 1,-1-1-1,0 1 0,0 0 0,0 0 0,0 0 0,1-1 0,-1 1 0,0 0 0,0 0 0,0 0 0,1 0 1,-1-1-1,0 1 0,0 0 0,1 0 0,-1 0 0,0 0 0,0 0 0,1 0 0,-1 0 0,0 0 0,0 0 1,1 0-1,-1 0 0,0 0 0,1 0 0,-1 0 0,0 0 0,0 0 0,1 0 0,-1 0 0,0 0 0,0 0 1,1 0-1,-1 1 0,0-1 0,0 0 0,1 0 0,-1 0 0,19 8-72,-12-5 77,9 2-36,1-1-1,0-1 1,-1 0-1,2-2 0,-1 0 1,19-1-1,-21-1-5,6 1-45,-20 0 77,0 0 0,-1 1 0,1-1-1,-1 1 1,1-1 0,0 1-1,-1-1 1,0 1 0,1-1 0,-1 1-1,1 0 1,-1-1 0,0 1-1,1-1 1,-1 1 0,0 0 0,0 0-1,1-1 1,-1 1 0,0 0-1,0-1 1,0 1 0,0 0-1,0 0 1,0-1 0,0 1 0,0 0-1,0-1 1,0 1 0,-1 1-1,-1 11 16,-1 0-1,0 0 0,-1 0 0,-1-1 0,0 1 0,-12 19 0,10-18 10,0-1 0,1 1 0,1 0 0,0 0 0,-3 19 0,7-31-22,1-1-1,0 1 1,0-1 0,0 1 0,0-1 0,0 1 0,0-1 0,0 1-1,0-1 1,1 1 0,-1-1 0,0 1 0,1-1 0,0 0 0,-1 1-1,1-1 1,0 0 0,-1 1 0,1-1 0,0 0 0,0 0 0,0 0-1,0 0 1,0 0 0,1 0 0,-1 0 0,0 0 0,0 0 0,1 0-1,-1 0 1,0-1 0,1 1 0,-1-1 0,0 1 0,1-1-1,-1 0 1,1 1 0,-1-1 0,3 0 0,2 1 4,0-1 1,0 0-1,0 0 0,0-1 1,-1 0-1,1 0 1,0 0-1,0 0 0,5-3 1,8-5 10,0 0-1,-1-1 1,-1-1 0,0-1-1,0-1 1,-1 0 0,17-19 0,-5 2 60,-1-1 0,38-60 0,-33 36 55,39-93 0,-45 90-71,-24 53-55,87-207 301,-80 184-223,0-1-1,-2-1 1,-1 1 0,-1-1 0,1-46 0,-9 48 39,3 27-111,0 0 1,-1-1-1,1 1 0,0 0 0,-1 0 1,1 0-1,-1-1 0,1 1 1,-1 0-1,0 0 0,1 0 0,-1 0 1,0 0-1,0 0 0,0 0 0,0 0 1,-1-1-1,1 2-6,0 0 1,1 1-1,-1-1 1,0 0-1,0 0 0,1 0 1,-1 0-1,0 1 1,1-1-1,-1 0 1,0 0-1,1 1 0,-1-1 1,1 1-1,-1-1 1,0 0-1,1 1 0,-1-1 1,1 1-1,-1 0 1,1-1-1,0 1 0,-1-1 1,0 2-1,-15 22 20,13-19-14,-23 41-17,2 1-1,2 1 1,2 1 0,2 1 0,3 0 0,-11 58 0,-34 324-455,58-411 421,-1 2-41,1 46-1,2-62 57,1 1 0,0-1 1,0 1-1,1-1 0,0 0 0,1 0 0,-1 0 0,1 0 0,0 0 1,6 8-1,-8-14 21,0 0 0,0-1 1,0 1-1,0 0 0,0 0 0,1 0 1,-1-1-1,0 1 0,0 0 0,1-1 1,-1 1-1,0-1 0,1 0 0,-1 1 1,0-1-1,1 0 0,-1 0 0,1 0 1,-1 0-1,0 0 0,1 0 0,-1 0 1,0 0-1,1-1 0,-1 1 0,1 0 1,-1-1-1,0 1 0,0-1 0,1 0 1,1-1-1,6-2-27,0-1-1,17-13 1,-24 17 30,24-20 34,-1-2-1,0 0 1,-2-2 0,-1 0-1,-1-2 1,-1 0-1,-1-1 1,15-32 0,13-34 153,44-126-1,-70 163 41,-2-1 0,22-110 0,-41 166-212,1-1 1,-1 1 0,1 0-1,-1-1 1,0 1 0,0-1-1,0 1 1,-1-1 0,1 1-1,0-1 1,-1 1 0,0 0-1,1-1 1,-1 1 0,-2-3-1,3 5-12,0 0 0,-1 0 0,1 0 0,0 0 0,0 0 0,-1 0 0,1 0 0,0 0 0,0 0 0,-1 0 0,1 0 0,0 0 0,0 0 0,-1 0 0,1 1 0,0-1 0,0 0 0,0 0 0,-1 0 0,1 0 0,0 1 0,0-1 0,0 0 0,0 0 0,-1 0 0,1 1 0,0-1 0,0 0 0,0 0 0,0 1 0,0-1 0,0 0 0,0 0 0,0 1 0,0-1 0,-2 3 8,-23 43-30,1 0 1,3 2-1,-26 86 1,27-61-94,-19 149 0,35-189 80,2 1-1,1 0 1,2 0 0,2 0 0,1 0 0,11 45 0,0-2 13,-13-72-260,-4-17 255,-3-14-3540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2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17887,'0'0'2544,"71"-66"-2464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2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0 835 11256,'0'0'6426,"13"-10"-5843,1-3-428,12-10 182,25-27 0,-25 19-62,-2 0 0,-1-2 0,-1 0 0,18-39 1,55-151 667,-86 200-806,-2-1 0,0 0-1,-2 0 1,0 0 0,-2 0 0,-1-1 0,0 1 0,-2-1 0,-5-40 0,5 63-116,0 1 0,0-1 0,-1 1-1,1-1 1,0 0 0,-1 1 0,1-1 0,-1 1 0,1-1 0,-1 1 0,0 0-1,1-1 1,-1 1 0,0 0 0,0-1 0,0 1 0,0 0 0,0 0-1,0 0 1,-1 0 0,1 0 0,0 0 0,-3-1 0,2 1-8,0 2 1,1-1-1,-1 0 0,0 0 1,1 1-1,-1-1 1,0 0-1,1 1 1,-1 0-1,1-1 0,-1 1 1,1 0-1,-1 0 1,1 0-1,-1 0 0,1 0 1,0 0-1,0 0 1,-1 1-1,1-1 0,0 0 1,-1 2-1,-14 18 43,1 0-1,0 1 1,2 0-1,1 1 1,0 1-1,2 0 1,1 0-1,-7 27 1,-4 34 174,-11 93-1,25-138-141,-8 75 453,-2 158-1,16-271-510,0 0 0,0-1-1,0 1 1,0 0 0,0-1-1,0 1 1,0 0 0,0-1-1,1 1 1,-1-1 0,1 1 0,-1-1-1,1 1 1,0 0 0,-1-1-1,1 0 1,0 1 0,0-1-1,0 0 1,0 1 0,0-1-1,1 0 1,1 2 0,-2-3-1,1 0 1,0 1-1,0-1 1,0 0-1,-1 0 0,1 0 1,0-1-1,0 1 1,0 0-1,-1 0 1,1-1-1,0 0 0,-1 1 1,1-1-1,0 0 1,-1 1-1,1-1 0,-1 0 1,1 0-1,-1 0 1,2-2-1,14-10 68,0-1 1,-1-1-1,-1 0 0,0-1 0,15-23 0,-1-2 97,26-52 0,-41 69-82,2-6 175,0 0 0,13-40 0,-29 70-275,1 0-1,-1 0 1,0 0-1,0 0 1,0-1-1,0 1 1,0 0-1,0 0 1,0 0-1,0 0 1,0 0-1,1 0 1,-1 0 0,0 0-1,0 0 1,0 0-1,0 0 1,0 0-1,0 0 1,0 0-1,1 0 1,-1 0-1,0 0 1,0 0-1,0 0 1,0 0-1,0 0 1,0 0 0,0 0-1,0 0 1,1 0-1,-1 0 1,0 0-1,0 1 1,0-1-1,0 0 1,0 0-1,0 0 1,0 0-1,0 0 1,0 0-1,0 0 1,0 0-1,1 0 1,-1 0 0,0 1-1,0-1 1,0 0-1,0 0 1,0 0-1,0 0 1,0 0-1,0 0 1,0 0-1,0 1 1,0-1-1,0 0 1,7 14 212,9 21-189,-14-32 4,5 14-10,2-1 0,0 0 0,1-1 0,22 28 0,-24-34-20,0 0 0,0-1 0,1 0 0,0-1 0,0 0-1,1 0 1,0-1 0,0 0 0,12 4 0,-17-9 3,-1 1 0,1-2-1,0 1 1,0 0-1,0-1 1,0 0 0,0 0-1,0-1 1,0 1-1,0-1 1,0 0 0,0 0-1,-1-1 1,1 1-1,0-1 1,-1 0 0,1 0-1,-1-1 1,0 1-1,0-1 1,0 0 0,6-6-1,-4 4 12,1-1-1,-1 0 1,0-1-1,-1 0 1,1 0-1,-1 0 1,-1 0 0,1-1-1,-1 0 1,-1 0-1,6-15 1,-8 17 5,1-1 0,-1 0 0,0 0 0,-1 1 0,1-1 0,-1 0 0,-1 0 0,1 0 0,-1 0 0,0 0 0,-1 1 0,0-1 0,0 1 0,0-1 0,-7-11 0,8 17-15,0 0 1,0 0-1,0 0 1,0 0 0,0 0-1,-1 0 1,1 1-1,0-1 1,-1 0-1,1 1 1,-1-1-1,1 1 1,0 0 0,-1-1-1,1 1 1,-1 0-1,1 0 1,-1 0-1,1 0 1,-1 0-1,1 0 1,-1 1 0,1-1-1,-1 0 1,-1 1-1,-34 14 176,31-12-178,0 1 1,-1 1-1,2-1 0,-1 1 1,0 0-1,1 0 0,0 1 1,0-1-1,1 1 0,0 0 1,0 1-1,0-1 0,1 1 1,-4 8-1,5-10-5,0 0-1,1 0 1,-1 0 0,1 0-1,1 0 1,-1 0-1,1 1 1,-1-1 0,1 0-1,1 0 1,-1 1-1,1-1 1,0 0 0,0 0-1,1 0 1,-1 0 0,1 0-1,0 0 1,0-1-1,6 9 1,-2-3-10,1-1-1,0-1 1,0 1-1,1-1 1,0 0-1,1-1 1,0 0-1,0 0 1,0-1-1,1 0 1,-1-1-1,1 0 1,1-1 0,-1 0-1,1 0 1,0-1-1,-1 0 1,1-1-1,15 1 1,-11-2 16,0-1 0,0-1 0,0 0 0,0-1 0,0 0 0,0-1 0,0-1 0,-1 0 0,1-1 0,14-8 0,-20 9-276,59-24 863,-25 12-5061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3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321 871 9344,'0'0'9001,"-10"-3"-8667,-5-1-113,0 1-1,0 0 0,-26 0 1,32 2-68,0 1 1,0 1-1,0-1 1,1 2-1,-1-1 0,0 1 1,1 0-1,-1 1 1,-12 5-1,18-6-81,-5 2 43,1-1 0,0 1 0,1 0 0,-1 0 1,1 0-1,0 1 0,0 0 0,0 1 0,0-1 0,1 1 0,0 0 0,-7 11 0,6-6 29,1-1-1,-1 1 0,2 1 1,-7 19-1,10-26-105,0 1 0,1-1 0,-1 0 0,1 0 0,0 0 0,0 1 0,1-1 0,0 0 0,-1 0 0,2 0 1,-1 0-1,1 0 0,2 7 0,0-4 35,-1-1 0,1 1 0,1-1 0,-1 0 0,1 0 0,1 0 0,-1-1 0,1 0 0,10 8 0,-13-11-38,0-1-1,1 0 1,0 0 0,-1-1-1,1 1 1,0-1 0,0 1-1,0-1 1,0 0-1,0-1 1,0 1 0,0-1-1,0 0 1,0 0-1,1 0 1,-1 0 0,0-1-1,0 0 1,0 1-1,0-1 1,0-1 0,4-1-1,0-1 24,1-1-1,-1 0 0,0 0 1,0 0-1,0-1 0,-1-1 1,0 1-1,0-1 1,-1 0-1,0-1 0,0 0 1,0 0-1,-1 0 0,-1 0 1,1-1-1,3-11 0,7-19 195,-2-1-1,12-59 1,-22 84-219,46-276 894,-43 226-613,-3-1 0,-9-98 0,4 146-208,-1 1 1,-1-1-1,-8-20 0,12 38-103,0 0-1,0 0 1,0 0-1,0-1 1,0 1-1,0 0 1,0 0-1,0 0 1,0 0-1,-1-1 1,1 1-1,0 0 1,0 0-1,0 0 1,0 0-1,0 0 1,0 0-1,-1 0 1,1-1-1,0 1 0,0 0 1,0 0-1,0 0 1,-1 0-1,1 0 1,0 0-1,0 0 1,0 0-1,-1 0 1,1 0-1,0 0 1,0 0-1,0 0 1,0 0-1,-1 0 1,1 0-1,0 0 1,0 0-1,0 0 1,0 0-1,-1 0 1,1 1-1,0-1 0,0 0 1,0 0-1,0 0 1,0 0-1,-1 0 1,1 0-1,0 0 1,0 1-1,0-1 1,0 0-1,0 0 1,0 0-1,0 0 1,0 1-1,-1-1 1,-6 11-6,-6 20-28,2 0-1,1 0 0,1 1 1,-7 55-1,-2 131-170,16-173 150,3-1-1,1 0 1,2 0-1,2 0 1,2 0-1,27 83 0,-34-124 60,0 0-1,0 0 1,0 0-1,1 0 0,0 0 1,-1 0-1,1 0 1,0 0-1,1 0 1,-1-1-1,0 1 0,1-1 1,-1 0-1,1 0 1,0 0-1,0 0 0,0 0 1,0 0-1,0-1 1,0 1-1,0-1 0,0 0 1,1 0-1,-1 0 1,0-1-1,1 1 0,-1-1 1,1 0-1,-1 0 1,1 0-1,-1 0 0,0 0 1,1-1-1,-1 0 1,0 1-1,1-1 0,-1 0 1,0-1-1,0 1 1,5-3-1,12-7 75,-1 0 0,-1 0-1,0-2 1,0 0 0,-1-1 0,-1-1-1,0-1 1,22-28 0,-10 11 66,-17 21 13,-1-1-1,10-16 0,-34 103 522,9-58-641,2 0-1,-3 31 0,5-41-32,1 1 0,0-1 0,1 0 0,0 0-1,0 1 1,0-1 0,1 0 0,-1 0 0,2 0 0,-1 0 0,4 6-1,-5-10-1,1 0-1,-1-1 1,1 1-1,-1 0 1,1-1-1,0 1 1,0-1 0,0 1-1,0-1 1,0 0-1,0 0 1,0 0-1,1 0 1,-1 0-1,0 0 1,0-1-1,1 1 1,-1-1-1,1 0 1,-1 1-1,0-1 1,4-1-1,1 1 11,-1 0 0,0-1 0,1 0 0,-1-1 0,0 1 0,1-1 0,9-4 0,2-4 9,1 0 0,-2-1 0,1-1 0,-2-1-1,1 0 1,18-21 0,-13 10 61,-2 0 1,0-2 0,23-42-1,-1-14 213,61-168 0,-82 191-276,-8 25-22,-1 0 0,-2-1 0,-2-1 0,-1 0 0,-2 0 0,-1 0 0,-2-43 0,-5 64 0,2 15 0,1-1 0,0 1 0,0 0 0,0 0 0,-1 0 0,1 0 0,0 0 0,0 0 0,0 0 0,-1 0 0,1 0 0,0 0 0,0 0 0,0 0 0,-1 0 0,1 0 0,0 0 0,0 0 0,0 0 0,-1 0 0,1 0 0,0 0 0,0 0 0,0 0 0,-1 0 0,1 0 0,0 0 0,0 0 0,0 1 0,0-1 0,-1 0 0,1 0 0,0 0 0,0 0 0,0 0 0,0 1 0,-17 23 0,16-23 0,-22 42 0,3 1 0,1 0 0,2 2 0,-16 68 0,-27 203 0,37-177 0,-126 552 0,118-565-8,-23 85-41,54-212 44,0 1 0,-1-1 0,1 0 0,0 1 0,0-1 0,0 1 0,0-1 0,-1 1 0,1-1 0,0 1 0,0-1 0,-1 0 0,1 1 0,0-1 0,-1 1 0,1-1 0,0 0 0,-1 1 0,1-1 0,-1 0 0,0 1 1,1-2 3,-1 1 1,1 0-1,0-1 1,-1 1 0,1-1-1,0 1 1,0-1 0,-1 1-1,1-1 1,0 0-1,0 1 1,0-1 0,0 1-1,0-1 1,0 1 0,-1-1-1,1 1 1,0-1 0,1 0-1,-1 1 1,0-1-1,0 1 1,0-1 0,0 1-1,1-2 1,5-74 61,15-119 46,-7 122-106,2 1 1,4 1-1,2 1 0,4 0 1,58-110-1,-12 43-1,75-128 0,-91 180 0,82-133 0,-98 148 0,37-87 0,-68 136 0,-1-1 0,0 0 0,-2 0 0,7-39 0,-13 61 0,0-1 0,0 1 0,0-1 0,0 0 0,1 1 0,-1-1 0,0 1 0,0-1 0,0 0 0,0 1 0,0-1 0,0 1 0,-1-1 0,1 1 0,0-1 0,0 0 0,0 1 0,0-1 0,-1 1 0,1-1 0,0 1 0,-1-1 0,1 1 0,0-1 0,-1 0 0,0 1 0,0 0 0,1 0 0,-1 1 0,0-1 0,1 0 0,-1 0 0,0 1 0,1-1 0,-1 0 0,1 1 0,-1-1 0,1 1 0,-1-1 0,1 1 0,-1-1 0,1 1 0,-1 0 0,-22 31 0,-132 278 0,92-146 0,5-9 0,14-57 0,15-34 0,-40 125 0,-26 169 0,85-292 0,10-64 0,0 0 0,-1 0 0,1 0 0,0 0 0,0-1 0,0 1 0,0 0 0,1 0 0,-1 0 0,1 0 0,-1 0 0,1 0 0,1 2 0,-1 1 0,0-5 0,-1 0 0,0 1 0,0-1 0,0 0 0,0 0 0,1 0 0,-1 0 0,0 0 0,0 0 0,0 0 0,1 0 0,-1 0 0,0 0 0,0 0 0,0 0 0,1 0 0,-1 0 0,0-1 0,0 1 0,0 0 0,1 0 0,-1 0 0,0 0 0,0 0 0,0 0 0,0 0 0,1 0 0,-1-1 0,0 1 0,0 0 0,0 0 0,0 0 0,0 0 0,0-1 0,0 1 0,1 0 0,-1 0 0,0 0 0,0-1 0,0 1 0,7-10 0,6-17 0,-1-1 0,12-45 0,-23 69 0,7-16 0,1 0 0,17-28 0,-17 34 0,1 1 0,0 0 0,1 0 0,0 1 0,1 0 0,0 1 0,1 0 0,1 1 0,22-13 0,8-1 0,86-33 0,-129 56 0,30-12 0,0 2 0,1 0 0,45-7 0,-62 15 0,0-1 0,28-12 0,-7 3 0,-35 13 0,1-1 0,-1 1 0,1-1 0,-1 0 0,0 1 0,1-1 0,-1 0 0,0 0 0,1 0 0,-1 0 0,0 0 0,0 0 0,0 0 0,0 0 0,0-1 0,0 1 0,0 0 0,-1-1 0,1 1 0,0-1 0,-1 1 0,1 0 0,-1-1 0,1 1 0,0-4 0,-1 3 0,0 0 0,-1 0 0,1 0 0,0-1 0,0 1 0,-1 0 0,0 0 0,1 0 0,-1 0 0,0 0 0,0 0 0,0 0 0,0 0 0,0 0 0,0 0 0,-1 1 0,-2-4 0,-1 0 0,-1 1 0,1 0 0,-1 0 0,0 1 0,0-1 0,0 1 0,-1 0 0,1 1 0,-1 0 0,1 0 0,-1 0 0,0 1 0,0 0 0,1 0 0,-1 0 0,0 1 0,0 0 0,0 1 0,0-1 0,0 1 0,0 1 0,1-1 0,-1 1 0,0 1 0,1-1 0,0 1 0,-1 0 0,1 0 0,1 1 0,-1 0 0,-7 5 0,7-4 0,-1 0 0,1 1 0,1 0 0,-1 0 0,1 0 0,-8 12 0,11-15 0,0 1 0,1-1 0,-1 1 0,1 0 0,0 0 0,0 0 0,0 0 0,0-1 0,1 1 0,0 0 0,0 1 0,0-1 0,0 0 0,0 0 0,2 6 0,1 3 0,0-1 0,1 0 0,0 0 0,1 0 0,0 0 0,1-1 0,0 1 0,1-1 0,0-1 0,1 0 0,0 0 0,0 0 0,1-1 0,1 0 0,-1-1 0,1 0 0,1-1 0,0 0 0,16 8 0,-21-11 0,1-1 0,0-1 0,0 0 0,0 0 0,0 0 0,0-1 0,0 1 0,1-2 0,-1 1 0,0-1 0,0 0 0,1-1 0,-1 0 0,0 0 0,0 0 0,0-1 0,0 0 0,0-1 0,7-3 0,4-3 0,0-2 0,0-1 0,-1 0 0,-1-1 0,17-17 0,69-82 0,-90 95 0,0 0 0,9-21 0,-12 22 0,1-1 0,20-25 0,-8 4 0,-21 36 0,0 1 0,0-1 0,0 1 0,0-1 0,0 0 0,-1 0 0,1 1 0,-1-1 0,1 0 0,-1 0 0,1 0 0,-1 0 0,0 0 0,0 0 0,0 1 0,0-1 0,0 0 0,-1-4 0,1-2 0,0 9 0,0-2 0,0 7 0,0-4 0,0-1 0,0 1 0,0-1 0,0 1 0,0-1 0,0 1 0,0 0 0,1-1 0,-1 1 0,1-1 0,-1 0 0,1 1 0,0-1 0,-1 1 0,1-1 0,0 0 0,0 1 0,0-1 0,0 0 0,2 2 0,0 1 0,0 1 0,0 0 0,0 0 0,-1 0 0,0 0 0,0 0 0,0 0 0,-1 1 0,0-1 0,0 1 0,0-1 0,-1 1 0,1-1 0,-2 1 0,1-1 0,-1 7 0,-2 7 0,0 0 0,-1 0 0,-9 24 0,12-41 0,-2 7 0,0 1 0,1-1 0,-2 12 0,4-18 0,-1 1 0,1-1 0,1 0 0,-1 0 0,0 1 0,1-1 0,0 0 0,-1 0 0,1 1 0,1-1 0,-1 0 0,0 0 0,3 3 0,-3-4 0,1 0 0,-1 0 0,1 0 0,0 0 0,0-1 0,0 1 0,0 0 0,0-1 0,0 0 0,0 1 0,1-1 0,-1 0 0,0 0 0,1 0 0,-1-1 0,0 1 0,4 0 0,6 1 0,0-1 0,17 0 0,-5-1 0,-13 1 0,0-1 0,0-1 0,0 0 0,0-1 0,0 0 0,0 0 0,-1-1 0,1 0 0,-1-1 0,0-1 0,0 1 0,0-2 0,0 1 0,-1-1 0,0-1 0,0 1 0,10-12 0,-10 9 0,0-1 0,-1 0 0,0-1 0,0 1 0,-1-2 0,-1 1 0,0-1 0,-1 0 0,0 0 0,0 0 0,-1-1 0,-1 1 0,0-1 0,1-18 0,-3 19 0,0 2 0,0-1 0,-1 1 0,-1-17 0,0 24 0,1 1 0,0-1 0,-1 1 0,0-1 0,1 1 0,-1 0 0,0 0 0,0-1 0,-1 1 0,1 0 0,0 0 0,-1 0 0,1 0 0,-1 0 0,0 0 0,1 1 0,-1-1 0,0 1 0,0-1 0,-4-2 0,5 4 0,0 0 0,-1 0 0,1-1 0,0 1 0,0 0 0,-1 0 0,1 0 0,0 0 0,0 0 0,0 0 0,-1 1 0,1-1 0,0 0 0,0 1 0,0-1 0,-1 1 0,1-1 0,0 1 0,0-1 0,0 1 0,0 0 0,0 0 0,0-1 0,0 1 0,1 0 0,-1 0 0,0 0 0,0 0 0,1 0 0,-1 0 0,0 0 0,0 2 0,-4 5 0,0 0 0,1 1 0,-4 9 0,5-8 0,-1-1 0,2 1 0,-1 0 0,1 1 0,1-1 0,0 0 0,0 0 0,1 1 0,0-1 0,1 1 0,0-1 0,1 0 0,0 0 0,0 0 0,1 0 0,1 0 0,5 10 0,-5-8 0,-1-4 0,1 1 0,0-1 0,8 13 0,-11-19 0,0-1 0,1 1 0,-1 0 0,1 0 0,0-1 0,-1 1 0,1-1 0,0 1 0,0-1 0,0 0 0,0 0 0,0 0 0,0 0 0,1 0 0,-1 0 0,0 0 0,0-1 0,1 1 0,2-1 0,3 1 0,1-1 0,-1-1 0,1 0 0,-1 0 0,0 0 0,1-1 0,-1-1 0,0 1 0,0-1 0,12-7 0,-5 1 0,0 0 0,-1-1 0,-1-1 0,17-16 0,33-43 0,-5 6 0,-55 61 0,1 0 0,0-1 0,0 1 0,0 1 0,0-1 0,1 1 0,-1-1 0,1 1 0,-1 1 0,6-3 0,-9 5 0,0-1 0,0 0 0,0 1 0,0-1 0,-1 1 0,1-1 0,0 1 0,0-1 0,-1 1 0,1-1 0,0 1 0,0 0 0,-1-1 0,1 1 0,-1 0 0,1 0 0,-1-1 0,1 1 0,0 2 0,9 19 0,-8-18 0,0 3 0,-1 0 0,1-1 0,-1 1 0,0 0 0,-1 0 0,1 0 0,-1 0 0,-1 0 0,-1 8 0,-14 64 0,16-76 0,0-3 0,4-4 0,3-9 0,1-5 0,1 0 0,1 1 0,0 0 0,1 1 0,15-17 0,14-22 0,-33 45 0,0 0 0,13-14 0,-17 21 0,1 0 0,-1 0 0,0 0 0,1 1 0,-1-1 0,1 1 0,0 0 0,0 0 0,0 0 0,5-1 0,-9 3 0,1 0 0,-1 0 0,1 0 0,-1 0 0,1 0 0,-1 1 0,1-1 0,-1 0 0,1 0 0,-1 1 0,1-1 0,-1 0 0,0 1 0,1-1 0,-1 0 0,1 1 0,-1-1 0,0 1 0,1-1 0,-1 1 0,0-1 0,0 1 0,1-1 0,-1 1 0,0-1 0,0 1 0,0-1 0,0 1 0,0-1 0,0 1 0,4 18 0,0 108 0,-4-121 0,1 0 0,0 0 0,1 0 0,-1 0 0,1 0 0,1 0 0,-1-1 0,1 1 0,-1-1 0,5 6 0,-5-9 0,-1 0 0,1 0 0,-1 0 0,1-1 0,0 1 0,0-1 0,0 1 0,0-1 0,0 0 0,0 1 0,0-1 0,0 0 0,1 0 0,-1-1 0,0 1 0,1 0 0,-1-1 0,0 0 0,1 1 0,-1-1 0,1 0 0,-1 0 0,0 0 0,1-1 0,-1 1 0,1 0 0,3-2 0,6-3 0,0 1 0,-1-2 0,0 1 0,0-2 0,-1 1 0,1-2 0,-1 1 0,-1-1 0,0-1 0,0 0 0,10-12 0,9-15 0,40-68 0,-67 102 0,21-37 0,-2-2 0,-1 0 0,15-51 0,29-132 0,-46 157 0,-9 35 0,-2 0 0,-1 0 0,-1 0 0,-1-62 0,-5 82 0,2 12 0,0 0 0,0 0 0,0 0 0,0 0 0,0 0 0,0-1 0,0 1 0,0 0 0,0 0 0,0 0 0,0 0 0,0 0 0,0 0 0,0-1 0,0 1 0,0 0 0,0 0 0,0 0 0,-1 0 0,1 0 0,0 0 0,0 0 0,0-1 0,0 1 0,0 0 0,0 0 0,0 0 0,0 0 0,-1 0 0,1 0 0,0 0 0,0 0 0,0 0 0,0 0 0,0 0 0,-1 0 0,1 0 0,0 0 0,0 0 0,0 0 0,0 0 0,0 0 0,0 0 0,-1 0 0,1 0 0,0 0 0,0 0 0,0 0 0,0 0 0,0 0 0,-1 0 0,1 0 0,0 0 0,0 0 0,0 0 0,0 1 0,0-1 0,0 0 0,-1 0 0,-3 8 0,3-6 0,-12 23 0,2 1 0,0 0 0,1 0 0,2 1 0,1 1 0,1-1 0,-3 45 0,4 203 0,6-211 0,1-19 0,2 1 0,14 68 0,-16-107 0,0 1 0,1-1 0,-1 0 0,1 1 0,1-1 0,-1-1 0,1 1 0,8 10 0,-10-14 0,1 0 0,-1-1 0,1 1 0,-1-1 0,1 1 0,0-1 0,0 0 0,0 0 0,0 0 0,1-1 0,-1 1 0,0-1 0,1 0 0,-1 0 0,1 0 0,-1 0 0,1 0 0,0-1 0,-1 0 0,5 0 0,7-1 0,0-1 0,-1-1 0,18-5 0,-26 7 0,0-1 0,0-1 0,0 1 0,0-1 0,-1 0 0,0 0 0,1 0 0,-1-1 0,0 0 0,6-6 0,-10 9 37,0 0 0,-1 0 0,1 0 0,-1 0 0,1 0 0,-1 0 0,1 0 0,-1 0 0,0 0 0,1 0-1,-1 0 1,0 0 0,0 0 0,0 0 0,0 0 0,0 0 0,0 0 0,0 0 0,0 0 0,0 0 0,0 0 0,-1-2 0,-6-11-4822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3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19295,'0'0'1472,"83"-24"-960,1 12 400,19 2 0,6 4-152,-4 4 16,-5 2-88,-17 2 16,-10 4-96,-15 4 16,-10-2-160,-17 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1:3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36 10544,'0'0'11471,"-5"10"-10943,-19 30-1,21-35-409,-3 4 590,4-8 467,7-5-277,-1 0-708,0-1 0,1-1 1,-2 1-1,1-1 1,-1 1-1,1-1 0,-2 0 1,1 0-1,3-11 1,-1-14-3362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2:41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351 83 8536,'0'0'10986,"-3"-10"-10801,-9-31-13,6 27 362,2 13 262,3-3-275,-15-3 1448,7 6-1612,0-1 0,0 1-1,-16 0 1,21 0-323,-1 1 1,1 0-1,-1 0 0,1 1 1,-1-1-1,1 1 0,-1 0 1,1 0-1,0 1 0,-1-1 1,1 1-1,0 0 0,0 0 1,0 1-1,0-1 0,1 1 1,-1-1-1,1 1 1,-1 0-1,-3 5 0,-22 22 143,20-22-132,0 1-1,1 0 1,0 0 0,0 1 0,1 0-1,0 0 1,-7 16 0,2 2 40,3-9-41,1 1 0,0 1 0,2-1 0,-5 26 0,4-12 15,5-28-44,1 1-1,0-1 1,0 1-1,0-1 0,1 1 1,-1 0-1,3 12 1,1 4 29,-2-16-33,0 0 1,0 0-1,1 0 0,0-1 0,4 10 0,-4-13-6,-1 1 0,2-1 0,-1-1 1,0 1-1,1 0 0,-1 0 0,1-1 0,0 1 0,0-1 0,-1 0 0,2 0 0,-1 0 0,6 2 1,-2 0 2,1-1 1,-1 0-1,0 0 1,1-1 0,0 0-1,0 0 1,-1-1 0,1 0-1,0-1 1,0 1-1,0-1 1,0-1 0,0 0-1,0 0 1,-1 0 0,14-5-1,-17 4 6,-1 0 0,0 0-1,1-1 1,-1 0 0,0 1 0,0-1-1,-1 0 1,1 0 0,0-1-1,-1 1 1,0 0 0,0-1 0,0 0-1,0 1 1,-1-1 0,1 0 0,-1 0-1,1-6 1,1-5 27,0 1 1,-1-1-1,-1-25 1,0 23-3,-2 1 0,0-1 1,0 0-1,-2 1 0,-4-17 1,-9-43 177,7 26-60,8 47-151,1 1-1,-1-1 0,1 0 0,0 0 0,1 0 0,-1 0 0,0 1 0,1-1 0,-1 0 0,1 0 1,2-4-1,-2 5-1,-1 1-10,0 1 0,0 0 1,0 0-1,0-1 0,0 1 0,0 0 1,0-1-1,1 1 0,-1 0 0,0-1 1,0 1-1,1 0 0,-1 0 0,0-1 1,0 1-1,0 0 0,1 0 0,-1 0 1,0 0-1,1-1 0,-1 1 0,0 0 1,1 0-1,-1 0 0,0 0 0,1 0 1,-1 0-1,0 0 0,1 0 0,-1 0 1,0-1-1,1 2 0,0-1 0,9-2-94,-9 1 64,-2 2-191,1 0 227,-1-1-1,1 1 1,-1-1 0,1 1-1,-1 0 1,1-1 0,-1 1-1,1 0 1,0 0 0,-1-1-1,1 1 1,0 0 0,0 0 0,-1-1-1,1 1 1,0 0 0,0 0-1,0 0 1,0 0 0,0-1-1,0 2 1,-2 8-1,-5 9 1,0 1 0,-8 34 0,14-44 0,-1 0 0,2 0 0,-1-1 0,2 1 0,-1 0 0,1 0 0,0-1 0,4 13 0,0-4 3,-3-7 4,1 0 1,0 1-1,0-1 0,1 0 1,1-1-1,0 1 1,1-1-1,0 0 0,0 0 1,8 9-1,7 9 58,-18-22-45,2 0 1,-1-1-1,0 1 0,6 5 1,-8-10 0,-1 0 0,1 0 1,-1 0-1,1 0 0,-1 0 0,1 0 1,0 0-1,-1-1 0,1 1 0,0 0 1,0-1-1,-1 0 0,1 1 1,0-1-1,0 0 0,0 0 0,-1 0 1,1 0-1,0 0 0,2-1 0,-3 1 1,1 0-1,-1 0 0,0-1 0,0 1 1,0-1-1,0 1 0,0-1 0,0 1 0,0-1 1,0 0-1,0 1 0,0-1 0,0 0 0,0 0 1,0 0-1,-1 0 0,1 0 0,0 0 0,-1 0 1,1 0-1,0 0 0,-1 0 0,1 0 0,-1 0 1,0 0-1,1 0 0,-1 0 0,0-1 1,0 1-1,0 0 0,0 0 0,0-2 0,0 0-376,0 0 0,0 1 0,-1-1 0,1 0 0,-1 0 0,0 0 0,0 0 0,0 1 0,0-1 0,-2-3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2:44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214 136 9848,'0'0'8769,"-9"-2"-8428,3 1-282,4 1-34,-1-1 0,1 1 0,0-1 0,-1 1 0,1 0 0,-1 0 0,1 0 0,-1 0 0,1 0 0,-1 0-1,1 1 1,0 0 0,-1-1 0,1 1 0,0 0 0,-1 0 0,1 0 0,0 0 0,0 0 0,0 1 0,0-1 0,0 1 0,0-1 0,-3 4 0,-13 20 287,0 0 0,2 1 0,1 0 0,1 2 0,1-1 0,1 2 0,-13 52 0,23-74-212,0 1 0,1-1 0,0 1 0,0-1 0,0 1 0,1-1 0,1 1 1,-1 0-1,1-1 0,0 1 0,3 8 0,-3-15-82,0 0 0,-1 0 1,1 0-1,0 0 0,-1-1 0,1 1 1,0 0-1,0 0 0,0-1 0,0 1 1,-1-1-1,1 1 0,0-1 0,0 1 1,0-1-1,0 1 0,0-1 0,1 0 0,-1 0 1,0 1-1,0-1 0,0 0 0,0 0 1,0 0-1,0 0 0,0 0 0,0 0 1,0-1-1,0 1 0,0 0 0,1-1 1,-1 1-1,0 0 0,0-1 0,1 0 1,42-20 241,-41 19-240,15-8 61,-1-1-1,0-1 1,-1-1-1,0 0 0,21-24 1,-13 11 26,1-2 105,0-2 0,-2 0 1,24-42-1,-35 41 121,-13 29-67,-3 5-98,-3 6-66,2 4-66,1 0 0,1 1-1,0-1 1,0 1 0,2 0 0,0 0-1,0 0 1,3 24 0,-1-29-24,0 0 1,1 1 0,0-1-1,1-1 1,0 1-1,0 0 1,1-1 0,0 1-1,0-1 1,1 0-1,0-1 1,0 1 0,1-1-1,9 9 1,-13-14-7,1 0 1,0 0-1,0 0 1,0 0-1,0-1 0,0 1 1,0-1-1,0 0 1,1 0-1,-1 0 1,0 0-1,1 0 0,-1-1 1,0 0-1,1 0 1,-1 1-1,1-2 1,-1 1-1,1 0 0,-1-1 1,0 0-1,1 1 1,-1-1-1,0-1 1,0 1-1,1 0 0,2-3 1,1 0 14,1 0 0,-1-1-1,0 0 1,-1 0 0,1 0 0,-1-1 0,0 0 0,0-1-1,-1 1 1,5-8 0,-1-2 34,0 0 1,-2-1-1,0 1 0,0-1 0,-2-1 1,0 1-1,-1-1 0,-1 0 0,-1 0 1,0 0-1,-1 0 0,-1 0 0,-1-1 0,-1 1 1,0 0-1,-1 0 0,-1 1 0,-1-1 1,0 1-1,-12-25 0,17 42-42,0-1 0,-1 0 0,1 1 0,0-1 0,-1 0 0,1 1 0,-1-1 0,1 1 0,-1-1 0,1 1 0,-1-1 0,0 1 0,1-1 0,-1 1 0,0-1-1,1 1 1,-1 0 0,0-1 0,0 1 0,1 0 0,-1 0 0,0 0 0,0-1 0,1 1 0,-3 0 0,3 0-8,0 1 1,-1-1-1,1 0 0,-1 0 0,1 1 1,0-1-1,-1 0 0,1 1 0,-1-1 1,1 0-1,0 1 0,0-1 0,-1 0 1,1 1-1,0-1 0,0 1 0,-1-1 1,1 1-1,0-1 0,0 1 0,0-1 1,0 0-1,0 1 0,0-1 0,0 1 1,-1-1-1,2 1 0,-1-1 0,0 1 1,0-1-1,0 1 0,0-1 0,0 1 1,0-1-1,0 1 0,0-1 0,1 1 1,-1-1-1,0 0 0,0 1 0,1-1 0,0 1 1,2 6-7,1 0 0,0-1 0,0 1 0,0-1 1,1 0-1,0 0 0,11 9 0,46 34-76,-36-30 37,101 67-180,-108-75 151,0-1 0,1-1 0,0-1 0,42 12-1,-58-19 58,0-1 0,0 1 0,0-1 0,0 0 0,0 1 0,0-2 0,0 1 0,1 0-1,-1-1 1,0 0 0,7-2 0,-10 2 13,0 1 1,0-1-1,0 1 0,0-1 1,0 0-1,0 1 0,-1-1 1,1 0-1,0 0 0,0 0 1,-1 1-1,1-1 0,0 0 1,-1 0-1,1 0 0,-1 0 1,1 0-1,0-2 0,-1 1 11,0 0 0,0 0 0,0 1-1,0-1 1,0 0 0,0 0 0,-1 0-1,1 1 1,0-1 0,-1 0-1,0 0 1,1 1 0,-1-1 0,-2-3-1,1 1 8,-1 1 0,0-1 0,0 1 0,-1 0 0,1-1 0,0 1 0,-1 1 0,0-1 0,0 0 0,0 1-1,0 0 1,0 0 0,0 0 0,-1 1 0,1-1 0,0 1 0,-1 0 0,1 0 0,-1 0 0,-6 1 0,-6-1 48,0 1 1,-1 0 0,1 1 0,-18 4-1,27-3-27,-1 0 0,1 0 1,0 0-1,-1 1 0,1 1 0,0-1 0,1 1 0,-10 6 0,13-7-13,-1 1 0,1 0 1,0-1-1,0 1 0,0 1 1,1-1-1,-1 0 0,1 1 0,0 0 1,0 0-1,1 0 0,-1 0 1,-1 8-1,3-9-14,0-1 0,1 1 0,-1 0-1,1 0 1,0 0 0,0 0 0,0 0 0,1 0 0,0 0 0,-1 0-1,1 0 1,1 0 0,-1-1 0,0 1 0,1 0 0,0-1-1,0 1 1,0-1 0,0 0 0,6 6 0,-2-1 3,1-1 1,0-1 0,0 1-1,1-1 1,0 0 0,0-1-1,11 6 1,-12-8-7,0 0 1,0 0-1,1-1 1,-1 0-1,0 0 1,1-1-1,-1 0 1,1 0-1,0-1 0,-1 0 1,1 0-1,0-1 1,-1 0-1,1 0 1,-1-1-1,1 0 1,-1 0-1,0-1 1,0 0-1,0 0 1,0 0-1,0-1 1,-1 0-1,0-1 0,0 1 1,0-1-1,0 0 1,-1-1-1,0 1 1,0-1-1,0 0 1,-1 0-1,5-8 1,-3 4 36,0-1 0,-1 0 0,0 0 0,0 0 0,-1 0 0,-1-1 0,0 0 0,0 0 0,-1 1 0,-1-1 0,0 0 0,-1-1 0,-1-14 0,-1 18 436,3 17-298,3 19-123,0-10-76,1 0 0,1-1 0,1 1 0,0-1 0,1 0 0,1-1 0,0 0 0,1 0 0,1-1 0,15 15 0,-25-27 13,1 0-1,0 0 1,0 0 0,1 0-1,-1-1 1,0 1-1,0-1 1,1 1-1,-1-1 1,1 0-1,-1 0 1,1 0-1,0 0 1,-1 0-1,1-1 1,0 1-1,0-1 1,-1 0 0,1 0-1,0 0 1,0 0-1,-1 0 1,1-1-1,0 1 1,0-1-1,-1 0 1,1 1-1,-1-1 1,1 0-1,-1-1 1,1 1 0,4-3-1,1-2 16,0 1 0,-1-1 0,0 0-1,0-1 1,0 0 0,0 0 0,-1 0 0,7-13-1,8-18 87,-2 0-1,22-66 0,-30 73 75,0-1-27,-21 51-147,7 14 0,2 1 0,1 0 0,2-1 0,1 0 0,2 1 0,11 42 0,-15-72 0,0 0 0,1 0 0,-1 0 0,1 0 0,0 0 0,0-1 0,0 1 0,1-1 0,-1 1 0,6 4 0,-7-7 0,0 0 0,0 0 0,0-1 0,0 1 0,1 0 0,-1-1 0,0 1 0,0-1 0,1 1 0,-1-1 0,0 0 0,0 1 0,1-1 0,-1 0 0,0 0 0,1 0 0,-1 0 0,0 0 0,1 0 0,-1 0 0,0-1 0,1 1 0,-1 0 0,0-1 0,0 1 0,1-1 0,-1 0 0,0 1 0,0-1 0,0 0 0,0 0 0,0 1 0,0-1 0,0 0 0,0 0 0,0 0 0,0 0 0,1-2 0,4-5 0,0 0 0,0-1 0,0 0 0,-1 0 0,7-17 0,15-52 0,-26 77 0,35-144 0,-22 83 0,-13 58 0,0 1 0,1-1 0,-1 1 0,1 0 0,0 0 0,3-5 0,-5 7 0,1 0 0,-1 1 0,0-1 0,1 1 0,-1-1 0,1 1 0,-1-1 0,1 1 0,-1-1 0,1 1 0,-1-1 0,1 1 0,-1-1 0,1 1 0,0 0 0,-1-1 0,1 1 0,0 0 0,-1 0 0,1-1 0,0 1 0,-1 0 0,1 0 0,0 0 0,-1 0 0,1 0 0,0 0 0,-1 0 0,1 0 0,0 0 0,0 0 0,-1 1 0,1-1 0,0 0 0,-1 0 0,1 0 0,0 1 0,-1-1 0,1 1 0,-1-1 0,2 1 0,66 56 0,-49-42 0,1 1 0,23 26 0,-37-35 0,1-1 0,-1 1 0,1-1 0,0-1 0,1 1 0,-1-1 0,1-1 0,0 1 0,0-1 0,1-1 0,-1 0 0,14 4 0,-18-7 0,-1 1 0,0-1 0,0 0 0,0 0 0,1-1 0,-1 1 0,0-1 0,0 1 0,0-1 0,0 0 0,0 0 0,0 0 0,0-1 0,0 1 0,0-1 0,0 1 0,-1-1 0,1 0 0,-1 0 0,5-5 0,-3 3 0,-1 0 0,0 0 0,0-1 0,0 0 0,0 1 0,-1-1 0,1 0 0,-1 0 0,-1 0 0,1 0 0,1-9 0,-2 2 0,0-1 0,0 0 0,-1 0 0,-3-22 0,2 30 0,0 0 0,0 0 0,0 0 0,0 0 0,-1 0 0,0 0 0,0 0 0,0 1 0,0-1 0,-1 1 0,0 0 0,0-1 0,0 1 0,-5-5 0,5 8 0,1-1 0,-1 1 0,1 0 0,-1 0 0,1-1 0,-1 2 0,0-1 0,1 0 0,-1 1 0,0-1 0,0 1 0,0 0 0,1-1 0,-1 2 0,0-1 0,0 0 0,0 0 0,-3 2 0,2-1 0,0 0 0,1 0 0,-1 0 0,0 1 0,1 0 0,-1 0 0,1 0 0,-1 0 0,1 0 0,0 1 0,0-1 0,-3 4 0,1 1 0,1-1 0,0 1 0,0 0 0,1 0 0,0 0 0,0 1 0,1-1 0,0 1 0,-1 9 0,1-6 0,0-1 0,1 2 0,1-1 0,0 0 0,3 20 0,-1-20 0,1 1 0,1-1 0,0 0 0,1-1 0,0 1 0,0-1 0,1 0 0,1 0 0,7 9 0,-3-5 0,2-1 0,0 0 0,0 0 0,1-1 0,15 10 0,-16-15 0,-1 1 0,1-2 0,1 0 0,-1 0 0,1-1 0,0-1 0,20 4 0,8-2 0,51 1 0,-58-5 0,0 1 0,62 13 0,-85-12 452,12 2-473,-10-5-4395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2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13864,'0'0'2208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04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1388 9536,'0'0'9705,"5"-10"-9419,63-114 579,11-19 400,-64 113-1039,24-57 433,-35 76-557,0 0 0,-1-1 0,-1 1 0,0-1 0,0 0 1,-1-12-1,2 16 65,-3 8-158,0 0 0,1 0 1,-1-1-1,0 1 0,0 0 1,0 0-1,0 0 0,0-1 1,0 1-1,1 0 0,-1 0 1,0-1-1,0 1 0,0 0 1,0 0-1,0-1 0,0 1 1,0 0-1,0 0 0,0-1 0,0 1 1,0 0-1,0 0 0,0-1 1,0 1-1,0 0 0,0 0 1,-1 0-1,1-1 0,0 1 1,0 0-1,-2-4 234,0-1 194,-4 17-398,3 0-40,-4 5 4,2 1 1,0 0-1,1 0 0,1 0 0,1 1 0,1-1 0,0 1 0,2 22 1,1-22 20,1-1 0,0 1 1,2-1-1,0 0 1,13 31-1,-16-44-5,0-1 0,1 0 0,-1 0 0,1 0 0,-1-1 0,1 1 0,0-1 0,0 1 0,1-1-1,-1 0 1,8 5 0,-8-7 4,0 0 0,0 0 0,0 0 0,0 0 0,0 0 0,0-1 0,0 0 0,0 1 0,0-1 0,0 0 0,0 0 0,1-1 0,-1 1 0,0-1 0,0 0 0,0 1 0,0-1 0,4-3 0,2 1 19,0-1-1,0-1 0,0 0 0,-1 0 1,1-1-1,-2 0 0,1 0 1,0-1-1,8-10 0,-4 2 55,0-1-1,-2-1 0,17-31 1,-17 29 5,0 1 1,2 0 0,14-17-1,-19 26-24,1 1 0,0-1 0,0 1 0,1 1 0,0 0 0,0 0 0,14-7 1,-22 14-75,1 0 0,-1 1 1,0-1-1,1 0 0,-1 0 1,0 1-1,0-1 1,1 0-1,-1 1 0,0 0 1,0-1-1,0 1 0,1-1 1,-1 1-1,0 0 1,0 0-1,1 2 0,19 17-70,-18-16 58,-1 0 1,0 0 0,0 1-1,0-1 1,0 1-1,-1-1 1,0 1-1,0 0 1,0-1-1,0 8 1,0 50-43,-2-52 43,0 4-1,-1 0 0,0-1 0,-1 1 0,-8 21 0,5-15 2,0 8 42,5-20 79,4-19 147,4-14-159,1 2 0,1-1 0,1 1 0,1 0 0,1 1 0,0 1 0,2 0 0,21-24 0,-34 43-95,0 1-1,-1 0 1,1 0 0,0 0 0,0 0 0,0 0 0,0 0-1,1 0 1,-1 1 0,0-1 0,0 0 0,1 0 0,-1 1 0,0-1-1,0 1 1,1-1 0,-1 1 0,1 0 0,-1 0 0,0-1-1,1 1 1,-1 0 0,1 0 0,-1 0 0,0 0 0,1 1-1,-1-1 1,1 0 0,-1 1 0,0-1 0,1 1 0,-1-1-1,0 1 1,1-1 0,-1 1 0,0 0 0,0 0 0,0 0-1,0 0 1,0 0 0,1 1 0,2 2-15,-1 0 1,0 0-1,0 1 1,0-1-1,0 1 1,-1 0-1,0 0 1,0-1-1,3 10 1,-2 0-24,2 0 1,7 19 0,-9-28 18,-1 0-1,1-1 1,-1 1 0,1-1 0,1 1 0,-1-1-1,0 0 1,1 0 0,0-1 0,4 4-1,-5-5 21,0-1 0,0 1-1,0-1 1,0 0-1,0 0 1,0-1-1,0 1 1,0-1-1,0 1 1,0-1-1,0 0 1,1 0-1,-1 0 1,0-1-1,0 1 1,0-1 0,0 0-1,0 1 1,0-1-1,4-3 1,-2 2 20,0 0 0,0-1 0,0 0 0,-1 0 0,1 0 0,-1 0 0,0-1 0,0 0 0,0 1 0,-1-2 0,5-4 0,17-28 145,20-34 182,-39 58-285,0 0 0,-1 0 0,-1-1 0,3-16 0,-3 14 8,5-14 75,-6 26-118,-3 19-75,-6 43 1,2-33 15,2-1 0,0 0 0,4 44 0,0-56 11,0 8-35,8 31 0,-8-44 39,0-1 0,0 0 0,1 0 1,0 0-1,0 0 0,1 0 0,-1 0 0,8 8 0,-9-12 4,0 0 0,0 0-1,0 0 1,0 0 0,0 0 0,0-1 0,0 1-1,0-1 1,1 1 0,-1-1 0,1 0 0,3 1-1,-3-1 9,1-1 0,0 0-1,0 0 1,-1 0 0,1-1-1,0 1 1,0-1-1,5-2 1,-1 0 25,-1 0 0,1-1 0,-1 0 0,1-1-1,-1 0 1,-1 0 0,1 0 0,-1-1 0,0 0 0,0 0 0,6-9 0,14-12 69,-6 6 2,-1-1 0,-1-1 1,-1 0-1,-1-2 0,-1 0 0,-1 0 0,-1-1 0,-1-1 1,10-37-1,3-27 66,20-144 1,-19 85 47,15-85 174,-38 209-308,0-45-1,-3 66-71,1-5-8,0 9-1,-1 0 1,0 0 0,1 0 0,-1 0-1,0 0 1,0 0 0,0 0-1,0 0 1,0 0 0,0 0 0,0 0-1,0 0 1,0 0 0,0 0 0,-1 0-1,1-1 1,-1-2-91,-1 15-37,-4 18-30,-2 48 0,0 6-29,1-41 96,-43 332-736,48-346 764,-1 9-26,1 0-1,3 41 0,3-19 4,-3-34 42,1 0 0,1 1 0,1-2 0,9 30 0,-6-32 36,-5-11 23,2 0-1,0 0 1,0-1 0,0 1-1,2-1 1,-1 0-1,1 0 1,1-1-1,11 14 1,-17-22-8,0 1 0,1 0 1,-1-1-1,1 1 0,-1-1 0,1 0 0,0 0 1,0 1-1,0-1 0,-1 0 0,1 0 0,0-1 1,0 1-1,0 0 0,0-1 0,1 1 0,-1-1 1,0 1-1,0-1 0,0 0 0,0 0 0,0 0 1,0 0-1,1-1 0,-1 1 0,0-1 0,0 1 1,0-1-1,0 1 0,0-1 0,0 0 0,0 0 1,0 0-1,-1 0 0,1-1 0,2-1 0,22-12 119,-20 12-97,1-1 1,-1 1-1,0-1 0,0 0 1,0-1-1,-1 0 1,0 0-1,0 0 0,0 0 1,0-1-1,3-6 1,1-3 30,0-2 0,-2 1 0,0-1 0,0 0 0,-2-1 1,0 1-1,-1-1 0,-1 0 0,0 0 0,-1-20 0,0-27 443,-2 50-403,0 13-82,-1 0 0,1 0 1,0 0-1,0 0 0,1 0 0,-1 0 1,0 0-1,1 0 0,-1 1 1,1-1-1,1-3 0,0-12 67,-2 17-64,0 3-18,0-3-21,-6 22-86,5-4 79,1 0 0,0 0 1,4 28-1,0-14 10,-2-18-2,1 1 1,1-1-1,1 0 1,0 0-1,12 25 1,-16-37 13,0-1 0,0 1 0,0 0 0,0 0 0,1 0 0,-1-1 0,1 1 0,-1-1 0,1 1 0,-1-1 0,1 0 0,0 1 0,0-1 0,0 0 0,-1 0 0,1 0 0,0 0 0,0-1 0,1 1 0,-1-1 0,0 1 0,0-1 0,0 1 0,0-1 0,0 0 0,0 0 0,3-1 0,5 0 36,0-1-1,0 0 1,-1-1-1,17-7 1,1 0 22,-6 3 21,29-15 0,-17 7-4,-18 6-37,0 0 1,0 0-1,-1-2 1,-1 1-1,0-2 1,19-20-1,-2 2 5,-11 15-13,5-7 84,-19 17-24,-4 2-15,-6 5-23,-4 2-25,-34 15 12,-73 43-1,102-53-28,0 1 0,1 0 0,0 0 0,1 2 1,0-1-1,0 2 0,2-1 0,-16 24 0,24-32-6,0 0 0,1 0 0,-1 0 0,1 0 0,0 0 0,0 0 0,1 0 0,-1 0 0,1 0 0,0 0 0,0 0 0,0 1 0,1-1 0,-1 0 0,1 0 0,0 0 0,0 0 0,1 0 0,-1 0 0,1-1 0,0 1 0,0 0 0,0-1 0,0 1 0,1-1 0,-1 0 0,1 1 0,0-1 0,0-1 0,0 1 0,0 0 0,1-1 0,-1 1 0,1-1 0,-1 0 0,8 3 0,-4-4 0,0 0 0,-1 0 0,1 0 0,-1-1 0,1 1 0,0-2 0,0 1 0,-1-1 0,1 0 0,-1 0 0,1-1 0,-1 0 0,1 0 0,-1-1 0,0 1 0,0-1 0,0 0 0,8-7 0,-5 3 0,-1 0 0,1 0 0,-1-1 0,-1 0 0,1-1 0,-2 0 0,1 0 0,-1 0 0,0-1 0,6-15 0,-9 16 0,0-1 0,-1 0 0,0 1 0,0-1 0,-1 0 0,0 0 0,-2-20 0,1 23 0,0 0 0,-1 0 0,0 0 0,-1 0 0,0 0 0,0 0 0,0 0 0,-1 1 0,0-1 0,0 1 0,-1 0 0,-4-7 0,8 12 0,-1 1 0,1-1 0,-1 0 0,1 1 0,-1-1 0,0 0 0,1 1 0,-1-1 0,0 1 0,1-1 0,-1 1 0,0-1 0,0 1 0,1-1 0,-1 1 0,0 0 0,0 0 0,0-1 0,0 1 0,0 0 0,1 0 0,-1 0 0,0 0 0,0 0 0,0 0 0,0 0 0,0 0 0,0 0 0,1 1 0,-1-1 0,0 0 0,0 0 0,0 1 0,0-1 0,1 1 0,-1-1 0,0 0 0,0 1 0,1 0 0,-1-1 0,0 1 0,1-1 0,-1 1 0,1 0 0,-1-1 0,1 1 0,-1 0 0,1 0 0,-1 1 0,-2 2 0,0 1 0,1 0 0,0 0 0,0 0 0,0 0 0,-1 10 0,1-2 0,2 1 0,0-1 0,1 0 0,0 1 0,1-1 0,0 0 0,1 0 0,0 0 0,1 0 0,1 0 0,0-1 0,1 0 0,0 0 0,1 0 0,0-1 0,13 15 0,-18-23 0,1 0 0,-1-1 0,1 1 0,0 0 0,0-1 0,0 0 0,0 0 0,0 0 0,0 0 0,0 0 0,1-1 0,-1 1 0,1-1 0,0 0 0,-1 0 0,1 0 0,0 0 0,-1-1 0,8 0 0,-5 0 0,-1-1 0,1 0 0,0 0 0,0-1 0,0 1 0,-1-1 0,1-1 0,-1 1 0,0-1 0,1 0 0,8-6 0,1-4 0,0 0 0,0-1 0,-1-1 0,21-28 0,41-74 0,-57 86 0,1-4 0,-1 0 0,-2-2 0,22-70 0,18-120 0,-38 141 0,-11 52 0,5-19 0,-2 0 0,5-73 0,-18 97 0,2 28 0,0 1 0,0 0 0,0 0 0,0-1 0,-1 1 0,1 0 0,0 0 0,0-1 0,0 1 0,0 0 0,0 0 0,-1 0 0,1-1 0,0 1 0,0 0 0,0 0 0,-1 0 0,1 0 0,0-1 0,0 1 0,-1 0 0,1 0 0,0 0 0,0 0 0,-1 0 0,1 0 0,0 0 0,0 0 0,-1 0 0,1 0 0,-1 0 0,-11 10 0,-6 15 0,1 1 0,1 0 0,1 1 0,2 1 0,0 1 0,2 0 0,-12 49 0,-28 221 0,43-235 0,3-23 0,0 81 0,6-100 0,1 1 0,1-1 0,2 1 0,0-1 0,9 24 0,-13-42 0,1 0 0,0-1 0,0 0 0,0 1 0,0-1 0,0 0 0,0 0 0,1 0 0,0 0 0,0-1 0,-1 1 0,2-1 0,-1 1 0,0-1 0,0 0 0,1 0 0,-1-1 0,1 1 0,-1-1 0,1 0 0,5 2 0,-3-2 0,0 0 0,0 0 0,0-1 0,0 0 0,0 0 0,0 0 0,0-1 0,0 0 0,-1 0 0,1-1 0,0 1 0,0-1 0,6-3 0,11-8 0,0 0 0,-1-2 0,-1 0 0,0-1 0,-2-1 0,1-2 0,-2 1 0,27-37 0,-25 26 0,-2 0 0,-2-1 0,0-1 0,-2 0 0,-1-1 0,9-38 0,36-202 0,-51 232 0,12-98 0,-18 117 0,0 0 0,-2-1 0,0 1 0,-6-29 0,5 41 0,0 0 0,-1 1 0,-7-16 0,10 22 0,-1 0 0,0 1 0,0-1 0,0 0 0,0 0 0,0 1 0,0-1 0,-1 1 0,1-1 0,-1 1 0,1-1 0,-1 1 0,1 0 0,-1 0 0,0 0 0,1 0 0,-1 0 0,0 0 0,0 0 0,0 0 0,0 1 0,0-1 0,-2 0 0,2 2 0,0 0 0,0-1 0,0 1 0,0 0 0,0 0 0,0 0 0,0 0 0,0 0 0,0 0 0,0 1 0,1-1 0,-1 1 0,1-1 0,-3 4 0,-21 26 0,13-13 0,1 1 0,1 1 0,1-1 0,1 2 0,0-1 0,-4 22 0,-23 136 0,20-92 0,3-18 0,2 0 0,0 136 0,22-67 0,-11-128 0,0 0 0,1 0 0,0 0 0,0-1 0,1 1 0,0-1 0,1 0 0,0 1 0,7 9 0,-10-16 0,0-1 0,1 1 0,0 0 0,-1-1 0,1 1 0,0-1 0,0 1 0,0-1 0,0 0 0,0 0 0,0 0 0,1 0 0,-1 0 0,0-1 0,0 1 0,1-1 0,2 1 0,-1-1 0,1 0 0,-1 0 0,0-1 0,0 1 0,0-1 0,0 0 0,-1 0 0,1-1 0,5-2 0,4-2 0,-1-1 0,-1-1 0,1 0 0,17-17 0,-7 2 0,33-41 0,8-11 0,-54 68 0,-7 5 0,0 0 0,1 0 0,-1 0 0,0-1 0,0 1 0,3-5 0,-13 51 0,-4-4 0,3 1 0,1 0 0,2 0 0,0 51 0,5-87 0,1 1 0,0 0 0,1-1 0,-1 1 0,1-1 0,0 0 0,1 1 0,-1-1 0,1 0 0,2 6 0,-3-11 0,0 1 0,-1-1 0,1 0 0,-1 1 0,1-1 0,0 0 0,-1 0 0,1 1 0,0-1 0,-1 0 0,1 0 0,0 0 0,-1 0 0,1 0 0,0 0 0,0 0 0,-1 0 0,1 0 0,0 0 0,-1 0 0,1-1 0,0 1 0,-1 0 0,1 0 0,0-1 0,-1 1 0,1 0 0,-1-1 0,1 1 0,0-1 0,-1 1 0,1-1 0,-1 1 0,1-1 0,-1 1 0,0-1 0,1 1 0,0-2 0,18-22 0,5-14 0,-2-1 0,-1-1 0,21-59 0,-39 92 0,-2 2 0,1-1 0,0 0 0,0 1 0,1-1 0,0 1 0,0 0 0,0 0 0,0 0 0,6-6 0,-22 84 0,-31 100 0,-86 222 0,121-372 0,-1 1 0,-1-1 0,-23 36 0,29-53 0,0 0 0,0-1 0,0 1 0,0-1 0,-1 0 0,0 0 0,-8 5 0,10-8 0,0 0 0,0 0 0,-1-1 0,1 1 0,0-1 0,-1 0 0,1 0 0,-1 0 0,1 0 0,-1-1 0,1 0 0,-1 0 0,-5-1 0,4 0 0,0 0 0,0-1 0,0 0 0,0-1 0,0 1 0,1-1 0,-1 0 0,1 0 0,-1-1 0,1 0 0,0 0 0,1 0 0,-1 0 0,1-1 0,-5-6 0,0 1 0,2-1 0,-1-1 0,1 0 0,1 0 0,0 0 0,-4-14 0,8 21 0,0 0 0,1 0 0,0 0 0,0 0 0,0-1 0,1 1 0,0 0 0,0 0 0,0-1 0,1 1 0,-1 0 0,1 0 0,1 0 0,-1 0 0,3-6 0,-1 4 0,1 0 0,0 0 0,0 1 0,1 0 0,-1 0 0,1 0 0,1 0 0,-1 1 0,10-7 0,1 1 0,0 0 0,1 1 0,1 1 0,-1 1 0,1 1 0,1 0 0,23-5 0,-13 7 0,-21 3 0,1 1 0,-1-1 0,11-4 0,-18 6 0,-1-1 0,0 1 0,0 0 0,0 0 0,0 0 0,1 0 0,-1 0 0,0 0 0,0 0 0,0-1 0,1 1 0,-1 0 0,0 0 0,0 0 0,0 0 0,1 0 0,-1 0 0,0 0 0,0 0 0,0 0 0,1 0 0,-1 0 0,0 0 0,0 0 0,0 1 0,1-1 0,-1 0 0,0 0 0,0 0 0,0 0 0,0 0 0,1 0 0,-1 0 0,0 0 0,0 1 0,0-1 0,0 0 0,1 0 0,-1 0 0,0 0 0,0 1 0,0-1 0,0 0 0,0 1 0,0-1 0,0 1 0,-1-1 0,1 0 0,0 1 0,0-1 0,-1 1 0,1-1 0,0 0 0,0 1 0,-1-1 0,1 0 0,-1 1 0,1-1 0,0 0 0,-1 1 0,1-1 0,-1 0 0,1 0 0,0 0 0,-1 1 0,1-1 0,-2 0 0,-16 5-3935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04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17687,'0'0'7416,"73"6"-7432,-55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05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14272,'0'0'689,"13"0"-9,531-23 2344,-382 14-2480,-28 8 220,-111 2-354,0 1 0,-1 2 1,38 10-1,-59-14-372,0 0 0,0 0 1,0 0-1,0 0 0,-1 1 0,1-1 0,0 0 0,0 1 1,-1-1-1,1 1 0,0-1 0,-1 0 0,1 1 0,0 0 1,-1-1-1,1 1 0,-1-1 0,1 1 0,-1 0 0,1-1 1,-1 1-1,1 0 0,-1 0 0,1 0 0,-1 0-170,0 0-1,-1 0 1,1-1 0,0 1-1,0 0 1,0 0-1,-1-1 1,1 1-1,0 0 1,-1-1-1,1 1 1,-1 0 0,1-1-1,0 1 1,-1-1-1,0 1 1,1-1-1,-1 1 1,0 0-1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05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16280,'0'0'4551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05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14968,'0'0'1951,"62"-64"-1351,-20 41-512,1 13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0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1040 12160,'0'0'5669,"11"-3"-4937,0 0-559,0-1 1,-1 0 0,1 0 0,-1-1-1,0-1 1,19-12 0,-6-1 124,-1 0 0,-1-2 0,-1 0 0,0-1 0,-2-2 0,0 1 0,-2-2 0,-1 0 1,-1-1-1,-1-1 0,-1 0 0,-2 0 0,9-33 0,-19 53 34,-2 6 158,-7 14 148,-19 51-284,3 1 0,-17 69 1,-22 140-35,23-88-75,8-38-88,-12 52 142,36-170-235,6-19 151,2-14 594,32-217 129,62-190 382,-77 350-1039,2 1-1,36-79 1,-42 114-163,0 1 0,2 0 0,0 1 1,1 1-1,1 0 0,1 1 0,1 1 0,26-22 1,-39 37-118,-1 1 1,1-1 0,0 1-1,1 0 1,-1 0 0,0 1-1,1 0 1,-1 0 0,12-3-1,-14 5-1,-1 0 0,0-1 0,1 1 0,-1 1 0,0-1 0,0 0 0,1 0-1,-1 1 1,0-1 0,1 1 0,-1 0 0,0 0 0,0 0 0,0 0 0,0 0-1,0 0 1,0 1 0,0-1 0,0 0 0,-1 1 0,1 0 0,0-1 0,-1 1 0,0 0-1,1 0 1,-1 0 0,0 0 0,2 3 0,2 7 0,0 0 0,0 0 0,-1 1 0,-1-1 0,0 1 0,-1 0 0,2 25 0,-3-14 0,-2-1 0,0 0 0,-8 39 0,4-46 0,-1 0 0,0 0 0,-1-1 0,-1 0 0,0 0 0,-1-1 0,-1 0 0,-14 16 0,-5 11 0,24-34 0,-1 0 0,1 0 0,-1-1 0,0 0 0,-14 11 0,17-15 0,-1 1 0,0-1 0,1 0 0,-1-1 0,0 1 0,0-1 0,0 1 0,0-1 0,0 0 0,0-1 0,0 1 0,0-1 0,0 0 0,-6 0 0,9 0 0,1 0 0,-1 0 0,0 0 0,0 0 0,0 0 0,0 0 0,0 0 0,0-1 0,0 1 0,0 0 0,1-1 0,-1 1 0,0 0 0,0-1 0,0 1 0,1-1 0,-1 0 0,0 1 0,0-1 0,1 1 0,-1-1 0,1 0 0,-1 0 0,1 1 0,-1-1 0,1 0 0,-1 0 0,1 0 0,-1 1 0,1-1 0,0 0 0,0 0 0,-1 0 0,1 0 0,0 0 0,0 0 0,0 0 0,0 0 0,0 0 0,0 1 0,1-3 0,-1 1 0,1-1 0,0 1 0,-1 0 0,1-1 0,1 1 0,-1 0 0,0 0 0,0-1 0,1 1 0,-1 0 0,1 0 0,0 1 0,-1-1 0,5-3 0,24-15 0,1 2 0,61-28 0,74-17 0,-43 18 0,-56 21 0,-46 18 0,0-1 0,-1-1 0,0-1 0,33-19 0,-53 27 0,28-14 0,-46 40 0,-30 22 0,30-31 0,-19 23 0,32-33 0,0 0 0,0 1 0,1 0 0,0-1 0,1 1 0,-1 1 0,-3 13 0,6-18 0,1 0 0,-1 0 0,1 1 0,0-1 0,0 0 0,0 0 0,1 0 0,-1 0 0,1 1 0,0-1 0,0 0 0,0 0 0,0 0 0,0 0 0,1-1 0,-1 1 0,1 0 0,0 0 0,0-1 0,0 1 0,0-1 0,0 0 0,0 0 0,1 0 0,-1 0 0,1 0 0,-1 0 0,5 1 0,-4-1 0,0 0 0,0 0 0,0 0 0,0-1 0,1 0 0,-1 0 0,1 0 0,-1 0 0,1 0 0,-1-1 0,1 1 0,0-1 0,-1 0 0,1 0 0,-1 0 0,1-1 0,-1 1 0,1-1 0,-1 0 0,1 0 0,-1 0 0,1 0 0,-1-1 0,5-2 0,-3 0 0,1 0 0,-1 0 0,0-1 0,0 1 0,0-1 0,0-1 0,-1 1 0,0-1 0,0 1 0,0-1 0,-1 0 0,0 0 0,0-1 0,-1 1 0,0-1 0,0 1 0,0-1 0,-1 0 0,1-10 0,-1 8 0,0 0 0,-2 0 0,1 0 0,-1 0 0,0 0 0,-1 0 0,0 0 0,-5-14 0,-2 1 0,-2 1 0,-14-23 0,22 39 0,-4-8 0,11 10 0,11 4 0,23 5 0,1-2 0,70-2 0,-87-2 0,-12 0 0,0-1 0,1 0 0,-1-1 0,0 0 0,0-1 0,0 0 0,0 0 0,0-1 0,0 0 0,9-7 0,8-6 0,49-41 0,-53 39 0,-4 3 0,-1-1 0,0 0 0,-2-1 0,0-1 0,0-1 0,-2 0 0,-1-1 0,0 0 0,-2-1 0,0 0 0,-1-1 0,-2 0 0,0-1 0,-2 0 0,0 0 0,2-28 0,-8 49 0,3-31 0,-2-60 0,-2 85 0,1 0 0,-2 0 0,1 1 0,-1-1 0,-1 0 0,1 1 0,-1 0 0,-1 0 0,0 0 0,0 0 0,0 0 0,-8-8 0,11 15 0,1 0 0,-1 0 0,0 0 0,0 0 0,0 0 0,0 0 0,0 0 0,0 1 0,0-1 0,0 0 0,0 1 0,0-1 0,0 1 0,0 0 0,-1-1 0,1 1 0,0 0 0,0-1 0,0 1 0,-1 0 0,1 0 0,0 0 0,0 0 0,-1 0 0,-1 1 0,1 0 0,-1 0 0,1 0 0,0 0 0,-1 1 0,1-1 0,0 1 0,0-1 0,0 1 0,0 0 0,0 0 0,-2 3 0,-3 5 0,0-1 0,0 2 0,1-1 0,-6 17 0,-7 21 0,2 0 0,2 2 0,2 0 0,2 0 0,-8 100 0,16-69 0,8 115 0,-2-169 0,1-1 0,1 1 0,1-1 0,2 0 0,0-1 0,2 0 0,0 0 0,18 29 0,-27-53 0,-1 0 0,1 1 0,0-1 0,0 0 0,0 0 0,-1 0 0,1 0 0,0 0 0,1 0 0,-1 0 0,0 0 0,0 0 0,0 0 0,0-1 0,1 1 0,-1 0 0,0-1 0,1 1 0,-1-1 0,3 1 0,0-1 0,0-1 0,0 1 0,1-1 0,-1 0 0,0 0 0,6-2 0,-10 3 0,20-7 0,0-1 0,-1 0 0,0-2 0,-1 0 0,0-1 0,20-16 0,4-3 0,-18 13 0,22-21 0,-39 33 0,-2-1 0,1 0 0,0-1 0,-1 0 0,0 1 0,-1-2 0,0 1 0,5-10 0,-9 17 0,0-1 0,1 0 0,-1 0 0,1 0 0,-1 0 0,0 1 0,0-1 0,0 0 0,1 0 0,-1 0 0,0 0 0,0 0 0,0 0 0,0 0 0,0 0 0,-1 0 0,1 1 0,0-1 0,0 0 0,-1 0 0,0-1 0,1 1 0,-1 1 0,1-1 0,-1 1 0,0-1 0,1 1 0,-1 0 0,0-1 0,1 1 0,-1 0 0,0 0 0,0-1 0,1 1 0,-1 0 0,0 0 0,0 0 0,1 0 0,-1 0 0,0 0 0,0 0 0,0 0 0,-4 1 0,0 1 0,0-1 0,0 0 0,0 1 0,0 0 0,-6 3 0,-4 5 0,0-1 0,0 2 0,1 0 0,-21 22 0,30-28 0,0 1 0,0-1 0,0 1 0,1 0 0,0 0 0,1 0 0,-1 0 0,1 1 0,0 0 0,1 0 0,0-1 0,0 1 0,0 0 0,-1 14 0,3-15 0,1-1 0,0 0 0,0 0 0,0 0 0,1 0 0,-1 0 0,4 6 0,-5-10 0,1 1 0,0 0 0,0 0 0,-1-1 0,1 1 0,1-1 0,-1 1 0,0-1 0,0 1 0,0-1 0,1 0 0,-1 1 0,1-1 0,-1 0 0,1 0 0,-1 0 0,1 0 0,0 0 0,-1-1 0,1 1 0,0 0 0,0-1 0,2 1 0,3-1 0,0-1 0,0 0 0,0-1 0,0 0 0,0 0 0,-1 0 0,1 0 0,-1-1 0,1-1 0,-1 1 0,0-1 0,0 0 0,-1 0 0,1 0 0,-1-1 0,0 0 0,0 0 0,6-8 0,4-8 0,0 0 0,-1-1 0,17-38 0,-26 48 0,0 0 0,-1-1 0,-1 1 0,1-1 0,0-12 0,-3 21 0,-1 17 0,2 43 0,0-49 0,1 1 0,-1-1 0,1 0 0,1 0 0,-1 0 0,1 0 0,1 0 0,-1-1 0,1 0 0,0 0 0,0 0 0,1-1 0,0 1 0,11 7 0,-14-12 0,0 0 0,1 0 0,0 0 0,-1 0 0,1-1 0,-1 1 0,1-1 0,0 0 0,-1 0 0,1 0 0,0 0 0,-1-1 0,1 1 0,-1-1 0,5-2 0,2 0 0,0-1 0,0 0 0,0 0 0,8-7 0,-3 3 0,-1-2 0,0 0 0,15-15 0,-23 19 0,0 0 0,0-1 0,-1 0 0,0 0 0,0 0 0,-1-1 0,0 0 0,5-13 0,-8 19 0,3-8 0,-1 0 0,0 1 0,0-1 0,-1 0 0,0 0 0,0-1 0,-1 1 0,-1-18 0,-1 19 0,0 3 0,0 0 0,0 0 0,1 0 0,0 0 0,0 0 0,2-8 0,-2 14 0,0-1 0,0 1 0,0 0 0,1-1 0,-1 1 0,0 0 0,1-1 0,-1 1 0,0 0 0,1 0 0,-1-1 0,0 1 0,1 0 0,-1 0 0,0 0 0,1 0 0,-1-1 0,0 1 0,1 0 0,-1 0 0,1 0 0,-1 0 0,0 0 0,1 0 0,-1 0 0,1 0 0,-1 0 0,1 0 0,-1 0 0,1 0 0,15 4 0,-10-2 0,3 0 0,0 1 0,0 0 0,0 0 0,-1 1 0,1 1 0,-1-1 0,0 1 0,0 1 0,-1-1 0,1 1 0,-1 1 0,0-1 0,-1 1 0,0 0 0,0 1 0,0 0 0,-1-1 0,0 2 0,-1-1 0,0 1 0,0-1 0,3 12 0,9 34 0,-13-39 0,0-1 0,1 0 0,1 0 0,1 0 0,0-1 0,0 0 0,1 0 0,1-1 0,10 13 0,-17-23 0,1-1 0,-1 0 0,1 0 0,-1 0 0,1 0 0,0 0 0,-1 0 0,1 0 0,0-1 0,0 1 0,0 0 0,0-1 0,-1 0 0,1 1 0,0-1 0,0 0 0,0 0 0,0 0 0,0 0 0,0-1 0,0 1 0,0 0 0,0-1 0,-1 1 0,5-3 0,2 0 0,0-1 0,0 0 0,-1 0 0,10-7 0,-1-1 0,0-1 0,-1-1 0,26-31 0,34-54 0,-45 56 0,-26 39 0,-3 2 0,1 0 0,-1 0 0,1 0 0,-1 0 0,0 0 0,1-1 0,-1 1 0,0 0 0,-1 0 0,1-1 0,1-4 0,-11 30 0,7-13 0,0 1 0,0 0 0,1-1 0,0 1 0,1 0 0,1 0 0,-1-1 0,2 1 0,-1 0 0,1-1 0,1 1 0,0-1 0,1 0 0,7 16 0,-10-25 0,-1 1 0,1-1 0,0 0 0,0 0 0,1 1 0,-1-1 0,0 0 0,0 0 0,0 0 0,1 0 0,-1 0 0,1-1 0,-1 1 0,0 0 0,1-1 0,-1 1 0,1-1 0,0 1 0,-1-1 0,2 1 0,1-1 0,-1 0 0,0 0 0,0-1 0,1 1 0,-1-1 0,0 1 0,0-1 0,0 0 0,5-2 0,-1 0 0,-1-1 0,0 1 0,0-1 0,0 0 0,0 0 0,-1-1 0,0 0 0,8-8 0,-28 51 0,1-17 0,0 0 0,-1-1 0,-1 0 0,-32 30 0,45-47 0,1-2 0,0 1 0,0 0 0,0-1 0,1 1 0,-1 0 0,0 0 0,1 0 0,0 1 0,-2 2 0,24-8 0,-14 2 0,0 0 0,0 0 0,0 0 0,0 1 0,0 0 0,0 0 0,12 3 0,-17-3 0,0 1 0,0-1 0,-1 1 0,1-1 0,0 1 0,-1 0 0,1 0 0,-1 0 0,1 0 0,-1 0 0,1 0 0,-1 0 0,0 1 0,1-1 0,-1 1 0,0-1 0,0 0 0,0 1 0,0 0 0,0-1 0,-1 1 0,1-1 0,0 1 0,-1 0 0,1 0 0,-1-1 0,0 1 0,1 0 0,-1 0 0,0 0 0,0-1 0,0 1 0,0 0 0,-1 0 0,1 2 0,-2 7 0,-1-1 0,0 0 0,0 0 0,-1 0 0,0-1 0,-1 1 0,0-1 0,0 0 0,-1 0 0,0-1 0,-1 0 0,-10 11 0,-5 2 0,-1-1 0,-50 35 0,65-49 0,-1 0 0,-1-1 0,1 0 0,-1 0 0,0-1 0,-19 6 0,29-10 0,-1 0 0,1 0 0,0 0 0,0 0 0,-1 0 0,1 1 0,0-1 0,0 0 0,0 0 0,-1 0 0,1 0 0,0 0 0,0 0 0,-1 0 0,1 0 0,0 0 0,0 0 0,-1 0 0,1 0 0,0 0 0,0-1 0,-1 1 0,1 0 0,0 0 0,0 0 0,-1 0 0,1 0 0,0 0 0,0-1 0,0 1 0,-1 0 0,1 0 0,0 0 0,0 0 0,0-1 0,0 1 0,0 0 0,-1 0 0,1-1 0,0 1 0,0 0 0,0 0 0,0-1 0,0 1 0,0 0 0,0 0 0,0-1 0,0 1 0,0 0 0,0 0 0,0-1 0,0 1 0,0 0 0,0 0 0,0 0 0,0-1 0,0 1 0,0 0 0,0 0 0,0-1 0,1 1 0,-1 0 0,0 0 0,0-1 0,0 1 0,0 0 0,1 0 0,11-19 0,-10 16 0,11-15 0,0 1 0,2 0 0,0 1 0,1 0 0,35-25 0,50-36 0,-42 31 0,81-48 0,-108 74 0,-1-1 0,-1-2 0,-1 0 0,-1-2 0,-1-2 0,-2 0 0,43-58 0,-41 41 0,-26 41 0,1 1 0,-1 0 0,-1 0 0,1 0 0,0-1 0,0 1 0,-1 0 0,0-1 0,1 1 0,-1-1 0,0 1 0,0-1 0,0 1 0,-1 0 0,1-1 0,0 1 0,-1 0 0,-1-4 0,2 5 0,0 1 0,-1-1 0,1 0 0,-1 1 0,1-1 0,-1 0 0,0 1 0,1-1 0,-1 1 0,0-1 0,1 1 0,-1 0 0,0-1 0,1 1 0,-1-1 0,0 1 0,0 0 0,1 0 0,-1 0 0,0-1 0,0 1 0,0 0 0,1 0 0,-1 0 0,0 0 0,0 0 0,0 0 0,1 0 0,-1 1 0,0-1 0,-1 1 0,-24 10 0,26-11 0,-12 7 0,0 1 0,1-1 0,0 2 0,1 0 0,0 0 0,0 0 0,1 2 0,0-1 0,-12 20 0,21-29 0,-1 1 0,1 0 0,0 0 0,0-1 0,0 1 0,0 0 0,0 0 0,0 0 0,0-1 0,1 1 0,-1 0 0,1 0 0,-1-1 0,1 1 0,-1 0 0,1-1 0,0 1 0,0-1 0,0 1 0,0-1 0,0 1 0,0-1 0,1 0 0,-1 1 0,0-1 0,3 1 0,1 3 0,0 0 0,1 0 0,-1-1 0,1 0 0,10 5 0,-6-6 0,2 1 0,-1-2 0,0 0 0,0 0 0,1-1 0,-1 0 0,1-1 0,20-2 0,8 1 0,-39 0 0,-1 1 0,1 0 0,0 0 0,-1 0 0,1 0 0,0 0 0,0 0 0,-1 0 0,1 0 0,0 0 0,-1 1 0,1-1 0,0 0 0,0 0 0,-1 1 0,1-1 0,0 0 0,-1 1 0,1-1 0,-1 1 0,1-1 0,-1 1 0,1-1 0,-1 1 0,1-1 0,-1 1 0,1-1 0,-1 1 0,1 0 0,-1-1 0,0 1 0,0 0 0,1-1 0,-1 1 0,0 0 0,0-1 0,0 1 0,1 0 0,-1 0 0,0-1 0,0 1 0,0 0 0,0 0 0,-1-1 0,1 1 0,0 0 0,0-1 0,0 1 0,0 0 0,-1-1 0,1 1 0,0 0 0,-1-1 0,1 1 0,-1 0 0,0 0 0,-3 7 0,0 0 0,-1 0 0,-9 10 0,10-12 0,-31 33 0,26-30 0,1-1 0,1 1 0,-12 18 0,17-25 0,1 0 0,0 0 0,0 0 0,0 0 0,0 0 0,1 1 0,-1-1 0,1 0 0,-1 1 0,1-1 0,0 0 0,-1 1 0,1-1 0,1 0 0,-1 1 0,1 2 0,-1-4 0,0-1 0,0 1 0,1-1 0,-1 1 0,0-1 0,0 1 0,1-1 0,-1 0 0,1 1 0,-1-1 0,0 1 0,1-1 0,-1 0 0,1 0 0,-1 1 0,1-1 0,-1 0 0,1 0 0,-1 1 0,1-1 0,-1 0 0,1 0 0,-1 0 0,1 0 0,-1 0 0,2 0 0,0 0 0,0 0 0,0-1 0,0 1 0,0-1 0,0 0 0,1 1 0,-1-1 0,0 0 0,-1 0 0,4-2 0,8-7 0,0 0 0,0 0 0,-1-2 0,0 1 0,16-23 0,-7 5 0,29-49 0,-29 39 0,-1 0 0,-2-1 0,-2-1 0,-2-1 0,-2 0 0,-1 0 0,-2-2 0,-3 1 0,3-70 0,-9 95 0,0-21 0,-5-49 0,0 74 0,5 13 0,-1 1 0,1 0 0,0 0 0,0 0 0,0 0 0,0 0 0,-1 0 0,1-1 0,0 1 0,0 0 0,0 0 0,-1 0 0,1 0 0,0 0 0,0 0 0,0 0 0,-1 0 0,1 0 0,0 0 0,0 0 0,-1 0 0,1 0 0,0 0 0,0 0 0,0 0 0,-1 0 0,1 1 0,0-1 0,0 0 0,0 0 0,0 0 0,-1 0 0,1 0 0,0 1 0,-16 20 0,-7 25 0,2 1 0,2 1 0,-23 86 0,7 16 0,-16 154 0,44-239 0,5 121 0,7-164 0,-7-26 861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0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18591,'0'0'1296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3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10248,'0'0'11393,"7"12"-10768,-1-3-505,-1 1 0,0 0 0,-1 0 1,0 1-1,-1-1 0,0 1 0,-1-1 0,0 1 0,1 21 0,-1 89 1620,-22 198-1,-4-181 586,22-126-2043,1-10-86,1-1 0,-1 1 0,1-1 1,0 1-1,0-1 0,-1 1 0,1 0 1,1-1-1,-1 1 0,0 2 0,1-3-162,-1-1-1,1 0 0,0 1 0,-1-1 1,1 1-1,-1-1 0,1 0 0,0 1 0,-1-1 1,1 0-1,0 0 0,-1 0 0,1 1 1,0-1-1,-1 0 0,1 0 0,0 0 1,0 0-1,-1 0 0,1 0 0,0 0 1,-1-1-1,1 1 0,0 0 0,0 0 0,-1 0 1,1-1-1,-1 1 0,1 0 0,1-1 1,158-41-13,-135 37-22,0 2 1,0 2-1,0 0 0,42 4 0,-55-3 1,0 0 0,0 0 0,20-4 0,-29 4 497,-7 1 1,-6 2-5473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3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0 191 16879,'0'0'1222,"7"-10"-589,4-5-327,1 0 0,1 1-1,0 0 1,1 1 0,0 0-1,26-16 1,-16 17 80,0 2 0,1 0 1,0 2-1,1 1 0,51-8 0,-69 14-299,1-1 56,1 1 1,0 0-1,-1 0 1,1 1-1,0 0 0,-1 1 1,1 0-1,0 1 0,-1 0 1,17 6-1,10 2 384,-28-9-338,-1 1 0,1 0 0,-1 0 1,1 1-1,-1 0 0,0 1 0,10 5 0,-17-8-179,0-1 0,1 0-1,-1 1 1,0-1 0,1 0 0,-1 1-1,0-1 1,0 0 0,1 1-1,-1-1 1,0 0 0,0 1 0,0-1-1,0 1 1,1-1 0,-1 1-1,0-1 1,0 0 0,0 1 0,0-1-1,0 1 1,0-1 0,0 1 0,0-1-1,0 1 1,0-1 0,-1 0-1,1 1 1,0-1 0,0 1 0,0-1-1,0 0 1,-1 1 0,1-1 0,0 1-1,0-1 1,-1 0 0,1 1-1,0-1 1,-1 0 0,1 1 0,0-1-1,-1 0 1,1 0 0,0 0 0,-1 1-1,1-1 1,-1 0 0,0 0-1,-16 9-3783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3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15376,'0'0'1999,"12"-8"-1324,20-10-129,0 1 0,2 1 0,59-19 0,-36 22 608,1 2 0,109-5 1,-153 15-816,-1 0 1,1 2 0,-1-1 0,19 5-1,-29-5-288,1 1-1,-1 0 1,0 0-1,0 0 1,0 0-1,0 0 1,0 1-1,-1-1 1,1 1-1,0 0 1,-1 0-1,1 0 1,-1 0-1,1 0 1,-1 0-1,0 1 1,0-1-1,0 1 1,-1 0-1,1 0 1,0-1-1,-1 1 1,0 0-1,2 4 1,1 14-3364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3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1 811 8936,'0'0'3289,"14"-13"-2826,1-1-320,-6 7-54,-1-1 0,0 1 0,0-2 0,-1 1 0,0-1 0,0 0 0,10-20 1,6-23 515,-21 47-503,-1 0 1,1 1 0,-1-1 0,0 0 0,-1 0 0,1 0-1,-1 0 1,0 0 0,0-5 0,0 9-80,0 0 1,0 1 0,0-1-1,-1 1 1,1-1-1,0 0 1,0 1-1,0-1 1,0 1-1,-1-1 1,1 1-1,0-1 1,-1 1 0,1-1-1,0 1 1,-1-1-1,1 1 1,0-1-1,-1 1 1,1 0-1,-1-1 1,1 1 0,-1 0-1,1-1 1,-1 1-1,1 0 1,-1 0-1,1-1 1,-1 1-1,0 0 1,1 0 0,-1 0-1,-1 0 16,0 0 0,1 0-1,-1 1 1,0-1 0,1 1 0,-1-1 0,0 1-1,1 0 1,-1-1 0,1 1 0,-2 1 0,-5 3 96,1 1 1,0 0 0,-8 9-1,8-8-13,0 1-1,0 1 1,2-1-1,-1 1 1,1 0-1,0 0 1,1 1-1,-6 17 0,8-23-58,1 0 0,0 0 0,1 0 0,-1 1 0,1-1 0,0 0 0,0 1 0,0-1 0,1 0 0,-1 0 0,1 1 0,0-1 0,0 0 0,1 0 0,-1 0 0,1 0 0,0 0 0,0 0 0,0-1 0,0 1 0,1 0 0,-1-1 0,1 0 0,5 5 0,-3-4-1,1 1 1,-1-1-1,1 0 1,0 0-1,1-1 0,-1 0 1,1 0-1,-1 0 1,1-1-1,13 3 0,-9-4 5,0 1 0,0-2 0,0 1 1,0-2-1,1 1 0,14-4 0,-2-2 36,-1 0 0,1-2 1,-1 0-1,0-2 1,35-20-1,-21 4 37,0 0 1,-1-3-1,-2-1 0,40-45 1,-54 54-72,8-9 42,-1-1 1,-2-1 0,-1-2-1,-2 0 1,20-41 0,-28 46-17,-1-1-1,-1-1 1,-2 0 0,-1-1-1,-1 1 1,6-59 0,-13 85-66,-1 0 0,0 1-1,0-1 1,0 0 0,-1 0 0,-1-7 0,2 12-24,0 0 1,0-1-1,0 1 1,0 0-1,-1-1 1,1 1-1,0 0 1,0-1-1,0 1 1,-1 0-1,1-1 0,0 1 1,-1 0-1,1 0 1,0-1-1,0 1 1,-1 0-1,1 0 1,0-1-1,-1 1 1,1 0-1,-1 0 1,1 0-1,0 0 1,-1 0-1,1 0 1,0 0-1,-1 0 0,1 0 1,-1 0-1,-1 0 5,1 1 0,-1-1 0,1 1 0,-1-1 0,1 1 0,-1 0 0,1 0 0,-1 0 0,1 0 0,0 0 0,-3 3 0,-15 16 27,0 2 1,1 0-1,1 1 1,-24 42-1,-42 105-6,76-155-25,-7 16-15,2 0 0,2 1 0,-11 51 1,17-63-7,2 0 0,0 0 0,1 0 0,1 0 1,1 0-1,1 0 0,5 22 0,-5-33 7,0-1-1,1 1 1,0-1 0,0 1-1,1-1 1,0 0-1,1 0 1,0-1-1,0 1 1,0-1-1,1 0 1,0-1 0,1 1-1,-1-1 1,1 0-1,8 5 1,-8-7 0,0-1 1,0 1-1,0-1 1,0-1-1,0 1 1,1-1-1,-1 0 1,1-1-1,0 0 0,-1 0 1,1-1-1,0 1 1,-1-2-1,1 1 1,0-1-1,-1 0 1,1-1-1,13-4 1,-3-2 4,-1-1 0,0 0 0,-1-1 1,0 0-1,0-2 0,23-21 0,33-24 103,-63 49 63,-24 19-65,3 0-87,-1 0 1,2 0-1,0 1 0,0 1 1,1 0-1,1 0 0,0 1 1,1 0-1,0 1 0,1 0 1,-5 17-1,11-32-11,1 1 0,-1 0 0,1 0 0,0 0 0,-1 0 1,1 0-1,0 0 0,0 0 0,0 0 0,-1 0 0,1 0 0,0 0 0,0 0 0,1 0 1,-1-1-1,0 1 0,0 0 0,0 0 0,1 0 0,-1 0 0,0 0 0,1 0 0,-1 0 1,1 0-1,-1-1 0,1 1 0,-1 0 0,1 0 0,0-1 0,-1 1 0,1 0 0,0-1 0,-1 1 1,1 0-1,0-1 0,0 1 0,0-1 0,0 0 0,0 1 0,-1-1 0,1 0 0,0 1 1,0-1-1,0 0 0,0 0 0,0 0 0,0 0 0,0 0 0,0 0 0,0 0 0,0 0 1,2-1-1,4 1 0,1-1 1,-1-1-1,1 0 1,-1 0 0,12-4-1,-3-2 11,-1 0-1,1-1 1,-1-1 0,-1 0-1,0-1 1,0-1-1,-1 0 1,0 0 0,-1-2-1,-1 1 1,14-22-1,-2-3 34,-1-2-1,-1 0 0,19-58 0,-21 42 41,-3-2-1,-2 0 0,-3 0 1,-2-2-1,1-71 0,-9 110-33,-1 0-1,0 0 0,-1-1 1,-5-21-1,6 43-47,0 0 0,0-1 1,0 1-1,0 0 0,0-1 1,0 1-1,0 0 0,-1-1 0,1 1 1,0 0-1,0-1 0,0 1 1,0 0-1,-1-1 0,1 1 0,0 0 1,0-1-1,-1 1 0,1 0 1,0 0-1,0 0 0,-1-1 0,1 1 1,0 0-1,-1 0 0,1 0 0,0-1 1,-1 1-1,1 0 0,0 0 1,-1 0-1,1 0 0,0 0 0,-1 0 1,1 0-1,-1 0 0,1 0 1,0 0-1,-1 0 0,0 0 0,-13 9 53,7-3-43,0 0 0,1 1 1,0-1-1,0 2 0,1-1 0,0 0 1,-7 14-1,-23 62 42,31-73-46,-17 49 24,2 1-1,2 0 1,4 1 0,2 1-1,2 0 1,4 1 0,2 66-1,4-102-18,2-1 1,0 1-1,2-1 0,1 0 0,1 0 0,1 0 0,17 36 1,-23-57 3,1-1 0,0 1 0,0-1 0,0 0 0,1 0 0,-1 0 0,1 0 0,0-1 0,0 1 0,0-1 0,1 0 0,-1 0 0,1-1 0,0 1 0,-1-1 0,1 0 0,9 2 0,-4-2-538,1 0 1,-1 0-1,1-1 1,-1-1-1,1 0 1,17-2-1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4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14776,'0'0'3697,"8"13"-2581,0 1-773,-4-9-206,0 1-1,0 0 0,-1 0 0,0 0 1,-1 0-1,1 0 0,-1 0 0,0 1 0,-1-1 1,1 1-1,-1-1 0,0 11 0,-1 3 886,0 1 1,-1-1-1,-1 0 0,-9 36 0,5-45 753,2-10-1743,2-5-2996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4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13560,'0'0'4983,"12"-4"-4056,57-16-168,1 2 0,1 3 0,82-6 1,232 5 2215,-360 15-2400,-1 2 1,1 1-1,41 8 0,-65-9-519,1-1 0,-1 1 1,0 0-1,0 0 0,0 0 0,0 0 0,0 0 0,0 0 0,0 0 1,0 0-1,0 1 0,0-1 0,-1 0 0,1 0 0,-1 1 0,1-1 0,-1 1 1,1-1-1,-1 0 0,0 1 0,1-1 0,-1 1 0,0-1 0,0 3 1,-1 36-2533,1-36 1116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5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14568,'0'0'2169,"2"19"-1511,6 313 1785,7 709 1944,-8-936-3804,1 34 1475,-8-139-1818,0-9 11,-4-43-3269,4 50 2424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5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15072,'0'0'1962,"4"19"-1190,28 290 1661,18 382 867,-28-424-1688,-17-203-228,-5 82-1,9-187-363,-5 5-4652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6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14368,'0'0'3638,"0"10"-2742,-1 39-87,0 58 521,1-90-986,2 1 0,0-1 0,8 32 0,-8-44-191,-1 0 0,1 0 0,0 0 0,1-1 0,-1 1 0,1-1 0,3 6 1,-5-9-97,0 0 1,0 0-1,0 0 1,0 0 0,0 0-1,1-1 1,-1 1-1,0 0 1,0 0 0,1-1-1,-1 1 1,0-1 0,1 1-1,-1-1 1,0 0-1,1 1 1,-1-1 0,1 0-1,-1 0 1,1 0-1,-1 0 1,1 0 0,-1 0-1,0 0 1,1-1-1,-1 1 1,1 0 0,-1-1-1,2 0 1,5-3 70,0 0 1,0-1-1,-1 0 0,1 0 0,-1-1 1,0 0-1,0 0 0,-1 0 1,7-9-1,7-11 257,19-34 0,-9 14 143,-19 28-275,-9 13-111,0 1 0,1 0 1,-1 0-1,1 0 0,0 0 0,0 1 0,1-1 0,-1 1 0,1 0 0,5-5 0,-9 8-126,1 0 0,-1 0 0,0 0 0,0 0 0,0 0 0,0 0 0,0 0 0,0 0 0,1 0 0,-1 0 0,0 0 0,0 0 0,0 0 0,0 0 0,0 1 0,0-1 0,1 0 0,-1 0 0,0 0 0,0 0 0,0 0 0,0 0 0,0 0 0,0 0 0,0 0 0,0 0 0,1 0 0,-1 1 0,0-1 0,0 0 0,0 0 0,0 0 0,0 0 0,0 0 0,0 0 0,0 1 0,0-1 0,0 0 0,0 0 0,0 0 0,0 0 0,0 0 0,0 0 0,0 1 0,0-1 0,0 0 0,0 0 0,0 0 0,0 0 0,0 0 0,0 0 0,0 1 0,0-1 0,0 0 0,0 0 0,-1 0 0,1 0 0,0 0 0,0 0 0,0 3 129,-2 70 112,-4 0 1,-3 0-1,-29 112 0,-89 203 601,124-380-858,1 0 0,-1 0 0,0 0 0,-1-1 0,0 1 0,0-1 0,-1 1 0,1-1 0,-2-1 0,-7 10 0,12-16 0,1 0 0,0 0 0,-1 0 0,1 0 0,-1 0 0,1 0 0,0 0 0,-1 0 0,1-1 0,-1 1 0,1 0 0,0 0 0,-1 0 0,1 0 0,0-1 0,-1 1 0,1 0 0,0 0 0,-1-1 0,1 1 0,0 0 0,-1 0 0,1-1 0,0 1 0,0 0 0,-1-1 0,1 1 0,0-1 0,0 1 0,0 0 0,-1-1 0,-7-14 0,6 8 0,0-1 0,0 1 0,0 0 0,1-1 0,0 0 0,0 1 0,1-1 0,0 1 0,1-1 0,1-11 0,1 3 0,1-1 0,0 1 0,11-26 0,-12 34 0,1 0 0,-1 1 0,2-1 0,-1 1 0,1 0 0,10-11 0,-11 14 0,0 0 0,0 1 0,0 0 0,1 0 0,0 0 0,-1 0 0,1 1 0,0 0 0,0 0 0,0 0 0,8-2 0,-11 4 0,18-5 0,31-3 0,-44 8 0,1 0 0,0 0 0,0 1 0,0 0 0,-1 0 0,16 5 0,-13-3 0,16 6 0,-25-7 613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6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1 253 15576,'0'0'5918,"10"-3"-5061,-1 2-593,-5 0-168,0 0 0,0 1 0,0-1 1,-1 0-1,1-1 0,0 1 0,-1-1 0,1 1 0,-1-1 0,1 0 0,-1-1 0,0 1 0,0 0 0,5-6 1,114-142 3459,-106 129-3051,-5 5-121,-10 14-249,1-1 0,-1 0 0,1 0 0,0 1 0,0-1 0,0 1 0,1-1 0,-1 1 0,1 0 0,-1 0 1,1 0-1,2-2 0,-4 5-80,0-1 0,-1 0 0,1 0 0,-1 1 0,1-1 0,-1 0 1,1 1-1,-1-1 0,1 0 0,-1 1 0,0-1 0,1 1 0,-1-1 0,1 1 1,-1-1-1,0 0 0,0 1 0,1 0 0,-1-1 0,0 1 0,0-1 0,1 1 1,-1-1-1,0 1 0,0-1 0,0 1 0,0 0 0,0-1 0,0 1 0,0 0 1,1 4 163,4 14-127,-1 1 0,-1-1 0,-1 1 0,0 27 1,-2-21-56,2 0 1,6 30-1,19 102-37,-24-139 833,0-1-1670,-3-7-3099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9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238 555 13168,'0'0'8107,"-12"0"-7487,4-1-466,4 1-110,1-1 1,0 1 0,-1 0-1,1 0 1,0 0 0,-1 0 0,1 1-1,0-1 1,-1 1 0,1 0 0,0 0-1,0 0 1,0 0 0,0 1 0,0-1-1,0 1 1,0 0 0,0 0 0,-4 4-1,-12 13 208,1 1 0,1 1-1,1 1 1,1 0 0,-13 25-1,22-36-130,1 0-1,0 1 0,1-1 0,0 1 1,0 0-1,1 1 0,1-1 0,0 0 0,1 1 1,0-1-1,1 1 0,0-1 0,3 15 1,-3-24-75,1-1 1,0 1-1,-1 0 1,1-1 0,0 1-1,0 0 1,0-1 0,1 1-1,-1-1 1,0 0 0,1 1-1,0-1 1,-1 0 0,1 0-1,0 0 1,0 0-1,0 0 1,1-1 0,3 3-1,-3-2 9,1-1 0,-1 0 0,1 0 0,0 0 0,0-1-1,-1 1 1,1-1 0,0 0 0,0 0 0,-1 0-1,1 0 1,6-2 0,5-2 87,0 0 0,-1-1-1,0-1 1,0 0 0,26-17-1,-19 7 20,0 0 0,-2-1 0,0-2 0,-1 0 0,24-31 0,29-32 707,-58 72-304,-13 10-550,0 0 0,0 0 0,0 0 0,0 0 0,0 0 0,1 0 0,-1-1 0,0 1 1,0 0-1,0 0 0,0 0 0,0 0 0,0 0 0,0 0 0,1 0 0,-1 0 0,0 0 0,0 0 0,0 0 0,0 0 1,0 0-1,0 0 0,0 1 0,1-1 0,-1 0 0,0 0 0,0 0 0,0 0 0,0 0 0,0 0 0,0 0 0,0 0 1,0 0-1,0 0 0,1 0 0,-1 0 0,0 1 0,0-1 0,0 0 0,0 0 0,0 0 0,0 0 0,0 0 1,0 0-1,0 0 0,0 0 0,0 1 0,0-1 0,0 0 0,0 0 0,0 0 0,-6 26 1089,1-9-1238,0 8 153,-4 37 0,8-52-19,1 0 1,0 0-1,0-1 0,1 1 0,1 0 0,-1-1 0,5 13 0,-5-19 1,0 0 0,0-1 0,0 0 0,0 1 0,1-1 0,-1 1 0,0-1 0,1 0 0,0 0 0,0 0 0,-1 0 0,1 0 0,1 0 0,-1-1 0,0 1 0,0-1 0,0 1 0,1-1 0,3 2 0,-3-2 0,1 0 0,0-1 0,0 1 0,0-1 0,0 0 0,0 0 0,0 0 0,0 0 0,0-1 0,0 1 0,7-3 0,0-1 0,-1 0 0,1-1 0,-1 0 0,0 0 0,-1-1 0,1 0 0,-1-1 0,10-9 0,-9 7 0,-1 0 0,-1-1 0,1 1 0,-2-2 0,1 1 0,-1-1 0,-1 0 0,0-1 0,0 0 0,-1 0 0,-1 0 0,6-24 0,-10 33 0,1-4 0,0 1 0,0-1 0,-1 0 0,0 1 0,0-1 0,-1 1 0,-1-10 0,1 14 0,-3-20 0,4 22 0,0-1 0,0 1 0,0-1 0,0 0 0,0 1 0,0-1 0,0 1 0,0-1 0,0 1 0,0-1 0,0 1 0,1-1 0,-1 0 0,0 1 0,0-1 0,0 1 0,1-1 0,-1 1 0,0 0 0,1-1 0,-1 1 0,0-1 0,1 1 0,-1-1 0,1 1 0,-1 0 0,0-1 0,1 1 0,-1 0 0,2-1 0,109-37 0,-79 28 0,54-8 0,-71 15 0,-13 2 0,-1 1 0,0-1 0,1 1 0,-1 0 0,1 0 0,-1 0 0,1 0 0,-1 0 0,1 0 0,-1 0 0,1 0 0,1 1 0,-10 19 0,-2 4 0,-20 33 0,21-45 0,1 0 0,1 1 0,0 0 0,1 0 0,0 0 0,1 1 0,1-1 0,0 1 0,-1 18 0,4-25 0,0 1 0,0-1 0,1 0 0,0 1 0,0-1 0,1 0 0,0 0 0,1 0 0,-1 0 0,1 0 0,0-1 0,6 9 0,-6-12 0,-1 0 0,0 0 0,1 0 0,-1-1 0,1 1 0,0-1 0,-1 0 0,1 0 0,0 0 0,1 0 0,-1-1 0,0 1 0,0-1 0,1 1 0,-1-1 0,1-1 0,-1 1 0,1 0 0,-1-1 0,1 1 0,-1-1 0,1 0 0,0 0 0,-1-1 0,1 1 0,-1-1 0,7-1 0,9-4 0,0-1 0,-1-1 0,0 0 0,0-2 0,0 0 0,25-19 0,88-85 0,-95 79 0,-2-2 0,-2-1 0,-1-2 0,26-45 0,-39 54 0,-1-1 0,-1-1 0,-2 0 0,-1-1 0,-2 0 0,9-49 0,-16 64 0,-1-1 0,-1 0 0,-1 0 0,-1 0 0,-3-21 0,3 41 0,0 0 0,0 0 0,0 0 0,0 0 0,0-1 0,0 1 0,0 0 0,0 0 0,0 0 0,0 0 0,0 0 0,0 0 0,0-1 0,0 1 0,0 0 0,0 0 0,0 0 0,-1 0 0,1 0 0,0 0 0,0 0 0,0 0 0,0 0 0,0-1 0,0 1 0,0 0 0,-1 0 0,1 0 0,0 0 0,0 0 0,0 0 0,0 0 0,0 0 0,0 0 0,-1 0 0,1 0 0,0 0 0,0 0 0,0 0 0,0 0 0,0 0 0,-1 0 0,1 0 0,0 0 0,0 0 0,0 0 0,0 1 0,0-1 0,0 0 0,0 0 0,-1 0 0,1 0 0,0 0 0,0 0 0,-7 7 0,-5 11 0,1 0 0,1 1 0,-10 27 0,5-12 0,-13 28 0,2 3 0,3 0 0,3 1 0,3 1 0,-16 133 0,32-174 0,1 1 0,1-1 0,1 0 0,1 0 0,2 0 0,11 39 0,-16-64 0,0 0 0,1 0 0,-1 0 0,1 1 0,-1-1 0,1 0 0,-1 0 0,1 0 0,0 0 0,-1 0 0,1 0 0,0 0 0,0 0 0,0 0 0,0 0 0,0 0 0,0-1 0,0 1 0,0 0 0,0-1 0,0 1 0,0-1 0,1 1 0,-1-1 0,0 1 0,0-1 0,2 0 0,1 0 0,-1 0 0,1 0 0,-1 0 0,1-1 0,-1 0 0,1 1 0,-1-1 0,1-1 0,5-2 0,4-3 0,0 0 0,0-1 0,22-18 0,123-126 0,-129 119 0,-2-1 0,24-38 0,9-13 0,-34 50 0,-1-1 0,-2-1 0,-1-1 0,-2-1 0,23-67 0,-30 69 0,-5 18 0,-1 0 0,-1-1 0,0 0 0,-2-1 0,3-36 0,-7 54 0,-4 16 0,3-11 0,-1 0 0,1 0 0,0 1 0,1-1 0,-1 1 0,0-1 0,0 5 0,1-23 0,-1 0 0,0 0 0,-1 1 0,-8-31 0,10 46 0,-1 0 0,1-1 0,0 1 0,0 0 0,-1 0 0,1-1 0,0 1 0,-1 0 0,1 0 0,0 0 0,-1 0 0,1-1 0,0 1 0,-1 0 0,1 0 0,0 0 0,-1 0 0,1 0 0,0 0 0,-1 0 0,1 0 0,-1 0 0,1 0 0,0 0 0,-1 0 0,1 0 0,0 0 0,-1 0 0,1 0 0,0 1 0,-1-1 0,1 0 0,0 0 0,-1 0 0,1 1 0,0-1 0,0 0 0,-1 0 0,1 1 0,0-1 0,0 0 0,-1 0 0,1 1 0,0-1 0,0 0 0,-1 1 0,-14 14 0,0 0 0,2 1 0,-1 0 0,-18 31 0,9-7 0,-22 49 0,28-49 0,-22 80 0,33-94 0,1 0 0,1 0 0,1 0 0,1 38 0,2-51 0,1-1 0,1 1 0,1-1 0,-1 0 0,2 0 0,0 0 0,0 0 0,1-1 0,9 16 0,-11-21 0,0-1 0,1 0 0,0 0 0,0 0 0,0 0 0,1-1 0,0 0 0,-1 0 0,1 0 0,1 0 0,-1-1 0,0 0 0,1 0 0,0 0 0,0-1 0,0 0 0,0 0 0,0 0 0,0-1 0,8 1 0,2-2 0,0-1 0,0 0 0,-1-2 0,1 0 0,-1 0 0,1-1 0,-1-1 0,17-8 0,-25 9-3973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19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19703,'0'0'656,"-74"2"-48,64 2 0,10-2-200,12 8-8,12 8-392,16 4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23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290 707 10344,'0'0'7529,"-15"0"-6977,2 0-418,5 0-51,0 0-1,0 1 1,0-1-1,0 1 1,0 1 0,0 0-1,0 0 1,0 0-1,1 1 1,-1 0 0,-10 6-1,7-2 117,-1 1 0,1 0 0,0 1 0,0 0 0,1 1 0,0 0 0,1 1 0,1 0 0,-1 0 0,2 1 0,-1 0 0,2 0 0,-1 0 0,2 1 0,0 0 0,0 1 0,1-1 0,-3 23 0,7-34-157,0-1 0,0 1 0,0-1 0,0 1 0,0 0 0,0-1-1,1 1 1,-1-1 0,1 1 0,-1-1 0,1 1 0,0-1 0,-1 0 0,1 1 0,0-1-1,0 0 1,0 1 0,0-1 0,0 0 0,0 0 0,0 0 0,0 0 0,1 0-1,-1 0 1,0 0 0,1 0 0,-1-1 0,0 1 0,1 0 0,-1-1 0,1 1 0,-1-1-1,1 0 1,-1 0 0,4 1 0,4 0 59,-1 0 0,1-1 1,0 0-1,-1 0 0,11-2 0,-10 0-32,1 0-1,-1-1 1,0 0 0,0-1 0,0 0-1,0 0 1,0-1 0,-1 0 0,0 0-1,0-1 1,13-12 0,4-8 156,40-50 0,-57 67-195,18-26 88,-2 0-1,-1-2 1,-2 0-1,-1-2 1,-2 0-1,-2-1 0,-2-1 1,-1 0-1,9-55 1,-20 82-79,25-156 341,-24 146-241,-2-1 0,0 0 0,-2 0-1,-6-43 1,7 67-121,0 0 0,-1 0 1,1 1-1,0-1 0,0 0 0,0 0 0,-1 0 1,1 1-1,0-1 0,-1 0 0,1 0 0,-1 1 1,1-1-1,-1 0 0,1 1 0,-1-1 0,-1 0 0,2 0-9,0 1 0,-1 0 0,1 0 0,-1 0 0,1 0-1,0 0 1,-1 0 0,1 0 0,-1 0 0,1 1-1,0-1 1,-1 0 0,1 0 0,-1 0 0,1 0-1,0 0 1,-1 1 0,1-1 0,0 0 0,-1 0-1,1 1 1,0-1 0,-1 0 0,1 0 0,0 1-1,-19 27 182,18-27-189,-15 30 24,2 1 0,1 0 0,1 1 0,2 1 0,1-1 0,-5 41-1,-8 215-110,22-265 79,0 0 0,2-1 0,1 1 0,0-1 0,2 1 0,1-1 0,1-1 0,1 1 1,0-1-1,14 23 0,-17-36 27,0-1 1,1 0 0,0 0 0,1 0-1,-1-1 1,2 0 0,-1 0-1,1-1 1,0 0 0,0 0-1,0-1 1,1 0 0,16 6 0,-20-8 19,1-1 0,0 0-1,0-1 1,0 0 0,0 0 0,0 0 0,0 0 0,0-1 0,0 0 0,0-1 0,0 1 0,0-1 0,0 0 0,0 0 0,-1-1 0,1 0 0,0 0 0,-1 0 0,1-1 0,-1 0 0,0 0 0,1 0 0,7-7 0,-5 3 34,-1 0-1,0-1 1,0 1 0,0-1-1,-1 0 1,0-1-1,0 0 1,-1 0 0,-1 0-1,1 0 1,-1-1 0,-1 0-1,0 0 1,0 0-1,-1 0 1,0 0 0,-1 0-1,0-1 1,-1 1-1,0 0 1,-1-1 0,-1-12-1,2 22-72,-1-1-1,1 0 1,0 1-1,-1-1 1,1 0-1,-1 1 1,1-1-1,-1 0 1,0 1 0,1-1-1,-1 1 1,0 0-1,0-1 1,0 1-1,0 0 1,-1-1-1,1 1 1,0 0-1,0 0 1,-1 0-1,1 0 1,-1 0-1,1 0 1,-1 0-1,1 1 1,-1-1-1,1 1 1,-1-1-1,0 1 1,1-1-1,-1 1 1,0 0-1,1 0 1,-1 0 0,0 0-1,1 0 1,-1 0-1,0 0 1,0 1-1,1-1 1,-1 0-1,1 1 1,-1 0-1,-1 0 1,-3 1-2,1 1 1,0-1 0,0 1-1,1 0 1,-1 1 0,0-1-1,1 1 1,0 0-1,0 0 1,0 0 0,0 0-1,-4 8 1,6-7 0,-1-1 0,1 1 0,0 0 0,0 0 0,1 0 0,0 1 0,-1-1 0,2 0 0,-1 0 0,1 1 0,0-1 0,0 0 0,0 1 0,1-1 0,-1 0 0,1 0 0,1 1 0,-1-1 0,1 0 0,0 0 0,0 0 0,4 6 0,-2-4 0,1 0 0,0-1 0,0 1 0,0-1 0,1 0 0,0 0 0,0-1 0,1 0 0,-1 0 0,1 0 0,0-1 0,1 0 0,12 5 0,-10-5 0,0-1 0,0 0 0,1 0 0,-1-1 0,1-1 0,-1 0 0,17 0 0,-19-2 0,-1 1 0,1-2 0,-1 1 0,1-1 0,-1 0 0,0-1 0,1 0 0,-1 0 0,-1 0 0,1-1 0,7-5 0,15-15 0,-1-1 0,0-1 0,-3-2 0,30-38 0,-45 52 0,-1 0 0,0-1 0,-1 0 0,-1 0 0,8-22 0,-1 0 0,-13 37 0,-1-1 0,0 0 0,1 1 0,-1-1 0,1 0 0,-1 0 0,0 0 0,0 1 0,1-1 0,-1 0 0,0 0 0,0 0 0,0 0 0,0 1 0,0-1 0,0 0 0,0 0 0,0 0 0,-1 0 0,1-1 0,-1 3 0,0-1 0,1 0 0,-1 1 0,0-1 0,1 0 0,-1 1 0,0-1 0,1 1 0,-1 0 0,1-1 0,-1 1 0,1-1 0,-1 1 0,1 0 0,-1-1 0,1 1 0,0 0 0,-1-1 0,1 1 0,0 0 0,-1 0 0,1 1 0,-9 23 0,1 0 0,1 1 0,1 1 0,2-1 0,0 0 0,1 33 0,2-49 0,1 1 0,0-1 0,0 1 0,1-1 0,1 1 0,0-1 0,0 0 0,1 0 0,0 0 0,1 0 0,8 15 0,-11-23 0,0-1 0,0 1 0,0-1 0,1 0 0,-1 1 0,1-1 0,-1 0 0,1 0 0,-1 0 0,1 0 0,0 0 0,-1 0 0,1-1 0,0 1 0,0 0 0,0-1 0,0 1 0,-1-1 0,1 0 0,0 0 0,0 0 0,0 0 0,0 0 0,0 0 0,0 0 0,0-1 0,0 1 0,-1-1 0,1 1 0,0-1 0,0 0 0,2-1 0,2-1 0,0 0 0,-1 0 0,1-1 0,-1 0 0,0 0 0,0-1 0,0 1 0,4-7 0,8-10 0,-2-1 0,-1-1 0,16-33 0,27-78 0,-49 113 0,2 1 0,-10 20 0,0-1 0,1 1 0,-1 0 0,0-1 0,0 1 0,0 0 0,0-1 0,1 1 0,-1-1 0,0 1 0,0 0 0,1 0 0,-1-1 0,0 1 0,0 0 0,1-1 0,-1 1 0,0 0 0,1 0 0,-1 0 0,0-1 0,1 1 0,-1 0 0,1 0 0,-1 0 0,0 0 0,1 0 0,-1 0 0,0 0 0,1 0 0,-1 0 0,1 0 0,-1 0 0,0 0 0,1 0 0,0 0 0,15 13 0,5 5 0,-11-5 0,0-1 0,1 0 0,0-1 0,19 15 0,-24-22 0,-1-1 0,0 1 0,1-1 0,-1 0 0,1 0 0,0-1 0,0 0 0,0 0 0,0 0 0,1-1 0,-1 0 0,0 0 0,1 0 0,7-1 0,-11-1 0,1 0 0,0 0 0,-1 0 0,1 0 0,-1-1 0,1 1 0,-1-1 0,0 0 0,0 0 0,0 0 0,0 0 0,0-1 0,0 1 0,0-1 0,2-3 0,4-5 0,-1 0 0,12-19 0,-18 26 0,0-1 0,0 1 0,-1 0 0,0 0 0,1-1 0,-2 1 0,1-1 0,0 1 0,-1-1 0,0 1 0,0-1 0,0 1 0,-1-1 0,1 1 0,-1 0 0,-2-5 0,3 7 0,-1 1 0,1-1 0,-1 1 0,1-1 0,-1 1 0,0 0 0,0-1 0,0 1 0,0 0 0,0 0 0,0 0 0,0 0 0,0 0 0,0 0 0,-1 0 0,1 0 0,0 0 0,-1 0 0,-1 0 0,1 0 0,0 1 0,0 0 0,0 0 0,0 0 0,0 0 0,0 0 0,0 0 0,0 1 0,0-1 0,1 1 0,-1-1 0,0 1 0,0 0 0,0 0 0,0-1 0,1 1 0,-1 1 0,0-1 0,-1 2 0,-3 1 0,0 1 0,0 0 0,1 0 0,-1 0 0,1 1 0,1 0 0,-1 0 0,1 0 0,0 1 0,0 0 0,1-1 0,0 1 0,-3 8 0,5-9 0,-1-1 0,1 1 0,0 0 0,1 0 0,-1 0 0,1-1 0,0 1 0,1 0 0,-1 0 0,1 0 0,1 0 0,-1-1 0,1 1 0,-1 0 0,2-1 0,-1 0 0,5 8 0,1 0 0,0 0 0,2 0 0,-1-1 0,21 19 0,-25-27 0,-1 0 0,1 0 0,0 0 0,1-1 0,-1 0 0,0 0 0,1 0 0,0-1 0,0 1 0,0-1 0,0-1 0,0 1 0,0-1 0,11 1 0,-5-3 0,0 0 0,-1-1 0,1 0 0,0 0 0,-1-1 0,0-1 0,1 0 0,-1-1 0,-1 0 0,12-7 0,12-10 0,50-42 0,-78 60 0,16-14 0,-1 0 0,0-2 0,-2 0 0,0-1 0,-1-1 0,-2-1 0,0 0 0,-1-1 0,-1-1 0,16-43 0,-10 13 0,-3-1 0,-2-1 0,-3 0 0,-2-1 0,-3 0 0,0-96 0,-7 150 0,0 1 0,0 0 0,0-1 0,-1 1 0,1-1 0,-1 1 0,-1-4 0,2 7 0,-1 0 0,1-1 0,0 1 0,0 0 0,0 0 0,0 0 0,0 0 0,-1 0 0,1 0 0,0-1 0,0 1 0,0 0 0,0 0 0,-1 0 0,1 0 0,0 0 0,0 0 0,0 0 0,-1 0 0,1 0 0,0 0 0,0 0 0,0 0 0,-1 0 0,1 0 0,0 0 0,0 0 0,0 0 0,-1 0 0,1 0 0,0 0 0,0 0 0,0 0 0,-1 0 0,1 1 0,-12 10 0,0 3 0,2 0 0,0 2 0,0-1 0,-10 26 0,-22 72 0,28-61 0,1 0 0,3 0 0,3 1 0,-2 63 0,9-78 0,1-1 0,1 0 0,3 0 0,1 0 0,1 0 0,22 61 0,-25-87 0,1 0 0,1 0 0,0 0 0,0-1 0,1 0 0,0 0 0,1-1 0,10 10 0,-17-17 0,1-1 0,0 1 0,0-1 0,0 0 0,0 0 0,0 0 0,0 1 0,0-2 0,0 1 0,0 0 0,1 0 0,-1-1 0,0 1 0,0-1 0,1 0 0,-1 0 0,4 0 0,-1 0 0,-1-1 0,1 0 0,-1 0 0,0-1 0,1 1 0,-1-1 0,0 0 0,6-3 0,4-5 0,0 0 0,-1-1 0,19-20 0,-28 27 0,11-12 0,-1-2 0,-1 0 0,-1 0 0,0-1 0,-2 0 0,0-1 0,12-35 0,-21 54 0,-1 0 0,1 0 0,-1-1 0,1 1 0,-1 0 0,1-1 0,-1 1 0,0 0 0,0 0 0,0-1 0,0 1 0,0 0 0,0-1 0,0 1 0,0 0 0,0-1 0,-1 1 0,1 0 0,0-1 0,-1 1 0,1 0 0,-1 0 0,0 0 0,1-1 0,-1 1 0,0 0 0,0 0 0,1 0 0,-1 0 0,0 0 0,-2-1 0,2 2 0,-1 0 0,0 1 0,1-1 0,-1 1 0,1-1 0,-1 1 0,1-1 0,0 1 0,-1 0 0,1-1 0,-1 1 0,1 0 0,0 0 0,0 0 0,0 0 0,-2 2 0,-2 2 0,0 0 0,0 1 0,0 0 0,1 0 0,0 0 0,0 0 0,-5 12 0,8-15 0,-1 0 0,1 1 0,0-1 0,0 1 0,0-1 0,1 1 0,-1 0 0,1-1 0,0 1 0,0 0 0,0-1 0,1 1 0,-1-1 0,1 1 0,0 0 0,0-1 0,3 7 0,-2-6 0,0 1 0,0-1 0,1 0 0,-1-1 0,1 1 0,0 0 0,0-1 0,0 0 0,1 1 0,3 2 0,-4-5 0,-1 0 0,0 0 0,0 0 0,1 0 0,-1 0 0,0-1 0,1 1 0,-1-1 0,0 0 0,1 1 0,-1-1 0,1 0 0,-1-1 0,1 1 0,-1 0 0,0-1 0,1 1 0,-1-1 0,0 0 0,1 1 0,3-3 0,-2 0 0,0 1 0,0 0 0,0-1 0,-1 0 0,1 0 0,-1 0 0,0 0 0,0 0 0,0-1 0,0 1 0,0-1 0,-1 0 0,1 0 0,-1 0 0,0 0 0,-1 0 0,1 0 0,-1-1 0,2-4 0,-2 3 0,0 0 0,0 0 0,0 0 0,-1 0 0,0 0 0,0 0 0,-1 0 0,0 0 0,0 0 0,0 0 0,0 0 0,-1 1 0,-5-11 0,2 6 0,0 0 0,-13-16 0,16 24 0,1 0 0,-1 0 0,0-1 0,-1 1 0,1 1 0,0-1 0,-1 0 0,1 1 0,-1-1 0,1 1 0,-1-1 0,0 1 0,1 0 0,-1 0 0,-5 0 0,-2-3 0,10 4 0,0 0 0,0-1 0,0 1 0,0 0 0,0 0 0,0 0 0,0 0 0,0-1 0,0 1 0,0 0 0,0 0 0,0 0 0,0 0 0,0-1 0,0 1 0,0 0 0,0 0 0,0 0 0,0 0 0,0 0 0,1 0 0,-1-1 0,0 1 0,0 0 0,0 0 0,0 0 0,0 0 0,0 0 0,1 0 0,-1 0 0,0 0 0,0 0 0,0-1 0,0 1 0,0 0 0,1 0 0,-1 0 0,0 0 0,0 0 0,0 0 0,1 0 0,6-2 0,0 1 0,0-1 0,0 1 0,0 0 0,0 1 0,0 0 0,0 0 0,0 0 0,0 1 0,1 0 0,-1 1 0,-1-1 0,1 1 0,0 0 0,0 1 0,-1 0 0,1 0 0,-1 1 0,0-1 0,0 1 0,0 0 0,0 1 0,-1 0 0,0 0 0,0 0 0,0 0 0,-1 1 0,0-1 0,0 1 0,0 1 0,3 6 0,6 15 0,-1 1 0,-2 0 0,-1 0 0,-1 1 0,-2 0 0,0 1 0,1 52 0,-6-5 0,-17 141 0,3-162 0,2-12 0,11-46 0,0 1 0,0 0 0,0 0 0,0 0 0,0 0 0,0 0 0,0 0 0,0 0 0,0 0 0,0 0 0,0 0 0,0-1 0,0 1 0,0 0 0,0 0 0,0 0 0,0 0 0,-1 0 0,1 0 0,0 0 0,0 0 0,0 0 0,0 0 0,0 0 0,0 0 0,0 0 0,0-1 0,0 1 0,0 0 0,0 0 0,0 0 0,0 0 0,-1 0 0,1 0 0,0 0 0,0 0 0,0 0 0,0 0 0,0 0 0,0 0 0,0 0 0,0 0 0,0 0 0,0 0 0,-1 0 0,1 0 0,0 0 0,0 0 0,0 0 0,0 0 0,0 0 0,0 0 0,0 0 0,0 1 0,0-1 0,0 0 0,0 0 0,-1 0 0,1 0 0,-3-11 0,-6-71 0,4-1 0,4 0 0,3 1 0,18-113 0,-15 156 0,2 0 0,1 0 0,2 0 0,2 1 0,26-56 0,-36 89 0,1 0 0,0 0 0,1 0 0,-1 1 0,1-1 0,0 1 0,0 0 0,9-7 0,-12 10 0,1 0 0,-1 0 0,1 1 0,0-1 0,-1 0 0,1 0 0,0 1 0,0-1 0,-1 1 0,1 0 0,0-1 0,0 1 0,0 0 0,-1 0 0,1 0 0,0 0 0,0 1 0,0-1 0,0 0 0,-1 1 0,1-1 0,0 1 0,0 0 0,-1-1 0,1 1 0,-1 0 0,1 0 0,0 0 0,-1 0 0,0 0 0,3 3 0,3 4 0,-1 0 0,0 1 0,0 0 0,-1 0 0,0 1 0,0-1 0,-1 1 0,-1 0 0,4 12 0,-7-21 0,4 11 0,-1-1 0,-1 1 0,0 0 0,0 0 0,-1 0 0,-1 0 0,0 1 0,0-1 0,-2 0 0,-2 14 0,3-22 0,0 0 0,0 0 0,0 0 0,0-1 0,-1 1 0,0 0 0,0-1 0,0 1 0,0-1 0,0 1 0,-1-1 0,0 0 0,0 0 0,1 0 0,-2 0 0,1-1 0,0 1 0,0-1 0,-1 0 0,1 0 0,-1 0 0,0 0 0,0-1 0,0 1 0,1-1 0,-1 0 0,0 0 0,-1-1 0,1 1 0,0-1 0,0 0 0,-8-1 0,11 1 0,-31-3 0,30 3 0,0 0 0,1-1 0,-1 1 0,0-1 0,0 1 0,1-1 0,-1 1 0,0-1 0,1 0 0,-1 0 0,1 0 0,-1 0 0,1 0 0,-2-2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29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1077 13056,'0'0'4265,"12"-3"-3091,3-1-846,1-1-1,-1 0 0,-1-1 0,1-1 1,-1-1-1,0 1 0,-1-2 0,22-17 1,9-21 400,-3-2 0,60-91 0,-92 127-640,42-64 592,-4-3 0,47-109 0,-78 151-416,-2-1 0,-2-1 0,-2 0 0,9-61 0,-17 85-38,0 0 0,-1 0 0,-1 0 0,0 0 0,-1 0 0,-7-31 0,8 47-192,0 0 0,-1 0 0,1 0 0,0 0 0,-1 0 0,1 0 0,0 0 0,-1 0 0,1 0 0,0 0 0,-1 0 0,1 0 1,-1 0-1,1 0 0,0 0 0,-1 0 0,1 0 0,0 0 0,-1 0 0,1 0 0,0 0 0,-1 1 0,1-1 0,0 0 0,0 0 0,-1 0 0,1 1 0,0-1 0,0 0 0,-1 0 0,1 1 0,0-1 0,-1 1 0,-16 13 190,12-9-110,-12 11-9,1 1 0,1 1 1,0 0-1,2 1 1,0 1-1,1 0 0,1 0 1,-15 40-1,6-5 78,3 1 1,-14 79-1,23-92-58,2 1 0,0 67 0,7-86-73,0-1 1,2 0-1,0 0 0,2 0 1,0 0-1,11 25 1,-13-40-42,1 1 0,0-2 0,1 1 0,0 0 1,1-1-1,0 0 0,0 0 0,0 0 0,1-1 1,0 0-1,1-1 0,-1 1 0,1-1 0,1-1 1,-1 0-1,1 0 0,0 0 0,0-1 0,0 0 1,1-1-1,-1 0 0,1-1 0,0 0 0,-1 0 0,1-1 1,0 0-1,0-1 0,0 0 0,0-1 0,0 0 1,0 0-1,14-5 0,1-1-11,0-2 0,-1 0 0,0-2 0,0-1 0,-1 0 0,21-17 0,-29 18 0,0 0 0,-1-1 0,0-1 0,-1 0 0,0-1 0,-1 0 0,-1-1 0,0-1 0,9-17 0,-20 32 0,1 0 0,-1 1 0,1-1 0,-1 0 0,1 0 0,-1 0 0,0 0 0,1 0 0,-1 1 0,0-1 0,0 0 0,0 0 0,0 0 0,1 0 0,-1 0 0,-1 0 0,1 0 0,0 0 0,0 0 0,0 0 0,0 0 0,-1 0 0,1 1 0,-1-3 0,0 3 0,0-1 0,0 1 0,1 0 0,-1-1 0,0 1 0,0 0 0,0 0 0,0-1 0,0 1 0,0 0 0,0 0 0,0 0 0,0 0 0,0 0 0,0 0 0,0 1 0,0-1 0,0 0 0,0 0 0,1 1 0,-1-1 0,0 0 0,0 1 0,-1 0 0,-8 5 0,0-1 0,1 2 0,0-1 0,0 1 0,1 1 0,0-1 0,0 2 0,0-1 0,1 1 0,1 0 0,-1 0 0,1 1 0,1 0 0,-7 17 0,10-21 0,0-1 0,1 1 0,-1 0 0,1 0 0,1 0 0,-1 0 0,1 0 0,0 0 0,1 0 0,-1 0 0,1 0 0,0 0 0,1 0 0,-1 0 0,1-1 0,0 1 0,1-1 0,-1 1 0,1-1 0,0 0 0,1 0 0,-1 0 0,5 5 0,-4-6 0,0 0 0,0-1 0,0 1 0,0-1 0,0 0 0,1 0 0,0 0 0,-1-1 0,1 0 0,0 0 0,0 0 0,0 0 0,0-1 0,1 0 0,-1 0 0,0 0 0,0 0 0,1-1 0,-1 0 0,0 0 0,1-1 0,-1 0 0,0 1 0,1-2 0,8-2 0,-8 2 0,0-1 0,0 1 0,-1-1 0,0 0 0,1-1 0,-1 1 0,0-1 0,-1 0 0,1-1 0,-1 1 0,1-1 0,4-7 0,-3 2 0,-1 1 0,0-1 0,-1 0 0,0 0 0,0-1 0,2-13 0,-3 14 0,-1-1 0,0-1 0,-1 1 0,0 0 0,-2-20 0,1 27 0,-1-1 0,1 0 0,-1 1 0,-1-1 0,1 0 0,-1 1 0,0 0 0,0-1 0,0 1 0,0 0 0,-1 0 0,0 0 0,0 0 0,0 1 0,0-1 0,-5-4 0,4 5 0,1 0 0,-1 0 0,1 1 0,-1-1 0,0 1 0,0 0 0,-1 0 0,1 0 0,0 0 0,-1 1 0,1 0 0,-1 0 0,1 0 0,-1 0 0,1 1 0,-1-1 0,1 1 0,-1 1 0,0-1 0,1 0 0,-1 1 0,1 0 0,-9 3 0,-17 6 0,31-10 0,-1 0 0,0 0 0,0 0 0,0 0 0,0-1 0,0 1 0,0 0 0,0 0 0,0 0 0,1 0 0,-1 0 0,0 0 0,0 0 0,0 0 0,0 0 0,0 0 0,0-1 0,0 1 0,0 0 0,0 0 0,0 0 0,0 0 0,0 0 0,0 0 0,0 0 0,0-1 0,0 1 0,0 0 0,0 0 0,0 0 0,0 0 0,0 0 0,0 0 0,0-1 0,0 1 0,0 0 0,0 0 0,0 0 0,0 0 0,0 0 0,0 0 0,0 0 0,0 0 0,0-1 0,-1 1 0,1 0 0,0 0 0,0 0 0,0 0 0,0 0 0,0 0 0,0 0 0,-1 0 0,27-7 0,37-14 0,5-1 0,-21 10 0,49-5 0,-76 14 0,0 2 0,-1 0 0,1 2 0,0 0 0,25 5 0,-42-6 0,0 1 0,0-1 0,0 1 0,0 0 0,0 0 0,0 0 0,0 1 0,-1-1 0,1 1 0,0 0 0,-1-1 0,1 1 0,-1 0 0,1 1 0,-1-1 0,0 0 0,0 1 0,0-1 0,0 1 0,-1-1 0,1 1 0,-1 0 0,1 0 0,-1 0 0,0 0 0,0 0 0,0 0 0,-1 0 0,1 0 0,-1 0 0,1 0 0,-1 1 0,-1 4 0,0 2 0,0 0 0,-1 0 0,0 0 0,-1 0 0,0 0 0,0-1 0,-1 1 0,0-1 0,-7 9 0,9-14 0,-8 14 0,-1-1 0,-18 22 0,20-31 0,11-12 0,11-15 0,3 1 0,0 0 0,2 2 0,0 0 0,0 0 0,2 2 0,-1 0 0,2 2 0,0 0 0,0 1 0,35-12 0,-54 22 0,1 0 0,0 0 0,-1 1 0,1-1 0,0 1 0,0-1 0,0 1 0,-1 0 0,1 0 0,0 0 0,0 0 0,0 0 0,-1 1 0,1-1 0,4 2 0,-5-1 0,-1 0 0,1 1 0,0-1 0,-1 0 0,1 1 0,0-1 0,-1 1 0,0-1 0,1 1 0,-1 0 0,0 0 0,0-1 0,0 1 0,0 0 0,0 0 0,0 0 0,-1 0 0,1 0 0,-1 1 0,1-1 0,-1 2 0,5 29 0,6 33 0,-9-61 0,-1-1 0,1 1 0,0 0 0,0-1 0,0 1 0,0-1 0,1 0 0,0 0 0,0 0 0,5 6 0,-5-8 0,0 0 0,1 0 0,-1-1 0,0 1 0,0-1 0,1 1 0,-1-1 0,1 0 0,-1-1 0,1 1 0,-1-1 0,1 1 0,0-1 0,-1 0 0,1 0 0,-1-1 0,1 1 0,0-1 0,3 0 0,9-3 0,1-1 0,25-11 0,14-10 0,-2-3 0,0-2 0,67-53 0,-98 65 0,-1-1 0,-1-1 0,34-44 0,-35 41 0,-17 16 0,-9 7 0,-13 7 0,4 1 0,1 1 0,0 1 0,1 0 0,0 0 0,0 1 0,-11 12 0,1 1 0,1 1 0,-19 29 0,34-44 0,0 1 0,1 0 0,0 0 0,1 1 0,-6 17 0,9-23 0,1-1 0,0 1 0,0 0 0,1-1 0,-1 1 0,1 0 0,0-1 0,0 1 0,0 0 0,1-1 0,0 1 0,0-1 0,0 1 0,0 0 0,1-1 0,-1 0 0,4 5 0,-3-6 0,1 1 0,0-1 0,0 0 0,0 0 0,0-1 0,1 1 0,-1-1 0,1 1 0,0-1 0,-1 0 0,1-1 0,0 1 0,0 0 0,0-1 0,1 0 0,-1 0 0,0-1 0,6 1 0,5 1 0,-1-1 0,0-1 0,1-1 0,14-1 0,-21 1 0,-2 0 0,1-1 0,0 0 0,0 0 0,0 0 0,-1-1 0,1 0 0,-1 0 0,0 0 0,0-1 0,0 0 0,0 0 0,-1-1 0,0 0 0,8-8 0,-8 6 0,0 0 0,-1-1 0,0 1 0,0-1 0,0 0 0,-1 0 0,-1 0 0,1-1 0,-1 1 0,-1-1 0,1 1 0,-1-11 0,0 7 0,-1-1 0,0 0 0,-1 1 0,0-1 0,-1 0 0,0 1 0,-1 0 0,-1-1 0,0 1 0,0 0 0,-1 1 0,-1-1 0,0 1 0,0 0 0,-10-11 0,15 21 0,1 0 0,-1 0 0,0 0 0,0 0 0,0 0 0,0 0 0,0 0 0,0 0 0,0 0 0,0 1 0,0-1 0,0 1 0,-1-1 0,1 1 0,0-1 0,0 1 0,-1-1 0,1 1 0,0 0 0,0 0 0,-1 0 0,1 0 0,0 0 0,-3 0 0,2 1 0,0 0 0,-1 0 0,1 0 0,0 0 0,0 0 0,1 1 0,-1-1 0,0 0 0,0 1 0,1 0 0,-1-1 0,-2 4 0,-3 5 0,1 0 0,0 0 0,1 0 0,-5 14 0,-5 20 0,1 0 0,-13 84 0,1 97 0,21-176 0,0 16 0,0-5 0,-12 59 0,10-76 0,6-34 0,0 0 0,0 0 0,-1 0 0,0 0 0,0-1 0,-1 1 0,0-1 0,-1 0 0,-6 11 0,5-12 0,1 0 0,-1 0 0,0 0 0,0-1 0,-1 1 0,1-1 0,-12 9 0,15-14 0,0 0 0,0 0 0,0 0 0,0 0 0,0-1 0,0 1 0,0-1 0,0 1 0,0-1 0,0 1 0,-1-1 0,1 0 0,0 0 0,0 0 0,0-1 0,0 1 0,-1 0 0,1-1 0,0 1 0,0-1 0,0 0 0,0 0 0,0 0 0,0 0 0,0 0 0,1 0 0,-1 0 0,0-1 0,0 1 0,1 0 0,-1-1 0,-1-1 0,-11-11 0,0 1 0,-15-22 0,24 28 0,0 0 0,1 0 0,0 0 0,0-1 0,1 0 0,0 0 0,-4-15 0,6 17 0,0 4 0,0-1 0,0 0 0,1 1 0,-1-1 0,1 1 0,-1-1 0,1 1 0,0-1 0,0 0 0,1 1 0,-1-1 0,0 1 0,1-1 0,0 0 0,-1 1 0,1-1 0,0 1 0,0 0 0,1-1 0,-1 1 0,0 0 0,1 0 0,-1 0 0,1 0 0,2-2 0,9-10 0,1 1 0,1 0 0,0 1 0,0 1 0,1 0 0,25-12 0,114-44 0,-118 53 0,-16 5 0,-1-1 0,-1-1 0,33-23 0,48-47 0,-83 66 0,22-20 0,-1-2 0,-2-1 0,-2-2 0,-1-1 0,32-55 0,-56 79 0,0 0 0,-1-1 0,-1 0 0,7-25 0,-13 40 0,0-1 0,1 1 0,0-1 0,-1 1 0,1 0 0,4-5 0,-8 13 0,-1 1 0,1-1 0,0 1 0,0-1 0,1 1 0,0 0 0,0 0 0,-1 6 0,-2 12 0,-1 0 0,0 0 0,-1 44 0,6-57 0,0-1 0,1 1 0,0 0 0,1-1 0,0 1 0,1-1 0,0 0 0,1 0 0,5 11 0,-5-12 0,-1-2 0,1 1 0,0-1 0,0 0 0,1 0 0,9 11 0,-12-16 0,0 0 0,0-1 0,0 1 0,0-1 0,1 0 0,-1 0 0,0 0 0,1 0 0,-1 0 0,0 0 0,1 0 0,-1-1 0,1 1 0,-1-1 0,1 0 0,-1 0 0,1 0 0,0 0 0,-1 0 0,1 0 0,-1-1 0,1 1 0,3-2 0,1-1 0,0 0 0,0 0 0,0 0 0,0-1 0,-1 0 0,0 0 0,0-1 0,0 0 0,0 0 0,8-10 0,5-8 0,23-37 0,-15 20 0,-17 26 0,-1-1 0,-1 0 0,0-1 0,-1 1 0,-1-2 0,0 1 0,4-24 0,11-21 0,-7 25 0,2-8 0,-9 25 0,11-38 0,1-23 0,-8 39 0,-2-1 0,3-46 0,-7 49 0,-3 29 0,-1-1 0,0 0 0,0 1 0,-1-1 0,0 0 0,-3-15 0,-5 8 0,8 18 0,0 0 0,0 0 0,-1 0 0,1-1 0,0 1 0,0 0 0,0 0 0,-1 0 0,1-1 0,0 1 0,-1 0 0,1 0 0,0 0 0,0 0 0,-1 0 0,1 0 0,0 0 0,-1 0 0,1-1 0,0 1 0,-1 0 0,1 0 0,0 0 0,-1 1 0,1-1 0,0 0 0,0 0 0,-1 0 0,1 0 0,-1 0 0,-1 2 0,0 0 0,0 0 0,0 0 0,0 0 0,0 0 0,1 0 0,-1 1 0,1-1 0,-1 1 0,-1 3 0,-12 27 0,1 0 0,1 1 0,2 1 0,2 0 0,1 0 0,1 1 0,-2 53 0,1 2 0,-3 56 0,11-120 0,1 0 0,1 0 0,7 36 0,2-10 0,-4-17 0,1 0 0,16 41 0,-23-73 0,0-1 0,1 0 0,-1 0 0,1 0 0,0 0 0,-1-1 0,1 1 0,1 0 0,-1-1 0,0 1 0,1-1 0,-1 0 0,5 3 0,-5-4 0,1 0 0,-1 0 0,1 0 0,-1 0 0,1 0 0,-1-1 0,1 1 0,0-1 0,-1 0 0,1 0 0,0 0 0,-1 0 0,1 0 0,0-1 0,-1 1 0,1-1 0,3-1 0,2 0 0,0-2 0,-1 1 0,1-1 0,-1 0 0,1-1 0,-1 0 0,-1 0 0,1 0 0,-1-1 0,0 0 0,7-8 0,6-12 0,29-47 0,-7 9 0,-30 47 0,-1-1 0,-1 0 0,11-27 0,5-10 0,-24 45 0,-3 10 0,0 7 0,-44 139 0,42-134 0,0 0 0,1 0 0,0 0 0,1 1 0,0-1 0,1 1 0,0-1 0,1 1 0,2 21 0,-2-34 0,0 1 0,0-1 0,0 1 0,0-1 0,0 1 0,0-1 0,0 0 0,1 1 0,-1-1 0,0 1 0,0-1 0,0 1 0,0-1 0,0 0 0,1 1 0,-1-1 0,0 1 0,1-1 0,-1 0 0,0 1 0,0-1 0,1 0 0,-1 1 0,1-1 0,-1 0 0,0 0 0,1 1 0,-1-1 0,1 0 0,-1 0 0,0 0 0,1 1 0,-1-1 0,1 0 0,-1 0 0,1 0 0,-1 0 0,1 0 0,-1 0 0,0 0 0,1 0 0,-1 0 0,1 0 0,-1 0 0,1 0 0,-1-1 0,1 1 0,-1 0 0,0 0 0,1 0 0,-1-1 0,1 1 0,-1 0 0,0 0 0,1-1 0,-1 1 0,0 0 0,1-1 0,-1 1 0,24-26 0,-20 20 0,14-15 0,0-1 0,-2-1 0,-1-1 0,-1 0 0,18-41 0,-29 56 0,-1 4 0,0-1 0,0 1 0,-1-1 0,2-9 0,-7 19 0,-2 13 0,2 9 0,1 0 0,1 37 0,2-56 0,0 0 0,0 0 0,1 0 0,0 0 0,1-1 0,0 1 0,0 0 0,0-1 0,0 0 0,1 1 0,0-1 0,1 0 0,-1 0 0,9 9 0,-8-10 0,0-1 0,0 0 0,1-1 0,-1 1 0,1-1 0,0 0 0,6 4 0,-8-7 0,-1 1 0,1 0 0,-1-1 0,1 0 0,-1 1 0,1-1 0,-1 0 0,1 0 0,-1 0 0,1-1 0,0 1 0,-1-1 0,1 1 0,-1-1 0,0 0 0,1 0 0,-1 0 0,0 0 0,3-2 0,23-14 0,40-33 0,4-3 0,-24 25 0,62-26 0,-95 47 0,29-16 0,-26 13 0,28-11 0,-46 21 0,0 0 0,0 0 0,1 0 0,-1 0 0,0 0 0,0 0 0,0 0 0,1 0 0,-1-1 0,0 1 0,0 0 0,0 0 0,1 0 0,-1 0 0,0 0 0,0 0 0,0 0 0,0-1 0,0 1 0,1 0 0,-1 0 0,0 0 0,0 0 0,0-1 0,0 1 0,0 0 0,0 0 0,0 0 0,0-1 0,0 1 0,0 0 0,0 0 0,0 0 0,0-1 0,0 1 0,0 0 0,0 0 0,0 0 0,0-1 0,0 1 0,0 0 0,0 0 0,0 0 0,0 0 0,0-1 0,0 1 0,0 0 0,0 0 0,0 0 0,-1-1 0,1 1 0,0 0 0,0 0 0,0 0 0,0 0 0,0 0 0,-1 0 0,1-1 0,0 1 0,0 0 0,0 0 0,-1 0 0,1 0 0,-14 6 0,1 1 0,0 1 0,1 0 0,0 1 0,0 0 0,-20 21 0,0-1 0,24-23 0,1 0 0,0 1 0,0-1 0,1 2 0,0-1 0,0 1 0,1-1 0,0 2 0,0-1 0,1 0 0,0 1 0,-5 16 0,8-23 0,1 0 0,-1 0 0,1 0 0,0 0 0,0 0 0,0 0 0,0 0 0,0 0 0,0 0 0,0 0 0,0 0 0,1 0 0,1 3 0,-2-4 0,1 0 0,0 0 0,0-1 0,0 1 0,0 0 0,0-1 0,0 1 0,0 0 0,0-1 0,0 0 0,0 1 0,0-1 0,0 0 0,0 1 0,1-1 0,-1 0 0,0 0 0,0 0 0,0 0 0,0 0 0,1 0 0,-1 0 0,0 0 0,0-1 0,0 1 0,2-1 0,5-1 0,0 0 0,0-1 0,0 0 0,-1 0 0,1 0 0,-1-1 0,1-1 0,-1 1 0,-1-1 0,1 0 0,8-9 0,5-7 0,34-46 0,-49 60 0,7-9 0,-1-1 0,-1-1 0,0 0 0,-2 0 0,0-1 0,-1 0 0,-1 0 0,0 0 0,-2-1 0,0 0 0,1-26 0,6-77 0,-6-183 0,-5 305 0,0-5 0,-1-1 0,1 0 0,-1 0 0,0 1 0,-1-1 0,1 0 0,-1 1 0,-1 0 0,-5-13 0,-16 39 0,18-13 0,0 1 0,1 0 0,0 0 0,1 0 0,0 1 0,0 0 0,-3 11 0,-18 70 0,22-77 0,-5 24 0,2 1 0,2-1 0,1 1 0,3 52 0,6-13 0,18 86 0,-21-147 0,0 0 0,2 0 0,0 0 0,1-1 0,0 1 0,1-1 0,1-1 0,9 15 0,-16-28 0,0 0 0,0 0 0,0 0 0,0 1 0,0-1 0,0 0 0,0 0 0,0-1 0,0 1 0,0 0 0,0 0 0,1 0 0,-1-1 0,0 1 0,1-1 0,-1 1 0,1-1 0,-1 1 0,0-1 0,1 0 0,-1 0 0,1 0 0,-1 0 0,1 0 0,-1 0 0,1 0 0,-1 0 0,0 0 0,1-1 0,-1 1 0,1-1 0,-1 1 0,2-1 0,4-3 0,-1 0 0,1 0 0,-1-1 0,1 1 0,5-7 0,-1 1 0,-11 10 0,89-78 0,-78 68 0,-2-1 0,0-1 0,0 1 0,-1-1 0,0-1 0,6-14 0,-4 1 0,8-14 0,-18 40 0,0 0 0,0 0 0,1 0 0,-1 0 0,0 0 0,0 0 0,0 0 0,0-1 0,0 1 0,0 0 0,0 0 0,0 0 0,0 0 0,1 0 0,-1 0 0,0 0 0,0 0 0,0 0 0,0-1 0,0 1 0,0 0 0,0 0 0,0 0 0,0 0 0,0 0 0,0 0 0,0 0 0,0-1 0,0 1 0,0 0 0,0 0 0,0 0 0,0 0 0,0 0 0,0 0 0,0 0 0,0-1 0,0 1 0,0 0 0,0 0 0,0 0 0,0 0 0,0 0 0,0 0 0,0 0 0,-1 0 0,1-1 0,0 1 0,0 0 0,0 0 0,0 0 0,0 0 0,0 0 0,0 0 0,0 0 0,0 0 0,-1 0 0,1 0 0,0 0 0,0 0 0,-6 3 0,2 6 0,-9 16 0,-10 31 0,20-46 0,0-1 0,1 1 0,0 0 0,0-1 0,1 1 0,1 0 0,0 11 0,0-17 0,1 1 0,0-1 0,0 1 0,1-1 0,-1 0 0,1 1 0,0-1 0,0 0 0,0 0 0,1 0 0,0 0 0,-1-1 0,1 1 0,1-1 0,-1 1 0,5 2 0,-6-3 0,1-1 0,0 0 0,0 0 0,-1 0 0,1-1 0,1 1 0,-1-1 0,0 0 0,0 0 0,0 0 0,1 0 0,-1 0 0,0 0 0,1-1 0,-1 0 0,1 0 0,-1 0 0,1 0 0,-1 0 0,0-1 0,1 0 0,4-1 0,5-4 0,0-2 0,0 0 0,0 0 0,-1-1 0,22-20 0,-1 1 0,-21 18 0,-1 0 0,0 0 0,0-1 0,-1 0 0,0-1 0,10-16 0,-21 63 0,-4-10 0,-1-1 0,-14 39 0,-6 22 0,26-85 0,0 0 0,0 0 0,0 0 0,0 0 0,0 1 0,0-1 0,0 0 0,0 0 0,0 0 0,0 0 0,0 0 0,0 0 0,0 0 0,0 1 0,0-1 0,0 0 0,0 0 0,0 0 0,0 0 0,0 0 0,0 0 0,0 1 0,0-1 0,0 0 0,0 0 0,0 0 0,0 0 0,0 0 0,0 0 0,0 0 0,1 0 0,-1 0 0,0 1 0,0-1 0,0 0 0,0 0 0,0 0 0,0 0 0,0 0 0,0 0 0,1 0 0,-1 0 0,0 0 0,0 0 0,0 0 0,0 0 0,0 0 0,0 0 0,0 0 0,1 0 0,-1 0 0,0 0 0,0 0 0,0 0 0,0 0 0,0 0 0,1 0 0,10-5 0,13-13 0,29-24 0,112-82 0,-142 108 0,0 2 0,2 2 0,-1 0 0,2 1 0,38-11 0,-59 20 0,0 1 0,-1 0 0,1 0 0,0 1 0,-1-1 0,1 1 0,0 0 0,8 1 0,-11 0 0,0-1 0,-1 1 0,1 0 0,-1 0 0,1 0 0,-1-1 0,0 2 0,1-1 0,-1 0 0,0 0 0,1 0 0,-1 1 0,0-1 0,0 0 0,0 1 0,0-1 0,-1 1 0,1-1 0,0 1 0,-1-1 0,1 1 0,-1 0 0,1-1 0,-1 1 0,0 0 0,1 0 0,-1-1 0,0 3 0,0 11 0,1 0 0,-4 22 0,1-23 0,1 0 0,1-1 0,2 20 0,-2-30 0,0 0 0,1 0 0,-1-1 0,1 1 0,0 0 0,-1 0 0,1-1 0,1 1 0,-1-1 0,2 5 0,-1-6 0,-1 0 0,1 0 0,-1 0 0,1 0 0,0 0 0,-1-1 0,1 1 0,0 0 0,0-1 0,-1 1 0,1-1 0,0 0 0,0 1 0,0-1 0,0 0 0,0 0 0,2-1 0,5 1 0,-1-1 0,0 0 0,1-1 0,-1 0 0,0 0 0,12-6 0,50-26 0,-49 23 0,33-18 0,-2-2 0,-2-2 0,53-44 0,-91 68 0,6-7 0,-18 16 0,0 0 0,0 0 0,0 0 0,0 0 0,0 0 0,0 0 0,0 0 0,0 0 0,0 0 0,0 0 0,-1 0 0,1 0 0,0 0 0,0 0 0,0 0 0,0 0 0,0 0 0,0 0 0,0 0 0,0 0 0,0 0 0,0 0 0,-1 0 0,1 0 0,0 0 0,0 0 0,0-1 0,0 1 0,0 0 0,0 0 0,0 0 0,0 0 0,0 0 0,0 0 0,0 0 0,0 0 0,0 0 0,0 0 0,0 0 0,0-1 0,0 1 0,0 0 0,0 0 0,0 0 0,0 0 0,0 0 0,0 0 0,0 0 0,0 0 0,0 0 0,0 0 0,0-1 0,0 1 0,0 0 0,0 0 0,0 0 0,0 0 0,0 0 0,0 0 0,0 0 0,0 0 0,0 0 0,0 0 0,0 0 0,0 0 0,1-1 0,-1 1 0,0 0 0,-10 6 0,-119 141 0,127-144 0,-16 21 0,18-23 0,-1 0 0,0 1 0,0-1 0,1 0 0,-1 0 0,1 0 0,-1 1 0,1-1 0,0 0 0,-1 1 0,1-1 0,0 0 0,0 1 0,0-1 0,0 0 0,0 1 0,1 1 0,-1-3 0,0 1 0,1-1 0,-1 1 0,1-1 0,-1 0 0,1 1 0,-1-1 0,1 0 0,-1 0 0,1 1 0,0-1 0,-1 0 0,1 0 0,-1 0 0,1 1 0,0-1 0,-1 0 0,1 0 0,0 0 0,-1 0 0,1 0 0,-1 0 0,1-1 0,0 1 0,-1 0 0,1 0 0,-1 0 0,1 0 0,0-1 0,-1 1 0,1 0 0,-1-1 0,1 0 0,24-11 0,-22 10 0,21-14 0,0-2 0,-1 0 0,25-28 0,-13 14 0,-31 28 0,5-2 0,-9 6 0,1 0 0,-1 0 0,1 1 0,-1-1 0,0 0 0,1 0 0,-1 1 0,0-1 0,1 0 0,-1 1 0,0-1 0,0 0 0,1 1 0,-1-1 0,0 1 0,0-1 0,0 0 0,1 1 0,-1-1 0,0 1 0,0-1 0,0 1 0,0-1 0,0 0 0,0 1 0,0-1 0,0 1 0,0 0 0,4 53 0,-3-38 0,0 1 0,6 23 0,-5-30 0,2 7 0,1 0 0,0-1 0,1 0 0,9 19 0,-13-32 0,0 1 0,0 0 0,1-1 0,-1 0 0,1 1 0,0-1 0,-1 0 0,1-1 0,1 1 0,-1 0 0,0-1 0,1 0 0,-1 0 0,1 0 0,0 0 0,0 0 0,0-1 0,-1 1 0,1-1 0,1 0 0,-1-1 0,8 2 0,4-3 0,1 0 0,-1-1 0,0 0 0,0-2 0,0 0 0,0 0 0,-1-2 0,0 0 0,0 0 0,0-2 0,20-13 0,-9 3 0,-1 0 0,-1-2 0,-1-1 0,0-1 0,22-29 0,-27 27 0,-1-1 0,-1-1 0,-2 0 0,0-1 0,-2-1 0,-1 0 0,12-48 0,-4-6 0,12-119 0,-26 160 0,-2 1 0,-2-43 0,-4 71 0,-5 13 0,-14 21 0,6-2 0,2 0 0,1 1 0,1 0 0,0 1 0,-10 29 0,1 5 0,-13 63 0,9-3 0,-16 224 0,40-332 0,0 11 0,0-1 0,-1 0 0,-1 0 0,-1 0 0,0 0 0,-13 30 0,16-46 42,0 0 1,-1 0-1,1 0 1,0 0-1,-1-1 1,1 1-1,-1 0 1,0-1-1,0 1 1,1-1-1,-1 0 1,0 1-1,0-1 1,0 0-1,0 0 1,-1 0-1,1-1 1,0 1-1,-4 0 1,-22-1-4828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4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 16280,'0'0'2655,"-72"46"-2095,56-40 8,4 0-408,6-4 8,4 2-168,-5-4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30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20095,'0'0'1960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30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13168,'0'0'2249,"13"0"-1268,-3-1-826,417 9 3883,-132 16-1470,-220-13-1022,-75-11-1535,0 0 0,1 0 0,-1 0 0,0 0 0,0 0 1,0 0-1,0 0 0,0 0 0,0 0 0,0 0 0,1 0 0,-1 0 1,0 0-1,0 0 0,0 0 0,0 0 0,0 0 0,0 1 1,0-1-1,0 0 0,0 0 0,0 0 0,0 0 0,1 0 1,-1 0-1,0 0 0,0 0 0,0 0 0,0 1 0,0-1 1,0 0-1,0 0 0,0 0 0,0 0 0,0 0 0,0 0 0,0 0 1,0 0-1,0 1 0,0-1 0,0 0 0,0 0 0,0 0 1,0 0-1,0 0 0,0 0 0,0 0 0,0 1 0,0-1 1,0 0-1,-1 0 0,1 0 0,0 0 0,0 0 0,0 0 1,0 0-1,0 0 0,0 0 0,0 0 0,0 0 0,0 0 0,0 1 1,0-1-1,-1 0 0,-7 6 61,-9 0-3232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30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15680,'0'0'512,"70"-40"-1,11 4-119,18-4 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47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69 227 8136,'0'0'8523,"-10"0"-8079,-33-2-6,27-2 2683,17 4-2990,-1-1 1,1 1-1,-1-1 1,0 0-1,1 1 1,-1-1-1,1 1 0,0 0 1,-1-1-1,1 1 1,-1-1-1,1 1 1,-1 0-1,1-1 1,0 1-1,-1 0 0,1 0 1,0 0-1,-1-1 1,1 1-1,0 0 1,-1 0-1,2 0 0,24-4 172,-20 4 20,148-7 1233,-34 4-547,3 3-224,-18 1-218,46 1 109,-41 1-216,-48-3 3,0 3 0,101 17 0,-84-8 128,90 3-1,-86-9-153,-63-6-383,0 0 0,-1-2 0,30-5 0,0 0-13,-48 7-41,-1 0 0,1 0 0,0 0 0,0 0 0,0 0 0,0 0 0,-1 0 0,1 0 0,0 0 0,0 0 0,0-1 0,-1 1 0,1 0 0,0-1 0,0 1 0,-1 0 0,1-1 0,0 1 0,-1-1 0,1 1 0,-1-1 0,1 0 0,0 1 0,-1-1 0,1 1 0,-1-1 0,0 0 0,1 0 0,-1 1 0,1-1 0,-1 0 0,0 0 0,0 1 0,1-1 0,-1 0 0,0 0 0,0 0 0,0 1 0,0-1 0,0 0 0,0 0 0,0 0 0,0 1 0,0-1 0,-1 0 0,1-1 0,-3-3 0,0 0 0,-1 1 0,1-1 0,-1 1 0,0-1 0,0 1 0,0 0 0,-1 1 0,1-1 0,-7-3 0,-53-28 0,28 18 0,-1 1 0,0 2 0,-65-16 0,87 26 0,0 0 0,-16-8 0,21 7 0,0 1 0,-1 1 0,1-1 0,-1 2 0,1 0 0,-21-2 0,11 0 0,101 16 0,276 62 0,-352-72 0,-1 0 0,1 0 0,0 0 0,0 0 0,-1 1 0,7 4 0,-10-6 0,0-1 0,0 1 0,0 0 0,0-1 0,0 1 0,0 0 0,0 0 0,-1-1 0,1 1 0,0 0 0,0 0 0,-1 0 0,1 0 0,-1 0 0,1 0 0,-1 0 0,1 0 0,-1 0 0,0 1 0,0-1 0,1 0 0,-1 0 0,0 0 0,0 0 0,0 0 0,0 1 0,0-1 0,0 0 0,-1 0 0,1 0 0,0 0 0,0 0 0,-2 2 0,-9 14 0,-1-1 0,-1-1 0,0 0 0,-1 0 0,-1-2 0,-27 21 0,-1-5 0,-63 32 0,97-57 0,1 0 0,-1 0 0,0-1 0,-1 0 0,1-1 0,0 0 0,-16 1 0,15-2 0,9 0 0,1-1 0,-1 0 0,0 1 0,0-1 0,0 0 0,0 0 0,0 0 0,1 1 0,-1-1 0,0 0 0,0 0 0,0 0 0,0-1 0,0 1 0,0 0 0,0 0 0,1 0 0,-1-1 0,0 1 0,0 0 0,0-1 0,0 1 0,1-1 0,-1 1 0,0-1 0,1 1 0,-1-1 0,0 1 0,1-1 0,-1 0 0,0 1 0,1-1 0,-1 0 0,1 0 0,-1 1 0,1-1 0,0 0 0,-1 0 0,1 0 0,0 0 0,0 1 0,-1-1 0,1 0 0,0 0 0,0 0 0,0 0 0,0-1 0,-2-17 0,1-1 0,1 1 0,0 0 0,2-1 0,0 1 0,9-36 0,4 4 0,27-63 0,-24 79 0,-18 35 23,0 0-1,0 0 1,0 0-1,0 0 1,0 0 0,0 0-1,0 0 1,0 0-1,0 1 1,0-1 0,0 0-1,0 0 1,0 0-1,0 0 1,0 0 0,0 0-1,1 0 1,-1 0-1,0 0 1,0 0 0,0 0-1,0 0 1,0 0-1,0 0 1,0 0 0,0 0-1,0 0 1,0 0-1,0 0 1,1 0 0,-1 0-1,0 0 1,0 0-1,0 0 1,0 0 0,0 0-1,0 0 1,0 0-1,0 0 1,0-1 0,-1 11-2139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37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437 777 9144,'0'0'11215,"-7"-12"-10812,6 10-393,-4-7 124,-1 0-1,0 0 0,0 0 1,0 1-1,-1 0 1,0 0-1,-1 1 0,0-1 1,0 2-1,0-1 0,-17-8 1,17 11-27,-1 1 0,-1 0 0,1 1 0,0 0 0,-1 0 0,1 1 0,-1 0 0,1 1 0,-1 0 0,1 1 1,-1 0-1,1 0 0,-1 1 0,1 0 0,0 0 0,0 1 0,0 1 0,0-1 0,0 1 0,1 1 0,-1 0 0,1 0 0,1 0 1,-1 1-1,1 0 0,0 1 0,0 0 0,1 0 0,0 0 0,0 1 0,-5 8 0,2-1 99,1 0 0,0 0 0,1 1 0,-6 18 1,11-27-85,0 0 0,0 0 0,1 0 0,0 1 0,1-1 0,0 0 0,0 0 0,0 0 0,1 1 0,0-1 0,0 0 0,4 11 0,-2-9-16,1 0 0,0 0 0,1-1 0,0 0 0,0 0 0,1 0 0,0 0 0,0-1 0,1 0 0,0 0 0,0-1 0,0 0 0,1 0 0,0-1 0,0 0 0,0 0 0,1-1-1,0 0 1,0-1 0,0 1 0,16 2 0,-9-3 9,1 0 0,0-2 1,0 0-1,0-1 0,0 0 0,0-2 0,-1 0 0,1 0 0,0-2 0,-1 0 0,27-11 0,-2-4 11,0-3 1,-2-1-1,0-2 0,54-46 0,-89 67-126,4-1 0,-1-1 0,0 1 0,-1-1 0,0 0 0,0-1 0,0 0 0,-1 0 0,8-12 0,-13 19 0,0 0 0,0 0 0,0-1 0,0 1 0,0 0 0,1 0 0,-1-1 0,0 1 0,0 0 0,0 0 0,0 0 0,0-1 0,0 1 0,-1 0 0,1 0 0,0-1 0,0 1 0,0 0 0,0 0 0,0-1 0,0 1 0,0 0 0,0 0 0,-1 0 0,1-1 0,0 1 0,0 0 0,0 0 0,0 0 0,-1 0 0,1-1 0,0 1 0,0 0 0,0 0 0,-1 0 0,1 0 0,0 0 0,0 0 0,0 0 0,-1 0 0,1 0 0,0 0 0,0-1 0,-1 1 0,1 0 0,0 0 0,0 0 0,-1 1 0,1-1 0,0 0 0,0 0 0,-1 0 0,1 0 0,0 0 0,0 0 0,0 0 0,-1 0 0,1 0 0,0 0 0,0 1 0,0-1 0,-1 0 0,1 0 0,-4 7 0,-32 58 0,33-58 0,-1 0 0,2 1 0,-1-1 0,1 1 0,0 0 0,-1 14 0,3-19 0,0 0 0,1 0 0,-1 0 0,1 0 0,0 0 0,-1 0 0,2 0 0,-1 0 0,0 0 0,0 0 0,1 0 0,0-1 0,-1 1 0,1-1 0,0 1 0,0-1 0,1 0 0,-1 0 0,0 0 0,1 0 0,-1 0 0,1 0 0,-1-1 0,1 1 0,0-1 0,0 1 0,4 0 0,-1 0 0,1 1 0,0-1 0,0-1 0,0 0 0,-1 0 0,1 0 0,0 0 0,0-1 0,0 0 0,14-3 0,-16 2 0,0-1 0,1 0 0,-1 0 0,0-1 0,0 1 0,-1-1 0,1 0 0,0 0 0,-1-1 0,0 0 0,0 1 0,0-1 0,0-1 0,0 1 0,-1 0 0,0-1 0,5-9 0,-6 10 0,0-1 0,0 1 0,0-1 0,-1 1 0,1-1 0,-1 0 0,-1 1 0,1-1 0,-1 0 0,1 0 0,-1 0 0,-1 0 0,1 0 0,-1 1 0,0-1 0,0 0 0,0 0 0,0 1 0,-1-1 0,-3-5 0,3 7 0,0 0 0,0 0 0,0 0 0,-1 0 0,1 1 0,-1-1 0,0 1 0,1 0 0,-1 0 0,0 0 0,-1 0 0,1 0 0,-3-1 0,-48-13 0,23 8 0,20 3 0,17 4 0,15-3 0,-8 0 0,35-12 0,0 2 0,66-10 0,-90 21 0,0 0 0,1 1 0,-1 1 0,1 2 0,-1 0 0,38 8 0,-51-6 0,-6-2 0,0 0 0,0 0 0,0 0 0,0 1 0,0 0 0,-1 0 0,8 4 0,-10-4 0,-1-1 0,0 1 0,1-1 0,-1 1 0,0-1 0,0 1 0,0 0 0,0 0 0,-1-1 0,1 1 0,0 0 0,-1 0 0,1 0 0,-1 0 0,0 0 0,1 0 0,-1-1 0,0 1 0,0 0 0,0 0 0,-1 0 0,1 0 0,0 0 0,-1 2 0,-1 3 0,1-1 0,-1 1 0,0-1 0,0 0 0,-1 0 0,0 0 0,0 0 0,0 0 0,-1-1 0,-6 8 0,-2 0 0,0 0 0,-22 15 0,-1 1 0,22-21 0,15-17 0,16-21 0,9-5 0,32-31 0,-48 56 0,0-1 0,0 2 0,1-1 0,0 2 0,1 0 0,25-13 0,-34 20 0,-1-1 0,0 1 0,0 0 0,1 0 0,-1 0 0,1 0 0,-1 1 0,1-1 0,-1 1 0,1 0 0,-1 0 0,1 0 0,-1 1 0,5 0 0,-6 0 0,0 0 0,0 0 0,-1 1 0,1-1 0,0 0 0,-1 0 0,1 1 0,-1-1 0,1 1 0,-1 0 0,0-1 0,0 1 0,0 0 0,0 0 0,0 0 0,0-1 0,0 1 0,0 0 0,-1 0 0,1 0 0,-1 0 0,0 0 0,1 1 0,-1 1 0,1 10 0,0-1 0,0 1 0,-2-1 0,1 1 0,-2 0 0,0-1 0,-6 21 0,6-25 0,4-7 0,12-14 0,24-31 0,-26 28 0,23-22 0,-31 33 0,0 0 0,1 1 0,-1 0 0,1 0 0,0 0 0,-1 1 0,1-1 0,0 1 0,1 0 0,6-1 0,-10 3 0,0-1 0,0 1 0,-1 0 0,1 1 0,0-1 0,0 0 0,0 0 0,-1 1 0,1-1 0,0 1 0,-1 0 0,1-1 0,0 1 0,-1 0 0,1 0 0,-1 0 0,1 0 0,-1 0 0,0 1 0,1-1 0,-1 0 0,0 1 0,0-1 0,0 0 0,2 3 0,2 5 0,0 0 0,0 1 0,4 12 0,-4-11 0,3 9 0,-5-9 0,1 0 0,1-1 0,-1 0 0,12 18 0,-15-27 0,0 1 0,0-1 0,0 0 0,0 0 0,0 1 0,0-1 0,1 0 0,-1 0 0,0 0 0,0 0 0,1 0 0,-1-1 0,1 1 0,-1 0 0,1-1 0,-1 1 0,1-1 0,-1 1 0,1-1 0,0 0 0,-1 0 0,1 1 0,-1-1 0,1 0 0,0 0 0,-1-1 0,1 1 0,-1 0 0,1-1 0,0 1 0,-1-1 0,1 1 0,-1-1 0,1 1 0,-1-1 0,0 0 0,1 0 0,-1 0 0,0 0 0,2-2 0,39-33 0,-3-1 0,-1-2 0,50-66 0,-85 100 0,10-11 0,-13 16 0,1-1 0,-1 1 0,0-1 0,1 1 0,-1-1 0,1 1 0,-1 0 0,0-1 0,1 1 0,-1 0 0,1-1 0,-1 1 0,1 0 0,-1-1 0,1 1 0,-1 0 0,1 0 0,-1 0 0,1 0 0,0 0 0,-1 0 0,1 0 0,-1 0 0,2 0 0,-5 18 0,-40 244 0,4-35 0,24-128 0,-43 146 0,48-202 0,8-32 0,-1 0 0,0 0 0,0-1 0,-1 1 0,0-1 0,-8 12 0,17-32 0,-1 0 0,0 0 0,0 0 0,-1-1 0,-1 0 0,2-14 0,1-1 0,34-132 0,72-181 0,-86 270 0,3 2 0,40-71 0,-58 121 0,1 1 0,0 1 0,1-1 0,1 2 0,28-26 0,-39 38 0,0 0 0,1 1 0,-1-1 0,1 0 0,-1 1 0,1-1 0,-1 1 0,1 0 0,0 0 0,0 0 0,0 0 0,0 0 0,0 1 0,0-1 0,0 1 0,0 0 0,3 0 0,-3 0 0,-1 1 0,0 0 0,0 0 0,1 0 0,-1 1 0,0-1 0,0 0 0,0 1 0,0 0 0,0-1 0,0 1 0,-1 0 0,1 0 0,0 0 0,-1 0 0,0 0 0,1 0 0,-1 0 0,0 1 0,1 4 0,5 8 0,-2 0 0,0 1 0,0 0 0,-2 1 0,0-1 0,-1 0 0,0 1 0,-2-1 0,0 1 0,-1-1 0,-5 32 0,4-39 0,0-1 0,0 1 0,-1-1 0,0 0 0,0 0 0,-1 0 0,0-1 0,0 1 0,-1-1 0,0 0 0,0 0 0,-1-1 0,0 1 0,0-1 0,0 0 0,-1-1 0,0 0 0,0 0 0,0 0 0,-1-1 0,0 0 0,0 0 0,0-1 0,-14 4 0,14-6 0,0 0 0,0 0 0,1-1 0,-1 1 0,0-2 0,0 1 0,0-1 0,0-1 0,-14-4 0,21 6 0,0 0 0,0 0 0,0-1 0,0 1 0,0-1 0,0 1 0,0-1 0,0 1 0,1-1 0,-1 1 0,0-1 0,0 0 0,1 1 0,-1-1 0,-1-1 0,2 2 0,0-1 0,0 1 0,0-1 0,0 1 0,0-1 0,0 1 0,0-1 0,0 1 0,0-1 0,0 1 0,0-1 0,0 1 0,0 0 0,0-1 0,0 1 0,0-1 0,0 1 0,1-1 0,-1 1 0,0 0 0,0-1 0,1 1 0,-1-1 0,4-3 0,-1 1 0,1 0 0,0 0 0,0 0 0,5-3 0,-4 2 0,35-20 0,0 1 0,46-17 0,91-28 0,-125 50 0,122-39 0,-159 51 0,-15 4 0,-10 4 0,-13 7 0,0 2 0,1 0 0,0 1 0,1 1 0,1 1 0,-36 31 0,47-36 0,1 0 0,0 0 0,0 1 0,1 0 0,0 0 0,1 1 0,0 0 0,1 0 0,-5 15 0,9-24 0,0-1 0,1 1 0,-1-1 0,1 1 0,0 0 0,-1-1 0,1 1 0,0 0 0,0-1 0,0 1 0,0 0 0,0-1 0,1 1 0,-1 0 0,0-1 0,1 1 0,-1 0 0,1-1 0,0 1 0,-1-1 0,1 1 0,0-1 0,0 1 0,0-1 0,0 0 0,0 1 0,0-1 0,0 0 0,1 0 0,-1 0 0,0 0 0,1 0 0,-1 0 0,1 0 0,-1 0 0,1-1 0,2 2 0,1 0 0,1 0 0,0 0 0,0-1 0,0 0 0,0 0 0,0 0 0,0-1 0,0 1 0,9-2 0,-6-1 0,1 0 0,0 0 0,-1-1 0,1 0 0,-1-1 0,0 0 0,0-1 0,-1 1 0,1-2 0,-1 1 0,0-1 0,-1 0 0,13-13 0,-15 13 0,0 0 0,0 0 0,0 0 0,-1 0 0,0-1 0,0 0 0,-1 0 0,0 0 0,0 0 0,-1-1 0,0 1 0,0-1 0,0 1 0,-1-1 0,0 0 0,-1 1 0,0-1 0,-1-10 0,1 13 0,-1 0 0,-1 0 0,1 0 0,-1 0 0,0 0 0,0 1 0,-1-1 0,1 0 0,-1 1 0,0 0 0,0 0 0,0 0 0,-1 0 0,0 0 0,1 0 0,-8-4 0,4 3 0,-2 0 0,1 0 0,0 1 0,-1 0 0,0 0 0,0 1 0,0 0 0,-11-2 0,20 5 0,0 0 0,0 0 0,0 0 0,1 0 0,-1-1 0,0 1 0,0 0 0,0 0 0,0 0 0,0 0 0,0 0 0,1 0 0,-1-1 0,0 1 0,0 0 0,0 0 0,0 0 0,0 0 0,0-1 0,0 1 0,0 0 0,0 0 0,0 0 0,0-1 0,0 1 0,0 0 0,0 0 0,0 0 0,0 0 0,0-1 0,0 1 0,0 0 0,0 0 0,0 0 0,0-1 0,0 1 0,0 0 0,0 0 0,0 0 0,0 0 0,-1-1 0,1 1 0,0 0 0,0 0 0,0 0 0,0 0 0,0 0 0,-1 0 0,1 0 0,0-1 0,0 1 0,0 0 0,0 0 0,-1 0 0,1 0 0,0 0 0,0 0 0,0 0 0,-1 0 0,20-8 0,-16 7 0,41-16 0,0 2 0,88-18 0,-116 31 0,1-1 0,-1 2 0,1 0 0,0 1 0,-1 1 0,1 0 0,-1 1 0,1 1 0,-1 0 0,0 2 0,28 11 0,-38-14 0,-1 1 0,0-1 0,0 1 0,-1 1 0,1-1 0,-1 1 0,1 0 0,-1 0 0,5 7 0,-6-8 0,-1 1 0,-1-1 0,1 1 0,0 0 0,-1 0 0,1 0 0,-1 0 0,0 0 0,-1 0 0,1 0 0,-1 0 0,0 0 0,0 0 0,0 5 0,-1 0 0,-1 1 0,0-1 0,0 1 0,-1-1 0,0 0 0,0 0 0,-1-1 0,0 1 0,-1-1 0,0 0 0,0 0 0,-1 0 0,0-1 0,0 0 0,-1 0 0,0 0 0,0-1 0,-1 0 0,-9 6 0,17-12 0,0 0 0,0 0 0,0 0 0,-1 0 0,1 0 0,0 0 0,0 0 0,0 0 0,-1 0 0,1-1 0,0 1 0,0 0 0,0 0 0,-1 0 0,1 0 0,0 0 0,0 0 0,0 0 0,0 0 0,-1 0 0,1-1 0,0 1 0,0 0 0,0 0 0,0 0 0,0 0 0,-1-1 0,1 1 0,0 0 0,0 0 0,0 0 0,0-1 0,0 1 0,0 0 0,0 0 0,0 0 0,0-1 0,0 1 0,0 0 0,0 0 0,0 0 0,0-1 0,0 1 0,0 0 0,0 0 0,0 0 0,0-1 0,0 1 0,0 0 0,0 0 0,0 0 0,0 0 0,1-1 0,-1 1 0,0 0 0,2-15 0,7-4 0,1 0 0,1 1 0,1 1 0,0 0 0,1 0 0,18-18 0,-25 29 0,-1 0 0,1 1 0,0-1 0,1 1 0,-1 0 0,13-6 0,-16 10 0,-1-1 0,1 1 0,0 1 0,-1-1 0,1 0 0,-1 1 0,1-1 0,0 1 0,0 0 0,-1-1 0,1 2 0,0-1 0,-1 0 0,1 0 0,0 1 0,-1-1 0,1 1 0,0 0 0,-1 0 0,1 0 0,-1 0 0,1 1 0,2 1 0,1 2 0,0-1 0,0 1 0,0 1 0,-1-1 0,0 1 0,0 0 0,0 0 0,-1 1 0,0-1 0,0 1 0,0 0 0,4 13 0,-2 3 0,0-1 0,4 46 0,-9-64 0,-1 2 0,1 0 0,1 0 0,-1 1 0,1-1 0,0 0 0,0 0 0,1-1 0,0 1 0,0 0 0,0-1 0,1 0 0,0 0 0,0 0 0,5 6 0,-5-8 0,1 1 0,-1-1 0,1 0 0,0 0 0,0-1 0,0 1 0,0-1 0,0 0 0,0 0 0,1-1 0,-1 0 0,1 0 0,-1 0 0,1 0 0,-1-1 0,7 0 0,4-1 0,-1-1 0,0 0 0,0-1 0,0 0 0,-1-1 0,1-1 0,-1-1 0,0 0 0,0 0 0,-1-2 0,1 1 0,-2-2 0,1 0 0,-1 0 0,-1-1 0,13-14 0,-6 6 0,0-1 0,-1 0 0,26-41 0,-38 52 0,-1-1 0,0 1 0,0-1 0,-1 0 0,0 0 0,0 0 0,-1-1 0,0 1 0,-1-1 0,0 1 0,-1-1 0,0 1 0,-2-18 0,2 25 0,0-1 0,-1 1 0,0-1 0,1 1 0,-1-1 0,0 1 0,0 0 0,0-1 0,0 1 0,-1 0 0,1 0 0,-1 0 0,1 0 0,-1 0 0,0 0 0,0 0 0,0 0 0,0 1 0,0-1 0,0 1 0,0-1 0,0 1 0,-1 0 0,1 0 0,0 0 0,-1 0 0,1 1 0,-1-1 0,1 0 0,-1 1 0,1 0 0,-1 0 0,1 0 0,-1 0 0,-3 0 0,-1 1 0,0 0 0,1 0 0,-1 0 0,0 1 0,1 0 0,-1 0 0,1 1 0,0-1 0,0 2 0,0-1 0,0 0 0,-6 7 0,1-1 0,1 1 0,0 0 0,0 1 0,1 1 0,1-1 0,0 1 0,1 0 0,0 1 0,-10 26 0,15-34 0,0 1 0,1 0 0,0-1 0,0 1 0,0 0 0,0-1 0,1 1 0,0 0 0,0 0 0,1 0 0,0-1 0,0 1 0,0 0 0,0-1 0,1 1 0,0-1 0,0 1 0,1-1 0,0 0 0,0 0 0,0 0 0,0 0 0,1 0 0,-1-1 0,1 0 0,0 0 0,7 5 0,-7-5 0,1-1 0,0 1 0,0-1 0,0-1 0,0 1 0,0-1 0,0 0 0,1 0 0,-1 0 0,1-1 0,-1 0 0,1 0 0,0 0 0,-1-1 0,1 0 0,6 0 0,-2-2 0,0 1 0,-1-2 0,1 1 0,-1-1 0,0-1 0,0 1 0,0-2 0,15-9 0,41-29 0,30-19 0,-40 26 0,-36 23 0,41-21 0,-56 32 0,-1 0 0,1 1 0,0 0 0,0 0 0,-1 0 0,1 0 0,0 0 0,0 1 0,0-1 0,0 1 0,0 0 0,0 1 0,0-1 0,4 2 0,-7-2 0,-1 1 0,1 0 0,0-1 0,-1 1 0,1 0 0,-1 0 0,1-1 0,-1 1 0,1 0 0,-1 0 0,1 0 0,-1 0 0,0 0 0,0-1 0,1 1 0,-1 0 0,0 0 0,0 0 0,0 0 0,0 0 0,0 0 0,0 0 0,0 0 0,0 0 0,0 0 0,-1 0 0,1 1 0,-10 29 0,9-27 0,-8 20 0,-1 0 0,-1-1 0,-15 25 0,8-29 0,30-42 0,1 1 0,30-37 0,-36 51 0,0 0 0,1 0 0,0 1 0,0 0 0,0 1 0,1 0 0,18-10 0,-25 15 0,0 1 0,-1-1 0,1 1 0,0 0 0,0 0 0,0 0 0,0 0 0,-1 0 0,1 0 0,0 0 0,0 0 0,0 1 0,-1-1 0,1 1 0,0-1 0,0 1 0,-1 0 0,1 0 0,0 0 0,-1 0 0,1 0 0,-1 0 0,0 0 0,1 0 0,-1 1 0,0-1 0,1 0 0,-1 1 0,0-1 0,0 1 0,1 1 0,4 8 0,1 0 0,-1 0 0,6 16 0,-9-20 0,7 20 0,13 27 0,-21-51 0,0 1 0,0-1 0,0 0 0,1 1 0,0-1 0,-1 0 0,1 0 0,0-1 0,1 1 0,-1-1 0,6 4 0,-6-5 0,0 0 0,0 0 0,0 0 0,0-1 0,1 1 0,-1-1 0,0 0 0,0 0 0,0 0 0,1 0 0,-1 0 0,0-1 0,0 1 0,0-1 0,0 0 0,0 0 0,0 0 0,3-2 0,3 0 0,4-3 0,1 0 0,-2-1 0,1 0 0,-1-1 0,0-1 0,0 0 0,-1 0 0,-1-1 0,1 0 0,10-15 0,10-15 0,41-70 0,-28 36 0,-3-2 0,48-128 0,-72 157 0,-3-1 0,-2 0 0,-2-1 0,-2 0 0,3-96 0,-11 140 0,1-1 0,-1 0 0,0 0 0,-1 0 0,0 0 0,0 0 0,-3-11 0,4 17 0,0 0 0,0 0 0,0 0 0,0-1 0,0 1 0,-1 0 0,1 0 0,0 0 0,0-1 0,0 1 0,0 0 0,0 0 0,-1 0 0,1 0 0,0 0 0,0-1 0,0 1 0,0 0 0,-1 0 0,1 0 0,0 0 0,0 0 0,0 0 0,-1 0 0,1 0 0,0 0 0,0 0 0,-1 0 0,1 0 0,0 0 0,0 0 0,0 0 0,-1 0 0,1 0 0,0 0 0,0 0 0,0 0 0,-1 0 0,1 0 0,0 0 0,0 0 0,0 0 0,-1 1 0,1-1 0,0 0 0,0 0 0,0 0 0,0 0 0,-1 0 0,1 1 0,0-1 0,0 0 0,0 0 0,0 0 0,0 1 0,0-1 0,0 0 0,-1 0 0,1 0 0,0 1 0,-8 14 0,7-13 0,-18 45 0,2 1 0,-15 68 0,23-80 0,-4 14 0,3 1 0,-6 73 0,15-93 0,1 1 0,1-1 0,1 1 0,2-1 0,11 41 0,-11-54 0,-1-5 0,0-2 0,7 19 0,-9-27 0,1 0 0,-1 0 0,1-1 0,-1 1 0,1-1 0,0 1 0,0-1 0,0 0 0,0 1 0,0-1 0,1 0 0,-1 0 0,1-1 0,-1 1 0,5 1 0,-5-2 0,1-1 0,0 0 0,0 0 0,0 0 0,0 0 0,-1 0 0,1-1 0,0 0 0,0 1 0,0-1 0,-1 0 0,1 0 0,-1 0 0,1-1 0,0 1 0,-1 0 0,4-4 0,-3 3 0,22-14 0,-1-2 0,-1-1 0,-1-1 0,27-30 0,-48 50 0,5-6 0,0 0 0,0 0 0,1 1 0,9-6 0,-13 9 0,0 1 0,1-1 0,-1 1 0,0-1 0,1 1 0,-1 0 0,1 0 0,-1 1 0,1-1 0,-1 1 0,1 0 0,5 0 0,-7 0 0,-1 1 0,1 0 0,0-1 0,-1 1 0,1 0 0,-1 0 0,1 0 0,-1 0 0,1 0 0,-1 0 0,0 0 0,0 0 0,1 1 0,-1-1 0,0 0 0,0 1 0,0-1 0,0 1 0,1 2 0,0 2 0,1-1 0,-1 1 0,0 0 0,2 11 0,-2-1 0,-1 1 0,0 0 0,-1 0 0,-1 0 0,-1-1 0,0 1 0,-1-1 0,-1 1 0,-11 30 0,8-30 0,0 0 0,-1 0 0,-1-1 0,-1 0 0,-1-1 0,0 0 0,0 0 0,-26 23 0,36-36 0,0-1 0,-1 0 0,1 0 0,-1 0 0,1 1 0,-1-1 0,1 0 0,-1-1 0,1 1 0,-1 0 0,0 0 0,0-1 0,1 1 0,-1-1 0,0 1 0,0-1 0,0 0 0,0 0 0,1 0 0,-1 0 0,0 0 0,0 0 0,-2-1 0,1 0 0,1-1 0,0 1 0,-1 0 0,1-1 0,0 0 0,0 1 0,0-1 0,0 0 0,1 0 0,-1 0 0,0 0 0,1 0 0,-1-1 0,0-2 0,-4-6 0,2 0 0,0 0 0,0-1 0,1 1 0,-3-23 0,5 29 0,1 0 0,0 0 0,0-1 0,0 1 0,1 0 0,-1 0 0,1-1 0,1 1 0,-1 0 0,1 0 0,-1 0 0,1 0 0,1 0 0,3-5 0,-4 7 0,0 1 0,0-1 0,1 1 0,-1-1 0,1 1 0,-1 0 0,1 0 0,0 0 0,0 0 0,0 0 0,0 1 0,1-1 0,-1 1 0,0 0 0,1 0 0,-1 0 0,0 0 0,1 1 0,-1-1 0,1 1 0,-1 0 0,5 0 0,21 4 0,0 0 0,0 2 0,0 1 0,-1 1 0,38 17 0,-46-18 0,0-1 0,0-1 0,1-1 0,-1-1 0,1 0 0,28-1 0,-10-3 0,1-2 0,53-10 0,-92 13 55,1 0-1,-1 0 1,0-1 0,0 1-1,0 0 1,0-1 0,0 1-1,0 0 1,0-1-1,0 1 1,0-1 0,0 0-1,0 1 1,0-1 0,0 0-1,0 0 1,1-1 0,-2 2-178,0 0 0,0-1 0,0 1 0,0-1 0,-1 1 0,1 0 0,0-1 0,0 1 0,0-1 0,0 1 0,-1 0 0,1-1 0,0 1 0,0 0 0,-1-1 0,1 1 0,0 0 0,0 0 1,-1-1-1,1 1 0,0 0 0,-1 0 0,1 0 0,0-1 0,-1 1 0,1 0 0,-1 0 0,1 0 0,0 0 0,-1 0 0,1 0 0,-1-1 0,1 1 0,0 0 0,-1 0 0,1 0 0,-1 1 0,1-1 0,-1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37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19895,'0'0'2848,"95"26"-1872,-6-9 16,29-5-184,19 4 8,15-2-88,-7-8 8,-16-6-112,-4-2 16,-13-8-312,-11-4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41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96 9240,'0'0'9911,"1"-11"-9439,2-3-305,-2 5 22,1 0 0,-1 0 0,-1-12 0,4-1 3182,-4 22-3300,0 1-1,1-1 1,-1 1 0,0-1 0,0 1 0,1-1 0,-1 1 0,0-1 0,0 1 0,0-1 0,0 1 0,0-1 0,0 1 0,0 0 0,0-1 0,0 1-1,0-1 1,0 1 0,0-1 0,0 1 0,0-1 0,0 1 0,-1 0 0,0 5 151,-3 41 517,3 71 0,2-41-307,-4 86 365,0 136 582,-3 136 1453,6-433-2832,0-1 0,0-1 0,0 0 0,0 1 0,0-1 0,0 0 0,0 1 0,0-1 0,0 1 0,0-1 0,0 0 0,0 1 0,0-1 0,0 1 0,0-1 0,0 0 0,0 1 0,1-1 0,-1 0 0,0 1 0,0-1 0,0 0 0,1 1 0,-1-1 0,0 0 0,0 1 0,1-1 0,-1 0 0,1 1 0,-1-2 42,1 1 0,0 0 1,0-1-1,-1 1 0,1 0 0,0-1 0,-1 1 0,1-1 1,-1 1-1,1-1 0,-1 1 0,1-1 0,-1 1 0,1-1 1,-1 0-1,1 1 0,-1-1 0,0 0 0,1 1 1,-1-1-1,0 0 0,0 0 0,1-1 0,4-14-5103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41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12360,'0'0'4943,"3"20"-4149,12 254 1502,-41 74 230,0 41 844,21-283-1271,9-79-336,-4-27-1721,0 0 0,0 1 1,0-1-1,0 0 0,0 0 1,0 0-1,0 0 0,0 1 1,0-1-1,0 0 1,0 0-1,0 0 0,0 0 1,0 1-1,1-1 0,-1 0 1,0 0-1,0 0 0,0 0 1,0 0-1,0 1 0,1-1 1,-1 0-1,0 0 1,0 0-1,0 0 0,0 0 1,0 0-1,1 0 0,-1 0 1,0 0-1,0 0 0,0 0 1,1 0-1,-1 0 0,0 0 1,0 0-1,7-12 654,0-10-4618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4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14064,'0'0'7506,"15"-11"-6814,0 0-479,-7 3-82,0 1 0,1 1 0,1 0 0,-1 0 0,1 1 0,0 0 0,0 1 0,14-5 0,-13 7 115,1-1 1,0 2-1,0-1 1,0 2-1,0 0 1,0 0-1,0 1 0,0 0 1,0 1-1,0 1 1,0 0-1,-1 0 1,0 1-1,1 1 0,-1 0 1,-1 0-1,1 1 1,-1 1-1,0-1 1,0 2-1,-1-1 0,0 1 1,-1 1-1,1 0 1,-2 0-1,1 0 1,-1 1-1,7 12 0,9 19 734,20 48-1,-34-70-979,1 0 0,1-1 0,1 0 0,18 22 0,-30-39 17,0-1 0,0 0 0,1 1 0,-1-1 0,0 1 0,0-1 0,1 0 0,-1 1 0,0-1 0,0 0 0,1 1 0,-1-1 0,0 0 0,1 1 0,-1-1 0,0 0 0,1 0 0,-1 1 0,1-1 0,-1 0 0,0 0 0,1 0 0,-1 1 0,1-1 0,-1 0 0,1 0 0,-1 0 0,1 0 0,-1 0 0,0 0 0,1 0 0,-1 0 0,1 0 0,-1 0 0,1 0 0,-1-1 0,1 1 0,-1 0 0,0 0 0,1 0 0,-1 0 0,1-1 0,-1 1 0,0 0 1,1 0-1,-1-1 0,0 1 0,1 0 0,-1-1 0,0 1 0,1 0 0,-1-1 0,0 1 0,0-1 0,1 1 0,-1 0 0,0-2 0,1 1-428,0-1-1,-1 0 1,1 1 0,-1-1 0,0 0 0,1 0 0,-1 1 0,0-1 0,0 0 0,0 0 0,0-3-1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42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430 1 16072,'0'0'5145,"-6"11"-4687,-6 10-175,0 0-1,-2-1 0,-24 29 1,-152 140 2346,124-125-1413,47-47-169,-1 1 1,-29 18-1,45-32-74,7-3-418,7-3-332,1-3-4099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9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 4312,'0'0'8953,"1"14"-8294,-1 16-344,-1 1 0,-1 0 0,-1 0 0,-9 31 0,-38 138 1266,36-152-1148,-3 15 138,-65 283 3515,79-326-2734,-10 38 0,8-105-369,8-79-1048,-1 50-3834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43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1 250 14272,'0'0'11270,"5"-12"-10403,90-223 4203,-95 235-5063,0 0 1,0 0-1,0 0 0,0 0 0,0 0 1,0-1-1,0 1 0,0 0 0,0 0 1,0 0-1,0 0 0,0 0 1,0 0-1,0-1 0,0 1 0,0 0 1,0 0-1,1 0 0,-1 0 0,0 0 1,0 0-1,0 0 0,0 0 1,0 0-1,0 0 0,0-1 0,1 1 1,-1 0-1,0 0 0,0 0 0,0 0 1,0 0-1,0 0 0,0 0 1,1 0-1,-1 0 0,0 0 0,0 0 1,0 0-1,0 0 0,0 0 0,1 0 1,-1 0-1,0 0 0,0 0 1,0 1-1,0-1 0,0 0 0,0 0 1,0 0-1,1 0 0,-1 0 0,0 0 1,0 0-1,0 0 0,0 1 1,7 10 381,5 23 76,-11-30-454,22 87-11,-18-65 0,1 0 0,1 0 0,2-1 0,0 0 0,16 28 0,-19-42 212,1-1 1,1 0-1,14 15 1,11 3-4998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3:59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88 9344,'0'0'13682,"1"14"-13341,-3 176 521,-16 17 29,13-157-660,-2 7 85,-3 29 326,10-76-452,0 1 1,1-1-1,0 0 0,0 0 0,1 0 0,4 12 0,-6-21-146,0-1 0,0 1 0,0-1-1,0 0 1,0 1 0,0-1 0,0 1-1,0-1 1,0 1 0,1-1-1,-1 1 1,0-1 0,0 0 0,0 1-1,1-1 1,-1 1 0,0-1-1,1 0 1,-1 1 0,0-1 0,1 0-1,-1 0 1,0 1 0,1-1 0,-1 0-1,1 0 1,-1 1 0,1-1-1,0-1 22,0 0-1,0 0 0,-1 0 1,1 0-1,0 0 0,-1 0 0,1 0 1,-1 0-1,0 0 0,1 0 1,-1-1-1,0 1 0,1-2 0,7-27 282,1-6 16,7-51 0,10-233 1474,-22 214-1791,-2 66-45,-2 28 0,1 0 0,0 0 0,0 0 0,6-18 0,-6 26 0,1 0 0,0 0 0,-1 1 0,2-1 0,-1 0 0,0 1 0,1 0 0,-1 0 0,1-1 0,0 1 0,0 1 0,0-1 0,0 0 0,1 1 0,-1 0 0,1 0 0,5-3 0,-4 3 0,0 0 0,0 0 0,0 0 0,1 1 0,-1-1 0,1 1 0,-1 1 0,1-1 0,-1 1 0,1 0 0,-1 0 0,1 1 0,-1-1 0,9 3 0,-10-2 0,-1 1 0,0-1 0,1 1 0,-1-1 0,0 1 0,0 0 0,0 0 0,0 0 0,0 1 0,-1-1 0,1 1 0,-1 0 0,1-1 0,-1 1 0,0 0 0,0 0 0,0 1 0,-1-1 0,1 0 0,-1 0 0,1 1 0,-1-1 0,1 6 0,-1 2 0,1-1 0,-2 0 0,1 0 0,-1 1 0,-1-1 0,0 0 0,-1 0 0,1 0 0,-2 0 0,0 0 0,0 0 0,0 0 0,-1-1 0,-1 0 0,0 0 0,0 0 0,-12 15 0,-5 3 0,-1-2 0,-1 0 0,-51 41 0,69-62 0,-6 7 0,-2-1 0,1 0 0,-21 10 0,34-20 0,-1 0 0,1 0 0,0 0 0,0 0 0,0 1 0,-1-1 0,1 0 0,0 0 0,0 0 0,0 0 0,-1 0 0,1 0 0,0 0 0,0 0 0,0 0 0,0 0 0,-1 1 0,1-1 0,0 0 0,0 0 0,0 0 0,0 0 0,0 0 0,0 1 0,-1-1 0,1 0 0,0 0 0,0 0 0,0 1 0,0-1 0,0 0 0,0 0 0,0 0 0,0 1 0,0-1 0,0 0 0,0 0 0,0 0 0,0 1 0,0-1 0,0 0 0,0 0 0,0 0 0,0 0 0,0 1 0,0-1 0,0 0 0,0 0 0,1 0 0,-1 1 0,0-1 0,0 0 0,0 0 0,0 0 0,0 0 0,0 0 0,1 1 0,-1-1 0,0 0 0,0 0 0,0 0 0,0 0 0,1 0 0,-1 0 0,17 7 0,-11-5 0,157 70 0,-143-62 0,-1 2 0,-1 0 0,0 1 0,0 1 0,-1 0 0,15 18 0,-28-27 0,0-1 0,0 1 0,-1 1 0,1-1 0,-1 0 0,-1 1 0,1 0 0,-1-1 0,3 12 0,-4-15 0,-1 0 0,1 1 0,-1-1 0,0 0 0,0 0 0,0 1 0,-1-1 0,1 0 0,0 0 0,-1 1 0,1-1 0,-1 0 0,0 0 0,0 0 0,0 0 0,0 0 0,0 0 0,0 0 0,0 0 0,-1 0 0,1-1 0,-1 1 0,1 0 0,-1-1 0,0 1 0,0-1 0,1 0 0,-1 1 0,-3 0 0,-2 1 0,-1 0 0,0 0 0,0-1 0,0 0 0,0 0 0,0-1 0,0 0 0,0-1 0,-1 1 0,1-2 0,0 1 0,-12-3 0,4 0 0,-1 0 0,1-2 0,0 0 0,0 0 0,-16-9 0,30 13 0,-3-1 0,0-1 0,0 1 0,1-1 0,-1 0 0,-7-7 0,8 10 713,-5-1-1262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01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65 200 13768,'0'0'8559,"14"2"-8151,6 2-147,0-2 0,36 0 0,-48-2-115,0 0-1,0-1 1,-1 0-1,1-1 0,0 0 1,-1 0-1,1 0 1,-1-1-1,0 0 0,0-1 1,0 1-1,10-8 1,-14 8-63,-1 0 1,0 0-1,0 0 1,-1 0 0,1 0-1,-1 0 1,1 0-1,-1 0 1,0-1 0,0 1-1,-1 0 1,1-1-1,-1 1 1,1-1 0,-1 1-1,0-1 1,0 1 0,-1-1-1,1 1 1,-1 0-1,0-1 1,0 1 0,0 0-1,0-1 1,0 1-1,-1 0 1,1 0 0,-1 0-1,0 0 1,-4-5-1,3 6-40,0 0 0,-1 0 0,1 0 0,-1 0-1,1 1 1,-1 0 0,1 0 0,-1 0 0,0 0-1,0 0 1,0 0 0,1 1 0,-1 0 0,0 0-1,0 0 1,0 0 0,0 1 0,1 0 0,-1-1 0,-4 3-1,-8 2 77,0 1-1,1 0 1,-18 10 0,30-14-101,-5 3 42,-1 0-1,0 1 1,1 1-1,0-1 0,1 1 1,-1 1-1,1-1 1,1 1-1,-1 0 0,-8 16 1,11-18 6,1 1 0,0-1 0,0 1 0,0 0-1,1 0 1,0-1 0,0 2 0,1-1 0,0 0 0,0 0 0,0 0 0,1 1 0,0-1 0,1 0-1,2 14 1,-1-15-13,1 0-1,-1-1 1,1 1-1,1 0 1,-1-1-1,1 1 0,0-1 1,0 0-1,0-1 1,1 1-1,0-1 1,0 0-1,0 0 0,0 0 1,1 0-1,10 4 1,-6-3 23,-1-1 1,0 0 0,1-1 0,0 0-1,-1-1 1,1 0 0,0-1 0,1 0-1,18 0 1,-21-2-77,0 0 0,-1-1 0,0 0 0,1 0 0,-1-1 0,0 0 0,0 0 0,0 0 0,11-9 0,4-5 0,28-26 0,-28 22 0,21-16 0,59-70 0,-98 102 0,1-1 0,0 1 0,0 0 0,0 1 0,0-1 0,1 1 0,10-7 0,-12 10 0,-1-1 0,0 1 0,0 0 0,1 0 0,-1 0 0,1 1 0,-1-1 0,1 1 0,-1 0 0,1 0 0,-1 0 0,1 0 0,-1 1 0,1 0 0,-1-1 0,0 1 0,6 2 0,7 3 0,-1 1 0,0 0 0,17 11 0,-38-22 0,0 1 0,0 0 0,0 0 0,0 0 0,-1 1 0,1 0 0,-1 0 0,1 0 0,-1 1 0,0 0 0,1 0 0,-1 1 0,0 0 0,0 0 0,-8 2 0,7-1 0,-1 1 0,1 1 0,1-1 0,-1 1 0,0 1 0,1-1 0,-1 1 0,1 1 0,0-1 0,0 1 0,1 0 0,-9 10 0,8-8 0,-1 0 0,0 0 0,1 1 0,0 0 0,1 1 0,0-1 0,-7 14 0,12-18 0,0 0 0,1 1 0,0-1 0,0 0 0,0 0 0,0 1 0,1-1 0,-1 0 0,1 0 0,0 0 0,1 0 0,-1 1 0,1-2 0,0 1 0,0 0 0,3 4 0,-2-1 0,1-1 0,0 0 0,1 0 0,-1-1 0,1 0 0,0 1 0,0-1 0,1-1 0,-1 1 0,1-1 0,0 0 0,10 4 0,-6-3 0,1-1 0,-1-1 0,1 0 0,0 0 0,0-1 0,0 0 0,17 0 0,-7-2 0,1-2 0,-1 0 0,1-1 0,-1-1 0,0-1 0,0 0 0,39-18 0,82-50 0,-118 56 0,0 0 0,-1-1 0,-1-1 0,-1-2 0,25-29 0,-43 47 0,-1 0 0,0 1 0,0-1 0,-1 0 0,1 0 0,0 0 0,-1-1 0,0 1 0,0 0 0,0 0 0,1-7 0,-2 9 0,0 1 0,0-1 0,0 0 0,0 1 0,0-1 0,0 0 0,0 1 0,0-1 0,0 1 0,0-1 0,-1 0 0,1 1 0,0-1 0,0 1 0,-1-1 0,1 1 0,0-1 0,-1 1 0,1-1 0,-1 1 0,1-1 0,0 1 0,-1 0 0,1-1 0,-2 1 0,1-1 0,-1 1 0,1-1 0,-1 1 0,1 0 0,-1 0 0,1 0 0,-1 0 0,1 0 0,-1 0 0,1 0 0,-1 1 0,1-1 0,-1 0 0,1 1 0,-2 0 0,-9 4 0,0 1 0,1 1 0,0 0 0,0 0 0,0 1 0,-13 12 0,-8 7 0,30-26 0,0 0 0,0 1 0,0-1 0,1 0 0,-1 1 0,0-1 0,1 1 0,0 0 0,-1-1 0,1 1 0,0 0 0,0 0 0,0 0 0,0 0 0,0 0 0,0 0 0,1 0 0,-1 0 0,0 0 0,1 0 0,0 1 0,0-1 0,0 0 0,0 0 0,0 0 0,0 0 0,0 1 0,0-1 0,1 0 0,0 0 0,-1 0 0,1 0 0,0 0 0,0 0 0,0 0 0,0 0 0,0 0 0,2 2 0,3 3 0,-1-1 0,1 0 0,1 0 0,-1 0 0,1-1 0,0 0 0,0 0 0,12 5 0,-13-7 0,0-1 0,0 1 0,0-1 0,1 0 0,-1-1 0,0 0 0,1 0 0,0 0 0,-1-1 0,1 0 0,-1 0 0,1-1 0,9-1 0,-12 1 0,-1 0 0,0 0 0,1 0 0,-1-1 0,0 1 0,0-1 0,0 1 0,0-1 0,-1 0 0,1 0 0,0 0 0,-1-1 0,1 1 0,-1-1 0,0 1 0,0-1 0,0 0 0,0 0 0,0 0 0,-1 0 0,1 0 0,-1 0 0,0 0 0,0 0 0,0-1 0,0 1 0,0-7 0,0 3 0,0 0 0,-1 1 0,0-1 0,0 0 0,-1 0 0,1 0 0,-2 0 0,1 1 0,-1-1 0,0 0 0,0 1 0,0 0 0,-1-1 0,0 1 0,-1 0 0,1 0 0,-1 1 0,0-1 0,-1 1 0,1 0 0,-1 0 0,0 0 0,0 1 0,0-1 0,-1 1 0,0 1 0,0-1 0,0 1 0,0 0 0,-13-4 0,8 2 0,10 1 0,16-1 0,-9 3 0,19-6 0,0 2 0,0 0 0,1 2 0,-1 0 0,1 2 0,34 1 0,-6 3 0,39 5 0,-83-6 0,1 1 0,-2 0 0,1 1 0,0 1 0,0-1 0,-1 1 0,9 6 0,-15-8 0,0 0 0,-1 0 0,0 1 0,1-1 0,-1 1 0,0 0 0,0-1 0,-1 1 0,1 0 0,-1 0 0,1 0 0,-1 0 0,0 0 0,0 1 0,0-1 0,0 0 0,-1 0 0,1 1 0,-1-1 0,0 0 0,0 1 0,0-1 0,-2 7 0,1-2 0,0 1 0,-1-1 0,0 0 0,0 1 0,-1-1 0,0 0 0,-1 0 0,-4 8 0,4-10 0,1-1 0,0-1 0,0 1 0,0 0 0,-1-1 0,0 0 0,1 0 0,-7 5 0,10-9 0,0 0 0,0 0 0,0 0 0,0 0 0,0 0 0,0 0 0,0-1 0,0 1 0,0 0 0,0 0 0,0 0 0,0 0 0,0 0 0,1 0 0,-1 0 0,0-1 0,0 1 0,0 0 0,0 0 0,0 0 0,0 0 0,0 0 0,0 0 0,0 0 0,0-1 0,0 1 0,-1 0 0,1 0 0,0 0 0,0 0 0,0 0 0,0 0 0,0 0 0,0-1 0,0 1 0,0 0 0,0 0 0,0 0 0,0 0 0,0 0 0,0 0 0,-1 0 0,1 0 0,0 0 0,0 0 0,0 0 0,0-1 0,0 1 0,0 0 0,0 0 0,-1 0 0,1 0 0,0 0 0,0 0 0,0 0 0,0 0 0,0 0 0,0 0 0,0 0 0,-1 0 0,1 0 0,0 0 0,5-14 0,-3 12 0,10-30 0,2 1 0,19-31 0,-25 49 0,0 2 0,0-1 0,1 1 0,1 0 0,0 1 0,0 0 0,20-14 0,-29 23 0,1-1 0,-1 1 0,1 0 0,0 0 0,0 0 0,-1 0 0,1 0 0,0 0 0,0 1 0,0-1 0,0 1 0,0-1 0,0 1 0,0 0 0,0 0 0,0 0 0,0 0 0,0 0 0,0 0 0,0 0 0,0 1 0,3 0 0,-3 0 0,-1 1 0,1-1 0,0 1 0,0-1 0,-1 1 0,1 0 0,-1 0 0,0 0 0,1 0 0,-1 0 0,0 0 0,0 0 0,0 0 0,0 0 0,-1 0 0,1 1 0,-1-1 0,1 0 0,-1 4 0,2 6 0,-1 1 0,0 25 0,-1-32 0,0-1 0,-1 1 0,0-1 0,0 0 0,0 1 0,-1-1 0,0 0 0,0 0 0,-3 8 0,36-47 0,-24 25 0,1 0 0,0 1 0,0 0 0,0 0 0,1 1 0,1 0 0,-1 1 0,15-7 0,-23 12 0,1 1 0,0-1 0,0 1 0,-1-1 0,1 1 0,0 0 0,0 0 0,-1 0 0,1 0 0,0 0 0,0 0 0,-1 1 0,1-1 0,0 1 0,-1-1 0,1 1 0,0 0 0,-1-1 0,1 1 0,-1 0 0,1 0 0,-1 0 0,1 0 0,-1 0 0,0 0 0,0 1 0,1-1 0,-1 0 0,0 1 0,0-1 0,1 3 0,3 5 0,1 1 0,-2 0 0,0 0 0,4 12 0,0 0 0,-5-15 0,1 1 0,0-1 0,0-1 0,7 11 0,-9-15 0,-1-1 0,1 1 0,-1 0 0,1-1 0,0 0 0,0 1 0,0-1 0,-1 0 0,1 0 0,0 0 0,0 0 0,0 0 0,1 0 0,-1-1 0,0 1 0,0-1 0,0 1 0,1-1 0,-1 0 0,0 0 0,4 0 0,6-2 0,0-1 0,0 0 0,0-1 0,0 0 0,-1-1 0,1 0 0,-1-1 0,0 0 0,-1-1 0,18-13 0,-17 10 0,1-1 0,-2 0 0,1 0 0,-2-1 0,1 0 0,-2-1 0,1 0 0,8-19 0,-8-4 0,-8 35 0,-1 0 0,0 0 0,1-1 0,-1 1 0,0 0 0,0-1 0,0 1 0,0 0 0,-1 0 0,1-1 0,0 1 0,0 0 0,-1 0 0,1 0 0,-1-1 0,1 1 0,-1 0 0,1 0 0,-1 0 0,0 0 0,1 0 0,-1 0 0,0 0 0,-2-2 0,2 3 0,-1 0 0,0 1 0,1-1 0,-1 0 0,1 1 0,-1-1 0,1 1 0,-1-1 0,1 1 0,-1 0 0,1 0 0,-1-1 0,1 1 0,0 0 0,0 0 0,-1 0 0,1 1 0,0-1 0,0 0 0,-1 2 0,1-2 0,-9 10 0,0 0 0,1 1 0,1 0 0,0 0 0,0 1 0,1 0 0,1 1 0,-8 20 0,11-26 0,1 0 0,0 1 0,0-1 0,1 0 0,0 1 0,0-1 0,1 0 0,0 1 0,0-1 0,1 1 0,0-1 0,1 0 0,0 1 0,0-1 0,1 0 0,5 12 0,-6-17 0,-1-1 0,0 0 0,1 1 0,0-1 0,-1 0 0,1 0 0,0 0 0,0 0 0,0 0 0,0 0 0,0-1 0,1 1 0,-1-1 0,0 1 0,1-1 0,0 0 0,-1 0 0,1 0 0,-1 0 0,1-1 0,0 1 0,-1-1 0,1 0 0,0 1 0,0-1 0,-1 0 0,1-1 0,0 1 0,0 0 0,2-2 0,1 1 0,1-1 0,-1-1 0,0 1 0,0-1 0,-1 0 0,1-1 0,-1 1 0,1-1 0,-1 0 0,0-1 0,8-8 0,-2 0 0,88-105 0,-80 93 0,-1-1 0,26-50 0,-40 63 0,3-6 0,-7 19 0,0 0 0,0 0 0,0-1 0,0 1 0,0 0 0,0-1 0,0 1 0,0 0 0,1-1 0,-1 1 0,0 0 0,0 0 0,0-1 0,1 1 0,-1 0 0,0 0 0,0-1 0,1 1 0,-1 0 0,0 0 0,0 0 0,1 0 0,-1-1 0,0 1 0,1 0 0,-1 0 0,0 0 0,0 0 0,1 0 0,-1 0 0,0 0 0,1 0 0,-1 0 0,0 0 0,1 0 0,0 3 0,-1 0 0,1 0 0,-1 0 0,0 0 0,0 0 0,0 0 0,-1 4 0,1 2 0,-13 223 0,12-225 0,0 1 0,0 0 0,-1 0 0,0-1 0,-1 1 0,0-1 0,0 0 0,0 0 0,-6 8 0,9-14 0,-1-1 0,0 1 0,0-1 0,1 1 0,-1 0 0,0-1 0,0 1 0,0-1 0,0 0 0,0 1 0,0-1 0,0 0 0,0 0 0,0 1 0,1-1 0,-1 0 0,0 0 0,0 0 0,0 0 0,0 0 0,0 0 0,0-1 0,0 1 0,0 0 0,0 0 0,0-1 0,0 1 0,0-1 0,0 1 0,0-1 0,0 1 0,1-1 0,-2 0 0,-1-1 0,0 1 0,1-1 0,-1 0 0,1 0 0,0 0 0,0 0 0,-1 0 0,1-1 0,-3-4 0,2 1 0,1 0 0,-1 0 0,1 0 0,0-1 0,-2-10 0,4 16 0,0 0 0,0 0 0,0 0 0,0 0 0,0-1 0,0 1 0,0 0 0,1 0 0,-1 0 0,0 0 0,1 0 0,-1-1 0,1 1 0,-1 0 0,1 0 0,-1 0 0,1 0 0,0 0 0,0 0 0,-1 1 0,1-1 0,0 0 0,0 0 0,0 0 0,0 1 0,0-1 0,0 1 0,0-1 0,0 0 0,0 1 0,0 0 0,0-1 0,0 1 0,0 0 0,1-1 0,-1 1 0,0 0 0,0 0 0,2 0 0,10 0 0,0 0 0,0 1 0,0 1 0,0 0 0,0 1 0,0 0 0,15 6 0,41 9 0,-13-11 766,7 0-1439,-24 2-3355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08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1363 10248,'0'0'11607,"15"6"-11141,-7-2-378,1 0-10,-1-1-1,0 0 1,1 0 0,0 0 0,0-1 0,-1 0-1,1-1 1,0 0 0,1 0 0,13-1 0,-15-2 22,0 0 0,0 0 0,-1 0 0,1-1 0,-1 0 0,0 0 0,0-1 1,9-5-1,4-6 436,24-21 0,-25 19-169,-15 14-257,-1-1 0,0 1 0,1-1 0,-1 0 0,-1 0 0,1 0 0,-1-1 0,1 1 1,-1-1-1,2-9 0,-3 13-67,0-2-1,-1 1 1,1 0 0,-1 0 0,0 0 0,0 0 0,1 0-1,-1 0 1,-1 0 0,1 0 0,0 0 0,0 0 0,-1-1-1,0 1 1,1 0 0,-1 0 0,0 1 0,0-1-1,0 0 1,0 0 0,0 0 0,0 0 0,0 1 0,-1-1-1,1 1 1,-1-1 0,1 1 0,-3-2 0,1 1 4,-1 1 0,1-1-1,-1 1 1,1 0 0,-1 0 0,0 1 0,1-1 0,-1 1 0,0 0 0,0 0 0,1 0-1,-1 0 1,0 0 0,0 1 0,1 0 0,-1 0 0,1 0 0,-1 0 0,-3 2 0,-7 3 62,1 0 0,0 0 0,-18 14 0,23-15-62,0 1 0,1 0-1,0 0 1,0 1 0,1 0 0,0 1-1,0-1 1,0 1 0,1 0-1,0 0 1,1 1 0,0 0-1,0-1 1,-3 12 0,6-15-14,0 0 0,0 1 0,0-1 0,1 0 0,0 0 0,0 0 0,0 1 0,1-1 0,-1 0 0,1 0 0,1 0 0,-1 0 0,1 0 0,-1 0 0,1 0 0,1 0 0,-1-1 0,1 1 0,0-1 0,0 1 0,0-1 0,0 0 1,1-1-1,0 1 0,0 0 0,0-1 0,6 4 0,-1-1 12,0-1 0,1 0 0,-1-1 0,1 0 0,0 0 0,0-1 0,0 0 0,1-1 0,-1 0 0,1-1 0,-1 0 0,1-1 0,-1 0 0,1 0 0,-1-1 0,1-1 0,-1 0 0,1 0 0,10-4 0,11-6 115,0 0 1,0-2-1,-2-2 0,49-31 0,-40 20-160,0-1 0,-2-2 0,37-37 0,-51 42 0,-1 0 0,-1-2 0,-1 0 0,-1-1 0,20-41 0,-7 0 0,42-130 0,-60 151 0,-2 0 0,-3-2 0,6-90 0,-15 139 0,0 0 0,0-1 0,0 1 0,0-1 0,0 1 0,0 0 0,0-1 0,0 1 0,-1-1 0,1 1 0,0 0 0,-1-1 0,1 1 0,-1 0 0,0 0 0,1-1 0,-1 1 0,0 0 0,-1-1 0,1 1 0,0 1 0,0 0 0,0 0 0,0 0 0,0 0 0,0 0 0,0 0 0,0 0 0,0 0 0,0 0 0,0 0 0,0 1 0,0-1 0,0 0 0,0 1 0,0-1 0,0 1 0,0-1 0,0 1 0,1-1 0,-1 1 0,0 0 0,0-1 0,1 1 0,-1 0 0,-1 1 0,-6 5 0,0 2 0,0-1 0,1 1 0,-11 16 0,12-15 0,-22 32 0,2 1 0,2 1 0,3 0 0,-22 64 0,31-72 0,2 0 0,1 1 0,2 0 0,2 0 0,2 0 0,1 57 0,3-71 0,1 0 0,2 0 0,12 43 0,-14-57 0,1 0 0,1 0 0,0 0 0,0-1 0,0 0 0,1 0 0,1 0 0,-1 0 0,1-1 0,0 0 0,1 0 0,7 6 0,-10-10 0,0-1 0,1 0 0,-1 0 0,0 0 0,1 0 0,0-1 0,-1 1 0,1-1 0,0 0 0,-1-1 0,1 1 0,0-1 0,0 0 0,0 0 0,0-1 0,-1 1 0,1-1 0,0 0 0,-1 0 0,1-1 0,0 0 0,-1 1 0,6-4 0,9-5 0,0-1 0,-1-1 0,29-23 0,-39 29 0,23-18 0,0-1 0,-2-2 0,-1-1 0,-1-1 0,-1-1 0,35-55 0,-25 21 0,-3-2 0,-2-1 0,-4-2 0,-3 0 0,23-106 0,-41 147 0,-2 1 0,-1-1 0,0-54 0,-4 68 0,0-1 0,-1 1 0,-1-1 0,0 1 0,-1 0 0,-1 0 0,0 0 0,0 1 0,-10-17 0,14 29 0,0 0 0,1 0 0,-1 0 0,0 0 0,0 0 0,0 1 0,0-1 0,0 0 0,1 0 0,-1 1 0,-1-1 0,1 0 0,0 1 0,0-1 0,0 1 0,0 0 0,0-1 0,0 1 0,-1 0 0,1 0 0,0-1 0,0 1 0,0 0 0,-1 0 0,1 0 0,0 1 0,0-1 0,0 0 0,-1 0 0,1 1 0,0-1 0,0 0 0,0 1 0,0-1 0,0 1 0,-2 1 0,-2 1 0,0 0 0,0 0 0,0 1 0,1 0 0,0 0 0,-7 8 0,-9 13 0,2 2 0,1 0 0,1 1 0,1 1 0,1 0 0,2 1 0,1 1 0,2-1 0,-8 40 0,4 6 0,3 0 0,1 138 0,9-183 0,1 0 0,2 1 0,1-1 0,2 0 0,0-1 0,3 0 0,14 38 0,-22-66 0,0-1 0,0 1 0,-1-1 0,1 1 0,0-1 0,0 0 0,0 1 0,1-1 0,-1 0 0,0 0 0,0 0 0,1 0 0,-1 0 0,1 0 0,-1 0 0,1 0 0,-1-1 0,1 1 0,-1-1 0,4 2 0,-1-2 0,0 1 0,0-1 0,-1 0 0,1 0 0,0-1 0,0 1 0,0-1 0,6-1 0,3-2 0,-1-1 0,0 0 0,0 0 0,15-10 0,-7 0 0,-1 1 0,-1-2 0,0-1 0,20-25 0,-29 32 0,-7 9 0,-1-1 0,1 0 0,-1 1 0,1-1 0,0 1 0,0-1 0,0 1 0,0 0 0,2-1 0,-3 2 0,-1 0 0,1 0 0,0 0 0,-1 0 0,1 0 0,0 0 0,-1 0 0,1 0 0,0 0 0,-1 0 0,1 1 0,-1-1 0,1 0 0,0 1 0,-1-1 0,1 0 0,-1 1 0,1-1 0,-1 0 0,1 1 0,-1-1 0,1 1 0,-1-1 0,0 1 0,1-1 0,-1 1 0,0 0 0,1-1 0,-1 1 0,0-1 0,0 1 0,1 0 0,-1 0 0,9 23 0,-1-1 0,10 48 0,4 14 0,-21-81 0,1 0 0,0 0 0,0 1 0,0-1 0,0 0 0,1-1 0,-1 1 0,1 0 0,0-1 0,5 6 0,-6-8 0,0 0 0,-1 0 0,1 0 0,0 0 0,0 0 0,0 0 0,0 0 0,0-1 0,0 1 0,0-1 0,0 1 0,0-1 0,1 0 0,-1 0 0,0 0 0,0 0 0,0 0 0,0 0 0,0-1 0,0 1 0,0-1 0,0 1 0,0-1 0,3-1 0,8-4 0,0-1 0,0 0 0,-1-1 0,0 0 0,-1-1 0,0-1 0,12-12 0,5-9 0,27-40 0,-34 42 0,-21 29 0,0 0 0,0-1 0,0 1 0,0 0 0,0 0 0,0 0 0,0 0 0,1 0 0,-1 0 0,0 0 0,0 0 0,0 0 0,0 0 0,0 0 0,0 0 0,0 0 0,0-1 0,0 1 0,0 0 0,0 0 0,0 0 0,0 0 0,0 0 0,0 0 0,0 0 0,1 0 0,-1 0 0,0 0 0,0 0 0,0 0 0,0 0 0,0 0 0,0 0 0,0 0 0,0 0 0,0 0 0,0 0 0,0 0 0,1 0 0,-1 0 0,0 0 0,0 0 0,0 0 0,0 0 0,0 0 0,0 0 0,0 0 0,0 0 0,0 0 0,0 0 0,0 0 0,0 0 0,0 1 0,1-1 0,-1 0 0,0 0 0,0 0 0,0 0 0,0 0 0,0 0 0,0 0 0,0 0 0,0 0 0,0 0 0,0 0 0,0 0 0,0 0 0,0 1 0,1 9 0,-5 15 0,-17 63 0,-49 173 0,20-135 0,46-116 0,1-7 0,2-13 0,3-18 0,9-43 0,2 1 0,35-107 0,-31 132 0,60-151 0,-66 173 0,1 0 0,2 0 0,0 1 0,1 0 0,31-33 0,-41 50 0,-1 1 0,1-1 0,0 1 0,0 0 0,0 1 0,1-1 0,-1 1 0,10-4 0,-13 6 0,1 1 0,-1-1 0,0 1 0,1 0 0,-1 0 0,0 0 0,1 0 0,-1 0 0,0 0 0,1 1 0,-1-1 0,0 1 0,0 0 0,0-1 0,1 1 0,-1 0 0,0 0 0,0 1 0,0-1 0,0 0 0,0 1 0,-1-1 0,1 1 0,0-1 0,2 4 0,-1 0 0,0-1 0,0 1 0,-1-1 0,0 1 0,0 0 0,0 0 0,0 0 0,-1 0 0,0 0 0,0 0 0,0 0 0,0 1 0,-1-1 0,0 0 0,0 0 0,-1 1 0,1-1 0,-1 0 0,0 0 0,-3 8 0,2-4 0,-1 1 0,0-1 0,-1 1 0,0-1 0,-1 0 0,0-1 0,0 1 0,-1-1 0,-13 15 0,12-17 0,0 0 0,0 0 0,0 0 0,-1-1 0,0-1 0,0 1 0,-1-1 0,1-1 0,-1 1 0,0-1 0,0-1 0,0 0 0,0 0 0,0-1 0,0 0 0,0 0 0,-18-2 0,18 0 0,-11-1 0,18 5 0,11 5 0,0-3 0,1 0 0,0 0 0,0-1 0,0-1 0,1 1 0,-1-2 0,1 1 0,18 0 0,-6-1 0,1-1 0,45-4 0,-53 1 0,0 0 0,0-1 0,-1-1 0,1 0 0,-1-1 0,0-1 0,0 0 0,0-1 0,-1-1 0,0 0 0,0-1 0,-1 0 0,14-13 0,2-7 0,0-1 0,-2-1 0,40-60 0,49-112 0,-92 152 0,-3-1 0,-1-1 0,17-76 0,13-163 0,-50 291 0,2-7 0,-1 0 0,0 0 0,0-1 0,-1 1 0,0 0 0,0-1 0,-1 1 0,0 0 0,-1 0 0,-4-16 0,5 24 0,1-1 0,0 1 0,0 0 0,-1 0 0,1-1 0,0 1 0,0 0 0,-1 0 0,1 0 0,0-1 0,-1 1 0,1 0 0,0 0 0,-1 0 0,1 0 0,0 0 0,-1-1 0,1 1 0,-1 0 0,1 0 0,0 0 0,-1 0 0,1 0 0,0 0 0,-1 0 0,1 1 0,-1-1 0,1 0 0,0 0 0,-1 0 0,1 0 0,0 0 0,-1 0 0,1 1 0,0-1 0,-1 0 0,1 0 0,0 1 0,0-1 0,-1 0 0,1 1 0,-13 12 0,0 13 0,1 1 0,2 1 0,-14 53 0,10-21 0,2 1 0,-5 107 0,19 122 0,3-232 0,21 86 0,-23-128 0,-2-11 0,0 0 0,1 0 0,-1 0 0,1 0 0,0 0 0,0 0 0,1 0 0,0-1 0,3 5 0,-5-8 0,0 0 0,0 0 0,0 0 0,0 0 0,0 0 0,1 0 0,-1 0 0,0-1 0,0 1 0,1-1 0,-1 1 0,0-1 0,1 1 0,-1-1 0,1 0 0,-1 1 0,0-1 0,1 0 0,-1 0 0,1 0 0,-1 0 0,1 0 0,-1-1 0,0 1 0,1 0 0,-1-1 0,1 1 0,-1-1 0,0 1 0,1-1 0,-1 0 0,0 1 0,0-1 0,0 0 0,0 0 0,1 0 0,-1 0 0,1-2 0,12-10 0,0-1 0,-1-1 0,15-22 0,-1 2 0,-8 12 0,3-3 0,-2 0 0,33-56 0,-45 62 0,-3 6 0,-4 12 0,-1 8 0,-6 38 0,2 0 0,2 66 0,2-103 0,1-1 0,-1 1 0,1-1 0,0 1 0,1-1 0,-1 0 0,1 1 0,1-1 0,-1 0 0,1 0 0,3 5 0,-4-9 0,0 1 0,0-1 0,0 0 0,0 0 0,0 0 0,0-1 0,1 1 0,-1-1 0,1 1 0,-1-1 0,1 0 0,-1 0 0,1 0 0,0 0 0,0 0 0,-1 0 0,1-1 0,0 0 0,0 1 0,0-1 0,-1 0 0,1 0 0,0-1 0,0 1 0,0 0 0,0-1 0,-1 0 0,5-1 0,10-4 0,0 0 0,-1-1 0,1-1 0,15-10 0,61-46 0,-33 22 0,-38 27 0,-2 1 0,0 1 0,0 1 0,1 0 0,0 2 0,26-9 0,-29 13 0,-19 6 0,1 0 0,0 0 0,0 0 0,0 0 0,0 0 0,0 0 0,0 0 0,0 0 0,0 0 0,0 0 0,0 0 0,0 0 0,-1 0 0,1 0 0,0 0 0,0 0 0,0 0 0,0 0 0,0 0 0,0 0 0,0 0 0,0-1 0,0 1 0,0 0 0,0 0 0,0 0 0,0 0 0,0 0 0,0 0 0,0 0 0,0 0 0,0 0 0,0 0 0,-1 0 0,1-1 0,0 1 0,0 0 0,0 0 0,0 0 0,0 0 0,1 0 0,-1 0 0,0 0 0,0 0 0,0 0 0,0 0 0,0-1 0,0 1 0,0 0 0,0 0 0,0 0 0,0 0 0,0 0 0,0 0 0,0 0 0,0 0 0,0 0 0,0 0 0,0 0 0,0 0 0,0 0 0,1 0 0,-1 0 0,0 0 0,0-1 0,0 1 0,0 0 0,-6-1 0,-8 1 0,0 0 0,-1 2 0,1-1 0,0 2 0,0 0 0,0 1 0,0 0 0,1 1 0,0 0 0,0 1 0,0 1 0,0 0 0,1 1 0,0 0 0,-12 12 0,18-14 0,0 0 0,1 0 0,0 1 0,1-1 0,-1 1 0,1 0 0,0 1 0,1-1 0,-5 16 0,6-20 0,1 1 0,1 0 0,-1 0 0,0 0 0,1 0 0,0 0 0,0 0 0,0 0 0,1 0 0,-1 0 0,1 0 0,0 0 0,0 0 0,0 0 0,0-1 0,1 1 0,0 0 0,0-1 0,0 1 0,0-1 0,0 0 0,4 4 0,-2-2 0,1 0 0,1 0 0,-1-1 0,1 1 0,-1-1 0,1-1 0,0 1 0,1-1 0,-1 0 0,1 0 0,-1-1 0,10 3 0,-7-4 0,-1 0 0,1 0 0,0-1 0,-1 0 0,1-1 0,-1 0 0,1 0 0,-1-1 0,16-5 0,-4 0 0,-2-2 0,1 0 0,-1-1 0,0-1 0,-1 0 0,-1-1 0,0-1 0,0-1 0,-1 0 0,-1-1 0,-1-1 0,16-22 0,-28 37 0,0 0 0,-1 1 0,1-1 0,-1 0 0,1 1 0,0-1 0,-1 0 0,1 0 0,-1 0 0,0 0 0,1 0 0,-1 1 0,0-1 0,1 0 0,-1 0 0,0 0 0,0 0 0,0 0 0,0 0 0,0 0 0,0 0 0,0 0 0,0 0 0,0 0 0,0 0 0,-1 0 0,1 0 0,0 0 0,-1 1 0,1-1 0,0 0 0,-1 0 0,1 0 0,-1 0 0,0 1 0,1-1 0,-2-1 0,0 2 0,0 1 0,0 0 0,1-1 0,-1 1 0,0 0 0,1 0 0,-1 0 0,0 0 0,1 1 0,0-1 0,-1 0 0,1 1 0,0-1 0,-1 0 0,0 3 0,-1 0 0,-9 8 0,1 1 0,1 1 0,0 0 0,1 0 0,1 1 0,-8 17 0,2 1 0,-17 64 0,29-90 0,1-1 0,0 1 0,1 0 0,0 0 0,0-1 0,0 1 0,2 8 0,-1-1 0,-1-13 0,0-1 0,0 1 0,0 0 0,0 0 0,1 0 0,-1 0 0,0-1 0,0 1 0,0 0 0,1 0 0,-1 0 0,0-1 0,1 1 0,-1 0 0,1-1 0,-1 1 0,1 0 0,-1-1 0,1 1 0,0 0 0,-1-1 0,1 1 0,-1-1 0,1 1 0,0-1 0,0 0 0,1 1 0,-1-1 0,1 1 0,-1-1 0,1 0 0,0 0 0,-1 0 0,1-1 0,0 1 0,-1 0 0,1-1 0,-1 1 0,1-1 0,-1 1 0,2-2 0,4-1 0,-1-1 0,0 0 0,0 0 0,0 0 0,6-7 0,0-2 0,-2-1 0,1 0 0,-2 0 0,0-1 0,0 0 0,9-28 0,-10 22 0,-1-1 0,0 0 0,-2 0 0,4-37 0,-13 11 0,3 47 0,-3 6 0,-2 8 0,3 2 0,1 1 0,1-1 0,1 1 0,0 0 0,2 16 0,-1-24 0,0 0 0,1 0 0,0 0 0,0 0 0,1-1 0,0 1 0,0-1 0,1 1 0,0-1 0,0 0 0,9 11 0,-10-16 0,0 0 0,0 0 0,0 0 0,0 0 0,0 0 0,0-1 0,1 0 0,-1 1 0,0-1 0,1 0 0,-1-1 0,1 1 0,0 0 0,-1-1 0,1 0 0,-1 0 0,1 0 0,-1 0 0,1-1 0,0 0 0,-1 1 0,4-2 0,7-2 0,1-1 0,-1 0 0,24-12 0,-16 5 0,-1-1 0,-1-1 0,-1-1 0,0-1 0,-1 0 0,0-2 0,-1 0 0,17-25 0,-2-3 0,-1-1 0,34-75 0,-35 56 0,-3 0 0,-3-2 0,-3-1 0,16-89 0,-34 144 0,-1 4 0,0 0 0,-1-1 0,0 1 0,0 0 0,-2-15 0,1 25 0,0 0 0,0 0 0,0 1 0,0-1 0,0 0 0,0 0 0,0 0 0,0 0 0,0 0 0,0 0 0,0 1 0,-1-1 0,1 0 0,0 0 0,0 0 0,0 0 0,0 0 0,0 0 0,0 0 0,0 0 0,0 0 0,-1 1 0,1-1 0,0 0 0,0 0 0,0 0 0,0 0 0,0 0 0,0 0 0,0 0 0,-1 0 0,1 0 0,0 0 0,0 0 0,0 0 0,0 0 0,0 0 0,-1 0 0,1 0 0,0 0 0,0 0 0,0 0 0,0 0 0,0 0 0,0 0 0,0 0 0,-1-1 0,1 1 0,0 0 0,0 0 0,0 0 0,0 0 0,0 0 0,0 0 0,0 0 0,0 0 0,-1 0 0,1-1 0,0 1 0,0 0 0,0 0 0,0 0 0,0 0 0,0 0 0,0 0 0,0-1 0,0 1 0,0 0 0,-9 13 0,8-11 0,-26 43 0,2 0 0,2 2 0,2 1 0,3 1 0,1 0 0,3 2 0,1-1 0,3 2 0,3-1 0,1 1 0,3 0 0,6 97 0,-1-129 0,2 1 0,0-1 0,13 39 0,-14-50 0,0-1 0,1 0 0,0 0 0,1 0 0,-1 0 0,1-1 0,1 0 0,0 0 0,0 0 0,0-1 0,11 8 0,-15-13 0,0 1 0,0-1 0,0 0 0,1 0 0,-1 0 0,1 0 0,-1 0 0,0-1 0,1 1 0,0-1 0,-1 0 0,1 0 0,-1 1 0,1-2 0,-1 1 0,1 0 0,-1 0 0,1-1 0,-1 0 0,5-1 0,3-2 0,-1 0 0,0-1 0,16-11 0,-4 1 0,0-2 0,-2-1 0,0 0 0,-1-1 0,-1-1 0,0-1 0,-2 0 0,14-25 0,92-198 0,-116 233 0,41-92 0,59-193 0,-38 14 0,-66 278 0,4-20 0,-5 23 0,0 0 0,0 0 0,0 0 0,0 1 0,0-1 0,0 0 0,0 0 0,0 0 0,0 0 0,0 1 0,0-1 0,-1 0 0,1 0 0,0 0 0,0 1 0,-1-1 0,1 0 0,-1 0 0,1 1 0,-1-2 0,0 2 0,1 0 0,0 0 0,0 0 0,-1 0 0,1 0 0,0 0 0,-1 0 0,1 0 0,0 0 0,0 1 0,-1-1 0,1 0 0,0 0 0,0 0 0,0 0 0,-1 0 0,1 1 0,0-1 0,0 0 0,0 0 0,-1 0 0,1 1 0,0-1 0,0 0 0,0 0 0,0 1 0,0-1 0,-1 0 0,1 0 0,0 1 0,0-1 0,0 0 0,0 1 0,-1 1 0,-18 34 0,2 1 0,1 1 0,-16 58 0,-19 128 0,40-175 0,0 9 0,-7 110 0,17-138 0,1 0 0,2 0 0,1 0 0,1 0 0,13 46 0,-12-58 0,-3-8 0,1-1 0,0 1 0,1-1 0,6 13 0,-9-20 0,1 0 0,-1 0 0,1 0 0,-1 0 0,1 0 0,0 0 0,0 0 0,0-1 0,0 1 0,0-1 0,0 1 0,0-1 0,0 0 0,1 0 0,-1 0 0,0 0 0,1 0 0,-1-1 0,0 1 0,1-1 0,-1 1 0,6-1 0,-6 0 0,1-1 0,-1 1 0,1-1 0,0 1 0,-1-1 0,0 0 0,1 0 0,-1 0 0,0-1 0,1 1 0,-1 0 0,0-1 0,3-2 0,26-27 0,-21 19 0,40-44 0,-26 28 0,1 1 0,33-28 0,-41 44 0,-17 11 0,0 0 0,1-1 0,-1 1 0,0 0 0,0 0 0,1 0 0,-1 0 0,0 0 0,0 0 0,1 0 0,-1 0 0,0 0 0,1 0 0,-1 0 0,0 0 0,0 0 0,1 0 0,-1 0 0,0 0 0,0 0 0,1 0 0,-1 0 0,0 0 0,0 0 0,1 0 0,-1 1 0,0-1 0,0 0 0,1 0 0,-1 0 0,1 3 0,-1-1 0,1 1 0,-1 0 0,0-1 0,0 1 0,0-1 0,0 1 0,0 0 0,-1 3 0,0 3 0,-6 59 0,-3 0 0,-19 68 0,23-116 0,3-7 0,-1 1 0,2 0 0,0-1 0,-1 18 0,32-66 0,105-156 0,-129 184 0,-3 3 0,0 0 0,1 1 0,0-1 0,-1 1 0,1 0 0,1-1 0,-1 1 0,0 1 0,1-1 0,-1 0 0,1 1 0,5-3 0,-8 5 0,-1 0 0,1 0 0,-1-1 0,0 1 0,1 0 0,-1 0 0,0 0 0,1 0 0,-1 0 0,1 0 0,-1 0 0,0 1 0,1-1 0,-1 0 0,0 0 0,1 0 0,-1 0 0,0 0 0,1 1 0,-1-1 0,0 0 0,1 0 0,-1 0 0,0 1 0,0-1 0,1 0 0,-1 0 0,0 1 0,0-1 0,1 0 0,-1 1 0,0-1 0,0 0 0,0 1 0,0-1 0,1 0 0,-1 1 0,0-1 0,0 1 0,0-1 0,0 0 0,0 1 0,0-1 0,0 0 0,0 1 0,0-1 0,0 0 0,0 1 0,0 0 0,-7 23 0,7-22 0,-30 78 0,-4-1 0,-72 124 0,-111 135 0,211-328 0,-8 10 0,-4 7 0,-22 27 0,35-48 0,0-1 0,0 0 0,-1 0 0,1 0 0,-1 0 0,0-1 0,0 0 0,0 0 0,-1-1 0,-9 4 0,15-6 0,1-1 0,-1 0 0,1 0 0,-1 0 0,0 1 0,1-1 0,-1 0 0,0 0 0,1 0 0,-1 0 0,0 0 0,1 0 0,-1 0 0,0-1 0,1 1 0,-1 0 0,0 0 0,1 0 0,-1-1 0,0 1 0,1 0 0,-1-1 0,1 1 0,-1 0 0,1-1 0,-1 1 0,1-1 0,-1 0 0,-1-1 0,2 1 0,-1-1 0,0 0 0,0 0 0,1 0 0,-1 1 0,1-1 0,-1 0 0,1-4 0,-1-8 0,1 0 0,0 0 0,1 0 0,1 0 0,0 1 0,8-26 0,-2 15 0,0 0 0,24-43 0,-23 51 0,1 0 0,1 1 0,0 0 0,2 1 0,-1 0 0,2 1 0,-1 1 0,2 0 0,18-12 0,-5 6 0,2 2 0,0 1 0,1 2 0,36-12 0,-66 25 0,22-8 0,31-14 0,-54 22 10,0 0-1,0 0 1,0 0 0,0 0-1,0 0 1,1-1 0,-1 1-1,0 0 1,0 0-1,0 0 1,0 0 0,0 0-1,0 0 1,0 0 0,0 0-1,0-1 1,0 1 0,1 0-1,-1 0 1,0 0 0,0 0-1,0 0 1,0 0-1,0-1 1,0 1 0,0 0-1,0 0 1,0 0 0,0 0-1,0 0 1,0-1 0,0 1-1,0 0 1,0 0 0,0 0-1,-1 0 1,1 0-1,0 0 1,0-1 0,0 1-1,0 0 1,0 0 0,0 0-1,0 0 1,0 0 0,0 0-1,0 0 1,-1 0 0,1-1-1,0 1 1,-10-7 482,-7-1-5411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08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19295,'0'0'2712,"79"-30"-2184,-61 30-280,-8 2 0,-4 2-240,-2-2 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08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16384,'0'0'2463,"91"-29"-1503,-18 7-248,9 4-8,5 12-192,-13 4 16,-9 2-88,-17 2 0,-15 4-120,-9 0 0,-14-2-168,-10-2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08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 17079,'0'0'792,"65"-32"0,-3-2-120,11 10 8,1 8-416,-1-3-8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13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161 532 11952,'0'0'5758,"0"17"-4595,-15 225 1371,-1-100-1279,-6 0-1,-51 178 0,66-295-966,6-19-118,0 0 0,0 0-1,-1 0 1,0 0 0,0-1 0,-1 1 0,0 0 0,0-1 0,-6 9 0,12-42 1303,6-77-630,-8 61-557,3 0 0,2 1 0,2 0 0,15-48 0,7-4 5,31-78 691,-52 153-899,1 1 1,0 0-1,2 0 0,0 1 0,1 1 1,22-24-1,-23 28-83,1 0 0,0 1 0,1 0 0,0 1 0,1 1 0,0 0 0,1 1 0,20-9 0,-33 18 0,-1-1 0,1 1 0,0 0 0,-1-1 0,1 1 0,0 1 0,0-1 0,-1 0 0,1 1 0,0-1 0,0 1 0,-1 0 0,1 0 0,-1 0 0,1 0 0,-1 0 0,1 0 0,-1 1 0,0 0 0,1-1 0,-1 1 0,0 0 0,0 0 0,0 0 0,-1 0 0,3 3 0,3 3 0,-1 1 0,-1 0 0,1 0 0,-1 0 0,6 17 0,-6-8 0,0 0 0,-1 0 0,-1 0 0,0 0 0,-2 0 0,0 0 0,-1 1 0,-1-1 0,0 0 0,-2 1 0,-7 28 0,7-34 0,-1 0 0,0-1 0,-1 1 0,-1-1 0,0 0 0,0-1 0,-1 0 0,-1 0 0,0 0 0,0-1 0,-1 0 0,0 0 0,-1-1 0,0 0 0,-1-1 0,-19 12 0,21-15 0,0-1 0,-1-1 0,-15 5 0,22-7 0,1 0 0,0-1 0,-1 1 0,1-1 0,0 0 0,-1 0 0,1 0 0,-1 0 0,1 0 0,-1 0 0,1 0 0,0-1 0,-1 1 0,1-1 0,-1 0 0,1 0 0,0 0 0,0 0 0,0 0 0,-3-2 0,4 2 0,0 0 0,0 0 0,1 0 0,-1-1 0,0 1 0,1 0 0,-1-1 0,1 1 0,-1 0 0,1-1 0,-1 1 0,1-1 0,0 1 0,0 0 0,0-1 0,0 1 0,0-1 0,0 1 0,0-1 0,0 1 0,1-1 0,-1 1 0,0 0 0,1-1 0,-1 1 0,1 0 0,0-1 0,-1 1 0,1 0 0,0 0 0,0 0 0,0-1 0,0 1 0,0 0 0,1-1 0,5-5 0,1-1 0,0 1 0,13-9 0,-19 15 0,17-13 0,1 2 0,1 1 0,42-17 0,75-17 0,-58 20 0,149-34 0,-110 32 0,-113 25 0,-2 1 0,0 0 0,0 0 0,1 0 0,-1 0 0,0 1 0,0-1 0,1 1 0,-1 0 0,7 1 0,-11 0 0,0-1 0,0 0 0,0 0 0,0 1 0,0-1 0,0 0 0,0 0 0,0 1 0,0-1 0,0 0 0,0 0 0,0 1 0,0-1 0,0 0 0,0 0 0,-1 0 0,1 1 0,0-1 0,0 0 0,0 0 0,0 0 0,0 1 0,0-1 0,-1 0 0,1 0 0,0 0 0,0 0 0,0 1 0,-1-1 0,1 0 0,0 0 0,0 0 0,0 0 0,-1 0 0,1 0 0,0 0 0,0 0 0,-1 0 0,1 0 0,0 0 0,-1 0 0,-17 12 0,7-6 0,-17 14 0,1 2 0,-29 30 0,24-23 0,-43 49 0,67-69 0,0 1 0,1 0 0,0 0 0,1 1 0,0 0 0,-7 19 0,12-28 0,0 1 0,0 0 0,0 0 0,1 0 0,-1 0 0,1 0 0,0-1 0,0 1 0,0 0 0,0 0 0,0 0 0,1 0 0,-1 0 0,1 0 0,0 0 0,0 0 0,0-1 0,2 5 0,-2-5 0,1-1 0,-1 1 0,1-1 0,0 1 0,-1-1 0,1 0 0,0 1 0,0-1 0,0 0 0,0 0 0,0-1 0,0 1 0,0 0 0,1-1 0,-1 1 0,0-1 0,0 1 0,1-1 0,-1 0 0,0 0 0,0 0 0,1-1 0,-1 1 0,3-1 0,4 0 0,1-1 0,-1 0 0,1-1 0,-1 0 0,0 0 0,0-1 0,0 0 0,0-1 0,11-7 0,-9 3 0,-1 0 0,0 0 0,0-1 0,-1 0 0,0-1 0,9-13 0,-11 14 0,-1 0 0,0 0 0,0-1 0,-1 0 0,-1 0 0,0 0 0,0 0 0,-1 0 0,-1-1 0,0 0 0,0 1 0,-1-1 0,0 0 0,-1 0 0,-1 0 0,0 0 0,0 1 0,-4-14 0,3 16 0,-2-13 0,-1 1 0,-1 0 0,-1 1 0,0-1 0,-12-20 0,3 22 0,16 19 0,-1-1 0,1 1 0,0-1 0,-1 1 0,1 0 0,0-1 0,-1 1 0,1 0 0,-1-1 0,1 1 0,0 0 0,-1 0 0,1 0 0,-1-1 0,1 1 0,-1 0 0,1 0 0,-1 0 0,1 0 0,-1 0 0,1 0 0,-1 0 0,1 0 0,-1 0 0,1 0 0,-1 0 0,1 0 0,-1 0 0,1 0 0,0 0 0,-1 1 0,1-1 0,-1 0 0,1 0 0,-1 0 0,1 1 0,0-1 0,-1 0 0,1 1 0,-1-1 0,9 12 0,-4-7 0,1 2 0,1 0 0,0 0 0,0-1 0,1 0 0,0 0 0,0-1 0,0 0 0,0 0 0,1 0 0,0-1 0,0 0 0,9 2 0,-11-3 0,1-1 0,0-1 0,0 1 0,0-1 0,0-1 0,0 1 0,0-1 0,0 0 0,0-1 0,-1 0 0,1 0 0,0 0 0,0-1 0,0 0 0,-1 0 0,10-5 0,3-3 0,-1-2 0,0 0 0,0-1 0,-1-1 0,-1 0 0,-1-2 0,0 0 0,0 0 0,-2-1 0,0-1 0,-1 0 0,11-24 0,-1-4 0,-2 0 0,-2-2 0,-2-1 0,11-54 0,-22 77 0,-1-1 0,-1 1 0,-1-1 0,-2 0 0,0 0 0,-5-27 0,5 52 0,0 1 0,0-1 0,-1 1 0,1 0 0,0-1 0,-1 1 0,1 0 0,-1 0 0,1-1 0,-1 1 0,1 0 0,-1 0 0,0 0 0,-1-2 0,1 3 0,1-1 0,0 1 0,-1 0 0,1 0 0,-1 0 0,1 0 0,-1 0 0,1 0 0,0 0 0,-1 0 0,1 0 0,-1 0 0,1 0 0,0 0 0,-1 0 0,1 0 0,-1 0 0,1 0 0,0 1 0,-1-1 0,1 0 0,-1 0 0,1 0 0,0 1 0,-1-1 0,1 0 0,0 0 0,-1 1 0,1 0 0,-5 4 0,0 1 0,1 0 0,-1 1 0,-2 7 0,3-9 0,-24 47 0,2 0 0,2 1 0,-33 111 0,48-126 0,0 1 0,3-1 0,1 1 0,1 0 0,3 0 0,1 0 0,6 40 0,-4-59 0,2 0 0,1 0 0,0 0 0,1-1 0,2 0 0,-1 0 0,16 25 0,-19-37 0,1 1 0,1-1 0,-1 0 0,1 0 0,0 0 0,1-1 0,0 0 0,0 0 0,0 0 0,0-1 0,1 0 0,0-1 0,0 0 0,0 0 0,1-1 0,-1 0 0,1 0 0,16 2 0,-11-3 0,0-2 0,0 0 0,0 0 0,0-2 0,-1 0 0,1 0 0,0-1 0,-1-1 0,0 0 0,16-7 0,12-9 0,67-43 0,-69 40 0,-8 3 0,0-2 0,-1 0 0,39-39 0,-61 55 0,1-1 0,-9 7 0,0-1 0,1 1 0,-1 0 0,0 0 0,0 0 0,0 0 0,0 0 0,0-1 0,0 1 0,0 0 0,0 0 0,0 0 0,0 0 0,0-1 0,0 1 0,0 0 0,0 0 0,0 0 0,0-1 0,0 1 0,0 0 0,0 0 0,0 0 0,0 0 0,0-1 0,0 1 0,0 0 0,0 0 0,0 0 0,0 0 0,0-1 0,0 1 0,0 0 0,-1 0 0,1 0 0,0 0 0,0 0 0,0 0 0,0-1 0,0 1 0,0 0 0,-1 0 0,1 0 0,-1 0 0,1 0 0,-1 0 0,1 0 0,-1 0 0,1 0 0,-1 0 0,0 0 0,1 0 0,-1 1 0,1-1 0,-1 0 0,1 0 0,-1 0 0,1 1 0,-1-1 0,1 0 0,-1 1 0,1-1 0,-1 1 0,-3 1 0,-48 26 0,-79 57 0,113-72 0,0 2 0,1 0 0,1 1 0,0 1 0,1 1 0,1 0 0,-15 26 0,16-22 0,1 1 0,2 0 0,0 1 0,1 0 0,2 1 0,-6 29 0,12-51 0,1-1 0,-1 0 0,1 1 0,0-1 0,0 0 0,0 0 0,0 1 0,0-1 0,1 0 0,-1 1 0,1-1 0,1 4 0,-2-5 0,1 0 0,0-1 0,0 1 0,0 0 0,0 0 0,0-1 0,0 1 0,0 0 0,0-1 0,0 1 0,0-1 0,0 1 0,0-1 0,0 0 0,0 1 0,1-1 0,-1 0 0,0 0 0,0 0 0,0 0 0,1 0 0,-1 0 0,0 0 0,0 0 0,0-1 0,2 1 0,8-3 0,1-1 0,-1 0 0,0 0 0,0-1 0,-1-1 0,0 0 0,1 0 0,8-9 0,-2 4 0,2-2 0,-1-2 0,0 0 0,-1 0 0,-1-2 0,-1 0 0,0-1 0,18-28 0,-13 12 0,-1-1 0,-1-1 0,18-56 0,-30 75 0,-1-1 0,-1 0 0,2-25 0,-6 35 0,-2 12 0,-4 13 0,3 1 0,1 0 0,1 0 0,0 0 0,2 0 0,0 0 0,0-1 0,2 1 0,0 0 0,1-1 0,8 22 0,-10-35 0,3 15 0,1 0 0,2-1 0,-1 0 0,14 21 0,-19-35 0,1 1 0,0-1 0,0 0 0,0 0 0,1 0 0,-1 0 0,1-1 0,0 0 0,0 1 0,0-1 0,0-1 0,1 1 0,-1-1 0,1 1 0,0-1 0,-1-1 0,1 1 0,0-1 0,0 1 0,0-1 0,0-1 0,0 1 0,8-1 0,0-1 0,-1-1 0,1 0 0,-1-1 0,1 0 0,-1-1 0,0-1 0,0 0 0,-1 0 0,0-1 0,20-14 0,-10 5 0,-1-2 0,-1-1 0,0 0 0,18-25 0,-11 12 0,-1-1 0,36-64 0,-54 82 0,0 0 0,-1 0 0,-1 0 0,0-1 0,-1 0 0,0 0 0,-2 0 0,1-1 0,-2 1 0,0-24 0,-1 38 0,0-1 0,0 1 0,0 0 0,0-1 0,0 1 0,0 0 0,0-1 0,0 1 0,-1 0 0,1 0 0,-1-1 0,1 1 0,-1 0 0,1 0 0,-1 0 0,1 0 0,-1 0 0,0 0 0,0-1 0,0 2 0,0-1 0,1 0 0,-1 0 0,0 0 0,0 0 0,-1 1 0,1-1 0,0 0 0,0 1 0,0-1 0,0 1 0,-3-1 0,-10-2 0,11 2 0,0 1 0,1-1 0,-1 1 0,1-1 0,-1 1 0,0 0 0,1 0 0,-1 0 0,-4 2 0,2-1 0,1 0 0,-1 1 0,1 0 0,0 0 0,0 0 0,-6 4 0,9-6 0,1 1 0,-1-1 0,1 1 0,-1-1 0,1 1 0,-1-1 0,1 1 0,-1 0 0,1-1 0,-1 1 0,1-1 0,0 1 0,-1 0 0,1-1 0,0 1 0,0 0 0,0-1 0,-1 1 0,1 1 0,0-1 0,1 0 0,-1 0 0,0 0 0,1-1 0,-1 1 0,1 0 0,-1 0 0,1-1 0,-1 1 0,1 0 0,-1-1 0,1 1 0,0 0 0,0-1 0,-1 1 0,1-1 0,0 1 0,0-1 0,-1 1 0,1-1 0,1 1 0,5 2 0,0 0 0,1 0 0,-1-1 0,1 0 0,9 1 0,-3 0 0,36 6 0,-19-5 0,-1 2 0,51 16 0,-78-21 0,-1-1 0,0 1 0,1 0 0,-1 0 0,0 0 0,0 0 0,0 0 0,0 0 0,0 1 0,0-1 0,0 1 0,0 0 0,-1-1 0,1 1 0,0 0 0,-1 0 0,0 0 0,1 0 0,-1 0 0,0 0 0,0 0 0,0 1 0,0-1 0,-1 0 0,1 1 0,0-1 0,-1 0 0,0 1 0,0-1 0,0 1 0,0-1 0,0 1 0,0-1 0,0 0 0,-1 4 0,-4 25 0,-1 0 0,-15 46 0,13-54 0,1 0 0,1 0 0,2 1 0,0 0 0,-1 43 0,6-62 0,-1 0 0,1 1 0,0-1 0,0 0 0,0 0 0,1 0 0,0 0 0,0 0 0,4 7 0,-5-11 0,0 1 0,0-1 0,0 1 0,0-1 0,0 0 0,1 1 0,-1-1 0,0 0 0,1 0 0,-1 0 0,1 0 0,0 0 0,-1 0 0,1 0 0,0-1 0,-1 1 0,1-1 0,0 1 0,0-1 0,0 0 0,0 1 0,-1-1 0,1 0 0,0 0 0,0 0 0,0-1 0,0 1 0,-1 0 0,1-1 0,2 0 0,10-4 0,0 0 0,-1-2 0,0 1 0,0-2 0,0 0 0,-1 0 0,0-1 0,0-1 0,-1 0 0,12-14 0,14-19 0,43-65 0,-45 58 0,-11 16 0,-1-1 0,17-38 0,-32 60 0,-7 19 0,-10 22 0,-2 8 0,1-1 0,2 1 0,2 1 0,1-1 0,2 1 0,2 66 0,1-97 0,1-1 0,-1 0 0,1 0 0,0 0 0,0 0 0,1 0 0,2 6 0,-4-10 0,1-1 0,-1 1 0,1 0 0,0 0 0,-1-1 0,1 1 0,-1-1 0,1 1 0,0-1 0,-1 1 0,1-1 0,0 1 0,0-1 0,-1 1 0,1-1 0,0 0 0,0 0 0,0 1 0,1-1 0,0 0 0,0 0 0,0 0 0,0 0 0,0-1 0,-1 1 0,1-1 0,0 1 0,0-1 0,0 0 0,0 1 0,-1-1 0,3-2 0,24-15 0,-1-2 0,0-1 0,-2-1 0,40-44 0,-32 31 0,53-43 0,-81 74 0,0 0 0,1 0 0,0 0 0,9-3 0,-15 7 0,1 0 0,-1 0 0,0 0 0,1 0 0,-1 0 0,0 0 0,1 0 0,-1 0 0,1 0 0,-1 0 0,0 0 0,1 1 0,-1-1 0,0 0 0,0 0 0,1 0 0,-1 1 0,0-1 0,1 0 0,-1 0 0,0 1 0,0-1 0,1 0 0,-1 1 0,0-1 0,0 0 0,0 1 0,0-1 0,1 0 0,-1 1 0,0-1 0,0 0 0,0 1 0,0-1 0,0 0 0,0 1 0,0-1 0,0 1 0,0-1 0,0 0 0,0 1 0,1 18 0,-9 34 0,-2-1 0,-3-1 0,-2 0 0,-35 84 0,31-98 0,15-31 0,0 1 0,1-1 0,0 1 0,1 0 0,-1 0 0,-1 10 0,4-17 0,0 1 0,1-1 0,-1 0 0,0 1 0,1-1 0,-1 0 0,0 1 0,1-1 0,-1 0 0,1 0 0,-1 0 0,1 1 0,-1-1 0,1 0 0,-1 0 0,1 0 0,-1 0 0,1 0 0,-1 0 0,1 0 0,-1 0 0,1 0 0,-1 0 0,1 0 0,-1 0 0,1 0 0,-1 0 0,1-1 0,15-1 0,-7 0 0,3 0 0,0-1 0,22 0 0,-32 3 0,1 0 0,-1 0 0,1 0 0,0 1 0,-1-1 0,1 1 0,-1 0 0,3 1 0,-4-2 0,0 0 0,0 1 0,0-1 0,-1 1 0,1 0 0,0-1 0,-1 1 0,1-1 0,0 1 0,-1 0 0,1 0 0,-1-1 0,1 1 0,-1 0 0,1 0 0,-1 0 0,1-1 0,-1 1 0,0 0 0,0 0 0,1 0 0,-1 1 0,0 1 0,-1-1 0,1 1 0,-1 0 0,0-1 0,0 1 0,0 0 0,0-1 0,0 1 0,0-1 0,-1 0 0,1 1 0,-1-1 0,-3 3 0,1 1 0,-2 2 0,-1 1 0,-1-1 0,1-1 0,-1 0 0,0 0 0,-1 0 0,-10 5 0,-71 35 0,45-25 0,28-13 0,-1-1 0,0 0 0,-1-1 0,-19 4 0,32-9 0,0-1 0,0 0 0,0-1 0,0 1 0,0-1 0,0 0 0,0-1 0,0 0 0,0 0 0,0 0 0,0 0 0,1-1 0,-1 0 0,1 0 0,-1-1 0,1 1 0,-8-6 0,11 7 0,-1-1 0,1 0 0,0 1 0,0-1 0,0 0 0,0 0 0,0 0 0,0 0 0,0-1 0,1 1 0,-1 0 0,1-1 0,0 1 0,0-1 0,0 0 0,0 1 0,0-1 0,-1-5 0,2 5 0,1 0 0,-1 0 0,1 0 0,-1 0 0,1 0 0,0 0 0,0 1 0,0-1 0,0 0 0,1 1 0,-1-1 0,1 0 0,0 1 0,0 0 0,-1-1 0,2 1 0,-1 0 0,2-2 0,16-14 0,0 2 0,1 0 0,1 1 0,0 1 0,1 1 0,1 1 0,0 1 0,34-11 0,86-31 0,-2-6 0,143-83 0,-265 131 0,-1 0 0,-1-1 0,0-1 0,-1-1 0,0-1 0,-1 0 0,-1-1 0,18-23 0,-32 37 0,0 1 0,-1 0 0,1 0 0,-1 0 0,1-1 0,-1 1 0,0 0 0,1-1 0,-1 1 0,0 0 0,0-1 0,0 1 0,0-1 0,0 1 0,0 0 0,0-1 0,0 1 0,-1 0 0,1-1 0,-1-1 0,0 2 0,1 0 0,-1 0 0,1 1 0,-1-1 0,1 1 0,-1-1 0,1 0 0,-1 1 0,1-1 0,-1 1 0,0-1 0,1 1 0,-1-1 0,0 1 0,1 0 0,-1-1 0,0 1 0,0 0 0,1-1 0,-1 1 0,0 0 0,0 0 0,0 0 0,1 0 0,-1 0 0,0 0 0,0 0 0,0 0 0,1 0 0,-1 0 0,0 0 0,0 1 0,0-1 0,1 0 0,-1 0 0,0 1 0,0 0 0,-7 4 0,0 0 0,0 1 0,1 0 0,0 0 0,1 1 0,-1 0 0,1 0 0,0 1 0,1-1 0,-6 13 0,1-6 0,7-9 0,-21 30 0,-20 41 0,36-63 0,7-11 0,-1 0 0,1 0 0,0 0 0,-1 0 0,1 0 0,0 0 0,0 0 0,1 0 0,-1 1 0,0-1 0,1 0 0,-1 0 0,1 1 0,0-1 0,0 1 0,0-1 0,0 0 0,0 1 0,0-1 0,1 0 0,-1 1 0,1-1 0,-1 0 0,2 3 0,1 0 0,-1-1 0,1 1 0,0-1 0,0 0 0,1 1 0,-1-2 0,1 1 0,0 0 0,0-1 0,0 0 0,0 0 0,9 5 0,-5-4 0,-1-2 0,0 1 0,1-1 0,0 0 0,-1 0 0,1-1 0,15 1 0,1-3 0,1-1 0,-1 0 0,0-2 0,41-12 0,-24 2 0,0-2 0,67-36 0,-63 28 0,61-21 0,-65 28 0,17-4 0,-53 19 0,-7 0 0,-13 4 0,-44 24 0,-84 51 0,105-54 0,-64 55 0,87-66 0,14-12 0,-29 29 0,29-29 0,0 1 0,0 0 0,0 0 0,1 0 0,-1 0 0,0 0 0,0 0 0,1 0 0,-1 0 0,1 0 0,-1 0 0,1 0 0,-1 0 0,1 1 0,-1-1 0,1 0 0,0 0 0,0 0 0,0 1 0,0-1 0,0 0 0,0 0 0,0 1 0,0-1 0,0 0 0,1 0 0,-1 0 0,0 1 0,2 1 0,-1-2 0,1 0 0,-1 0 0,1 0 0,0 0 0,-1-1 0,1 1 0,0-1 0,-1 1 0,1-1 0,0 1 0,0-1 0,0 0 0,-1 0 0,1 0 0,0 0 0,0 0 0,2-1 0,32-4 0,-23 1 0,0-1 0,0 0 0,0 0 0,-1-1 0,0-1 0,0 0 0,-1-1 0,12-9 0,7-9 0,42-46 0,-41 39 0,-2-1 0,-1-2 0,-2 0 0,-2-2 0,-1-1 0,-2-1 0,-2 0 0,18-55 0,3-61 0,-36 133 0,-1 1 0,-1-1 0,-1 1 0,-1-1 0,-4-26 0,4 48 0,0 0 0,0 0 0,0 0 0,0 1 0,0-1 0,-1 0 0,1 0 0,0 0 0,0 1 0,-1-1 0,1 0 0,0 0 0,-1 1 0,1-1 0,-1 0 0,1 1 0,-2-2 0,2 2 0,0 0 0,-1 0 0,1 0 0,-1 0 0,1 0 0,0 0 0,-1 0 0,1 0 0,0 0 0,-1 0 0,1 0 0,0 1 0,-1-1 0,1 0 0,0 0 0,-1 0 0,1 0 0,0 1 0,-1-1 0,1 0 0,0 0 0,0 0 0,-1 1 0,1-1 0,0 0 0,-1 1 0,-17 29 0,16-27 0,-17 39 0,2 2 0,-20 73 0,24-74 0,-5 24 0,3 0 0,2 1 0,4 1 0,-2 100 0,16 13 0,-2-90 0,-5-21 0,2-71 18,0 0-1,0 1 1,1-1-1,-1 0 1,0 0-1,0 0 1,0 1 0,0-1-1,0 0 1,0 0-1,0 1 1,0-1 0,0 0-1,0 0 1,0 0-1,0 1 1,0-1-1,0 0 1,0 0 0,0 1-1,-1-1 1,1 0-1,0 0 1,0 0-1,0 1 1,0-1 0,0 0-1,0 0 1,-1 0-1,1 0 1,0 1-1,0-1 1,0 0 0,0 0-1,-1 0 1,1 0-1,0 0 1,0 1 0,0-1-1,-1 0 1,1 0-1,0 0 1,0 0-1,-1 0 1,1 0 0,0 0-1,0 0 1,0 0-1,-1 0 1,1 0-1,-5-3-4158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13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39 20903,'0'0'1288,"-79"-28"-624,67 24 0,16 2-64,8-2 0,4 4-376,24 0 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16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1078 9664,'0'0'8726,"12"-15"-8243,17-18-233,23-25 605,49-74 0,-71 81-401,-3-2 0,-2-1 1,-2-1-1,-2-1 1,-3-1-1,-2 0 0,-3-2 1,-3 1-1,5-103 1,-13 136-76,-2 0 0,-1-1 0,-1 1 0,-6-33 1,8 57-329,-1 0 0,1 0 0,0 0 0,-1 0 1,1 0-1,0 0 0,-1 0 0,1 0 0,-1 0 1,0 0-1,1 0 0,-1 0 0,0 0 0,0 0 1,1 0-1,-1 1 0,0-1 0,0 0 0,-2 0 1,3 0-6,-1 1 0,0 0 0,0 0-1,0 0 1,0 0 0,0 0 0,0 0 0,1 0 0,-1 1 0,0-1 0,0 0 0,0 0 0,0 1 0,1-1 0,-1 0 0,0 1 0,0-1 0,0 1 0,0 0 0,-5 3 113,1 1 0,0 0-1,1 0 1,-8 10 0,11-14-169,-16 24 204,1 0 0,2 1 0,0 1 0,-17 48-1,-27 120 478,50-165-551,-3 13 70,2 1 1,-7 85-1,15-102-129,1 0 0,2-1 0,0 1 0,2 0 1,1-1-1,9 29 0,-5-26-61,-6-16 0,0-1 0,1 0 0,1 0 0,11 21 0,-14-30 0,0 0 0,0 0 0,0-1 0,0 1 0,1 0 0,-1-1 0,1 0 0,0 0 0,0 0 0,0 0 0,0 0 0,0 0 0,0-1 0,0 1 0,1-1 0,-1 0 0,0 0 0,1 0 0,-1-1 0,1 1 0,-1-1 0,6 0 0,0 0 0,-1-1 0,1-1 0,-1 0 0,0 0 0,0-1 0,0 0 0,0 0 0,0 0 0,-1-1 0,1-1 0,-1 1 0,0-1 0,0 0 0,-1-1 0,1 0 0,-1 0 0,-1 0 0,10-13 0,-5 6 0,-1 0 0,-1-1 0,0 0 0,-1 0 0,0-1 0,-2 0 0,1 0 0,-2 0 0,4-20 0,-6 22 0,-1 0 0,-1-1 0,0 1 0,0 0 0,-4-18 0,3 27 0,1 0 0,-1 0 0,0 0 0,0 0 0,-1 0 0,1 0 0,-1 0 0,0 0 0,0 1 0,0-1 0,0 1 0,-1-1 0,0 1 0,1 0 0,-1 0 0,0 0 0,0 0 0,-1 1 0,1-1 0,-8-3 0,11 6 0,-1-1 0,1 1 0,0 0 0,-1 0 0,1 0 0,-1 0 0,1-1 0,0 1 0,-1 0 0,1 0 0,-1 0 0,1 0 0,0 0 0,-1 0 0,1 0 0,-1 0 0,1 1 0,0-1 0,-1 0 0,1 0 0,-1 0 0,1 0 0,0 0 0,-1 1 0,1-1 0,0 0 0,-1 0 0,1 1 0,0-1 0,-1 0 0,1 0 0,0 1 0,-1 0 0,2 0 0,0 0 0,0 0 0,0 0 0,0 0 0,0 0 0,1 0 0,-1 0 0,0 0 0,1-1 0,-1 1 0,0 0 0,4 0 0,-4 0 0,18 7 0,0-1 0,0 0 0,1-2 0,0 0 0,0-1 0,27 2 0,25-4 0,-38-2 0,-1 1 0,39 8 0,-70-9 0,-1 0 0,1 1 0,-1-1 0,1 0 0,-1 1 0,0-1 0,1 1 0,-1 0 0,0-1 0,1 1 0,-1 0 0,0 0 0,0 0 0,0 0 0,0 0 0,0 0 0,0 0 0,0 0 0,0 0 0,0 0 0,0 1 0,-1-1 0,1 0 0,0 1 0,-1-1 0,1 1 0,-1-1 0,0 0 0,1 1 0,-1-1 0,0 1 0,0 2 0,0 3 0,-1 0 0,0 0 0,-1 0 0,1 0 0,-5 10 0,4-10 0,-11 28 0,-18 36 0,14-36 0,14-25 0,7-10 0,16-15 0,222-226 0,-236 235 0,-4 4 0,0-1 0,0 1 0,0-1 0,1 1 0,-1 0 0,1 0 0,-1 0 0,1 0 0,0 0 0,0 0 0,5-1 0,-8 3 0,0 0 0,1 0 0,-1 0 0,0 0 0,1 0 0,-1 0 0,0 1 0,0-1 0,1 0 0,-1 0 0,0 0 0,0 0 0,1 1 0,-1-1 0,0 0 0,0 0 0,1 1 0,-1-1 0,0 0 0,0 0 0,0 1 0,1-1 0,-1 0 0,0 1 0,0-1 0,0 0 0,0 1 0,0-1 0,0 0 0,0 1 0,0-1 0,0 0 0,0 0 0,0 1 0,0-1 0,0 0 0,0 1 0,-2 16 0,1-11 0,-4 24 0,2 0 0,2 1 0,0 0 0,5 32 0,-4-60 0,1-1 0,-1 1 0,1 0 0,0-1 0,0 1 0,0-1 0,0 0 0,0 1 0,1-1 0,-1 0 0,1 0 0,-1 1 0,1-1 0,0 0 0,0-1 0,0 1 0,0 0 0,3 2 0,-1-3 0,-1 1 0,1-1 0,-1 1 0,1-1 0,0 0 0,-1 0 0,1-1 0,0 1 0,0-1 0,0 0 0,6 0 0,-1-1 0,1-1 0,-1 0 0,0 0 0,0-1 0,0 0 0,0 0 0,0-1 0,-1 0 0,14-9 0,-2-2 0,-1-2 0,0 0 0,-1-1 0,-1 0 0,29-41 0,-26 28 0,-2 0 0,-1-2 0,20-51 0,-9-3 0,-3-1 0,17-129 0,-38 195 0,-2 0 0,-1-29 0,-2 43 0,-2 11 0,-3 12 0,-26 345 0,31-258 0,3 0 0,21 126 0,-22-222 0,3 19 0,0-20 0,-1-15 0,-3-29 978,-2 18-3358,1 15-153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09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0 239 12960,'0'0'2308,"10"-13"-1816,-5 7-417,2-4 23,-1 2 0,1-1 1,1 1-1,-1 0 0,2 1 0,-1 0 0,1 0 0,0 1 1,16-9-1,31-10 441,2 3 0,0 2 0,1 2 0,1 4 0,0 2 0,1 2 0,97-2 0,-84 10 839,141 16 1,-203-13-1226,-7 0 40,-1-1 0,1 0 0,0 1 0,-1 0 0,1 0 0,4 3 0,-8-4-161,-1 0 0,1 0 0,-1 1 0,1-1 0,-1 0 0,1 1 0,-1-1 0,0 0 0,1 1 0,-1-1 0,0 1 0,1-1 0,-1 1 0,0-1 0,1 1 0,-1-1 0,0 1 0,0-1 0,0 1 0,1-1-1,-1 1 1,0 0 0,0 1-1,0-1-1,-1 0 0,1 0 0,0 1 0,-1-1 0,1 0 1,-1 0-1,1 1 0,-1-1 0,0 0 0,1 0 0,-1 0 1,0 0-1,-1 1 0,-7 8-3277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16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19495,'0'0'3992,"96"40"-3320,-27-22 16,13-4-96,5 2 8,-4 3-152,-1-13 0,-5-15-264,-15-1-8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18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1095 10656,'0'0'9098,"2"-12"-8485,1-1-339,0 0-1,1 0 1,0 0-1,1 1 1,0-1-1,12-18 1,75-96 1859,-52 74-1243,24-15 1094,-64 67-1925,0 1 1,0-1 0,0 1 0,1 0 0,-1-1 0,0 1 0,0-1 0,1 1 0,-1 0 0,0-1-1,1 1 1,-1 0 0,0 0 0,1-1 0,-1 1 0,1 0 0,-1 0 0,0 0 0,1-1 0,-1 1-1,1 0 1,-1 0 0,1 0 0,-1 0 0,0 0 0,1 0 0,-1 0 0,1 0 0,-1 0 0,1 0 0,-1 0-1,1 0 1,-1 0 0,0 0 0,1 0 0,-1 0 0,1 1 0,-1-1 0,0 0 0,1 1 0,1 0 33,-1 1 0,0-1 0,1 1 0,-1 0 0,0 0 0,0 0 0,0-1 0,-1 1 0,2 4 0,9 45 543,-9-33-375,-1 1 0,-1-1-1,-4 29 1,0 16 144,2-46-405,1-15 0,1 0 0,-1 1 0,1-1 0,-1 1 0,1-1 0,0 1 0,0-1 0,0 0 0,0 1 0,0-1 0,1 1 0,-1-1 0,1 1 0,0-1 0,1 3 0,-2-5 0,1 0 0,-1 0 0,1 0 0,0 0 0,-1 0 0,1 0 0,-1 0 0,1 0 0,-1 0 0,1-1 0,0 1 0,-1 0 0,1 0 0,-1-1 0,1 1 0,-1 0 0,1-1 0,-1 1 0,0-1 0,1 0 0,2-1 0,72-53 0,88-84 0,-137 115 0,0 1 0,42-28 0,-68 51 0,0 0 0,0 0 0,0 0 0,0-1 0,1 1 0,-1 0 0,0 0 0,0 0 0,0 0 0,0-1 0,1 1 0,-1 0 0,0 0 0,0 0 0,1 0 0,-1 0 0,0 0 0,0 0 0,0-1 0,1 1 0,-1 0 0,0 0 0,0 0 0,1 0 0,-1 0 0,0 0 0,0 0 0,1 0 0,-1 0 0,0 0 0,0 1 0,1-1 0,-1 0 0,0 0 0,0 0 0,0 0 0,1 0 0,-1 0 0,0 0 0,0 0 0,0 1 0,1-1 0,-1 0 0,0 0 0,0 0 0,0 1 0,0-1 0,1 0 0,-1 0 0,0 0 0,0 1 0,0-1 0,0 0 0,0 0 0,0 0 0,0 1 0,0-1 0,0 0 0,0 0 0,0 1 0,0-1 0,0 0 0,0 1 0,-2 19 0,1-15 0,-25 96 0,-1 9 0,25-71 0,2-25 0,1-13 0,-1-1 0,0 1 0,0-1 0,0 0 0,0 1 0,0-1 0,1 1 0,-1-1 0,0 1 0,0-1 0,1 1 0,-1-1 0,0 0 0,1 1 0,-1-1 0,0 0 0,1 1 0,-1-1 0,1 0 0,-1 0 0,0 1 0,1-1 0,-1 0 0,1 0 0,-1 0 0,1 1 0,-1-1 0,1 0 0,-1 0 0,1 0 0,-1 0 0,1 0 0,-1 0 0,1 0 0,-1 0 0,1 0 0,-1 0 0,1 0 0,-1 0 0,1-1 0,-1 1 0,1 0 0,0-1 0,26-8 0,-26 9 0,19-10 0,0-1 0,-1 0 0,0-2 0,-1 0 0,0-1 0,-1-1 0,22-24 0,78-66 0,-124 123 0,-9 15 0,-18 37 0,30-61 0,0 0 0,1 0 0,0 1 0,1-1 0,-2 18 0,4-25 0,-1 0 0,1 0 0,0 0 0,0 1 0,0-1 0,1 0 0,-1 0 0,0 0 0,1 0 0,-1-1 0,1 1 0,0 0 0,0 0 0,-1 0 0,1 0 0,0 0 0,1-1 0,-1 1 0,0-1 0,0 1 0,1-1 0,-1 1 0,1-1 0,-1 0 0,1 1 0,0-1 0,-1 0 0,1 0 0,0 0 0,0 0 0,0-1 0,3 2 0,-2-2 0,-1 1 0,1-1 0,0 0 0,0 0 0,0 0 0,0-1 0,0 1 0,0-1 0,0 1 0,0-1 0,0 0 0,-1 0 0,1-1 0,0 1 0,-1 0 0,1-1 0,-1 1 0,1-1 0,-1 0 0,0 0 0,3-3 0,1-1 0,-1-1 0,1 0 0,-1 0 0,0 0 0,-1-1 0,0 0 0,0 0 0,0 0 0,3-14 0,-6 18 0,0 0 0,-1 0 0,1 0 0,-1 0 0,0 0 0,0 1 0,0-1 0,-1 0 0,1 0 0,-1 0 0,0 0 0,0 0 0,0 0 0,-1 1 0,1-1 0,-1 0 0,0 1 0,0 0 0,0-1 0,-1 1 0,1 0 0,-1 0 0,-4-4 0,0 0 0,4 3 0,0 1 0,0 0 0,-1 0 0,1 0 0,0 1 0,-1-1 0,0 1 0,0-1 0,0 1 0,0 1 0,-7-4 0,11 5 0,0 0 0,0 0 0,0 0 0,0 0 0,1 0 0,-1 0 0,0 0 0,0 0 0,0 0 0,0 0 0,0 0 0,1-1 0,-1 1 0,0 0 0,0 0 0,0 0 0,0 0 0,0 0 0,0-1 0,1 1 0,-1 0 0,0 0 0,0 0 0,0 0 0,0 0 0,0-1 0,0 1 0,0 0 0,0 0 0,0 0 0,0-1 0,0 1 0,0 0 0,0 0 0,0 0 0,0 0 0,0-1 0,0 1 0,0 0 0,0 0 0,0 0 0,0 0 0,0-1 0,0 1 0,-1 0 0,1 0 0,0 0 0,0 0 0,0 0 0,0-1 0,0 1 0,0 0 0,-1 0 0,1 0 0,0 0 0,0 0 0,0 0 0,0 0 0,0 0 0,-1-1 0,1 1 0,0 0 0,0 0 0,0 0 0,150-12 0,-98 6 0,5-3 0,-35 5 0,1 1 0,31-1 0,-52 3 0,0 1 0,0-1 0,0 0 0,0 1 0,0-1 0,0 0 0,0 0 0,-1-1 0,1 1 0,0 0 0,-1 0 0,1-1 0,-1 1 0,1-1 0,-1 0 0,0 1 0,0-1 0,0 0 0,0 0 0,0 0 0,1-3 0,10-12 0,11-17 0,0 0 0,24-53 0,-13 23 0,1 0 0,-2-1 0,-3-2 0,-3-1 0,26-99 0,-52 162 0,3-15 0,-4 20 0,0-1 0,0 1 0,0-1 0,0 1 0,0-1 0,0 1 0,0-1 0,0 1 0,0-1 0,0 1 0,0-1 0,0 1 0,0-1 0,0 1 0,0-1 0,-1 1 0,1-1 0,0 1 0,0-1 0,-1 1 0,1-1 0,0 1 0,-1-1 0,1 1 0,0 0 0,-1-1 0,0 1 0,1 0 0,0 0 0,-1 0 0,1 0 0,0 0 0,-1 0 0,1 0 0,0 1 0,0-1 0,-1 0 0,1 0 0,0 0 0,0 0 0,-1 1 0,1-1 0,0 0 0,0 0 0,0 1 0,-1-1 0,1 0 0,0 0 0,0 1 0,0-1 0,0 0 0,-1 1 0,1-1 0,0 0 0,0 1 0,0-1 0,0 0 0,0 1 0,0 0 0,-20 60 0,2 0 0,-16 113 0,26-126 0,-32 369 0,35-348 0,1-35 0,2 0 0,4 52 0,-1-66 0,-2-17 0,1 1 0,0-1 0,0 1 0,1-1 0,-1 1 0,1-1 0,-1 1 0,1-1 0,0 1 0,1-1 0,1 4 0,-3-7 0,0 0 0,0 1 0,1-1 0,-1 1 0,0-1 0,0 0 0,1 0 0,-1 1 0,0-1 0,1 0 0,-1 1 0,0-1 0,1 0 0,-1 0 0,0 0 0,1 0 0,-1 1 0,1-1 0,-1 0 0,0 0 0,1 0 0,-1 0 0,1 0 0,-1 0 0,1 0 0,-1 0 0,0 0 0,1 0 0,-1 0 0,1 0 0,10-10 0,2-21 0,-2-5-3935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19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21311,'0'0'5128,"107"-20"-4528,-18 14-8,9 2-224,5 2 0,-10-2-312,4 0 16,-1-4-184,-5-8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22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0 375 10952,'0'0'10289,"13"-5"-9865,-9 4-380,10-4 92,-1-1 1,-1 0-1,1-1 1,-1 0-1,22-17 0,-14 5 166,-1 0 1,-1-1-1,-1 0 0,-1-1 0,0-2 0,-2 1 0,-1-1 0,-1-1 0,13-34 1,-23 54-161,-1-1 1,0 0 0,0 1 0,0-1-1,-1 0 1,0 0 0,0 1-1,0-8 1,-1-3 878,-3 20 4,-2 8-708,1 0-146,-5 17 247,-9 44-1,17-64-309,1 0 0,0 0 0,0 0 0,1 0 0,1 0 0,-1 0 0,2 0 0,3 18 0,-4-25-90,0 0 1,0 0 0,1 0 0,-1 0-1,0 0 1,1-1 0,0 1 0,0 0-1,0-1 1,0 1 0,0-1 0,0 0-1,1 0 1,-1 0 0,1 0 0,5 3-1,-4-3 31,0 0 0,1-1 0,-1 1 0,0-1-1,1 0 1,-1-1 0,1 1 0,0-1 0,-1 0 0,9 0-1,0-2 44,0-1-1,0 0 0,0 0 0,-1-1 0,1-1 1,-1 0-1,16-10 0,-6 0-91,0-1 0,-2-1 0,0-1 0,29-32 0,19-18 0,-68 67 0,1 1 0,0-1 0,-1 0 0,1 1 0,0-1 0,0 1 0,-1-1 0,1 1 0,0-1 0,0 1 0,0-1 0,0 1 0,0 0 0,0-1 0,0 1 0,0 0 0,0 0 0,0 0 0,1 0 0,-1 0 0,0 1 0,-1-1 0,1 0 0,0 1 0,-1-1 0,1 0 0,-1 1 0,1-1 0,-1 1 0,1-1 0,-1 1 0,1 0 0,-1-1 0,1 1 0,-1-1 0,0 1 0,1 0 0,-1-1 0,1 2 0,1 5 0,-1-1 0,0 0 0,0 1 0,1 9 0,-2-12 0,0 31 0,-1-26 0,1 0 0,0 0 0,1 1 0,-1-1 0,2 0 0,0 0 0,3 12 0,-4-20 0,-1 0 0,1 0 0,-1-1 0,1 1 0,-1 0 0,1-1 0,0 1 0,-1 0 0,1-1 0,0 1 0,0-1 0,-1 1 0,1-1 0,0 1 0,0-1 0,0 0 0,-1 0 0,1 1 0,0-1 0,0 0 0,0 0 0,0 0 0,0 0 0,0 0 0,0 0 0,0 0 0,-1 0 0,1 0 0,0 0 0,0 0 0,0-1 0,0 1 0,0 0 0,0-1 0,0 0 0,32-16 0,-33 17 0,172-118 0,-172 118 0,1 0 0,-1-1 0,1 1 0,0-1 0,-1 1 0,1 0 0,0 0 0,-1-1 0,1 1 0,0 0 0,-1 0 0,1 0 0,0 0 0,-1 0 0,1 0 0,0 0 0,0 0 0,-1 0 0,1 0 0,0 0 0,-1 0 0,1 0 0,0 1 0,0-1 0,-1 0 0,1 0 0,-1 1 0,1-1 0,0 1 0,-1-1 0,1 1 0,16 20 0,-10-10 0,4 5 0,-1 1 0,0-1 0,-2 2 0,12 29 0,16 77 0,-24-80 0,-7-30 850,-2-6-5635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22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21807,'0'0'2888,"87"-38"-3232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25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104 667 9536,'0'0'9055,"-7"18"-8295,-1 0-600,-37 98 1126,36-89-741,1 0 0,-8 48-1,13-48-144,-5 41 702,8-62-870,0 0 1,0 0-1,1 0 1,0 0 0,0-1-1,0 1 1,0 0-1,5 10 1,-5-15-169,-1 0-1,1 1 1,0-1 0,0 0-1,-1 0 1,1 0 0,0 0-1,0 1 1,0-1 0,0-1-1,0 1 1,0 0 0,1 0 0,-1 0-1,0 0 1,0-1 0,1 1-1,-1-1 1,0 1 0,1-1-1,-1 1 1,0-1 0,2 0-1,0 0 11,0 0 0,0 0 0,0-1 1,-1 1-1,1-1 0,0 0 0,-1 1 0,1-1 0,0-1 0,-1 1 0,3-2 0,7-4 147,-1-1 0,0-1 0,16-16 0,-26 24-204,48-52 744,48-65 0,-37 43 51,-53 66-615,-5 7-138,0 0 0,0 0 0,0 0-1,0 0 1,-1 0 0,1 0 0,-1-1 0,0 1 0,1-1 0,-1 1 0,0-1 0,0 0 0,-1 1 0,2-5 0,-16 29-59,1 2 0,2 1 0,0 0 0,-13 54 0,22-70 0,1 0 0,0 0 0,0 0 0,1 0 0,0 0 0,1 0 0,2 11 0,-2-14 0,0-1 0,1 1 0,0-1 0,0 1 0,1-1 0,0 0 0,0 0 0,0 0 0,0 0 0,1-1 0,-1 1 0,8 5 0,-9-8 0,0-1 0,0 1 0,1-1 0,-1 0 0,1 0 0,-1 1 0,1-2 0,-1 1 0,1 0 0,-1-1 0,1 1 0,0-1 0,-1 1 0,1-1 0,0 0 0,-1-1 0,1 1 0,5-1 0,0-1 0,0 0 0,0 0 0,1-1 0,-1 0 0,8-5 0,9-6 0,-1-2 0,-1 0 0,0-1 0,-1-2 0,0 0 0,-2-1 0,26-34 0,-10 7 0,-3-1 0,46-89 0,-74 126 0,-1 4 0,-1 0 0,1 1 0,0-1 0,0 1 0,9-9 0,-13 14 0,0 1 0,0 0 0,0 0 0,0 0 0,0 0 0,0 0 0,0 0 0,0-1 0,0 1 0,0 0 0,0 0 0,1 0 0,-1 0 0,0 0 0,0 0 0,0 0 0,0 0 0,0 0 0,0 0 0,0 0 0,1-1 0,-1 1 0,0 0 0,0 0 0,0 0 0,0 0 0,0 0 0,1 0 0,-1 0 0,0 0 0,0 0 0,0 0 0,0 0 0,0 0 0,1 0 0,-1 0 0,0 1 0,0-1 0,0 0 0,0 0 0,0 0 0,0 0 0,0 0 0,1 0 0,-1 0 0,0 0 0,0 0 0,0 0 0,0 1 0,0-1 0,0 0 0,0 0 0,0 0 0,0 0 0,1 0 0,-1 0 0,0 0 0,0 1 0,0-1 0,0 0 0,0 0 0,0 0 0,0 0 0,0 0 0,0 1 0,0-1 0,5 20 0,-1-1 0,-1 1 0,1 22 0,0 1 0,-3-40 0,3 35 0,1 60 0,-5-87 0,-1 1 0,0-1 0,-1 0 0,0 1 0,-1-1 0,0 0 0,0 0 0,-2-1 0,-8 19 0,12-27 0,0-1 0,0 1 0,0-1 0,0 1 0,0-1 0,-1 1 0,1-1 0,0 0 0,-1 1 0,1-1 0,-1 0 0,1 0 0,-1 0 0,1 0 0,-1 0 0,0-1 0,1 1 0,-1 0 0,0-1 0,0 1 0,0-1 0,1 0 0,-1 1 0,0-1 0,0 0 0,0 0 0,0 0 0,0-1 0,1 1 0,-1 0 0,0-1 0,-2 0 0,-5-2 0,1-1 0,0-1 0,0 1 0,0-1 0,-10-9 0,-10-5 0,11 12 0,50 20 0,-16-5 0,1-1 0,0 0 0,0-2 0,1 0 0,0-1 0,0-1 0,0-1 0,0 0 0,0-2 0,0 0 0,0-1 0,0-1 0,0-1 0,0 0 0,0-2 0,-1 0 0,1-1 0,29-14 0,-23 6 0,-1 0 0,0-2 0,-2 0 0,1-2 0,23-24 0,-15 10 0,-1-2 0,38-56 0,-64 85 0,0-1 0,-1 1 0,0-1 0,0 0 0,0 0 0,-1 0 0,0 0 0,0 0 0,-1-1 0,2-9 0,-4 13 0,1 0 0,0 0 0,-1 0 0,0 0 0,0 0 0,0 0 0,0 0 0,0 1 0,0-1 0,-1 0 0,-1-2 0,2 4 0,1 1 0,0-1 0,-1 0 0,1 1 0,0-1 0,-1 1 0,1-1 0,-1 1 0,1-1 0,-1 1 0,1-1 0,-1 1 0,1 0 0,-1-1 0,0 1 0,1 0 0,-1-1 0,0 1 0,1 0 0,-1 0 0,0 0 0,1-1 0,-1 1 0,0 0 0,1 0 0,-1 0 0,0 0 0,1 0 0,-1 0 0,0 0 0,1 1 0,-1-1 0,0 0 0,1 0 0,-1 0 0,0 1 0,1-1 0,-1 0 0,0 1 0,1-1 0,-1 1 0,1-1 0,-1 1 0,1-1 0,-1 1 0,1-1 0,-1 1 0,-9 12 0,1 1 0,0-1 0,1 2 0,1-1 0,0 1 0,1 0 0,-6 24 0,4-9 0,2 0 0,2 1 0,-2 33 0,6-55 0,0 1 0,0-1 0,1 0 0,0 0 0,4 15 0,-4-22 0,-1 0 0,1 0 0,-1 0 0,1 0 0,0 0 0,0-1 0,0 1 0,0 0 0,0 0 0,0-1 0,0 1 0,1-1 0,-1 1 0,0-1 0,1 1 0,0-1 0,-1 0 0,1 0 0,0 0 0,-1 0 0,1 0 0,0 0 0,0 0 0,0-1 0,0 1 0,0-1 0,0 1 0,0-1 0,0 0 0,0 0 0,0 0 0,2 0 0,7-2 0,-1 0 0,1-1 0,-1-1 0,0 1 0,0-2 0,0 1 0,-1-2 0,0 1 0,0-1 0,0 0 0,0-1 0,-1 0 0,9-10 0,3-5 0,-1 0 0,-1-1 0,26-44 0,-4-15 0,-16 30 0,-24 52 0,0 0 0,0 0 0,1 0 0,-1 0 0,0 0 0,0 0 0,0 0 0,0-1 0,0 1 0,0 0 0,0 0 0,0 0 0,0 0 0,1 0 0,-1 0 0,0 0 0,0 0 0,0 0 0,0-1 0,0 1 0,0 0 0,0 0 0,0 0 0,0 0 0,0 0 0,0 0 0,0 0 0,0-1 0,0 1 0,0 0 0,0 0 0,0 0 0,0 0 0,0 0 0,0 0 0,0-1 0,0 1 0,0 0 0,0 0 0,0 0 0,0 0 0,0 0 0,0 0 0,-1 0 0,1 0 0,0-1 0,0 1 0,0 0 0,0 0 0,0 0 0,0 0 0,0 0 0,0 0 0,0 0 0,-1 0 0,1 0 0,0 0 0,-4 5 0,-21 96 0,3-14 0,22-82 0,-1 1 0,1-1 0,0 1 0,0-1 0,1 1 0,0-1 0,0 1 0,0-1 0,0 0 0,1 1 0,0-1 0,0 0 0,4 6 0,-4-8 0,-1 1 0,2-1 0,-1 0 0,0 0 0,1 0 0,-1 0 0,1 0 0,0 0 0,0-1 0,0 1 0,0-1 0,0 0 0,1 0 0,-1 0 0,1 0 0,-1-1 0,1 1 0,-1-1 0,8 1 0,-1-1 0,0-1 0,0 0 0,0-1 0,0 0 0,0-1 0,0 0 0,0 0 0,-1-1 0,1 0 0,-1-1 0,16-8 0,8-7 0,55-42 0,-54 35 0,2 0 0,1 2 0,41-20 0,-60 34 0,1-1 0,-1 0 0,-1-1 0,21-20 0,-36 31 0,-2 1 0,0 0 0,0 0 0,0 0 0,0 0 0,-1 0 0,1 0 0,0 0 0,0 0 0,0-1 0,0 1 0,0 0 0,0 0 0,0 0 0,0 0 0,0 0 0,0 0 0,0 0 0,0 0 0,0 0 0,0 0 0,0 0 0,0 0 0,0 0 0,0 0 0,0 0 0,0 0 0,0 0 0,0-1 0,0 1 0,0 0 0,0 0 0,0 0 0,0 0 0,0 0 0,0 0 0,0 0 0,0 0 0,0 0 0,0 0 0,-14 5 0,-22 12 0,6 4 0,0 2 0,2 0 0,0 2 0,2 2 0,1 0 0,-42 59 0,63-81 0,1 0 0,0 1 0,0-1 0,0 0 0,1 1 0,0 0 0,-3 11 0,5-16 0,-1 1 0,1-1 0,0 0 0,0 1 0,0-1 0,0 0 0,0 1 0,1-1 0,-1 0 0,0 0 0,1 1 0,-1-1 0,0 0 0,1 0 0,0 0 0,-1 1 0,2 0 0,-1-1 0,1 0 0,-1 0 0,0 0 0,1 0 0,-1 0 0,0 0 0,1-1 0,-1 1 0,1 0 0,-1-1 0,1 0 0,0 1 0,-1-1 0,1 0 0,-1 0 0,1 1 0,3-2 0,0 1 0,-1-1 0,1 0 0,0 0 0,0 0 0,-1-1 0,1 1 0,-1-1 0,1 0 0,-1 0 0,0-1 0,0 1 0,4-5 0,3-1 0,-2 0 0,1-1 0,11-14 0,-7 6 0,0-1 0,-1 0 0,-1 0 0,-1-2 0,0 1 0,-1-1 0,-2-1 0,0 0 0,9-38 0,-18 80 0,0-1 0,5 35 0,0-3 0,-4-48 0,0 0 0,0 0 0,1 0 0,0 0 0,0 0 0,0 0 0,0 0 0,0-1 0,1 1 0,-1-1 0,1 1 0,0-1 0,0 1 0,1-1 0,-1 0 0,1 0 0,5 5 0,-5-5 0,1-1 0,0 0 0,0 1 0,0-2 0,0 1 0,0 0 0,0-1 0,0 0 0,1 0 0,-1 0 0,0 0 0,1-1 0,-1 0 0,0 1 0,1-2 0,4 0 0,7-1 0,0-1 0,-1-1 0,1 0 0,-1-1 0,0-1 0,26-14 0,-22 9 0,0 0 0,-1-1 0,-1-1 0,28-27 0,-31 23 0,1-1 0,-2 0 0,0-1 0,-2-1 0,0 0 0,9-23 0,43-131 0,-55 150 0,17-50 0,26-85 0,-44 134 0,-2 0 0,-1-1 0,0 1 0,-1-33 0,-4 49 0,1 1 0,-1-1 0,-1 1 0,1 0 0,-6-16 0,7 23 0,-1 0 0,1 0 0,-1 0 0,1 0 0,0 0 0,-1 0 0,0 0 0,1 0 0,-1 0 0,0 0 0,1 0 0,-1 0 0,0 0 0,0 0 0,0 1 0,0-1 0,0 0 0,0 1 0,0-1 0,0 0 0,0 1 0,0-1 0,0 1 0,0 0 0,0-1 0,0 1 0,-1 0 0,1 0 0,0 0 0,0 0 0,0 0 0,0 0 0,-1 0 0,1 0 0,0 0 0,0 0 0,0 1 0,0-1 0,-1 0 0,1 1 0,0-1 0,0 1 0,0-1 0,0 1 0,0 0 0,0 0 0,0-1 0,1 1 0,-1 0 0,-2 2 0,-19 18 0,0 2 0,1 1 0,1 1 0,2 0 0,-21 38 0,22-31 0,0 0 0,3 2 0,0 0 0,3 1 0,1 0 0,1 0 0,2 1 0,1 0 0,2 0 0,2 1 0,1-1 0,5 46 0,-2-64 0,1 1 0,1 0 0,0-1 0,2 0 0,0 0 0,1-1 0,14 28 0,-13-33 0,-1 0 0,2 0 0,0-1 0,0 0 0,1-1 0,0 0 0,1 0 0,0-1 0,0 0 0,20 10 0,-1-4-3935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29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1 884 11448,'0'0'6561,"12"-5"-5905,-1 0-507,4-1 61,-1 0-1,0-1 1,0-1-1,23-17 1,-13 5 207,-2-2 0,0-1 1,27-37-1,47-86 1301,-80 117-1280,-1-1 0,-2-1 0,14-47 1,17-97 1092,-41 162-1419,2-5 177,-1 0 0,-1-1 0,-1 1 0,0-1 0,-2 0 0,0 0 1,-3-19-1,3 36-219,0 1 0,-1-1 0,1 0 0,-1 1 0,1-1 0,-1 1 0,1-1 0,-1 1 0,0-1 0,0 1 0,0 0 0,0-1 0,-2-1 0,3 3-31,-1-1 0,1 1 0,-1 0 0,0-1 0,1 1 0,-1 0 0,1-1 0,-1 1 0,0 0 0,1 0 0,-1 0 0,0 0 0,1 0 0,-1 0 0,0 0 0,1 0 0,-1 0 0,0 0 0,1 0 0,-1 0 0,0 0 0,1 1 0,-2-1 0,-1 2 36,1-1 0,-1 1-1,0 0 1,1 0 0,-1 1 0,1-1-1,0 0 1,-1 1 0,1-1-1,0 1 1,1 0 0,-3 4 0,-19 37 69,2 1 0,2 0-1,-25 96 1,35-102-87,1 0-1,3 1 0,1 0 0,2 0 1,4 57-1,1-71-56,0 0 0,2 0 0,1 0 0,11 31 0,-14-47 0,1-1 0,0 0 0,0 0 0,1-1 0,1 1 0,-1-1 0,1 0 0,0 0 0,1-1 0,0 0 0,0 0 0,1 0 0,0-1 0,11 7 0,-16-12 0,1 1 0,-1 0 0,1-1 0,0 0 0,0 0 0,-1 0 0,1 0 0,0-1 0,0 0 0,0 1 0,0-1 0,0-1 0,5 0 0,-2 0 0,0-1 0,0 0 0,0-1 0,0 1 0,-1-1 0,12-7 0,3-4 0,0-2 0,-2 0 0,21-22 0,-27 25 0,17-16 0,-2-1 0,37-52 0,-46 55 0,-6 11 0,-2-1 0,13-23 0,-21 34 0,0 0 0,-1-1 0,0 1 0,0-1 0,0 0 0,-1 1 0,0-1 0,0 0 0,-1 0 0,0-12 0,0 19 0,0-1 0,0 1 0,0-1 0,0 1 0,0-1 0,0 1 0,0-1 0,-1 1 0,1-1 0,0 1 0,0 0 0,0-1 0,0 1 0,-1-1 0,1 1 0,0 0 0,-1-1 0,1 1 0,0 0 0,0-1 0,-1 1 0,1 0 0,-1-1 0,1 1 0,0 0 0,-1 0 0,1-1 0,-1 1 0,1 0 0,0 0 0,-1 0 0,1 0 0,-1 0 0,1-1 0,-1 1 0,1 0 0,-1 0 0,1 0 0,0 0 0,-1 0 0,1 1 0,-1-1 0,1 0 0,-1 0 0,1 0 0,-1 0 0,1 0 0,0 1 0,-1-1 0,0 0 0,0 1 0,-1 0 0,1-1 0,0 1 0,-1 0 0,1 0 0,0 0 0,0 0 0,0 0 0,0 0 0,0 1 0,0-1 0,0 0 0,0 0 0,0 1 0,0 1 0,-3 9 0,2 0 0,0 0 0,0 0 0,1 0 0,1 1 0,0-1 0,2 14 0,16 85 0,-13-90 0,0-1 0,1 1 0,1-1 0,0 0 0,2-1 0,12 20 0,-18-32 0,2-1 0,-1 0 0,1 0 0,0 0 0,0-1 0,0 0 0,1 0 0,0 0 0,0-1 0,0 1 0,0-1 0,1-1 0,0 1 0,-1-1 0,1-1 0,1 1 0,-1-1 0,0 0 0,0-1 0,11 2 0,-6-3 0,0 0 0,0-1 0,0-1 0,0 0 0,0 0 0,22-8 0,66-33 0,-88 38 0,68-33 0,137-89 0,-162 81 0,-34 27 0,-6-2 0,-15 21 0,0 0 0,1 0 0,-1-1 0,0 1 0,0 0 0,0 0 0,1-1 0,-1 1 0,0 0 0,0-1 0,0 1 0,0 0 0,0-1 0,1 1 0,-1 0 0,0-1 0,0 1 0,0 0 0,0-1 0,0 1 0,0 0 0,0-1 0,0 1 0,0 0 0,0-1 0,-1 1 0,1 0 0,0-1 0,0 1 0,0 0 0,0-1 0,0 1 0,-1 0 0,1 0 0,0-1 0,0 1 0,0 0 0,-1 0 0,1-1 0,0 1 0,0 0 0,-1 0 0,1-1 0,0 1 0,-1 0 0,1 0 0,0 0 0,-1 0 0,1 0 0,0 0 0,-1-1 0,1 1 0,0 0 0,-1 0 0,1 0 0,0 0 0,-1 0 0,1 0 0,0 0 0,-1 0 0,1 1 0,0-1 0,-1 0 0,1 0 0,0 0 0,-1 0 0,1 0 0,-23 6 0,1 0 0,0 1 0,0 1 0,1 1 0,0 1 0,0 1 0,1 1 0,-20 15 0,28-18 0,-1 1 0,2 1 0,-1 0 0,1 0 0,1 1 0,0 0 0,1 1 0,1 0 0,0 1 0,0 0 0,1 0 0,-9 27 0,15-36 0,0 0 0,0 0 0,1 0 0,-1 0 0,1 1 0,0-1 0,1 0 0,-1 0 0,1 0 0,0 0 0,0 0 0,0 0 0,1 0 0,2 5 0,-3-7 0,1-1 0,-1 0 0,0 1 0,1-1 0,0 0 0,-1 0 0,1 0 0,0 0 0,0 0 0,0 0 0,0-1 0,1 1 0,-1-1 0,0 1 0,1-1 0,-1 0 0,1 0 0,-1 0 0,1 0 0,-1 0 0,1-1 0,0 1 0,-1-1 0,1 0 0,0 1 0,0-1 0,3-1 0,2 0 0,0-1 0,0 0 0,0 0 0,-1-1 0,1 0 0,0-1 0,-1 1 0,0-1 0,0-1 0,0 1 0,-1-1 0,1 0 0,6-9 0,4-3 0,-1-2 0,-1 0 0,14-23 0,-8 9 0,-1-1 0,-2-2 0,21-55 0,-37 85 0,0 3 0,-1-1 0,0 1 0,1-1 0,-2 1 0,1-1 0,0 1 0,-1-1 0,1 0 0,-1 1 0,0-1 0,0 0 0,-1-4 0,0 9 0,1-1 0,-1 0 0,0 1 0,1-1 0,-1 1 0,1-1 0,-1 0 0,1 1 0,-1-1 0,1 1 0,0-1 0,-1 1 0,1 0 0,-1-1 0,1 1 0,0-1 0,0 1 0,-1 0 0,1-1 0,0 2 0,-9 19 0,1-1 0,1 1 0,0 1 0,-5 39 0,10-51 0,1 1 0,1-1 0,-1 1 0,2-1 0,-1 0 0,2 1 0,-1-1 0,1 0 0,1 0 0,0 0 0,0 0 0,8 15 0,-10-23 0,1 1 0,-1-1 0,1 0 0,-1 0 0,1 0 0,0 0 0,0 0 0,0 0 0,0 0 0,0-1 0,0 1 0,0-1 0,1 1 0,-1-1 0,1 0 0,-1 0 0,1 0 0,2 0 0,-1 0 0,0-1 0,0 1 0,0-1 0,1-1 0,-1 1 0,0 0 0,0-1 0,0 0 0,0 0 0,6-3 0,5-2 0,0-2 0,-1 0 0,0 0 0,21-18 0,83-75 0,-49 39 0,-44 38 0,6-5 0,-30 29 0,-1 0 0,0-1 0,0 1 0,1 0 0,-1-1 0,0 1 0,1 0 0,-1 0 0,0-1 0,1 1 0,-1 0 0,0 0 0,1-1 0,-1 1 0,0 0 0,1 0 0,-1 0 0,1 0 0,-1 0 0,0 0 0,1 0 0,-1 0 0,1 0 0,-1 0 0,0 0 0,1 0 0,-1 0 0,1 0 0,-1 0 0,0 0 0,1 0 0,-1 0 0,0 1 0,1-1 0,-1 0 0,0 0 0,1 0 0,-1 1 0,0-1 0,1 0 0,-1 0 0,0 1 0,1-1 0,-1 0 0,0 1 0,0-1 0,0 0 0,1 1 0,-1-1 0,0 0 0,0 1 0,0-1 0,0 1 0,0-1 0,1 0 0,-1 1 0,0-1 0,0 0 0,0 1 0,0-1 0,0 1 0,0 0 0,-3 27 0,-9 15 0,-32 76 0,11-34 0,33-85 0,0 1 0,-1-1 0,1 0 0,0 0 0,0 0 0,0 0 0,0 0 0,0 1 0,0-1 0,0 0 0,-1 0 0,1 0 0,0 0 0,0 1 0,0-1 0,0 0 0,0 0 0,0 0 0,0 0 0,0 1 0,0-1 0,0 0 0,0 0 0,0 0 0,0 1 0,0-1 0,0 0 0,0 0 0,0 0 0,0 0 0,0 1 0,0-1 0,1 0 0,-1 0 0,0 0 0,0 0 0,0 1 0,0-1 0,0 0 0,0 0 0,1 0 0,-1 0 0,0 0 0,0 0 0,0 1 0,0-1 0,0 0 0,1 0 0,-1 0 0,0 0 0,0 0 0,13-6 0,15-18 0,-18 15 0,85-73 0,-82 73 0,0 0 0,0 1 0,0 1 0,1 0 0,0 0 0,19-5 0,-32 12 0,1 0 0,-1-1 0,1 1 0,-1 0 0,1 0 0,-1 0 0,1 0 0,-1 0 0,1 0 0,-1 1 0,0-1 0,1 0 0,-1 1 0,1-1 0,-1 1 0,0-1 0,1 1 0,-1 0 0,0 0 0,0-1 0,1 1 0,-1 0 0,0 0 0,0 0 0,0 0 0,1 2 0,3 3 0,-2 1 0,1-1 0,0 0 0,2 10 0,0-2 0,24 57 0,-19-42 0,21 40 0,-31-66 0,1 0 0,0 0 0,0 0 0,0 0 0,1 0 0,-1-1 0,0 1 0,1-1 0,0 1 0,0-1 0,0 0 0,0 0 0,0 0 0,0-1 0,0 1 0,1-1 0,-1 1 0,1-1 0,-1 0 0,1-1 0,-1 1 0,1 0 0,-1-1 0,1 0 0,-1 0 0,1 0 0,0 0 0,-1-1 0,1 1 0,-1-1 0,1 0 0,-1 0 0,1 0 0,-1-1 0,0 1 0,1-1 0,2-2 0,4-3 0,0 0 0,0-2 0,-1 1 0,0-1 0,13-18 0,35-56 0,-43 62 0,14-24 0,41-90 0,-66 127 0,0 0 0,1 1 0,1-1 0,-1 1 0,1 0 0,0 0 0,1 1 0,-1-1 0,13-9 0,-18 16 0,0-1 0,0 1 0,0 0 0,1 0 0,-1 0 0,0 0 0,0-1 0,1 1 0,-1 0 0,0 0 0,0 0 0,1 0 0,-1 0 0,0 0 0,0 0 0,1 0 0,-1 0 0,0 0 0,0 0 0,1 0 0,-1 0 0,0 0 0,0 0 0,1 0 0,-1 0 0,0 0 0,0 0 0,1 0 0,-1 0 0,0 0 0,0 0 0,1 0 0,-1 1 0,0-1 0,0 0 0,1 0 0,-1 0 0,0 0 0,0 1 0,0-1 0,0 0 0,1 0 0,-1 1 0,0-1 0,0 0 0,0 0 0,0 0 0,0 1 0,0-1 0,0 0 0,0 0 0,0 1 0,1-1 0,-1 0 0,0 1 0,0-1 0,0 0 0,0 0 0,-1 1 0,3 24 0,-1-21 0,-1 36 0,-4 52 0,1-72 0,0-1 0,-1 0 0,-1-1 0,-14 37 0,13-42 0,4-7 0,0-1 0,-1 1 0,0-1 0,0 0 0,-6 9 0,8-13 0,0 0 0,-1 0 0,1 1 0,0-1 0,-1 0 0,1 0 0,-1-1 0,1 1 0,-1 0 0,1 0 0,-1-1 0,0 1 0,1-1 0,-1 1 0,0-1 0,1 0 0,-1 0 0,0 0 0,0 0 0,1 0 0,-1 0 0,0 0 0,0-1 0,-2 0 0,-18-6 0,16 5 0,0 0 0,0 0 0,0 1 0,0-1 0,-11 0 0,9 2 0,0 1 0,19 3 0,-4-2 0,9 3 0,1-2 0,0 0 0,0 0 0,0-2 0,0 0 0,0-1 0,0-1 0,0 0 0,0-1 0,0-1 0,-1-1 0,1 0 0,18-8 0,-11 3 0,0-2 0,-1 0 0,-1-1 0,0-2 0,0 0 0,-1-1 0,-1-1 0,21-23 0,108-129 0,-160 209 0,-5 1 0,2 1 0,2 1 0,-12 76 0,24-113 0,0 0 0,0-1 0,1 1 0,0 0 0,0 0 0,1-1 0,0 1 0,0-1 0,0 1 0,1-1 0,0 0 0,0 0 0,0 0 0,9 10 0,-11-15 0,0 0 0,0-1 0,1 0 0,-1 1 0,0-1 0,0 0 0,0 1 0,1-1 0,-1 0 0,0 0 0,0 0 0,1 0 0,-1 0 0,0 0 0,0 0 0,1-1 0,-1 1 0,0 0 0,0-1 0,1 1 0,-1-1 0,0 1 0,0-1 0,0 0 0,1 0 0,28-19 0,-30 20 0,11-8 0,-1-1 0,-1 0 0,1-1 0,-2 0 0,1 0 0,10-19 0,32-72 0,-13 25 0,-28 57 0,-1 2 0,19-26 0,-28 43 0,1-1 0,-1 1 0,1 0 0,-1 0 0,1 0 0,-1 0 0,1-1 0,-1 1 0,1 0 0,-1 0 0,1 0 0,-1 0 0,1 0 0,0 0 0,-1 0 0,1 0 0,-1 1 0,1-1 0,-1 0 0,1 0 0,-1 0 0,1 1 0,-1-1 0,1 0 0,-1 0 0,1 1 0,-1-1 0,1 0 0,-1 1 0,0-1 0,1 1 0,-1-1 0,0 0 0,1 1 0,-1-1 0,0 1 0,0-1 0,1 2 0,22 28 0,-12-15 0,2 0 0,0 0 0,2-2 0,-1 1 0,2-2 0,18 13 0,-22-18 0,-1 0 0,2-1 0,-1 0 0,1-1 0,-1-1 0,2 0 0,-1 0 0,18 1 0,-16-3 0,0-1 0,1-1 0,-1-1 0,0 0 0,0-1 0,19-5 0,-26 5 0,0 0 0,-1 0 0,1-1 0,0-1 0,-1 1 0,0-1 0,0 0 0,0-1 0,0 0 0,-1 0 0,0 0 0,0-1 0,6-6 0,-10 8 0,1 0 0,-1 0 0,1 0 0,-1 0 0,0-1 0,-1 1 0,1-1 0,-1 1 0,0-1 0,0 0 0,0 1 0,-1-1 0,1 0 0,-1 0 0,0 1 0,-1-1 0,1 0 0,-3-7 0,3 11 0,-1 0 0,1 0 0,-1 0 0,1 1 0,-1-1 0,1 0 0,-1 0 0,0 0 0,0 1 0,0-1 0,1 0 0,-1 1 0,0-1 0,0 0 0,0 1 0,0-1 0,0 1 0,0 0 0,0-1 0,0 1 0,0 0 0,0-1 0,0 1 0,0 0 0,0 0 0,0 0 0,0 0 0,0 0 0,-1 0 0,1 0 0,0 1 0,0-1 0,0 0 0,0 1 0,0-1 0,-1 1 0,-6 2 0,1 0 0,-1 0 0,-10 6 0,7-3 0,1 1 0,0 0 0,0 1 0,1-1 0,0 2 0,0-1 0,1 2 0,0-1 0,0 1 0,1 0 0,-8 15 0,11-16 0,0 1 0,0-1 0,1 0 0,0 1 0,1 0 0,0 0 0,1 0 0,0 0 0,0 0 0,1 0 0,0 0 0,1 0 0,0 0 0,5 16 0,-6-24 0,1 0 0,-1 1 0,1-1 0,0 0 0,0 0 0,0 1 0,0-1 0,0 0 0,1 0 0,-1 0 0,0 0 0,1 0 0,0-1 0,-1 1 0,1 0 0,0-1 0,3 3 0,-2-3 0,-1 0 0,1-1 0,0 1 0,-1 0 0,1-1 0,0 1 0,-1-1 0,1 0 0,0 0 0,0 0 0,-1 0 0,1-1 0,0 1 0,0-1 0,-1 0 0,4-1 0,27-8 0,-2-1 0,1-1 0,-2-2 0,0-2 0,0 0 0,49-38 0,-46 28 0,73-43 0,-105 68 0,1 0 0,-1 0 0,1 0 0,-1 1 0,1-1 0,-1 1 0,1-1 0,0 1 0,-1 0 0,4-1 0,-5 1 0,1 0 0,-1 0 0,1 1 0,-1-1 0,1 0 0,-1 0 0,1 0 0,-1 0 0,1 1 0,-1-1 0,1 0 0,-1 1 0,1-1 0,-1 0 0,1 1 0,-1-1 0,0 0 0,1 1 0,-1-1 0,0 1 0,1-1 0,-1 1 0,1 3 0,0-1 0,0 1 0,0-1 0,-1 1 0,1 0 0,-1-1 0,0 7 0,0-1 0,0-5 0,6 91 0,-5-82 0,2 0 0,-1 0 0,2 0 0,0 0 0,5 13 0,-8-24 0,0 1 0,0-1 0,0 0 0,1 0 0,-1 0 0,1 0 0,-1 0 0,1 0 0,-1 0 0,1 0 0,0 0 0,0-1 0,0 1 0,0-1 0,0 0 0,1 1 0,-1-1 0,0 0 0,0 0 0,1 0 0,-1-1 0,1 1 0,-1-1 0,1 1 0,-1-1 0,1 0 0,-1 0 0,1 0 0,-1 0 0,1 0 0,-1 0 0,1-1 0,-1 0 0,0 1 0,1-1 0,2-1 0,4-2 0,1 0 0,-1-1 0,0-1 0,-1 1 0,1-1 0,-1-1 0,9-8 0,59-66 0,-50 52 0,55-50 0,-80 79 0,0-1 0,0 0 0,0 0 0,0 0 0,0 1 0,0-1 0,0 1 0,0-1 0,0 1 0,0-1 0,0 1 0,0-1 0,1 1 0,-1 0 0,0 0 0,0-1 0,2 1 0,-2 1 0,-1-1 0,1 0 0,-1 0 0,1 1 0,-1-1 0,1 1 0,-1-1 0,1 0 0,-1 1 0,0-1 0,1 1 0,-1-1 0,0 1 0,1-1 0,-1 1 0,0-1 0,0 1 0,1-1 0,-1 1 0,0-1 0,0 1 0,0 0 0,0-1 0,0 1 0,0 0 0,1 7 0,-1-1 0,-1 1 0,1 0 0,-3 9 0,2-10 0,-5 28 0,-15 51 0,16-71 0,0 0 0,-1 0 0,-1 0 0,0-1 0,-16 22 0,19-31 0,-1 0 0,0 0 0,1 0 0,-2-1 0,1 0 0,-7 4 0,8-6 0,4-2 0,0 0 0,-1 0 0,1 1 0,0-1 0,0 0 0,-1 0 0,1 0 0,0 0 0,0 0 0,-1 0 0,1 0 0,0-1 0,0 1 0,0 0 0,-1 0 0,1 0 0,0 0 0,0 0 0,-1 0 0,1 0 0,0 0 0,0-1 0,0 1 0,-1 0 0,1 0 0,0 0 0,0 0 0,0-1 0,0 1 0,0 0 0,-1 0 0,1 0 0,0-1 0,0 1 0,0 0 0,0 0 0,0 0 0,0-1 0,0 1 0,0 0 0,0 0 0,0-1 0,0 1 0,0 0 0,0 0 0,0-1 0,0 1 0,0 0 0,0 0 0,0-1 0,0 1 0,0 0 0,0 0 0,0-1 0,2-15 0,0 12 0,1 1 0,-1-1 0,1 1 0,0-1 0,0 1 0,0 0 0,0 0 0,1 1 0,-1-1 0,1 0 0,0 1 0,-1 0 0,1 0 0,0 0 0,0 1 0,0-1 0,1 1 0,6-2 0,8 0 0,-1 0 0,0 1 0,23 0 0,16 4 0,80 13 0,-10 0 0,-10-12 0,7 1 0,-103-4 0,-46-7 0,-95-10-393,98 15-3149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29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17079,'0'0'176,"81"-28"-152,0 18 0,21 14 928,21 4 8,20 2-24,5-2 8,-1 9-72,24-5 0,35-6-144,-29-14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30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11448,'0'0'5863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31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0 185 12456,'0'0'2277,"14"-1"-1482,-9 1-714,27-2 694,39 2 0,-57 1-439,-1-1 0,0-1-1,1 0 1,-1-1-1,0 0 1,0-1-1,0-1 1,0 0 0,-1-1-1,0 0 1,1-1-1,-2 0 1,1-1 0,-1 0-1,21-18 1,-29 22-225,-1 0 0,1-1 0,0 1 1,-1-1-1,0 0 0,1 1 0,-1-1 1,-1 0-1,1-1 0,1-5 0,-3 9-66,1-1 1,-1 1-1,0-1 0,1 1 0,-1-1 0,0 1 0,0-1 0,0 1 0,0-1 0,0 1 1,0-1-1,-1 1 0,1-1 0,-1 1 0,1-1 0,-1 1 0,1 0 0,-1-1 0,0 1 0,1 0 1,-1-1-1,0 1 0,0 0 0,0 0 0,0 0 0,0 0 0,0 0 0,-1 0 0,1 0 1,0 0-1,0 0 0,-1 0 0,-1 0 0,-3-2 45,1 1 1,-1 0 0,0 0-1,0 1 1,0-1-1,0 1 1,0 1-1,0-1 1,0 1-1,0 0 1,0 0-1,-1 1 1,1 0-1,0 0 1,0 0 0,0 1-1,1 0 1,-1 0-1,0 1 1,1-1-1,-1 1 1,1 0-1,0 1 1,0-1-1,0 1 1,1 0-1,-1 0 1,1 0 0,0 1-1,0 0 1,-5 7-1,5-6 53,1-1 0,0 1 0,0 0 1,0 0-1,0 0 0,1 0 0,0 0 0,1 0 0,-1 1 0,0 11 0,2-13-37,0 0-1,1-1 1,-1 1 0,1 0-1,0-1 1,0 1-1,1 0 1,0-1 0,0 1-1,0-1 1,0 0 0,0 0-1,1 0 1,0 0-1,5 6 1,2 0-29,0-1 0,0-1 0,1 1 0,0-2 0,0 0 1,1 0-1,0-1 0,0 0 0,1-1 0,16 5 0,8 0 78,0-2-1,53 6 1,-62-11-155,-1-2 0,1-1 0,0 0 0,27-6 0,-42 4 0,-1 0 0,0-1 0,1 0 0,-1-1 0,0 0 0,-1-1 0,1-1 0,-1 1 0,0-2 0,-1 0 0,12-9 0,-13 4 850,-5 5-5637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0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237 987 12160,'0'0'5470,"-12"-2"-5013,7 1-416,1 1 0,0-1 0,0 1 0,-1-1 0,1 1 0,0 0 0,-1 1 0,1-1 0,0 1 0,0 0 0,-1 0 0,1 0 0,0 1 0,0-1 0,0 1 0,0 0 0,1 0 0,-1 0 0,0 1 0,1-1 0,-1 1 0,-5 6 0,-8 11 243,0 1 1,1 1-1,-19 36 1,28-46-120,2 0 1,-1 0-1,1 1 1,1-1 0,0 1-1,1 1 1,1-1-1,-3 26 1,5-37-129,0 0-1,0-1 1,0 1 0,0 0 0,1 0-1,-1-1 1,0 1 0,1 0 0,-1-1-1,1 1 1,-1 0 0,1-1 0,0 1-1,0-1 1,0 1 0,0-1 0,0 1-1,0-1 1,0 0 0,0 1 0,1-1-1,-1 0 1,1 0 0,-1 0 0,0 0-1,1 0 1,0 0 0,-1 0 0,3 0-1,-1 0 10,0-1 0,1 1 0,-1-1 0,1 0 0,-1 0 0,0 0 0,1 0 0,-1-1 0,0 1 0,1-1 0,-1 0 0,0 0 0,0 0 0,5-2 0,5-4 54,0-1 0,-1 0 0,0-1 0,-1 0 0,0-1 1,0 0-1,17-23 0,-10 11 55,-2-2 1,0 0-1,13-30 1,-4-7 144,-18 41-58,14-27 0,-20 47-235,-1-1 1,0 1-1,0 0 1,0 0-1,0 0 1,0 0-1,0 0 1,0 0-1,0 0 1,1 0-1,-1 0 1,0 0-1,0 0 1,0 0-1,0 0 1,0 0-1,0 0 1,0 0-1,1 0 1,-1 0-1,0 0 1,0 0-1,0 0 1,0 0-1,0 0 1,0 0 0,1 0-1,-1 0 1,0 0-1,0 0 1,0 0-1,0 0 1,0 0-1,0 0 1,0 0-1,1 0 1,-1 0-1,0 1 1,0-1-1,0 0 1,0 0-1,0 0 1,0 0-1,0 0 1,0 0-1,0 0 1,0 0-1,0 1 1,0-1-1,0 0 1,0 0-1,0 0 1,0 0-1,0 0 1,0 0 0,0 1-1,0-1 1,0 0-1,0 0 1,0 0-1,0 0 1,0 0-1,0 0 1,0 1-1,0-1 1,5 19 190,3 32-130,-7-42-16,3 19 27,2 1 0,16 47-1,-18-64-40,1 0-1,0-1 0,0 0 1,2 0-1,-1-1 0,1 0 1,1 0-1,0 0 0,10 9 1,-16-17-26,0 0 1,1-1 0,-1 1-1,1 0 1,0-1 0,0 0 0,-1 0-1,1 0 1,0 0 0,0 0 0,0 0-1,0-1 1,0 1 0,0-1 0,0 0-1,0 0 1,0 0 0,0 0 0,0-1-1,0 1 1,0-1 0,0 0-1,0 0 1,0 0 0,-1 0 0,1 0-1,0 0 1,4-4 0,5-3 20,-2 1 1,1-2 0,-1 0-1,0 0 1,9-12-1,-3 1 19,-1 0 0,0-1 0,-2-1 0,-1 0 0,12-28 0,38-121 213,-48 126-185,31-101 288,-7-3-1,25-202 0,-55 294-281,-1 13 98,2-69 0,-10 105-109,-2 12-22,-3 17 7,4-14-49,-30 121 80,-20 183-1,20-2-28,22-184-20,6-61-10,-13 64-1,11-83 309,8-49-309,-1-1 1,1 1-1,0 0 0,0 0 1,4-6-1,4-9 34,10-25 20,65-129 179,-74 154-234,1 1 0,1 0-1,0 1 1,1 0 0,1 1 0,27-23 0,-36 35-17,-1 0 0,0 1 0,1-1 1,-1 1-1,12-4 0,-16 7-12,0 0 1,0-1-1,0 1 0,0 0 0,0-1 1,0 1-1,0 0 0,0 0 0,0 0 1,0 0-1,0 0 0,0 0 0,0 0 0,0 0 1,0 1-1,0-1 0,0 0 0,0 0 1,-1 1-1,1-1 0,0 1 0,0-1 0,0 1 1,0-1-1,0 1 0,-1-1 0,1 1 1,0 0-1,0 0 0,-1-1 0,1 1 1,-1 0-1,1 0 0,-1 0 0,1-1 0,-1 1 1,1 0-1,-1 0 0,0 0 0,1 0 1,-1 0-1,0 0 0,0 0 0,0 0 1,0 1-1,1 7-8,0 0 0,-1 0 0,0-1 0,-1 1 1,0 0-1,0 0 0,-1-1 0,0 1 0,0-1 0,-1 1 0,0-1 1,-1 0-1,0 0 0,-6 9 0,-8 9 0,0-1 0,-39 38 0,36-40 41,19-20-20,0-1-1,0 1 0,1-1 0,-1 1 1,1 0-1,-1 0 0,1 0 0,0 0 1,0 0-1,1 0 0,-1 0 1,1 0-1,-1 0 0,1 0 0,0 0 1,0 0-1,0 1 0,1-1 0,-1 0 1,1 0-1,0 0 0,-1 0 0,1 0 1,1 0-1,-1-1 0,0 1 0,1 0 1,2 3-1,3 5 23,0 1 0,2-1 0,-1-1 0,1 0 1,12 10-1,-12-11-2,0-1 0,0 0 1,1-1-1,0 0 0,1 0 1,0-1-1,-1-1 0,2 0 1,-1 0-1,1-1 0,-1-1 1,1 0-1,0 0 0,0-1 1,18 0-1,-29-2 8,0 0 0,1-1 0,-1 1 0,0 0 0,0-1 0,0 1 0,0-1 0,0 1 0,0-1 0,0 0 0,0 1 0,-1-1 0,1 0 0,0 0 1,0 1-1,0-1 0,-1 0 0,1 0 0,-1 0 0,2-2 0,4-11-5012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33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0 13672,'0'0'4046,"-14"4"-3030,-13 4-547,1 1 0,0 2 0,0 1 1,1 0-1,1 2 0,-31 23 0,40-24-115,1 0 1,0 2-1,1-1 1,1 2-1,0-1 1,-12 24-1,17-26 28,0-1-1,1 1 0,1 1 1,0-1-1,1 1 0,0-1 1,1 1-1,1 0 0,-1 22 0,3-31-231,0-1-1,0 1 0,1-1 0,0 0 0,-1 1 1,1-1-1,1 0 0,-1 0 0,1 0 0,0 0 1,-1 0-1,2 0 0,-1 0 0,0-1 0,1 1 1,4 4-1,-4-6-62,0 1-1,0-1 1,-1 0 0,2 0 0,-1-1 0,0 1 0,0-1-1,0 0 1,1 0 0,-1 0 0,1 0 0,-1 0 0,1-1-1,-1 1 1,1-1 0,-1 0 0,1 0 0,-1 0 0,1-1-1,-1 1 1,6-2 0,7-3-87,0-1 0,0 0 0,-1-1 0,0 0 0,28-19 0,-16 7 0,-1-1 0,24-26 0,-21 17 0,45-61 0,-71 90 0,-1 9 0,1 14 0,-2-18 0,1 12 0,0-1 0,1 0 0,1 0 0,1 0 0,0-1 0,15 29 0,-16-37 0,0 0 0,0-1 0,0 0 0,1 0 0,0 0 0,0-1 0,0 1 0,1-1 0,0 0 0,0-1 0,0 1 0,1-1 0,0-1 0,-1 1 0,1-1 0,0 0 0,11 2 0,-12-4 0,0 0 0,-1 0 0,1-1 0,0 0 0,0 0 0,0-1 0,0 1 0,0-1 0,0-1 0,-1 1 0,1-1 0,0 0 0,-1 0 0,1 0 0,-1-1 0,0 0 0,0 0 0,0-1 0,0 1 0,-1-1 0,1 0 0,5-6 0,-4 2 0,1 1 0,-1-1 0,-1 0 0,1 0 0,-2 0 0,1-1 0,-1 0 0,0 0 0,-1 0 0,0 0 0,0-1 0,2-17 0,-4 10 0,0 1 0,-1-1 0,-4-28 0,3 37 0,-1-1 0,0 0 0,-1 1 0,0 0 0,0 0 0,-1 0 0,1 0 0,-9-12 0,7 14 0,3 4 0,0 0 0,1-1 0,-1 1 0,1 0 0,0-1 0,0 1 0,-2-5 0,3 6 0,0 1 0,0-1 0,0 0 0,0 0 0,0 0 0,0 1 0,0-1 0,0 0 0,1 0 0,-1 1 0,0-1 0,1 0 0,-1 0 0,0 1 0,1-1 0,-1 0 0,1 1 0,-1-1 0,1 1 0,-1-1 0,1 0 0,-1 1 0,1-1 0,0 1 0,-1 0 0,1-1 0,0 1 0,-1-1 0,1 1 0,0 0 0,0 0 0,0-1 0,23-8 0,-1 1 0,1 1 0,1 1 0,-1 1 0,43-4 0,131 6 0,-127 3 0,-40 0 0,164 4 0,-153 0 0,-1 1 0,67 16 0,-79-15 0,-23-6 0,-1 1 0,1 0 0,-1 0 0,1 0 0,-1 1 0,1 0 0,6 3 0,-12-5 0,0 0 0,0 0 0,0 1 0,1-1 0,-1 0 0,0 0 0,0 0 0,0 0 0,0 0 0,1 0 0,-1 1 0,0-1 0,0 0 0,0 0 0,0 0 0,0 0 0,0 1 0,0-1 0,1 0 0,-1 0 0,0 0 0,0 1 0,0-1 0,0 0 0,0 0 0,0 1 0,0-1 0,0 0 0,0 0 0,0 0 0,0 1 0,0-1 0,0 0 0,0 0 0,0 0 0,0 1 0,0-1 0,-1 0 0,1 0 0,0 0 0,0 1 0,0-1 0,0 0 0,0 0 0,0 0 0,-1 0 0,1 1 0,0-1 0,0 0 0,0 0 0,0 0 0,-1 0 0,1 0 0,0 0 0,0 0 0,-1 1 0,-15 6 0,12-5 0,-18 8 0,-182 86 0,160-73 0,1 3 0,-60 46 0,91-62 0,0 1 0,1 0 0,-16 20 0,24-27 0,-1 0 0,1 1 0,0-1 0,1 1 0,-1 0 0,1 0 0,0 0 0,0 0 0,1 1 0,0-1 0,-1 0 0,2 1 0,-1 9 0,1-12 0,1-1 0,-1 1 0,1-1 0,0 0 0,0 1 0,0-1 0,0 0 0,0 0 0,1 0 0,-1 0 0,1 0 0,-1 0 0,1 0 0,0 0 0,0 0 0,0-1 0,0 1 0,0-1 0,0 0 0,0 1 0,1-1 0,-1 0 0,0 0 0,5 1 0,0 0 0,0 1 0,1-1 0,-1-1 0,1 0 0,0 0 0,13 0 0,-12-2 0,0 0 0,-1 0 0,1 0 0,-1-2 0,1 1 0,-1-1 0,0 0 0,0 0 0,0-1 0,0 0 0,12-9 0,-11 5 0,1-1 0,-1 1 0,0-2 0,-1 1 0,0-1 0,-1 0 0,8-14 0,4-13 0,-3-1 0,0 0 0,17-74 0,-32 107 0,2-11 0,-4 14 0,2 0 0,-1 0 0,0 0 0,0 0 0,1 0 0,-1 0 0,1 0 0,-1 0 0,1 0 0,1-2 0,-2 4 0,0 0 0,0 0 0,0 0 0,0 0 0,-1 0 0,1-1 0,0 1 0,0 0 0,0 0 0,0 0 0,0 0 0,0 0 0,0 0 0,0 0 0,-1 0 0,1 0 0,0 0 0,0 0 0,0 0 0,0 0 0,0-1 0,0 1 0,-2 37 0,0 15 0,4-34 0,1-1 0,0 1 0,1-1 0,1 0 0,8 21 0,-11-33 0,0 0 0,1 0 0,-1 0 0,1 0 0,0 0 0,0-1 0,1 1 0,0-1 0,-1 0 0,1 0 0,1 0 0,-1-1 0,1 1 0,-1-1 0,1 0 0,0 0 0,0-1 0,0 0 0,0 1 0,10 1 0,-2-3 0,-1 0 0,0 0 0,0-2 0,1 1 0,-1-2 0,0 0 0,0 0 0,0-1 0,0 0 0,-1-1 0,22-10 0,8-7 0,65-45 0,-100 62 0,17-11 0,-1-2 0,-1 0 0,0-1 0,-2-2 0,0 0 0,-1-1 0,-1 0 0,19-32 0,-33 49 0,0-1 0,-1 0 0,1 0 0,-1-1 0,0 1 0,-1 0 0,1-1 0,-1 1 0,1-11 0,-30 54 0,2 6 0,2 2 0,2 1 0,2 0 0,-27 100 0,46-144 0,1-1 0,-1 1 0,1 0 0,-1-1 0,1 1 0,0 0 0,0-1 0,1 1 0,-1 0 0,1 3 0,-1-5 0,1-1 0,-1 1 0,0 0 0,1-1 0,-1 1 0,1 0 0,-1-1 0,1 1 0,-1-1 0,1 1 0,-1-1 0,1 1 0,-1-1 0,1 1 0,0-1 0,-1 0 0,1 1 0,0-1 0,-1 0 0,1 0 0,0 1 0,0-1 0,-1 0 0,1 0 0,0 0 0,0 0 0,-1 0 0,1 0 0,0 0 0,0 0 0,-1 0 0,1 0 0,0 0 0,-1-1 0,1 1 0,0 0 0,0-1 0,-1 1 0,2-1 0,9-4 0,-1 0 0,0-1 0,0-1 0,-1 0 0,0 0 0,0 0 0,13-16 0,-12 13 0,1 0 0,0 0 0,23-15 0,-34 25 0,0 0 0,0 0 0,1 0 0,-1 0 0,0 0 0,0-1 0,0 1 0,0 0 0,0 0 0,0 0 0,0 0 0,1 0 0,-1 0 0,0 0 0,0 0 0,0 0 0,0 0 0,0-1 0,1 1 0,-1 0 0,0 0 0,0 0 0,0 0 0,0 0 0,1 0 0,-1 0 0,0 0 0,0 0 0,0 0 0,0 0 0,1 0 0,-1 0 0,0 1 0,0-1 0,0 0 0,0 0 0,0 0 0,1 0 0,-1 0 0,0 0 0,0 0 0,0 0 0,0 0 0,0 0 0,0 1 0,1-1 0,-1 0 0,0 0 0,0 0 0,0 0 0,0 0 0,0 1 0,0-1 0,-2 10 0,1-6 0,-3 26 0,-2 0 0,-1 0 0,-1 0 0,-2-1 0,-1-1 0,-1 0 0,-1 0 0,-1-1 0,-2-1 0,-1 0 0,-21 24 0,20-27 0,-2-1 0,0-1 0,-2-1 0,0-1 0,-1-1 0,-1-1 0,-38 21 0,-4-5 0,64-32 0,1 0 0,-1 0 0,0 0 0,1 0 0,-1-1 0,0 1 0,0-1 0,0 1 0,0-1 0,0 1 0,1-1 0,-1 0 0,0 0 0,0 0 0,0 0 0,0 0 0,0-1 0,0 1 0,0 0 0,0-1 0,1 0 0,-1 1 0,0-1 0,0 0 0,1 0 0,-1 0 0,0 0 0,-1-1 0,3 1 0,-1 0 0,1 1 0,0-1 0,-1 1 0,1-1 0,0 0 0,0 1 0,0-1 0,-1 1 0,1-1 0,0 0 0,0 1 0,0-1 0,0 0 0,0 1 0,0-1 0,0 0 0,0 1 0,1-1 0,-1 0 0,0 1 0,0-1 0,1 0 0,8-17 0,-7 15 0,13-21 0,2 0 0,1 2 0,0 0 0,25-22 0,-18 20 0,1 2 0,0 1 0,2 1 0,1 1 0,45-21 0,-68 37 0,303-140 0,-190 95 0,-51 19 0,1 4 0,99-24 0,-158 47 0,-7 2 0,0-1 0,-1 1 0,1-1 0,0 1 0,0-1 0,0 0 0,0 0 0,-1 0 0,1 0 0,0-1 0,-1 1 0,1-1 0,-1 0 0,0 1 0,1-1 0,-1 0 0,0 0 0,2-3 0,-4 4 52,0 0 0,0-1-1,0 1 1,0 0 0,0 0 0,0 0-1,-1 0 1,1 0 0,0 0 0,-1 0-1,1 0 1,-1 0 0,1 0 0,-1 0 0,1 0-1,-1 1 1,0-1 0,-1-1 0,-9-12-4971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33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0 11552,'0'0'6246,"2"14"-5658,-1-8-512,0 2-6,1-1 0,-2 0 0,1 1 0,-1-1-1,0 0 1,0 1 0,-1-1 0,0 1 0,0-1 0,-1 0-1,0 0 1,-4 11 0,-2-4 126,0 0 1,-1-1-1,0 0 1,-20 21-1,-51 42 735,35-36-299,29-25-386,-5 5 446,-39 29-1,54-44-499,-1-1 0,0 0 0,0 0 0,-1 0 0,1-1 0,-1 0 0,1-1 0,-1 0 0,0 0 0,-15 1 1,23-3-170,0 0 1,-1 1-1,1-1 1,0 0-1,-1 0 1,1 0-1,-1 0 1,1 0-1,0 0 1,-1 0-1,1 0 1,-1 0-1,1 0 1,0 0-1,-1 0 1,1 0-1,-1 0 1,1 0-1,0 0 1,-1-1-1,1 1 1,-1 0-1,1 0 1,0 0-1,-1-1 1,1 1-1,0 0 1,-1 0 0,1-1-1,0 1 1,0 0-1,-1-1 1,1 1-1,0 0 1,0-1-1,0 1 1,-1 0-1,1-1 1,0 1-1,0-1 1,0 1-1,0 0 1,0-1-1,0 1 1,0-1-1,0 1 1,0-1-1,8-14-1544,-7 14 102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4:37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146 248 8336,'0'0'5810,"4"-11"-5515,15-37 24,-17 42-126,0 0 1,-1 0 0,1 0-1,-1 0 1,0-7-1,0-2 414,0 10-242,-1 1 1,0-1-1,0 0 1,0 0-1,0 0 1,-1 0-1,0 1 1,0-1-1,-3-9 1,3 12-162,1 0 0,-1 0 0,0 0 0,-1 0 1,1 0-1,0 0 0,0 0 0,-1 0 0,1 0 1,-1 1-1,0-1 0,1 0 0,-1 1 0,0 0 1,0-1-1,0 1 0,0 0 0,0 0 0,0 0 1,0 0-1,-1 0 0,-1 0 0,-4 0 623,7 0-731,0 1 1,0 0-1,0 0 0,0 0 0,0-1 1,0 1-1,-1 0 0,1 0 1,0 1-1,0-1 0,0 0 1,0 0-1,0 0 0,0 1 1,0-1-1,0 0 0,0 1 1,0-1-1,0 1 0,1 0 1,-1-1-1,0 1 0,0-1 0,-1 3 1,-6 2 260,1 1 0,0 0 1,0 0-1,0 0 0,1 1 1,0 0-1,0 1 0,1-1 1,0 1-1,0 0 0,0 1 1,-4 13-1,15-36-357,-5 10 0,0 1 0,0-1 0,0 1 0,-1-1 0,1 0 0,-1-6 0,-7-24 0,7 32 0,0 1 0,0 0 0,0 0 0,-1 0 0,1 0 0,-1-1 0,1 1 0,-1 0 0,1 0 0,-1 0 0,0 0 0,1 0 0,-1 0 0,0 0 0,0 1 0,0-1 0,0 0 0,0 0 0,0 0 0,0 1 0,0-1 0,0 1 0,0-1 0,0 1 0,-2-1 0,32-7 0,59-15 850,-42 10-5635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7632,'0'0'11398,"4"11"-11134,0-2-200,-1 0-1,0 1 1,0 0-1,-1-1 1,-1 1-1,0 0 1,0 19-1,-31 225 1712,22-194-1111,4-37 112,-2 40 0,-4-26 456,10-36-1218,1-1 1,-1 1-1,0-1 1,1 1-1,-1-1 0,1 0 1,-1 1-1,0-1 1,1 0-1,-1 1 1,1-1-1,-1 0 1,1 1-1,-1-1 1,1 0-1,-1 0 1,1 0-1,-1 0 1,1 0-1,-1 1 1,1-1-1,0 0 1,-1 0-1,1 0 1,-1 0-1,1 0 1,-1-1-1,1 1 1,-1 0-1,1 0 1,0 0-1,27-5-44,-22 4 67,256-36 157,-227 32-154,-19 4 36,0 0 0,0 0 0,1 2 1,30 4-1,-31-3 59,-6 0 358,-21 13-470,6-10-3478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3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12664,'0'0'6159,"11"-5"-5905,21-13-69,42-21 444,-65 35-486,0 0 0,0 1-1,1 0 1,-1 0 0,1 1-1,12-1 1,-12 2 163,1 1 1,-1 1-1,21 2 1,-29-3-229,1 1-1,-1 0 1,1-1 0,-1 1 0,1 0 0,-1 0-1,1 0 1,-1 1 0,0-1 0,0 0 0,0 1-1,0 0 1,0-1 0,0 1 0,0 0-1,0 0 1,-1 0 0,1 0 0,-1 0 0,1 1-1,0 2 1,-3 3 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11856,'0'0'5393,"10"-3"-5021,31-6 74,0 1 0,0 2 1,64-2-1,-71 8-181,107 4 1429,-78 2 199,-52-9-1026,-1 0-3713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4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12456,'0'0'7289,"0"10"-6801,5 80 900,-4-21-1927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4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8936,'0'0'9447,"14"4"-9087,4 1-234,7 2 168,35 5 0,15-1 338,-22-4 89,59 15 0,43 14 1829,-151-35-2418,-1-1 1,1 0 0,0 0 0,-1 0 0,1 0-1,0 0 1,-1-1 0,1 0 0,0 0 0,-1 0-1,1 0 1,-1-1 0,0 1 0,5-3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11448,'0'0'8695,"13"-6"-8425,15-7 110,52-15 1,-61 24-125,-1 2 1,26-2-1,-25 3 48,1-1-1,21-5 1,2 3 1593,-50 27-1769,3-17-3301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11152,'0'0'6349,"10"-6"-5891,3-1-231,0 0-1,1 1 1,-1 1-1,1 0 1,24-5-1,151-14 2029,-153 19-1856,11-2 494,-16-2-3053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10152,'0'0'9105,"15"-3"-8816,-2 0-210,-5 2-31,0-1 0,0 0 0,-1 0 0,1-1 0,-1 0 0,0 0 1,0-1-1,0 0 0,0 0 0,10-9 0,4-6 158,-1-2 0,-1 0 1,0-1-1,17-30 0,54-102 566,-82 141-708,-5 6-8,21-42 241,-22 46-233,-1 0 1,0-1-1,0 1 0,0 0 0,-1 0 0,1-1 1,-1 1-1,1-1 0,-1 1 0,0 0 0,-1-1 0,0-6 1,1 10-57,0 0 1,0 0 0,0 0 0,0 0-1,-1 0 1,1-1 0,0 1-1,0 0 1,0 0 0,0 0 0,0 0-1,0 0 1,0 0 0,0 0 0,0 0-1,-1 0 1,1-1 0,0 1 0,0 0-1,0 0 1,0 0 0,0 0-1,0 0 1,-1 0 0,1 0 0,0 0-1,0 0 1,0 0 0,0 0 0,0 0-1,0 0 1,-1 0 0,1 0-1,0 0 1,0 0 0,0 0 0,0 0-1,0 0 1,0 0 0,-1 0 0,1 1-1,0-1 1,0 0 0,0 0-1,0 0 1,0 0 0,0 0 0,0 0-1,0 0 1,-1 0 0,1 0 0,0 1-1,-9 9 164,-6 15-41,2 0-41,1 1-1,1 0 1,2 1 0,0 0-1,2 0 1,-6 46 0,12-64-56,1 0 0,0-1 0,0 1-1,1 0 1,0-1 0,0 1 0,1-1 0,1 1 0,-1-1 0,1 0 0,0 0 0,7 12-1,-7-16-12,0 0-1,-1 0 1,1 0 0,0-1-1,1 1 1,-1-1-1,1 0 1,-1 0-1,1 0 1,0 0-1,0-1 1,0 1-1,1-1 1,-1 0-1,0-1 1,1 1-1,-1-1 1,1 0-1,0 0 1,-1 0-1,1 0 1,0-1-1,0 0 1,5 0-1,3-2 29,0 0 1,0 0-1,0-1 0,0-1 0,-1 0 0,1-1 1,-1 0-1,0-1 0,0 0 0,16-12 0,3-7 192,0 0 0,31-35 0,-60 57-213,12-11 269,0 1 0,21-15 0,-42 61 364,-12 12-290,-37 61 1,55-104-346,0-1-1,1 0 1,-1 0 0,0 1-1,1-1 1,-1 0 0,0 1 0,1-1-1,0 1 1,-1-1 0,1 1 0,0-1-1,0 3 1,0-4-15,0 0 0,1 0 0,-1 0 0,1 0 0,-1 0 0,0 0 0,1 0 0,-1 0 0,1 0 0,-1 0 0,0 0 0,1 0 0,-1 0 0,1 0 0,-1 0 0,0 0 0,1 0 0,-1 0 0,1-1-1,-1 1 1,0 0 0,1 0 0,-1 0 0,0-1 0,1 1 0,-1 0 0,0 0 0,1-1 0,37-30 324,-34 27-339,41-37 206,-24 20-15,35-25 0,-53 43-158,0 1 0,0 0 0,1 0 0,-1 0 0,0 1 1,1-1-1,0 1 0,-1 0 0,1 0 0,0 0 0,-1 0 0,1 1 0,4-1 0,-5 1-7,0 1 0,-1-1 0,1 1 0,-1 0 0,1 0 0,0 0 0,-1 0 0,0 0 0,1 0 0,-1 1 0,0-1 0,0 1 0,1 0 0,-1-1 0,-1 1 0,1 0 0,0 0 0,0 0 0,1 3 0,85 100 439,-53-64-270,-33-39-170,1 1 0,-1 0 0,0 0 0,0 0 0,-1 0 0,1 0 0,-1 0 0,1 1 0,1 5 0,1-5 35,-4-12-92,-7-10-4057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1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86 120 14168,'0'0'3542,"13"7"-2683,45 23-22,-55-29-731,0 0 0,0 1 0,0-1 0,1-1-1,-1 1 1,0 0 0,1-1 0,-1 0 0,0 1 0,1-1 0,-1-1-1,0 1 1,1 0 0,-1-1 0,0 0 0,1 1 0,-1-1 0,0-1-1,0 1 1,0 0 0,0-1 0,0 1 0,0-1 0,0 0 0,-1 0-1,1 0 1,-1-1 0,1 1 0,-1-1 0,0 1 0,0-1 0,0 0-1,0 1 1,0-1 0,-1 0 0,1 0 0,-1 0 0,0-1 0,0 1-1,0 0 1,0 0 0,0-6 0,-1 3 10,1 0 0,-1 0 1,-1 0-1,1 0 0,-1-1 0,0 1 0,-4-11 1,4 15-86,1 0 1,-1 0 0,0 1 0,1-1 0,-1 0 0,0 0 0,0 1 0,0-1 0,0 1 0,-1-1 0,1 1 0,0 0 0,-1-1 0,1 1 0,0 0 0,-1 0 0,0 0 0,1 0 0,-1 0-1,1 0 1,-1 0 0,0 1 0,0-1 0,0 1 0,1-1 0,-1 1 0,0 0 0,0-1 0,0 1 0,-3 0 0,-3 2 35,0 0 0,-1 0 0,1 1 1,0 0-1,0 0 0,1 1 0,-1 0 0,1 0 0,0 1 1,0 0-1,-9 8 0,3-2 22,2 1-1,0 0 1,0 0 0,1 2 0,-9 14 0,13-18-36,1-1 0,0 1 0,1 1 1,0-1-1,1 1 0,0-1 1,0 1-1,1 0 0,1 0 1,0 0-1,0 0 0,1 0 1,0 0-1,1 0 0,4 18 1,-3-20-2,1 1 1,0-1 0,1 0 0,0 0 0,0-1 0,0 1 0,1-1-1,1 0 1,0-1 0,0 1 0,0-1 0,1 0 0,0 0 0,0-1-1,0 0 1,1 0 0,0-1 0,13 7 0,-7-6 45,0 0 1,1-1-1,0 0 0,0-2 1,0 1-1,0-2 1,0 0-1,25 0 1,-14-3 45,0-1 0,-1-1 1,1-1-1,35-11 1,-49 11-226,0-1 0,0 0 1,15-10-1,-7 2-3475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72 8240,'0'0'8743,"-3"-11"-8397,-10-32 4,9 25 3516,3 28-3649,-26 128 1044,-37 155 415,61-280-1582,-1 38 339,2-13-166,-1-13 48,2 0 0,0 0 0,4 31 0,-3-55-303,0 0 1,0-1 0,0 1-1,0 0 1,0-1 0,0 1 0,0 0-1,0 0 1,0-1 0,0 1 0,1-1-1,-1 1 1,0 0 0,0-1 0,1 1-1,-1-1 1,0 1 0,1 0-1,-1-1 1,1 1 0,-1-1 0,1 1-1,-1-1 1,1 0 0,-1 1 0,1-1-1,-1 1 1,2 0 0,17-8 368,-7 2-357,6-4 71,-1 0-1,28-20 1,-29 18-41,0 0 0,1 2 0,28-13 0,-30 16-3,-1 1 0,1 1 0,0 0 0,0 1 0,1 1 0,16-1 0,59-3 583,-91 6-650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13864,'0'0'3811,"9"-6"-3421,9-2-94,1 0 1,0 1-1,0 0 0,0 2 1,1 0-1,20-1 0,21-1 881,-36 4-542,0 0 0,0 2 0,41 3-1,-58-2-432,0 1-1,0 1 1,-1-1-1,1 1 1,-1 1-1,0-1 0,1 1 1,-1 0-1,11 8 1,-12 1 45,-3-6-3807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12552,'0'0'5153,"14"-2"-4772,200-16 1960,-173 17-1735,-17 0 167,0 1 0,39 5 1,-32-8 503,-31 9-1308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12664,'0'0'4166,"11"-6"-3691,36-16-61,-42 21-292,0 0-1,0 0 0,0 0 0,0 0 1,0 1-1,1-1 0,-1 1 1,0 1-1,0-1 0,0 1 0,0 0 1,0 0-1,0 0 0,0 1 0,0 0 1,0 0-1,0 0 0,7 5 0,-7-4 13,-1 0 1,0 0-1,0 1 0,0-1 0,0 1 0,0 0 0,-1 0 0,5 7 0,24 42 945,-4-5 154,-18-32-1038,17 18 2095,-25-32-2685,0 0 0,0 0 0,0-1 0,1 1 0,-1-1 0,0 0 0,0 0-1,4 2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12056,'0'0'3505,"-11"9"-2956,-52 38 111,-92 73 1185,99-77-1234,44-35-392,0 1 0,0 1-1,0-1 1,1 2 0,-14 17 0,23-26-162,1 0 0,0-1 0,0 1 0,0 0-1,1 0 1,-1 0 0,0 0 0,1 0 0,0 0-1,-1 0 1,1 3 0,0 6-2563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11656,'0'0'6953,"12"-6"-6600,-12 6-349,13-7 159,0 1 0,0 0 0,0 0 0,1 2-1,0 0 1,26-4 0,-32 7-5,0 1 0,0 0 0,0 0 0,1 1 0,-1 0 1,0 0-1,0 1 0,7 3 0,-10-4-73,-1 1 1,0 0 0,0 1 0,0-1-1,-1 1 1,1-1 0,0 1 0,-1 1-1,0-1 1,0 0 0,0 1 0,0-1-1,0 1 1,-1 0 0,4 6 0,4 14 305,-1 0 0,-2 0 0,8 38 0,-8-30 325,16 42 0,-21-68-607,2-1 0,-1 0 0,1 0 0,-1 0 0,1 0 0,1 0 0,-1-1 0,1 0 0,6 6 0,9 7 380,-18-16-547,1-1-1,-1 0 0,0 0 0,1 0 0,-1 0 1,0-1-1,1 1 0,-1 0 0,0-1 0,1 0 0,-1 1 1,0-1-1,0 0 0,3-2 0,-1 1-2460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5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13056,'0'0'2665,"-15"15"-2104,-92 100 499,-139 121 1927,237-227-2776,1-1 0,0 1 1,0 1-1,0 0 0,1 0 1,1 0-1,-9 18 0,15-28-228,0 0-1,0 0 0,0 0 0,0 0 1,0 0-1,0 1 0,-1-1 0,1 0 0,0 0 1,0 0-1,0 0 0,0 0 0,0 0 1,0 0-1,0 0 0,0 0 0,0 0 1,0 1-1,0-1 0,0 0 0,0 0 1,0 0-1,0 0 0,0 0 0,0 0 1,0 0-1,0 0 0,0 0 0,0 1 0,0-1 1,1 0-1,-1 0 0,0 0 0,0 0 1,0 0-1,0 0 0,0 0 0,0 0 1,0 0-1,0 0 0,0 0 0,0 0 1,0 0-1,0 0 0,0 0 0,1 1 1,-1-1-1,0 0 0,0 0 0,0 0 1,0 0-1,0 0 0,0 0 0,0 0 0,0 0 1,0 0-1,1 0 0,-1 0 0,0 0 1,0 0-1,0 0 0,0 0 0,0-1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11552,'0'0'7494,"7"-13"-6997,95-185 2222,-79 168-1807,-9 14-113,-14 15-776,0 1 1,1-1 0,-1 1 0,1 0-1,-1-1 1,1 1 0,-1 0-1,1 0 1,-1-1 0,1 1 0,-1 0-1,1 0 1,-1 0 0,1 0-1,-1 0 1,1 0 0,-1 0 0,1 0-1,-1 0 1,1 0 0,0 0 0,-1 0-1,1 0 1,-1 0 0,1 0-1,-1 0 1,1 0 0,-1 1 0,1-1-1,-1 0 1,1 0 0,-1 1 0,1-1-1,-1 0 1,0 1 0,1-1-1,-1 1 1,1-1 0,-1 0 0,0 1-1,1-1 1,-1 2 0,16 19 352,14 61 257,-15-51-350,18 30 369,-31-56-4039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8032,'0'0'10630,"0"-10"-10342,0-40 641,-2 55 1738,-5 30-2251,4 127 828,3-112-835,12 129 1718,-10-165-1750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11352,'0'0'9205,"13"0"-8803,106-9 515,-70 4-284,0 1 0,73 5 0,-77-1-87,-36-1-338,0 1 0,-1 0 0,18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2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68 8744,'0'0'2682,"-2"-10"-1683,-2-6-514,-3-13 148,5 17 2727,-3 83-2359,4 1-1,10 105 0,0-37-247,26 308 1393,-22-312-1223,-10-44 744,-3-75-598,-24-24 797,24 7-1839,-1-1-1,0 0 1,1 0-1,-1 1 0,0-1 1,1 0-1,-1 0 0,1 0 1,0 0-1,-1 1 0,1-1 1,0 0-1,-1 0 0,1 0 1,0 0-1,0 0 0,0 0 1,0 0-1,0 0 1,0 0-1,0 0 0,0 0 1,0-1-1,8-28 108,-7 27-114,15-48 67,3 1 0,2 1 0,2 1 1,2 2-1,51-72 0,-62 100-56,1 1 0,0 0 1,2 1-1,-1 1 0,2 0 1,0 1-1,27-15 0,-42 27-20,0 1-1,1-1 1,-1 0-1,1 1 1,-1 0 0,1 0-1,0 0 1,0 0-1,-1 0 1,1 1-1,5 0 1,-8 0-7,1 0 1,-1 1 0,1-1-1,-1 0 1,1 1 0,-1 0-1,0-1 1,1 1 0,-1 0-1,0 0 1,1 0 0,-1-1-1,0 1 1,0 0 0,0 1 0,0-1-1,0 0 1,0 0 0,0 0-1,0 1 1,-1-1 0,1 0-1,0 1 1,-1-1 0,1 1-1,-1-1 1,1 1 0,-1-1-1,0 4 1,2 3 6,-2 0-1,1 0 1,-1 0-1,-1 1 1,1-1 0,-1 0-1,-1 0 1,0 0-1,0 0 1,-5 14-1,-3 1 22,-1-1 0,-16 25 0,19-34-12,-1 0 0,-1-1 0,0 0-1,0 0 1,-17 13 0,20-19 5,-1 0 0,0 0 0,0-1 0,-1 0 0,1-1 0,-1 0 0,0 0 0,0-1 0,-16 4 0,22-6 3,1-1 0,-1 0 0,0 0 1,1-1-1,-1 1 0,1 0 0,-1-1 0,0 0 0,1 1 0,-1-1 0,1 0 0,0 0 0,-5-3 0,5 3 29,1 0 45,16 9 206,9 7-220,1-2-1,28 12 0,14 7 53,-31-12 50,0-2 0,2-1 1,72 22-1,-106-38-141,-1 0 0,0-1-1,1 1 1,-1-1 0,1 0 0,-1 0-1,1 0 1,-1-1 0,0 1 0,1-1-1,-1 0 1,0 0 0,1 0 0,-1 0 0,0 0-1,0-1 1,5-2 0,-6 2-498,1 0-1,-1 0 1,1 0 0,-1 0 0,0-1-1,0 1 1,0-1 0,0 1 0,-1-1-1,3-4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9944,'0'0'8495,"1"11"-8069,1 62 676,-11 114 1,3-96-530,-14 205 1601,15-215 688,27-75-1363,7-14-932,52-7 0,-22 5-229,-15 3 500,1 3 0,76 0 0,-121 4-796,0-4-615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13464,'0'0'5711,"15"6"-5301,-12-5-374,23 9 324,0-1-1,0-2 0,29 6 0,80 5 3452,-111-18-1449,-27 0-2506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14272,'0'0'5187,"10"-2"-4792,22-2 101,0 1 1,-1 2-1,52 5 0,106 0 2471,-125-4-619,-54-5-1440,-6 2-3945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10040,'0'0'9915,"-6"10"-9504,2-3-338,-21 39 338,24-42-336,-1 0 1,1 0-1,0 0 0,0 0 1,0 0-1,0 0 1,1 0-1,-1 0 0,1 1 1,0-1-1,1 0 1,0 7-1,4 5 257,-3-6-126,0 0 1,1-1-1,0 0 1,1 0-1,0 0 1,6 11-1,-8-19-172,-1 0-1,0 0 1,0 0 0,0-1-1,0 1 1,1 0-1,-1 0 1,0-1 0,1 1-1,-1-1 1,1 1-1,-1-1 1,1 0 0,-1 1-1,1-1 1,-1 0-1,1 0 1,-1 0 0,0 0-1,1 0 1,-1-1-1,1 1 1,-1 0 0,1-1-1,-1 1 1,1-1-1,-1 1 1,3-2 0,3-2 105,0 1 0,-1-1 0,1 0 1,7-6-1,-4 1 29,0 1 0,-1-1 1,0 0-1,-1-1 0,0 0 0,-1-1 0,0 1 1,0-1-1,-1-1 0,0 1 0,4-15 0,13-16 2352,-33 90-2011,-3 49-1,-5 28-227,4-43-114,-4 19 7,14-86-105,0-1-1,-1 0 1,0-1-1,-14 25 1,18-37-54,1 0 1,-1 0-1,0 1 1,1-1 0,-1 0-1,0 0 1,0 0-1,0-1 1,0 1-1,0 0 1,0 0 0,0 0-1,0-1 1,0 1-1,0 0 1,-1-1-1,-1 1 1,2-1-3,0 0 1,1 0-1,-1 0 0,0 0 0,0 0 1,0 0-1,0 0 0,0-1 0,0 1 1,0 0-1,0-1 0,1 1 1,-1 0-1,0-1 0,0 1 0,0-1 1,1 0-1,-2 0 0,-3-5 45,0 0 0,1 1-1,0-1 1,0-1 0,-3-6-1,0 0-7,5 11-49,1-1 0,0 1 0,0 0 0,0 0 0,0-1 0,1 1 0,-1-1 0,1 1 1,-1-1-1,1 1 0,0 0 0,0-1 0,0 1 0,0-1 0,0 1 0,1-1 0,0-3 0,1 2 1,0-1-1,0 1 0,0-1 0,0 1 0,1 0 0,-1 0 0,1 0 0,5-5 0,1-1 0,1 1-1,0 1 1,0 0-1,1 0 1,0 1-1,12-6 1,-7 6-1,1 1 0,0 1 0,0 0 0,0 2 0,22-3 0,8-2 0,-33 7 519,-4 1-5011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9744,'0'0'11145,"-6"10"-10728,-19 34-18,22-37-304,0-1 0,0 1 0,0 0 0,1 1 0,0-1 0,1 0 0,0 1 0,-1 11 0,-1 10 202,-1-2 40,1 1 0,1 0 0,2 30 0,0-45-167,2 1 0,0-1 0,0 0 1,1 1-1,1-1 0,0 0 0,1-1 0,8 17 1,-11-26-120,-1-1 0,0 0 0,1 1 1,0-1-1,-1 0 0,1 0 1,0 0-1,0 0 0,0 0 1,0 0-1,0-1 0,1 1 1,-1-1-1,0 0 0,1 1 0,-1-1 1,1 0-1,4 1 0,-3-2 15,0 0 0,-1 0 1,1 0-1,-1 0 0,1 0 0,-1-1 0,1 0 0,-1 1 0,1-1 0,-1-1 0,1 1 0,4-3 0,2-2 100,0 0 1,0-1-1,-1 0 0,0-1 1,0 0-1,-1 0 0,12-16 0,-7 6 103,-1-1 0,-1 0-1,-1 0 1,8-25 0,23-83 1271,-38 105-963,-2 16-298,-2 13-160,-6 48-119,-70 385 0,61-382 0,-2 0 0,-3-1 0,-42 81 0,59-132 0,0 1 0,-1-1 0,0 0 0,0 0 0,-1-1 0,1 1 0,-1-1 0,0 0 0,-14 8 0,17-11 0,0 0 0,0-1 0,-1 1 0,0-1 0,1 1 0,-1-1 0,1 0 0,-1 0 0,0-1 0,0 1 0,0-1 0,1 0 0,-1 0 0,0 0 0,0 0 0,0-1 0,0 1 0,1-1 0,-1 0 0,0 0 0,-5-3 0,7 3 0,0-1 0,1 1 0,-1 0 0,1-1 0,-1 1 0,1-1 0,0 0 0,0 1 0,0-1 0,0 0 0,0 0 0,0 0 0,0 1 0,0-1 0,1 0 0,-1 0 0,1 0 0,0 0 0,-1 0 0,1 0 0,0-1 0,0 1 0,0 0 0,1 0 0,-1 0 0,1-2 0,0-5 0,1 1 0,0 0 0,1-1 0,6-13 0,-3 12 0,0 0 0,0 1 0,1 0 0,0 0 0,1 0 0,0 1 0,0 1 0,1-1 0,0 1 0,11-6 0,-3 2 0,1 1 0,0 0 0,0 2 0,37-12 0,-28 12 0,0 2 0,1 0 0,-1 2 0,36-1 0,-63 5 17,0 0 1,0 0-1,0 0 0,0 0 0,0 0 1,1 0-1,-1 0 0,0 0 0,0 0 1,0 0-1,0 0 0,0 0 0,0 0 1,0 0-1,1 0 0,-1 0 0,0 0 1,0 0-1,0 0 0,0 0 0,0-1 1,0 1-1,0 0 0,0 0 0,0 0 1,0 0-1,0 0 0,1 0 0,-1 0 1,0 0-1,0 0 0,0 0 0,0-1 1,0 1-1,0 0 0,0 0 1,0 0-1,0 0 0,0 0 0,0 0 1,0 0-1,0-1 0,0 1 0,0 0 1,0 0-1,0 0 0,0 0 0,0 0 1,0 0-1,0 0 0,0 0 0,0-1 1,0 1-1,-1 0 0,1 0 0,0 0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13264,'0'0'10071,"11"-6"-9573,0-1-304,0 0 0,-1-1 0,-1 0 0,1 0 0,-1-1 1,0 0-1,12-18 0,6-19 568,-21 33-363,2 1 0,-1-1 0,1 1 1,1 0-1,16-16 0,-18 17 56,2 0 725,-8 11-1161,-1 0 1,1 0-1,-1 0 1,1 0-1,-1 1 1,0-1-1,1 0 1,-1 0-1,1 1 0,-1-1 1,0 0-1,1 0 1,-1 1-1,0-1 1,1 0-1,-1 1 0,0-1 1,0 1-1,1-1 1,-1 0-1,0 1 1,0-1-1,0 1 0,0-1 1,1 1-1,-1-1 1,0 0-1,0 1 1,0-1-1,0 1 1,0-1-1,0 1 0,0-1 1,0 1-1,0 0 1,13 66 549,-9-40-354,2 0 1,0-1-1,2 0 1,1-1 0,13 29-1,-8-35 150,-6-7-1358,-4-5-2467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51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1 943 9440,'0'0'5970,"9"-9"-5584,25-30 138,-1-2-1,52-87 1,-62 85-271,68-131 553,-68 126-425,27-87-1,-31 68 334,21-133 0,-39 198-673,-1-1 0,0 1 0,0-1-1,0 1 1,0-2 0,0 2-1,0-1 1,0 1 0,0-1 0,-1 1-1,1-1 1,-1 1 0,0-1 0,-1 1-1,2-1 1,-1 1 0,-1-1-1,1 2 1,0-2 0,-1 2 0,-2-4-1,3 5-34,1-1 0,-1 1 0,1 0 0,-1-1 0,1 1-1,-1 0 1,1 0 0,0 0 0,-1 0 0,1 0 0,-1 0-1,0 0 1,1 0 0,-1 0 0,0 0 0,1 0 0,0 0 0,0 0-1,-1 0 1,0 0 0,1 0 0,-1 1 0,1-1 0,-2 1-1,-12 10 90,-9 20-1,11-5-64,0 0 0,1 0 0,-11 47 0,11-28 22,2-1 1,-6 90-1,14-109-9,0-2-1,2 1 0,1-1 0,0 1 1,2 0-1,12 38 0,-14-57 5,-1-1-1,1 1 1,0-1-1,0 0 0,1 1 1,-1-1-1,1 0 1,0-1-1,4 6 0,-5-8-18,0 0-1,-1 1 0,0-1 0,1-1 0,0 1 0,-1-1 1,1 1-1,0 0 0,-1-1 0,1 1 0,0-1 0,-1 1 1,1-1-1,0 0 0,-1 0 0,1 0 0,0 0 0,-1 0 1,1-1-1,0 1 0,-1 0 0,1-1 0,0 0 0,-1 1 1,1-1-1,0 0 0,-1 1 0,3-3 0,5-3 59,-2 0 1,1 1-1,-1-1 0,1-1 0,-2 0 0,1 0 0,-1 0 1,7-13-1,0 0 85,-2 0-1,12-29 1,-22 47-145,9-24 166,-9 25-173,-1 0-1,0 0 1,1 0-1,-1 0 0,0-1 1,1 2-1,-1-1 0,0-1 1,0 1-1,0 0 0,0 0 1,0 0-1,-1 0 0,1-1 1,0 2-1,-1-1 0,1-1 1,0 1-1,-2-1 1,2 3 5,-2 2 0,0-1 1,1-1-1,1 1 0,-2 0 1,1 0-1,-1 3 0,-2 9-11,1 0 0,0 1-1,0 0 1,2-1 0,0 1-1,1 0 1,1 17 0,-1-26-13,0-1 0,1 1 0,0-1 1,0 1-1,1-2 0,-1 2 1,1-1-1,0 0 0,0 0 1,0 0-1,2 0 0,-2-1 0,2 1 1,-1 0-1,0-1 0,1 0 1,0 0-1,0-1 0,0 2 1,0-2-1,7 4 0,-9-7 5,-1 1-1,2 0 0,-1 0 1,-1-1-1,1 1 1,0-1-1,0 0 0,1 0 1,-2 0-1,1 0 1,0 0-1,0 0 0,0-1 1,0 1-1,0-1 1,0 1-1,-1-1 0,2 0 1,2-1-1,3-2 39,-1 0 0,14-11-1,-2 0 59,-3 0 0,1-2 0,-1 0 0,-1-2 0,15-22-1,-12 18 34,-8 8-35,22-25 214,-32 40-304,0-1-1,1 1 1,-1 0 0,1-1-1,0 1 1,-1-1 0,1 1-1,-1-1 1,0 1 0,1-1-1,-1 1 1,1 0 0,0-1-1,0 1 1,-1 0 0,1 0-1,-1 0 1,1 0 0,-1 0-1,1 0 1,0 0 0,0 0 0,0 0-1,-1 0 1,0 0 0,1 0-1,0 0 1,1 0 0,-1 1-4,-1-1 1,1 1-1,0 1 1,0-1-1,0-1 1,0 1-1,-1 0 1,0 0-1,1 0 1,-1 0-1,1 0 1,-1 0-1,1 1 1,0 0-1,0 7-1,1 1 1,0 17-1,-1-25 1,-1 21-2,2-12-1,-2 0-1,0-1 1,-1 13-1,0-20 1,1 0-1,0 0 1,0 0-1,0 0 1,0-1-1,0 2 1,0-1-1,2 4 1,-2-6-1,0-1 1,0 0 0,0 1-1,0-1 1,1 0-1,-1 1 1,0-1 0,0 0-1,1 0 1,-1 1 0,0-1-1,1 0 1,-1 0 0,0 1-1,0-1 1,0 0-1,0 0 1,1 0 0,-1 0-1,0 0 1,1 0 0,-1 0-1,0 0 1,1 0-1,-1 0 1,1 0 0,-1 0-1,0 0 1,1 0 0,0 0 5,1 0 0,0-1 1,-1 0-1,1 0 0,-1 1 1,0-1-1,1 0 0,-1 0 1,2-2-1,10-8 45,-3 1 0,1-1 0,0-1-1,-1 0 1,-1-1 0,15-26 0,-7 16 39,-17 22-86,1 0 0,0 0 0,-1 1 0,0 0 0,1-1 0,0 0 0,0 1 0,0-1 0,0 1 0,-1-1 1,1 1-1,0-1 0,0 1 0,0 0 0,0 0 0,-1 0 0,1 0 0,0 0 0,0-1 0,0 1 1,0 0-1,-1 0 0,2 0 0,-1 1 0,0-1 0,0 0 0,0 0 0,0 1 1,0 1 0,1-1-1,-2 0 1,1 1 0,-1 0-1,1-1 1,0 0 0,0 1 0,-1 0-1,1-1 1,-1 1 0,0 0 0,0 3-1,2 3 6,1-1-3,-1 1-1,1-2 1,0 1 0,0 1-1,1-2 1,0 0 0,5 7 0,-6-8 0,1-2 0,1 1 0,-1-1 0,0 2 1,1-3-1,-1 1 0,1 1 0,0-2 0,0 1 1,7 1-1,-6-2 0,1 0 1,0-1-1,-1 0 0,1 0 1,0-1-1,-1 1 0,1-1 1,8-2-1,1 1 14,0-2 0,19-6 0,-28 8-8,-1-2 1,0 1-1,1-1 0,-1 0 0,0-1 1,-1 1-1,1 0 0,-1-1 1,0-1-1,0 0 0,0 1 0,0-1 1,-1 0-1,1 0 0,-1-1 0,-1 1 1,0-1-1,1 0 0,1-6 0,-4 11-8,-1 0-1,0 0 0,1-1 1,-1 2-1,0-1 0,0-1 1,1 1-1,-1 0 0,0 0 1,0 0-1,-1-1 0,1 1 1,0 1-1,0-2 0,-1 1 0,1 0 1,-1-2-1,1 2 0,-1 1-1,1-1 1,-1 0 0,0 1 0,1 0-1,-1-1 1,1 1 0,-1-1 0,0 1-1,1-1 1,-1 1 0,0 0-1,0-1 1,1 1 0,-1 0 0,0-1-1,0 1 1,0 0 0,0 0-1,-3 0 8,2 0-1,-2 0 0,1 1 1,0-1-1,0 1 0,0 0 0,0 0 1,0 0-1,0 0 0,0 0 0,-3 2 1,1 1-14,0 0 1,1 0-1,0 0 0,0 0 1,0 1-1,0-1 0,1 1 1,0 0-1,0 1 1,0-1-1,1 0 0,-1 1 1,1 0-1,0 0 1,0 0-1,1-1 0,0 1 1,-1 9-1,3-12 1,-1-1 0,0 0 0,1 0 0,0 1 0,-1-2 0,0 2 0,2-1 0,-1 0-1,0 0 1,0 0 0,0 0 0,0 0 0,1-1 0,-1 2 0,1-2 0,0 1 0,-1-1 0,1 1 0,0-1 0,-1 0 0,1 1-1,0-1 1,0-1 0,1 2 0,2 0 0,1 0 5,2 1 0,-1-1 0,1 0 0,-1 0 0,1-2 0,11 2 0,-8-2 12,-1-1-1,1 0 1,0 0 0,0-1-1,18-5 1,49-25 132,-46 19-103,-1-3 48,-1-1 0,0-1 0,43-35 0,-65 47-36,-26 20 22,0 2 1,2 0-1,-1 0 0,1 2 1,-13 21-1,26-34-49,0 0 1,1 0-1,0 0 0,0 1 0,0-1 1,-1 6-1,3-9-18,0 0 1,0-1-1,-1 0 0,1 1 0,0-1 1,0 1-1,0-1 0,0 1 1,0-1-1,0 1 0,0 0 0,1-2 1,-1 2-1,0 0 0,0-1 1,1 0-1,0 1 0,-1-1 0,1 0 1,0 0-1,0 1 0,-1-1 1,1 0-1,1 0 0,-1 0 0,0 0 1,2 2-1,-1-3 0,-2 1 0,2-1 0,0 1 0,-1-1 0,1 0 0,0 0 0,-1 1 0,0-1 0,1 0 0,0-1 0,-1 1 0,1 0 0,0-1 0,-1 1 0,0-1 0,1 1 0,-1-1 0,1 1 0,-1-1 0,1 0 0,-1 0 0,0 0 0,1 0 0,-1 1 0,0-1 0,0-1 0,0 1 0,0 0 0,0 0 0,0 0 0,1-2 0,3-4 34,-1-1-1,1 2 1,-1-3-1,4-6 1,-3 2 8,-2 6 3,0 1-1,0-1 1,-1 1-1,1-2 0,-2 1 1,1 0-1,1-13 0,-5 17 89,-2 8-54,-3 10-13,6-10-68,0 0 0,1 0 1,0 0-1,0 0 0,0 0 0,1 0 1,-1 0-1,1 0 0,1-1 1,-1 1-1,0 0 0,1 0 0,0 0 1,0 0-1,6 7 0,-7-9-3,2 1-1,-1-2 0,1 1 0,-1 0 1,1 0-1,-1-1 0,2 1 1,-2-2-1,1 2 0,1-2 1,-1 1-1,0 0 0,1-1 0,-1 1 1,0-1-1,1 1 0,0-2 1,-1 1-1,0 0 0,2-1 0,-2 0 1,5 1-1,1-3-6,-1 1 0,-1 0 0,2-1 0,-2 0 0,1-1 0,0 0 0,-1-1 0,1 1 0,-1-1 0,0 0 0,9-8 0,-8 5 0,1 1 0,-2-2 0,1 1 0,-1-1 0,0 0 0,-1-1 0,0 1 0,7-14 0,-13 20 0,1 1 0,-1 1 0,1-2 0,-1 1 0,1-1 0,-1 2 0,0-2 0,0 1 0,0 0 0,0 0 0,0 0 0,0-1 0,0 1 0,0 0 0,0 0 0,-1-1 0,0 0 0,-1-16 0,2 17 0,1 0 0,-1 1 0,0 0 0,0-1 0,0 0 0,1 1 0,-1-1 0,1 0 0,-1 1 0,1-1 0,0 1 0,-1 0 0,1 0 0,-1-1 0,0 1 0,1-1 0,0 1 0,0 0 0,-1-1 0,1 1 0,0 0 0,-1-1 0,1 1 0,0 0 0,-1 0 0,1 0 0,0 0 0,0 0 0,-1 0 0,2 0 0,28 1 0,-26 0 0,0-1 0,-1 0 0,1 1 0,-1 0 0,1-1 0,-1 1 0,0 0 0,1 1 0,-1-1 0,0 0 0,1 1 0,-1 0 0,-1 0 0,2 0 0,-2 0 0,1 1 0,-1-1 0,1 1 0,3 4 0,0 2 0,0 1 0,-1 0 0,0 0 0,5 17 0,-5-15 0,-1 0 0,2 0 0,6 12 0,-7-20 0,-2-1 0,1 2 0,0-2 0,1 0 0,-1 0 0,1 0 0,0-1 0,0 1 0,0-1 0,0 0 0,0 0 0,0-1 0,0 1 0,1-1 0,-1 0 0,1 0 0,-1-1 0,1 0 0,5 0 0,-6-1 0,0 0 0,0 0 0,0-1 0,-1 1 0,1-2 0,-1 2 0,1-2 0,-1 1 0,0-1 0,0 0 0,5-4 0,5-5 0,20-24 0,-11 11 0,-14 16 0,-3 3 0,-1 1 0,1-1 0,6-9 0,-15 22 0,1-1 0,0 0 0,-1 13 0,-2 6 0,4-22 0,-7 34 0,8-35 0,0 0 0,-1-1 0,1 1 0,0 0 0,0-1 0,0 1 0,1 0 0,-1-1 0,0 1 0,0-1 0,0 0 0,1 1 0,0 0 0,-1-1 0,1 1 0,0-1 0,0 1 0,-1-1 0,2 0 0,0 2 0,0-3 0,1 1 0,-2-1 0,2 1 0,-1-1 0,0 0 0,0 0 0,1 0 0,-1 0 0,0 0 0,1-1 0,-1 1 0,0-1 0,0 1 0,1-1 0,-2 0 0,4-1 0,7-2 0,-5 2 0,-1 2 0,0-1 0,1 0 0,0 0 0,-1 1 0,10 1 0,-14-1 0,0 1 0,1-1 0,-2 1 0,1-1 0,0 1 0,0 0 0,0 0 0,-1 0 0,2 0 0,-1 0 0,-1 1 0,1-1 0,-1 0 0,0 1 0,1 0 0,0-1 0,-1 1 0,0 0 0,0-1 0,0 1 0,0 0 0,0-1 0,-1 2 0,3 3 0,-2 0 0,0-1 0,0 1 0,0 0 0,-1 0 0,0 1 0,0-2 0,0 1 0,-1 0 0,0 0 0,-3 10 0,-3 8 0,-12 27 0,17-47 0,-12 29 0,-30 51 0,34-69 0,0 0 0,-2 0 0,0-2 0,1 0 0,-18 15 0,20-19 0,8-7 0,-1-1 0,1 1 0,0 0 0,0-1 0,-1 0 0,1 0 0,0 1 0,-1-1 0,0-1 0,1 2 0,-1-1 0,0 0 0,1 0 0,-1-1 0,-1 0 0,0 2 0,2-3 0,1 1 0,0 0 0,0 0 0,-1-1 0,1 1 0,0 0 0,0 0 0,0 0 0,0 0 0,0 0 0,0-1 0,0 1 0,-1 0 0,1 0 0,0-1 0,0 1 0,0-1 0,0 1 0,0 0 0,0-1 0,0 1 0,0 0 0,0-1 0,0 1 0,0 0 0,0 0 0,0 0 0,0 0 0,0-1 0,0 1 0,0 0 0,0-1 0,1 1 0,-1 0 0,0-1 0,0 1 0,0 0 0,0-1 0,0 1 0,0 0 0,1-1 0,8-14 0,-7 13 0,15-21 0,1 2 0,1 0 0,1 1 0,1 1 0,24-16 0,-17 12 0,16-15 0,46-47 0,-48 41 0,-21 24 0,36-45 0,-52 58 0,0 0 0,-1-1 0,0 1 0,0-2 0,0 2 0,-1-2 0,-1 1 0,1 0 0,-1-1 0,2-16 0,-3 24 0,-1 0 0,0 0 0,0 0 0,0 0 0,0 0 0,0 0 0,0 0 0,0 0 0,0 1 0,0-1 0,0 0 0,0-1 0,-1 1 0,1 1 0,-1-1 0,1 0 0,-1 0 0,1 0 0,-1 0 0,1 1 0,-1-1 0,1 1 0,0-1 0,-1 0 0,0 0 0,0 0 0,0 1 0,0 0 0,1-1 0,-1 1 0,-1-1 0,0 0 0,1 1 0,-2 0 0,2 0 0,-1 0 0,0 1 0,1-1 0,-1 0 0,0 1 0,1-1 0,-1 1 0,0-1 0,1 1 0,-1 0 0,0 0 0,-2 1 0,-1 2 0,-1-1 0,1 0 0,0 2 0,1-1 0,-1 0 0,1 1 0,0-1 0,-4 7 0,7-10 0,0 0 0,0 1 0,0-1 0,1 0 0,-1 1 0,1 0 0,0-1 0,-1 0 0,1 1 0,-1 0 0,1-1 0,0 1 0,0 0 0,0-1 0,0 1 0,0 0 0,1-1 0,-1 1 0,0 0 0,1-1 0,-1 1 0,0-1 0,1 0 0,0 1 0,0 0 0,0-1 0,0 0 0,-1 1 0,1-1 0,0 0 0,1 0 0,-1 0 0,0 1 0,0-1 0,1-1 0,1 3 0,4 1 0,-1-1 0,1 1 0,1-1 0,-2 0 0,2 0 0,-1-1 0,0-1 0,0 1 0,2 0 0,-2-2 0,1 1 0,-1-1 0,1 0 0,12-2 0,8-2 0,-2-1 0,48-14 0,45-27 0,-69 26 0,-75 40 0,5-5 0,0 0 0,-25 26 0,45-40 0,-1 0 0,0 0 0,1 0 0,-1-1 0,0 2 0,1-1 0,-1 0 0,1-1 0,-1 2 0,1-1 0,-1 0 0,1 0 0,-1 0 0,1 0 0,0 1 0,-1-1 0,1-1 0,0 4 0,1-3 0,-1-1 0,0 1 0,1 0 0,-1 0 0,0 0 0,1 0 0,0-1 0,-1 1 0,1 0 0,-1-1 0,0 1 0,1 0 0,0 0 0,0-1 0,-1 0 0,1 1 0,-1-1 0,3 2 0,0 0 0,1-2 0,-1 2 0,1 0 0,-1-1 0,2-1 0,-2 1 0,1-1 0,-1 1 0,7-1 0,-1-1 0,-2 0 0,2 1 0,-2-2 0,1-1 0,0 1 0,-1-1 0,1 1 0,-1-1 0,0-2 0,0 2 0,0-2 0,0 1 0,-1-1 0,7-6 0,-2 0 0,-1 0 0,0-1 0,0 0 0,-1 0 0,-1-1 0,10-21 0,-1-4 0,-3 0 0,-1 0 0,-2-2 0,-2 1 0,0-1 0,-3 1 0,-2-1 0,-2-62 0,-1 90 0,-2-2 0,0 2 0,1-1 0,-3-1 0,1 2 0,-2-1 0,-7-22 0,10 34 0,1 0 0,-1 0 0,1-1 0,-1 2 0,0-1 0,1 0 0,-1 0 0,1 0 0,-1 0 0,0 1 0,0-1 0,0 0 0,0 0 0,1 0 0,-1 1 0,0-1 0,0 1 0,-1 0 0,2-1 0,-1 1 0,0-1 0,-1 1 0,0-1 0,1 1 0,-1 1 0,1-1 0,0 0 0,-1 1 0,1-1 0,0 1 0,-1-1 0,1 0 0,0 1 0,0 0 0,-1 0 0,1 0 0,0 0 0,0-1 0,-2 3 0,-2 3 0,0-1 0,1 1 0,-1 0 0,2 1 0,-7 10 0,4-2 0,0 0 0,1 0 0,1 1 0,1 0 0,0 0 0,-1 31 0,3-5 0,8 61 0,27 86 0,-17-105 0,-14-61 850,-2-11-5635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52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15776,'0'0'4039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52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41 175 12960,'0'0'2496,"-30"-68"-1441,21 40-95,7 3 0,4 6-312,8 12 8,19-6-224,11 6 0,12 4-152,3-2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57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338 156 8336,'0'0'6193,"1"-9"-5922,3-26-29,-4 34-208,1 0 0,-1-1 0,0 0 0,-1 2 0,1-2 0,0 0 0,0 1 0,-1 0 0,1-1-1,-1 1 1,1 0 0,-1-1 0,0 1 0,1 0 0,0 0 0,-1-1 0,0 1 0,0 0 0,-1 0 0,2 0 0,-1 0 0,0-1 0,-2 0-1,-2-2 79,-10-10 108,7 4 24,-1 1-1,-18-13 1,22 19-157,1 1 0,-1-1-1,0 1 1,1-1 0,-1 2 0,0-1 0,0 0 0,0 1-1,-1 1 1,-5-2 0,3 2 13,1 1-1,0-1 1,0 1 0,1 0-1,-2 1 1,2 0 0,-1 0-1,0 1 1,1-1-1,-10 7 1,3-2 114,1 0 0,0 2 0,1 0 0,-14 13-1,20-17-90,0 1-1,0 0 0,0 0 0,0 0 0,2 1 1,-1 0-1,1-1 0,-4 10 0,6-13-74,0 0 0,0 0 0,1-1 0,-1 1 0,1 0 0,-1-1 0,1 2-1,0-2 1,0 1 0,0 0 0,1 0 0,-1 0 0,1-1 0,-1 1 0,1-1 0,0 2 0,0-2-1,1 1 1,-2-1 0,2 1 0,-1-1 0,1 1 0,-1-2 0,2 2 0,1 2 0,2 0 45,0-1 0,-1 0 0,2 0 0,-1 0 0,1 0 0,-1-2 0,1 2 0,11 1 0,-13-3-20,-1-1-1,1 1 1,-1-2 0,1 0 0,0 1 0,0-1 0,0 0 0,-1 0 0,1-1 0,0 1 0,-1-1 0,1 0-1,-1-1 1,7-1 0,-9 0 348,-7 4-243,-19 21 54,1-1-1,1 3 1,2-1 0,-24 34 0,43-56-213,0 1 1,0-1 0,0 0 0,0 1 0,0 0-1,1 0 1,-1 0 0,0 0 0,0-1 0,1 1-1,-1 0 1,1 0 0,0 0 0,0-1 0,-1 2-1,1-1 1,1-1 0,-1 2 0,0-2 0,1 1-1,0 2 1,0-2 0,0 0-1,0 0 1,1 0-1,-1-1 0,0 1 1,1 0-1,0-1 1,-1 1-1,1-1 1,0 1-1,-1-2 1,1 2-1,1-1 1,-2 0-1,4 1 1,4 1 20,1-1 0,0 1 0,-1-2 1,0 1-1,1-1 0,-1 0 1,12-1-1,15-4 57,-1 0 1,0-2-1,53-16 1,97-49 225,-165 61-210,28-20 1,-4 3 188,-42 26-279,-1 1-1,0-1 1,0 0-1,-1 1 1,1-1-1,1 1 0,-1-1 1,0 0-1,-1 0 1,0 0-1,1 0 0,0 1 1,0-1-1,0 0 1,-1-1-1,1 1 0,-1 1 1,0-1-1,0-1 1,1 0-1,-12 12 194,-34 21-58,30-21-116,-28 24 1,24-15-9,0 1 1,1 0 0,1 2-1,-17 30 1,33-52-33,0 1-1,0 0 1,1 0 0,0 0-1,-1 0 1,1-1 0,-1 1-1,1 0 1,0 0 0,-1 0-1,1 0 1,0-1-1,0 2 1,-1-1 0,1 0-1,0 0 1,0-1 0,0 1-1,0 1 1,1-1 0,-1 0-1,0-1 1,0 1-1,1 0 1,-1 0 0,1 1-1,-1-2 1,1 1 0,-1 0-1,0 0 1,1 0 0,-1 0-1,1-1 1,0 0 0,0 1-1,0 0 1,-1 0-1,1-1 1,0 1 0,0 0-1,0-1 1,0 0 0,-1 0-1,1 1 1,0-1 0,0 0-1,0 1 1,1-1-1,3 2 7,0-1 0,0-1 0,0 1 0,0-1 0,0 0 0,0 0 0,10-1 0,-6-1 11,0-1 1,1 0-1,-2 0 0,1-1 0,-1 0 0,1 0 1,-1-1-1,-1 0 0,2-1 0,7-8 0,-1 1 102,-2 0 0,-1-2 0,1 0 0,10-18 0,-20 24 100,-3 9-213,0 0-1,-1 0 1,1 0-1,-1 0 0,1 0 1,0 1-1,-1-1 1,1 0-1,-1 0 0,1 0 1,0 0-1,-1 0 1,1 0-1,0 1 0,0-1 1,0 0-1,0 0 1,-1 0-1,1 0 0,0 0 1,-1 0-1,1 1 1,0-1-1,0 0 0,-1 1 1,1-1-1,0 0 1,0 1-1,0-1 0,-1 1 1,-17 24 94,1 1-1,-18 33 1,15-24-57,-44 85 101,-52 133 0,113-248-130,1 0 0,0 1-1,1-1 1,-1 1-1,1-1 1,-1 9 0,27-25 44,-5-2 10,0-1 1,-2-1 0,30-30 0,41-60 217,-36 41-87,137-172 76,-149 190-277,-25 29 0,14-21 0,-6 13 0,-12 15 0,-12 10 0,0-1 0,0 1 0,0 0 0,0 0 0,0 0 0,0 0 0,0 0 0,1 0 0,-1 0 0,0 0 0,0 0 0,0 0 0,0-1 0,0 1 0,0 0 0,0 0 0,0 0 0,0 0 0,0 0 0,1 0 0,-1 0 0,0 0 0,0 0 0,0 0 0,0 0 0,0 0 0,0 0 0,0 0 0,0 0 0,1 0 0,-1 0 0,0 0 0,0 0 0,0 0 0,0 0 0,0 0 0,0 0 0,0 0 0,0 0 0,0 0 0,0 0 0,0 0 0,0 0 0,0 0 0,0 1 0,0-1 0,0 0 0,0 0 0,0 0 0,0 0 0,0 0 0,0 0 0,0 0 0,0 0 0,1 1 0,-1 6 0,-1 12 0,1-19 0,-31 143 0,23-122 0,7-18 0,0 0 0,-1 1 0,1-1 0,1 0 0,-1 0 0,0 0 0,0 0 0,1 2 0,-1 3 0,1-7 0,1-1 0,-1 0 0,0 1 0,0-1 0,0 0 0,0 0 0,0 0 0,0 0 0,1 0 0,-1 0 0,0 1 0,0-1 0,0 0 0,1 0 0,-1 0 0,0 1 0,0-1 0,1 0 0,-1 0 0,0 0 0,0 0 0,0 0 0,0 1 0,0-1 0,0 0 0,1 0 0,-1 0 0,0 0 0,1 0 0,-1 0 0,0 0 0,1 0 0,-1 0 0,0 0 0,0 0 0,1 0 0,-1 0 0,0 0 0,0-1 0,0 1 0,0 0 0,0 0 0,1 0 0,-1 0 0,0 0 0,0-1 0,1 1 0,12-7 0,-13 6 0,54-42 0,-38 29 0,-1 1 0,1 1 0,1 0 0,29-15 0,-44 26 0,0 1 0,-1-1 0,2 1 0,-2-1 0,1 0 0,0 1 0,0-1 0,0 1 0,0 0 0,0 0 0,0 0 0,-1 0 0,2 0 0,-1 1 0,-1-1 0,2 1 0,-2-1 0,1 1 0,0 0 0,-1-1 0,1 1 0,0 0 0,-1 0 0,4 1 0,0 3 0,-1 0 0,1 0 0,-1 0 0,0 0 0,6 10 0,-6-8 0,1 0 0,0-2 0,8 11 0,-4-7 0,-8-8 0,0 1 0,1 0 0,0-1 0,-1 1 0,1 0 0,0-2 0,-1 2 0,1-1 0,0 1 0,-1-2 0,1 1 0,0 0 0,0 0 0,0 0 0,0 0 0,2-1 0,5 3 993,-3-1-5970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4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 9648,'0'0'7882,"1"13"-7257,9 152 753,21 221 2074,-9-212-1012,-16-154 43,-10-23-2357,3 1-278,0 1 1,0 0-1,0-1 0,-1 1 0,1 0 0,-1 0 1,1 0-1,-1 0 0,1 0 0,-1 1 0,0-1 0,1 0 1,-1 1-1,0-1 0,1 1 0,-1 0 0,0-1 1,0 1-1,-2 0 0,-15-2-132,1 1 0,-1 0 0,0 1 0,1 2 0,-1-1 0,1 2 0,-1 1 0,-27 8 0,-98 38 443,140-49-21,-1 1 1,1 0 0,0 1-1,-1-1 1,1 1 0,0-1-1,1 1 1,-1 0 0,0 1-1,1-1 1,-5 6 0,8-9-120,0 1 0,0-1 1,0 1-1,0-1 0,0 1 1,0-1-1,-1 0 0,1 1 1,0-1-1,1 1 0,-1-1 1,0 0-1,0 1 0,0-1 1,0 1-1,0-1 0,0 0 1,0 1-1,0-1 0,1 1 1,-1-1-1,0 0 0,0 1 1,1-1-1,-1 0 0,0 1 1,0-1-1,1 0 0,-1 0 1,0 1-1,1-1 0,-1 0 1,0 0-1,1 1 0,-1-1 1,1 0-1,-1 0 0,0 0 1,1 0-1,-1 0 1,1 0-1,0 1 0,20 3 415,11-4-218,-1-1 1,1-2-1,0-1 0,46-12 1,-28 6-38,238-26 730,3 22 215,-245 12-900,114 2 1567,-160 0-1756,0 0 0,0 1 0,0-1 0,1 1 0,-1-1 0,0 0 0,0 1 0,0-1 0,0 1 0,0-1 0,0 0 0,0 1 0,0-1 0,0 1 0,0-1 0,0 0 0,-1 1 0,1-1 0,0 1 0,0-1 0,0 0 0,0 1 0,-1-1 0,1 0 0,0 1 0,0-1 0,-1 0 0,1 1 0,0-1 0,0 0 0,-1 1 0,1-1 0,0 0 0,-1 0 0,1 1 0,-1-1 0,0 1-32,1-1 0,0 1 0,-1-1 0,1 1 0,-1-1 0,1 1-1,-1-1 1,0 0 0,1 1 0,-1-1 0,1 0 0,-1 1 0,0-1 0,1 0 0,-1 0 0,0 0 0,1 1 0,-1-1 0,0 0 0,1 0 0,-1 0-1,0 0 1,1 0 0,-1 0 0,0 0 0,1 0 0,-1-1 0,0 1 0,1 0 0,-1 0 0,0 0 0,1-1 0,-2 0 0,-3-3-4201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6:58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175 536 11448,'0'0'7367,"-10"-2"-6997,1 1-256,5-1-71,0 1 0,1 0 0,-1 1 0,0-1 0,0 1 0,1 0 0,-1 0 0,0 1 1,0-1-1,1 1 0,0 0 0,-2 0 0,2 0 0,-6 2 0,-12 7 483,0 1 0,-20 13 0,40-23-488,0-1-1,0 0 1,1 0 0,-1 1-1,1 0 1,-1-1-1,0 1 1,1 0-1,-1 0 1,0-1 0,1 0-1,-1 1 1,1 0-1,0 0 1,0 0-1,-1 0 1,1-1-1,0 1 1,-1 0 0,1 0-1,0 0 1,0 0-1,0-1 1,0 1-1,0 0 1,0 0-1,0 0 1,0 0 0,0 0-1,0 0 1,1 0-1,-1 0 1,0 0-1,1-1 1,-1 0 0,0 1-1,0 0 1,1 0-1,-1 0 1,1 0-1,0-1 1,-1 0-1,1 1 1,0 0 0,-1 0-1,0-1 1,1 1-1,0-1 1,0 1-1,0-1 1,0 0 0,-1 0-1,1 1 1,0-1-1,0 0 1,0 1-1,0-1 1,-1 0-1,1 0 1,0 0 0,0 0-1,0 0 1,1 0-1,3-1 71,0 0-1,1 0 0,-1 0 0,0-1 1,-1 1-1,1-2 0,0 1 1,0 0-1,4-4 0,-7 4-40,1 1-1,-1-1 1,1 0-1,-1-1 1,0 1-1,0 0 0,0-1 1,-1 1-1,1-1 1,0 0-1,-1 1 1,1-1-1,-1 0 1,0 0-1,0 0 0,1-4 1,-2 6-30,0-1 1,1 1-1,-1 0 0,0-1 1,0 1-1,0-1 1,0 1-1,-1 0 1,1-1-1,0 1 0,-1 0 1,1-1-1,-1 0 1,1 2-1,0-2 0,-1 1 1,0-1-1,0 2 1,1-1-1,-1-1 0,0 1 1,0 0-1,-2-1 1,2 0 15,-1 1 1,0 0-1,0 0 1,0 0-1,0 0 1,0 0-1,0 1 1,0-1-1,-1 1 1,1-1-1,0 1 1,0 0-1,-3-1 0,4 1-44,1 1-1,0-1 1,-1 0-1,1 0 1,0 0-1,0 0 1,-1 0-1,1 0 1,0 0-1,-1 0 1,1 0-1,0 0 1,0 0-1,0 0 0,0 0 1,-1 0-1,1 0 1,0 0-1,-1 0 1,1 0-1,0 0 1,-1 0-1,1-1 1,0 1-1,-1 0 1,1 0-1,0 0 0,0-1 1,-1 1-1,1 0 1,0 0-1,0-1 1,0 1-1,0 0 1,0 0-1,0 0 1,0 0-1,0 0 1,0-1-1,0 1 1,-1 0-1,1 0 0,0-1 1,0 1-1,0 0 1,0-1-1,0 1 1,0 0-1,0-1 1,0 1-1,0 0 1,0-1-1,0 1 1,0 0-1,1 0 1,-1 0-1,0 0 0,0-1 1,0 0-1,14-16 145,-10 13-154,21-23 70,-1-2 0,-2-1-1,-1 0 1,-1-2-1,-2 0 1,20-47-1,-22 40 60,-4 3 155,2 0 0,2 2-1,24-39 1,-40 73-276,0 0 0,0 0 0,0 0 0,0 0 0,0 0 1,0 0-1,0 0 0,0 0 0,0-1 0,0 1 0,0 0 0,0 0 0,0 0 0,0 0 0,0 0 0,0 0 0,0 0 0,0 0 0,0 0 1,0 0-1,0-1 0,0 1 0,1 0 0,-1 0 0,0 0 0,0 0 0,0 0 0,0 0 0,0 0 0,0 0 0,0 0 0,0 0 1,0 0-1,0 0 0,1 0 0,-1 0 0,0 0 0,0 0 0,0 0 0,0 0 0,0 0 0,0 0 0,0 0 0,0 0 0,0 0 0,1 0 1,-1 0-1,0 0 0,0 0 0,0 0 0,0 0 0,0 0 0,0 0 0,0 0 0,0 0 0,0 0 0,0 0 0,0 1 0,0-1 1,0 0-1,0 0 0,0 0 0,0 0 0,0 0 0,0 0 0,0 0 0,0 0 0,0 0 0,1 10 191,-3 15-36,-88 532 1140,77-489-1148,-3 25-14,-57 170 0,73-263-140,0 1 0,0-1 0,0 0 0,0 0 0,0 0 0,0 1 0,0-1 0,0 0 0,0 0 0,0 0 0,0 0 0,0 1 0,0-1 0,0 0 0,0 0 0,0 0 0,0 0 0,0 1 0,0-1 0,0 0 0,-1 0 0,1 0 0,0 0 0,0 0 0,0 0 0,0 0 0,0 0 0,-1 0 0,1 0 0,0 0 0,0 0 0,0 0 0,0 0 0,-1 0 0,1 0 0,0 0 0,0 0 0,0 0 0,-1 0 0,1 0 0,0 0 0,0 0 0,-3-7 0,0-13 0,0-5 0,2 0 0,1 1 0,1-1 0,1 0 0,1 0 0,1 1 0,15-48 0,-17 66 0,1-1 0,1 1 0,0 0 0,0 0 0,0 0 0,0 0 0,1 0 0,0 1 0,9-8 0,-6 6 0,0 2 0,1-2 0,0 2 0,0 0 0,1 0 0,10-3 0,-13 5 0,2 1 0,-1 0 0,0 0 0,0 2 0,0-1 0,0 1 0,14 1 0,-17-1 0,0 0 0,0 0 0,0 2 0,0-1 0,-1 1 0,1-1 0,0 1 0,-1 0 0,1 0 0,-1 0 0,1 1 0,-1-1 0,6 7 0,12 17 853,-10-8-5655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1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0 857 11952,'0'0'7031,"7"-9"-6349,16-24-183,20-31 1239,56-62 1,-81 106-1361,18-19 347,-32 35-581,1 1 0,-1 0 0,0 0 0,0 0 1,0 1-1,1-1 0,9-3 0,-14 6-113,1-1 1,1 1-1,-1 0 1,0 0-1,-1 0 1,1 0-1,0 0 1,0 0-1,0-1 1,0 2-1,0-1 1,0 0-1,0 0 1,0 0 0,-1 0-1,1 0 1,1 0-1,-1 0 1,0 1-1,-1-1 1,1 1-1,0 0 1,0-1-1,0 1 1,0 0-1,-1-1 1,0 0 0,1 1-1,0 0 1,0 0-1,-1 0 1,1 0-1,-1-1 1,1 1-1,-1 0 1,0 0-1,0 0 1,1 0-1,-1-1 1,0 1-1,1 0 1,-1 0 0,0 2-1,1 5 94,0-1 1,-1 1-1,0-1 1,-2 12-1,1-11-44,0 10 176,-2-1-1,1 2 1,-3-2-1,1 1 1,-11 24-1,15-37 521,3-6-276,11-12-73,19-23-97,-14 15-196,35-38 516,-47 53-584,1-1 1,-1 0-1,1 2 1,1-1-1,14-8 1,-22 14-68,-1 0 0,0 0 0,1 0 0,-1 0 0,0 0 0,1 0 0,-1 0 0,0 0 0,0 0 0,0 0 0,0 0 0,1 0 0,-1 0 0,0 0 0,1 1 0,-1-1 0,0 0 0,1 0 0,-1 0 0,0 0 0,0 1 0,1-1 0,-1 0 0,0 0 0,0 1 0,0-1 0,0 0 0,0 0 0,0 1 0,0-1 0,1 0 0,-1 0 0,0 1 0,0-1 0,0 0 0,0 0 0,0 0 0,0 0 0,0 1 0,0-1 0,0 0 0,0 1 0,0-1 0,0 0 0,0 1 0,0-1 0,0 0 0,0 1 0,0-1 0,0 0 0,0 1 0,-2 19 0,2-19 0,-23 99 0,23-100 0,0 0 0,0 1 0,0-1 0,0 0 0,0 1 0,0-1 0,0 0 0,0 1 0,0-1 0,0 0 0,0 0 0,0 0 0,0 1 0,0-1 0,0 0 0,0 1 0,0-1 0,0 0 0,0 1 0,0-1 0,0 0 0,0 1 0,0-1 0,0 0 0,1 1 0,-1-1 0,0 0 0,0 0 0,1 0 0,-1 0 0,0 0 0,0 1 0,1-1 0,11-1 0,12-12 0,28-27 0,-37 28 0,0 0 0,1 1 0,29-15 0,-44 25 0,-1 1 0,0-1 0,1 1 0,-1 0 0,1 0 0,0-1 0,-1 1 0,1 0 0,0 0 0,-1 0 0,0 0 0,1-1 0,-1 1 0,1 0 0,0 0 0,-1 0 0,1 1 0,0-1 0,-1 0 0,0 0 0,1 0 0,-1 0 0,1 1 0,0-1 0,-1 0 0,1 1 0,-1-1 0,1 0 0,-1 1 0,0-1 0,1 0 0,-1 0 0,1 0 0,-1 1 0,0 0 0,1-1 0,-1 1 0,1-1 0,-1 1 0,0-1 0,0 1 0,1-1 0,-1 0 0,0 1 0,0 0 0,0-1 0,0 1 0,0 0 0,0-1 0,0 1 0,0 6 0,1 0 0,-2 0 0,0 11 0,0-3 0,1-12 0,0 4 0,0-1 0,1 2 0,1 8 0,-2-15 0,0 0 0,0 0 0,0 1 0,1-2 0,-1 1 0,0 0 0,1 0 0,-1 0 0,0 0 0,1-1 0,-1 1 0,0 0 0,1 0 0,0 0 0,-1 0 0,1-1 0,0 0 0,0 1 0,-1 0 0,1-1 0,-1 1 0,1 0 0,0-1 0,0 1 0,0-1 0,0 0 0,0 0 0,0 0 0,0 1 0,0-1 0,-1 0 0,1 0 0,0 0 0,2 0 0,6-1 0,0-1 0,0-1 0,0 0 0,0 0 0,-1-1 0,0 0 0,1-1 0,7-5 0,1-2 0,-1-1 0,24-22 0,-55 49 0,3 1 0,-1 0 0,-16 27 0,28-39 0,1-1 0,-1 1 0,0-1 0,0 1 0,1-1 0,-1 1 0,1 0 0,0-1 0,0 1 0,0-1 0,0 1 0,0-1 0,1 1 0,0 0 0,-1 0 0,1-1 0,0 1 0,-1-2 0,2 2 0,1 3 0,-3-6 0,1 2 0,0-1 0,0 0 0,1 0 0,-2-1 0,1 2 0,0-1 0,1-1 0,-1 1 0,-1 0 0,2-1 0,-1 1 0,1-1 0,-2 1 0,2-1 0,-1 1 0,1-1 0,-1 1 0,0-1 0,1 0 0,-1 0 0,0 0 0,1 0 0,-1 0 0,0 0 0,0-1 0,1 1 0,0 0 0,-2-1 0,2 1 0,-1-1 0,1 0 0,-2 1 0,2 0 0,-1-1 0,0 0 0,0 0 0,0 0 0,0 0 0,2-1 0,-1-1 0,0 2 0,0-3 0,0 2 0,0-1 0,0 1 0,0-1 0,-1 0 0,0 0 0,1-1 0,-1 2 0,0-1 0,0-1 0,0 1 0,-1 0 0,1-1 0,-1 1 0,0 0 0,0-4 0,0-5 0,-1-1 0,-1 1 0,-3-19 0,-5 9 0,9 20 0,0-1 0,-1 1 0,1-1 0,1 1 0,-1-1 0,0 1 0,0-2 0,0-2 0,50 7 0,-30-2 0,1-2 0,-2 1 0,0-2 0,1-1 0,-1 0 0,0-2 0,0 0 0,-1-1 0,0 0 0,-1-1 0,0-1 0,0-1 0,26-23 0,-22 15 0,-1-1 0,1 0 0,-3-2 0,0-1 0,-2 1 0,0-2 0,-1 0 0,20-49 0,-24 41 0,-1 0 0,-2 1 0,-1-2 0,3-32 0,-9 57 0,1 5 0,0-1 0,-1 0 0,0 1 0,0-1 0,0 0 0,0 1 0,-1 0 0,0-7 0,1 10 0,-1 0 0,1 0 0,0-1 0,-1 1 0,1 0 0,-1 0 0,1 0 0,0 0 0,-1 0 0,1 0 0,0 0 0,-1 0 0,1 0 0,0 0 0,0 0 0,0 0 0,-1 0 0,1 0 0,-1 0 0,1 0 0,0 1 0,-1-1 0,1 0 0,0 0 0,-1 0 0,1 1 0,0-1 0,-1 0 0,1 0 0,0 0 0,0 0 0,0 0 0,0 1 0,0-1 0,0 0 0,-1 1 0,1-1 0,0 0 0,0 1 0,0-1 0,-1 1 0,-9 12 0,2 0 0,0 1 0,1 0 0,0 0 0,2 0 0,-1 1 0,-4 23 0,2 2 0,-3 49 0,9-58 0,2-1 0,2 1 0,1 0 0,1-1 0,2 0 0,0-1 0,2 1 0,20 49 0,-27-77 0,0-1 0,-1 1 0,0-1 0,1 1 0,0 0 0,0-1 0,1 0 0,-2 1 0,1-1 0,0 0 0,1 1 0,-1-1 0,0 0 0,1 0 0,-1 0 0,0 0 0,1 0 0,0 0 0,-1-1 0,1 1 0,-1 0 0,1-1 0,-1 1 0,1-1 0,0 1 0,0-1 0,0 0 0,-1 0 0,1 0 0,0 0 0,-1 0 0,1 0 0,0-1 0,-1 1 0,1 0 0,0-1 0,-1 0 0,1 0 0,2 0 0,3-3 0,0 0 0,0 0 0,0 0 0,-1-1 0,0 0 0,1 0 0,5-8 0,25-29 0,-20 20 0,37-32 0,-54 55 0,0 7 0,-5 7 0,5-14 0,-3 8 0,1 1 0,0-2 0,0 1 0,1 0 0,1 0 0,0 1 0,0 0 0,0-1 0,5 16 0,-5-21 0,1 0 0,0-1 0,1 1 0,-1-1 0,0 0 0,1 1 0,0-1 0,0 0 0,0 0 0,0 0 0,1 0 0,-1-1 0,1 1 0,-1 0 0,2-1 0,-2 0 0,1 1 0,1-2 0,-1 1 0,0-1 0,1 1 0,-1 0 0,0-1 0,1 0 0,-1 0 0,1 0 0,5 0 0,-1 0 0,0-1 0,0 0 0,0-1 0,0 0 0,0 0 0,0-1 0,0 1 0,0-2 0,13-5 0,-1-1 0,-1-1 0,24-17 0,-10-4 0,-36 34 0,0 0 0,-1 0 0,1 0 0,0 0 0,0 1 0,1-1 0,-1 0 0,1 1 0,0 0 0,-1-1 0,2 1 0,-3 8 0,3-9 0,0-1 0,0 1 0,0-2 0,1 2 0,0-1 0,-1 1 0,1-2 0,0 2 0,0-1 0,1 1 0,-1-1 0,1 0 0,-1 0 0,1 1 0,0-1 0,0 0 0,-1 1 0,1-2 0,0 2 0,1-2 0,-1 2 0,0-1 0,1-1 0,0 1 0,2 3 0,-2-3 0,1 0 0,-1 0 0,1-1 0,-1 0 0,1 1 0,-1 0 0,1-2 0,0 1 0,0 1 0,0-1 0,-1-1 0,2 1 0,-2-1 0,2 0 0,-2 0 0,1 0 0,0 0 0,0 0 0,1 0 0,-2 0 0,1-1 0,0 1 0,-1-1 0,2-1 0,-2 1 0,1 1 0,0-2 0,-1 0 0,1 1 0,-1-1 0,1 0 0,-1 1 0,0-1 0,1-1 0,-2 2 0,2-2 0,-2 1 0,1-1 0,0 1 0,-1-1 0,0 1 0,1-1 0,-1 1 0,0-2 0,0 2 0,0-1 0,0 0 0,-1 0 0,1 0 0,-1 0 0,1 1 0,-1-2 0,-1-3 0,1 3 0,-1 0 0,1 1 0,-1 0 0,0-1 0,0 1 0,0 0 0,-1-1 0,1 1 0,0 0 0,-1 0 0,-1 0 0,-1-3 0,-2-2 0,-2 0 0,-13-11 0,17 16 0,-8-15 0,13 17 0,-1 1 0,0 0 0,0-1 0,0 1 0,0-1 0,0 1 0,0-1 0,0 1 0,1-1 0,-1 1 0,0-1 0,1 1 0,-1 0 0,1 0 0,-1-1 0,0 1 0,1 0 0,-1-1 0,1 1 0,-1-1 0,0 1 0,1 0 0,-1 0 0,1-1 0,-1 1 0,1 0 0,-1 0 0,1 0 0,0 0 0,0-1 0,16-4 0,-1-1 0,0 2 0,22-5 0,-10 3 0,-23 6 0,0-2 0,0 2 0,0-1 0,0 0 0,0 1 0,0 0 0,0 1 0,0-1 0,0 1 0,6 1 0,-9-1 0,0 0 0,0 0 0,0 0 0,0 0 0,0 0 0,0 1 0,-1-1 0,1 0 0,0 1 0,-1-1 0,1 1 0,-1-1 0,1 2 0,-1-2 0,0 1 0,0 0 0,1 0 0,-2 0 0,1 0 0,0 0 0,0 0 0,-1 0 0,1 0 0,-1 0 0,1 4 0,-1 42 0,0-28 0,0-20 0,0 0 0,0 0 0,0 0 0,0 0 0,0 0 0,0 0 0,0 1 0,0-1 0,0 0 0,0 0 0,0 0 0,0 0 0,0 1 0,0-1 0,0 0 0,1 0 0,-1 0 0,0 0 0,0 1 0,0-1 0,0 0 0,0 0 0,0 0 0,1 0 0,-1 0 0,0 0 0,0 0 0,0 1 0,0-1 0,1 0 0,-1 0 0,0 0 0,0 0 0,0 0 0,0 0 0,1 0 0,-1 0 0,0 0 0,0 0 0,0 0 0,1 0 0,-1 0 0,0 0 0,0 0 0,0 0 0,0 0 0,0 0 0,0 0 0,0-1 0,0 1 0,0 0 0,0 0 0,1 0 0,-1 0 0,0 0 0,0 0 0,10-7 0,-7 6 0,44-36 0,-25 20 0,43-28 0,-65 45 0,1 0 0,-1 0 0,0-1 0,1 1 0,-1-1 0,1 1 0,-1 0 0,1-1 0,0 1 0,-1 0 0,1 0 0,-1-1 0,0 1 0,1 0 0,0 0 0,0 0 0,-1 0 0,1 0 0,-1 0 0,0 0 0,1 0 0,0 0 0,0 0 0,-1 0 0,1 1 0,0-1 0,-1 0 0,0 0 0,1 1 0,-1-1 0,1 0 0,-1 1 0,1-1 0,0 1 0,-1-1 0,1 0 0,-1 0 0,0 1 0,0-1 0,0 1 0,1-1 0,-1 1 0,1 0 0,-1-1 0,0 1 0,0-1 0,1 0 0,-1 1 0,0 0 0,0-1 0,0 1 0,0 0 0,0 0 0,0-1 0,0 0 0,0 2 0,1 4 0,-1 1 0,-1-1 0,-2 13 0,3-14 0,-2 40 0,3-36 0,-1-2 0,0 1 0,-1 0 0,0 0 0,0 0 0,-3 10 0,4-18 23,0 0 0,0 1 0,-1-1 0,1 0 0,0 1 0,0-1 0,0 0 0,0 0 0,0 0-1,0 0 1,-1 0 0,1 1 0,0-1 0,0 0 0,0 0 0,0 1 0,0-1 0,0 0 0,0 0 0,-1 0 0,1 1 0,0-1 0,0 0 0,-1 0 0,1 0 0,0 0 0,-1 0 0,1 1 0,0-1-1,-1 0 1,1 0 0,0 0 0,0 0 0,0 0 0,0 0 0,-1 0 0,1 0 0,0 0 0,-1 0 0,1-1 0,-5-2-3413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1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15880,'0'0'4279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2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15680,'0'0'568,"96"-26"-9,-15 13 169,18 1 8,3 2-64,-4 5 8,-11 5-80,-8 5 0,-14 2 16,-14 3 8,-10 1-152,-9-1 16,-9 1-128,-12 1 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5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9040,'0'0'13147,"-2"9"-12757,-9 64 216,4 0 0,1 91 0,18 158 942,-8-271-1238,2 63 2432,-5-121-2767,0 1-1,0 0 0,1 0 1,-1-1-1,4-7 1,2-2-2412,-6 12 930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6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0 15176,'0'0'849,"-11"12"-313,-119 122 1112,-2-28 219,131-105-1849,-7 6 165,-49 39 1829,57-45-1976,0-1 1,0 0 0,0 0-1,0 1 1,0-1 0,-1 0-1,1 1 1,0-1 0,0 0-1,0 0 1,-1 0 0,1 0 0,0 1-1,0-1 1,0 1 0,0-1-1,0 0 1,0 1 0,0-1-1,0 1 1,0-1 0,0 0-1,0 1 1,0-1 0,0 0-1,0 0 1,0 0 0,0 1-1,0-1 1,0 0 0,1 1 0,-1-1-1,0 1 1,0-1 0,0 0-1,1 1 1,-1-1 0,0 0-1,0 0 1,0 1 0,1-1-1,13 8 347,-12-6-314,153 85 1320,-124-72-1088,-2 2 1,0 0-1,-1 2 0,0 1 1,-3 2-1,1 0 0,30 35 0,-39-35 651,17 31-1,-29-46-728,-5-7-209,0 1 1,0-1-1,1 1 1,-1-1-1,1 1 0,-1-1 1,0 0-1,1 0 1,-1 1-1,1-1 1,-1 0-1,1 1 0,-1-1 1,0 0-1,1 1 1,-1-1-1,1 0 1,-1 0-1,1 0 1,0 0-1,-1 1 0,1-1 1,-1 0-1,0 0 1,1 0-1,-1 0 1,1 0-1,0-1 1,0 1-1,4-3-3948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 16783,'0'0'2543,"-2"12"-1514,-21 152 1623,15-69-1060,6 141 0,9-113 335,-7-98-446,0-29-5273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7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15976,'0'0'2701,"10"0"-2080,67-8 351,181-10 1563,-195 17-1316,1 3 0,85 13 0,-144-14-880,1 1 0,0 0 0,0-1 0,0 1 0,10 5 0,-15-7-286,0 1 1,0 0-1,0-1 0,-1 1 0,1 0 0,0 0 0,0-1 1,0 0-1,-1 1 0,1 0 0,-1 0 0,1 0 1,-1 0-1,1-1 0,0 1 0,-1 1 0,1-1 0,-1 0 1,0-1-1,1 1 0,-1 1 0,0-1 0,0 0 1,0-1-1,0 1 0,0 1 0,0-1 0,0 0 0,0-1 1,0 2-1,0-1 0,-1 0 0,1 0 0,-1-1 1,1 2-1,-1-1 0,1 0 0,-1 0 0,1-1 0,-1 1 1,0 1-1,-3 4-180,-6 8-363,6-8-2954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7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13672,'0'0'3841,"9"1"-3012,8 4-363,-1-3-1,1 1 1,0-2 0,-1 0-1,1-1 1,0-1 0,23-4-1,-38 5-397,0 0 0,-1-1 1,0 1-1,0 0 0,1 0 0,-1-1 0,0 0 0,0 1 0,1-1 0,-1 0 0,-1 0 0,1 1 0,1-1 0,-1 0 0,-1 0 0,1 0 1,0 0-1,0 0 0,0 0 0,0 0 0,-1-1 0,0 2 0,1-2 0,0 1 0,-1-1 0,1 2 0,-1-2 0,1-1 0,-1 2-9,-1-1-1,1 0 1,0 1-1,-1 0 0,1-1 1,-1 1-1,0-1 0,1 1 1,-1-1-1,0 2 0,0-2 1,0 1-1,0-1 1,1 2-1,-1-1 0,-1 0 1,1-1-1,1 1 0,-2 1 1,1-1-1,-1 0 0,1 0 1,0 1-1,-3-2 1,-1 1 41,0-1 0,0 1 0,-1 0 0,1 0 1,-1 1-1,1-1 0,0 1 0,-1 0 1,1 1-1,-10 1 0,13-2-59,-1 0 1,1 1-1,-1 0 0,0 0 1,1 0-1,-1-1 0,1 1 1,0 1-1,-1-1 0,1 0 1,-1 0-1,2 1 0,-2 0 1,2-1-1,-2 2 0,1-2 1,1 1-1,-1 1 0,0-2 1,1 2-1,0-1 0,-1 0 1,0 4-1,2-4 1,-1 2-1,1-2 0,0 1 1,0 0-1,0 0 0,1 0 1,-1-1-1,1 2 0,-1-2 1,1 1-1,0 0 0,0-1 1,2 4-1,1 3 82,1 0-1,10 12 1,-10-14-29,1 0 0,1-2 0,-1 2 0,1-2 0,0 1 0,0-1 0,0-1 0,1 1 0,0-1 0,-1 0 0,2-1 0,-1 0 0,0 0 0,0-1 0,2 0 1,-2-1-1,0 0 0,1 0 0,1-1 0,-2 0 0,1 0 0,-1-1 0,2 0 0,-2 0 0,0-2 0,0 2 0,12-6 0,-5 0 116,26-18 0,-18 9-4235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8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12160,'0'0'7739,"12"-1"-6957,111-15 935,-85 8-918,1 2 0,0 2 0,58 1 0,-91 5-553,2-2 0,-1 2 1,0 1-1,0-2 0,0 2 1,0 0-1,-1 0 0,1 1 0,11 7 1,-5-3 587,-12-7-801,-1-1 0,0 0 0,1 1-1,-1-1 1,0 0 0,0 0 0,0 1 0,0-1 0,0 1-1,0-1 1,0 1 0,1-1 0,-1 1 0,0-1 0,0 1-1,0-1 1,0 0 0,0 1 0,0-1 0,0 1 0,0-1-1,0 1 1,0-1 0,-1 1 0,1-1 0,0 1 0,0-1-1,0 0 1,0 0 0,0 1 0,0-1 0,-1 1 0,1-1-1,0 1 1,-1-1 0,1 0 0,0 1 0,-1-1 0,-16 17 170,17-16-203,-18 15-33,-23 14 1,20-15-2756,17-12 1563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5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14 9648,'0'0'6897,"-3"17"-6112,-2 37-114,3 0 0,4 62 0,-1-106-567,58 618 5846,-58-602-4719,-5-37 23,-9-44-517,-65-347 732,74 379-1386,1-2 0,2 1 0,0 0 0,1 0 0,2 0-1,0-1 1,7-26 0,-6 39-52,0 0-1,1 1 0,1-1 1,0 1-1,0 0 1,1 0-1,0 0 0,1 1 1,1 0-1,-1 0 1,1 1-1,1 0 0,0 1 1,0-1-1,18-11 1,-12 12-12,0 0 1,1 1-1,0 1 1,0 0-1,0 1 1,1 1 0,-1 0-1,1 1 1,0 1-1,0 1 1,0 0-1,0 2 1,0 0-1,0 0 1,0 2 0,0 0-1,0 1 1,-1 0-1,0 2 1,23 10-1,-33-14-12,-1 1 0,0 0-1,0 0 1,0 1-1,0 0 1,0-1 0,-1 2-1,0-1 1,0 0-1,0 1 1,5 7 0,-8-9-2,1 0 1,-1 0-1,0 0 1,1 0-1,-1 0 1,-1 0-1,1 0 1,0 1-1,-1-1 1,0 0 0,1 1-1,-1-1 1,-1 0-1,1 1 1,0-1-1,-1 0 1,0 0-1,1 1 1,-1-1-1,-1 0 1,1 0-1,-2 3 1,-6 9 19,0-1-1,-1 0 1,0 0-1,-21 20 1,-54 43 56,54-50 38,-1-2-1,-65 39 1,89-59-92,-3 0 52,1 1 0,0 0 0,-15 12 0,24-18-79,1 1 0,0-1 0,0 0 0,0 1 0,-1-1 0,1 0 0,0 1 0,0-1 0,0 1 0,0-1 0,0 0 0,0 1 0,0-1 0,0 0 0,0 1 0,0-1 0,0 1 0,0-1 0,0 0 0,0 1 0,0-1 1,1 0-1,-1 1 0,0-1 0,0 0 0,0 1 0,0-1 0,1 0 0,-1 1 0,0-1 0,0 0 0,1 0 0,-1 1 0,0-1 0,1 0 0,-1 0 0,0 1 0,1-1 0,-1 0 0,0 0 0,1 0 0,-1 0 0,18 10 0,-18-10 0,33 12 0,59 15 0,-66-21 0,0 1 0,-1 1 0,0 1 0,37 20 0,-53-24 0,41 28 0,-47-30 0,1 0 0,-1 0 0,0 0 0,0 0 0,0 1 0,0-1 0,-1 1 0,1 0 0,-1 0 0,3 6 0,-5-8 0,1 0 0,-1-1 0,0 1 0,0 0 0,0 0 0,0 0 0,0-1 0,-1 1 0,1 0 0,0 0 0,-1-1 0,1 1 0,-1 0 0,0-1 0,1 1 0,-1-1 0,0 1 0,0-1 0,0 1 0,0-1 0,0 1 0,-2 0 0,-32 30 0,26-25 0,-19 15 0,-1-1 0,-1-1 0,-1-1 0,0-2 0,-2-2 0,-43 15 0,34-16 0,-1-2 0,-1-3 0,0-1 0,-75 3 0,114-10 1,-1-1 1,1 0-1,-1 0 1,1-1-1,-1 1 1,1-1-1,-1 0 0,1-1 1,-6-1-1,10 1-3,-1 1-1,0 0 0,0 0 1,1-1-1,-1 1 0,1-1 1,-1 1-1,1-1 0,-1 1 1,1-1-1,0 0 0,0 0 1,0 0-1,0 0 1,0 0-1,0 0 0,1 0 1,-1 0-1,1 0 0,-1 0 1,1 0-1,0 0 0,0 0 1,0-1-1,0 1 0,0-2 1,4-32-4281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8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16783,'0'0'2688,"13"-3"-2046,32-9-204,23-5 732,72-11 0,-124 26-617,1 1-1,-2 0 1,1 2-1,1 0 0,-1-1 1,-1 3-1,1 0 1,18 6-1,-26-8-3804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09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58 122 18591,'0'0'922,"-6"9"28,-3 6-499,1 0-1,1 1 1,0 0-1,-5 18 1,10-27-308,0 0 0,0 0 0,2 0 0,-1 0 0,0 0 1,1 0-1,0 0 0,0-1 0,1 2 0,0-1 1,-1 0-1,2 0 0,1-1 0,3 14 0,-2-12-49,1-1 1,0 2-1,0-2 0,1 0 0,0 0 1,1 0-1,-1-1 0,1 0 0,0-1 1,0 1-1,1-1 0,0 0 0,-1-1 1,10 5-1,-4-4 1,-1-1 0,1 0 0,0-1 0,0 0 0,0-1 0,1 0 0,-1-1 0,0-1 0,18-1 0,-17-1 22,1 0-1,-1-1 1,1 0 0,-1 0-1,-1-2 1,1 0 0,-1-1 0,20-12-1,-24 13 16,-1 0 0,1-1 0,-1-1 0,0 0 0,-1 0 0,0-1 0,-1 1 0,1-1 0,-1-1 0,0 1 0,-1 0-1,6-15 1,-7 14-36,-2 0-1,1 0 1,-2 0-1,1 0 0,-1-1 1,0 0-1,-1 0 1,0 1-1,0-1 0,-1 1 1,-1 0-1,0-1 1,1 1-1,-3 0 0,2 0 1,-1 0-1,-2 0 1,1 1-1,0-1 0,-1 1 1,0 0-1,-1 0 1,0 1-1,1-1 0,-2 2 1,0-1-1,0 0 1,-14-8-1,8 7-95,-2 1 0,1 1 0,-1 0 0,0 1 0,-1 0 0,-25-3 0,18 4 0,0 3 0,-1-1 0,-43 4 0,59-1 145,1 0 0,0 1-1,0-1 1,0 1 0,-10 4 0,13-4-844,1 0 0,-1 0 1,1 0-1,-1 1 0,1-1 0,-5 5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0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0 177 12056,'0'0'11722,"13"-6"-11306,-1 0-317,-3 0-13,1 1 0,0 1 1,1-1-1,-1 1 0,1 1 0,-1 0 0,16-2 0,45 1 663,73 4 0,-53 1-144,-40-1-230,185 9 1271,-208-9-1416,-22 0-142,0 0 0,0 0 0,0 0-1,1 1 1,7 3 0,-12-4-39,0 0 0,0 1 0,0-1 0,0 0 0,0 0-1,0 1 1,0-2 0,0 1 0,1 0 0,-2 0 0,2-1 0,-2 1 0,1 0-1,1-1 1,-2 0 0,1 0 0,3-1 0,-4 1-15,0 1 1,0-1-1,0 0 1,0 0-1,0 0 1,-1 1-1,1-1 1,0 0-1,0-1 1,0 1-1,0 1 1,-1-1-1,0-1 1,1 1-1,-1 0 1,1 0-1,-1 0 1,1-1-1,-1 1 1,0 1-1,0-2 1,1 1-1,-1-1 1,0 2-1,0-2 1,-1 1-1,1-1 1,-1-1-1,0 0 0,0-1 0,-2 0 1,1 0-1,0 1 0,0-1 0,0 0 1,-1 1-1,0 0 0,1 0 0,-2 0 0,2 0 1,-2 1-1,1-1 0,-1 1 0,1-1 1,-1 2-1,0-2 0,1 2 0,-6-3 0,-10-2 36,0 0 0,-34-6 0,32 8-4,-55-11-10,120 22-56,226 46 0,-267-52 0,-1 0 0,1-1 0,-2 0 0,2 1 0,-1 1 0,0-1 0,0 0 0,0 0 0,0 0 0,0 1 0,0-1 0,-1 1 0,1 0 0,0-1 0,2 4 0,-3-3 0,0 0 0,-1-1 0,0 2 0,1-1 0,0-1 0,-1 2 0,0-2 0,1 2 0,-1-2 0,0 1 0,0 1 0,0-2 0,-1 2 0,1-2 0,-1 1 0,1 1 0,-1-2 0,1 1 0,-2 4 0,-6 7 0,2 0 0,-2 1 0,-1-2 0,0 1 0,-1-2 0,0 1 0,-1-1 0,0 0 0,-16 11 0,24-20 0,2-1 0,-1 1 0,1-1 0,-2 1 0,1-2 0,0 1 0,-1 1 0,2-1 0,-2 0 0,-3 0 0,5-1 0,1 0 0,-1 0 0,0 0 0,1 0 0,-1-1 0,1 1 0,-1 0 0,1 0 0,0 0 0,0 0 0,-1 0 0,1 0 0,-1 0 0,1 0 0,-1-1 0,1 1 0,-1 0 0,1-1 0,0 1 0,-1-1 0,1 1 0,0-1 0,-1 0 0,1 0 0,-1-1 0,0 1 0,1 0 0,0-1 0,-1 1 0,1-1 0,0 1 0,0 0 0,0-3 0,-6-184 0,1 153 0,5 33 0,0 1 0,0 0 0,0 0 0,-1 0 0,1 0 0,-1-1 0,1 2 0,-1-1 0,1 0 0,-1 0 0,0 0 0,1 0 0,-1 0 0,0 0 0,1 0 0,-1 1 0,0-1 0,0 0 0,0 1 0,0-1 0,0 1 0,0-1 0,0 0 0,0 1 0,0-1 0,0 1 0,-1-1 0,0 5 0,1-2 0,0 2 0,1-1 0,-1-1 0,1 2 0,0 4 0,0 8-3935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2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1 403 10752,'0'0'10033,"7"-11"-9472,112-191 2339,-119 200-2865,60-100 1649,-53 91-1337,1 1 0,0 0 0,0 0 0,1 1 0,0 0 0,1 1 0,13-9-1,-23 17-327,0 0 0,1 0 0,-1 0 0,0-1 0,0 1 0,1 0 0,-1 0 0,0 0 0,0 0 0,0 0-1,1 0 1,-1 0 0,0-1 0,1 1 0,-1 0 0,0 0 0,1 0 0,-1 0 0,1 1 0,-1-1 0,0 0 0,1 0-1,-1 0 1,0 0 0,0 0 0,0 0 0,0 1 0,1-1 0,-1 0 0,0 0 0,1 0 0,-1 0 0,0 0-1,0 0 1,1 0 0,-1 1 0,0-1 0,0 0 0,1 1 0,-1-1 0,0 0 0,0 1 0,0-1 0,0 0-1,0 1 1,0-1 0,0 1 0,0-1 0,0 0 0,0 0 0,0 0 0,0 0 0,0 1 0,0 0 0,0 22 360,0-19-305,-4 56 671,-13 59-1,9-69-188,8-49-539,0 2 0,-1-2 0,1 2 0,0-1 0,0 0 1,0 0-1,1 0 0,-1 3 0,0-5-14,0 0 0,0 1 0,0-1 1,0 0-1,0 0 0,0 0 0,0 1 0,0-1 1,1 0-1,-1 0 0,0 0 0,0 0 0,0 1 1,0-1-1,1 0 0,-1 0 0,0 0 0,0 0 1,1 0-1,-1 0 0,0 0 0,0 0 0,0 0 1,1 0-1,-1 0 0,0 0 0,0 0 0,1 0 1,-1 0-1,0 0 0,0 0 0,0 0 0,0 0 0,0 0 1,0 0-1,1 0 0,-1 0 0,0 0 0,0 0 1,0 0-1,1 0 0,-1 0 0,0 0 0,5-4 33,-1 0-1,0 1 0,0-1 0,6-8 0,-3 4-25,20-21-10,97-100 0,-101 107 0,-17 16 0,0 0 0,-1 1 0,2-1 0,0 1 0,0 0 0,13-7 0,-20 12 0,1 0 0,-1 0 0,0-1 0,0 1 0,1 0 0,-1 0 0,0 0 0,1 0 0,-1 0 0,0 0 0,1 0 0,-1 0 0,0 0 0,0 0 0,0 0 0,0 0 0,1 0 0,-1 0 0,0 0 0,1 0 0,-1 0 0,0 1 0,1-1 0,-1 0 0,0 0 0,0 0 0,1 1 0,-1-1 0,0 0 0,0 0 0,1 0 0,-1 1 0,0-1 0,0 0 0,0 0 0,0 1 0,0-1 0,0 0 0,0 0 0,0 0 0,0 0 0,0 1 0,0-1 0,1 0 0,-1 1 0,0-1 0,0 0 0,0 1 0,0-1 0,0 0 0,0 1 0,0-1 0,-1 1 0,0 19 0,0-18 0,-5 24 0,-9 26 0,9-34 0,0 0 0,2 0 0,0 1 0,-1 21 0,5-38 0,0 1 0,0 0 0,0-1 0,0 2 0,1-2 0,0 1 0,-1 0 0,1 0 0,-1-1 0,3 4 0,-2-5 0,0-1 0,-1 1 0,0 0 0,1 0 0,0 0 0,0 0 0,0-1 0,0 0 0,-1 1 0,1 0 0,0 0 0,0-1 0,0 1 0,0-1 0,-1 1 0,1-1 0,1 0 0,-1 0 0,0 0 0,-1 0 0,2 0 0,-1 0 0,0 0 0,0 0 0,0 0 0,0 0 0,0 0 0,1 0 0,13-4 0,0 0 0,-1-1 0,1 0 0,-1-1 0,0-1 0,18-12 0,76-59 0,-78 54 0,-25 21 0,0-1 0,0 0 0,0-1 0,0 0 0,0 0 0,-1 0 0,3-5 0,-33 41 0,21-22 0,-1 1 0,2 0 0,-1-1 0,1 1 0,1 0 0,0 0 0,-2 15 0,4-21 0,0-1 0,1 0 0,-1 1 0,1-1 0,0 0 0,0 1 0,1-1 0,-1 0 0,1 1 0,0-1 0,-1 0 0,1 1 0,0-1 0,1 0 0,-1 1 0,1-2 0,0 1 0,-1 0 0,1 0 0,1 0 0,-2-1 0,2 1 0,-1-1 0,1 1 0,-1-1 0,1 0 0,3 2 0,-4-3 0,0 0 0,-1-1 0,1 1 0,0-1 0,-1 0 0,0 0 0,1 0 0,0 0 0,-1 0 0,1 0 0,0 0 0,-1 0 0,1 0 0,0-1 0,-2 1 0,2-1 0,0 1 0,-1-1 0,1 0 0,-1 0 0,1 1 0,-1-1 0,0 0 0,1 0 0,-2-1 0,1 2 0,1-1 0,-1-1 0,0 1 0,1-2 0,1-1 0,1 0 0,-1-1 0,0 0 0,0 1 0,-1-1 0,1 0 0,2-9 0,-3 5 0,-2 0 0,1 0 0,-1 0 0,0-1 0,0 0 0,-1 1 0,0 0 0,-1 0 0,0 0 0,-1 0 0,1 0 0,-2 0 0,0 1 0,1 0 0,-2-1 0,-8-10 0,8 12 0,3 5 0,0 0 0,1 0 0,-1 0 0,1 1 0,-1-1 0,2-1 0,-4-2 0,4 5 0,0-1 0,0 0 0,0 0 0,0 1 0,0-1 0,0 0 0,1 1 0,-1 0 0,0-1 0,0 0 0,0 0 0,1 1 0,-1-1 0,0 0 0,1 1 0,-1 0 0,0 0 0,1-1 0,-1 0 0,0 1 0,0-1 0,1 1 0,0-1 0,-1 1 0,1-1 0,-1 1 0,1 0 0,0 0 0,-1 0 0,0 0 0,1-1 0,0 1 0,-1 0 0,1 0 0,1 0 0,11-4 0,1-1 0,0 3 0,0-1 0,25 0 0,-15 1 0,94-1 0,-87 5 0,-1-3 0,1-1 0,56-9 0,-80 8-3935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3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 11048,'0'0'7726,"0"13"-7014,8 65 545,22 94-1,17 9 595,-31-130-395,33 73 0,-47-120-1249,0-1 1,0 1-1,0-1 0,0 0 0,1 1 1,-1-1-1,1 0 0,-1 0 1,1-1-1,0 1 0,4 3 1,-6-6-145,0 0 1,0 0-1,0 0 1,0 0 0,-1 0-1,1 0 1,0-1-1,0 1 1,0 0-1,0-1 1,-1 1 0,1-1-1,0 1 1,0-1-1,0 1 1,0-1-1,-1 1 1,0 0 0,1-1-1,0 0 1,-1 0-1,1 0 1,0 1-1,-1-1 1,1 1 0,-1-1-1,0 0 1,0-1-1,14-27 299,-12 24-214,24-59 13,54-121 474,-63 149-545,3 0 0,1 2 0,27-33 0,-27 39-90,26-42 0,-47 69 0,0 0 0,1 1 0,-1-1 0,0 0 0,0 0 0,0 1 0,0-1 0,0 0 0,1 0 0,-1 0 0,0 0 0,0 1 0,0-1 0,-1 0 0,1 0 0,0 0 0,0 0 0,0 1 0,0-1 0,0 0 0,0 0 0,-1 0 0,1 1 0,-1-1 0,1 1 0,-1-1 0,0 0 0,1 1 0,-1-1 0,1 0 0,0 1 0,-1-1 0,0 1 0,0 0 0,0-1 0,1 1 0,-1-1 0,1 1 0,-1 0 0,-2-1 0,-2-1 0,-1 0 0,1 0 0,0 1 0,-10-3 0,-30-1 0,-75 0 0,-47 12 0,-6 0 0,109-7 0,62 0 0,3-1 0,8-3 0,14-1 0,-3 4-27,0 0-1,1 2 1,20 2-1,-16-1-3849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4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60 174 12864,'0'0'5301,"-2"9"-4457,-34 340 2926,19-141-1836,12-120 1225,15-513 108,-10 143-1647,1 275-1620,-1-1 0,1 2 0,0-2 0,1 2 0,0-2 0,-1 2 0,2-2 0,0 1 0,5-8 0,-7 12 0,1 1 0,0-2 0,0 2 0,1-1 0,-1 0 0,1 0 0,-1 2 0,1-2 0,0 1 0,0 0 0,0 0 0,0 0 0,0 0 0,1 1 0,-1 0 0,0 0 0,1-1 0,-1 1 0,0 1 0,6-1 0,4 0 0,-1 1 0,1 1 0,-1 0 0,1 0 0,-1 1 0,1 0 0,17 8 0,-21-7 0,0 0 0,0 1 0,0 1 0,-1 0 0,0 0 0,0 0 0,0 0 0,-1 1 0,0 1 0,8 8 0,-12-12 0,0 1 0,-1 0 0,1 0 0,-1 0 0,0-1 0,1 1 0,-2 1 0,1-1 0,-1 1 0,0-1 0,0 0 0,0 1 0,0-1 0,-1 0 0,0 1 0,0 0 0,0 0 0,0-1 0,-1 1 0,-1 5 0,0-4 0,-1 0 0,1 0 0,-1 0 0,0 0 0,0-1 0,-1 0 0,1 1 0,-1-1 0,0 0 0,-1 0 0,1-1 0,-1 1 0,-8 5 0,-1 0 0,0-1 0,0-2 0,-1 1 0,0-1 0,-1-1 0,0 0 0,0-1 0,1-1 0,-2-1 0,1 0 0,0-2 0,-24 1 0,38-1 0,0-1 0,1 0 0,-1 0 0,0-1 0,1 1 0,-1 0 0,0-1 0,1 1 0,-1-1 0,0 1 0,1 0 0,-1-1 0,1 0 0,-1 0 0,1 0 0,-1 0 0,1 0 0,0 0 0,0 0 0,-1-1 0,1 2 0,0-2 0,0 1 0,0-1 0,0 1 0,0-1 0,0 1 0,1 0 0,0-1 0,-1 0 0,0 1 0,1-1 0,-1 0 0,1 1 0,0-1 0,0 0 0,0 1 0,0-1 0,0 0 0,0 1 0,0-1 0,1-2 0,3-14-3935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4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14568,'0'0'3831,"72"2"-2775,-12 3-144,11 0 0,9 0-88,-4 3 16,-4 3-152,-6-1 16,-7-5-168,-7-5 0,-8 0-280,-7 0-8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7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1 903 12960,'0'0'5433,"6"-14"-4775,65-165 1025,-1-3 405,62-253 0,-127 420-1752,-2-2 1,-1 0-1,2-23 0,-4 40-324,0 0 0,0 0 0,0 0 0,0 0 0,0-1 0,0 1-1,0 0 1,0 0 0,0 0 0,0 0 0,0 0 0,0 0 0,0 0 0,0 0 0,0 0 0,0 0-1,0 0 1,0-1 0,0 1 0,-1 0 0,1 0 0,0 0 0,0 0 0,0 0 0,0 0-1,0 0 1,0-1 0,-1 1 0,1 0 0,0 0 0,0 0 0,0 0 0,0 0 0,-1 0-1,1 0 1,0 0 0,0 0 0,0 0 0,0 0 0,-1 0 0,1 0 0,0 0 0,0 0 0,0 0-1,0 0 1,0 0 0,0 0 0,0 0 0,0 0 0,0 0 0,0 0 0,0 0 0,-1 1-1,1-1 1,0 0 0,0 0 0,0 0 0,0 0 0,0 0 0,0 0 0,-1 1 0,-7 5 274,3 0-194,1 1-1,-1-1 1,0 1-1,1 0 1,1-1-1,-4 10 1,-14 48 268,19-55-306,-11 41 216,3 1 0,3 0 0,2 0 0,2 101 0,3-131-153,2 1 0,1 0 0,1-1 0,6 23 0,-8-35-43,2 0 0,-1-1 0,1 1-1,0 0 1,0-1 0,1-1 0,0 2 0,1-2 0,0 1-1,0-2 1,14 14 0,-14-16-32,-1-1 0,1-1 1,0 2-1,1-2 0,-1 1 0,0-2 1,0 1-1,1 0 0,-1-1 0,1-1 0,0 1 1,-1-1-1,0 1 0,1-2 0,8 0 0,-4-1 31,2 0 1,-1 0-1,0-2 0,0 1 0,-1-1 0,1-1 0,13-7 0,-10 3-28,0 0 0,-1-1 1,-1 0-1,24-23 0,-33 28-37,1-1 0,-1 1 0,0-1-1,1 0 1,-2 1 0,0-2 0,1 1 0,-2-1 0,1 1 0,-1-1 0,0 0-1,-1 1 1,1-2 0,0-9 0,-2 10-8,0 1 0,0-1 0,-1 0 0,0 1 0,0 0 0,-4-13 0,4 18 0,1 0 0,0-1 0,-1 1 0,0 0 0,1-1 0,-1 1 0,0 0 0,0 0 0,0 0 0,0-1 0,0 1 0,0 1 0,0-1 0,0-1 0,-1 1 0,1 0 0,0 1 0,0 0 0,-1-1 0,1 0 0,0 1 0,-1-1 0,0 1 0,1-1 0,0 1 0,-1 0 0,0-1 0,2 1 0,-2 0 0,0 0 0,1 0 0,0 1 0,-1-1 0,0 0 0,1 1 0,0-1 0,-2 2 0,-2-1 0,0 1 0,1 1 0,0-1 0,0 1 0,0-1 0,0 1 0,0 1 0,1-1 0,-1 0 0,1 1 0,0-1 0,0 1 0,0 0 0,1 1 0,-1-1 0,1 0 0,-1 0 0,2 1 0,-1-1 0,0 1 0,0 9 0,0-7 0,0 0 0,2 1 0,-1-1 0,1 1 0,0-1 0,0 1 0,1-1 0,-1 1 0,1-1 0,1 1 0,0-1 0,0 0 0,6 11 0,-4-9 0,1-2 0,1 1 0,-1-1 0,1 1 0,0-2 0,1 1 0,-1 0 0,2-2 0,-1 1 0,1-1 0,-1 1 0,2-2 0,-1 0 0,11 5 0,-11-6 0,-2-1 0,2 0 0,-1 0 0,1-1 0,-2 0 0,2 0 0,-1 0 0,1-1 0,-1 0 0,1-1 0,-1 0 0,1 0 0,-1 0 0,1-1 0,-2 0 0,2-1 0,-2 1 0,9-5 0,6-8 0,1 0 0,-1-1 0,-1-1 0,-1-1 0,26-32 0,-37 41 0,-1 0 0,0 0 0,0-1 0,5-13 0,-10 20 0,0-1 0,-1 1 0,1-1 0,-1-1 0,0 2 0,-1-1 0,1 0 0,0 0 0,-1 0 0,0 0 0,0 0 0,0 0 0,0 0 0,-1-1 0,0-3 0,0 7 0,0 0 0,1 0 0,-1-1 0,0 1 0,0 0 0,1 0 0,-1-1 0,0 1 0,-1 0 0,1 1 0,1-2 0,-1 1 0,-1 0 0,1 0 0,0 1 0,0 0 0,-1-1 0,0 0 0,2 1 0,-2-1 0,-1 0 0,1 1 0,1-1 0,-1 1 0,1 0 0,0-1 0,-1 0 0,1 0 0,0 0 0,0 1 0,-1-1 0,1 0 0,1 0 0,-3-2 0,4 3 0,0-1 0,0 0 0,-1 1 0,1-1 0,0 0 0,0 0 0,0 1 0,0 0 0,-1 0 0,1-1 0,1 1 0,-1-1 0,0 1 0,1 0 0,3-2 0,0 2 0,0 0 0,0-1 0,0 1 0,0 0 0,0 0 0,0 1 0,0-1 0,8 3 0,-11-2 0,0-1 0,-1 0 0,2 1 0,-1 0 0,-1 1 0,1-1 0,-1-1 0,1 2 0,0-1 0,-1 1 0,1-1 0,-1 0 0,1 1 0,-1-1 0,0 1 0,0 0 0,1-1 0,-2 1 0,1 1 0,0-2 0,0 1 0,0 0 0,-1 0 0,1 0 0,-1 4 0,1 9 0,0 0 0,-3 20 0,1-23 0,0-1 0,1 0 0,0 1 0,1-1 0,3 19 0,-2-27 0,-2 0 0,2 1 0,-1-1 0,1 0 0,-1 0 0,2 0 0,-2 1 0,2-2 0,-1 1 0,0-1 0,1 1 0,-1 0 0,1-1 0,0 0 0,-1 1 0,2-2 0,-1 1 0,0 0 0,0-1 0,0 1 0,1-1 0,4 1 0,-6-1 0,1 0 0,0-1 0,0 0 0,-1 0 0,1 0 0,-1 0 0,1 0 0,0 0 0,-1-1 0,1 1 0,-1-1 0,1 0 0,-1 1 0,1-1 0,-1-1 0,3 0 0,5-4 0,0 0 0,12-12 0,-17 13 0,23-20 0,36-42 0,-11 11 0,-41 41 0,10-9 0,-21 23 0,0 1 0,-1-2 0,1 1 0,1 0 0,-1 1 0,0-1 0,0 1 0,0-1 0,1 1 0,-2-1 0,2 0 0,-1 1 0,1 0 0,-2-1 0,2 1 0,-1 0 0,3 0 0,-3 0 0,-1 0 0,1 0 0,-1 1 0,1-1 0,-1 0 0,0 0 0,0 1 0,1-1 0,-1 0 0,1 1 0,-1-1 0,1 1 0,-1-1 0,0 0 0,1 0 0,-1 0 0,0 1 0,1 0 0,-1-1 0,0 1 0,0-1 0,0 1 0,0-1 0,0 1 0,0-1 0,0 1 0,2 15 0,-2-13 0,0 17 0,-6 36 0,4-38 0,0 1 0,1 27 0,1-45 0,-1 0 0,1 0 0,0-1 0,0 1 0,1-1 0,-1 1 0,0-1 0,0 1 0,0 0 0,0-1 0,1 1 0,-1 0 0,0-1 0,0 0 0,1 1 0,-1-1 0,1 1 0,-1-1 0,1 1 0,-1 0 0,0-1 0,0 1 0,1-1 0,-1 0 0,1 0 0,-1 0 0,1 1 0,0-1 0,-1 0 0,1 1 0,-1-1 0,0 0 0,1 0 0,0 0 0,0 1 0,-1-1 0,1 0 0,0 0 0,-1 0 0,0 0 0,1 0 0,0 0 0,-1-1 0,1 1 0,0 0 0,-1 0 0,1 0 0,-1-1 0,1 1 0,-1 0 0,1-1 0,-1 1 0,1 0 0,0 0 0,0-1 0,5-3 0,1-1 0,-1 1 0,9-8 0,-10 8 0,3-3 0,2-2 0,1 0 0,0 0 0,0 1 0,1 1 0,0 0 0,1 0 0,23-8 0,-36 14 0,1 1 0,0 0 0,0 0 0,0 0 0,0 0 0,0 0 0,0 0 0,0 0 0,0 0 0,0 0 0,-1 0 0,1 0 0,0 0 0,1 0 0,-1 0 0,-1 0 0,1 0 0,0 1 0,0-1 0,0 1 0,0-1 0,-1 1 0,1-1 0,0 1 0,1 0 0,-1 1 0,-1 0 0,2-1 0,-1 2 0,0-1 0,0 0 0,-1 0 0,0-1 0,2 5 0,-2-4 0,0-1 0,0 0 0,0 1 0,1 0 0,-1-1 0,1 0 0,0 1 0,-1-1 0,0 0 0,1 0 0,0 1 0,0-1 0,0 0 0,0 0 0,-1 0 0,1 1 0,1-1 0,-1-1 0,0 1 0,2 2 0,0-3 0,0 0 0,0 0 0,0-1 0,0 1 0,0-1 0,0 0 0,0 0 0,0 1 0,0-1 0,-1-1 0,1 1 0,0 0 0,3-4 0,-2 4 0,11-8 0,-1 2 0,0-1 0,1 2 0,22-8 0,-33 14 0,1-1 0,-1 0 0,1 0 0,-1 0 0,1 1 0,0 0 0,-1 0 0,1 1 0,-1-1 0,1 1 0,-1 0 0,0 0 0,1 0 0,-1 1 0,0 0 0,8 3 0,21 18 0,-20-13 0,0-2 0,28 14 0,-38-20 0,1-1 0,1 1 0,-1-1 0,0 0 0,0 0 0,0-1 0,0 1 0,1-1 0,-1 0 0,0 0 0,0 0 0,0-1 0,0 1 0,1-1 0,5-2 0,-9 3 71,1-1 0,-1 0-1,0 1 1,0-1 0,0 0 0,0 0 0,0 0 0,0 0-1,0 1 1,0-1 0,1-3 0,3-5-4856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17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13360,'0'0'9953,"15"0"-9209,452-25 2881,-270 15-2029,49-5 1478,-208 13-2806,-26 2-238,0-1 0,15-3 0,-24 3-589,1 0 0,0 0-1,-1-1 1,0 1 0,1-1-1,4-2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24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9848,'0'0'2136,"10"-1"-1316,471-24 2272,-262 22-2347,290 31 0,-408-14-498,62 6-26,-153-20-2475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5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1 260 15680,'0'0'1685,"13"1"-1196,55-2 2,0-3-1,103-20 1,143-44 673,-212 42 33,0-4 0,154-69 0,-241 90-3892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25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 8432,'0'0'6906,"-3"9"-6640,-4 20 23,2 0 1,-4 35 0,8-44-146,0 232 1369,2-218-1194,-6 35 0,0 9 651,6-78-956,-1 0 0,0 0 1,0 0-1,0 1 0,0-1 0,0 0 1,0 0-1,0 0 0,0 0 0,0 0 0,0 1 1,0-1-1,0 0 0,0 0 0,0 0 1,0 0-1,0 0 0,0 0 0,0 0 0,0 0 1,0 0-1,0 0 0,0 0 0,0 1 0,0-1 1,0 0-1,-1 0 0,1 0 0,0 0 1,0 0-1,0 0 0,0 1 0,0-1 0,0 0 1,0 0-1,0 0 0,0 0 0,0 0 1,0 0-1,0 0 0,0 0 0,0 0 0,-1 0 1,1 0-1,0 0 0,0 0 0,0 0 0,0 1 1,0-1-1,-1 0 0,1-1 0,0 1 1,0 0-1,0 0 0,-8-7 301,-7-17-4,-19-46 227,23 46-116,-1 1 1,-27-42-1,43 84-112,1 0 0,0 1 0,11 19 0,-9-22-209,2 1 0,0-1 0,1-1-1,17 23 1,-25-37-78,0 0 0,0 0 0,0-1 0,0 1-1,1-1 1,-2 1 0,2-1 0,-1 0 0,1 0 0,-1 0 0,1 0-1,-1-1 1,2 1 0,-2-1 0,1 1 0,-1-1 0,1 0-1,0 0 1,0 0 0,-1 0 0,1 0 0,-1-1 0,1 0 0,0 1-1,-1 0 1,1-2 0,4-1 0,6-3 87,0-1 0,0 0-1,22-18 1,-23 16-43,-8 5-17,0 1 0,1 0 0,-1-2 0,-1 1 0,1 0 0,4-6 0,-8 9-35,1 0 0,0 0 1,0 0-1,-1 0 0,1-1 1,0 2-1,-1-2 1,0 1-1,0 0 0,0 0 1,1 0-1,-1-1 0,0 1 1,0 0-1,0 0 0,0-1 1,0 1-1,0 0 0,0 0 1,-1 0-1,1-1 0,0 1 1,0 0-1,-1 0 0,1 0 1,-1-1-1,0 2 0,1-1 1,-1 0-1,0-1 0,1 1 1,-1 1-1,0-1 0,0 0 1,-1-1-1,-4-2 25,-1 0 1,1 1-1,-1-1 0,0 1 1,1 1-1,-2-1 0,1 1 1,-9-1-1,-1 0 53,0 0 1,-28 1-1,11 3 28,15-1 33,-1 0-1,-29-4 0,49 3-150,0 1 0,0 0-1,0 0 1,0 0 0,0-1 0,0 1 0,0 0-1,0-1 1,0 1 0,1 0 0,-1-1 0,0 1-1,0 0 1,0-1 0,0 1 0,1 0-1,-1-1 1,0 1 0,0 0 0,1 0 0,-1 0-1,0 0 1,0 0 0,1-1 0,-1 1 0,0 0-1,0 0 1,0 0 0,1-1 0,-1 1-1,0 0 1,1 0 0,11-9-2954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29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10656,'0'0'15130,"9"3"-15027,4 1-35,-2-1 0,2 0 0,-1-1 1,23 1-1,-33-3-58,0 0 0,0 1 0,0-1 0,-1 0 0,1 1 1,0-1-1,-1 1 0,1 0 0,0-1 0,-1 1 0,1 0 0,0 0 0,-1 0 1,0 0-1,1 0 0,-1 0 0,0 1 0,1-1 0,-1 0 0,0 1 0,0-1 0,0 0 1,0 1-1,0 0 0,0-1 0,-1 1 0,1 0 0,-1-1 0,1 4 0,2 4 27,-1 1 0,0 0-1,-1 0 1,-1 10-1,0-11-11,1 87 194,-2-58-122,2-2 1,2 1 0,6 39 0,-7-71-77,-2-2 2,0 0 0,0 0 0,1-1 0,0 2 0,0-2 0,0 1 0,0-1 0,0 1-1,1-1 1,-1 1 0,3 2 0,-3-4-16,-1-1 0,0 0 0,1 0 0,-1 0 0,0 0-1,0 0 1,0 0 0,1 0 0,-1 0 0,1 0 0,-1 0 0,1 0 0,-1 0 0,0 0-1,1 0 1,-1 0 0,1 0 0,-1 0 0,0 0 0,0-1 0,0 1 0,0 0-1,1 0 1,-1 0 0,0 0 0,1 0 0,-1 0 0,0-1 0,1 1 0,-1 0 0,0 0-1,0-1 1,1 0 0,7-11 105,-6 8-82,25-46 669,39-101 1,-57 129-400,-4 11-82,-1-1 0,5-20 0,-5 20-79,-1 0 0,1 1 0,0 0 0,11-20 0,-14 30-132,0 0 1,1 1-1,-2-1 1,1 0-1,1 0 0,-1 0 1,0 0-1,0 1 1,0 0-1,1-1 0,-1 0 1,0 1-1,0 0 1,1-1-1,-1 1 1,0 0-1,1-1 0,-1 1 1,0 0-1,1 0 1,0 1-1,31 4 29,-8 0-23,-18-3 9,1-1 1,-1 0 0,0 2 0,0-1 0,-1 1 0,8 3 0,-14-6-15,1 0 0,-1 0 0,1 0 0,-1 1 0,1-1 0,-1 0 0,1 1 0,-1-1 0,1 0-1,-1 1 1,0-1 0,0 1 0,0-1 0,1 0 0,-1 1 0,0-1 0,0 0 0,1 0 0,-1 1 0,0 0 0,0-1 0,0 1 0,1 0 0,1 5-483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0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14368,'0'0'5213,"3"8"-4795,-3-6-409,7 18 385,-1 0 0,-1 0 1,-1 1-1,2 21 0,-7-36-60,1 0 0,1 0 0,0 0-1,-1 0 1,4 10 0,0-19-3019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1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10344,'0'0'18368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2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10848,'0'0'8215,"8"11"-7769,23 26 402,-1 2 1,33 60-1,15 67 1163,-73-157-1743,1 0 0,0 0 0,0 0 0,1-1 0,0 0 0,12 10 0,-10-9 142,-9-9-389,0 0-1,0 1 1,0-1-1,1 0 0,-1 0 1,0 0-1,0 0 1,1 0-1,-1 1 1,0-1-1,1 0 1,-1 0-1,0 0 1,0 0-1,1 0 0,-1 0 1,0 0-1,0 0 1,0 0-1,0 0 1,0 0-1,1 0 1,-1 0-1,0 0 1,0-1-1,1 1 0,-1 0 1,0 0-1,0 0 1,1 0-1,-1 0 1,0-1-1,0 1 1,1 0-1,-1 0 0,0 0 1,0-1-1,0 1 1,1 0-1,-1 0 1,0-1-1,0 1 1,0 0-1,0 0 1,0-1-1,0 1 0,0 0 1,0 0-1,0 0 1,0 0-1,0-1 1,5-17 133,-4 14-72,90-244 1528,-37 111-377,-53 135-1187,0 1-1,0-1 1,-1 0 0,1 0 0,-1 0 0,1 1-1,-1-2 1,1 1 0,-1 0 0,0 0-1,0 1 1,0-2 0,0 1 0,-1 1 0,1-2-1,-1 2 1,0-4 0,0 3-26,-1 0-1,0 1 1,2 0-1,-2-1 1,0 1-1,1 0 1,-1 0-1,0 0 1,1 0-1,-1 0 1,0 0 0,0 1-1,0 0 1,0-1-1,1 1 1,-2-1-1,-3 1 1,-20-5 52,-2 2 0,1 2 0,-1 0 0,1 2 0,0 0 0,-34 8 0,50-8 33,-1 0 1,-19 0 0,23-1-94,8 0-28,0 0 1,0 0-1,0 1 0,-1-1 0,1 0 0,0 0 1,0 0-1,0 0 0,0 0 0,0 0 1,0 0-1,-1 0 0,1 0 0,0-1 1,0 1-1,-1 0 0,1 0 0,0 0 1,0 0-1,-1 0 0,1 0 0,0 0 1,0-1-1,0 1 0,-1 0 0,1 0 1,0 0-1,0 0 0,0-1 0,0 1 1,-1 0-1,1 0 0,0 0 0,0 0 1,0 0-1,0 0 0,0 0 0,0-1 1,0 1-1,0 0 0,0 0 0,0-1 1,0 1-1,0 0 0,0 0 0,0-1 1,0 1-1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3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15272,'0'0'1241,"14"-4"-735,-2 0-407,16-5 240,1 1-1,0 2 1,35-4 0,-40 9 54,-1 1-1,34 4 1,-47-2-189,0-1 0,0 2 1,0-1-1,0 2 0,-1-1 0,1 1 0,0 0 0,9 8 1,-17-11-149,-1 0 0,1 0 0,-1-1 1,0 2-1,1-1 0,-1 1 0,0-2 0,0 2 1,1 0-1,-1-1 0,-1 0 0,1 1 1,0 0-1,0-1 0,0 1 0,0 0 0,-1-1 1,0 1-1,0 0 0,1-1 0,-1 1 0,0 0 1,0-1-1,0 2 0,0 2 0,-6 14-2751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3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11552,'0'0'18434,"10"-13"-18333,27-36-3806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4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 9040,'0'0'11535,"0"11"-11113,-2 7-198,-1 0 0,-1 0 0,-8 25 0,-13 28 787,-18 80 0,38-122-690,0 1 0,1-1 0,2 1 0,1 0 0,6 55 0,-3-68-167,0-1 0,1 1 1,2-1-1,0 0 1,0-1-1,0 1 0,3 0 1,-1-1-1,15 22 0,-5-13 198,1-2-1,2 1 0,37 33 0,-48-47-235,1-2 0,1 1 1,0-1-1,0 0 0,1-1 1,-1-1-1,1 0 0,0-1 0,0 1 1,0-2-1,15 3 0,-18-5-78,1-1 0,0-1-1,-1 1 1,18-4 0,-5-1-3793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5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11256,'0'0'7055,"8"11"-6549,24 35 193,-2 0 0,34 73 0,-37-53 74,-3 1 1,19 81-1,-32-95-193,-3-1 0,-1 0 0,-1 85 0,-7-118-337,-1-1-1,0 1 1,-1 1 0,-1-2-1,-1 0 1,0 0 0,-2 0-1,-16 34 1,20-47-101,0-1 1,1 1 0,-2-1-1,1 1 1,-1-1 0,0 0-1,0-1 1,0 2 0,0-2-1,0 0 1,-1 1 0,-6 2-1,10-6-122,1 0-1,-1 0 0,1 1 1,0-1-1,0 0 0,-1 0 1,1 0-1,-1 0 0,1 1 1,-1-1-1,1 0 0,-1 0 1,1 0-1,-1 0 0,1 0 1,0 0-1,0 0 0,-1-1 1,1 1-1,-1 0 0,1 0 1,-1 0-1,1 0 0,-1-1 1,1 1-1,-1 0 0,1-1 1,0 1-1,0 0 0,0 0 1,-1 0-1,1 0 0,0-1 1,-1 1-1,1 0 0,0-1 0,0 1 1,-1-1-1,1 1 0,0-1 1,0 1-1,0-1 0,-1 1 1,1 0-1,0-1 0,-1-16-4098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6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12960,'0'0'9246,"8"-4"-8842,1 0-302,40-19 584,-44 21-471,0 0 0,0 1 0,0 0-1,0 0 1,0 0 0,0 0 0,0 1-1,0 0 1,8 0 0,-11 1-157,-1 0 0,1 0 1,0-1-1,-1 1 0,1 0 0,-1 0 0,0 0 1,1 0-1,-1 0 0,1 0 0,-2 0 1,2 1-1,-1-1 0,0 0 0,0 1 1,0-1-1,0 1 0,0-1 0,0 1 0,-1 0 1,1-1-1,-1 1 0,0 0 0,1 1 1,2 8 127,-2 0 1,3 18 0,-3-14-31,3 60 474,-3-47-268,0-2 0,8 41 0,-7-59-196,1 1 0,0-1 0,0 0 0,0 0 0,2 0 0,-1-1 0,8 12 0,-12-18-141,1-1 1,0 0 0,0 1-1,0 0 1,-1-1 0,1 1-1,0-1 1,-1 1-1,1-1 1,0 0 0,0 1-1,0-1 1,0 0 0,0 0-1,0 0 1,0 0 0,-1 0-1,1 0 1,0 0 0,0 0-1,0 0 1,0 0-1,-1-1 1,1 1 0,0 0-1,0-1 1,0 1 0,0-1-1,-1 1 1,1-1 0,0 1-1,-1-1 1,1 1-1,0 0 1,0-1 0,-1-1-1,27-24 336,-17 13-311,-1 0 1,0-1-1,0 0 0,-2 0 1,10-25-1,20-81 260,-15 45-234,-18 65-76,0-2 0,9-13 0,-5 9 0,-7 15 0,-1 0 0,1 1 0,-1 0 0,1-1 0,0 0 0,0 0 0,0 1 0,0-1 0,-1 1 0,1-1 0,0 1 0,0 0 0,0 0 0,0-1 0,-1 1 0,1 0 0,0 0 0,0-1 0,0 1 0,0 0 0,0 0 0,0 0 0,0 0 0,0 0 0,0 1 0,-1-1 0,1 0 0,2 1 0,24 9 0,-12-1 0,-12-7 0,2 1 0,-2-1 0,1 0 0,0 0 0,0 0 0,0 0 0,0-1 0,1 0 0,7 2 0,-12-3 26,0 0 0,0 0 0,0 0 1,0-1-1,1 1 0,-1 0 0,0 0 0,0 0 0,1 0 1,-1-1-1,0 1 0,0 0 0,0 0 0,1 0 0,-1-1 0,0 1 1,0 0-1,0 0 0,1-1 0,-1 1 0,0 0 0,0 0 1,0 0-1,0 0 0,0 0 0,0-1 0,0 1 0,0 0 1,0 0-1,0-1 0,0 1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1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1 255 11760,'0'0'5078,"20"-4"-4186,269-58 1235,-41-11-814,93-23 892,-304 89-1629,1 2 0,-1 1 0,42 1 0,-77 3-526,1 0-1,-1 0 0,0 0 1,1 1-1,-1-1 1,0 1-1,0-1 0,1 1 1,-1 0-1,0 0 0,0 0 1,0 0-1,0 0 1,3 2-1,4 7-3208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36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19199,'0'0'2220,"13"-1"-1521,236-11 2622,-225 14-2115,39 8 0,-53-7-602,-9-3-573,0 0 0,0 0 0,0 1 0,0-1 0,-1 0-1,0 0 1,1 1 0,0-1 0,0 0 0,-1 0 0,1 0 0,-1 1 0,0-1 0,1 1-1,0-1 1,-1 1 0,1-1 0,0 1 0,-1 0 0,1-1 0,-1 0 0,0 1-1,0-1 1,0 1 0,1 0 0,-1 0 0,0-1 0,1 1 0,-1-1 0,0 1 0,0 0-1,0 0 1,0-1 0,0 1 0,0 0 0,0-1 0,0 3 0,-4 7-3690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42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9744,'0'0'11058,"7"11"-10730,-2-2-239,-1-5-46,-1 1-1,0 0 0,-1-1 0,1 1 0,-1 0 0,0 1 0,0-1 1,-1 0-1,1 1 0,-1-1 0,-1 1 0,1 9 0,5 76 1437,-6-90-1415,0 0 1,0 0-1,0-1 0,0 2 0,0-1 1,1 0-1,-1 0 0,0-1 1,1 1-1,-1 0 0,1 0 1,-1 0-1,0 0 0,1-1 0,-1 1 1,2 1-1,-2-2-46,1 0 0,0 0-1,-1 0 1,0 1 0,1-1 0,-1 0-1,1 0 1,-1 0 0,1-1-1,0 1 1,-1 0 0,1 0 0,-1 0-1,0 0 1,1 0 0,-1-1 0,1 1-1,-1 0 1,1-1 0,0 1 0,-1 0-1,1-1 1,-1 1 0,0 0 0,0 0-1,0 0 1,1-1 0,-1 1-1,1-2 1,4-3-3162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46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1 659 9648,'0'0'8661,"8"-4"-8227,-3 2-374,0-1 0,-1 1-1,1-1 1,0 0-1,-1 0 1,0 0 0,-1-1-1,1 0 1,0 1-1,-1-1 1,0-1-1,1 1 1,-2-1 0,2 1-1,1-8 1,108-245 3946,-111 253-3822,0 0-1,0 0 0,2 0 1,-2 0-1,1-1 0,1 2 1,-1-1-1,0 1 0,1-1 1,0 1-1,8-5 0,-12 8-146,1 0-1,1 0 0,-1 0 1,0 0-1,0 0 0,0 0 1,0 0-1,1 0 0,-2 0 1,1 0-1,0 1 0,1-1 1,-1 1-1,-1-1 0,1 1 1,0 0-1,0-1 0,1 1 1,-2-1-1,1 1 0,0 0 1,-1 0-1,1 0 0,0 0 1,0-1-1,0 2 0,16 28 222,-11-12-143,0 1 0,0 0 1,-2-1-1,0 1 0,-1 1 0,0 36 1,-4-32-23,1 0 0,-3-1 1,0 2-1,-1-2 0,-11 30 0,14-47-47,-2 0 0,1 0-1,-1-1 1,1 1 0,-1 0-1,-1-1 1,0 0 0,-3 5-1,5-8-19,0-1-1,1 1 0,-1 0 0,-1-1 0,2 1 0,-1-1 0,0 1 0,0-2 0,-1 1 0,1 0 0,0 0 0,0 0 0,-1-1 0,2 0 0,-2 1 0,1-1 0,-1 0 0,1 1 0,0-1 0,-1 0 0,1-1 0,-1 1 0,-2-1 0,-71-19 783,76 20-804,0 0 0,0 0 0,0 0 0,0 0 0,0 0 0,0 0 0,0 0 0,-1 0 0,1 0 0,0 0 0,0 0 0,0 0 0,0 0 0,0 0 0,0 0 0,-1 0 0,1 0 0,0 0 0,0 0 0,0 0 0,0-1 0,0 1 0,0 0 0,0 0 0,0 0 0,0 0 0,0 0 0,-1 0 0,1 0 0,0 0 0,0-1 0,0 1 0,0 0 0,0 0 0,0 0 0,0 0 0,0 0 0,0 0 0,0-1 0,0 1 0,0 0 0,0 0 0,0 0 0,0 0 0,0 0 0,0 0 0,0-1 0,0 1 0,0 0 0,1 0 0,-1 0 0,0 0 0,6-2 106,48 4-58,-33-2-41,0 1-1,0-2 1,23-2-1,-29 1 6,-1-2-1,-1 0 0,0 0 0,1 0 0,-1-2 1,-1 0-1,1-1 0,-1 1 0,0-3 0,0 2 1,-1-2-1,-1 0 0,0 0 0,13-15 0,64-60 129,-39 42 20,-44 37-129,0 1 0,0-1 0,0 0 0,0 0 0,-1-1 0,0 1 0,3-8 0,-5 12-23,0 0 0,-1-1 1,0 1-1,1 0 0,-1 0 0,1-1 0,-1 1 1,0 0-1,0-1 0,1 1 0,-1 0 1,0 0-1,0-1 0,0 0 0,-1 2 0,1-2 1,0 1-1,-1-1 0,1 2 0,-1-2 0,1 0 1,0 1-1,-1 1 0,1-2 0,-1 1 1,0-1-1,0 2 0,0-1 0,1 0 0,-1-1 1,-1 1-1,1 1 0,1-1 0,-1 0 0,-1 0 1,1 1-1,0-1 0,-2 0 0,0 0 4,-1 0 0,1 0 0,0 0 0,-1 1 0,0-1 0,1 1 0,0 0 0,-1 0 0,1 1 0,0-1 0,-2 1 0,2 0 0,0 0 0,-1 0 0,1 0 0,1 0 0,-2 1 0,1-1 0,0 1 0,0 0 0,0-1 0,0 2 0,-3 3 0,2-2 6,0-1 1,0 1 0,1 1-1,-1-1 1,1 0-1,1 0 1,-2 1 0,2-1-1,-1 1 1,2 0 0,-1 0-1,0 0 1,1 0-1,-3 9 1,4-5-23,-1 0 0,1 0 0,1 0 0,0-1 0,1 2 0,-1-2 0,1 1 0,6 13 0,-8-17 0,2-2 0,1 1 0,-2-1 0,1 1 0,0-1 0,1 0 0,-1 1 0,1-1 0,0 0 0,0 0 0,0-1 0,0 1 0,1-1 0,-1 1 0,0-1 0,1 0 0,0 0 0,-1-1 0,1 1 0,8 1 0,-7-2 0,0 0 0,0 0 0,0-1 0,1 0 0,-1 0 0,0 0 0,0-1 0,0 0 0,0 0 0,0 0 0,0 0 0,0-1 0,0 0 0,5-2 0,4-5 0,-1 0 0,0 0 0,14-14 0,18-11 0,9-3 0,83-41 0,-130 74 0,0 1 0,-1-1 0,1 1 0,-1-2 0,7-5 0,-18 15 0,-1-1 0,0 0 0,1-1 0,-11 6 0,10-6 0,-1 0 0,1 1 0,1 0 0,-1-1 0,0 2 0,1-1 0,0 1 0,-6 6 0,6-3 0,1 0 0,0 0 0,1 0 0,-1 1 0,1 0 0,0-1 0,2 1 0,-1 0 0,0 0 0,2 0 0,-1 0 0,1 0 0,0 0 0,2 10 0,-2-17 0,0 2 0,1-2 0,0 1 0,0-1 0,0 1 0,-1 0 0,1-1 0,1 1 0,-1-1 0,0 1 0,1-1 0,0 0 0,-1 1 0,1-2 0,1 2 0,-2-2 0,1 1 0,0 0 0,1-1 0,-1 1 0,0 0 0,0-1 0,1 0 0,-1 1 0,2-1 0,-2-1 0,1 1 0,-1 0 0,1-1 0,0 1 0,0-1 0,2 1 0,5-1 0,-2 0 0,0 0 0,1 0 0,-1-2 0,0 1 0,0 0 0,1-1 0,-1-1 0,13-5 0,9-7 0,38-27 0,-39 23 0,42-20 0,-43 27 0,-28 14 0,-1 1 0,1-1 0,0 1 0,0-1 0,-1 1 0,1-1 0,-3 5 0,-1 3 0,1 1 0,-1-1 0,2 1 0,-1-1 0,0 21 0,4-28 0,-1-1 0,1 1 0,0-1 0,-1 1 0,2-1 0,-1 1 0,1-1 0,-2 0 0,2 0 0,0 1 0,-1-2 0,1 1 0,1 1 0,-2-2 0,1 1 0,0 0 0,0-1 0,1 1 0,-1-1 0,0 0 0,0 0 0,5 2 0,-6-2 0,1-1 0,1 1 0,-2-1 0,1 1 0,0-1 0,0 1 0,1-1 0,-2 0 0,2 0 0,-2 0 0,1 0 0,1 0 0,1-1 0,-3 0 0,0 1 0,0-1 0,0 1 0,1 0 0,-2-1 0,1 0 0,0 0 0,0 1 0,0-1 0,0 0 0,-1 1 0,1-1 0,0-1 0,0 1 0,0 0 0,-1 1 0,1-1 0,-1-1 0,0 1 0,1 0 0,-1 1 0,1-2 0,-1 1 0,0-1 0,1-3 0,0 1 0,0-1 0,-1 0 0,0 0 0,0 1 0,-1-1 0,1 1 0,-1-1 0,0 1 0,-1-1 0,2 1 0,-2 0 0,0-1 0,1 0 0,-6-5 0,1 0 0,-1 1 0,0 1 0,-1-1 0,0 1 0,-11-9 0,18 16 0,0 0 0,0 0 0,0 1 0,0-1 0,0 0 0,0 0 0,1 0 0,0 0 0,-1 0 0,0 0 0,0 0 0,1-1 0,-1 2 0,1-2 0,-1 1 0,1-2 0,0 2 0,0 0 0,0 0 0,0 0 0,0 1 0,0-1 0,1 1 0,-1-1 0,0 0 0,1 0 0,-1 0 0,1 1 0,-1-1 0,1 1 0,-1-1 0,1 0 0,-1 0 0,0 1 0,3-1 0,1-3 0,1 1 0,0 0 0,1 0 0,-1 1 0,9-3 0,-7 2 0,16-4 0,0 0 0,0 2 0,2 0 0,35-2 0,-46 7 0,-10-1 0,1 0 0,-1 1 0,1 0 0,8 1 0,-11-1 0,0 1 0,-1-1 0,1 0 0,0 1 0,-1 0 0,1 0 0,0 0 0,-1 0 0,1 0 0,-1 0 0,0 0 0,1 1 0,-1-1 0,1 0 0,0 3 0,2 1 0,-1 0 0,0 1 0,0-1 0,-1 1 0,1 0 0,-2-1 0,1 1 0,1 8 0,5 50 0,-3-3 0,-4-57 0,0-2 0,0 1 0,0 0 0,0-1 0,-1 1 0,1 0 0,1 0 0,0-1 0,-2 1 0,2-1 0,4 5 0,-4-6 0,-1 0 0,1 1 0,0-1 0,0 0 0,0-1 0,-1 2 0,2-2 0,-1 1 0,0 0 0,0 0 0,0-1 0,0 0 0,0 0 0,1 0 0,-1 0 0,0 0 0,3 0 0,0 0 0,1-1 0,-1 0 0,0 0 0,1-1 0,-1 1 0,0-2 0,0 2 0,0-2 0,7-4 0,5-5 0,19-18 0,3-1 0,77-43 0,-103 68 0,-13 6 0,0 0 0,0 0 0,0 0 0,0 0 0,0 0 0,0 0 0,0 0 0,0 0 0,0 0 0,0 0 0,0 0 0,0 0 0,0 0 0,0 0 0,0 0 0,0 0 0,0 0 0,0 0 0,0 0 0,0 0 0,0 0 0,0 0 0,0 0 0,0 0 0,1 0 0,-1 0 0,0 0 0,0 0 0,0 0 0,0 0 0,0 0 0,0 0 0,0 0 0,0 0 0,0 0 0,0 0 0,0 0 0,0 0 0,0 0 0,0 0 0,0 0 0,0 0 0,0 0 0,1 0 0,-1 0 0,0 0 0,0 1 0,0-1 0,0 0 0,0 0 0,0 0 0,0 0 0,0 0 0,0 0 0,0 0 0,0 0 0,0 0 0,0 0 0,0 0 0,-1 1 0,1-1 0,0 0 0,0 0 0,-11 18 0,6-12 0,-8 11 0,3-4 0,-17 30 0,24-38 0,1 0 0,0-1 0,0 1 0,1 0 0,0 0 0,-1 0 0,1 0 0,1 0 0,0 0 0,0 0 0,0 5 0,0-9 0,0 0 0,0 1 0,0-1 0,1-1 0,-1 2 0,1-1 0,-1 0 0,1 0 0,0-1 0,-1 1 0,0 1 0,1-1 0,0 0 0,0-1 0,0 1 0,0-1 0,-1 1 0,1 0 0,0 0 0,0-1 0,1 1 0,-2-1 0,1 0 0,0 1 0,1-1 0,-1 0 0,-1 1 0,1-1 0,1 0 0,-1 0 0,0 0 0,0 0 0,0 0 0,2 0 0,1 0 0,-1 0 0,1-1 0,0 1 0,0-1 0,-1 1 0,0-1 0,2-1 0,-2 1 0,4-2 0,-2 0 0,0-2 0,0 2 0,0-1 0,-1 0 0,0-1 0,0 1 0,-1-1 0,1 0 0,0 0 0,-1-1 0,0 1 0,2-9 0,5-8 0,8-41 0,-17 60 0,11-60 0,10-130 0,-11 73 0,-9 101 0,0-1 0,-1 0 0,-1 1 0,-3-29 0,3 47 0,0 0 0,0 0 0,0 1 0,0-1 0,0 0 0,0 0 0,0 1 0,-1-1 0,1 0 0,0 1 0,0-1 0,-1 0 0,1 0 0,0 0 0,0 0 0,-1 1 0,1 0 0,-2-2 0,-5 20 0,7-16 0,-8 25 0,2-2 0,-5 49 0,3 55 0,8-124 0,-1 19 0,2-1 0,1-1 0,1 2 0,1-1 0,1-1 0,0 1 0,2-1 0,16 37 0,-19-50 0,1-1 0,0 0 0,0 1 0,1-2 0,0 1 0,12 12 0,-17-19 0,1 0 0,0 1 0,-2-1 0,2-1 0,0 2 0,-1-1 0,1 0 0,0 0 0,-1-1 0,1 1 0,0 0 0,0-1 0,0 1 0,0-1 0,-1 1 0,2-1 0,-2 0 0,1 0 0,0 0 0,0 0 0,0 0 0,-1-1 0,2 1 0,-1-1 0,-1 1 0,1-1 0,0 0 0,-1 1 0,1-1 0,0 0 0,-1 0 0,1 0 0,0 0 0,-1 0 0,1 0 0,-1-1 0,0 1 0,0 0 0,1-1 0,0-2 0,7-9-3935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47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9344,'0'0'7953,"2"14"-7637,2 32 218,-2 68 0,-7 100 3680,6-218-4105,-1 0-1,2 1 1,-1-1 0,-1-1-1,2 2 1,0-1-1,3-6 1,2-7 46,1-2 69,-1 0 0,2 0-1,1 1 1,14-22 0,-23 39-196,-1 0-1,0-1 1,1 2 0,-1-1 0,1 0-1,0 0 1,0 1 0,0-1 0,-1 0-1,1 1 1,0-1 0,0 1 0,0-1-1,0 0 1,0 1 0,0-1 0,0 1-1,0 0 1,0-1 0,0 1 0,0 0-1,2 0 1,-2 0-2,0 0-1,0 1 1,0-1-1,0 1 1,0 0-1,0-1 1,0 1-1,0 0 1,-1-1-1,1 1 1,0 0-1,0 0 1,0 0-1,-1 0 1,1-1-1,-1 1 1,0 0-1,2 2 1,2 6 128,0 0 0,-1 0 0,4 19 1,-6-21-76,4 14 125,-3-13-42,0 1 0,-1 0 0,2-1 0,0 0-1,0 1 1,1-1 0,0 0 0,8 12 0,-12-19-123,2 0 0,-1 0-1,0-1 1,0 1 0,-1 0 0,1 0 0,1-1 0,-1 1 0,-1 0 0,2-1-1,-1 0 1,0 0 0,0 0 0,0 1 0,1-1 0,-1 0 0,0 0 0,0 0-1,0 0 1,1 0 0,-1 0 0,2-1 0,25-9-1912,-23 9-41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49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92 475 8640,'0'0'9510,"-10"11"-8915,4-5-509,-6 5 171,-17 23 0,25-28-141,0-1 0,-1 1 1,2 0-1,0 1 0,0-2 1,1 2-1,-1 0 0,-2 11 0,4-12 23,1 0 0,-1 0 0,0-1 0,1 0 0,1 1 0,-1 0-1,1 0 1,-1 0 0,3 5 0,-2-8-44,0-1 0,0 1-1,0-1 1,1 0 0,-1 0 0,0 1 0,1-1-1,0 0 1,-1 0 0,2-1 0,-2 1 0,1 0 0,1-1-1,-2 1 1,2 0 0,-1-1 0,0 0 0,0 0-1,1 1 1,-1-1 0,1-1 0,3 1 0,-5 0-30,0-1 1,1 1 0,-1-1 0,0 0 0,1 0 0,-1 0 0,1 0-1,-1 0 1,0 0 0,1 0 0,-1 0 0,0-1 0,1 1 0,-1-1-1,0 1 1,0-1 0,1 1 0,-1 0 0,0-1 0,3-2-1,-3 2 13,0-1 0,1 0 0,0 1-1,-2-1 1,1 0 0,1 1 0,-1-2-1,0 1 1,-1 0 0,1 0-1,1-4 1,-1-2 115,0 0 0,0 0-1,0 0 1,-1 0 0,-2-15-1,1 17-60,1 1-26,0 2-1,0 0 1,0-1-1,-1 1 1,0 0-1,0-1 0,0 1 1,0 1-1,0-2 1,-1 1-1,1 0 0,-1 0 1,0 0-1,-4-4 1,6 6-68,0 0 0,-1 1 0,0 0 1,1-1-1,-1 0 0,1 0 0,-1 0 0,1 1 1,-1-1-1,1 0 0,0 0 0,0 0 0,0 0 1,0 1-1,0-1 0,0-1 0,0 1 1,0 0-1,0 1 0,0-1 0,0 0 0,0 0 1,0 0-1,0 0 0,0 1 0,0-1 0,1 0 1,-1 0-1,1 0 0,-1 0 0,1 1 0,0-1 1,-1 0-1,1-1 0,4-3 41,0 0 0,0 1-1,9-8 1,-6 5-17,16-11 60,1 2-1,29-16 1,-17 11 52,-34 20-136,0-1-1,0 0 1,-1 1 0,2 0 0,-1 0-1,0 0 1,0 0 0,0 1-1,0-1 1,1 1 0,-1 0-1,4 0 1,-6 0-10,1 0 1,0 1-1,-1-1 1,1 0-1,0 0 0,-1 1 1,0 0-1,1-1 1,0 1-1,-2 0 0,2 0 1,0 0-1,-1 0 1,0 0-1,0 0 0,1 0 1,-1 0-1,-1 1 1,1-1-1,0 0 0,0 0 1,0 1-1,0 0 1,0 1-1,4 13 2,-1 0-1,1 0 1,-3 0-1,3 27 1,0 2-18,-3-32-12,0 4 0,8 30 0,-8-43 0,-1 0 0,0 1 0,2-1 0,-2 0 0,2 0 0,-1 1 0,1-1 0,-1-1 0,2 1 0,-2 0 0,7 4 0,-7-6 0,1 1 0,-1-1 0,1 0 0,-1 1 0,1-2 0,1 1 0,-2 0 0,2-1 0,-1 1 0,0-1 0,1 0 0,-1 0 0,0 0 0,1 0 0,-1-1 0,0 1 0,1-1 0,0 0 0,6 0 0,-3-2 0,0 0 0,-1 0 0,1-1 0,0 0 0,-1 1 0,1-2 0,-1 0 0,9-6 0,-1-1 0,-1 0 0,16-17 0,90-94 0,-95 91 0,-24 28 0,-4 4 0,-8 4 0,-2 9 0,1-2 0,1 2 0,-1 1 0,2-1 0,1 1 0,0 1 0,1 0 0,0 1 0,-6 18 0,14-32 0,0 1 0,-1 0 0,1 0 0,1 0 0,-1 0 0,1 0 0,0 0 0,0 0 0,0 0 0,0 0 0,1 0 0,0 0 0,0 0 0,0 0 0,0 0 0,1-1 0,0 1 0,3 5 0,-4-7 0,-1 1 0,2-2 0,0 1 0,-1 0 0,0-1 0,1 1 0,0-1 0,-1 0 0,1 1 0,0-1 0,0 1 0,0-2 0,0 1 0,0 0 0,0 0 0,0 0 0,0 0 0,0-1 0,1 0 0,-1 0 0,0 1 0,0-1 0,0 0 0,0 0 0,1 0 0,-1-1 0,0 1 0,1 0 0,-2 0 0,2-1 0,-2 0 0,2 0 0,-1 0 0,3-1 0,0-1 0,0 0 0,0 0 0,0-2 0,-1 2 0,0-1 0,0 0 0,0 0 0,0-1 0,0 0 0,-1 1 0,0-1 0,3-6 0,4-10 0,13-37 0,-6 6 0,-2 0 0,11-78 0,-6-109 0,-19 218 0,-1 1 0,-2-1 0,0 0 0,-5-26 0,7 46 0,0 0 0,0 0 0,0 0 0,0 0 0,-1 1 0,1-1 0,0 0 0,-1 0 0,1 0 0,-1 1 0,1-1 0,-1 1 0,1-1 0,0 0 0,-1 0 0,1 1 0,-1-1 0,0 0 0,1 1 0,-1 0 0,0-1 0,0 0 0,0 1 0,1 0 0,-1 0 0,0 1 0,0-1 0,1 0 0,0 0 0,-1 1 0,0-1 0,1 0 0,-1 0 0,0 0 0,1 1 0,0-1 0,0 1 0,-1-1 0,1 1 0,-1-1 0,1 1 0,-1-1 0,1 1 0,-1 0 0,-3 6 0,1 0 0,-1-1 0,-3 13 0,0 2 0,2 0 0,1 0 0,1 0 0,-1 39 0,4-10 0,6 50 0,2-53 0,2 0 0,1 0 0,33 82 0,-41-124 0,-1 1 0,2 0 0,-1 0 0,5 6 0,-8-11 0,1 1 0,0-1 0,0-1 0,0 2 0,0-1 0,-1 0 0,1 0 0,0-1 0,1 1 0,-1 0 0,-1 0 0,2 0 0,-1 0 0,0-1 0,0 0 0,0 1 0,1-1 0,0 1 0,-2-1 0,2 0 0,-1 1 0,1-1 0,-1 0 0,0 0 0,1 0 0,0 0 0,2-2 0,1 0 0,-1 0 0,-1 0 0,0-1 0,1 1 0,0-1 0,-1 1 0,0-2 0,0 1 0,0 0 0,0-1 0,3-5 0,3-4 0,-2 0 0,9-20 0,-14 31 0,0-4 0,2-1 0,-2 1 0,1 0 0,-2-1 0,1 0 0,0 2 0,-2-3 0,2-11 0,-2 18 0,1 1 0,-1 0 0,0-1 0,0 1 0,0 0 0,0-1 0,0 1 0,0 0 0,0 0 0,0 0 0,0-1 0,0 1 0,-1 0 0,1-1 0,0 1 0,0 0 0,0-1 0,0 1 0,0 0 0,-1-1 0,1 1 0,0 0 0,0 0 0,-1-1 0,1 1 0,0 0 0,0 0 0,0 0 0,0 0 0,0 0 0,-1 0 0,1 0 0,0-1 0,-1 1 0,1 0 0,0 0 0,-1 0 0,1 0 0,-1 0 0,-10 8 0,-6 20 0,9-13 0,-9 26 0,15-36 0,1-1 0,0 1 0,0 0 0,0 0 0,0 0 0,1 0 0,0 0 0,0 1 0,0-1 0,2 5 0,-2-8 0,0-1 0,1 0 0,-1 0 0,1 1 0,-1-1 0,0-1 0,1 2 0,-1-1 0,1 0 0,0 0 0,0 0 0,0 0 0,-1 0 0,1 0 0,0-1 0,0 1 0,0 0 0,0 0 0,0 0 0,0 0 0,1-1 0,-1 0 0,-1 1 0,2-1 0,-1 1 0,1-1 0,-2 0 0,2 1 0,-1-1 0,1 0 0,-2 0 0,2 0 0,-1 0 0,1 0 0,-2 0 0,2-1 0,-1 1 0,1 0 0,-2-1 0,1 1 0,3-1 0,5-3 0,1 0 0,-1 0 0,0-1 0,9-7 0,-4 5 0,-14 6 0,13-6 0,-1 1 0,1 0 0,18-6 0,-27 11 0,0 0 0,0 0 0,0 0 0,0 1 0,1-1 0,0 1 0,-1 0 0,0 1 0,1-1 0,-1 1 0,0 0 0,0 0 0,1 0 0,-1 1 0,5 1 0,15 11 0,0 1 0,-1 2 0,0 0 0,29 30 0,-38-35 0,1 0 984,-14-11-1167,-1-1 1,1 1 0,-1-1 0,1 1 0,0-1 0,-1 0 0,1 1-1,-1-1 1,0 0 0,1 0 0,0 0 0,-1 0 0,1 0-1,0 0 1,-1 0 0,0 0 0,1 0 0,0 0 0,0 0 0,0 0-1,-1 0 1,1 0 0,-1 0 0,1 0 0,-1 0 0,2 0-1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50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236 493 11760,'0'0'6691,"-12"5"-6277,-2 0-279,0 2 0,0 0-1,1 0 1,0 2 0,-15 11 0,17-11-5,-54 50 646,59-52-573,-1 1 1,1-1-1,0 1 0,1 0 1,0 1-1,-8 16 0,12-23-145,0-1 0,1 0-1,0 1 1,0 0-1,-1-2 1,1 2 0,0 0-1,-1-1 1,1 0-1,0 1 1,0 0 0,0-2-1,1 2 1,-1 0-1,0-1 1,1 0 0,-1 1-1,0 0 1,0-2-1,1 2 1,0-1 0,0 1-1,0-2 1,0 2-1,-1-1 1,1 1 0,0-2-1,0 1 1,0 0-1,0 1 1,0-1 0,0-1-1,1 1 1,-1 0 0,0-1-1,0 1 1,1 0-1,-1-1 1,0 0 0,1 1-1,2-1 1,4 3 80,-1-2 1,1 0-1,0 0 1,0 0-1,0-1 1,9-1 0,-13 1-70,1-1 0,0 0 1,-1 1-1,1-1 1,0-1-1,-1 0 0,0 1 1,0-1-1,0 0 1,0 0-1,1 0 1,-1-1-1,-1 0 0,0 0 1,2 0-1,-2 0 1,-1-1-1,6-4 0,-4 1 29,0 0 0,0-1-1,0 1 1,-1-1-1,0 1 1,0-2-1,-1 2 1,0-1 0,1-12-1,-1 6 73,-1-1-1,0 0 1,-2 0 0,0 1-1,0-1 1,-1 0-1,-1 0 1,0 1 0,-1 0-1,-1 0 1,0 0-1,-1 1 1,-1-1-1,-13-20 1,8 22 186,10 12-330,1-1 1,0 0-1,1 0 1,-1 0-1,0 1 1,0 0-1,0-1 1,0 0-1,1 0 1,-1-1 0,0 2-1,0-1 1,0 0-1,1 0 1,-1-1-1,1 2 1,0-1-1,0-1 1,-1 1-1,1 0 1,0 0-1,0 0 1,-1-1-1,1 1 1,0 1 0,0-4-1,6-14 66,0 0 0,2 0 0,-1 2 0,18-29 0,-23 42-80,21-34 301,3 2-1,44-49 0,-49 60-265,-18 19-47,0 2 0,0 0 0,-1-1 0,2 0 0,-1 2 0,0-2 0,2 1 0,-2 1 0,0-1 0,1 1 0,1-1 0,4-1 0,-8 4 0,0 0 0,-1 0 0,1 0 0,0 0 0,0 1 0,-1-1 0,0 0 0,1 1 0,-1-1 0,1 0 0,0 0 0,-1 0 0,1 1 0,0-1 0,-1 1 0,0-1 0,0 1 0,1-1 0,-1 1 0,1-1 0,-1 1 0,0-1 0,1 0 0,-1 1 0,0 0 0,1 0 0,-1-1 0,0 1 0,0 0 0,0-1 0,0 0 0,1 1 0,-1 0 0,0 1 0,3 29 0,-3-30 0,0 50 0,-3 1 0,-12 74 0,9-72 0,0-9 0,-31 215 0,-16-1 0,36-200 0,-2-1 0,-50 99 0,67-152 0,-1 0 0,0 0 0,0 0 0,-6 6 0,8-11 0,1 1 0,-1-1 0,1 1 0,-1-1 0,1 0 0,-1 1 0,1-1 0,-1 1 0,1-1 0,0 0 0,-1 0 0,1 0 0,-1 0 0,0 0 0,1 0 0,-1 0 0,0 1 0,1-1 0,0 0 0,-1 0 0,1 0 0,-2 0 0,1-1 0,0 1 0,1 0 0,0-1 0,-1 0 0,0 1 0,1-1 0,-1 0 0,0 0 0,1 1 0,-1 0 0,1-1 0,0 0 0,0 0 0,-1 0 0,1 1 0,0-1 0,-1 0 0,1 0 0,0 0 0,0 0 0,-2-9 0,1 2 0,1 0 0,0-1 0,0 0 0,0 1 0,3-15 0,14-51 0,-16 69 0,3-7 0,-1 0 0,1 1 0,1-1 0,0 0 0,1 2 0,0-1 0,14-20 0,-14 24 0,0 1 0,1 0 0,-1 0 0,1 0 0,1 0 0,-1 1 0,1 1 0,0 0 0,-1 0 0,2 1 0,15-6 0,-1 3 0,0 2 0,2 0 0,24 1 0,-20 0 0,45-8 0,-66 9-3935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53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1 893 12760,'0'0'7274,"8"-4"-6587,-2 3-589,0-3 1,-1 2-1,0-1 1,1-1 0,-1 1-1,-1 0 1,1-2-1,0 1 1,-1 0-1,0 0 1,0-1-1,6-10 1,123-206 3236,-102 151-2151,-6 12 569,-25 58-1721,0 0 0,0 0-1,0 0 1,0 0 0,0 0 0,0 0 0,0-1 0,0 1 0,1 0-1,-1 0 1,0 0 0,0-1 0,0 1 0,0 0 0,0 0 0,1 0 0,-1 0-1,0 0 1,0-1 0,0 1 0,0 0 0,1 0 0,-1 0 0,0 0-1,0 0 1,0 0 0,1 0 0,-1 0 0,0 0 0,0 0 0,0 0 0,0 0-1,0 0 1,0 0 0,0 0 0,1 0 0,-1 0 0,5 7 450,2 9-90,-4 24 73,0-1 0,-3 1 0,-1 0 0,-9 59 0,6-78-455,0 0-1,-1-1 0,-1 1 1,-2-2-1,1 1 0,-2-1 1,-18 30-1,26-47-9,-1-1 0,2 1 0,-2 0 0,1-1 0,-1 1 0,1 0 0,0-1 0,-1 1 0,1-1 0,-1 0 0,0 0 0,0 1 0,0-1 0,0 0 0,-2 0 0,3-1 0,-1 0 0,0 0 0,2 0 0,-2 0 0,0 0 0,1 0 0,0-1 0,-1 1 0,1 0 0,0 0 0,0-1 0,-1 0 0,1 1 0,0-1 0,0 0 0,-1 0 0,1 1 0,0-1 0,0-1 0,0 1 0,0 0 0,0 1 0,0-3 0,-6-5 0,1-1 0,0 0 0,1 1 0,0-1 0,1 0 0,0-1 0,1 1 0,-1-1 0,2 0 0,-1 0 0,2 0 0,-3-21 0,4 28 0,0 0 0,0 0 0,0-1 0,0 1 0,1 1 0,0-5 0,-1 6 0,0 0 0,1 0 0,-1 1 0,0 0 0,0-1 0,1 1 0,-1-1 0,0 0 0,0 1 0,0-1 0,1 1 0,-1-1 0,1 1 0,-1 0 0,1 0 0,-1-1 0,1 1 0,0-1 0,-1 1 0,0 0 0,0-1 0,1 1 0,0 0 0,0-1 0,-1 1 0,1 0 0,0 0 0,-1 0 0,0 0 0,1 0 0,0 0 0,-1 0 0,1 0 0,0 0 0,-1 0 0,1 0 0,-1 0 0,2 1 0,12 3 0,0 1 0,14 8 0,-15-7 0,0 0 0,27 7 0,93 13 0,-129-25 0,1-1 0,-1 1 0,1-1 0,0 0 0,-1 0 0,1-1 0,-1 1 0,1-1 0,-1 0 0,1 0 0,0-1 0,-1 0 0,1 1 0,-1-1 0,0 0 0,0-1 0,0 1 0,0-1 0,-1 1 0,1-2 0,-1 1 0,1 0 0,-2-1 0,2 1 0,3-8 0,15-23 0,-1 0 0,17-43 0,0 2 0,15-15 0,-53 90 0,0 0 0,0 0 0,0 0 0,0 0 0,0 0 0,0 0 0,0 0 0,0-1 0,0 1 0,0 0 0,0 0 0,0 0 0,1 0 0,-1 0 0,0 0 0,0 0 0,0 0 0,0 0 0,0 0 0,0 0 0,0 0 0,0-1 0,0 1 0,0 0 0,1 0 0,-1 0 0,0 0 0,0 0 0,0 0 0,0 0 0,0 0 0,0 0 0,0 0 0,0 0 0,1 0 0,-1 0 0,0 0 0,0 0 0,0 0 0,0 0 0,0 0 0,0 0 0,0 0 0,0 0 0,1 0 0,-1 1 0,0-1 0,0 0 0,0 0 0,0 0 0,0 0 0,0 0 0,0 0 0,0 0 0,0 0 0,0 0 0,4 8 0,0 10 0,-1 7 0,-2 0 0,0 1 0,-4 34 0,-1-17 0,-5 102 0,10-136 0,2-6 0,9-18 0,12-22 0,37-53 0,-29 45 0,-14 20 0,35-38 0,-36 48 0,-17 15 0,1 0 0,-1 0 0,0 0 0,0 0 0,1 0 0,-1 0 0,0 0 0,0 0 0,1 0 0,-1 0 0,0 0 0,0 0 0,1 0 0,-1 0 0,0 0 0,0 0 0,1 0 0,-1 0 0,0 0 0,0 0 0,0 0 0,0 0 0,0 0 0,0 0 0,1 0 0,-1 0 0,0 0 0,0 0 0,1 0 0,0 12 0,-4 0 0,0-1 0,-8 19 0,7-20 0,0 0 0,1 1 0,-3 15 0,6-25 0,0-1 0,0 1 0,0-1 0,-1 0 0,1 0 0,0 0 0,0 1 0,0-1 0,0 0 0,0 1 0,0-1 0,0 1 0,0-1 0,0 0 0,0 1 0,0-1 0,1 1 0,-1-1 0,0 0 0,0 0 0,0 0 0,0 1 0,1-1 0,-1 0 0,0 1 0,0-1 0,0 0 0,0 0 0,0 1 0,1-1 0,-1 0 0,0 1 0,1-1 0,-1 0 0,0 0 0,1 1 0,13-6 0,14-18 0,-5 2 0,-9 7 0,1 1 0,24-18 0,-38 31 0,0-1 0,0 0 0,-1 1 0,1 0 0,0 0 0,1-1 0,-1 1 0,-1 0 0,1 0 0,0-1 0,0 1 0,0 0 0,1 0 0,-1 0 0,-1 0 0,1 0 0,-1 1 0,1-1 0,-1 0 0,1 0 0,-1 0 0,0 1 0,0-1 0,0 0 0,1 0 0,-1 0 0,0 0 0,1 1 0,-1-1 0,0 0 0,1 1 0,-1-1 0,0 1 0,1-1 0,-1 1 0,0 2 0,1 0 0,0 2 0,0-2 0,0 0 0,-1 1 0,0 3 0,0 1 0,0 43 0,0 21 0,0-64 0,1-1 0,0 0 0,1 1 0,0-2 0,-1 2 0,2-2 0,3 9 0,-6-13 0,1-1 0,0 1 0,-1-2 0,1 1 0,0 1 0,0-1 0,-1-1 0,1 1 0,1 1 0,-1-1 0,0 0 0,-1-1 0,2 1 0,-1-1 0,1 1 0,-2 0 0,2 0 0,-1-1 0,1 1 0,-2-1 0,2 0 0,-1 0 0,1 0 0,-1 0 0,0 0 0,1 0 0,-1 0 0,0 0 0,1 0 0,-1 0 0,0 0 0,0 0 0,1 0 0,0-1 0,-2 1 0,2-1 0,-1 0 0,1-1 0,7-2 0,-1-1 0,0 0 0,1-1 0,8-10 0,0 2 0,-1 1 0,36-27 0,49-47 0,-90 78 0,-7 6 0,-8 7 0,-3 3 0,0 1 0,0-1 0,1 1 0,-7 12 0,-2 1 0,-69 109 0,81-119 0,11-15 0,13-17 0,53-71 0,-39 47 0,5-7 0,-40 52 0,0 0 0,0 0 0,0 0 0,1 0 0,-1 0 0,0 0 0,0 0 0,0 0 0,1 0 0,-1 0 0,0-1 0,0 1 0,0 0 0,1 0 0,-1 0 0,0 1 0,0-1 0,0 0 0,0 0 0,0 0 0,0 0 0,0 0 0,0 0 0,1 0 0,-1 0 0,0 0 0,0 0 0,0 0 0,0 1 0,1-1 0,-1 0 0,0 0 0,0 0 0,0 0 0,0 0 0,0 1 0,0-1 0,0 0 0,1 0 0,-1 0 0,0 0 0,0 1 0,0-1 0,0 0 0,0 0 0,0 0 0,0 0 0,0 0 0,0 0 0,0 0 0,0 0 0,0 1 0,0-1 0,0 0 0,0 0 0,0 0 0,0 1 0,0-1 0,0 0 0,0 0 0,-1 1 0,1 12 0,-2 5 0,2 1 0,0-2 0,0 2 0,2-1 0,1 0 0,7 31 0,-10-47 0,0-1 0,1 0 0,0 0 0,-1 0 0,1 1 0,0-1 0,-1-1 0,1 2 0,0-1 0,0 0 0,0 0 0,0-1 0,-1 1 0,1 0 0,1 0 0,-1 0 0,0-1 0,0 0 0,0 1 0,1-1 0,-1 1 0,0-1 0,0 1 0,1-1 0,-1 0 0,0 1 0,0-1 0,1 0 0,-1 0 0,0 0 0,0-1 0,1 1 0,1-1 0,1 0 0,1 0 0,-1 0 0,1-1 0,0 1 0,-1-1 0,0-1 0,0 1 0,4-3 0,13-13 0,0 1 0,-2-2 0,0 0 0,-1-1 0,-2-2 0,0 0 0,-1 0 0,22-43 0,-10 5 0,-2-1 0,25-92 0,-39 114 0,-1 0 0,-2 0 0,4-49 0,-12 87 0,0 0 0,0 1 0,0-1 0,0 1 0,1-1 0,-1 1 0,0-1 0,0 0 0,0 0 0,-1 1 0,1-1 0,0 1 0,0-1 0,0 0 0,0 1 0,-1-1 0,1 0 0,0 1 0,-1-1 0,1 1 0,-1 0 0,1-1 0,-1 0 0,1 1 0,0-1 0,-1 0 0,0 1 0,0 0 0,0 1 0,1-1 0,-1 0 0,1 0 0,-1 1 0,0-1 0,0 1 0,1-1 0,-1 1 0,0-1 0,1 0 0,0 0 0,-1 1 0,0-1 0,1 1 0,-1 0 0,0 0 0,-24 35 0,8-6 0,2 1 0,1 1 0,1 0 0,2 1 0,1 1 0,2 0 0,2 0 0,1 0 0,1 0 0,2 1 0,1 0 0,2 0 0,5 35 0,-4-55 0,1 0 0,1 0 0,7 20 0,-9-29 0,1 0 0,0 0 0,0 0 0,0 0 0,1-1 0,0 0 0,0 1 0,0-1 0,1 0 0,5 4 0,-8-7 0,0-1 0,0 1 0,1-1 0,-2 0 0,2 0 0,-1 0 0,0 0 0,0-1 0,1 1 0,-1 0 0,0-1 0,1 1 0,-1-1 0,1 0 0,-1 0 0,1 0 0,1-1 0,1 0 0,-1 0 0,0 0 0,0 0 0,0-1 0,0 1 0,0-2 0,-1 1 0,1 0 0,4-3 0,3-4 0,-1-1 0,0 0 0,-1-1 0,0 0 0,7-12 0,4-7 0,-3-1 0,24-56 0,16-72 0,-48 134 0,26-83 0,25-120 0,-56 203 0,-6 16 0,2 8 0,-1 1 0,1 0 0,0 0 0,0 0 0,0 0 0,-1 0 0,1 0 0,0 0 0,0 0 0,-1 0 0,1 0 0,0 0 0,0 0 0,0 0 0,0 0 0,0 0 0,-1 0 0,1 0 0,0 0 0,0 0 0,0 0 0,-1 1 0,1-1 0,0 0 0,0 0 0,-1 0 0,1 0 0,0 0 0,0 1 0,0-1 0,0 0 0,-1 0 0,1 0 0,0 0 0,0 0 0,0 0 0,0 0 0,0 1 0,-1-1 0,-6 12 0,-1 0 0,1 0 0,0 0 0,1 1 0,-8 26 0,8-21 0,-13 35 0,2 0 0,3 1 0,2 0 0,2 2 0,3-1 0,2 1 0,4-1 0,1 1 0,8 60 0,-7-107 0,2 14 0,8 29 0,-9-46 0,-1-1 0,1-1 0,0 2 0,0-1 0,1 0 0,-1 0 0,1 0 0,0-1 0,0 1 0,1 0 0,4 4 0,-4-7 0,0 1 0,1-1 0,-1 0 0,1 0 0,-1-1 0,0 1 0,1 0 0,-1-2 0,1 1 0,0 0 0,-1 0 0,1-1 0,0 0 0,0 0 0,-1-1 0,1 1 0,0-1 0,5-1 0,-10 2 37,1-1 1,0 1-1,-1 0 0,1-1 1,0 1-1,0-1 0,-1 1 0,0-1 1,0 1-1,1 0 0,0-1 1,-1 0-1,1 1 0,-1-1 1,1 0-1,-1 0 0,0 1 1,1 0-1,-1-1 0,0 0 1,0 0-1,0 0 0,0 0 1,6-9-4869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54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0 446 15576,'0'0'1886,"6"-8"-1163,10-16-243,59-80 1340,-52 79-745,0 0 0,2 1-1,0 2 1,39-27 0,-63 49-1029,-1-1 0,1 1 0,-1-1 0,1 1 0,-1 0 0,0-1 0,1 1 1,-1 0-1,1 0 0,-1 0 0,1 0 0,0 0 0,-1-1 0,1 1 0,-1 0 0,0 0 0,1 0 0,0 0 0,-1 0 0,1 0 0,0 0 0,-1 0 0,1 0 0,-1 0 0,0 0 0,1 1 0,0-1 0,-1 0 0,1 0 0,0 0 0,-1 0 0,1 0 0,-1 1 0,0-1 1,0 1-1,1-1 0,-1 0 0,1 1 0,-1-1 0,1 1 0,-1 0 0,1-1 0,-1 0 0,0 1 0,1 3 98,0-1 0,1 1 0,-2-1 0,1 1 0,-1-1 0,0 0 0,0 5 0,-5 89 1497,0-9 274,4-87-1910,1 0 0,0 0 0,0 0 0,0-1 0,0 1 0,0 0 0,0 0 0,0 0 0,1 0 0,-1-1 0,0 1 0,1 0 0,-1-1 0,0 1 0,0 0 0,0 0 0,1-1 0,-1 1 0,1 0 0,0-1 0,-1 1 0,1 0 0,0 0 0,0-1-3,0 0-1,0 0 1,0 0-1,-1 0 1,1 0-1,0 0 1,0 0-1,0 0 1,0 0-1,-1 0 1,0 0-1,1 0 1,0 0-1,0-1 1,0 1-1,0-1 1,-1 1-1,1-1 1,0 0-1,6-3-8,-1-2-1,1 1 1,9-11-1,55-68 8,43-44 0,-113 128 0,0-1 0,1 0 0,-1 0 0,-1-1 0,2 2 0,-1 0 0,1-1 0,-2 0 0,2 0 0,-1 0 0,2 0 0,-2 1 0,-1 0 0,0 0 0,1 0 0,-1 0 0,0 0 0,1 0 0,-1 0 0,0 0 0,1 1 0,-1-1 0,0 0 0,0 0 0,0 0 0,0 0 0,0 1 0,1-1 0,-1 0 0,0 0 0,0 0 0,1 1 0,-1-1 0,0 0 0,0 1 0,0-1 0,0 0 0,1 0 0,-1 1 0,0-1 0,0 0 0,0 0 0,0 0 0,0 0 0,0 1 0,0-1 0,1 5 0,-1 0 0,0 0 0,0 0 0,-1 0 0,-1 5 0,2-7 0,-4 22 0,1-5 0,-1 25 0,4-39 0,0 0 0,0-1 0,0 1 0,0 0 0,2-1 0,-1 0 0,1 0 0,-1 1 0,4 8 0,-4-14 0,0 1 0,0 1 0,-1-1 0,1 0 0,-1-1 0,1 2 0,0-1 0,0 0 0,1 0 0,-2-1 0,1 1 0,0-1 0,1 1 0,-1 0 0,-1 0 0,2-1 0,-1 1 0,0-1 0,0 0 0,3 0 0,-2 1 0,1-1 0,0 0 0,-1-1 0,1 1 0,-1 0 0,1 0 0,-1-1 0,1 0 0,4-1 0,3-3 0,0-1 0,0 1 0,15-12 0,-22 14 0,110-82 0,-95 69 0,1-1 0,-3-1 0,27-34 0,-42 51 0,1-1 0,0 0 0,-1 0 0,1-1 0,0 1 0,-2-1 0,2 2 0,-1-2 0,1 0 0,-2 0 0,1 1 0,-1-1 0,1 1 0,0-1 0,-1 0 0,0-3 0,0 6 0,0-1 0,0 0 0,-1 1 0,1-1 0,0 1 0,-1-1 0,1 0 0,-1 1 0,1 0 0,0 0 0,0-1 0,-1 1 0,1 0 0,-1-1 0,1 1 0,-1-1 0,0 1 0,1 0 0,-1 0 0,1-1 0,0 1 0,-1 0 0,0 0 0,1 0 0,-1 0 0,0 0 0,1 0 0,-1 0 0,1 0 0,-1 0 0,1 0 0,-2 0 0,-20 7 0,12-3 0,0 2 0,1 0 0,-1-1 0,1 2 0,0 0 0,-13 14 0,17-16 0,0 0 0,0 0 0,0 0 0,2 1 0,-1-1 0,1 1 0,-1 1 0,1-2 0,1 2 0,-1-1 0,1 1 0,-3 9 0,5-13 0,0-2 0,0 2 0,0-1 0,0 1 0,0-1 0,0 0 0,1 1 0,-1-2 0,1 2 0,0-1 0,0 0 0,0 0 0,-1 0 0,1 0 0,0 0 0,1 0 0,-1 0 0,3 3 0,-1-3 0,0 1 0,-1-1 0,1 0 0,1 0 0,-1 0 0,0-1 0,1 1 0,-1-1 0,0 1 0,6 0 0,1 0 0,0-1 0,0 0 0,0 0 0,-1-1 0,1 0 0,0-1 0,17-3 0,-11 0 0,-1-1 0,1-1 0,-1 0 0,0-2 0,-1 1 0,18-14 0,-8 3 0,0 0 0,31-34 0,-36 32 0,26-34 0,-37 39 0,-9 15 0,0 2 0,-5 11 0,0 2 0,1-1 0,0 0 0,-4 18 0,-1 9 0,-42 146 0,52-187 0,-1 4 0,0 0 0,0 0 0,0 0 0,-1-1 0,1 1 0,-1 0 0,-4 7 0,6-11 0,0 0 0,-1 0 0,1 0 0,0 0 0,0 0 0,-1 0 0,1 0 0,0 0 0,0 0 0,0 0 0,0 0 0,0 0 0,0-1 0,0 1 0,-1 0 0,1 0 0,0 0 0,0 0 0,0 0 0,0 0 0,-1 0 0,1-1 0,0 1 0,0 0 0,0 0 0,0 0 0,-1 0 0,1-1 0,0 1 0,0 0 0,0 0 0,0 0 0,0-1 0,0 1 0,0 0 0,0 0 0,0-1 0,0 1 0,0 0 0,0 0 0,0 0 0,0 0 0,0 0 0,0 0 0,-3-11 0,3 11 0,0-8 0,0 2 0,0-2 0,1 1 0,2-15 0,-2 15 0,-1 7 0,1-1 0,-1-1 0,0 1 0,0 0 0,0 1 0,1-1 0,-1 0 0,1 1 0,-1-1 0,1 0 0,0 0 0,-1 1 0,1-1 0,-1 1 0,1-1 0,0 0 0,-1 0 0,1 1 0,0-1 0,0 1 0,-1 0 0,1 0 0,0-1 0,0 1 0,0 0 0,0 0 0,-1-1 0,2 1 0,-1 0 0,0 0 0,0 0 0,6 0 0,0 0 0,-1 1 0,11 1 0,0 2 0,-3-4 0,0 0 0,0-1 0,-1-1 0,2 0 0,-2 0 0,19-7 0,-5 0 0,-1-1 0,32-17 0,-38 15 0,0-1 0,0-1 0,-2 0 0,0-2 0,0 0 0,-2-1 0,0-1 0,23-33 0,-14 7 0,-18 30 0,0 2 0,9-14 0,-17 35 0,-4 8 0,-34 124 0,3-11 0,22-99 0,14-31 0,0 1 0,0-1 0,0 0 0,-1 0 0,1 1 0,0-1 0,-1 1 0,1-1 0,0 1 0,-1-1 0,1 1 0,-1-1 0,1 0 0,0 1 0,-1-1 0,1 0 0,0 0 0,0 0 0,-1 0 0,0 0 0,1 1 0,-1-1 0,1 0 0,-1 0 0,1 0 0,-1 0 0,1 0 0,0 0 0,-1 0 0,1 0 0,-1 0 0,0 0 0,1 0 0,-1 0 0,1 0 0,-1 0 0,1 0 0,0-1 0,-1 1 0,1 0 0,-1 0 0,1 0 0,-1 0 0,1 0 0,-1-1 0,1 1 0,0-1 0,-1 1 0,1 0 0,0-1 0,0 1 0,0-1 0,-1 1 0,1-1 0,0 1 0,0 0 0,-1-1 0,1 1 0,0-1 0,0 0 0,-1-1 0,0 1 0,1-1 0,0 0 0,-1 2 0,0-2 0,1 0 0,0 1 0,-1-1 0,1 0 0,0 1 0,0-1 0,0 0 0,0 1 0,0-1 0,1 0 0,-1 1 0,1 0 0,-1-1 0,1 0 0,-1 1 0,0-1 0,1 1 0,0 0 0,0-1 0,0 1 0,-1-1 0,2 2 0,1-4 0,-1 2 0,1 0 0,0 0 0,-1 0 0,1 0 0,0 1 0,0-1 0,0 0 0,0 2 0,1-2 0,-2 1 0,2 0 0,-1 0 0,4 1 0,23 0 850,-13 2-5635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7:55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 25623,'0'0'7136,"-37"52"-7136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05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31 10248,'0'0'9993,"-8"5"-9660,-26 13-14,34-18-304,0 1 1,0-1 0,-1 0 0,1 0-1,-1 1 1,1-1 0,0 0 0,-1 0-1,1 0 1,-1 0 0,1 0 0,-1 1-1,1-1 1,0 0 0,0 0 0,0 0-1,-1 0 1,1 0 0,-1-1-1,1 1 1,-1 0 0,1 0 0,0 0-1,-1 0 1,1 0 0,-1 0 0,1-1-1,0 1 1,0 0 0,0 0 0,-1-1-1,1 1 1,0 0 0,-1-1 0,1 1-1,0 0 1,0 0 0,-1 0-1,1 0 1,0-1 0,0 1 0,-1-1-1,1 1 1,0 0 0,0-1 0,0 1-1,0-1 1,0 0 0,-1-14 375,1 15-356,0-1 18,0-1-1,0 1 1,0 0-1,1 0 1,-1-1-1,0 0 1,1 2-1,-1-2 1,1 1-1,0-1 1,-1 2-1,1-2 1,-1 1-1,1 0 1,0 0-1,0 0 1,0 0-1,0 0 1,-1 0-1,1 0 1,1 1 0,-1-1-1,0 0 1,0 0-1,0 0 1,0 0-1,1 1 1,-2 0-1,2 0 1,-1-1-1,1 1 1,-1 0-1,0-1 1,1 1-1,-1 0 1,0 0-1,3 0 1,-4 1-26,1-1 0,-1 0-1,0 1 1,1-1 0,-1 0 0,1 0 0,-1 0-1,1 1 1,-1-1 0,0 1 0,1-1 0,-1 1-1,0 0 1,0-1 0,0 1 0,0-1 0,0 0 0,0 0-1,0 1 1,0 0 0,0-1 0,0 1 0,0-1-1,0 1 1,0 0 0,0-1 0,0 0 0,0 0-1,0 1 1,0 0 0,0-1 0,0 1 0,0-1-1,0 1 1,-1-1 0,1 1 0,0-1 0,-1 0 0,1 0-1,-1 2 1,-11 16 379,7-11-253,5-6-103,0 1 1,-1-2-1,0 2 1,0-1 0,0 0-1,0 0 1,0 0 0,0 0-1,0 0 1,-1 0 0,2 0-1,-1-1 1,-1 1 0,1 0-1,-2 0 1,2-1 125,16 17 785,-13-16-913,1 3 69,0 1-1,0 0 0,-1-1 0,1 1 0,-1-1 1,0 1-1,1 0 0,-2 0 0,0 0 0,1 0 1,-1 9 440,3-16-269,29-23 619,-35 50-303,-8-6-444,10-19-151,-1 0 1,1 1-1,0 0 1,0-1-1,0 1 0,-1-1 1,0 1-1,1-1 1,-1 1-1,1-1 0,-1 0 1,0 0-1,1 0 1,0 1-1,-1-1 1,1 0-1,-1 0 0,0 1 1,0-1-1,1 0 1,-1 0-1,1 0 0,0 0 1,-1 0-1,0 0 1,0 0-1,1 0 0,-1 0 1,0 0-1,0-1 1,2 0 39,-1-1 0,1-1 0,0 2-1,-1-1 1,1 0 0,-1 0 0,1-4 0,-1 5-28,1-3 21,-1 1 0,2-1 0,-1 1-1,1 0 1,-1-1 0,3-2 0,-1 3 117,-8 18-90,-8 8-69,12-22 0,0-1 0,0 1 0,0 1 0,0-1 0,0 0 0,0-1 0,0 1 0,-1 0 0,2 0 0,-2-1 0,1 1 0,0 0 0,0-1 0,-1 0 0,1 1 0,-3-1 0,4 0 0,-1 0 0,1-1 0,-1 1 0,1 0 0,0 0 0,-1 0 0,1-1 0,-1 1 0,1-1 0,-1 0 0,1 1 0,-1-1 0,1 1 0,-1-1 0,1 1 0,0 0 0,0-1 0,0 0 0,0 0 0,0 1 0,0-1 0,0 0 0,-1 1 0,1 0 0,0-1 0,0 0 0,0 1 0,0-1 0,1 0 0,-1 0 0,0 1 0,0 0 0,0-1 0,0 0 0,0 0 0,1 0 0,-1 1 0,0 0 0,1 0 0,-1 0 0,0 0 0,1-1 0,-1 1 0,0 0 0,1 0 0,-1 0 0,1 0 0,-1 0 0,0 0 0,0 0 0,0 0 0,0 0 0,1 0 0,-1 0 0,0 0 0,1 0 0,-1 0 0,1 1 0,-1-1 0,0 0 0,1 0 0,-1 0 0,0 0 0,0 1 0,1-1 0,-1 0 0,0 0 0,0 1 0,9 8 0,-6-6 0,6 6 0,0 1 0,0 0 0,-1 0 0,-1 0 0,8 14 0,-14-21 0,2 1 0,-2 1 0,1-1 0,0 1 0,-1-1 0,0 1 0,0-1 0,0 1 0,-1-1 0,0 1 0,1-1 0,-2 1 0,1-1 0,-1 1 0,1-1 0,-2 1 0,2 0 0,-4 6 0,-2 1 0,0-1 0,-1 0 0,0 0 0,-2 0 0,2-1 0,-2 0 0,-1-1 0,1 0 0,-19 14 0,-11 5 0,-53 28 0,82-50 0,7-6 71,-6 5 596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38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0 5520,'0'0'10280,"-7"15"-9807,-6 11-155,2 0 0,-16 55 0,-114 502 3685,136-561-3619,0 0 1,-2-1-1,0 0 0,-14 27 0,19-40-177,-4 10 211,7-18-413,-1-1 1,0 1-1,0 0 0,0 0 1,0 0-1,-1-1 0,1 1 1,0 0-1,0 0 0,0 0 1,0 0-1,0-1 0,0 1 1,0 0-1,0 0 0,0 0 1,0 0-1,0 0 0,0-1 1,-1 1-1,1 0 0,0 0 1,0 0-1,0 0 0,0 0 1,0 0-1,-1 0 0,1-1 1,0 1-1,0 0 1,0 0-1,0 0 0,-1 0 1,1 0-1,0 0 0,0 0 1,0 0-1,0 0 0,-1 0 1,1 0-1,0 0 0,0 0 1,0 0-1,-1 0 0,1 0 1,0 0-1,0 0 0,0 0 1,0 1-1,0-1 0,-1 0 1,1 0-1,0 0 0,0 0 1,0 0-1,0 0 0,0 0 1,-1 0-1,1 1 0,0-1 1,0 0-1,0 0 1,0 0-1,0 0 0,0 1 1,-1-18-929,1 13-1260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11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8136,'0'0'7400,"5"-9"-7226,22-36 150,-27 45-190,5-2 388,-5 3-248,1-1-246,-1 0 1,1 0 0,-1 0 0,0 0 0,1 0 0,-1 0 0,1 0 0,-1 0 0,1 0 0,-1 0 0,0 0 0,0 0-1,1 0 1,-1 0 0,1 0 0,-1 0 0,0 0 0,1-1 0,-1 1 0,1 0 0,-1 0 0,1 0 0,-1-1 0,0 1-1,0 0 1,0-1 0,0 1 0,1 0 0,-1-1 0,0 1 0,0 0 0,1 0 0,-1 0 0,0-1 0,0 1 0,1 0-1,-1-1 1,0 1 0,0-1 0,0 1 0,0-1 0,0 1 0,0-1 0,0 1 0,0 0 19,1-1-1,-1 1 1,0-1 0,0 1 0,0-1 0,0 1 0,0-1-1,0 1 1,0-1 0,0 1 0,0 0 0,0 0-1,0-1 1,0 1 0,-1-1 0,1 1 0,0-1 0,0 1-1,0 0 1,-1-1 0,1 1 0,0-1 0,-1 1-1,1 0 1,0 0 0,-1 0 0,1-1 0,0 1 0,0 0-1,0-1 1,-1 1 0,1 0 0,-1 0 0,1-1 0,0 1-1,-1 0 1,1 0 0,-1 0 0,1 0 0,-1 0-1,1 0 1,0 0 0,-5-1 3744,51-4-2955,0 2 1,90 5 0,-92-2-441,-31-1-245,-1 1 0,0 0 0,1 1-1,-1 0 1,0 1 0,19 5 0,-27-5-82,0 1 0,-1-2 0,0 2 0,1-1 0,-1 1 0,0 0 0,0 0 1,4 4-1,5 6 307,-10-12-298,-2 0 0,1 0 0,0 0-1,0 0 1,0-1 0,0 2 0,-1-1 0,0 0 0,1 0 0,0 0 0,-1 1 0,1-1 0,-1 0 0,1 2 0,-1-2 211,0-5 132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12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13168,'0'0'7439,"-11"7"-6935,3 0-376,2-4-53,1 1 1,-1 0-1,1 0 0,0 1 1,1-1-1,0 1 1,-1 0-1,1 0 0,0 1 1,1-1-1,-5 8 0,5-5 81,1-1-1,-1 0 1,1 0-1,0 0 0,0 1 1,1-1-1,0 1 1,1-1-1,-1 1 0,1 0 1,2 12-1,-1-14-23,1-1 1,-1 0-1,1 0 0,0 0 0,0 0 0,1 0 0,-1 0 1,2 0-1,-2 0 0,2-1 0,-1 0 0,1 0 0,0 0 1,0 0-1,0 0 0,9 5 0,-7-5 71,-1-1 0,1 1 1,0-1-1,0-1 0,0 1 0,12 3 0,-15-6-188,-2 1 0,2-1 0,-1 0 0,0 0 0,0 0-1,0 0 1,1 0 0,-2 0 0,2-1 0,-1 1 0,-1-1 0,2 0 0,-2 0 0,1 0-1,1 1 1,-2-1 0,1 0 0,0-1 0,-1 1 0,1 0 0,0-1 0,-1 1 0,1 0-1,-1-1 1,0 0 0,3-2 0,6-15-3627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12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15976,'0'0'3103,"69"17"-3111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13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59 12160,'0'0'6849,"-9"9"-6319,1-2-385,0-1-15,1 0 0,0 0 0,1 0 0,0 2 0,0-2 0,1 2 1,-9 12-1,6-4 238,1 0 0,-1 2 0,1-2 0,2 2 0,0-1 1,1 1-1,1 0 0,-2 31 0,5-46-235,0 2 1,1-2-1,-1 1 1,1-1-1,-1 1 1,1 0-1,0-1 1,1 1-1,-1-1 1,0 0-1,3 5 1,-3-7-77,1 1 0,-1-1 0,0 0 0,0 0-1,0 1 1,1-1 0,-1 0 0,0-1 0,1 1 0,-1 0 0,0 0 0,1 0 0,0 0 0,-1-1 0,1 0-1,0 1 1,-1-1 0,1 1 0,0-1 0,-1 0 0,1 0 0,0 0 0,-1 0 0,1 0 0,0 0 0,3-1 0,4-2 77,0 0 1,-1-2 0,2 1 0,-2-1 0,0 0 0,0 0 0,0-1 0,-1 0 0,11-11 0,-4 6 138,8-14 736,-22 25-786,1 8 105,1 0-1,0 0 1,4 11 0,-5-17-305,1 2 0,-1-1 0,1 0 1,0 0-1,0-1 0,0 1 0,0 0 1,1 0-1,-1-2 0,1 2 0,-1-1 1,1 0-1,0 0 0,0 0 0,0 0 1,0-1-1,0 0 0,0 1 0,1-1 1,-1 0-1,0-1 0,1 1 0,-1 0 0,0-1 1,1 1-1,0-1 0,-1 0 0,0 0 1,1-1-1,-1 1 0,5-2 0,-2 0 17,0 0 0,0 0-1,0 0 1,-1-1-1,0 0 1,1 0 0,-1 0-1,0-1 1,0 0 0,0 0-1,-1 0 1,1 0-1,0-1 1,-2 1 0,1-1-1,6-11 1,-2-3-40,-1 0 0,0 1 0,-2-2 0,0 1 0,0-1 0,-2 0 0,-1 0 0,-1 0 0,0 0 0,-1 0 0,-2-1 0,-3-20 0,5 39 0,0 0 0,0 0 0,-1-1 0,0 2 0,0-2 0,0 2 0,0-1 0,1-1 0,-2 2 0,1-1 0,0 0 0,0 1 0,-1-1 0,1 0 0,-4-2 0,4 4 0,0-1 0,1 1 0,-1 0 0,0 0 0,0-1 0,0 1 0,0 0 0,1-1 0,-2 1 0,1 0 0,0 0 0,0 0 0,1 0 0,-1 0 0,-1 0 0,1 0 0,0 0 0,1 1 0,-1-1 0,0 0 0,0 1 0,0-1 0,0 0 0,1 0 0,-1 1 0,0 0 0,0-1 0,0 1 0,0 0 0,1 0 0,-1-1 0,0 0 0,1 1 0,-1 0 0,0 0 0,1 0 0,-1 0 0,-1 3 86,0-1 0,1 0 0,-1 1-1,0 0 1,2-1 0,-2 1 0,1 0 0,0-1 0,0 5 0,0 18-4920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3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9040,'0'0'13791,"-4"9"-13359,-9 25 83,3 0 0,1 1-1,-5 45 1,6 27 1394,7-102-1616,0 0 0,1-1 1,0 1-1,0-1 0,0 0 0,2 9 0,-2-14-252,0 1 1,1 0-1,-1 0 1,1-1-1,0 1 0,-1 0 1,1-1-1,-1 1 0,1 0 1,-1-1-1,0 1 0,1-1 1,-1 1-1,0 0 0,1-1 1,-1 1-1,1-1 1,-1 1-1,0-1 0,1 0 1,-1 1-1,0-1 0,0 1 1,9-18 232,10-34 132,-10 26-46,1-1 1,2 2 0,0 0-1,26-39 1,-36 60-361,1 1 0,0 0 0,0-1 0,1 1 0,-1 0 0,5-3 0,-8 6 0,1-1 0,-1 1 0,1 0 0,0-1 0,0 1 0,-1 0 0,1 0 0,-1-1 0,1 1 0,0 0 0,-1 0 0,1 0 0,0 0 0,0 0 0,-1 0 0,0 0 0,1 0 0,0 0 0,0 0 0,0 1 0,0 0 0,-1-1 0,1 1 0,0 0 0,0-1 0,0 1 0,-1-1 0,1 1 0,-1 0 0,0 0 0,1 0 0,-1-1 0,1 1 0,-1 0 0,1 1 0,-1-1 0,0-1 0,1 1 0,-1 2 0,2 13 0,0 1 0,-1 0 0,-3 31 0,1-7 0,0-17 0,1-16 0,-1 0 0,1 0 0,1 0 0,0 10 0,-1-18 0,0 0 0,0 0 0,0 1 0,0-1 0,0 0 0,0 0 0,0 0 0,0 1 0,0-1 0,0 0 0,0 0 0,0 0 0,0 0 0,0 1 0,1-1 0,-1 0 0,0 0 0,0 0 0,0 0 0,0 1 0,0-1 0,0 0 0,0 0 0,0 0 0,1 0 0,-1 0 0,0 1 0,0-1 0,0 0 0,0 0 0,1 0 0,-1 0 0,0 0 0,0 0 0,0 0 0,0 0 0,1 0 0,-1 0 0,0 0 0,0 0 0,0 0 0,0 0 0,0 0 0,0 0 0,0 0 0,0 0 0,0 0 0,1 0 0,-1 0 0,0 0 0,0 0 0,0 0 0,0 0 0,1 0 0,-1 0 0,0 0 0,0-1 0,0 1 0,0 0 0,0 0 0,1 0 0,-1 0 0,8-12 0,-6 10 0,34-57 0,-18 29 0,0 1 0,3 0 0,35-38 0,-47 57 0,-6 6 0,1 0 0,-1 0 0,0 1 0,1 0 0,5-5 0,-8 8 0,0-1 0,0 1 0,0-1 0,0 1 0,-1 0 0,2 0 0,-1 0 0,0 0 0,0 0 0,-1-1 0,1 1 0,0 0 0,0 0 0,0 0 0,0 1 0,0-1 0,0 0 0,0 0 0,0 0 0,0 0 0,-1 0 0,1 1 0,0-1 0,0 1 0,0-1 0,0 1 0,-1 0 0,0-1 0,1 1 0,0-1 0,0 0 0,0 1 0,-1 0 0,1 2 0,3 2 0,-1 0 0,0 0 0,0 1 0,-1 0 0,1 0 0,-1 0 0,3 11 0,4 46 0,-8-52 0,1 44 0,-2-38 0,1-1 0,1 0 0,0 1 0,6 24 0,-8-41 0,0 0 0,0 0 0,0 1 0,0-1 0,1 0 0,-1 1 0,0-1 0,0 1 0,0-1 0,1 0 0,-1 1 0,0-1 0,0 1 0,1-1 0,-1 0 0,0 0 0,1 0 0,-1 0 0,0 0 0,1 1 0,-1-1 0,0 0 0,0 0 0,0 0 0,1 1 0,-1-1 0,0 0 0,1 0 0,-1 0 0,1 0 0,0 0 0,9-7 0,9-19 0,6-22 496,-17 31-4927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4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1 216 11952,'0'0'10978,"10"-5"-10363,110-47 1831,-117 50-2306,0 2-1,0-1 1,0 0-1,1 0 1,-1 0-1,0 1 1,0-1 0,0 1-1,0 0 1,1 0-1,-1 0 1,0 1-1,6 1 1,-7-1-44,1 0 0,-2 0 0,2 1 1,-1 0-1,0-2 0,0 2 0,0 1 1,1-2-1,-2 1 0,1 0 0,0 0 0,-1 1 1,1-2-1,-1 2 0,0-1 0,2 3 0,1 5 167,0-1-1,0 1 1,-2 0-1,1 0 1,2 17-1,-1 54 540,-2-33-299,-1-31-422,-1-3-25,2 1 1,4 23 0,-6-35-55,1 0 1,0 0 0,0 0-1,0 1 1,0-1 0,1-1-1,-1 2 1,1-2 0,0 1-1,0-1 1,0 2 0,0-2 0,0 0-1,1 0 1,-1 1 0,1-2-1,3 4 1,-5-5-3,1 1 0,0 0 0,0 0 0,1-1 0,-2 1 0,2-1 0,-2 1 0,2-1 0,-1 0 0,0 0 0,0 0 0,0 0 0,0-1 0,0 1 0,0-1 0,1 0 0,-2 1 0,2-1 0,-2 0 0,1 1 0,1-2 0,-2 1 0,1 0 0,0 0 0,-1 0 0,3-3 0,0 0 0,1 0 0,-1 0 0,-1 0 0,1-1 0,0 0 0,-1 0 0,0 0 0,3-6 0,2-10 0,0 0 0,-1-1 0,-2-1 0,0 1 0,4-44 0,-7 10 0,-5-69 0,3 113 0,1 1 0,0-1 0,0 0 0,2 1 0,-1-1 0,5-11 0,-6 21 0,0 1 0,-1 0 0,1 0 0,0-1 0,0 1 0,0 0 0,0 0 0,-1 0 0,2-1 0,-1 1 0,1 1 0,-2-1 0,2 0 0,-1 0 0,1 0 0,-2 0 0,2 1 0,0 0 0,-1-1 0,0 1 0,1 0 0,0-1 0,-2 1 0,2 0 0,0 0 0,2 0 0,1 0 0,0 0 0,0 0 0,0 1 0,0 0 0,-1-1 0,9 4 0,3 3 0,0 2 0,-1-1 0,0 1 0,-1 1 0,0 1 0,-1 0 0,0 0 0,21 26 0,-30-30 0,-3-7 0,-1 2 0,1-1 0,0 0 0,-1 0 0,0-1 0,1 1 0,0 0 0,0 0 0,-1 0 0,1 0 0,0-1 0,-1 1 0,2 0 0,-1-1 0,0 1 0,0 0 0,-1-1 0,1 1 0,1-1 0,-1 0 0,0 0 0,0 1 0,1-1 0,-3 2 982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5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10248,'0'0'14434,"12"7"-13813,39 20 17,-47-26-543,-1 0 0,0-1 1,1 1-1,0 0 0,-1-1 1,0 0-1,1 0 0,-1 0 1,1-1-1,-1 1 0,1-1 1,-1 0-1,0 1 0,1-2 1,-1 1-1,0-1 0,4-1 1,1 0 174,-4 1-60,0 0 0,1-1 0,-1 1 0,-1-1-1,2 0 1,-1 0 0,-1-1 0,5-4 0,-6 6-103,-1 1 1,1-1-1,-2 1 0,2-1 0,-1 1 1,0-1-1,-1 0 0,1 0 0,0 0 1,0 1-1,-1-1 0,1-1 0,-1 2 1,1-1-1,-1 0 0,0 0 1,0 0-1,0 0 0,0 0 0,0 0 1,0 0-1,-1 0 0,1 1 0,-2-4 1,1 4-100,0 0 0,1-1 0,-2 1 1,1 0-1,0 0 0,0-1 0,-1 1 1,1 1-1,0-1 0,-1 0 0,0 0 1,1 0-1,0 0 0,-1 1 0,0 0 1,1-1-1,-1 1 0,0-1 0,1 1 1,-1 0-1,0 0 0,1 0 0,-1 0 1,0 0-1,0 0 0,-2 1 0,-5 0 2,0 0 0,1 2-1,-15 3 1,14-2-10,1-1 0,1 0 0,-2 2 0,2-1 0,-1 1 0,2-1 0,-9 8 0,13-11 0,0 1 0,1 0 0,-1 0 0,0 0 0,1-1 0,0 1 0,0 1 0,-1-2 0,1 2 0,1-2 0,-1 2 0,0-1 0,0 0 0,1 1 0,-1-1 0,1 0 0,0 0 0,-1 1 0,1-1 0,1 1 0,-1-2 0,0 2 0,0-1 0,1 1 0,0-2 0,0 2 0,-1-1 0,1 0 0,0 1 0,0-2 0,2 5 0,1 0 0,0 0 0,0-1 0,1 0 0,-1 0 0,1 0 0,0 0 0,1-1 0,-1 0 0,1 0 0,0 0 0,0-1 0,-1 0 0,2 0 0,8 2 0,-1 0 0,0-2 0,0 0 0,1 0 0,0-2 0,23 0 0,-33-1 196,0-1 1,0 1-1,0-1 1,9-3-1,8-4-2359,-16 5-591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6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19703,'0'0'6846,"7"10"-6205,0 2-434,-3-7-94,0 1 1,-1 0-1,0 0 1,0 0-1,0 0 0,-1 1 1,0 0-1,2 9 1,1 3-16,7 50 2735,-9-24-5503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7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10448,'0'0'12359,"8"-3"-11676,13 0 20,1 1 0,-1 0 0,37 2 0,70 17 2069,-19-1-291,-46-15-1103,-18 0-2033,-17 1-2925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11760,'0'0'16536,"10"-4"-16040,2-1-343,0 0 0,0 1-1,0 1 1,1 0-1,-1 1 1,1 0 0,0 1-1,14 1 1,150 20 2371,-158-19-2507,-1 0 0,1-1 1,20-2-1,-24 1-17,-12 1 0,-1 0 0,1 0 0,-1 0 0,2-1 0,-2 1 0,1-1 0,-1 0 0,1 1 0,-1-1 0,6-3 0,1 1 668,3-2-1106,-8-4-3800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39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12456,'0'0'3994,"10"-4"-3562,35-12-101,0 1 0,53-9 0,106-12 497,-147 27-508,215-28 1424,-44 7 216,-194 28-1549,9 0 228,-40 2-553,-1-1-1,1 1 1,0-1-1,-1 1 1,1-1-1,-1 0 1,0 0-1,1 0 1,-1-1-1,0 1 1,1 0-1,1-3 1,-3 4-5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38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14064,'0'0'11518,"10"2"-10879,175 37 3474,-170-38-3603,0 1 1,0-1 0,0-1-1,24-3 1,10-4-773,-2-2-3445,-46 9 3585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1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31759,'0'0'465,"9"-2"-271,8 0-148,77-4 150,-80 5-179,0 2-1,-1 0 1,2-1-1,-1 3 1,13 3-1,-22-5-16,0 2 0,-1-1 0,0 2 0,1-2 0,-1 2 0,0-1 0,0 0 0,-1 1 0,7 6 0,8 9 0,-13-15 145,0 0 1,0 0-1,1 0 1,-1-1-1,7 4 0,-8-6-963,0 1-1,0-1 1,0-1-1,0 1 1,4 1-1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3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33 221 10448,'0'0'10751,"9"4"-10261,-4-2-408,0 1 2,0-1-1,1 1 1,-1-2 0,0 1 0,0 0 0,1-1-1,-1 0 1,1 0 0,11 0 0,7-4 367,-2 0 1,2-2 0,-2 0 0,0-2-1,42-16 1,-62 21-370,1 1 1,1-2-1,-2 2 0,2-1 0,-2-1 0,1 1 1,-1 0-1,1-1 0,-1 1 0,0-1 0,0 1 0,0-2 1,0 1-1,0 0 0,-1 0 0,1 0 0,-1-1 1,0 1-1,0 0 0,1-6 0,-1 2 66,0 0 0,0 0 0,-1-1 0,0 1 1,0 0-1,-1 0 0,0-1 0,-4-12 0,4 17-92,0 0-1,-1 0 1,0 1 0,1-1 0,-1 0 0,0 0-1,0 1 1,-1 0 0,2 0 0,-2-1 0,1 1-1,-1 0 1,0 0 0,0 1 0,1-1 0,-1 0-1,0 1 1,0 0 0,-5-2 0,-2 0 91,-2 0 0,1 0 0,-1 1 1,-12 0-1,19 2-84,1 0 0,0 0 0,0 1-1,0 0 1,-1-1 0,1 1 0,1 1 0,-1-1 0,0 0 0,0 1 0,0 1 0,1-2 0,-5 4 0,-4 4 199,-1 1 1,-12 13 0,16-14-74,-2 1-133,1 1-1,0 0 1,1-1 0,0 2-1,1 1 1,0-1-1,-6 14 1,12-22-47,-1 1 0,2 0 0,-1-1 0,1 1 0,-1 0 0,2 0 0,-1 0 0,0 0 0,1 0 0,0 0 0,0 0 0,0 0 0,1 0 0,0 0 0,-1 0 1,1 0-1,1-1 0,0 1 0,-1 0 0,2-1 0,-2 1 0,2-1 0,-1 1 0,4 3 0,2 0-9,-2 1 0,3-2 0,-2 1 0,2-2 0,-1 1 0,1 0 0,0-2 0,0 0 0,0 0 0,20 8 0,-5-6 0,1 0 0,1-1 0,34 3 0,-16-2 0,-26-3 0,0-2 0,0 0 0,32 0 0,-44-3 0,-1 1 0,1-1 0,-1-1 0,0 1 0,0 0 0,0-1 0,0 0 0,0 0 0,0-1 0,0 1 0,-1-1 0,0 0 0,1 0 0,-1-1 0,0 1 0,0-1 0,4-5 0,8-14 850,-8 9-5635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4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9744,'0'0'11446,"0"9"-10875,-11 132 2385,10 171-1,8-121-341,-2-79-142,-5-105-2471,1 10-1,0-16 0,-1-1 0,0 1 0,0-1 0,1 1 0,-1-1 0,0 1 0,1-1 0,-1 1 0,0-1 0,1 0 0,-1 0 0,0 0 0,0 0 0,0 1 0,1-1 0,-1 0 0,1 1 0,-1-1 0,1 0 0,-1 0 0,1 0 0,-1 1 0,1-1 0,-1 0 0,0 0 0,0 0 0,1 0 0,0 0 0,-1 0 0,1 0 0,-1 0 0,1 0 0,-1 0 0,1-1 0,-1 1 0,0 0 0,12-4 0,0 0 0,-1 0 0,11-7 0,8-4 0,-6 5 0,1 1 0,0 0 0,1 3 0,-1 0 0,50-5 0,-25 7 0,30-1 0,-80 4 23,1 1 0,0 0 1,-1 0-1,1 0 0,-1 0 0,1 0 0,-1 0 1,0-1-1,0 1 0,1 0 0,-1 0 0,1-1 1,-1 1-1,1 0 0,-1 0 0,1 0 0,-1 0 1,0-1-1,1 1 0,-1-1 0,0 1 0,0-1 1,0 1-1,0-1 0,1 1 0,-1-1 0,0 1 1,0 0-1,0 0 0,0-1 0,1 1 0,-1-1 1,0 0-1,0 1 0,0-1 0,0 1 0,0-1 1,-1 1-1,-2-22-1667,2 15-1577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4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 16783,'0'0'6962,"11"-10"-6516,0-1-299,-6 6-72,0-1 1,0 1-1,0 0 1,0 1 0,1 0-1,1 0 1,-1-1-1,0 2 1,0 0-1,14-5 1,23-8 622,18-6 637,-19 14-76,-41 7-1105,1 1-1,1 0 0,-2-1 1,2 1-1,-2 0 1,2 1-1,-1-1 0,0 0 1,0 1-1,-1-1 0,2 0 1,-1 1-1,-1 0 0,2 0 1,-2 0-1,1 0 0,1 1 1,-3-2-148,1 0 1,-1 0-1,0 1 1,0-1-1,0 0 1,0 0-1,1 0 1,-1 1-1,0-1 1,0 0-1,0 0 1,0 1-1,0-1 1,0 0-1,0 0 1,0 0-1,0 0 1,1 0-1,-1 1 1,0-1-1,-1 0 1,1 0-1,0 1 1,0-1-1,0 0 1,0 1-1,0-1 1,0 0-1,0 0 1,0 1-1,0-1 1,0 0-1,-1 0 1,1 0-1,0 1 1,-6 3-5052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5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14168,'0'0'5682,"12"-2"-4933,201-44 2242,-191 39-2508,-5 2 89,-1 0 0,1 1 0,0 1 0,0-1 0,1 3 1,-1 0-1,21 1 0,-37 0-472,0 0 1,0 0-1,-1 0 1,1 0-1,-1 1 1,1-1-1,0 0 1,0 1-1,0-1 1,0 0-1,-1 0 1,0 1 0,1-1-1,0 1 1,0 0-1,-1-1 1,1 1-1,0 0 1,-1-1-1,0 0 1,0 1-1,1 0 1,-1 0-1,1 0 1,-1 0-1,1-1 1,-1 0-1,0 1 1,0 0-1,1 0 1,-1 1-1,-2 12-167,-5-3-4574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5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15272,'0'0'3273,"12"-5"-2324,35-15 400,63-17-1,-80 29-775,0 3-1,0 0 1,0 0-1,1 3 0,50 3 1,-39 1 153,-11-1 664,1 2 0,-1 1 0,60 16 0,-90-20-1301,0 1 0,0-1-1,0 0 1,0 0-1,0 1 1,0-1 0,0 1-1,-1 0 1,1 0 0,0 0-1,0-1 1,0 0-1,0 3 1,2 6-4559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6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13464,'0'0'6294,"0"11"-5254,-16 220 5383,15-220-5817,1 14 790,0-24-1222,0 0 0,0 0-1,0 0 1,0 0 0,0 0 0,0 0 0,1 0 0,-1 0 0,0 0 0,1 0 0,-1 0 0,0 0 0,1 0 0,-1 0 0,1 0 0,0-1 0,0 2 0,2-3-88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49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21 10248,'0'0'8242,"-8"6"-7894,-26 23-4,32-28-210,1-1 0,1 1 0,-1 1 0,-1-1 0,1 0 0,0-1 0,0 1 0,0-1 0,-1 1 0,1 0 0,0 0 0,-1-1-1,0 1 1,2-1 0,-2 0 0,0 0 0,1 0 0,-2 0 0,-1 0 900,5 1-890,-1-1 0,1 0 0,-1 1 0,0-1 0,0 1 0,1-1 0,-1 0 0,1 1 0,-1-1 0,1 0 0,0 0 0,-1 1 0,1-1 0,-1 0 0,0 0 0,1 0 0,-1 0 0,1 0 0,0 0 0,-1 0 0,2 0 0,18 0 41,18-3 376,-2-2 1,1-2-1,46-13 0,33-5 1184,-87 19-1069,-8 3 314,38 0-1,-59 3-963,1 0 0,-1 1-1,0-1 1,0 0 0,1 0 0,-1 0 0,0 0-1,0 0 1,0 0 0,0 0 0,0 0 0,0 1 0,0-1-1,0 0 1,1 0 0,-1 0 0,0 0 0,0 0-1,0 0 1,0 0 0,0 0 0,1 0 0,-1 1-1,0-1 1,0 0 0,0 0 0,0 0 0,0 1-1,0-1 1,0 0 0,0 0 0,0 1 0,0-1-1,0 0 1,0 0 0,0 1 0,0-1 0,0 4-3462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0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1 225 11760,'0'0'20698,"10"-3"-20564,106-18 33,-111 21-167,1-1 0,-1 1 0,1-1 0,-1-1 0,1 0 0,-1 1 0,0-1 0,0 0 0,0 0 0,0-1 0,0 0 0,-1 0 0,1 0 0,-1-1 0,0 1 0,5-5 0,-4 2 0,2-1 0,-2 0 0,1 0 0,-2-1 0,9-12 0,-13 16 0,2 0 0,0 1 0,-1-1 0,-1 0 0,1 0 0,0 0 0,-1 0 0,0 1 0,0-2 0,0 1 0,0 1 0,-1-1 0,1 0 0,-1 0 0,-2-6 0,2 8 0,0 0 0,0 0 0,0 0 0,-1 0 0,1 0 0,-1 0 0,0 0 0,1 1 0,-1-1 0,0 0 0,0 1 0,0 0 0,0-1 0,0 1 0,-1 0 0,1 0 0,-3-1 0,0 1 0,1-1 0,-1 0 0,1 1 0,-1 1 0,0-1 0,0 1 0,0-1 0,-4 1 0,1 1 0,1 0 0,-1 0 0,1 1 0,0 0 0,-1 0 0,2 1 0,-2-1 0,-8 7 0,11-6 0,1 0 0,-1 0 0,0 2 0,2-2 0,-1 1 0,0 0 0,0 1 0,1-1 0,0 1 0,0 0 0,1 0 0,-3 5 0,-2 4 0,1 0 0,1 0 0,0 1 0,-4 27 0,8-37 0,0 1 0,1 0 0,0 1 0,1-2 0,-1 1 0,1 1 0,1-1 0,-1 0 0,0-1 0,2 1 0,-2 0 0,2-1 0,-1 1 0,8 9 0,-6-9 0,0 1 0,1 0 0,-1-1 0,1-1 0,1 1 0,0-1 0,0 1 0,-1-2 0,1 1 0,13 7 0,-15-10 0,20 10 0,44 15 0,-59-23 0,0-3 0,0 2 0,1-1 0,0-2 0,-1 1 0,0-1 0,0 0 0,18-2 0,-7-2 0,-1 0 0,1-1 0,-1-1 0,27-12 0,-35 12 460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40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89 214 10656,'0'0'6361,"-10"14"-5981,0-2-282,2-4-17,1 2 0,0-1 0,0 1 0,1 0 0,1 0 0,-1 1 0,-5 18 0,8-19 43,0 1-1,1-1 1,0 1-1,1 0 0,0 0 1,1 0-1,0 0 1,2 11-1,-2-19-85,1-1-1,-1 1 1,1 0-1,0 0 1,-1 0 0,1-1-1,1 1 1,-1-1-1,0 1 1,1-1 0,-1 1-1,1-1 1,0 0-1,-1 0 1,1 1 0,0-1-1,0-1 1,1 1-1,-1 0 1,0 0 0,1-1-1,-1 1 1,1-1-1,-1 0 1,1 0-1,0 0 1,-1 0 0,1 0-1,0-1 1,0 1-1,-1-1 1,1 0 0,0 0-1,0 0 1,3 0-1,1-1 34,-1 0-1,1-1 0,-1 0 1,0 0-1,0 0 1,1-1-1,-1 0 0,-1 0 1,1 0-1,10-9 0,4-3 187,24-27 0,-3-6 180,-31 34-161,2 1 0,21-21-1,-33 34-263,0 0 0,1 0 0,-1 0-1,1-1 1,-1 1 0,0 0 0,1 0 0,-1 0-1,0 0 1,1 0 0,-1 0 0,1 0 0,-1 0-1,0 0 1,1 0 0,-1 0 0,0 0 0,1 0-1,-1 0 1,1 0 0,-1 0 0,0 0 0,1 0-1,-1 0 1,0 1 0,1-1 0,-1 0 0,0 0-1,1 1 1,-1-1 0,0 0 0,1 0 0,-1 1-1,0-1 1,0 0 0,1 0 0,-1 1 0,0-1-1,0 1 1,0-1 0,0 0 0,1 1 0,-1-1-1,0 0 1,0 1 0,0-1 0,0 0 0,0 1-1,0 0 1,8 29 145,-6-17-57,-1-10-88,0 0 0,1 0 1,-1 0-1,1 0 0,-1 0 0,1 0 1,0 0-1,0-1 0,0 1 0,0-1 1,0 1-1,1-1 0,-1 0 0,1 0 1,0 0-1,-1 0 0,1 0 0,0-1 1,0 1-1,0-1 0,0 0 0,1 0 1,-1 0-1,0 0 0,0 0 0,1-1 1,-1 0-1,0 1 0,1-1 0,-1 0 1,0-1-1,1 1 0,-1-1 0,0 1 1,0-1-1,0 0 0,7-3 0,1-2 0,1 0 0,-1-1-1,0-1 1,-1 0 0,0 0-1,0-1 1,0-1 0,-1 1-1,-1-1 1,0-1 0,0 0-1,-1 0 1,7-16 0,-3 5 25,-1-1 1,-1 0 0,-1-1-1,-1 0 1,-2 0-1,4-32 1,-7 19 118,-2 36-139,0 0 0,0-1 1,0 1-1,0 0 0,0-1 0,-1 1 0,1 0 0,0-1 1,-1 1-1,1 0 0,-1 0 0,1-1 0,-1 1 0,0 0 0,1 0 1,-1 0-1,0 0 0,0 0 0,0 0 0,0 0 0,0 0 1,0 0-1,-2-1 0,3 2-15,0 0 1,0 0-1,-1 0 1,1 0-1,0 0 1,0 0-1,0 0 1,0 0-1,0-1 1,-1 1-1,1 0 1,0 0-1,0 0 1,0 0-1,0 0 1,-1 0-1,1 0 1,0 0-1,0 1 1,0-1-1,0 0 1,0 0-1,-1 0 1,1 0-1,0 0 1,0 0-1,0 0 1,0 0-1,0 0 0,0 0 1,-1 0-1,1 1 1,0-1-1,0 0 1,0 0-1,0 0 1,0 0-1,0 0 1,0 0-1,0 1 1,0-1-1,0 0 1,1 9 44,6 8 12,-1-9-55,0 0-1,0-1 1,1 0 0,0 0-1,0-1 1,0 1-1,1-2 1,0 1 0,0-1-1,1 0 1,-1-1-1,16 6 1,8 1 7,1-1-1,40 6 1,-43-14 14,-25-2-18,-1 0 0,1 0 1,-1 0-1,1 1 0,-1-1 0,0 1 1,1 0-1,-1 1 0,0-1 0,1 1 1,7 4-1,-12-5-4,1 1 0,0-1-1,-1 1 1,1-1 0,-1 1 0,1 0 0,-1-1-1,0 1 1,0 0 0,0-1 0,0 1 0,0 0 0,0-1-1,0 1 1,0 0 0,-1-1 0,1 1 0,-1 0-1,0 1 1,0 4 4,-16 60 18,10-44-6,2 0 1,0 1-1,-2 42 0,7-60-13,1 0-1,0 1 1,0-1-1,1 0 1,-1 0 0,1 0-1,1 0 1,-1 0-1,1 0 1,0-1-1,7 11 1,-9-15-4,1 0 0,-1 0 1,1 0-1,-1 0 0,1 0 1,0 0-1,-1 0 0,1 0 1,0-1-1,0 1 0,-1-1 0,1 1 1,0-1-1,0 0 0,0 1 1,0-1-1,-1 0 0,1 0 1,0-1-1,0 1 0,0 0 0,3-1 1,-1 0 3,-1 0 1,1 0-1,0-1 0,0 1 1,-1-1-1,1 0 1,0 0-1,-1 0 1,5-4-1,-4 2 10,1-1-1,-2 0 1,1 0 0,0 0-1,-1 0 1,0 0-1,0-1 1,-1 1 0,1-1-1,-1 0 1,0 0-1,-1 0 1,0 0 0,0 0-1,0 0 1,0 0-1,-1-1 1,0 1 0,0 0-1,-1 0 1,-2-10-1,1 4 30,-1 1 0,-1 0-1,0 0 1,0 0 0,-1 0-1,-1 1 1,0 0 0,0 0-1,-1 0 1,-12-13 0,4 5 58,-8-7 99,22 24-198,1 1 0,-1-1 0,1 1 1,-1 0-1,1-1 0,0 1 0,-1-1 0,1 0 0,0 1 0,-1-1 0,1 1 0,0-1 0,0 1 0,0-1 1,0 0-1,-1 1 0,1-1 0,0 1 0,0-1 0,0 0 0,0 1 0,0-1 0,0 0 0,1 1 1,-1-1-1,0 1 0,0-1 0,0 1 0,0-1 0,1 0 0,-1 1 0,0-1 0,1 1 0,-1-1 1,0 1-1,1-1 0,-1 1 0,1-1 0,-1 1 0,1 0 0,-1-1 0,1 1 0,-1 0 0,2-1 0,1-2 6,0 1 0,0-1 0,1 1-1,-1 0 1,7-3 0,14-2 20,-1 0 1,1 1-1,0 2 0,32-3 1,-7 5 67,58 5 1,98 3 165,-109-4-117,-65-1-3660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2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85 114 8432,'0'0'7072,"-8"4"-6667,-5 4-196,6-4 126,-1 0 1,1-1-1,-1 1 1,-9 1-1,16-4 426,-12 4 1115,13-5-1823,0 0-1,0 0 1,0 0 0,0 0 0,1 0 0,-1 0 0,0 0-1,0 0 1,0-1 0,0 1 0,0 0 0,0 0-1,0 0 1,0 0 0,0-1 0,0 1 0,0 0 0,1 0-1,-1 0 1,0 0 0,0-1 0,0 1 0,0 0-1,0 0 1,0 0 0,-1 0 0,1-1 0,0 1 0,0 0-1,0 0 1,0 0 0,0-1 0,0 1 0,0 0-1,0 0 1,0 0 0,0 0 0,0 0 0,-1 0 0,1 0-1,0 0 1,0 0 0,0 0 0,0 0 0,0 0-1,-1 0 1,1 0 0,0 0 0,0-1 0,0 1-1,0 0 1,0 0 0,0 0 0,0 0 0,0 0 0,0 0-1,-1 0 1,1 0 0,0 0 0,0 0 0,0 0-1,-1 0 1,6-5 274,-1 1-1,1-1 0,0 0 1,0 2-1,12-8 0,-15 10-237,15-10 634,26-12 1,-36 19-432,-1 2 0,1-1 1,0 2-1,-1-2 0,2 1 1,-1 2-1,11-2 0,-17 2-254,0 0 1,-1 0-1,0 0 0,1 1 0,0-1 0,-1 0 1,1 1-1,0-1 0,0 0 0,-1 0 0,0 0 1,1 1-1,-1-1 0,1 1 0,0-1 1,-1 1-1,1 0 0,-1-1 0,1 1 0,-1-1 1,0 0-1,0 1 0,0 0 0,1 0 1,-1-1-1,0 1 0,0 0 0,0-1 0,1 1 1,-1-1-1,0 1 0,0 0 0,0 0 0,0 0 1,-2 28 501,2-26-451,-11 128 594,10-107-553,2 1-1,0-1 1,7 32-1,-6-47-129,0-1 0,0 0 0,1 1 0,0-1 0,1 0 0,9 14 0,-11-18 0,2 1 0,-1-2 0,0 2 0,2-1 0,-2-1 0,1 0 0,0 1 0,0-2 0,1 1 0,0 0 0,0-1 0,6 3 0,-5-2 0,1-1 0,-2 0 0,2 0 0,0-1 0,-1 0 0,0 0 0,1-1 0,13 0 0,-17-1 0,1 1 0,0-1 0,-1 0 0,0 0 0,1-1 0,-1 1 0,0-1 0,1 0 0,-1 1 0,0-1 0,0-1 0,0 1 0,0-1 0,-1 1 0,1-1 0,-1 1 0,5-6 0,-1-3 0,0 1 0,-1-1 0,0 0 0,0 0 0,-1 0 0,0 0 0,2-16 0,0-4 0,2-48 0,-8 59 0,-4-37 0,1 41 0,1 0 0,2 0 0,1-23 0,0 35 0,0 0 0,0 0 0,0 0 0,1 0 0,0 1 0,-1-2 0,1 2 0,1-1 0,-1 1 0,0-1 0,1 1 0,-1 0 0,1 0 0,0 0 0,1 0 0,-2 1 0,1-1 0,2 1 0,-2-1 0,0 2 0,1-1 0,0 0 0,0 1 0,-1-1 0,7-1 0,-1 1 0,-2 0 0,1 1 0,0 0 0,-1 0 0,1 1 0,0 0 0,0 0 0,0 1 0,-1 0 0,2 0 0,-2 1 0,13 4 0,-10-2 0,0 1 0,0 0 0,11 7 0,-18-9 0,1-1 0,1 2 0,-2-1 0,0 1 0,1 0 0,-1 0 0,-1-1 0,2 1 0,2 7 0,-6-9 0,0-1 0,1-1 0,-1 2 0,1-1 0,-1 0 0,0 0 0,0 0 0,0 0 0,1 1 0,-1-1 0,-1 2 0,1 3 0,0-7-9,0 1-1,0 0 1,0 0 0,0 0 0,0 0-1,0 0 1,0 0 0,0 0-1,1 0 1,-1-1 0,0 1 0,0 0-1,0 0 1,0 0 0,0 0 0,0 0-1,0 0 1,0 0 0,1 0-1,-1 0 1,0 0 0,0 0 0,0 0-1,0 0 1,0 0 0,0 0-1,0 0 1,1 0 0,-1 0 0,0 0-1,0 0 1,0 0 0,0 0 0,0 0-1,0 0 1,0 0 0,0 0-1,0 0 1,0 0 0,0 0 0,0 0-1,0 0 1,0 0 0,0 0-1,0 0 1,1 0 0,-1 1 0,0-1-1,0 0 1,0 0 0,0 0-1,0 0 1,0 0 0,0 0 0,0 0-1,0 0 1,0 1 0,0-1 0,0 0-1,0 0 1,0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3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11856,'0'0'9633,"10"-1"-8952,161-3 1783,67-3 1141,-220 6-2543,-2 0 0,19 3 0,-8 2-4765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7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10248,'0'0'12542,"11"8"-11841,35 27-17,-43-33-574,-1-1 1,2 1-1,-1 0 0,0-2 0,1 2 0,0-1 0,-1 0 1,1-1-1,-1 0 0,0 0 0,1 1 0,0-1 1,-1 0-1,1-1 0,-1 1 0,1 0 0,-1-1 0,5-1 1,5-1 331,-7 2-239,-1 0 0,1 0 0,-1 0 0,0-2 1,6-1-1,-9 3-94,0 0 1,0 0 0,0 0 0,-1-1 0,1 1 0,0 0 0,-1-1-1,1 0 1,0 1 0,-1-1 0,1 0 0,-1 1 0,0-1-1,0 0 1,2-3 0,-3 3-44,0 1-1,0 0 1,0 0 0,0 0-1,0-1 1,0 1 0,0 0-1,-1 0 1,1 0 0,-1-1-1,1 1 1,-1 1 0,0-2-1,1 1 1,0 0 0,-1 0-1,0 1 1,-1-3 0,-15-14 579,14 15-614,0 0 0,0 1-1,0 0 1,0-1-1,0 1 1,-1 0 0,1 1-1,0-1 1,-1 1-1,1-1 1,0 1 0,-1 0-1,1 0 1,0 0-1,-1 1 1,1-1 0,0 1-1,0-1 1,0 1-1,-1 1 1,-3 1 0,-2 1 41,1 0 0,-1 0 0,1 1 0,0 0 1,0 1-1,-10 8 0,16-12-72,0-1 0,0 2 0,-1-2 0,2 2 0,-1-1 0,0 0 0,2 1 0,-2-2 0,0 2 0,1-1 0,1 1 0,-2-1 0,1 1 0,1 0 0,-1 0 0,0-1 0,1 1 0,0 0 0,0-1 0,0 1 0,0-1 0,0 2 0,0-2 0,0 1 0,1-1 0,0 1 0,0 0 0,0-1 0,0 1 0,0-1 0,0 1 0,1-1 0,-1 0 0,0 1 0,1-1 0,0 0 0,-1 0 0,2 0 0,2 3 0,3 0 0,0 0 0,1-1 0,-1 0 0,1 0 0,0 0 0,0-1 0,1 0 0,-1-1 0,1 0 0,-1-2 0,1 2 0,-1-2 0,1 0 0,-1 0 0,19-3 0,45-7 0,-64 8-3935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7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19703,'0'0'3896,"2"12"-3041,1-1-638,0 5 155,1 0 1,-1 29 0,3 94 3125,-6-138-3413,0 0 0,0 1-1,0-1 1,0 0 0,1 0-1,-1 0 1,0 1 0,0-1-1,0 0 1,1 0 0,-1 0 0,1 0-1,0 0 1,1 2 0,-2-3-33,0 0 0,0 0 0,0 1 0,1-1 0,-1 0 0,0 0 1,1 0-1,-1 0 0,1 0 0,-1 0 0,1 0 0,-1 0 0,0 0 0,1 0 1,-1 0-1,0 0 0,0 0 0,0 0 0,1 0 0,-1 0 0,1 0 0,-1 0 1,0 0-1,1-1 0,-1 1 0,1 0 0,-1 0 0,0-1 0,1 1 0,9-11-248,-3 0-3813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8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11552,'0'0'15871,"-3"9"-15368,2-3-416,0-2-36,-1-1-1,1 1 1,1-1-1,0 1 1,-1 0 0,1-1-1,-1 1 1,2-1-1,-1 2 1,0-2-1,1 0 1,-1 1-1,1 0 1,0-1-1,0 0 1,1 1 0,1 4-1,19 29 659,3-1-1,0 0 1,50 51 0,-51-58-542,-2 1-1,-1 1 1,-2 1 0,-1 0 0,20 51 0,-33-71-167,1-1 0,9 15 0,-15-26 0,0 1 0,0-1 0,1 1 0,-1-1 0,0 1 0,0-1 0,1 1 0,-1-1 0,0 1 0,1-1 0,-1 0 0,1 0 0,-1 0 0,0 1 0,0-1 0,0 0 0,1 1 0,-1-1 0,1 0 0,-1 0 0,1 1 0,-1-1 0,1 0 0,0 0 0,-1 0 0,0 0 0,0 0 0,1 0 0,-1 0 0,1 0 0,0 0 0,-1 0 0,1 0 0,-1 0 0,1 0 0,0-1 0,0 0 0,0 0 0,0 0 0,0 0 0,-1 0 0,0-1 0,1 2 0,0-1 0,-1-1 0,1 1 0,-1 0 0,1-3 0,5-41 0,-5 18-3984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8:59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0 14776,'0'0'2673,"-6"10"-1868,-82 101 1188,-72 57 391,121-131-1464,-57 70-1,78-83-269,1 1 0,0 0 0,2 0-1,-18 44 1,31-59-135,8-11 323,5-8-4497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00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65 158 12160,'0'0'7354,"2"9"-6517,32 288 3473,-9-54-396,-15-167-1403,-9-63-2075,-1-13-424,0 0 0,0 0 1,0 0-1,1 0 0,-1 0 1,0 0-1,0 0 0,0 0 1,0 0-1,0 0 0,0 0 1,0 0-1,0-1 0,0 1 1,0 0-1,0 0 1,0 0-1,0 0 0,0 0 1,0 0-1,0 0 0,0 0 1,0 0-1,0 1 0,0-1 1,1 0-1,-1 0 0,0 0 1,0 0-1,0 0 0,0 0 1,0 0-1,0 0 0,0 0 1,0 0-1,0 0 1,0 0-1,0 0 0,0 0 1,0 0-1,0 0 0,0 0 1,0 0-1,0 0 0,2-22 670,-12-206-682,4 175 0,-3 2 0,-20-71 0,9 60 0,-10-34 0,29 90 0,0 3 0,0 2 0,1-2 0,-1 1 0,0 0 0,1-1 0,0 1 0,0 0 0,0 0 0,0-1 0,0 2 0,0-2 0,0 1 0,0-1 0,1 1 0,0 0 0,-1 0 0,1 0 0,0-1 0,0 2 0,0-1 0,3-3 0,0-2 0,1 2 0,1-1 0,-1 0 0,1 1 0,0 0 0,0 0 0,1 1 0,-1 0 0,1-1 0,0 2 0,0 0 0,10-4 0,8 0 0,-1 0 0,39-6 0,-28 8 0,53-2 0,-78 7 0,0 0 0,0 1 0,0 0 0,0 0 0,0 1 0,0 0 0,-1 1 0,1 0 0,-1 1 0,12 6 0,-19-10 0,-1 2 0,1-1 0,0 0 0,-1 0 0,1 0 0,0 1 0,-1 0 0,0-1 0,1 1 0,-1-1 0,0 0 0,0 2 0,0-1 0,0-1 0,0 1 0,-1 0 0,1 0 0,0 0 0,0 0 0,0 2 0,-1-1 0,0 0 0,-1 1 0,1-2 0,-1 1 0,1 1 0,-1-2 0,0 2 0,1-2 0,-2 1 0,1 0 0,-1-1 0,-1 4 0,-6 7 0,0-1 0,0 0 0,-2-1 0,-15 13 0,23-21 0,-42 37 0,-3-2 0,-1-2 0,-1-3 0,-1-1 0,-88 38 0,127-65 0,7-4 0,1 1 0,0 0 0,0-1 0,0 2 0,0-1 0,0 0 0,-5 6 0,9-8 0,0 0 0,0 0 0,0 0 0,0 1 0,0-1 0,0 0 0,0 1 0,1-1 0,-1 1 0,0-1 0,0 0 0,0 1 0,0-1 0,1 0 0,-1 1 0,0-1 0,0 0 0,0 0 0,0 0 0,0 0 0,0 1 0,1-1 0,-1 0 0,0 0 0,1 0 0,-1 1 0,0-1 0,1 0 0,-1 0 0,1 0 0,-1 0 0,0 1 0,1-1 0,-1 0 0,0 0 0,0 0 0,0 0 0,2 0 0,16 5 0,-16-5 0,117 17 0,-89-14 0,1 1 0,-1 1 0,38 12 0,-51-11 0,20 7 0,35 17 0,-67-28 0,0 1 0,0-1 0,0 1 0,-1 1 0,0-1 0,0 0 0,-1 1 0,1 0 0,0-1 0,-1 1 0,0 1 0,6 9 0,-8-11 0,1 1 0,0 1 0,-1-1 0,0 1 0,0-1 0,-1 0 0,1 1 0,-1-1 0,1 0 0,-2 1 0,1-1 0,0 1 0,-1-1 0,0 1 0,-2 5 0,0-3 0,1 0 0,-1-1 0,0 1 0,0-1 0,-1 0 0,0 0 0,0-1 0,-1 1 0,1-1 0,-1 0 0,-11 9 0,4-5 0,-2 0 0,1-1 0,0 0 0,-20 7 0,24-12 0,0 0 0,0 0 0,0-1 0,0 0 0,-1-1 0,1-1 0,0 1 0,-1-1 0,1 0 0,0-1 0,0 1 0,-15-5 0,6 0 0,0-1 0,0-1 0,0 0 0,1-2 0,-18-11 0,31 18 850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01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9440,'0'0'15077,"11"-9"-14451,-4 2-511,1 2 0,0-1 0,1 0 0,0 1 0,0 0 0,0 1 0,0 0 0,1 0 0,-1 2 0,19-5 1,-6 4 112,258-32 2791,-253 32-2666,51 0 1344,-69 4-1546,0-1-1,0 1 0,-1 0 1,0 1-1,2 0 1,10 5-1,-17-6-104,-1 1-1,0-2 1,0 2 0,0 0 0,0-1-1,0 1 1,0 0 0,0 0-1,-1 0 1,0 0 0,1 0-1,0 0 1,-2 0 0,2 1 0,-1-1-1,0 1 1,0-2 0,-1 2-1,2 4 1,0 5-502,-1-1-1,0 1 1,0 12 0,0-6-2582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02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1 10040,'0'0'10766,"-10"8"-10269,-34 31 30,37-31-310,0-1 1,1 1-1,-1-1 1,1 2-1,-6 10 0,11-16-87,-1 0-1,0 1 1,1 0-1,-1-1 0,1 1 1,0 1-1,1-2 1,-1 1-1,0 0 0,1 0 1,0 0-1,0 0 1,1 6-1,-1-9-56,1 0 1,-1 1-1,0 0 1,1-1-1,0 1 1,0 0-1,0-1 1,0 0-1,-1 1 1,1-1-1,0 0 1,1 0-1,-1 0 1,0 1-1,0-2 1,1 1-1,0 2 1,2-2 56,-1 1 0,0 0-1,1-1 1,-1 0 0,1 0 0,-1 1 0,6-1 0,-1 0 145,0 0 0,-1-1 0,1 0 0,0 0 0,0-1 0,12-2-1,-14 1 6,-1 1-1,1-2 1,-1 1-1,0-1 1,0 1-1,6-6 1,-8 7-176,-1-1 1,0 0 0,0 1-1,0-2 1,0 1 0,0 1 0,-1-2-1,1 1 1,0 0 0,-1 0-1,0-1 1,1 1 0,-2-1-1,3-4 1,-2 2-43,-1 1 1,1 0-1,-1 0 0,0 1 0,0-2 1,-1 1-1,1 0 0,-1 1 0,0-1 1,-1-1-1,2 2 0,-2-1 0,0 1 1,1-1-1,-4-6 0,3 8-299,0-1 0,0 1 0,0 0-1,0 0 1,-1 0 0,1 0 0,-1 0 0,1 0-1,-1 1 1,1-1 0,-1 1 0,0-1 0,0 2-1,1-2 1,-1 1 0,-1 0 0,2 1-1,-2-1 1,2 1 0,-7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45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76 171 8640,'0'0'8774,"-8"5"-8381,-27 11 6,33-15-316,0 0 0,1 0 0,-1-1 0,-1 0 0,2 1 0,-1-1 0,0 0 0,0 1 0,-2-1 0,3 0 8,0-1-1,0 1 1,0 0-1,1 0 0,0-1 1,-1 1-1,0 0 1,0 0-1,1 0 1,-1-1-1,0 1 0,1-1 1,0 1-1,-2-2 462,2-8 803,1 4-1161,0 0 1,1 0-1,0 1 1,0-1-1,0 1 1,1 0-1,0-1 1,0 1-1,0 1 1,1-1-1,-1 1 1,0-1-1,7-4 1,9-8 681,36-25 0,-39 31-535,-12 8-242,28-18 724,-29 19-714,-1 1 0,0 0 0,0 0-1,1 0 1,-1 0 0,1 0 0,-1 1 0,1-1-1,-1 1 1,1 0 0,-1-1 0,3 1 0,-3 1-67,-1 0 0,-1-1 0,1 0 0,0 1 1,0 0-1,-1 0 0,1 0 0,0 0 0,-1-1 0,1 1 1,-1 0-1,1 0 0,0 0 0,-1 0 0,1-1 0,-1 1 1,0 1-1,1-1 0,-1 0 0,0 2 0,4 23 329,-4-2 92,-6 38 1,3-28-159,-6 16 107,6-34-247,0 0 1,0 25 0,3-31-166,1 0 0,-1 0 0,2 0 0,-1 0 0,1 0 0,5 14 0,-6-21 0,0-1 0,0 1 0,1-1 0,-2 1 0,2-1 0,-1 0 0,1 1 0,-1-2 0,1 2 0,0-2 0,0 1 0,0 0 0,0-1 0,0 1 0,0 0 0,1-1 0,-1 0 0,0 0 0,1 1 0,-1-1 0,1-1 0,-1 1 0,1-1 0,-1 1 0,1 0 0,0-1 0,-1 0 0,1 0 0,-1 0 0,6-1 0,4-1 0,0 1 0,0-2 0,0 1 0,0-2 0,-1 0 0,0-1 0,0 0 0,14-8 0,-18 9 0,-1-1 0,0 0 0,0 0 0,0-1 0,0 1 0,-1-2 0,0 2 0,0-2 0,0 0 0,-1 1 0,-1-2 0,1 1 0,4-13 0,-3 6 0,-2 1 0,0 0 0,0-1 0,-1 0 0,1-23 0,-3 32 0,0 0 0,0 0 0,-1-1 0,0 1 0,0 0 0,0 0 0,0 0 0,-1 0 0,0 0 0,0 0 0,-1 1 0,2-1 0,-3 1 0,2 0 0,-1-1 0,-1 1 0,1 0 0,-6-5 0,9 9 0,0 0 0,-1-1 0,1 1 0,0 0 0,0 0 0,0 0 0,-1 0 0,1 0 0,0 0 0,0-1 0,0 1 0,0 0 0,0 0 0,-1 0 0,1 0 0,0 0 0,0 0 0,0 0 0,0 0 0,0-1 0,0 1 0,0 0 0,0 0 0,0 0 0,0-1 0,0 1 0,0 0 0,0 0 0,0-1 0,0 1 0,0 0 0,0 0 0,0-1 0,0 1 0,0 0 0,0 0 0,0 0 0,0-1 0,9-3 0,11 2 0,2 3 0,1 1 0,-1 2 0,30 8 0,-21-5 0,-25-6 0,7 2 0,1 1 0,1-3 0,15 2 0,-30-3 16,0 0 0,0 0 0,0 0 0,0 0 0,0 0 0,0 1 1,0-1-1,0 0 0,0 0 0,0 0 0,0 0 0,0 0 0,0 0 0,0 0 0,0 0 0,0 0 0,0 0 0,0 1 0,0-1 0,0 0 1,0 0-1,0 0 0,0 0 0,0 0 0,0 0 0,0 0 0,0 0 0,0 0 0,0 0 0,0 0 0,0 0 0,0 0 0,0 0 1,0 0-1,0 0 0,0 0 0,0 0 0,0 0 0,0 0 0,0 0 0,0 0 0,0 0 0,0 0 0,0 0 0,0 0 0,1 0 0,-1 1 1,0-1-1,0 0 0,0 0 0,0 0 0,0 0 0,0 0 0,-8 4-1235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43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1029 7136,'0'0'4192,"-13"1"-3276,3-1-747,-3 1 49,-1-1 0,1 2 0,0 0-1,0 0 1,-22 8 0,11 0 48,-1 1 1,2 1-1,-1 1 1,2 2-1,-41 31 1,51-35-153,-1 1 1,1 0 0,1 1 0,0 0-1,1 0 1,1 1 0,0 1 0,0 0-1,2 0 1,-9 22 0,15-34-83,0 0 0,0 0 0,0 1 0,1-1 1,-1 0-1,1 0 0,-1 1 0,1-1 0,0 0 0,1 0 1,-1 1-1,1-1 0,-1 0 0,1 0 0,0 0 0,0 0 1,0 0-1,0 0 0,1 0 0,-1 0 0,1 0 0,0 0 1,0-1-1,0 1 0,0-1 0,0 1 0,1-1 0,-1 0 1,1 0-1,-1 0 0,1 0 0,3 2 0,0-1 16,1-1-1,-1 1 0,1-1 1,-1 0-1,1 0 0,-1-1 1,1 0-1,0 0 1,0-1-1,0 1 0,0-2 1,-1 1-1,1-1 0,10-2 1,-6 0 14,0-2 0,0 1 0,0-2-1,-1 1 1,1-1 0,-1-1 0,-1 0 0,1 0 0,-1-1 0,0 0 0,-1-1 0,15-18 0,-6 4 46,-2-1-1,0-1 1,-1 0 0,14-34 0,-4-3 121,-3-2 0,-3 0 0,15-93 0,-26 110-50,-2-1 0,-3 1 0,-1-1 0,-3 0 0,-12-73 0,12 106-75,-2 1-1,0 0 0,-1 1 0,-9-22 0,14 34-93,-1 1 1,1-1-1,0 0 0,-1 0 0,1 0 0,-1 1 0,1-1 0,-1 0 1,1 1-1,-1-1 0,1 0 0,-1 1 0,0-1 0,1 0 0,-1 1 1,0-1-1,1 1 0,-1-1 0,0 1 0,0 0 0,0-1 0,1 1 1,-1 0-1,0 0 0,0-1 0,0 1 0,0 0 0,0 0 0,1 0 1,-1 0-1,0 0 0,0 0 0,0 0 0,0 0 0,0 1 0,0-1 1,1 0-1,-1 0 0,0 1 0,0-1 0,0 1 0,1-1 0,-1 0 0,0 1 1,0 0-1,1-1 0,-1 1 0,1-1 0,-1 1 0,-1 1 0,-2 3 21,-1 0-1,1 0 1,0 1-1,-6 11 1,-4 11 5,2 0 0,1 1 0,2 0 0,0 0 0,2 1 0,1 0 0,-2 40 0,5-16-34,3 0-1,1 0 1,12 68-1,-8-87-9,2 0 0,18 52 0,-19-70 9,1-1 0,0 0 0,1 0 0,1-1 0,0 0 0,1-1 0,13 14 0,-21-25 4,0-1 0,0 1 0,1-1 0,-1 0 0,1 0 0,-1 0 0,1 0 0,0-1 0,0 1 0,-1-1 0,1 1 0,0-1 0,0 0 0,1 0 0,-1 0 0,0-1 0,0 1 0,0-1 0,1 0 0,-1 0 0,0 0 0,0 0 0,0 0 0,1-1 0,-1 1 0,0-1 0,0 0 0,0 0 0,0 0 0,0-1 0,0 1 0,0-1 0,3-1 0,5-5 27,-1 0-1,1-1 1,-1-1-1,-1 1 1,1-1-1,11-18 1,4-8 178,-2-1-1,37-79 1,-60 116-204,0 0-1,0 0 1,0 0 0,0 1-1,0-1 1,0 0-1,0 0 1,0 0 0,0 0-1,0 0 1,0 0-1,0 0 1,0 0-1,0 0 1,0 1 0,0-1-1,0 0 1,0 0-1,0 0 1,0 0-1,0 0 1,0 0 0,0 0-1,0 0 1,0 0-1,1 0 1,-1 0 0,0 1-1,0-1 1,0 0-1,0 0 1,0 0-1,0 0 1,0 0 0,0 0-1,0 0 1,0 0-1,1 0 1,-1 0 0,0 0-1,0 0 1,0 0-1,0 0 1,0 0-1,0 0 1,0 0 0,0 0-1,1 0 1,-1 0-1,0 0 1,0 0 0,0 0-1,0 0 1,0 0-1,0 0 1,0 0-1,0-1 1,0 1 0,0 0-1,1 0 1,-1 0-1,0 0 1,0 0 0,3 17 115,2 23-30,-3-20-39,1 1 1,1-1-1,1 0 1,12 34-1,-14-46-36,0-1 0,0 0 0,1 0-1,0 0 1,0-1 0,1 1 0,0-1 0,0 0 0,0 0 0,1-1-1,-1 0 1,1 0 0,1 0 0,-1-1 0,13 7 0,-15-9-4,0-1 0,0 0 1,0 0-1,0-1 0,0 1 1,0-1-1,0 0 0,0 0 1,0 0-1,1 0 0,-1-1 1,0 0-1,0 0 0,0 0 1,-1 0-1,1-1 0,0 1 1,0-1-1,-1 0 0,1 0 1,-1 0-1,4-4 0,4-2 28,-1-1 0,0 0-1,-1-1 1,0 0-1,10-14 1,-3 0 57,-2-1 1,-1-1 0,0-1-1,-2 0 1,14-53-1,-7 22 114,3 3 258,-8 86-213,-6-1-222,-2 1 0,-1 0 0,-2-1 1,-1 1-1,-1 0 0,-7 51 0,6-79-26,1 0 0,-1 0 0,1 0-1,-1 0 1,0 0 0,0 0 0,-1 0 0,1 0 0,0 0 0,-1 0 0,0-1 0,0 1 0,0-1 0,0 1-1,0-1 1,0 0 0,-4 3 0,4-3-1,-1-1 0,1 0 0,0 0 0,-1 0 0,1 0-1,-1 0 1,1-1 0,-1 1 0,0-1 0,1 1 0,-1-1 0,1 0-1,-1 0 1,0-1 0,1 1 0,-1 0 0,1-1 0,-1 1 0,1-1 0,-5-2-1,-62-23 216,98 22-124,8 3-96,-1-1-1,0-1 0,47-11 0,-60 8-1,0-1 0,-1-1 1,1 0-1,-2-2 0,1-1 1,21-14-1,-12 3 4,-1 0 1,-1-2-1,0-2 0,-3 0 1,0-2-1,36-49 0,-45 52 1,-1-2-1,-1 0 1,-1 0-1,-1-1 1,-2-1-1,-1 0 1,-1 0-1,7-47 1,-9 31 32,-3 0 0,-2 0-1,-2 0 1,-1-1 0,-16-86 0,16 128-33,0-4 6,0-1-1,-1 1 1,-1 0 0,1 0-1,-1 0 1,-1 0 0,1 0-1,-9-11 1,11 18-10,1 0 1,-1 1 0,0-1 0,0 1-1,0-1 1,1 1 0,-1-1-1,0 1 1,0 0 0,0-1-1,0 1 1,0 0 0,0-1 0,1 1-1,-1 0 1,0 0 0,0 0-1,0 0 1,0 0 0,0 0-1,0 0 1,0 1 0,0-1 0,0 0-1,0 0 1,0 1 0,1-1-1,-1 0 1,0 1 0,0-1-1,0 1 1,1-1 0,-1 1-1,0 0 1,0-1 0,1 1 0,-1 0-1,0-1 1,1 1 0,-1 0-1,0 1 1,-4 4-5,1 1-1,0 0 1,-6 12-1,10-19 4,-10 24-15,1 0 0,1 1-1,-7 35 1,-6 79-61,18-115 66,-3 37-33,2 0 0,3 0 0,2 1 0,4-1 0,2 0 0,25 104 0,-26-144 13,1-1 0,13 29-1,-16-41 23,0-1 1,0 1-1,1-1 0,0 1 0,1-1 0,0-1 0,0 1 1,11 8-1,-15-13 11,1 0 0,-1-1 0,1 1 0,-1-1 0,1 0 0,0 0 0,-1 0 0,1 0 0,0 0 0,0-1 0,0 1 0,0-1 0,0 0 0,-1 0 0,1 0 0,5 0 0,-4-1 3,1-1 1,0 1-1,0-1 0,-1 0 1,1 0-1,-1 0 0,1 0 1,7-7-1,-1 0 9,0 0 1,0-2-1,-1 1 1,-1-1 0,13-19-1,-6 3 27,0-2 0,-2 1 0,14-41 0,-24 58-33,-1 2 20,0 0 1,-1-1-1,2-11 0,-9 60 55,-1 44 0,6-68-77,1 0-1,0 0 0,1 1 0,0-1 0,1 0 0,9 24 0,-11-37-4,-1-1 0,1 1 0,-1-1-1,1 1 1,0-1 0,0 1 0,-1-1 0,1 1 0,0-1 0,0 0 0,1 1 0,-1-1 0,0 0 0,0 0 0,1 0-1,-1 0 1,0 0 0,1 0 0,-1 0 0,1-1 0,-1 1 0,1-1 0,-1 1 0,1-1 0,0 1 0,-1-1-1,1 0 1,0 1 0,-1-1 0,1 0 0,0 0 0,-1-1 0,1 1 0,-1 0 0,1 0 0,0-1 0,-1 1 0,1-1-1,-1 1 1,1-1 0,-1 0 0,3-1 0,5-3 10,0-1 0,-1 0 0,0 0 0,0-1 0,9-9 0,139-159 237,-144 161-205,10-11 19,-21 24-54,0 0 0,1-1 0,-1 1-1,0 0 1,0 1 0,1-1 0,-1 0-1,1 0 1,-1 0 0,1 1-1,-1-1 1,1 1 0,-1-1 0,3 1-1,-3 0-4,0 0 0,0 1 0,0-1 0,0 1 0,0-1 0,0 1 0,0-1 0,0 1 0,0 0 0,0-1 0,0 1 0,0 0-1,0 0 1,-1 0 0,1 0 0,0-1 0,-1 1 0,1 0 0,-1 0 0,1 0 0,-1 1 0,1-1 0,-1 0 0,0 0 0,1 1 0,6 32 34,-7-34-36,3 28 46,-1 39 0,0 6 44,-2-73-88,0 1-1,0-1 0,0 1 1,0 0-1,0-1 0,0 1 1,0-1-1,0 1 0,1-1 0,-1 1 1,0-1-1,0 1 0,0-1 1,1 1-1,-1-1 0,0 1 1,0-1-1,1 0 0,-1 1 0,0-1 1,1 1-1,-1-1 0,0 0 1,1 1-1,-1-1 0,1 0 0,-1 1 1,1-1-1,-1 0 0,1 0 1,-1 1-1,1-1 0,-1 0 1,1 0-1,-1 0 0,1 0 0,-1 0 1,1 0-1,-1 0 0,1 0 1,-1 0-1,1 0 0,-1 0 1,1 0-1,-1 0 0,1 0 0,-1 0 1,1-1-1,-1 1 0,1 0 1,-1 0-1,1-1 0,-1 1 1,1 0-1,-1 0 0,1-1 0,-1 1 1,0-1-1,1 0 0,30-26 130,-27 22-104,43-48 179,-30 32-76,28-26 0,-44 46-125,0 0 0,0-1 0,0 1 0,0 0 0,0 0 0,0 1 0,0-1 0,1 0 0,-1 0 0,0 1 0,1-1 0,-1 0 0,0 1 0,1 0 0,-1-1 0,1 1 0,-1 0 0,1 0 0,-1-1 0,1 1 0,-1 0 0,1 1-1,-1-1 1,1 0 0,-1 0 0,0 1 0,1-1 0,-1 0 0,1 1 0,-1 0 0,0-1 0,1 1 0,1 1 0,2 3 9,0 0-1,0 0 1,-1 0 0,0 1-1,0 0 1,4 7 0,14 19 23,-19-29-37,0 1 1,0-2-1,1 1 0,-1 0 1,0-1-1,1 1 0,0-1 1,0 0-1,0-1 0,0 1 1,0-1-1,0 1 0,0-1 1,0 0-1,0-1 0,1 1 1,-1-1-1,0 1 0,0-1 1,1-1-1,-1 1 0,0-1 1,0 1-1,1-1 0,-1 0 1,0-1-1,0 1 0,0-1 1,4-2-1,34-18-1,0-1-1,75-57 1,-84 56-3,-4 5-21,18-14-37,-28 23 25,-12 8 36,-10 8 45,-17 11-30,1 1-1,0 0 1,2 2 0,0 0-1,-16 27 1,31-44-15,0 0 0,1 0 0,-1 1 0,1-1 0,-1 0 0,1 0 0,0 1 0,1-1 0,-1 1 0,0-1 0,1 1 0,0-1 0,0 1 0,0-1 0,0 1 0,1-1 0,-1 0 0,1 1 0,0-1 0,1 5 0,0-6 0,0 1 0,0 0 0,0 0 0,0-1 0,0 0 0,0 1 0,1-1 0,-1 0 0,1 0 0,0 0 0,0 0 0,-1-1 0,1 1 0,0-1 0,1 1 0,-1-1 0,0 0 0,0 0 0,0-1 0,1 1 0,3 0 0,5-1 4,0 1 1,0-2-1,-1 1 0,1-2 1,0 1-1,-1-2 0,1 1 0,-1-2 1,0 1-1,0-2 0,0 1 1,18-12-1,-1-1 21,-1-2-1,0-1 1,31-30 0,-31 22-5,0 0 1,-2-2-1,-1-1 1,-2-1-1,-1-1 0,-1-1 1,-2 0-1,27-73 1,-20 28 11,-3-1 0,-3-2 0,8-91 0,-24 149-10,-1 0 1,-1 1-1,-1-1 0,-1 0 1,-4-23-1,5 46-21,0 0-1,0 0 1,0 0 0,0 0-1,0 0 1,-1 0-1,1 0 1,0 0-1,0 0 1,-1 0-1,1 0 1,-1 1-1,1-1 1,-1 0 0,1 0-1,-1 0 1,0 1-1,1-1 1,-1 0-1,0 1 1,1-1-1,-1 0 1,0 1-1,0-1 1,0 1 0,0-1-1,0 1 1,1 0-1,-1-1 1,0 1-1,-2-1 1,1 2-3,1-1 1,-1 1-1,1-1 0,0 1 1,-1-1-1,1 1 1,0 0-1,-1-1 0,1 1 1,0 0-1,0 0 1,-1 0-1,1 0 1,0 0-1,0 1 0,0-1 1,0 0-1,1 0 1,-1 1-1,-1 1 0,-8 18-22,1 1 0,1 0 1,0 0-1,-4 25 0,8-31 11,-7 34-50,2 1 1,-3 76-1,10 106-139,6-163 124,2 0 1,4-1 0,31 116-1,-39-178 78,0 0-1,0 0 1,1-1-1,0 1 0,1 0 1,-1-1-1,1 0 1,0 0-1,1 0 1,0 0-1,0-1 0,8 8 1,-8-10 7,-1 0 0,1 0 0,0-1 0,0 1 0,0-1-1,0 0 1,0-1 0,1 1 0,-1-1 0,1 0 0,-1 0 0,1 0 0,-1-1 0,1 0 0,-1 0 0,11-2 0,-4 0 26,0 0 0,0 0 1,0-2-1,-1 1 0,19-9 0,-27 11-55,-1 0 0,1-1 0,-1 1 1,0-1-1,1 1 0,-1-1 0,0 0 0,0 0 0,0 0 0,0 0 0,0 0 0,-1-1 0,1 1 0,0-1 0,-1 1 0,0-1 0,0 1 0,0-1 0,0 1 0,0-1 0,0 0 0,-1 0 0,1 0 0,-1 1 1,0-1-1,0 0 0,0 0 0,0 0 0,0 0 0,-1-3 0,-6-16-4031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46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11760,'0'0'10263,"7"-5"-9695,-6 5-556,7-4 190,-1 1 0,1 0 0,-1 0 0,1 1 0,0 0 0,0 0 0,0 1 1,0 0-1,1 0 0,11 1 0,-20 0-200,4 0 198,1 1 1,0 0-1,-1-1 0,1 2 0,-1-1 0,4 2 0,-6-1-114,0-1 1,-1 0-1,1 0 1,0 1-1,-2-1 0,2 0 1,0 1-1,-1 0 1,-1-1-1,2 1 1,-1 0-1,0-1 0,0 1 1,-1 0-1,1 0 1,0 0-1,0 2 0,1 9 219,0-1 0,0 1 0,-1-1 0,-1 15 0,0-17 85,0 0-1,0 1 1,0-1-1,2 1 1,0-1 0,0 1-1,6 13 1,-8-22-376,1 2 1,0-2-1,1 2 1,-1-2-1,0 1 1,1-1-1,0 1 1,-1-1-1,2 1 1,-2-1-1,2 1 1,-1-2-1,0 2 1,1-2-1,-1 1 1,1 1-1,-1-3 1,1 2-1,0 0 1,-1-1-1,2 0 0,2 1 1,-5-1 37,0-1 1,1 0-1,-1 0 0,0 1 0,1-1 1,0 0-1,-2 0 0,2 0 0,0-1 1,-1 1-1,0 0 0,1-1 0,-1 1 1,0-1-1,0 1 0,1-1 1,0 0-1,13-9-3888,-15 10 2711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46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446 0 13672,'0'0'3658,"-6"9"-3322,-11 14-45,-3 0-1,0-1 1,1-3 0,-31 25-1,-164 97 2683,152-103-1295,50-29-1342,9-8-195,1 1 0,-1 0 0,2-1 0,-2 1 0,1 0 0,-2-1 0,2 0 0,-4 1 0,34-10 1215,-10 0-4757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48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9344,'0'0'13875,"8"7"-13487,29 23-6,-35-30-340,2 2 0,-2 0 1,1-1-1,0-1 1,0 2-1,0-1 0,-1-1 1,2 1-1,-2 0 1,2-1-1,-1 0 1,-1 0-1,5 0 0,5 0 110,53 3 1169,107-6 0,-154 2-835,1 1-1,0 0 0,27 6 1,-32-6 26,-12 0-404,0 0 1,0 0-1,0 0 1,-1 0-1,1 0 1,0 0-1,-1 1 0,1-1 1,0 1-1,-1-1 1,4 3-1,-5-3-40,1 0 0,-1 0-1,1 0 1,0 0 0,-1 0 0,1 0-1,-1 0 1,0 0 0,1 0 0,0 0-1,-1 0 1,1 0 0,0 0 0,-1 0-1,1 0 1,-1 0 0,0 0 0,2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49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12056,'0'0'9657,"12"8"-9235,35 26-2,-43-33-338,1 2 0,-1-2 0,1 1 0,0-1-1,0 1 1,0-2 0,-1 1 0,1-1 0,0 1 0,0-1-1,0 0 1,0-1 0,0 1 0,10-2 0,10-2 334,15 4 149,-4 0 392,55-9 0,-78 7-375,0-2-1,0-1 1,23-10 0,-18 7 180,-9 11-207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53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61 230 9040,'0'0'10097,"11"-8"-9604,36-23-2,-45 30-443,0-1 1,1 1 0,-2 0-1,2 0 1,-1 0 0,1 0 0,-1 0-1,1 1 1,-1 0 0,1 0-1,-1-1 1,1 1 0,-1 0-1,1 0 1,-1 0 0,1 1-1,4 0 1,3 1 121,41 6 735,-25-3-184,34 3 1,-52-8-467,-1 0 1,2 0 0,-1-1 0,0 0-1,-1 0 1,1-1 0,0 0 0,13-5 0,-21 6-216,2 1 0,-1-1 0,0 0 0,0 0 0,0 0 0,0 0 0,0 1 1,0-1-1,0 0 0,-1-1 0,1 2 0,-1-1 0,1-1 0,0 1 0,-1 0 1,1 0-1,0 0 0,-1-1 0,0 1 0,0 0 0,0 0 0,0-1 0,0 1 1,0 0-1,0-1 0,0 1 0,0 0 0,0 0 0,0-1 0,-1-1 0,-1-4 68,0 1 0,1 0 0,-2 0 0,-4-10 1,3 8-41,-1 1 1,0 0-1,-1 1 1,0-1 0,0 0-1,0 2 1,-1-1 0,0 0-1,0 1 1,-1 0 0,1 0-1,-14-6 1,8 6 18,1 0 1,0 1-1,-1 0 1,1 0-1,-2 2 1,1-1-1,-25 1 0,29 2-47,0 1 0,1 0 1,-1 0-1,0 2 0,1-2 0,0 3 0,-1-2 0,1 2 0,0 0 0,0-1 0,0 2 0,-9 7 0,12-9-14,0 1 1,1 0 0,0 0-1,0 0 1,1 0-1,-2 0 1,2 1 0,0 0-1,0-1 1,0 1-1,0 1 1,1-1-1,0 0 1,1 1 0,-1-1-1,0 1 1,1 0-1,1-1 1,-1 0 0,0 10-1,2-10 1,0 1 1,0 0-1,1 0 1,0 0-1,0-1 1,1 1-1,-1 0 0,1-1 1,0 0-1,0 1 1,1-1-1,-1-1 0,1 1 1,0-1-1,0 1 1,9 5-1,3 3 95,0-1 0,1-1 1,29 15-1,4-2 644,102 32 1,-142-52-660,-1-3 0,1 1 0,0 0 0,0-1 0,0-1 0,0 0-1,19-2 1,-22 1-709,-1-1 1,0 1-1,1-1 0,-1 0 0,0 0 0,0-1 0,7-3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54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9040,'0'0'15645,"12"3"-15297,-2 1-257,-5-3-44,0 1-1,1 0 0,0-1 1,0 0-1,-1 0 0,1-1 1,0 0-1,-1 0 0,1 0 1,0-1-1,9-1 1,52-13 464,2 2 1,76-3-1,-66 14 2,110 9 1,94 14 758,-279-21-1191,-1 0-1,1 1 1,0 0 0,-1 0 0,0 0 0,1-1-1,-1 2 1,0 0 0,1-1 0,-1 1 0,0 0 0,5 3-1,-8-5-67,0 0 0,0 0-1,0 0 1,0 0 0,0 1-1,1-1 1,-1 0 0,0 0 0,0 0-1,0 0 1,0 0 0,0 0-1,0 0 1,0 0 0,0 0-1,1 0 1,-1 1 0,0-1-1,0 0 1,0 0 0,0 0-1,0 0 1,0 1 0,0-1-1,0 0 1,0 0 0,0 0 0,0 1-1,0-1 1,-1 0 0,1 0-1,0 0 1,0 1 0,0-1-1,0 0 1,0 0 0,0 0-1,0 0 1,0 0 0,0 1-1,-1-1 1,1 0 0,0 0-1,0 0 1,0 0 0,0 0 0,-1 0-1,1 0 1,0 0 0,0 0-1,0 0 1,-1 0 0,-2 3-2084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57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 7232,'0'0'13563,"-7"11"-13181,-56 89 746,58-90-839,0-2 0,0 1 0,1 0 1,0 1-1,0-1 0,-2 19 1,5-25-191,1 0 0,-1-1 0,1 1 0,0 0 0,1-1 1,-1 2-1,0-2 0,1 1 0,-1-1 0,1 2 0,0-2 1,0 1-1,0-1 0,0 1 0,0-1 0,1 1 0,0-1 1,-1 0-1,1 0 0,0 0 0,-1 0 0,1 0 0,0 0 1,1-1-1,-1 1 0,0 0 0,1-1 0,-1 1 0,4 1 1,-4-2-53,1 0 0,-1 1 0,1-1 0,-1-1 1,1 1-1,0 0 0,0-1 0,4 1 1,5-4-3675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57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17351,'0'0'1392,"52"-28"-1344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58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18 8432,'0'0'8873,"-10"6"-8428,3-2-363,-2 1 73,0 0 0,0 1 0,1 0 0,-1 1 1,1-1-1,0 1 0,-8 11 0,11-12-20,1 0 0,0 1 1,0-1-1,1 1 0,0 0 1,1 0-1,-1 0 0,1 0 0,0 1 1,0-2-1,2 2 0,-1-1 1,0 1-1,1-1 0,0 1 1,1 0-1,0 0 0,-1-2 1,2 2-1,0-1 0,0 1 0,1-2 1,-1 2-1,1-1 0,0-1 1,6 10-1,-7-14-65,0 0-1,-1 1 1,1-2 0,0 2-1,0-2 1,1 1 0,-2 1 0,2-2-1,-1 1 1,0-1 0,0 0-1,1 0 1,-1 1 0,1-1-1,0 0 1,0-1 0,-1 1 0,6 1-1,-4-2 22,-1-1 1,1 1-1,0-1 0,0 1 0,-1-1 0,1 0 1,0 0-1,-1-1 0,0 1 0,1 0 0,-1-1 1,4-3-1,4-2 174,-2-1 1,1 0-1,0-1 0,-2 0 1,1-1-1,-2 0 1,8-11-1,-12 17-97,-1 1-1,1 0 0,-1-1 1,0 0-1,0 0 1,-1 1-1,1-1 1,-1-1-1,0 1 1,0 0-1,0-4 0,-2 5 444,-1 6-283,-1 9 47,3-6-306,0 0-1,1 0 1,0 0 0,0-1 0,1 1 0,-1 0 0,2 0-1,-2-1 1,2 1 0,-1-1 0,2 0 0,5 9 0,-7-12-45,-1 0 0,2 0 1,-2 0-1,1 0 0,0 0 1,0-1-1,1 1 1,-2-1-1,2 0 0,-1 1 1,1-1-1,-1 0 0,1-1 1,-1 1-1,1 0 1,-1 0-1,1 0 0,-1-1 1,1 0-1,-1 1 0,2-1 1,-2 0-1,1-1 0,-1 1 1,1-1-1,-1 1 1,1-1-1,0 0 0,-1 0 1,1 1-1,1-3 0,2 0-5,-1 0 0,0-1 0,-1 0-1,1 1 1,-1-2 0,0 1-1,1-1 1,-1 0 0,-1 0 0,0 0-1,1 0 1,2-8 0,-1 2 7,0 0 1,-1 0-1,1-1 1,-2 1-1,2-17 1,-4 21-27,1-4 0,0 0 0,-1-1 0,0 2 0,-1-2 0,-1 1 0,-2-14 0,1 22 0,-2-1 0,2 1 0,-1 0 0,-1-1 0,1 2 0,0-1 0,-1 0 0,0 1 0,0 0 0,-5-3 0,8 5 41,0 0-1,0 0 1,1 0-1,-1 0 1,1 0-1,-1 0 1,0 0-1,1 0 1,-1 0 0,0 0-1,1 1 1,-1-1-1,1 0 1,-1 1-1,0-1 1,0 0-1,1 0 1,-1 0 0,1 1-1,0-1 1,-1 1-1,1-1 1,-1 1-1,0 1 1,0-2-117,1 0 1,0 0-1,0 0 0,0 0 1,-1 0-1,1 0 0,0 0 1,0 0-1,0 0 0,0 1 1,0-1-1,0 0 0,0 0 1,0 1-1,0-1 0,0 0 1,0 0-1,0 1 0,0-1 1,0 0-1,0 1 0,0-1 1,0 0-1,0 0 0,0 1 1,0-1-1,0 0 0,0 0 1,0 0-1,0 0 0,0 0 1,0 1-1,0-1 0,0 0 1,0 0-1,0 1 0,0-1 1,0 0-1,0 0 0,0 0 1,0 1-1,1-1 0,-1 0 1,0 0-1,0 0 0,1 0 1,-1 1-1,0-1 0,0 0 0,1 0 1,-1 0-1,0 0 0,0 0 1,1 0-1,-1 0 0,0 0 1,0 0-1,1 0 0,-1 0 1,0 0-1,0 0 0,0 0 1,0 0-1,0 0 0,1 0 1,-1 0-1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0:59:59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69 12960,'0'0'5729,"-2"10"-5299,-8 39 109,-11 60 844,16-73-399,2 1 0,2 59 0,1-95-879,0 0 0,0 0 0,0-1 0,0 1 0,0 0 0,1 1 0,-1-1 0,0-1 0,1 1 0,-1 0 0,0 0 0,0 0 0,1 0 0,0-1-1,-1 1 1,1 0 0,1 1 0,-2-2-52,0 0-1,1 0 0,0 0 0,-1 0 0,1 0 0,-1 0 0,1 0 0,-1 0 0,1 0 0,-1 0 0,0 0 1,0 0-1,1-1 0,-1 1 0,1 0 0,-1 0 0,1-1 0,-1 1 0,1 0 0,-1-1 0,1 1 0,-1 0 0,0-1 1,0 1-1,0 0 0,0 0 0,1-1 0,-1 1 0,0-1 0,1 1 0,-1-1 0,0 1 0,0-1 0,0 1 0,0-1 1,1 1-1,-1 0 0,0-1 0,7-18 200,-2-1 1,0 1 0,-1-1-1,-1 1 1,1-26 0,-2 20-9,1 0 0,9-34 0,12-53 832,-13 91-518,-11 21-538,0-1-1,0 1 0,1 0 1,-1 0-1,0 0 1,0-1-1,0 1 0,0-1 1,0 1-1,1 0 0,-1-1 1,0 1-1,1 0 1,-1-1-1,1 1 0,-1 0 1,1 0-1,-1-1 0,0 1 1,1 0-1,-1 0 1,0 0-1,0 0 0,1 0 1,-1 0-1,1 0 0,-1 0 1,1 0-1,-1 0 1,1 0-1,-1 0 0,1 0 1,-1 0-1,0 0 0,0 0 1,1 0-1,-1 0 1,1 0-1,-1 1 0,1-1 1,-1 0-1,1 0 0,-1 1 1,0-1-1,1 0 1,-1 1-1,0-1 0,0 1 1,10 13-19,-1 0 0,-2 1 0,1 0 0,-2 1 0,0 0 0,-1-1 0,-1 1 1,1 1-1,-2 0 0,-1-1 0,1 21 0,-4-37-1,1 1 0,0-1 0,0 0 0,0 1 0,0-1 0,0 1 0,0-1 0,1 1 0,-1 0 0,0-1 0,0 1 0,0-1 0,0 0 0,1 0 0,-1 1 0,0 0 0,0-1 0,0 1 0,0-1 0,1 0 0,-1 1 0,1 0 0,6-7 0,9-27 0,-13 25 0,17-39 0,13-29 0,-28 67 0,0 0 0,0 0 0,1 1 0,1 0 0,11-13 0,-17 20 0,0-1 0,0 1 0,0 1 0,1-1 0,-1 0 0,0 0 0,0 0 0,1 1 0,-1-1 0,0 1 0,0 0 0,1-1 0,-1 1 0,1-1 0,-1 1 0,1 0 0,-1 0 0,1 0 0,-1 0 0,3 0 0,-2 1 0,0 0 0,0-1 0,0 1 0,0 0 0,0 0 0,-1 0 0,2 0 0,-2 0 0,1 1 0,0 0 0,-1-1 0,3 3 0,1 1 0,-1 2 0,0-1 0,0 1 0,-1-1 0,1 1 0,-2 0 0,4 8 0,-1 5 0,-2 2 0,1 0 0,-2-1 0,-1 37 0,2-5 0,-3-51 0,-4 4 0,4-6 0,0 0 0,0 0 0,0 0 0,0 0 0,0 0 0,0 0 0,1 0 0,-1 0 0,0 0 0,0 0 0,0 0 0,0 0 0,0 0 0,0 0 0,0 0 0,0 0 0,0 0 0,0 0 0,0 0 0,0 0 0,0 0 0,0 0 0,0 0 0,0 0 0,0 0 0,0 0 0,0 0 0,0 0 0,0 0 0,0 0 0,0 0 0,0 0 0,0 0 0,0 0 0,0 1 0,1-1 0,-1 0 0,0 0 0,0 0 0,0 0 0,0 0 0,0 0 0,0 0 0,0 0 0,0 0 0,-1 0 0,1 0 0,0 0 0,0 0 0,0 0 0,0 0 0,0 0 0,2-6 969,-3 2-3696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 20807,'0'0'3128,"-58"-25"-2024,42 15-344,0 4 0,10 2-536,4 4 0,8 4-296,8 8-72,6 0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44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15976,'0'0'2089,"18"-1"-1564,278-18 966,-115 11-451,-180 8-1025,0 0 1,0 0 0,0 0 0,0 0-1,0 0 1,0 0 0,0 0 0,0 0-1,0 0 1,0 0 0,0 1 0,0-1-1,0 0 1,0 1 0,0-1 0,0 0-1,0 1 1,0-1 0,0 1 0,-1 0-1,1-1 1,0 1 0,0 0 0,-1-1-1,1 1 1,0 0 0,-1 0 0,1 0-1,-1 0 1,1 0 0,-1-1 0,1 1-1,-1 0 1,1 0 0,-1 0 0,0 0-1,0 0 1,0 0 0,0 0 0,1 2-1,-2-1-260,1 1 0,-1 0-1,1 0 1,-1-1 0,0 1-1,0-1 1,0 1 0,0-1-1,0 1 1,-1-1-1,-1 3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2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1 8640,'0'0'8454,"-9"7"-8093,-65 53 1194,60-45-1296,0 1 0,2 0-1,-1 1 1,2 0 0,1 1 0,0-1 0,1 2-1,1-1 1,1 2 0,-5 19 0,-5 27 469,-13 110 0,18-71 18,1 109 1,12-146-213,2-1 0,23 116-1,-19-156-283,2 0-1,1 0 1,1-2 0,0 1-1,3-1 1,0 0 0,1-1-1,30 35 1,-39-50-86,2-2 0,-1 1 0,1-2 1,1 1-1,17 10 0,49 20 1403,-29-15-275,-42-21-1257,0 1 1,-1 0 0,1-2 0,-1 2 0,8 0-1,-10-1-33,0-1-1,0 0 1,-1 0-1,1 0 0,1 0 1,-1 0-1,0 0 1,-1 0-1,1-1 0,0 1 1,0 0-1,0 0 1,0-1-1,-1 1 1,1-1-1,0 1 0,0-1 1,0 1-1,0-1 1,-1 1-1,1 0 0,0-1 1,0 0-1,-1 0 1,1 0-1,0 0 1,-1 1-1,0 0 0,1-1 1,-1 0-1,1 0 1,-1-1-1,3-15-4061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4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9344,'0'0'11535,"1"13"-11045,-1-9-465,-1 180 1923,0-158-1651,-17 172 2025,16-178-1667,0 0 1,2 25-1,0-19 1266,0-26-1881,1 1 0,-1-1 0,0 1 0,1 0 0,-1-1 0,0 1 0,0 0 0,1 0 0,-1-1 0,1 0 0,-1 1 0,1-1 0,0 1 0,-1-1 0,1 1 0,-1-1 0,0 1 0,1-1 0,0 1 0,0-1 0,0 0 0,-1 0 0,1 0 0,-1 0 0,1 0 0,0 0 0,0 1 0,0-1-1,-1 0 1,1 0 0,-1 0 0,1 0 0,0-1 0,0 1 0,0 0 0,0 0 0,-1 0 0,0 0 0,1 0 0,0 0 0,0-1 0,0 0 0,33-15 253,1 1-1,0 2 1,48-11 0,-66 19-272,-2 0-21,-1 1 0,1 2 0,-1-1 0,1 2 0,0-1 0,-1 2 0,25 2 0,-32 1 0,-7-3 0,0 0 0,0 0 0,0 0 0,0 0 0,0 0 0,0 0 0,0 0 0,0 0 0,-1 0 0,1 0 0,0 0 0,0 0 0,0 0 0,0 0 0,0 0 0,0 0 0,0 0 0,0 0 0,0 0 0,0 0 0,0 0 0,0 0 0,0 0 0,0 0 0,-1 0 0,1 0 0,0 1 0,0-1 0,0 0 0,0 0 0,0 0 0,0 0 0,0 0 0,0 0 0,0 0 0,0 0 0,0 0 0,0 0 0,0 0 0,0 1 0,0-1 0,0 0 0,0 0 0,0 0 0,0 0 0,0 0 0,0 0 0,0 0 0,0 0 0,0 0 0,0 0 0,1 0 0,-1 0 0,0 0 0,0 0 0,0 0 0,0 0 0,0 0 0,0 0 0,-9-3 695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4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14872,'0'0'4102,"10"2"-3779,19 1 106,0 0 1,1-2 0,-1-2 0,0-1-1,0-1 1,48-11 0,-41 6 340,-27 7-337,-1 0 1,1-2 0,-1 1 0,14-7-1,-9 6 457,-13 3-837,0 0 1,1 0 0,-1 0-1,0 0 1,0 0 0,0 0-1,0 0 1,0 0 0,0 1-1,0-1 1,0 0 0,0 0-1,0 0 1,0 0 0,0 0-1,1 0 1,-1 0 0,0 1-1,0-1 1,0 0 0,0 0-1,0 0 1,0 0 0,0 0-1,0 0 1,0 0 0,0 0-1,0 0 1,0 0 0,0 1-1,0-1 1,0 0 0,0 0 0,0 0-1,0 0 1,0 1 0,0-1-1,0 0 1,0 0 0,-5 9 25,-3-4-3900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5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13264,'0'0'3422,"13"3"-3018,-12-3-397,13 3 158,0 0 0,1-1 0,0-1 0,0 0 0,24-2 0,64-13 2383,118-30 0,-197 40-1832,-21 4-526,1-1 1,-1 1-1,0 0 0,0 0 0,0-1 0,1 0 0,-1 0 0,0-1 1,0 2-1,0-2 0,0 0 0,3-1 0,-7 5-295,0 0-1,-1 1 1,1-1 0,0 1-1,1-1 1,-2 6-1,1-7-2036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5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11448,'0'0'7773,"8"-3"-7312,-4 0-415,9-2 275,-1 0 1,1 0-1,26-4 1,-36 8-203,0 1 1,0-1-1,0 1 1,1 0-1,-1-1 1,0 2-1,0-1 0,0 0 1,1 1-1,-1-1 1,-1 0-1,2 1 1,-1 1-1,0-1 0,0 0 1,-1 0-1,2 1 1,-2 0-1,1-1 1,-1 1-1,1 0 1,-1 0-1,1 1 0,-1-1 1,3 4-1,1 5 187,-1 0 0,-1 0 0,1 1 0,-2 0-1,1-1 1,-2 1 0,2 16 0,0-7 540,8 30 0,-11-48-803,2 5 445,0 1 0,0 0 0,1-1 0,9 15 0,-12-21-427,0-1 1,0 1-1,0-1 0,1 1 0,-1-1 0,0 0 0,0 0 0,1 0 1,-1 1-1,1-2 0,-1 1 0,1 0 0,-1 0 0,1 0 0,0 0 1,-1-1-1,1 0 0,0 0 0,0 1 0,0-1 0,-1 0 0,1 1 1,0-1-1,-1 0 0,1-1 0,0 1 0,0 0 0,0-1 0,-1 1 1,1 0-1,0 0 0,2-2 0,19-5 741,-9 4-5784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6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579 0 12552,'0'0'3713,"-8"11"-3267,-12 13-203,-1-1 0,-1-1 0,-1-1 0,-28 21 0,-117 63 875,102-66 270,-109 83 1,169-118-1373,-10 12 1143,15-16-1146,1 0 0,0 0 0,0 0 0,0 0-1,0 0 1,0 0 0,0 0 0,0 0 0,0 0 0,0 0 0,0 0 0,-1 0 0,1 1-1,0-1 1,0 0 0,0 0 0,0 0 0,0 0 0,0 0 0,0 0 0,0 0 0,0 0-1,0 1 1,0-1 0,0 0 0,0 0 0,0 0 0,0 0 0,0 0 0,0 0 0,0 0 0,0 1-1,0-1 1,0 0 0,0 0 0,0 0 0,0 0 0,0 0 0,0 0 0,0 0 0,0 0-1,1 1 1,-1-1 0,0 0 0,0 0 0,0 0 0,0 0 0,0 0 0,0 0 0,0 0-1,0 0 1,12-2 339,7-6-3115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08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8136,'0'0'16453,"15"3"-16097,10 1-174,0 0 0,1-1 0,31-2 0,-3-5 660,98-19 0,-128 20-539,-18 2-54,0 0-1,0 0 1,0 0-1,0 0 1,-1-1-1,1 0 1,8-4-1,-14 6-190,0 0 0,0 0-1,0 0 1,0 0-1,0 0 1,0-1-1,0 1 1,0 0-1,1 0 1,-1 0-1,0 0 1,0 0 0,0 0-1,1 0 1,-1-1-1,0 1 1,0 0-1,0 0 1,1 0-1,-1 0 1,0 0-1,0 0 1,0 0 0,1 0-1,-1 0 1,0 0-1,0 0 1,0 0-1,1 0 1,-1 1-1,0-1 1,0 0-1,0 0 1,0 0 0,0 0-1,0 0 1,0 0-1,0 0 1,0 1-1,1-1 1,-1 0-1,0 0 1,0 0-1,0 0 1,0 0 0,0 0-1,0 0 1,1 0-1,0 11-3169,-1-9 1796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10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11 227 9240,'0'0'14214,"-3"-8"-13851,-5-28 2,8 35-329,0 0 1,0-1-1,0 0 0,0 2 1,0-2-1,1 0 1,-1 1-1,0 0 0,1 0 1,-1-1-1,0 1 1,1 0-1,-1 0 0,1-1 1,0 1-1,0 0 1,0 0-1,-1 0 0,1 0 1,0 0-1,0 0 1,1-1-1,3-4 187,0 2-75,-2 0 1,1 0-1,0 0 1,0-1-1,1 2 1,0 0-1,-1-1 0,1 1 1,9-4-1,-12 6-84,2 0 0,-2-1 0,2 1 0,-2 1 0,1 0 0,0-1 0,0 1 0,0 0 0,0-1 0,-1 2 0,2-1 0,-2 0 0,2 1 0,-2-1 0,1 0 0,0 1 0,-1 0 0,2 0 0,-2 1 0,6 1 0,-7-1-23,2 0 1,-1 1 0,0-2-1,1 2 1,-2-1 0,1 1-1,0-1 1,-1 1 0,0-1-1,1 1 1,-1-1-1,-1 2 1,2-2 0,-1 1-1,-1 0 1,2 5 0,-1 7 77,0-1 1,-1 17-1,0-19-64,6 163 832,-6-167-819,0 0 1,1 0 0,0-1 0,0 1-1,1-1 1,0 1 0,3 6-1,-4-12-38,0 1-1,0-2 0,0 2 1,1-2-1,0 2 0,-1-1 1,0-1-1,1 1 0,0 0 1,0-1-1,0 1 0,0 0 0,0-2 1,0 2-1,0-1 0,1 0 1,-1 0-1,0 0 0,0-1 1,1 1-1,-1 0 0,1-1 1,-1 1-1,1-1 0,-1 0 1,3 0-1,-1 0 1,0 0 0,0 0 0,0 0 0,-1-1 0,2 1 0,-2-1 0,1 0 0,0 0 0,0 0 0,-1-1 0,1 0 0,-1 1 0,1-1 0,-1 0 0,0 0 0,0-1 0,0 1 0,0-1 0,0 1 0,-1-1 1,1 0-1,-1 0 0,1-1 0,-1 1 0,0 0 0,0 0 0,-1-1 0,3-6 0,7-13 24,-3-2 0,0 0 1,5-27-1,8-78 160,-12 62-176,-9 68-38,3-16 0,8-30 0,-10 42 0,0 1 0,1-1 0,-1 1 0,0-1 0,2 0 0,-1 2 0,0-1 0,0-1 0,0 2 0,1-2 0,-1 2 0,1-1 0,0 1 0,3-3 0,-4 4 0,0-1 0,1 1 0,-1 0 0,1 0 0,-2 0 0,2 0 0,-1 1 0,1-1 0,-1 1 0,1-1 0,-1 1 0,1 0 0,-1 0 0,1 0 0,-1 0 0,1 0 0,-1 1 0,1-1 0,-1 1 0,1-1 0,-1 1 0,1 0 0,2 2 0,9 4 0,-2 0 0,1 1 0,-1 0 0,0 1 0,-1 0 0,-1 1 0,16 17 0,-12-13 0,-14-14 0,0 0 0,1 1 0,-1-1 0,1 1 0,-1 0 0,1-1 0,-1 1 0,0 0 0,1-1 0,-1 0 0,0 1 0,0 0 0,0 0 0,1-1 0,-1 1 0,0 0 0,0-1 0,0 1 0,0 0 0,0-1 0,-1 1 0,1 0 0,0 0 0,0-1 0,0 0 0,-1 1 0,1 0 0,0 0 0,-1 0 0,-14 20 0,3-7 0,7 4 861,4-8-5707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11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12760,'0'0'6985,"2"9"-6428,3 23-151,-3-9 508,1 0 1,2-2-1,0 2 1,13 31 0,-17-54-862,0 0 0,-1 0 1,0 1-1,1-1 0,-1 1 0,1-1 1,0 0-1,0 0 0,-1 1 1,1-1-1,-1 0 0,1 0 1,0 0-1,-1 0 0,1 0 1,0 0-1,0 0 0,-1 0 1,0 0-1,1 0 0,0-1 1,0 1-1,0 0 0,-1 0 1,1-1-1,-1 1 0,0-1 1,1 1-1,0 0 0,-1 0 0,1-1 1,0 0-1,21-14 562,-15 8-414,-1 0-1,-1-1 1,1 1-1,0-1 1,-1-1-1,8-16 1,10-18 1062,-14 33 287,-7 22-584,-1-6-1054,12 241 97,-13-222-9,-2 1 0,0-1 0,-2 1 0,-1-1 0,0 0 0,-18 45 0,23-69 0,-1-1 0,1 2 0,0-1 0,-1 0 0,1 0 0,0-1 0,-1 2 0,1-1 0,-1 0 0,0 0 0,0-1 0,0 1 0,1 0 0,-1-1 0,1 1 0,-2 0 0,1 0 0,-1 0 0,1-1 0,0 0 0,0 0 0,1 0 0,-1 0 0,1 0 0,-1 0 0,0 0 0,0 0 0,1-1 0,-1 1 0,0 0 0,1 0 0,-1 0 0,1 0 0,-1 0 0,0-1 0,0 1 0,1-1 0,-1 1 0,1-1 0,-1 0 0,-2-2 0,0 0 0,0 0 0,1 0 0,0-1 0,0 0 0,0 1 0,1 0 0,-4-8 0,2 2 0,1-1 0,0 0 0,0 0 0,1-1 0,0 1 0,1 0 0,0-1 0,0 1 0,1 0 0,0 0 0,6-18 0,-5 22 0,0-1 0,1 2 0,-1-1 0,0 1 0,2-1 0,-1 1 0,1-1 0,0 1 0,0 0 0,0 1 0,1-1 0,-1 1 0,1 0 0,0 0 0,0 0 0,1 1 0,-1-1 0,1 2 0,0-1 0,8-2 0,-4 2 0,-1 1 0,1-1 0,0 2 0,17-1 0,-21 2 0,0 0 0,0 0 0,0 1 0,-1 0 0,0-1 0,1 2 0,0 0 0,-1-1 0,7 4 0,-11-4-17,0 0 1,0-1-1,0 1 1,0 0-1,-1 0 0,1-1 1,0 1-1,0 0 1,-1 0-1,1 0 0,0-1 1,-1 1-1,0 0 1,0 1-1,1-1 1,-1-1-1,0 1 0,1 1 1,-1-1-1,0 0 1,0-1-1,0 2 0,0-1 1,0 0-1,0 0 1,0 0-1,-1 0 0,1 0 1,0 0-1,-1 0 1,1 0-1,0 0 0,-1 2 1,-1 3-3355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14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7832,'0'0'12167,"1"-8"-11605,4-26 4,-1 22 887,-1 14 343,1 13-602,7 118 857,-4-38-941,-2-39-560,-1-4 504,19 85 1,-5-51-308,4 17-125,-18-92-622,-11-51 0,3 22 0,-20-92 0,-7-36 0,-5-97 0,34 226 0,2 16 0,0-2 0,0 2 0,-1-2 0,1 1 0,1 0 0,-1 0 0,0 0 0,0 0 0,0 0 0,1 0 0,-1 0 0,1 0 0,0 0 0,0 1 0,0-2 0,-1 1 0,2 1 0,-1-1 0,1 0 0,-2 1 0,5-3 0,-2 1 0,0 1 0,1 0 0,0-1 0,-1 2 0,1-1 0,0 0 0,0 2 0,0-2 0,0 1 0,5-1 0,4 1 0,0 0 0,1 0 0,-1 1 0,1 1 0,-1 0 0,0 0 0,0 2 0,0-1 0,0 2 0,14 5 0,-11-2 0,0-1 0,0 2 0,-2 0 0,1 1 0,0 1 0,-1 0 0,16 16 0,-27-23 0,0 1 0,1-1 0,-1 0 0,-1 1 0,2 0 0,-2 0 0,0-1 0,0 1 0,1 0 0,-1 1 0,-1 0 0,0-1 0,2 5 0,-3-5 0,0 0 0,0 0 0,0 1 0,0-2 0,0 1 0,-1 0 0,0 0 0,-1 0 0,1 0 0,0 0 0,-1-1 0,0 1 0,1 0 0,-1-1 0,-4 5 0,-2 3 0,0-1 0,-1 1 0,-1-2 0,0 0 0,-20 16 0,5-8 0,-40 20 0,54-32 0,1 0 0,-1 0 0,-13 2 0,24-7 0,0 0 0,0 0 0,0 0 0,0 0 0,-1 0 0,1 0 0,0 0 0,0 0 0,0 0 0,0 0 0,0 0 0,0 0 0,0 0 0,0 0 0,0 0 0,-1 0 0,1 0 0,0 0 0,0 1 0,0-1 0,0 0 0,0 0 0,0 0 0,0 0 0,0 0 0,0 0 0,0 0 0,0 0 0,0 0 0,0 1 0,0-1 0,0 0 0,0 0 0,0 0 0,0 0 0,0 0 0,0 0 0,0 0 0,0 0 0,0 1 0,0-1 0,0 0 0,0 0 0,0 0 0,0 0 0,0 0 0,0 0 0,0 0 0,0 0 0,0 0 0,0 0 0,0 0 0,1 0 0,5 6 0,7 3 0,-13-9 0,36 20 0,-24-14 0,-1 1 0,1-1 0,0 2 0,-2 0 0,0 1 0,19 18 0,-20-16 0,-1 0 0,12 21 0,-16-26 0,-1 1 0,-1-1 0,0 0 0,1 1 0,-3-1 0,2 2 0,1 9 0,-3-12 0,0 1 0,0 0 0,0-1 0,-1 1 0,0 0 0,0-1 0,-1 0 0,2 0 0,-3 1 0,1-1 0,0 0 0,0 0 0,-1 0 0,0 0 0,-5 7 0,1-5 0,1 0 0,-1 0 0,0-1 0,-1 0 0,0-1 0,0 1 0,0-1 0,-12 5 0,-4 2 0,10-4 0,0-1 0,-1-1 0,-22 7 0,33-12 0,0 0 0,0 0 0,-1 0 0,0 0 0,1-1 0,0 0 0,0 0 0,0-1 0,0 1 0,-1-1 0,0 0 0,1-1 0,0 2 0,1-2 0,-1 0 0,0 1 0,-6-5 0,9 6 0,0-1 0,0 1 0,0-1 0,1 1 0,-1-1 0,1 1 0,0-1 0,-1 1 0,1 0 0,-1-1 0,0 0 0,1 0 0,-1 1 0,1-1 0,0 0 0,-1 1 0,1-1 0,0 1 0,0-1 0,0 0 0,0 0 0,0 0 0,0 1 0,0-1 0,0 0 0,0 1 0,0-1 0,0 0 0,0 1 0,0-1 0,0 0 0,0 0 0,0 0 0,0 1 0,1-1 0,-1 1 0,0-1 0,2-1 0,0 0 0,-1 0 0,1 0 0,0 1 0,-1-2 0,1 1 0,0 1 0,0 0 0,1-1 0,-1 1 0,3-2 0,30-14 852,-18 9-5649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44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13864,'0'0'3847,"66"-46"-3751,-56 46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15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14968,'0'0'3799,"-5"10"-3017,-2 11-477,-1-2 223,1 1 0,0 0 0,-6 38 0,13-55-424,0 1 1,1 0-1,-1-1 1,1 1-1,-1 0 0,0 0 1,2-1-1,-1 1 1,1-1-1,-2 1 0,2-1 1,0 1-1,0-2 1,0 1-1,0 1 0,0-2 1,1 2-1,-1-2 1,1 1-1,0-1 0,-1 1 1,2-1-1,-2 0 1,7 4-1,-5-5-13,0 1 0,-1 0 0,1-1 0,0 0 0,0 1 1,-1-1-1,1-1 0,1 0 0,-1 1 0,-1-1 0,1 0 0,0 0 0,0 0 0,1-1 0,-2 1 0,1 0 1,0-1-1,0-1 0,0 1 0,-1 0 0,1-1 0,4-2 0,-2 0 67,0-1 0,1 0 0,-1 0 0,0 0 1,-1 0-1,0-1 0,0 0 0,0-1 0,6-10 0,-8 13-74,-2 0 0,1-1 0,0 1-1,-1 0 1,0 0 0,0-1 0,0 1 0,0 0 0,-1-1 0,0 0 0,0 1-1,0-1 1,0 1 0,-1 0 0,0-1 0,0 1 0,-3-9 0,2 8 15,1 0-1,-2 0 1,1 0 0,-2 0 0,2 1 0,-7-7-1,8 10-55,0-1-1,-1 1 0,1 0 0,-1-1 0,0 1 1,1 0-1,-1 0 0,0 0 0,1 0 0,-1 0 1,0 0-1,0 0 0,0 1 0,1 0 0,-2 0 1,1-1-1,0 1 0,0 0 0,0 0 0,0 0 1,-2 0-1,-4 1 57,1 0 0,-1 1 0,2 0 0,-2 1-1,2-1 1,-1 2 0,-13 7 0,17-10-64,-1 2-1,1-1 1,0 1-1,0-1 1,0 2-1,0-2 1,0 1-1,1 1 0,-1-2 1,1 2-1,0 0 1,0-1-1,1 0 1,-1 2-1,0-2 1,-1 7-1,3-9-34,0-1 0,0 1 0,0 1 0,0-1 0,0 0 0,0-1 0,0 1 0,0 0 0,0 0 0,1 0 0,-1 0 0,0-1 0,1 1 0,-1 0 0,0 0 0,0 0 0,1 0 0,-1-1 0,1 1 0,0 0 0,-1 0 0,1 0 0,0 0 0,-1-1 0,1 0 0,-1 1 0,1-1 0,0 1 0,0-1 0,0 1 0,-1-1 1,1 1-1,0-1 0,0 1 0,0-1 0,0 0 0,0 0 0,0 0 0,0 0 0,1 0 0,5 0-1,0 0 1,-1 0-1,1 0 0,7-1 1,-12 1-1,31-6-4103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17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0 9040,'0'0'5570,"-9"2"-4859,-1 1-623,-5 0 801,0 1 1,-1 1-1,1 1 1,-23 13 0,38-19-840,-1 0 1,1 0-1,0 0 1,0 0-1,0 1 0,0-1 1,-1 0-1,1 1 1,0-1-1,0 1 1,0-1-1,0 0 1,0 1-1,0-1 0,0 0 1,0 1-1,0-1 1,0 0-1,0 0 1,0 0-1,0 1 1,0-1-1,0 0 1,0 1-1,1-1 0,-1 0 1,0 1-1,0-1 1,0 0-1,1 1 1,-1-1-1,0 0 1,0 1-1,0-1 1,0 0-1,0 0 0,1 0 1,-1 0-1,0 0 1,1 0-1,-1 0 1,0 1-1,1-1 1,-1 0-1,16 11 815,-15-11-746,78 43 1739,26 18-594,-86-48-998,0 0-1,-1 2 1,22 21 0,-4 5 203,-2 1 0,-2 2 0,-1 1 0,46 92-1,-63-107-260,-2 1 0,0-1 0,-2 2 0,-2 0-1,0 0 1,-3 1 0,4 38 0,-8-47-76,-1 1 0,-1-1 1,-2 1-1,1-1 1,-2 1-1,-2-1 0,0-1 1,-2 0-1,0 1 1,-16 30-1,-110 159-132,123-198 0,0 0 0,0-1 0,-2 0 0,0-2 0,-19 17 0,28-27 0,1 0 0,-1 0 0,0 0 0,0 0 0,0-1 0,-4 3 0,8-4 0,-1 0 0,1-1 0,0 1 0,0 0 0,0 0 0,0 0 0,-1 0 0,1 0 0,0-1 0,0 1 0,0 0 0,0 0 0,0 0 0,0 0 0,0-1 0,-1 1 0,1 0 0,0 0 0,0 0 0,0-1 0,0 1 0,0 0 0,0 0 0,0 0 0,0-1 0,0 1 0,0 0 0,0 0 0,0 0 0,0 0 0,0 0 0,0 0 0,0 0 0,1 0 0,-1-1 0,0 1 0,0 0 0,0 0 0,0 0 0,0 0 0,0-1 0,0 1 0,1 0 0,-1 0 0,0 0 0,6-14 0,-5 10 0,7-17-3939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19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0 293 10848,'0'0'11026,"9"-12"-10610,70-87 741,-64 82-676,18-17 0,-28 29-324,1 0 1,1 0-1,0 0 1,-1 0-1,1 2 1,12-6-1,-18 8-134,-1 1 0,1-1 0,-1 1 0,1 0-1,-1 0 1,1 0 0,0 0 0,0 0 0,0 0 0,-1-1 0,0 1-1,1 0 1,0 0 0,0 0 0,0 0 0,0 0 0,-1 1 0,0-1-1,1 0 1,0 0 0,0 0 0,0 0 0,-1 0 0,1 1 0,-1-1-1,1 1 1,-1-1 0,1 1 0,0-1 0,-1 1 0,1-1-1,-1 0 1,1 1 0,-1-1 0,0 1 0,0 0 0,1-1 0,-1 1-1,1 0 1,-1-1 0,0 0 0,1 1 0,-1 0 0,0 0 0,0 1-1,1 3 47,0 0-1,-1 0 1,0 1-1,-1-1 1,0 6 0,0-6-30,-11 63 376,7-46-236,2-1 0,-2 26-1,4-36-67,1 0-1,1 0 0,0-1 0,1 0 0,-1 1 0,2 0 0,0-1 0,0 0 0,1 1 0,8 15 0,-9-22-23,0 0 0,0 0 0,1 0-1,-1 0 1,1 0 0,0-1 0,0 0 0,0 1 0,1-2-1,-1 1 1,1 0 0,-1-1 0,1 0 0,0 1 0,0-2-1,0 1 1,0-1 0,0 0 0,0-1 0,1 1 0,-1 0-1,0-1 1,7-1 0,-5 0-19,0-1-1,-1 0 1,1 0 0,-1-2 0,0 2-1,0-1 1,0-1 0,0 0-1,0 0 1,10-8 0,0-6 296,27-32 0,-33 37-337,-1 2-27,-2-1 0,0 1 0,0-1 0,-2 0 0,1-1 0,-1 1 0,-1-2 0,6-25 0,-5 13 0,-3 1 0,1-1 0,-3-44 0,-1 59 0,1 3 0,0 0 0,-1-1 0,0 1 0,-1-1 0,1 1 0,-6-13 0,7 21 0,0 0 0,0-1 0,-1 1 0,1 0 0,0 0 0,0 0 0,0-1 0,0 1 0,0 0 0,0 0 0,0 0 0,0 0 0,0-1 0,0 1 0,-1 0 0,1 0 0,0-1 0,0 1 0,0 0 0,0 0 0,0 0 0,0-1 0,1 1 0,-1 0 0,0 0 0,0 0 0,0 0 0,0 0 0,0 0 0,0 0 0,0 0 0,0-1 0,0 1 0,1 0 0,-1 0 0,0 0 0,0 0 0,0-1 0,8 2 0,11 6 0,-17-6 0,33 13 0,-22-10 0,1 1 0,-2 1 0,17 10 0,-25-14 0,-1 0 0,0 0 0,0 0 0,-1 1 0,2 0 0,-2 0 0,1-1 0,-1 2 0,0-1 0,0 0 0,0 1 0,0-1 0,-1 0 0,1 0 0,-1 1 0,0 0 0,1 3 0,-1-2 144,-1-1-1,0-1 1,-1 1 0,1 0 0,-2 6-1,0 8-4940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0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13360,'0'0'7591,"-1"11"-6991,-1 21 195,0 2-1,5 40 0,-3-72-659,0 0-1,0-1 1,0 0 0,0 1 0,0 0 0,1-1-1,-1 0 1,1 1 0,-1-1 0,1 0-1,0 1 1,-1-1 0,1 0 0,0 0 0,0 1-1,0-1 1,0 0 0,1 2 0,0-3-65,-1 0 0,-1 0 1,2 0-1,-1 0 0,0 0 1,0 0-1,0-1 0,0 1 1,1 0-1,-1-1 1,-1 1-1,2-1 0,-1 1 1,0 0-1,0-1 0,-1 1 1,2-1-1,-1 0 0,0 0 1,0 0-1,-1 1 0,1-1 1,1-1-1,8-10 192,0 1 0,0-1 0,-1 0 1,8-16-1,12-16 524,-28 43-784,0-1 89,0 0 0,1 0-1,-1 0 1,1 0-1,0 1 1,-1-1 0,1 0-1,0 1 1,4-3 0,-6 4-60,0 0 0,0-1 0,1 1 0,-1 0 0,1 0 1,-1 0-1,1 0 0,-1 0 0,1 0 0,-1 0 0,1 1 0,-1-1 0,0 0 0,1 0 1,-1 0-1,1 0 0,-1 1 0,0-1 0,1 0 0,0 1 0,10 12 391,-6-4-386,0 1 0,-2 0 0,0-1 0,0 1-1,0 0 1,-1 0 0,0 0 0,1 12 0,-2 11 50,-2 38 0,0-51-86,-1-1 0,0 0 0,-3 0 0,1 1 0,-1-1 0,-1-1 0,-1 0 0,-1 0 0,-16 28 0,23-45 0,0 1 0,0-1 0,-1 1 0,2 0 0,-1-1 0,-1 0 0,1 1 0,0-1 0,-1 0 0,1 0 0,-1 0 0,1 0 0,-1 0 0,0 0 0,1-1 0,-1 1 0,0 0 0,1-1 0,-1 1 0,0-1 0,0 1 0,0-1 0,1 0 0,-1 0 0,0 0 0,0 0 0,0 0 0,1 0 0,-1-1 0,0 1 0,1-1 0,-2 0 0,1 1 0,1-1 0,-1 1 0,0-1 0,1 0 0,0 0 0,-1-1 0,-1 0 0,-2-2 0,-1 0 0,1-1 0,1 0 0,-1 0 0,1-1 0,0 1 0,-1-1 0,2 0 0,-4-9 0,4 9 0,1 1 0,0 0 0,0 0 0,1-1 0,1 0 0,-1 0 0,0 0 0,0 1 0,1 0 0,2-11 0,-1 14 0,0 0 0,0 0 0,1 0 0,-1 0 0,1 0 0,0 0 0,-1 1 0,1-1 0,0 1 0,-1 0 0,2-1 0,-1 1 0,0 0 0,0 0 0,0 0 0,4-1 0,4-3 0,7-3 0,0 1 0,1 0 0,1 2 0,-1 0 0,0 1 0,27-4 0,-40 8 0,-1 0 0,1 0 0,0 1 0,-1 0 0,0-1 0,0 1 0,1 0 0,5 3 0,-5-3 0,0 1 0,0-1 0,1 0 0,-1 0 0,6 1 0,21-5 850,-14 1-5635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1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10040,'0'0'15138,"9"-3"-14653,5-2-297,-8 2-91,0 1 1,0 0 0,0 0 0,0 1-1,1 0 1,-1 0 0,9 0 0,40-2 729,9 0 679,69-13-1,-88 9-566,-26 5-265,27-8 1,-8 0-675,-36 10 0,-1-1 0,-1 1 0,1-1 0,0 1 0,-1 0 0,1 0 0,-1-1 0,0 1 0,1 0 0,-1 0 0,1 0 0,0 0 0,0 0 0,-1 0 0,1 0 0,-1 0 0,0 0 0,1 0 0,0 0 0,-1 0 0,1 0 0,1 1 0,5-6 964,-4 0-4299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2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12552,'0'0'7850,"8"0"-7117,55 4 1009,93-8 0,-86-6-553,18 1 514,-80 8-1537,-1 1 0,1 0 0,-1-2 0,1 0 0,12-4 0,0-6-3600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4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63 8840,'0'0'12846,"10"6"-12243,2 1-413,-7-4-84,0 0 0,1 0 1,0 0-1,0 0 0,0-1 0,0 0 0,0-1 0,12 3 0,-5-3 377,0 1 0,0-1 1,23-3-1,-31 2-361,-2 0 1,0-1-1,1 1 1,-1-1-1,1 0 1,-1-1-1,1 1 1,-1 0-1,0-1 1,0 1-1,0-1 1,0-1-1,0 2 1,-1-2-1,1 1 1,-1-1-1,1 1 1,-1-1-1,3-3 0,-4 4-85,-1 1 0,1 0 0,0 0 0,-1 0 0,0-1 0,1 1-1,-1 0 1,0 0 0,1-1 0,-1 1 0,0 0 0,0 0 0,0-1-1,-1 0 1,1 2 0,0-2 0,0 1 0,-1-1 0,1 2 0,-1-1-1,0-1 1,1 1 0,-1 0 0,1 0 0,-1 0 0,0 0 0,0-1-1,0 2 1,0-1 0,1 0 0,-1 0 0,0 0 0,-2 0 0,-1-3 74,0 2 0,0-2 0,0 2 0,0-1 0,-1 2 0,-9-5 0,6 4-31,1 1 0,0 1 0,-1-1 0,2 0 0,-2 1 0,1 0 0,-1 1 1,2 0-1,-2 0 0,1 0 0,0 1 0,0 0 0,0 1 0,0-1 0,-6 5 0,0 0 74,1-1 0,0 3 0,1-1 1,0 0-1,0 1 0,-18 21 0,26-26-136,0-1 0,1 1-1,-1-1 1,1 2 0,0-1 0,0 0 0,1 0-1,-1 0 1,0 1 0,1-1 0,1 1-1,-1 0 1,0-1 0,1 1 0,0-1 0,0 0-1,0 1 1,2 5 0,-2-3-2,2-1 1,0 0-1,-1 1 1,2-1-1,-1-1 1,1 1-1,0 0 1,1 0-1,-1-1 1,1 1-1,-1-1 1,7 6-1,-9-11-16,4 5 0,0 1 0,1 0 0,-1-1 0,2 0 0,-1-1 0,0 1 0,1-1 0,-1 0 0,1 0 0,1-2 0,12 7 0,-4-5 0,0-1 0,0 0 0,0-1 0,0 0 0,0-1 0,1-1 0,-1-1 0,29-5 0,1-2 0,-31 5 0,-1 1 0,1-2 0,-1 0 0,15-6 0,0-5-3936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4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9848,'0'0'6815,"8"-1"-6164,68-10 596,104-2 0,-43 4-408,378-18 1604,-416 23-2001,152-3 1249,-243 7-1609,2 0 118,-1 0 0,1 1 1,0 0-1,12 3 0,-22-4-184,1 0-1,-1 0 1,0 0-1,1 0 1,-1 0 0,0 0-1,1 0 1,-1 0 0,0 1-1,0-1 1,0 0 0,0 0-1,1 0 1,-1 0 0,0 0-1,0 0 1,1 0 0,-1 1-1,0-1 1,0 0 0,1 0-1,-1 1 1,0-1 0,0 0-1,0 1 1,0-1 0,1 0-1,-1 1 1,0-1 0,0 0-1,0 1 1,0-1 0,0 0-1,0 0 1,0 0 0,0 1-1,0-1 1,0 0 0,0 1-1,0 0 1,-8 11 168,6-9-175,-22 24-127,10-16-3208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5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9040,'0'0'6264,"-5"11"-5668,-3 6-270,1 0 1,-3-1-1,-15 23 1,6-14 597,2 1 1,0 1-1,-21 48 0,37-73-766,0 0-1,1 0 1,-1-1-1,1 2 1,0-1 0,-1-1-1,1 2 1,0-2-1,-1 2 1,1-1-1,0-1 1,1 2-1,-1-2 1,0 2-1,1-2 1,-1 1-1,0 1 1,3 2-1,-2-5-77,0 1-1,-1 1 1,1-1-1,0 0 0,0-1 1,1 1-1,-2-1 1,1 1-1,1 0 0,-1 0 1,0-1-1,0 1 1,1-1-1,-1 0 1,0 0-1,0 0 0,1 0 1,-1 1-1,0-1 1,1 0-1,-1 0 0,1 0 1,-2-1-1,2 1 1,-1 0-1,1 0 0,-2 0 1,4-2-1,10-2 174,-1-2 1,1 0-1,-1 0 0,15-11 0,38-29-3755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5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16479,'0'0'3296,"66"49"-3632,-26-29 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4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11656,'0'0'2872,"18"-4"-2323,251-40 710,89 20 604,-268 20-1279,-83 4-532,0-1 0,0 1 0,0 1 0,0-1 0,-1 1 0,1 0-1,0 1 1,-1 0 0,12 4 0,-18-6-73,-1 0-1,1 0 0,0 0 1,0 0-1,-1 0 1,1 0-1,0 0 1,0 0-1,-1 0 1,1 0-1,0 0 0,0 0 1,0 0-1,-1 0 1,1 1-1,0-1 1,0 0-1,0 0 1,0 0-1,-1 0 1,1 1-1,0-1 0,0 0 1,0 0-1,0 0 1,0 1-1,-1-1 1,1 0-1,0 0 1,0 0-1,0 1 0,0-1 1,0 0-1,0 0 1,0 1-1,0-1 1,0 0-1,0 0 1,0 0-1,0 1 1,0-1-1,0 0 0,0 0 1,0 1-1,0-1 1,0 0-1,0 0 1,0 0-1,1 1 1,-1-1-1,0 0 0,0 0 1,0 0-1,0 1 1,0-1-1,1 0 1,-1 0-1,0 0 1,0 0-1,0 1 1,1-1-1,-1 0 0,0 0 1,0 0-1,0 0 1,1 0-1,-1 0 1,0 0-1,1 0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6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15 10848,'0'0'3530,"-9"4"-2836,-27 16 3,33-18-603,0 0 0,1-1 1,-1 2-1,1-1 0,-1 1 1,2-2-1,-2 2 0,1 0 1,1 0-1,-1-1 0,-1 4 1,-3 4 173,-35 60 1233,37-61-1199,0 0-1,0 0 0,1 0 0,1 1 0,-4 19 0,5-27-220,1 0-1,0 0 1,0-1 0,0 2 0,0-2 0,1 1 0,-1 0 0,0-1 0,1 2 0,-1-1-1,0-1 1,1 1 0,0 0 0,0-1 0,0 1 0,0 0 0,0-1 0,0 1 0,0-1-1,1 0 1,-2 1 0,2-1 0,0 1 0,-1-2 0,0 1 0,1 1 0,0-1 0,-1 0-1,1-1 1,0 1 0,-1 0 0,1-1 0,0 1 0,0 0 0,0-1 0,-1 0-1,1 1 1,1-1 0,-2 0 0,1 0 0,0-1 0,0 1 0,0 0 0,-1-1 0,1 1-1,0-1 1,0 1 0,0-1 0,0 0 0,2-1 0,8-6 178,1 0 0,-1 0 0,0-1 0,-1-1 1,-1 0-1,18-21 0,4-3 711,-29 34 216,-2 6-694,-3 12-443,2-11 117,0 9 34,1 1 0,0-1 0,9 32 0,-10-47-182,0 1 0,1-1 1,-1 1-1,1-1 0,0 0 0,0 1 0,0-1 0,-1 0 1,1 0-1,0 1 0,0-1 0,0-1 0,0 1 1,0 1-1,1-1 0,-1 0 0,0-1 0,0 1 0,1-1 1,-1 1-1,0 0 0,1 0 0,-1-1 0,1 1 0,-1-1 1,1 0-1,-1 0 0,0 0 0,1 0 0,0 0 0,-1 0 1,0 0-1,1 0 0,0 0 0,-1 0 0,0-1 0,2 0 1,4-1 36,-1 1 0,1-1 0,-2-1 0,2 1 0,-1-1 0,0-1 0,5-3 0,-2 1 13,-2-1 0,1 1 1,-2-1-1,1 0 1,0-2-1,-2 2 0,1-2 1,0 0-1,-1 1 1,-1-1-1,6-14 0,-7 14-16,0 1 0,-1-1 0,0 0 1,0 0-1,-1 0 0,-1 1 0,1-1 0,-1 0 0,-1-1 0,1 2 0,-1-1 0,-1 0 0,-3-11 0,3 15-52,0 0 0,-1 0 0,2 1 0,-6-7 0,36 7 401,-13 2-5690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6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5 12360,'0'0'4825,"0"14"-4081,-2 99 756,0-84-970,0 12 1262,-8 46-1,11-77-384,-1-10-1380,0 0-1,1 0 1,-1 0-1,0 0 1,0 0-1,0 0 1,0 0-1,0 0 1,0 0-1,0 0 1,1 0-1,-1 0 1,0 0-1,0 0 1,0 0-1,1 0 1,-1 0 0,0 0-1,0 0 1,0 0-1,1 0 1,-1 0-1,0 0 1,0-1-1,0 1 1,0 0-1,1 0 1,-1 0-1,0 0 1,0-1-1,0 1 1,0 0-1,0 0 1,0 0-1,1 0 1,-1-1 0,0 1-1,0 0 1,0 0-1,0-1 1,0 1-1,0 0 1,0 0-1,0 0 1,0-1-1,0 1 1,0 0-1,0 0 1,0 0-1,0 0 1,75-194 2447,-73 187-2388,1 1 70,-1-2 0,1 1 0,1 1 0,-1 0 0,1-1 0,0 1 0,1 1 0,7-10 0,-11 15-132,-1 0 0,1 0 0,-1 0 0,0-1 0,0 1 0,1 0 0,0 0 0,-1 0 0,1-1 0,-1 1 0,1 0 0,-1 0 0,1 0 0,-1 0 0,0 0 0,1 0 0,-1 0 0,1 0 0,0 1 0,-1-1 0,1 0 0,-1 0 0,1 0 0,-1 1 0,0-1 0,0 0 0,1 0 0,-1 0 1,1 0-1,-1 1 0,1-1 0,-1 0 0,1 1 0,-1-1 0,0 1 0,1-1 0,-1 1 0,0-1 0,0 1 0,0-1 0,0 0 0,0 0 0,1 2 0,8 24 328,-8-23-284,8 31 421,7 40 1,-11-56-455,-5-18-34,0 0-1,0 0 0,1 1 1,-1-1-1,0 0 0,0 0 1,0 0-1,1 0 0,-1 0 1,0 0-1,0 0 0,1 1 1,-1-1-1,0 0 0,0 0 1,0 0-1,0 0 0,0 0 1,1 0-1,-1 0 0,0 0 1,0 0-1,1 0 0,-1 0 1,0 0-1,1 0 0,-1 0 1,0 0-1,1 0 0,-1 0 1,0 0-1,1 0 0,1-1-1,1-2 0,-1 1 0,0 1 0,0-2 0,0 1 0,0-1 0,3-2 0,-2 0 0,32-45 1,-27 37 0,1 0 0,1 0 0,0 0 0,0 1 0,24-18 0,-29 25 0,-2 2 0,0 1 0,0 0 0,0-1 0,0 2 0,6-3 0,-8 4 0,0-1 0,0 1 0,0 0 0,0 0 0,0-1 0,-1 1 0,2 0 0,-1 0 0,0 0 0,-1 0 0,1 1 0,1-1 0,-1 0 0,0 0 0,-1 1 0,1-1 0,0 0 0,0 0 0,0 1 0,0-1 0,-1 1 0,1 0 0,0 0 0,0-1 0,1 2 0,8 8 0,0 2 0,10 15 0,-16-22 0,-1 0 0,0 0 0,0 0 0,-1 1 0,1 0 0,-1 0 0,-1 0 0,3 7 0,-5 13 751,0-24-831,0 1 0,1 0 1,0 0-1,0-1 0,0 1 1,0 0-1,1 4 0,0-5-231,-1-1 0,1 0-1,-1 0 1,0 0-1,1 1 1,0-1 0,0 0-1,0 0 1,0 0 0,-1 0-1,1 0 1,2 1-1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7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0 10952,'0'0'6929,"-6"10"-6284,-106 152 1998,90-129-2022,1 2 0,2 0 1,1 1-1,2 1 0,-20 64 0,17-29 277,3 0-1,-6 86 1,17-124-388,4 0 1,0 0 0,7 58 0,-4-73-236,2-1-1,1 1 1,0-2 0,1 1-1,1 0 1,0-1 0,2 0 0,11 18-1,-12-23-183,53 75 335,-55-80-411,1 1 0,0-1 1,0 0-1,1 0 1,0-1-1,0-1 0,1 1 1,9 5-1,-16-11-15,1 1 0,-1 0 0,1-1 0,0 0 0,0 0 0,-1 0 0,1 0 0,-1 0 0,1 0 0,-1-1 0,1 0 0,-1 0 0,1 1 0,-1-1 0,1 0 0,-1 0 0,1-1 0,3-1 0,5-4 0,0-1 0,11-9 0,-21 16 0,29-25-3936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8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 10752,'0'0'7943,"0"12"-7128,-53 463 6155,46-422-6187,-6 62 2068,10-102-2219,-3 9 674,6-21-1277,0 0 1,0-1-1,0 1 1,0 0-1,0 0 1,0-1-1,0 1 1,0 0-1,0-1 1,0 1-1,0 0 0,0 0 1,1-1-1,-1 0 1,0 1-1,1 0 1,-1 0-1,0-1 1,0 1-1,0 0 1,1-1-1,-1 0 1,2 2-1,15-7-29,223-58 0,-187 54 0,-49 6 1001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9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13056,'0'0'5729,"9"1"-5081,111 1 1480,39 6 1292,-117-12-1444,-38 3-1857,-1 0 0,-1 0 1,2 0-1,-1 0 1,0 0-1,0 0 0,0-1 1,0 1-1,-1-1 0,5-3 1,-6 0-1576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29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13056,'0'0'3674,"11"-1"-2669,27-4-156,0 1-1,1 2 1,-1 2-1,1 2 0,-1 1 1,60 14-1,-73-12-276,-19-5-424,0 0 1,0 2 0,0-1-1,-1 1 1,0-1 0,1 2 0,-1-2-1,1 2 1,-1 0 0,0 0-1,9 7 1,5 1-930,-17-9-1369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30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11 11952,'0'0'8018,"-2"13"-7326,-15 115 1221,17-124-1768,-1-1-1,1 0 0,0 1 0,0-1 1,1 1-1,-1-1 0,1 1 0,-1-1 1,1 0-1,2 4 0,-2-6-82,-1 0-1,0-1 1,0 1-1,1-1 1,-1 1-1,1 0 1,0-1-1,-1 1 1,1 0-1,0-1 1,-1 0-1,0 0 1,1 1-1,0-1 1,0 1-1,0-1 1,0 1-1,-1-1 1,1 0-1,1 0 1,0 1 0,-1-1 0,1-1 0,0 1 0,-2 0 0,2 0 0,0-1 0,-1 1 0,0-1 0,1 1 0,0-1 0,-2 1 1,5-2-1,3-4 137,1 0 0,-1 0 0,1-1 0,-2 0 1,1-1-1,12-14 0,35-59 826,-26 35-173,-20 37-103,-8 9-733,-1 1 0,0-1 0,0 0 0,0 0 0,0 0 0,0 0 0,0 0 0,0 0-1,0 0 1,1 0 0,-1 1 0,0-1 0,0 0 0,0 0 0,0 0 0,1 0 0,-1 0 0,0 0 0,0 0 0,0 0 0,0 0 0,0 1 0,0-1 0,0 0 0,1 0 0,-1 0 0,0 1 0,0-1 0,0 0 0,0 0 0,0 1 0,0-1 0,0 0 0,0 0 0,-2 28 569,1-18-538,-1 36 211,-2-1-1,-2 0 0,-2-1 1,-28 87-1,30-121-257,0 2 0,0-1 0,-1 0 0,-1-1 0,1 0 0,-1 0 0,-17 15 0,24-25 0,0 1 0,1 1 0,-1-1 0,0 0 0,1-1 0,-1 1 0,-1-1 0,1 1 0,0 0 0,1 0 0,-1-1 0,-1 0 0,1 1 0,0-1 0,1 1 0,-2-1 0,1 0 0,-1 1 0,2-1 0,-1 0 0,-1 0 0,1 0 0,0 0 0,0 0 0,0 0 0,-1 0 0,1 0 0,-1-1 0,0-1 0,1 2 0,0-1 0,0-1 0,0 1 0,0 0 0,0-1 0,0 0 0,0 2 0,0-2 0,1 0 0,-1 1 0,0-1 0,1 0 0,0 1 0,0-1 0,-1 0 0,1 1 0,0-4 0,0 0 0,0 0 0,0 0 0,0 1 0,1-1 0,-1 1 0,1-1 0,0 1 0,1 0 0,-1-1 0,1 1 0,0-1 0,0 1 0,0 0 0,0 1 0,1-1 0,0 0 0,0 0 0,0 1 0,0 0 0,1-1 0,3-2 0,5-3 0,0 1 0,1 0 0,-1 2 0,2-1 0,19-7 0,-26 11 0,2 2 0,-2-1 0,1 0 0,0 2 0,0-1 0,1 1 0,-2 0 0,1 1 0,1-1 0,8 3 0,-13-2-3935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43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1 234 8840,'0'0'13045,"10"-3"-12608,25-7-76,-20 4-48,0 1 0,0 1-1,1 0 1,-1 1-1,1 0 1,18 1-1,-33 2-243,1 1-1,0-1 0,-1 1 1,1-1-1,0 0 0,-1 0 1,0 1-1,1 0 0,-1 0 1,1 0-1,-1 0 1,0-1-1,1 2 0,-1-1 1,1 0-1,-2 0 0,1 0 1,1 1-1,-1-1 0,0 0 1,-1 1-1,1 0 0,0-1 1,0 0-1,0 1 1,-1 0-1,1-1 0,-1 1 1,0 0-1,0-1 0,0 1 1,1 2-1,-1 7 106,1 0 0,-2 0 0,-2 21 0,0-15 10,3-15-171,-2 71 712,2-64-597,1 0-1,0-1 1,1 0-1,0 1 1,0-1-1,5 12 1,-5-15-41,1-1 1,-1 1 0,1 0-1,0-1 1,0 0-1,0 1 1,0-1 0,7 4-1,-10-7-51,2 1 0,-1-2 0,1 1 0,-2 0 0,2 0 0,0 0 0,-1 0 0,0-1 0,1 0 0,0 1 0,-1-1 1,1 1-1,0-1 0,-1 1 0,1-1 0,0 0 0,-1 0 0,1 0 0,0 0 0,-1-1 0,1 1 0,-1 0 0,0-1 0,1 0 0,0 1 0,-1 0 0,1-1 0,-1 0 0,0 0 0,1 0 0,-1 0 0,2-1 0,6-6 1,-1 1-1,-1-1 1,1-1-1,-1 1 1,-1-1 0,0 0-1,0 0 1,0-1 0,-2 0-1,1 0 1,-1 0-1,-1-1 1,0 0 0,2-11-1,1-18 153,-1-1-1,0-60 0,-5 62-158,0 12-30,0 0 0,-9-42 0,8 59 0,7 15 0,2 2 0,45 41 0,-49-43 0,1 0 0,-1-1 0,1 1 0,0-1 0,0 0 0,0 0 0,1-1 0,0 0 0,0 1 0,0-2 0,-1 1 0,1-1 0,1 0 0,-1-1 0,7 3 0,-5-3 0,-7-1 0,0 1 0,1-1 0,-2 0 0,1 1 0,0-1 0,0 0 0,1 0 0,-2 0 0,1 0 0,0 0 0,0 0 0,1 0 0,-2 0 0,1 0 0,0-1 0,0 1 0,1-1 0,-1 1 471,0 0-514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44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12552,'0'0'19655,"7"-3"-19376,13-4-176,31-8-1,-42 13-93,-1 0-1,1 1 1,-1 0-1,1 1 1,0-1-1,-1 2 1,16 1-1,-20-1-8,-1 0 0,0 0 0,1 0 0,-1 0 0,0 0 0,0 1 0,1-1 0,-1 1 0,0 1 0,0-2 0,-1 2 0,1-2 0,-1 2 0,1-1 0,-1 2 0,1-2 0,-1 1 0,0 0 0,0 0 0,-1 0 0,1 0 0,1 6 0,3 9 0,-1-1 0,4 28 0,-4-23 0,6 23 0,-9-39 0,0 1 0,2 0 0,-2-1 0,2 0 0,0 0 0,-1 0 0,9 9 0,-10-13 0,1 1 0,0-1 0,0 1 0,0-1 0,0 0 0,0 0 0,1-1 0,0 1 0,-1 0 0,1-1 0,0 0 0,-1 0 0,1 0 0,0 0 0,0-1 0,0 0 0,-1 0 0,1 0 0,0 0 0,0 0 0,0 0 0,-1-1 0,1 0 0,0 0 0,0-1 0,-1 2 0,1-2 0,0 0 0,3-2 0,0-3 1001,-5 2-3137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44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509 0 14464,'0'0'3766,"-7"12"-3254,-7 7-290,-1 0 1,0-1-1,-24 20 0,-181 127 1526,158-122-1174,-50 44 1099,107-82-1511,4-4-90,0 0-1,0 0 1,0 0 0,-1 0-1,1 0 1,0 0-1,-1-1 1,0 1 0,2 0-1,-2 0 1,0 0 0,-1 0-1,45-31 1769,15-9-1645,29-21-80,-38 26-3377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44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 12864,'0'0'1264,"82"-60"-928,7 27-408,8 7 8,10 14-368,-9 6 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45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72 12864,'0'0'5619,"-4"15"-4860,-4 16-267,1 2 0,-3 51 0,8 275 3379,3-350-3747,-5 82 1624,6-70-15,-2-21-1686,0 0 1,1 0-1,-1 0 1,0 0-1,1 0 1,-1-1-1,0 1 1,0 0-1,1 0 1,-1 0-1,0 0 1,0-1-1,0 1 1,0 0-1,0 0 1,0-1-1,0 1 1,1 0-1,-1 0 1,0-1-1,0 1 0,0 0 1,0 0-1,0-1 1,1 1-1,-1 0 1,0 0-1,0 0 1,0 0-1,0-1 1,0 1-1,0 0 1,0-1-1,10-41 995,3-36-434,-4 0 0,-1-101 0,-6 125-523,-2 35-85,0 1 0,-1-1 0,-4-21 0,3 32 0,1 1 0,-2 0 0,1-1 0,-1 2 0,1-2 0,-2 2 0,0-1 0,1 0 0,-1 1 0,-9-9 0,5 3 0,6 10 0,1 0 0,0 0 0,-1 1 0,1-1 0,0-1 0,-1 3 0,-3-5 0,4 5 0,0 0 0,0-1 0,1 1 0,-1-1 0,0 0 0,0 0 0,0 1 0,1-1 0,-1 1 0,1-1 0,-1 0 0,1 0 0,-1 0 0,0 0 0,1 1 0,-1-1 0,1 0 0,0 0 0,-1 0 0,1 0 0,0 1 0,0-4 0,0 3 0,0 1 0,0-2 0,1 1 0,-1 0 0,1 0 0,-1 1 0,1-1 0,0 0 0,0 0 0,-1 0 0,0 0 0,1 1 0,0-1 0,0 0 0,0 0 0,0 1 0,1-2 0,6-2 0,-1 0 0,0 1 0,18-6 0,-25 9 0,13-3 0,-1 0 0,2 0 0,-1 2 0,23-1 0,52 7 0,-68-3 0,1 0 0,-1 2 0,0 0 0,0 2 0,0 1 0,30 14 0,-48-20 0,0-1 0,0 1 0,0 1 0,-1-1 0,1 0 0,0 0 0,-1 1 0,1 0 0,0-1 0,-1 1 0,0 0 0,1-1 0,-1 1 0,0 0 0,0-1 0,0 2 0,0-2 0,0 1 0,0 1 0,-1-2 0,0 2 0,1-2 0,-1 2 0,0-1 0,0 0 0,0 0 0,0 0 0,0 1 0,0-2 0,0 2 0,-1 1 0,-2 3 0,1 1 0,-2-1 0,1 0 0,-1 0 0,0-1 0,-1 1 0,-7 10 0,-5 2 0,-1-2 0,0 1 0,-1-2 0,-1-1 0,-34 22 0,-118 55 0,157-85 0,-9 5 0,-31 8 0,14-6 0,34-10 0,12-3 0,13-3 0,64-15 0,-29 6 0,59-5 0,16 11 0,-103 6 0,1 0 0,49 12 0,-69-12 0,0 0 0,0 2 0,0-1 0,0 1 0,-1-1 0,1 2 0,0-2 0,-1 2 0,0 0 0,0 0 0,5 4 0,-9-5 0,1-1 0,0 1 0,0-1 0,-1 1 0,1-1 0,-1 1 0,0-1 0,1 1 0,-1 0 0,-1-1 0,1 2 0,0-2 0,0 2 0,-1-2 0,0 1 0,0 1 0,0-2 0,0 2 0,0-1 0,0-1 0,-1 2 0,0-2 0,0 2 0,1-2 0,-3 5 0,-3 5 0,0 0 0,0-1 0,-1 0 0,0 0 0,-2 0 0,1-1 0,-19 18 0,13-15 0,-1-2 0,0 1 0,-1-1 0,-32 16 0,33-20 0,1-1 0,-1-1 0,0 0 0,0-1 0,0-2 0,-30 4 0,34-5 0,-1-1 0,0-1 0,1 0 0,0 0 0,-1-1 0,1 0 0,0-1 0,0-1 0,-21-9 0,27 11 0,2 0 0,0 1 0,-1-1 0,-1 0 0,2 1 0,-1 0 0,-6-2 0,10 3 0,0 0 0,0 0 0,0 0 0,-1 0 0,1 0 0,0 0 0,0 0 0,0 0 0,0 0 0,0 0 0,0 0 0,-1 0 0,1 0 0,0 1 0,0-1 0,0 0 0,0 0 0,0 0 0,0 0 0,0 0 0,0 0 0,-1 0 0,1 0 0,0 1 0,0-1 0,0 0 0,0 0 0,0 0 0,0 0 0,0 0 0,0 0 0,0 1 0,0-1 0,0 0 0,0 0 0,0 0 0,0 0 0,0 0 0,0 1 0,0-1 0,0 0 0,0 0 0,0 0 0,0 0 0,0 0 0,0 0 0,0 0 0,0 0 0,0 0 0,1 0 0,-1 0 0,0 0 0,0 0 0,0 0 0,0 0 0,0 1 0,0-1 0,0 0 0,0 0 0,1 0 0,-1 0 0,0 0 0,0 0 0,0 0 0,0 0 0,1 0 0,5 8 0,0-3 158,0 0 1,1 0-1,0 0 0,-1-1 1,11 4-1,13 5-3667,-26-11 2079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46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 11352,'0'0'5281,"-12"12"-4697,8-8-528,-26 25 532,-29 40 0,49-57-361,-6 8 670,-18 32 0,33-51-837,0 0-1,0-1 1,0 1 0,1 0-1,-1 0 1,1 0 0,0 0-1,0 0 1,-1 0 0,1 0-1,0 0 1,-1 0 0,1 0-1,0 0 1,0 0 0,0 1-1,0-2 1,0 1 0,0 1-1,0-1 1,1 0 0,-1-1 0,0 2-1,1-1 1,-1 0 0,0 0-1,0-1 1,1 2 0,0-1-1,-1 0 1,1 0 0,0-1-1,0 1 1,-1 0 0,1-1-1,0 1 1,0 0 0,0 0-1,0-1 1,-1 0 0,1 1-1,0-1 1,0 1 0,1-1-1,0 1 1,2 1 94,1-2 1,-1 1-1,1 0 1,0 0-1,0-1 1,0 0-1,-1 0 0,1 0 1,6-3-1,8-1 174,-2-1-1,1-1 0,-2 0 0,22-12 1,-29 13-119,-1 1 1,0-2 0,1 1-1,-2-1 1,1 0 0,-1-1-1,0 0 1,0 0 0,10-15-1,-16 20-129,0 0-1,0 1 0,-1 0 0,1-1 0,0 0 0,0 1 0,-1-2 0,1 2 1,-1-1-1,1 0 0,-1 1 0,0-1 0,0-1 0,0 2 0,0-1 0,0 0 1,0 1-1,-1-1 0,1 1 0,-2-4 0,1 3 16,0-1 1,0 1-1,-1 0 0,0 0 1,1 0-1,-1 0 0,0 0 0,0 0 1,0 1-1,0-1 0,0 0 1,-4-1-1,-1-1 67,-1 0 1,1 0 0,-1 2-1,0-1 1,0 1-1,0 0 1,-17-2 0,15 4-147,0 0 0,0 0 1,-1 2-1,-17 3 0,23-5-17,0 2-1,-1 0 1,1-1-1,0 1 1,1 1-1,-1-1 1,0 1-1,1 0 1,-1 0-1,-6 6 1,10-6-46,-1-1-1,0 1 1,1 0 0,0 0 0,0 0-1,-1 0 1,1 0 0,1 0 0,0 0-1,-1 0 1,1 0 0,-1 0 0,1 0-1,0 0 1,0 1 0,2 2 0,-2 4-3223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0:47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9344,'0'0'13798,"12"9"-13234,3 4-359,-6-4-57,0-1 0,1 0 0,0-2 0,0 1 0,15 6 0,2 1 263,11 4 515,62 41 0,-57-28-306,-1 0 0,0 3 1,39 44-1,-47-39-191,0 2 0,-4 0 0,0 2 0,24 52 0,-45-77-370,-2-1 0,0 1-1,-1 0 1,-1 0-1,-1 1 1,0 0-1,-1-1 1,-2 1 0,1 0-1,-4 34 1,0-30-12,-2 0 0,-1 1 1,-1-2-1,-1 0 1,0 1-1,-2-1 0,-1-1 1,-15 26-1,-85 112-47,74-111 0,-153 174 0,171-202 0,1-1 214,1 0 0,1 0 0,-13 25-1,22-34-1176,0 2 0,2 0 0,-1-1 0,-3 14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1:39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331 361 8936,'0'0'6126,"-8"-1"-5823,-59-13 849,32 7 313,30 6-1278,0 0-1,0-1 0,0 1 1,1-1-1,-6-2 1,-19-7 623,26 10-750,-1 1 0,-1-1 0,2 1 0,-1 0 0,0 0 0,0 0 0,0 1 1,0 0-1,1 0 0,-1 0 0,0 0 0,1 0 0,-1 1 0,0 0 0,1-1 0,0 1 0,0 0 0,-1 0 0,1 1 0,0-1 0,0 1 0,-4 4 0,-1 2 74,1 1 0,-1 1 1,1-1-1,1 1 1,-9 20-1,9-17-14,3-11-64,2 0 0,-1 1 0,0-1 0,1 1 0,0-1 0,-1 2 0,1-2 0,1 1-1,-1 0 1,1 0 0,0 0 0,-1 0 0,2 0 0,-1-1 0,0 2 0,2 6 0,0-4 27,0 0 0,-1-1 1,2 1-1,0 0 1,0-1-1,0 0 1,1 1-1,-1-2 0,2 1 1,-1 0-1,1-1 1,-1 0-1,8 7 1,5 1 69,1 0 0,26 14 1,-37-22-95,1-2 0,1 1 0,0-1 0,-1 0-1,1 0 1,0-2 0,0 1 0,13 1 0,-11-3 7,-1 0-1,1 0 1,-1-1-1,0 0 0,1-2 1,-1 2-1,0-3 1,0 2-1,-1-2 1,1 0-1,12-7 1,-13 5 15,1 0 1,-1 0-1,0 0 1,0-1-1,-1 0 1,13-16-1,-18 19-41,1 0 0,-2 0 0,2-1 0,-2 0-1,0 0 1,0 0 0,0 0 0,0 1 0,-1-1 0,0 0-1,0 0 1,0 0 0,-1-1 0,0 1 0,0 0 0,0-9-1,0 11-11,-1 0-1,0-1 0,0 1 1,0 0-1,1-1 0,-5-4 0,5 7-20,0 0-1,0 1 0,-1-1 0,1 1 0,-1-1 1,1 0-1,-1 0 0,0 1 0,0-1 0,1 1 1,0 0-1,-1-1 0,0 1 0,0-1 0,0 1 0,0-1 1,1 1-1,0-1 0,-1 1 0,0 0 0,0 0 1,0 0-1,0-1 0,1 1 0,-1 0 0,0 0 0,0 0 1,0 0-1,0 1 0,1-1 0,-1 0 0,0 0 1,-1 1-1,-3 2 1,0-1 0,0 1 0,0 0 1,0-1-1,1 2 0,0 0 0,0-1 0,0 1 0,-1 1 1,2-1-1,0 0 0,-1 1 0,1-1 0,1 1 0,-2 0 1,2 0-1,0 0 0,0 0 0,0 1 0,0-1 1,2 1-1,-1-1 0,0 0 0,0 1 0,1-1 0,-1 1 1,2 0-1,-1 0 0,1-1 0,0 1 0,0-1 0,0 0 1,4 10-1,-2-10-4,-1 0 0,1 0 0,0-1 1,0 1-1,1 0 0,0 0 0,-1-1 0,1 0 1,0-1-1,1 1 0,7 4 0,-9-6 4,1-1 0,-1 1 0,0 0 0,2-2 0,-2 1 0,1 0-1,-1 0 1,2 0 0,-2-1 0,1 0 0,-1 0 0,2 0 0,-2 0 0,1-1 0,-1 0 0,1 0 0,6-2-1,-1 0 11,0 1 8,-1-1-1,1-1 0,0 0 0,9-5 0,-15 7-12,-1 0 0,1 0 0,-2 0-1,2 0 1,-2 0 0,2 0 0,-2-1-1,1 1 1,0-1 0,-1 1 0,1-1-1,-1 1 1,1-1 0,-2 0 0,1 1-1,0-2 1,1-3 0,-1 3 4,-1 0 0,0 1 0,0-1 1,0 0-1,0 0 0,0 1 0,0-1 1,-1 0-1,0 0 0,0 1 0,0 0 0,0-2 1,0 2-1,-1 0 0,-4-6 0,5 6-7,-1 1 0,-1-1 0,2 2 0,-2-2 0,1 1 0,-1 1 0,1-1 0,-1 0 0,1 1 0,-1 0 0,1-1 0,-1 1 0,0 0 0,0 0 0,0 0 0,0 1 0,0-1 0,0 1 0,1-1 0,-6 1 0,-1 0 18,1 0 0,-1 0 0,1 1 0,-1 0 1,1 1-1,-1-1 0,1 2 0,0-1 0,0 1 0,-10 5 0,15-5-13,2-2-5,2-3-4,1 1 1,-1-1-1,0 2 0,0-2 0,0 1 0,1 0 1,-1 0-1,0 1 0,1-1 0,-1 0 1,0 0-1,1 1 0,1-2 0,2 1 3,98-62 110,-81 48-91,1 0 1,2 0-1,-1 3 1,45-18-1,-55 27 9,-1 1 0,1 0 0,0 1 0,19 1 0,-28 0-21,-3 0-9,0 0 1,0 0 0,-1 0 0,1 0-1,1 0 1,-2 1 0,1-1-1,0 1 1,-1 0 0,1 0-1,0 0 1,-1-1 0,1 1-1,0 0 1,-1 0 0,1 1 0,-1-2-1,0 1 1,1 1 0,1 2-1,-1-1 5,0-1 0,-1 1 0,0 0 0,0 0 0,0 1 0,0-2 0,-1 1-1,1 1 1,0-1 0,-1 0 0,1 4 0,-2 2 26,1 0-1,-1 0 1,0 1-1,-1-1 1,0 0 0,0-1-1,-8 17 1,-17 25 316,26-46 38,8-11-188,19-22-74,-15 15-44,69-61 300,-45 45-235,-31 27-127,-1 0 1,1 0 0,0 1 0,0 0 0,0 0-1,0 0 1,8-2 0,12-7 139,-23 11-159,-1-1-1,0 1 1,1 0-1,0-1 1,-1 1-1,1 0 1,0 0-1,-1 0 1,1 0-1,-1 0 1,1 0-1,0 0 1,0 0-1,0 0 1,-1 0-1,0 0 1,1 0-1,0 0 1,0 0-1,0 0 1,-1 0-1,1 0 1,-1 0-1,1 1 1,0-1-1,-1 0 1,2 1-1,-1 1 7,-1-1-1,2 0 0,-1 0 0,0 1 1,0-1-1,-1 0 0,1 1 1,-1-1-1,1 0 0,0 1 1,0 2-1,0 2 11,0 1-1,0-1 0,0 0 1,-1 0-1,-1 11 1,0-2-19,0-6-1,1-1 0,-1 0 0,-5 16 0,6-24 0,0 0 0,0 0 0,0 0 0,0 0 0,0-1 0,0 1 0,0 0 0,0 0 0,1 0 0,-1 0 0,0 0 0,0 0 0,0 0 0,0 0 0,0 0 0,0 0 0,0 0 0,0 0 0,0 0 0,0 0 0,0 0 0,0 0 0,1 0 0,-1 0 0,0 0 0,0 0 0,0 0 0,0 0 0,0 0 0,0 0 0,0 0 0,0 0 0,0 0 0,0 0 0,0 0 0,0 0 0,0 0 0,0 0 0,0 0 0,0 0 0,0 0 0,0 0 0,0 0 0,0 0 0,0 0 0,0 0 0,0 0 0,0 0 0,0 0 0,1 0 0,-1 0 0,0 0 0,0 0 0,0 1 0,0-1 0,0 0 0,0 0 0,0 0 0,5-4 0,29-41 0,-24 31 0,1-1 0,1 1 0,13-12 0,-17 17 0,3-2 0,-10 11 0,0 0 0,-1 0 0,0 1 0,0-1 0,1 0 0,0 0 0,-1 0 0,1 1 0,-1-1 0,1 0 0,-1 1 0,1-1 0,-1 0 0,0 1 0,0-1 0,1 1 0,-1-1 0,0 0 0,1 0 0,-1 1 0,0-1 0,1 1 0,-1-1 0,0 1 0,0 0 0,1-1 0,-1 1 0,0-1 0,0 0 0,0 1 0,0-1 0,0 1 0,6 19 0,-1 0 0,0 1 0,0 21 0,-3-22 0,1 0 0,2-1 0,8 30 0,-13-48 0,1 0 0,-1 1 0,0-1 0,0-1 0,1 2 0,0-1 0,-1 0 0,1 0 0,0 0 0,0 0 0,-1 0 0,1 0 0,0 0 0,0-1 0,0 1 0,0-1 0,-1 1 0,3 1 0,-1-2 0,-2 0 0,1 0 0,1 0 0,-1 0 0,0 0 0,0-1 0,1 1 0,-1-1 0,0 1 0,0-1 0,0 1 0,0-1 0,0 1 0,0 0 0,0-1 0,0 0 0,0 0 0,0 0 0,0 0 0,19-18 0,-2 1 0,-1-1 0,0-2 0,13-21 0,-24 33 0,-5 8 0,0-1 0,1 0 0,-1 1 0,0-1 0,1 1 0,0-1 0,-1 1 0,3-2 0,2 4 0,-2 9 0,-3 7 0,-1-1 0,-3 26 0,1-5 0,-37 354 0,35-364 0,1-2 0,-2 31 0,5-54 0,0 0 0,0 0 0,0 0 0,0 0 0,-1 0 0,1 0 0,-1-1 0,0 2 0,0-1 0,1-1 0,-1 1 0,-2 2 0,2-32 0,3-8 0,2-1 0,2 2 0,18-60 0,45-104 0,-65 188 0,7-15 0,0 2 0,2-1 0,0 0 0,1 2 0,2 1 0,19-24 0,-33 43 0,0 1 0,0-1 0,0 1 0,1 0 0,-1 0 0,1 0 0,-1 0 0,1 1 0,0-1 0,-1 0 0,2 1 0,-2 0 0,6-2 0,-6 3 0,0 0 0,-1 0 0,2 0 0,-1 0 0,-1 0 0,1 1 0,0-1 0,-1 1 0,1 0 0,0-1 0,-1 1 0,1 0 0,0-1 0,-1 1 0,0 1 0,1-1 0,-1 0 0,0 0 0,1 0 0,-1 1 0,0-1 0,0 0 0,0 1 0,0-1 0,1 3 0,3 4 0,0 1 0,-1-1 0,-1 1 0,0 0 0,0 0 0,-1 0 0,1 1 0,-1-1 0,-2 0 0,1 0 0,-1 1 0,0-1 0,0 0 0,-1 1 0,0 0 0,-1-1 0,0 0 0,-6 17 0,6-22 0,0-1 0,0 0 0,0 1 0,-1-1 0,1 0 0,-1 1 0,0-1 0,0 0 0,0-1 0,0 1 0,-1-1 0,1 1 0,0-1 0,-1 0 0,0-1 0,1 1 0,-1 0 0,0-1 0,0 0 0,0 0 0,0 0 0,-5 0 0,0 0 0,0-1 0,0 1 0,0-2 0,1 1 0,-1 0 0,0-2 0,0 0 0,1 1 0,-12-6 0,16 5 0,0 1 0,0 1 0,0-1 0,1 0 0,-1 0 0,-1 1 0,-5 0 0,8-2 0,2 2 0,0 0 0,0 0 0,0 0 0,0 0 0,0 0 0,0 0 0,0 0 0,0 0 0,0 0 0,0 0 0,0 0 0,0 0 0,0 0 0,1 0 0,-1 0 0,0 0 0,0 0 0,0 0 0,0 0 0,0 0 0,0 0 0,0 0 0,0 0 0,0 0 0,0 0 0,0 0 0,0 0 0,0 0 0,0 0 0,0 0 0,0 0 0,0 0 0,0 0 0,0 0 0,0 0 0,0 0 0,6 0 0,2 1 0,-1 0 0,-1-1 0,2 0 0,-2-1 0,1 1 0,10-3 0,-7 1 0,66-11 0,1-5 0,86-31 0,-142 41 0,1-1 0,23-14 0,-38 14 0,-3 4 0,-18 17 0,10-9 0,1 1 0,-1-1 0,0 1 0,0 0 0,1 0 0,0 1 0,-3 3 0,3-3 0,2 0 0,-2-1 0,1 1 0,1 0 0,0 0 0,-1 0 0,1 0 0,1 1 0,0-1 0,0 0 0,0 0 0,0 0 0,2 9 0,-1-11 0,0 1 0,0-2 0,0 1 0,0 1 0,1-2 0,-1 2 0,1-2 0,0 1 0,0 0 0,0-1 0,0 1 0,1-1 0,-1 1 0,1-2 0,-1 2 0,1-1 0,0-1 0,0 1 0,0 0 0,0-1 0,6 3 0,-6-4 0,0 2 0,0-1 0,0-1 0,1 1 0,-1 0 0,-1-1 0,2 0 0,-1 0 0,0 0 0,1 0 0,-2-1 0,1 0 0,1 1 0,-1-1 0,0-1 0,0 2 0,-1-1 0,2-1 0,4-2 0,-5 1 0,0 1 0,0-1 0,0 0 0,0 1 0,0-2 0,-1 1 0,1 0 0,-2-1 0,2 1 0,-2 0 0,1-1 0,0 0 0,-1 1 0,1-1 0,0-5 0,-1 3 0,-1 0 0,1-1 0,-1 1 0,0-1 0,0 1 0,-1-1 0,1 1 0,-1 0 0,-1-1 0,0 2 0,0-2 0,0 1 0,0 0 0,-2 0 0,-3-7 0,1 4 0,0 1 0,0 0 0,0 0 0,-1 0 0,0 1 0,-1 0 0,1 1 0,-18-12 0,12 9 0,-1 1 0,65 8 0,-7-1 0,-1 2 0,47 7 0,-86-7 0,1 0 0,0-1 0,0 2 0,0-1 0,-1 1 0,1 0 0,-1 0 0,1 0 0,5 6 0,-8-7 0,0 0 0,-1 0 0,0 1 0,0-1 0,1 0 0,-1 1 0,-1 0 0,1-1 0,0 1 0,0 0 0,0-1 0,0 1 0,-1 0 0,0 0 0,1 0 0,-1-1 0,1 1 0,-1 1 0,0-2 0,0 1 0,0 0 0,0 0 0,-1 0 0,1-1 0,0 1 0,-1 3 0,-2 5 0,0 0 0,-9 17 0,11-24 0,0-1 0,0 0 0,-1 1 0,1-2 0,0 2 0,-1-2 0,0 1 0,1 0 0,-1-1 0,0 1 0,0 0 0,0-1 0,0 1 0,0-1 0,-1 1 0,2-2 0,-2 1 0,-3 2 0,6-3 0,-1 0 0,1 0 0,0 0 0,0 0 0,0 0 0,0 0 0,0 0 0,0 0 0,0 0 0,-1 0 0,1 0 0,0 0 0,0 0 0,0 0 0,0 0 0,0 0 0,0 0 0,0 0 0,-1 0 0,1 0 0,0 0 0,0 0 0,0 0 0,0 0 0,0 0 0,0-1 0,0 1 0,0 0 0,0 0 0,0 0 0,-1 0 0,1 0 0,0 0 0,0 0 0,0 0 0,0-1 0,0 1 0,0 0 0,0 0 0,0 0 0,0 0 0,0 0 0,0 0 0,0 0 0,0-1 0,0 1 0,0 0 0,0 0 0,0 0 0,0 0 0,0 0 0,4-8 0,7-11 0,1 5 0,0-1 0,0 2 0,1 1 0,20-17 0,-27 24 0,0 1 0,1 0 0,0 0 0,0 1 0,0-1 0,0 1 0,1 0 0,-1 1 0,2-1 0,-2 2 0,1-1 0,13 0 0,-18 2 0,-1 0 0,1 0 0,-1 0 0,1 1 0,-2-1 0,2 1 0,-1 0 0,1 0 0,-1 0 0,1-1 0,-2 1 0,2 0 0,-1 1 0,0-1 0,3 3 0,-2-1 0,0 0 0,-1 1 0,0-1 0,1 0 0,-1 1 0,0-1 0,-1 1 0,4 5 0,-3 1 0,1-1 0,-2 0 0,1 0 0,-1 0 0,0 0 0,-1 1 0,-1 13 0,0 2 0,1-25 0,0 1 0,0-1 0,0 1 0,0-1 0,0 1 0,0-1 0,0 1 0,1 0 0,-1-1 0,0 0 0,0 0 0,0 1 0,1-1 0,-1 1 0,0-1 0,0 1 0,0-1 0,0 1 0,1-1 0,-1 0 0,1 1 0,-1-1 0,0 0 0,1 0 0,-1 0 0,1 0 0,-1 1 0,0-1 0,0 0 0,1 0 0,0 1 0,-1-1 0,1 0 0,-1 0 0,1 0 0,-1 0 0,1 0 0,0 0 0,23-4 0,-12 1 0,13-2 0,-1-1 0,0-2 0,0-1 0,-1 0 0,31-18 0,-3 2 0,-41 20 0,-1 0 0,0 0 0,0 0 0,-1-1 0,1-1 0,-1 1 0,0-2 0,11-11 0,-19 18 0,1-1 0,-1 2 0,0-1 0,0-1 0,0 1 0,0 0 0,1 0 0,-1 0 0,0 0 0,0-1 0,0 2 0,-1-1 0,1-1 0,0 1 0,0 0 0,0 0 0,0 0 0,-1 0 0,1 0 0,-1 0 0,0 0 0,1 0 0,-1 0 0,0 0 0,1 0 0,-1 1 0,0-1 0,-1-2 0,0 1 0,-1-1 0,1 1 0,-1-1 0,0 1 0,0 0 0,0 0 0,-5-3 0,5 5 0,1-1 0,-2 1 0,2 0 0,-1 0 0,1 0 0,-1 0 0,1 1 0,-1-1 0,1 1 0,-1-1 0,1 1 0,-1 0 0,1 0 0,-1 0 0,-2 1 0,-1 1 0,0 2 0,-1-2 0,2 1 0,-9 7 0,13-9 0,-2 1 0,1 0 0,0 0 0,0 0 0,1 0 0,0 1 0,-1-1 0,1 0 0,0 1 0,0-1 0,0 0 0,1 1 0,-1-1 0,1 7 0,-1 0 0,1 0 0,1 0 0,0 0 0,3 11 0,-4-19 0,13 45 0,-12-43 0,1-1 0,0 1 0,-1 0 0,1-1 0,0 0 0,1 1 0,-1-1 0,1 0 0,4 5 0,-1-3 0,-3-3 0,0 1 0,0-1 0,1 1 0,-1-1 0,6 3 0,-7-5 0,-1 0 0,1 1 0,-1-1 0,1 0 0,-1 1 0,1-1 0,0 0 0,-1 0 0,1 0 0,-1-1 0,0 1 0,1 0 0,0-1 0,-1 1 0,1 0 0,-1-1 0,1 1 0,1-3 0,162-103 0,-100 60 0,-62 44 0,8-6 0,1 1 0,1-1 0,-1 1 0,16-5 0,-27 11 0,1 1 0,0-1 0,-2 0 0,2 1 0,0 0 0,-2 0 0,2 0 0,0 0 0,-1 0 0,0 0 0,1 0 0,0 0 0,-2 0 0,2 0 0,0 1 0,-1-1 0,0 1 0,1-1 0,-1 1 0,2 1 0,-2-2 0,0 1 0,0 1 0,-1-1 0,1 0 0,0 0 0,0 0 0,0 1 0,0-1 0,-1 0 0,0 0 0,0 1 0,1-1 0,-1 0 0,0 1 0,1-1 0,-1 0 0,0 3 0,0 2 0,-1 1 0,1 0 0,-1-1 0,0 0 0,-1 1 0,0-1 0,-3 8 0,-12 21 0,14-29 0,-1-1 0,0 2 0,2 0 0,-2-2 0,3 2 0,-2 1 0,2-2 0,-1 1 0,-1 11 0,42-55 0,-17 13 0,-15 17 0,-1 0 0,1 0 0,1 0 0,-1 1 0,13-8 0,-19 14 0,0-1 0,0 1 0,0 0 0,0-1 0,1 1 0,-2-1 0,2 1 0,-1 0 0,1-1 0,-2 1 0,2 0 0,-1 0 0,1 0 0,-2 0 0,2 1 0,-1-1 0,1 0 0,-2 1 0,2-1 0,-1 1 0,0-1 0,0 0 0,0 0 0,0 1 0,1 0 0,-1 0 0,-1 0 0,1 0 0,0-1 0,1 1 0,-1 2 0,4 2 0,-1 1 0,0-1 0,-1 2 0,6 10 0,0-2 0,5 13 0,-12-22 0,1-1 0,-1 1 0,2-1 0,-1 0 0,0 0 0,1 0 0,0 0 0,0 0 0,1-1 0,7 6 0,-10-8 0,0 0 0,0-1 0,0 1 0,0 0 0,1-1 0,-1 0 0,0 1 0,1-1 0,-1 0 0,1-1 0,-1 1 0,1 0 0,-1 0 0,1-1 0,0 0 0,-1 1 0,1-1 0,-1 0 0,1 0 0,0-1 0,0 1 0,-1-1 0,5-1 0,4-2 0,0-1 0,0-1 0,0 1 0,0-1 0,-1-2 0,0 2 0,-1-2 0,0 0 0,0 0 0,12-16 0,-5 3 0,-1 1 0,0-2 0,20-46 0,-18 30 0,-2 0 0,-2-1 0,-1-1 0,-2 0 0,-3-1 0,0 1 0,-3-1 0,-1-1 0,-2 1 0,-8-73 0,7 112 0,0 0 0,-1-1 0,0 1 0,1 0 0,-1-1 0,1 2 0,-1-2 0,-1 2 0,1-2 0,0 1 0,0 1 0,-3-5 0,3 6 0,1 0 0,-1 0 0,1 0 0,-1 0 0,1 0 0,-1 0 0,0 0 0,1 0 0,0 0 0,0 0 0,-1 0 0,1 1 0,-1-1 0,1 0 0,-1 0 0,1 1 0,-1-1 0,1 0 0,0 0 0,0 0 0,0 0 0,-1 1 0,1-1 0,-1 0 0,1 1 0,0-1 0,-1 1 0,1-1 0,0 1 0,0-1 0,-1 1 0,0 0 0,-7 8 0,0 1 0,0 0 0,2 1 0,-1-1 0,1 1 0,-7 17 0,-23 74 0,36-101 0,-7 23 0,1 1 0,1 0 0,1 0 0,-1 47 0,0-11 0,3-47 0,0 0 0,1 1 0,1-1 0,0 1 0,1-1 0,1 1 0,5 18 0,-6-26 0,1-1 0,0 0 0,1 0 0,-1 0 0,2 0 0,3 7 0,-4-11 0,-1 1 0,1 0 0,0-1 0,-1 1 0,2-1 0,-1 0 0,0 1 0,1-2 0,-1 1 0,0 0 0,8 2 0,-5-3 0,1 1 0,-1 0 0,0-1 0,1 0 0,0 0 0,-1-1 0,1 0 0,-1 0 0,0 0 0,1-1 0,10-2 0,-9 0 0,0 0 0,1 0 0,-1-1 0,0 0 0,0 0 0,-1 0 0,12-11 0,-2 1 0,-2-1 0,0-1 0,-1-1 0,-1 0 0,0-1 0,12-22 0,-24 39 0,-1 0 0,0-1 0,1 1 0,0 0 0,-1-1 0,1 0 0,-1 1 0,1-1 0,-1 1 0,0-2 0,1 6 0,1 20 0,-8 34 0,5-36 0,-1 0 0,-1-1 0,0 0 0,-2 0 0,0 0 0,-13 31 0,15-46 0,1 0 0,-1 0 0,0 0 0,-7 7 0,10-11 0,-1-1 0,1 0 0,-1 1 0,1 0 0,0-1 0,-1 1 0,1-1 0,-1 1 0,0-1 0,1 1 0,-1-1 0,0 0 0,1 0 0,0 0 0,-1 0 0,0 0 0,0 1 0,0-1 0,0 0 0,1 0 0,0 0 0,-1 0 0,0 0 0,0 0 0,0 0 0,1-1 0,-1 1 0,1 0 0,-1 0 0,0 0 0,1 0 0,-1 0 0,0-1 0,0 1 0,1 0 0,0-1 0,-1 1 0,1-1 0,-1 0 0,1 1 0,-1-1 0,0 1 0,1 0 0,-1-1 0,1 1 0,0-1 0,0 0 0,0 0 0,0 1 0,-1-1 0,0-1 0,1 0 0,0 2 0,-1-2 0,1 0 0,0 1 0,0 0 0,0-1 0,0 0 0,0 1 0,1 0 0,-1-1 0,1 1 0,-1 0 0,1-1 0,-1 0 0,0 2 0,1-2 0,0 1 0,1-2 0,16-26 0,-11 22 0,-1 0 0,1 1 0,1 0 0,-1-1 0,0 2 0,2-1 0,-1 1 0,10-4 0,6-2 0,44-13 0,-66 23 0,39-9 0,-38 10 0,2-1 0,-2 1 0,0 0 0,1 0 0,-1 0 0,0 0 0,1 1 0,-1-1 0,0 0 0,4 2 0,-6-1 0,-1-1 0,1 0 0,-1 1 0,0-1 0,0 0 0,0 1 0,0-1 0,0 0 0,0 0 0,1 0 0,-1 1 0,0-1 0,0 0 0,0 1 0,0-1 0,0 1 0,1-1 0,-1 0 0,0 1 0,0-1 0,0 1 0,0-1 0,0 0 0,0 0 0,0 1 0,-1-1 0,1 0 0,0 1 0,-4 14 0,3-11 0,0 2 77,-2-1 1,1 0-1,-1 0 0,1-1 0,-1 1 1,0 0-1,-1-1 0,1 0 0,-1 1 1,-5 4-1,5-5-875,-1-1 1,1 1 0,-1-1-1,0-1 1,-8 5-1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1:39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17287,'0'0'5323,"16"-9"-4792,20-10-220,1 3 0,55-19 0,-34 20 249,1 1-1,0 3 1,1 3 0,0 2 0,64 3-1,-61 5 218,-12 0-4215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0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20 514 8744,'0'0'7533,"-3"7"-7179,-10 20 10,12-27-273,1 1-1,-1-1 0,1 1 0,0-1 0,0 1 0,0 0 0,0-1 0,0 0 0,-1 1 0,1 0 0,0-1 0,0 1 1,0 0-1,0-1 0,0 1 0,0 0 0,0-1 0,1 1 0,-1 0-51,0-1 1,0 0-1,0 0 0,0 0 1,1 0-1,-1 0 0,0 0 1,1 0-1,-1 0 1,0 1-1,0-1 0,0 0 1,1 0-1,-1 0 0,1 0 1,-1 0-1,0 0 0,0 0 1,0 0-1,1 0 0,-1 0 1,0 0-1,1-1 0,-1 1 1,0 0-1,0 0 0,19-9 852,-17 8-816,11-7 248,-1 0 1,0-1-1,0 0 0,-1 0 0,-1-2 0,1 1 0,-1-2 0,-1 1 0,0-1 0,-1 0 0,0-1 0,11-27 0,-1 4 598,-9 18-342,-1-2 0,7-19-1,-11 23-61,1 0-1,1 0 0,11-19 1,-17 33-461,1 1 0,0 0-1,-1-1 1,1 1 0,0 0 0,0 0 0,0 0 0,0 0 0,0 0 0,0 0-1,0 0 1,1 0 0,-1 0 0,0 1 0,1-2 0,-1 2 0,0 0 0,0-1 0,1 0-1,-1 1 1,1 0 0,1-1 0,-2 2-37,0-1-1,0 1 1,0 0-1,-1-1 0,1 1 1,0 0-1,-1-1 1,1 1-1,-1 0 1,1 0-1,-1 0 1,1-1-1,-1 2 1,1-2-1,-1 1 1,0 0-1,0 1 1,3 3 23,0 4 8,0 0 0,0 0 0,-1 0 0,-1 1 0,0-1 0,0 1 0,-1 14 0,0-4 81,-1-1 0,-7 33 0,6-44-92,0 1 1,-1-1-1,0 0 0,-1 0 1,0 0-1,0-1 0,0 1 1,-6 8-1,8-14-25,-1 1 0,1 0 0,-1 0 0,0-1 0,1 1 0,-2-1 0,2 1 0,-2-1 0,1 0 0,0-1 0,0 1 0,-1-1 0,0 1 0,1-1 0,0 0 0,-1 0 0,0 0 0,0-1 0,0 0 0,-5 0 0,5 1-14,0-2 0,1 1 0,-1 0 0,1-1 0,-1 0 0,1 1 0,0-2 0,-1 1 0,1 0 0,0-1 0,0 1 0,-1-1 0,-4-3 0,6 3 0,-2-4 0,15 6 0,3 0 0,0 2 0,-1 0 0,25 6 0,7 3 0,-32-9 0,77 10 0,-80-12 0,0 0 0,0 0 0,0 0 0,0-2 0,0 1 0,18-6 0,-25 6 0,0 0 0,0 0 0,1-1 0,-2 1 0,1-1 0,0 1 0,0-1 0,0 0 0,-1 0 0,1-1 0,-1 1 0,0-1 0,0 1 0,3-4 0,-4 3 0,0 1 0,0 0 0,0-1 0,0 0 0,-1 1 0,1-1 0,0 0 0,-1 1 0,0-1 0,0 0 0,0 1 0,0-1 0,0 0 0,-1 1 0,0-1 0,1 1 0,-1-1 0,-1-2 0,2 5 0,0-1 0,0 0 0,0 1 0,0 0 0,0-1 0,-1 0 0,1 1 0,0 0 0,0-1 0,0 0 0,0 1 0,-1 0 0,1 0 0,0-1 0,-1 0 0,1 1 0,0 0 0,0 0 0,-1-1 0,0 1 0,1-1 0,0 1 0,0 0 0,-1 0 0,0 0 0,1 0 0,0-1 0,-1 1 0,0 0 0,1 0 0,0 0 0,-1 0 0,0 0 0,1 0 0,0 0 0,-1 0 0,1 0 0,-1 0 0,1 0 0,-1 0 0,1 0 0,0 0 0,-1 1 0,1-1 0,-1 0 0,1 0 0,0 0 0,-1 0 0,0 1 0,1-1 0,0 1 0,0-1 0,-1 0 0,0 1 0,-1 0 0,1 1 0,0 0 0,-1 0 0,1-1 0,0 1 0,0 0 0,0 0 0,0-1 0,0 1 0,0 0 0,0 1 0,0 1 0,1 0 0,-1 0 0,1 1 0,0-1 0,1 1 0,0-1 0,-1-1 0,1 2 0,0-1 0,0 0 0,1 1 0,1 3 0,4 5 0,0-1 0,9 12 0,1 3 0,-16-26 0,0 0 0,0 1 0,1 0 0,-1-1 0,0 0 0,1 0 0,0 1 0,-1-1 0,0 0 0,1 0 0,0 0 0,2 1 0,-4-2 0,0 0 0,1 0 0,0 0 0,-1 0 0,0 0 0,1 0 0,0 0 0,-1 0 0,0 0 0,1 0 0,0 0 0,-1 0 0,0 0 0,1 0 0,0 0 0,-1 0 0,0 0 0,1 0 0,0-1 0,0 0 0,-1 1 0,1 0 0,-1-1 0,0 0 0,1 1 0,-1-1 0,1 0 0,-1 1 0,0-1 0,0 0 0,1 1 0,-1-1 0,0 0 0,1 1 0,-1-1 0,0 1 0,0-1 0,0-1 0,0-4 0,-1 0 0,1-1 0,-1 1 0,0 0 0,0 1 0,-1-1 0,0 0 0,0 0 0,-4-7 0,-2-2 0,0 0 0,-12-16 0,16 26 0,-1 0 0,1 1 0,0 0 0,-1 0 0,0 1 0,-6-5 0,28 25 0,-11-14 0,0 1 0,0-1 0,0 1 0,1-2 0,-1 0 0,1 1 0,0-1 0,-1-1 0,2 1 0,-2-1 0,1 0 0,13-1 0,-9-1 0,-1 0 0,1 0 0,0-1 0,-1-1 0,1 1 0,-1-2 0,16-6 0,-15 4 0,-2 0 0,1-1 0,0 1 0,0-2 0,-1 1 0,-1-1 0,1-1 0,-1 0 0,0 0 0,-1 0 0,0-1 0,-1 0 0,8-16 0,-6 8 0,-1-1 0,0 0 0,-1 0 0,-1 0 0,-1 0 0,-1-1 0,1-25 0,-4 36 0,1-1 0,-1 0 0,-1 1 0,1-1 0,-2 1 0,0-1 0,-5-17 0,7 27 0,0-1 0,0 0 0,0 1 0,-1-2 0,0 2 0,1-1 0,0 0 0,-1 1 0,1-1 0,-1 0 0,1 1 0,-1-1 0,0 0 0,1 1 0,-1-1 0,0 1 0,1-1 0,-1 1 0,0 0 0,1-1 0,-2 1 0,2-1 0,-1 1 0,0 0 0,0 0 0,0 0 0,1 0 0,-1-1 0,0 1 0,0 0 0,0 0 0,0 1 0,0-1 0,1 0 0,-1 0 0,0 0 0,0 0 0,0 0 0,1 1 0,-2-1 0,2 1 0,-1-1 0,-1 1 0,0 1 0,-1 0 0,1 1 0,-1-1 0,1 0 0,0 0 0,0 1 0,0-1 0,0 1 0,0 0 0,-2 3 0,0 4 0,1-1 0,0 1 0,0-1 0,1 1 0,0 0 0,0 14 0,1 63 0,2-66 0,0-1 0,1 0 0,1 1 0,1-1 0,1 0 0,0 0 0,2-1 0,0 0 0,11 19 0,-13-28 0,1 0 0,9 13 0,-12-20 0,-1 0 0,1 0 0,0 0 0,-1-1 0,2 1 0,-2 0 0,2-1 0,-1 0 0,0 0 0,8 3 0,-9-5 0,-1 1 0,1-1 0,0 0 0,-1 1 0,1-1 0,0 0 0,0-1 0,0 1 0,-1 0 0,1-1 0,-1 1 0,1 0 0,0-1 0,0 0 0,-1 1 0,1-1 0,-1 0 0,1 0 0,-1 0 0,0 0 0,1 0 0,-1 0 0,0 0 0,0 0 0,1-1 0,-1 1 0,1-2 0,3-5 0,1 0 0,-2 0 0,8-15 0,-12 21 0,33-74 0,-33 76 0,0 0 0,0-1 0,0 1 0,0-1 0,0 1 0,0 0 0,1-1 0,-1 1 0,0-1 0,1 1 0,-1 0 0,0 0 0,0-1 0,0 1 0,0 0 0,1-1 0,-1 1 0,0 0 0,0 0 0,1 0 0,-1-1 0,1 1 0,-1 0 0,0 0 0,0-1 0,2 1 0,-2 0 0,0 0 0,1 1 0,0-1 0,-1 1 0,0-1 0,0 0 0,1 0 0,-1 0 0,1 1 0,-1-1 0,0 1 0,0-1 0,1 0 0,-1 1 0,1-1 0,-1 1 0,0 0 0,9 24 0,-8-23 0,3 15 0,2-1 0,1 1 0,0-1 0,0 0 0,2-1 0,15 22 0,-22-34 0,0-1 0,-1 0 0,1-1 0,0 1 0,0 0 0,3 2 0,-4-4 0,-1 0 0,1 0 0,-1 1 0,0-1 0,1 0 0,0 0 0,-1 0 0,0 0 0,1 0 0,0 0 0,-1 0 0,0 0 0,1 0 0,0 0 0,-1 0 0,0 0 0,1 0 0,-1 0 0,0-1 0,1 1 0,-1 0 0,1-1 0,-1 1 0,0 0 0,1 0 0,0 0 0,-1-1 0,0 1 0,0-1 0,1 1 0,-1 0 0,1 0 0,-1-1 0,0 0 0,0 1 0,0 0 0,0-1 0,1 1 0,-1 0 0,1-2 0,2-8 0,0-1 0,0 0 0,0 0 0,0-16 0,-1 9 0,-1 4 0,1 0 0,1 0 0,5-20 0,-8 34 0,0 0 0,1-1 0,-1 0 0,1 1 0,-1 0 0,0-1 0,0 1 0,1-1 0,-1 1 0,1 0 0,-1 0 0,0-1 0,1 1 0,0 0 0,-1-1 0,0 1 0,1 0 0,0 0 0,-1 0 0,0 0 0,1 0 0,0 0 0,-1 0 0,0 0 0,1 0 0,0 0 0,-1 0 0,0 0 0,1 0 0,0 0 0,-1 0 0,1 0 0,-1 0 0,1 0 0,-1 0 0,1 1 0,21 10 0,-17-8 0,8 3 0,-1 0 0,1-1 0,16 4 0,-24-8 0,-1 0 0,1 0 0,-1 0 0,0-1 0,1 0 0,-1 0 0,0 0 0,1 0 0,0-1 0,-1 0 0,0 0 0,0 0 0,1-1 0,3-1 0,-6 2 0,0 0 0,-1 0 0,1-1 0,-1 1 0,1 0 0,-1 0 0,0-1 0,1 0 0,-1 1 0,0-1 0,1 1 0,-2-1 0,1 0 0,0 0 0,0 0 0,0 0 0,-1 0 0,0 0 0,1 0 0,0 0 0,-1-3 0,0 1 0,0 1 0,0 0 0,0-1 0,0 1 0,-1 0 0,0-1 0,1 1 0,-1 0 0,0-1 0,-1 2 0,1-2 0,-2-3 0,2 7 0,1-1 0,-1 1 0,1-1 0,0 1 0,0-1 0,-1 0 0,0 1 0,1 0 0,0-1 0,-1 1 0,0-1 0,1 1 0,-1 0 0,1 0 0,-1-1 0,1 1 0,-1 0 0,0-1 0,1 1 0,-1 0 0,0 0 0,1 0 0,-1 0 0,-1 0 0,1 0 0,-1 0 0,2 1 0,-1-1 0,-1 1 0,1-1 0,0 1 0,0 0 0,0-1 0,0 1 0,0 0 0,0-1 0,-1 2 0,-1 1 0,1 0 0,-1-1 0,1 1 0,0 0 0,0 0 0,0 1 0,1-1 0,-3 6 0,3-6 0,0 0 0,1 0 0,-1 0 0,1 0 0,0 1 0,0-1 0,0 0 0,0 0 0,1 0 0,-1 1 0,1-1 0,0 0 0,1 4 0,0-2 0,1 0 0,-1-1 0,1 0 0,-1 0 0,2 0 0,-1 0 0,0-1 0,5 5 0,-2-3 0,1 0 0,-1 0 0,1-1 0,0 0 0,0 0 0,0-1 0,0 0 0,1 0 0,0 0 0,13 1 0,-9-2 0,-1-1 0,1-1 0,0 0 0,-1-1 0,20-3 0,-23 2 0,1 0 0,-1 0 0,0-1 0,0 0 0,0 0 0,-1-1 0,1 0 0,9-8 0,-2-3 850,-9 7-5635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2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1 601 10848,'0'0'7225,"10"-10"-6529,2-2-471,3-1 140,-3 0 0,24-30 0,15-37 944,-4-1 1,52-121 0,-74 133-666,-18 47 193,15-34 1,-33 108 968,-108 329-209,100-331-1391,-86 208 1354,103-254-1449,-5 13 588,5-12-386,5-4-183,25-19-130,35-29 0,-7 5 0,-45 34 0,192-122 0,-155 103 0,-26 14 0,2 0 0,39-15 0,-58 27 0,-5 2 0,0-1 0,0 0 0,0 0 0,0 0 0,1 0 0,-1 0 0,0 0 0,0 0 0,0 0 0,0 0 0,0 0 0,1 1 0,-1-1 0,0 0 0,0 0 0,0 0 0,0 1 0,0-1 0,0 0 0,0 0 0,0 0 0,0 1 0,0-1 0,0 0 0,0 0 0,0 1 0,0-1 0,0 0 0,0 0 0,0 0 0,0 0 0,0 0 0,0 0 0,-1 0 0,1 0 0,0 1 0,0-1 0,0 0 0,0 0 0,0 0 0,0 1 0,-1-1 0,1 0 0,0 0 0,0 0 0,0 0 0,-1 0 0,-5 11 0,-25 31 0,6-9 0,-27 47 0,50-78 0,2 1 0,-2-1 0,1 0 0,0 1 0,1-1 0,-1 1 0,0-1 0,1 1 0,-1-1 0,1 1 0,0-1 0,0 1 0,0 0 0,0-1 0,0 1 0,1 0 0,1 3 0,-2-4 0,1-1 0,0 1 0,0-1 0,0 0 0,-1 1 0,2-1 0,-1 0 0,0 0 0,0 1 0,1-2 0,-1 2 0,0-1 0,1 0 0,-1-1 0,1 1 0,0 0 0,-1 0 0,1-1 0,-1 1 0,1-1 0,-1 0 0,1 0 0,0 1 0,0-1 0,0 0 0,-1 0 0,2-1 0,1 1 0,-1 0 0,0 0 0,0 0 0,1 0 0,-1-1 0,0 0 0,0-1 0,0 2 0,0-2 0,0 1 0,0 0 0,0-1 0,-1 0 0,1 0 0,0 0 0,-1 0 0,1 0 0,-1-1 0,0 1 0,0 0 0,0-1 0,0 1 0,0-1 0,0 0 0,-1 0 0,0 0 0,1 0 0,-1 0 0,-1 0 0,3-6 0,-1-3 0,0 0 0,-1 0 0,-1 0 0,0 0 0,0-1 0,-1 1 0,-5-19 0,6 29 0,0 0 0,0 1 0,1-1 0,-1 1 0,0-1 0,1 1 0,-1-1 0,1 0 0,-1 2 0,1-2 0,-1 0 0,1 1 0,0 0 0,0-1 0,0 1 0,0 0 0,0-1 0,0 2 0,0-1 0,1-1 0,-1 1 0,0 1 0,0-1 0,1 0 0,-1 0 0,1 1 0,2-2 0,4-1 0,0-1 0,0 1 0,13-2 0,-15 3 0,1 1 0,1 1 0,0-1 0,-1 1 0,0 0 0,0 1 0,0-1 0,0 1 0,0 1 0,1 0 0,-2 0 0,1 0 0,0 1 0,0 0 0,-1 0 0,0 1 0,1 0 0,5 5 0,1 1 0,1 1 0,-3 1 0,2 0 0,-2 1 0,0 0 0,15 24 0,-14-13 0,-10-20 0,0 0 0,-1 0 0,2 0 0,-1-1 0,0 1 0,1-1 0,-1 1 0,1 0 0,0-1 0,5 4 0,-6-6 0,0-1 0,-1 0 0,2 1 0,-2-1 0,2 0 0,-2 1 0,1-1 0,0 0 0,0 0 0,0-1 0,0 1 0,0 0 0,0-1 0,-1 1 0,4-2 0,4 1 0,22-7 850,-15 3-5635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3 230 9144,'0'0'12366,"-1"-9"-11859,1 4-433,0 3-33,-1-1 1,1 1-1,-1-1 1,1 1 0,0-1-1,0 0 1,1 1 0,-1-1-1,1 0 1,-1 1 0,0-1-1,1 1 1,1-1 0,-1 0-1,-1 1 1,2 0 0,0 0-1,-2 0 1,2-1 0,0 1-1,0 0 1,1-2 0,12-8 340,4-5 412,29-19-1,-43 32-611,0 1-1,1 0 0,-1 0 1,1 1-1,-1 0 0,2-1 0,-2 2 1,2-1-1,-2 1 0,14-1 0,-18 2-120,1 0 0,-1 0 0,1 1-1,-1-1 1,1 1 0,0-1 0,-1 0-1,1 1 1,-1 0 0,0 0-1,1-1 1,-1 1 0,0 0 0,1 0-1,-1 0 1,0 0 0,1 1-1,-1-1 1,-1 0 0,1 0 0,0 1-1,0-1 1,0 1 0,-1-1-1,2 3 1,1 4 133,0 0 1,0 1-1,1 13 1,-2-11 36,6 49 664,1 3 93,-8-55-821,1-1 0,0 0 0,1 0 0,-1-1 0,1 1 0,7 10 0,-8-14-153,0 1 0,1 0-1,0 0 1,0 0 0,0-1 0,1 1 0,4 4-1,-6-7-13,-1 0 0,1 0 0,0-1 0,-1 1 0,1 0-1,-1-1 1,1 1 0,0-1 0,-1 1 0,2-1 0,-2 0 0,1 0-1,-1 0 1,1 0 0,0 0 0,0-1 0,-1 1 0,1-1-1,0 1 1,-1-1 0,4 0 0,2-2 0,0-1 0,0 0 0,0 0 0,-1 0 0,0-1 0,1 0 0,-2 0 0,1 0 0,-1-1 0,1 0 0,-1 0 0,0 0 0,-1-1 0,0 0 0,4-10 0,4-12 0,-1 2 0,12-54 0,-4 11 0,-17 64 0,0 1 0,1-1 0,-1 0 0,0 2 0,2-2 0,-1 1 0,0 1 0,5-6 0,-7 9 0,0-1 0,1 0 0,0 2 0,0-2 0,-1 1 0,1 0 0,0 0 0,0 0 0,0 0 0,0 0 0,0 1 0,0 0 0,0-1 0,0 1 0,0-1 0,0 1 0,0 0 0,0 0 0,0 0 0,1 0 0,-2 0 0,2 1 0,-1-1 0,0 1 0,2 0 0,5 2 0,0 1 0,0 0 0,-1-1 0,-1 2 0,15 9 0,-20-13 0,0 1 0,0 0 0,0-1 0,0 1 0,0 0 0,-1 0 0,1 0 0,0 0 0,-1 1 0,1-2 0,-1 2 0,0-1 0,0 1 0,0 0 0,0-1 0,-1 0 0,1 1 0,0-1 0,-1 1 0,1 0 0,-1-1 0,0 1 0,0 0 0,-1 3 0,-1-1 0,1 0 0,-1 1 0,1-1 0,-2 0 0,1-1 0,-1 1 0,0 0 0,-6 8 0,-2-1 0,-20 18 0,29-29 0,2 0 58,-1-1 0,0 1 0,1 0 1,0-1-1,-1 1 0,1-1 0,-1 1 0,1 0 0,-1 0 1,1-1-1,-1 1 0,1 0 0,0 0 0,0 0 0,0 8-4969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4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15776,'0'0'3134,"11"-4"-2629,1-1-397,46-17 567,-51 19-479,0 1 0,1 0 0,-1 1-1,1 0 1,0 0 0,15 1 0,-12 2 87,-3-2 160,1 0 0,-1 2 0,14 4 0,-19-5-286,0 0-1,0 1 1,0-1-1,0 1 0,0 0 1,-1 0-1,1 0 1,0 0-1,-1 0 1,0 0-1,0 1 0,4 5 1,7 10 801,14 23 689,2 5 2036,-29-46-3711,0 1 0,0-1 0,1 0 0,-1 1 0,1-1 0,0 0 0,-1 1 1,1-1-1,-1 0 0,0 0 0,1 1 0,-1-1 0,1 0 0,0 0 0,-1 0 0,1 0 0,-1 0 1,0 0-1,1 0 0,-1 0 0,1 0 0,0 0 0,-1-1 0,1 1 0,-1 0 0,0 0 1,1-1-1,-1 1 0,1 0 0,0-1 0,0 0 0,3 0-3800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0 16072,'0'0'3659,"-12"9"-3392,-179 107 1321,65-36 103,69-42-506,56-36-1144,-5 1 218,0 1 1,1 0-1,0 0 0,-5 5 0,10-9-243,0 0 1,0 1-1,-1-1 0,1 0 0,0 1 0,0-1 1,0 0-1,0 0 0,0 1 0,0-1 0,0 0 1,0 0-1,0 0 0,0 0 0,0 1 0,0-1 1,0 0-1,0 1 0,0-1 0,0 0 1,0 0-1,0 1 0,1-1 0,-1 0 0,0 1 1,0-1-1,0 0 0,0 0 0,1 0 0,-1 0 1,0 0-1,0 0 0,0 0 0,0 1 0,1-1 1,6 6-2085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51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1155 6632,'0'0'6278,"-10"19"-5662,-2 2-420,2 2 1,0-1-1,1 1 0,1 1 0,-8 44 1,-7 374 2289,18-238-1494,0-113-502,-2 47 1500,14-160-1190,11-158-64,-10 76-439,4-46 127,16-127 371,-22 240-697,2-20 125,3 2-1,24-78 0,-31 122-170,1 0 0,0 0-1,1 0 1,0 1 0,8-12-1,-12 20-33,0-1 0,0 1-1,0 0 1,1 0 0,-1 0 0,0 0-1,1 0 1,0 1 0,-1-1-1,1 1 1,3-2 0,-4 2-9,0 1 1,0 0-1,0 0 0,0-1 1,0 1-1,0 0 0,0 0 1,0 1-1,0-1 0,0 0 1,0 1-1,0-1 0,0 1 1,0 0-1,0-1 0,0 1 1,-1 0-1,1 0 0,2 2 1,7 6 10,1 0 1,-2 1 0,1 1 0,-1 0-1,-1 0 1,0 1 0,0 0 0,-1 1 0,-1 0-1,0 0 1,-1 0 0,0 1 0,-1 0-1,-1 0 1,0 1 0,-1-1 0,-1 1-1,2 16 1,-4-24-15,-1-1 0,1 1 0,-1-1 0,0 0 0,0 1 0,-1-1 0,0 0 0,0 0 0,0 0 1,-1 0-1,0-1 0,0 1 0,-1 0 0,1-1 0,-1 0 0,0 0 0,-1 0 0,1-1 0,-1 1 0,0-1 0,0 0 0,0-1 0,-1 1 0,-9 4 0,7-4 18,-1 1-1,1-2 1,-1 1 0,-1-2-1,1 1 1,0-1 0,-1 0-1,1-1 1,-1 0 0,1 0-1,-1-1 1,1-1 0,-1 0 0,1 0-1,-1 0 1,-9-4 0,19 5-22,0 0 0,0 0 1,-1 0-1,1 0 0,0 0 1,0 0-1,-1 0 0,1 0 1,0 0-1,0 0 0,-1 0 1,1 0-1,0 0 0,0 0 1,-1 0-1,1 0 0,0-1 1,0 1-1,0 0 0,-1 0 1,1 0-1,0 0 0,0 0 1,0-1-1,-1 1 0,1 0 1,0 0-1,0 0 0,0-1 1,0 1-1,0 0 0,0 0 1,-1-1-1,1 1 1,0 0-1,0 0 0,0-1 1,0 1-1,0 0 0,0 0 1,0-1-1,0 1 0,0 0 1,0 0-1,0-1 0,0 1 1,0 0-1,0 0 0,1-1 1,-1 1-1,0 0 0,0 0 1,0 0-1,0-1 0,0 1 1,0 0-1,1 0 0,-1 0 1,0-1-1,0 1 0,0 0 1,0 0-1,1 0 0,-1 0 1,0-1-1,0 1 0,1 0 1,-1 0-1,21-10 48,-19 9-45,317-118 177,63-25-39,-302 107-101,-53 24-7,0 0-1,1 1 1,1 2 0,52-12 0,-70 19 39,-22 12-4,-48 43-33,15-14 5,-37 43 0,70-69-32,0 1 0,1 0-1,1 0 1,0 1 0,1 1 0,1-1 0,0 1-1,-6 19 1,12-32-8,1-1-1,-1 1 1,1 0-1,-1-1 1,1 1-1,-1 0 1,1 0-1,0-1 1,0 1-1,0 0 1,0 0-1,0-1 1,0 1-1,1 0 1,-1 0-1,0-1 1,1 1-1,-1 0 1,1-1-1,0 1 1,0 0-1,-1-1 1,1 1-1,0-1 1,0 0-1,1 1 1,-1-1-1,0 0 1,0 1-1,1-1 1,1 1-1,0-1 4,0 0-1,0 0 1,0 0-1,0 0 0,1-1 1,-1 0-1,0 1 1,0-1-1,0 0 1,0-1-1,0 1 1,1-1-1,-1 1 1,0-1-1,0 0 1,5-2-1,-2 0 4,0 0 0,0 0 0,0 0 0,-1 0 0,0-1 0,0 0 0,0 0 0,0-1 0,0 1 0,-1-1 0,6-8 0,-4 4 5,-1 1-1,0-1 1,-1 0-1,0 0 1,-1-1-1,5-18 1,-5 9 21,0 0-1,-2 1 1,0-1-1,-1 0 1,0 0-1,-2 0 1,-5-27-1,4 33 22,-1-1 0,-10-25 1,13 35-28,-1 0 1,0 1 0,-1-1 0,1 0 0,0 1 0,-1-1 0,0 1-1,0 0 1,0 0 0,0 0 0,-1 0 0,1 1 0,-6-4-1,9 6-26,0 0 0,0 0-1,-1 0 1,1-1-1,0 1 1,0 0-1,0 0 1,0 0 0,0 0-1,0 0 1,0 0-1,0 0 1,0 0-1,-1-1 1,1 1 0,0 0-1,0 0 1,0 0-1,0 0 1,0 0-1,0 0 1,-1 0 0,1 0-1,0 0 1,0 0-1,0 0 1,0 0-1,0 0 1,-1 0 0,1 0-1,0 0 1,0 0-1,0 0 1,0 0-1,0 0 1,-1 0 0,1 0-1,0 0 1,0 0-1,0 0 1,0 0-1,0 1 1,0-1 0,0 0-1,-1 0 1,1 0-1,0 0 1,0 0-1,0 0 1,0 0 0,0 0-1,0 1 1,0-1-1,0 0 1,0 0-1,5 10 58,13 12-7,-10-16-57,0 1-1,1-1 1,-1 0 0,1-1 0,0 0-1,1 0 1,-1-1 0,1 0-1,0-1 1,0 0 0,0-1-1,0 0 1,1 0 0,-1-1-1,0 0 1,12-2 0,-6 1-11,0-2-1,1 0 1,-1-1 0,0-1-1,0 0 1,-1-1 0,1-1-1,-1 0 1,22-14 0,1-4 13,-1-1 1,-1-2 0,-2-1-1,-1-2 1,-1-2 0,-2-1-1,34-46 1,-39 41 30,-3-1 0,-1 0 1,-2-2-1,-2 0 0,-2-1 0,-1-1 0,13-79 0,-13 14 74,-13 92-81,-1 1 0,0-1 1,-1 1-1,-6-27 0,7 39-15,-1 1 0,0-1 0,0 0 0,0 0 0,0 1 0,0-1 0,0 1 0,-1-1 0,1 1 0,-1-1 0,0 1 0,0 0 0,0 0 0,0 0-1,0 0 1,0 0 0,-1 0 0,1 1 0,-5-3 0,4 3-3,1 0-1,0 1 1,-1 0 0,1-1-1,-1 1 1,1 0 0,0 0-1,-1 0 1,1 0 0,-1 1-1,1-1 1,0 1 0,-1-1-1,1 1 1,0 0 0,-1 0-1,1 0 1,0 0 0,0 0-1,0 1 1,0-1 0,0 1-1,0-1 1,-2 3 0,-7 7 2,1 1 1,-1 1 0,2-1-1,0 1 1,1 1 0,0 0-1,1 0 1,-10 27 0,0 8-4,-13 70 1,12-31-26,3 1 0,4 0 1,5 0-1,3 1 0,13 139 1,-7-206 11,0 0 0,2-1-1,0 1 1,1-1 0,19 41 0,-22-57 7,0 0 0,0 0 0,1 0 0,0 0 0,0-1 0,1 1 0,-1-1 0,1 0 0,0-1 0,0 1 0,1-1 0,0 0-1,-1 0 1,1-1 0,1 0 0,-1 0 0,0 0 0,1-1 0,-1 0 0,1 0 0,0-1 0,-1 1 0,1-1 0,8 0 0,4-2 5,-1 0 1,1-1 0,-1-1 0,1-1-1,-1 0 1,0-1 0,-1-1-1,1-1 1,-1-1 0,18-10 0,-11 4 27,-1-1 0,-1-1 0,-1-1 0,0-1 0,-1-1 0,23-27 0,-33 33 17,0-1-1,-1 0 0,-1 0 0,0-1 0,10-26 0,-17 40-39,-1 1 0,0-1-1,1 0 1,-1 1 0,0-1 0,1 0-1,-1 0 1,0 1 0,0-1 0,0 0-1,0 0 1,0 1 0,0-1 0,0 0-1,0 0 1,0 1 0,0-1 0,0 0-1,0 0 1,0 1 0,-1-1 0,0-1-1,1 2 1,-1 0-1,0 0 1,1 0 0,-1 0-1,0 0 1,1 1-1,-1-1 1,0 0 0,1 0-1,-1 0 1,1 1-1,-1-1 1,0 0 0,1 1-1,-1-1 1,1 1-1,-1-1 1,0 1 0,-29 29 102,21-19-96,1 0-1,0 0 1,1 1 0,0 0 0,1 0-1,1 0 1,0 1 0,0 0 0,1 0-1,1 0 1,0 1 0,1-1 0,0 1-1,1-1 1,1 15 0,0-26-11,0 0 0,1 0 0,-1 0-1,0 0 1,1 0 0,-1 0 0,1 0 0,0-1 0,0 1 0,-1 0 0,3 2 0,-3-3 1,1-1 0,-1 1 1,1 0-1,0-1 0,-1 1 0,1-1 1,0 1-1,0-1 0,-1 1 1,1-1-1,0 1 0,0-1 0,-1 0 1,1 0-1,0 1 0,0-1 0,0 0 1,1 0-1,0 0 3,1 0 0,-1-1 0,0 1 0,1-1 1,-1 1-1,0-1 0,0 0 0,1 0 0,-1 0 0,0 0 0,0-1 0,0 1 1,0 0-1,-1-1 0,1 0 0,1-1 0,12-14 26,-1-2 0,-1 1 0,-1-2 0,-1 1-1,18-43 1,-6 13 51,-21 46-73,14-23 63,-16 26-71,1-1 0,-1 1 1,1 0-1,-1-1 1,0 1-1,1 0 0,-1-1 1,1 1-1,-1 0 0,1 0 1,-1 0-1,1-1 0,-1 1 1,1 0-1,0 0 1,-1 0-1,1 0 0,-1 0 1,1 0-1,-1 0 0,1 0 1,-1 0-1,1 0 1,-1 0-1,1 1 0,0-1 1,-1 0-1,1 0 0,-1 0 1,0 1-1,1-1 0,-1 0 1,1 1-1,-1-1 1,1 0-1,-1 1 0,0-1 1,1 1-1,-1-1 0,0 0 1,1 1-1,-1-1 1,0 1-1,1-1 0,-1 1 1,0 0-1,10 15 13,1-1 0,0-1 0,1 0 0,18 16 0,-26-26-15,1-1 0,-1 1-1,1-1 1,0 0 0,0 0 0,0 0-1,0-1 1,1 0 0,-1 0 0,1 0 0,-1 0-1,1-1 1,-1 0 0,1 0 0,0-1-1,0 0 1,0 0 0,8-1 0,-1-1 5,0-2 1,0 0 0,-1 0-1,1-1 1,-1 0-1,0-1 1,0-1 0,-1 0-1,0 0 1,0-1-1,17-17 1,-14 10 25,0 0 0,0-1 0,-2-1 0,0 0 0,-1 0 0,17-36 0,-23 41 14,1 1-1,-2-1 1,1 0 0,-2 0 0,1-1-1,-2 1 1,0-1 0,1-23-1,-3 36-44,0-1-1,0 1 0,1-1 0,-1 1 0,0-1 1,0 1-1,0 0 0,0-1 0,1 1 1,-1-1-1,0 1 0,0 0 0,1-1 0,-1 1 1,0 0-1,1-1 0,-1 1 0,0 0 0,1 0 1,-1-1-1,0 1 0,1 0 0,-1 0 1,1-1-1,-1 1 0,0 0 0,1 0 0,-1 0 1,1 0-1,-1 0 0,1 0 0,-1 0 0,0 0 1,1 0-1,-1 0 0,1 0 0,-1 0 0,1 0 1,-1 0-1,1 0 0,-1 0 0,0 0 1,1 1-1,0-1 0,28 10-57,-17-6 45,4 0 2,0 1-1,-1 0 0,0 2 1,0-1-1,0 2 1,23 15-1,-31-18 7,-1 1 0,1-1 0,-1 1 0,-1 0 0,1 0 0,-1 1 0,0 0 0,-1 0 0,1 0 0,-1 0 0,-1 1 0,1 0 0,-1 0 0,-1 0 0,3 9 0,-2 5-4,-1 0 1,-1 0-1,-2 36 0,1 22 28,-1-79-16,1 1 1,0-1 0,0 0-1,0 1 1,0-1 0,0 0-1,1 1 1,-1-1 0,0 0-1,1 1 1,-1-1-1,1 0 1,-1 0 0,1 0-1,-1 1 1,1-1 0,0 0-1,0 0 1,-1 0 0,1 0-1,0 0 1,0 0-1,0 0 1,0 0 0,0-1-1,0 1 1,1 0 0,-1-1-1,0 1 1,0 0 0,2 0-1,1-1 5,-1-1-1,1 1 1,0 0-1,-1-1 1,1 0-1,0 0 1,-1 0-1,1 0 1,-1 0-1,5-3 1,11-6 44,0 0 0,0-1 1,31-26-1,46-49 138,-66 59-94,2-9 29,-27 28-75,1 2 1,0-1-1,0 0 0,14-10 1,-23 27 3,-51 66-22,12-18-18,31-41 10,1 1 1,0 0-1,-8 20 0,18-38-20,0 1-1,-1 0 0,1-1 0,-1 1 0,1-1 0,0 1 1,0 0-1,-1 0 0,1-1 0,0 1 0,0 0 1,0-1-1,0 1 0,0 0 0,0 0 0,0-1 1,0 1-1,0 0 0,0 0 0,0-1 0,1 1 0,-1 0 1,0-1-1,0 1 0,1 0 0,-1-1 0,0 1 1,1 0-1,-1-1 0,1 1 0,-1-1 0,1 1 0,-1-1 1,1 1-1,-1-1 0,1 1 0,-1-1 0,1 1 1,0-1-1,-1 0 0,1 1 0,0-1 0,-1 0 1,1 0-1,0 1 0,0-1 0,-1 0 0,1 0 0,0 0 1,0 0-1,4 0 3,0 0 1,0 0 0,0-1-1,0 0 1,0 0-1,6-2 1,13-6 2,-1-1 0,0-1 1,39-26-1,-37 21 42,1 1 0,36-14 0,-61 28-48,0 0 0,-1 1 0,1-1 0,0 1 1,0 0-1,0-1 0,0 1 0,0 0 0,0-1 1,0 1-1,0 0 0,0 0 0,0 0 0,0 0 1,0 0-1,0 0 0,0 0 0,0 0 0,0 1 1,0-1-1,0 0 0,-1 0 0,1 1 0,0-1 1,0 1-1,0-1 0,0 1 0,0-1 0,-1 1 0,1-1 1,0 1-1,0 0 0,-1-1 0,1 1 0,0 0 1,-1 0-1,1 0 0,-1-1 0,1 1 0,-1 0 1,1 0-1,-1 0 0,0 0 0,0 0 0,1 0 1,-1 0-1,0 0 0,0 0 0,0 0 0,0 1 1,0 7 1,0 0 0,-1 0 1,0 0-1,-3 13 0,4-19-3,-12 37 3,-1 0-1,-2-1 0,-1 0 0,-26 42 1,36-69-3,-176 285 5,32-110 118,144-180-114,6-7-10,-39 40 82,36-37-72,0-1 1,1 0-1,-1 0 1,0 0-1,0 0 0,0-1 1,0 1-1,-1-1 1,1 1-1,0-1 0,-1 0 1,1-1-1,-5 2 1,6-3-9,0 1 0,0 0 0,0-1 1,1 1-1,-1-1 0,0 0 0,0 0 1,1 1-1,-1-1 0,1 0 0,-1 0 1,1-1-1,-1 1 0,1 0 0,0 0 0,-1-1 1,1 1-1,0-1 0,0 1 0,0-1 1,0 1-1,0-1 0,-1-3 0,-1-2 4,0-1-1,1 0 1,-1 0-1,0-8 1,1 4-6,1-1 0,0 1 0,0-1 0,2 1 0,0 0 0,0-1 0,1 1 0,0 0 0,1 0 0,1 0 0,0 0 0,0 0 0,1 1 0,1 0 0,0 0 0,11-16 0,-2 8 0,0 1 0,1 1 0,1 0 0,1 1 0,0 1 0,1 0 0,38-21 0,447-212-192,-436 218 170,-1-4 1,-2-2-1,73-53 0,-87 54 14,-36 27 11,0-1-1,-1-1 1,0-1-1,0 0 1,14-17-1,-12 13 16,-13 13-20,0-1 0,0 0 0,0 1-1,0-1 1,0-1 0,2-3 0,-29 23 68,-104 115-103,106-105-15,1 1 1,1 1-1,-21 40 0,39-64 48,-1 2-20,-1-1 1,2 1 0,-1 0 0,1 0 0,0 1 0,-3 11 0,5-17 21,1-1 0,-1 0 0,0 1 0,0-1 0,0 0 1,0 0-1,1 0 0,-1 1 0,0-1 0,0 0 0,1 0 0,-1 0 1,0 1-1,1-1 0,-1 0 0,0 0 0,0 0 0,1 0 1,-1 0-1,0 0 0,1 0 0,-1 0 0,0 0 0,1 0 0,-1 0 1,0 0-1,1 0 0,-1 0 0,0 0 0,0 0 0,1 0 0,-1 0 1,0 0-1,1 0 0,-1 0 0,0 0 0,1-1 0,-1 1 1,0 0-1,0 0 0,1 0 0,-1-1 0,14-6-38,-4-1 28,-1 0 0,0 0 1,0-1-1,-1 0 0,0-1 0,-1 0 1,9-16-1,17-21 40,-28 39-10,19-20 32,-24 28-51,1-1 0,0 0 0,-1 1 0,1-1-1,0 1 1,-1-1 0,1 1 0,0-1 0,-1 1 0,1 0 0,0-1 0,0 1 0,0 0 0,-1 0 0,1-1 0,0 1 0,0 0 0,0 0 0,0 0 0,0 0 0,-1 0 0,1 0 0,0 0 0,0 0-1,0 0 1,0 1 0,-1-1 0,1 0 0,0 1 0,0-1 0,0 0 0,-1 1 0,1-1 0,1 1 0,10 12-30,-1 0 0,16 20-1,-19-20-9,1-1-1,1-1 1,22 21-1,-28-29 33,0 0-1,0-1 1,0 1-1,0-1 1,1 0-1,-1 0 1,1 0-1,-1-1 1,1 1-1,0-1 1,0 0-1,-1-1 1,1 1-1,0-1 1,0 0-1,7 0 1,-2-2 6,0 0 1,1-1 0,-2 0 0,1 0 0,0-1-1,-1 0 1,0-1 0,1 0 0,-2-1-1,1 1 1,-1-2 0,0 1 0,0-1 0,-1 0-1,0-1 1,8-9 0,4-9 15,-1-1 0,-1-1 0,26-57 0,-18 26 15,-3-1-1,26-116 1,4-131 48,-34 189-44,-12 80-23,5-24 15,-2 0 0,-1-118 0,-8 180-24,-5-34-18,5 34 17,0-1 0,0 1 0,0-1 0,0 1 0,-1-1 0,1 1-1,0-1 1,0 1 0,-1-1 0,1 1 0,0-1 0,-1 1 0,1-1-1,0 1 1,-1-1 0,1 1 0,0 0 0,-1-1 0,1 1-1,-1 0 1,1-1 0,-1 1 0,1 0 0,-1 0 0,1-1 0,-1 1-1,1 0 1,-1 0 0,0 0 0,1 0 0,-1 0 0,1 0 0,-1 0-1,1 0 1,-1 0 0,1 0 0,-1 0 0,0 0 0,1 0 0,-1 0-1,1 0 1,-1 1 0,1-1 0,-1 0 0,1 0 0,-1 1 0,1-1-1,-1 0 1,1 1 0,-1-1 0,1 0 0,-1 2 0,-4 2-8,-1 2 0,1-1 0,1 1 0,-1-1 0,1 1 0,0 1 0,0-1 0,-4 9 0,-20 59-45,24-62 46,-15 49-63,2 2 1,-15 125-1,16 132-314,26-132 79,-5-153 205,1 0 1,1 0-1,16 42 1,-19-67 60,0 1 0,0-1 1,1 0-1,0 0 0,13 17 1,-16-25 32,-1 0 1,1 0-1,0-1 0,0 1 1,0 0-1,0-1 1,1 1-1,-1-1 1,0 0-1,1 1 1,-1-1-1,1 0 0,-1-1 1,1 1-1,-1 0 1,1-1-1,-1 1 1,1-1-1,0 0 1,-1 0-1,1 0 0,0 0 1,-1-1-1,1 1 1,-1-1-1,1 1 1,0-1-1,-1 0 1,1 0-1,2-2 0,13-5 9,-1-2 0,-1 0 0,0-1 0,23-20 0,57-60 169,-73 68-101,-22 22-67,-1 0 0,1 1 0,-1-1 1,1 0-1,-1 1 0,1-1 0,0 1 0,-1-1 0,1 1 0,0-1 0,0 1 1,-1-1-1,1 1 0,0 0 0,0 0 0,0-1 0,-1 1 0,1 0 1,0 0-1,0 0 0,0 0 0,0 0 0,1 0 0,-2 0-1,1 1 0,0-1 1,-1 1-1,1-1 0,-1 1 0,1 0 0,-1-1 0,1 1 0,-1 0 1,1-1-1,-1 1 0,1 0 0,-1-1 0,0 1 0,0 0 0,1 0 1,-1 0-1,0-1 0,0 2 0,2 9 5,-2-1 0,1 1 0,-2 11 0,1-8-4,0-6-9,1-1 1,0 1-1,0 0 0,0-1 0,1 1 0,0-1 0,7 15 0,-8-20 6,0 0 0,0-1 1,0 1-1,1 0 0,-1 0 0,0-1 0,1 1 1,0-1-1,-1 1 0,1-1 0,0 0 0,0 1 1,0-1-1,-1 0 0,1 0 0,0 0 0,1-1 0,-1 1 1,0 0-1,0-1 0,0 0 0,0 1 0,0-1 1,1 0-1,-1 0 0,0 0 0,0 0 0,0 0 1,1-1-1,-1 1 0,3-2 0,10-3 10,0-1 0,0 0 0,0-1 0,-1-1 0,0 0 0,0-1 0,-1-1 0,-1 0 0,1-1 0,-2 0 0,15-17 0,-7 9 49,-11 15 4,-10 16-17,-4 3-50,-1 1 0,2 0 1,0 0-1,1 1 0,0 0 0,1-1 0,1 1 0,1 17 0,1-30 1,0 0-1,1 0 0,-1 0 1,1 0-1,0 0 0,0 0 0,1 0 1,-1-1-1,1 1 0,2 3 1,-4-6 4,1 0-1,0 0 1,-1 0 0,1 0 0,0 0 0,-1-1 0,1 1 0,0 0 0,0-1 0,0 1-1,-1 0 1,1-1 0,0 1 0,0-1 0,0 0 0,0 1 0,0-1 0,0 0 0,0 1-1,0-1 1,0 0 0,0 0 0,0 0 0,0 0 0,0 0 0,0 0 0,1 0-1,-1 0 1,0-1 0,0 1 0,0 0 0,0 0 0,0-1 0,0 1 0,-1-1 0,1 1-1,0-1 1,0 1 0,0-1 0,0 0 0,0 1 0,-1-1 0,1 0 0,0 0 0,0 0-1,3-4 5,1 0 0,-1 0 0,-1-1-1,1 1 1,-1-1 0,0 0 0,0 0-1,0 0 1,-1 0 0,0 0 0,-1 0-1,3-11 1,-2 4 13,-1-1 0,0 1 1,-1-1-1,0 1 0,-3-18 0,1 21 18,-1-1 0,0 1 0,0 0 0,-1 0 0,0 0-1,-1 1 1,0 0 0,-1 0 0,0 0 0,0 0 0,-1 1 0,-11-12 0,17 20-36,1-1 0,-1 0 1,0 1-1,0-1 1,1 0-1,-1 1 0,1-1 1,-1 0-1,1 0 0,-1 1 1,1-1-1,-1 0 0,1 0 1,0 0-1,-1 0 0,1 1 1,0-1-1,0 0 1,0 0-1,-1 0 0,1 0 1,0 0-1,0 0 0,0 0 1,1 0-1,-1 0 0,0 0 1,0 0-1,0 1 1,1-1-1,-1 0 0,0 0 1,1 0-1,-1 0 0,1 1 1,-1-1-1,1 0 0,0 0 1,-1 1-1,1-1 1,0 0-1,-1 1 0,1-1 1,0 1-1,-1-1 0,1 1 1,0-1-1,0 1 0,1-1 1,6-3 1,0 1 0,0 0 1,0 0-1,10-2 0,-16 5-2,24-6-4,0 1 0,-1 1-1,1 1 1,32 2 0,-46 1 1,0 1 0,1 0-1,-1 1 1,0 0 0,0 1 0,0 0-1,0 1 1,-1 1 0,1 0 0,-1 0-1,11 8 1,-17-10-5,-1 1 0,0 0-1,1 0 1,-1 0 0,-1 1 0,1-1 0,-1 1-1,0 0 1,0 0 0,0 0 0,-1 0 0,1 0-1,-1 1 1,-1-1 0,1 1 0,-1-1 0,0 1-1,1 6 1,-2 1 14,1 0-1,-2 0 0,0 0 0,0 0 1,-1 0-1,-1-1 0,-3 13 1,38-74 230,38-47 1,-68 94-232,-1 0 0,0 0 0,1 1 0,0-1 0,-1 1 0,1-1 0,0 1 0,0 0 0,-1 0 0,1-1 0,0 1 0,0 0 0,1 1 0,-1-1 0,0 0 0,0 1 0,0-1 0,0 1 0,1 0 0,2-1 0,-2 2-1,-1-1 0,0 1 0,1 0 0,-1 0 0,0 0 1,1 0-1,-1 0 0,0 0 0,0 1 0,0-1 0,0 1 0,0-1 0,0 1 0,-1 0 0,1 0 0,-1 0 1,1 0-1,2 4 0,5 10-13,0 1 1,8 23-1,-11-25-12,0-1-1,0 0 1,2 0 0,15 22 0,-22-34 20,1-1 0,-1 0 0,1 0 0,-1 0 0,1 0 0,-1 0 0,1 0 0,-1-1 0,1 1 0,0 0 0,-1-1 0,1 1 0,0-1 0,-1 0 0,1 1-1,0-1 1,0 0 0,-1 0 0,1 0 0,0 0 0,0 0 0,0-1 0,-1 1 0,1-1 0,0 1 0,-1-1 0,1 1 0,0-1 0,-1 0 0,1 0 0,2-2 0,6-3 9,0-1 0,-1 0 1,13-12-1,-19 16-6,33-33 115,61-80 0,-8 7 128,-69 85-166,-17 19-56,1 0-1,-1 1 1,1-1-1,0 1 1,1 0-1,-1 0 0,1 0 1,7-4-1,-12 8-20,0 0 0,1 0 0,-1-1 0,1 1 0,-1 0 0,1 0 0,-1 0 0,1 0 0,-1 0 0,1 0 0,-1 0 0,1 0 0,0 0 0,-1 0 0,1 0 0,-1 0 0,1 0 0,-1 1-1,0-1 1,1 0 0,-1 0 0,1 0 0,-1 1 0,1-1 0,-1 0 0,1 1 0,-1-1 0,0 0 0,1 1 0,-1-1 0,0 0 0,1 1 0,-1-1 0,0 1 0,0-1 0,1 1 0,-1-1 0,0 1 0,0 0-1,5 22 31,-4-4-31,-2-1 1,0 1 0,-1-1 0,0 1 0,-2-1-1,0 0 1,-8 18 0,3-11-8,-1-1 1,-2 0-1,0 0 1,-22 30-1,28-45 26,0-1-1,-1 1 0,0-1 0,-1-1 0,0 1 1,0-1-1,0 0 0,-1-1 0,-15 9 0,24-15-16,0 0-1,0 0 0,-1 0 1,1 0-1,0 0 0,0 1 0,-1-1 1,1 0-1,0 0 0,0 0 1,-1 0-1,1 0 0,0 0 1,0 0-1,-1 0 0,1 0 1,0 0-1,-1 0 0,1 0 1,0 0-1,0 0 0,-1 0 0,1 0 1,0 0-1,0 0 0,-1 0 1,1 0-1,0-1 0,0 1 1,-1 0-1,1 0 0,0 0 1,0 0-1,0-1 0,-1 1 0,1 0 1,0 0-1,0 0 0,-1-1 1,2-13 60,9-14-29,-4 18-34,0-1 0,1 1 0,0 0 0,0 1 0,1 0 1,1 0-1,-1 1 0,1 0 0,17-12 0,-2 5 0,0 1 0,1 1 0,29-11 0,-35 16 4,1 2 1,0 0-1,24-3 1,-33 7-18,1 1 0,0 0 1,0 0-1,0 2 1,0-1-1,23 5 0,-33-4-35,-1-1 0,1 1-1,-1-1 1,1 1-1,0 0 1,-1 0 0,1 0-1,-1 0 1,0 0 0,1 0-1,1 2 1,2 4-4176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9344,'0'0'10762,"8"-7"-10278,14-15 261,2 0 1,42-30-1,-61 49-576,0 0 1,0 0-1,1 0 1,-1 2-1,1-1 1,0 0-1,-1 0 1,12-1-1,-15 3-40,1 0 1,-1 0-1,1 0 0,-1 0 0,0 1 1,0-1-1,0 0 0,1 1 1,-1 0-1,0 0 0,0 0 1,0-1-1,0 2 0,0-1 0,0 0 1,0 0-1,0 1 0,0-1 1,-1 1-1,0-1 0,1 1 0,0 0 1,-1 0-1,0 0 0,1 0 1,0 2-1,0 2 129,1 0 0,-1 0 0,0 0 0,-1 1-1,0-1 1,0 0 0,0 9 0,-1 46 1274,0-61-1521,-1 16 437,0-11-306,1-1 1,0 1-1,0 0 1,0 0-1,1 5 1,0-6-142,-1 1 1,2-1-1,-1 0 1,0 0-1,1-1 1,2 6-1,-2-7-1,-2-1 0,1 0 0,0 0 0,1 0 0,-2 0-1,2 0 1,-1 0 0,0 0 0,1 0 0,-1 0 0,0-1 0,0 1 0,1 0 0,-1-1 0,0 0 0,1 1 0,0-1-1,-1 0 1,0 1 0,1-1 0,0 0 0,0 0 0,4-1 0,0 0 0,-1 1 0,1-2 0,-1 1 0,0 0 0,1-1 0,-2 0 0,2 0 0,-1-1 0,-1 0 0,1 1 0,0-1 0,-1-1 0,0 1 0,1-1 0,-1 0 0,-1 0 0,1 0 0,5-8 0,-2 2 0,0 0 0,-2-1 0,0 1 0,0-1 0,0 0 0,-2 0 0,1-1 0,2-17 0,-4 19 0,6-52 0,-7 53 0,-1 0 0,0 1 0,-1-1 0,0 1 0,-3-13 0,2 7 0,2 14 0,0 0 0,0 0 0,0-1 0,1 1 0,-1 0 0,0-1 0,0 1 0,0 0 0,0 0 0,0 0 0,0 0 0,0-1 0,1 1 0,-1 0 0,0 0 0,0-1 0,1 1 0,-1 0 0,0 0 0,0 0 0,0 0 0,0 0 0,1 0 0,-1 0 0,1 0 0,-1 0 0,0 0 0,0 0 0,0-1 0,0 1 0,1 0 0,-1 0 0,1 0 0,-1 1 0,0-1 0,0 0 0,0 0 0,1 0 0,-1 0 0,0 0 0,1 0 0,-1 0 0,0 0 0,0 0 0,0 0 0,0 0 0,1 1 0,-1-1 0,0 0 0,0 0 0,1 1 0,20 9 0,-2 2 0,2 1 0,29 24 0,-29-22 0,7 7 0,-25-18 593,-4-3-264,-2 3-5186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7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13864,'0'0'6522,"8"-4"-5965,26-12-3,-32 15-477,1 0 1,-1 1 0,0-1 0,0 0 0,0 1-1,0 0 1,0-1 0,0 1 0,1 0-1,-1 0 1,0 0 0,1 1 0,-1-1 0,0 0-1,0 0 1,0 1 0,0 0 0,0 0-1,0 0 1,0-1 0,3 4 0,1 0 224,-2 0 0,1 0 0,0 1 0,-1-1 0,6 10 0,-2-3 61,2 1 217,-1 2 0,9 19 0,-11-20 392,0 0-1,1 0 1,12 13 0,-19-25-893,0 0 1,1 0-1,0 0 1,-1 0-1,0-1 1,1 1-1,0 0 1,-1-1-1,1 0 1,-1 1-1,1-1 1,0 1-1,0-1 1,-1 0-1,1 0 1,-1 0-1,1 0 1,-1-1-1,1 1 1,0-1 0,2 1-1,7-4 156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0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0 13768,'0'0'1534,"-6"6"-963,-23 16 32,-9 10 530,-52 34 0,52-45-684,-43 28 681,-32 22 1134,91-59-1528,12-5 246,15-7-114,19-9-88,-21 7-890,20-7-2986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8840,'0'0'13422,"10"1"-12881,177-11 2413,-166 8-2436,1 1 1,-1 0 0,1 2-1,30 4 1,-26 1 715,-26-6-1224,0 0-1,0 0 1,0 0-1,0 0 0,0 0 1,0 0-1,1 0 0,-1 0 1,0 0-1,0 0 1,0-1-1,0 1 0,0 0 1,0 0-1,1 0 0,-1 0 1,0 0-1,0 0 1,0 0-1,0 0 0,0 0 1,0 0-1,1 0 1,-1 0-1,0 0 0,0 0 1,0 0-1,0 0 0,0 0 1,1 0-1,-1 1 1,0-1-1,0 0 0,0 0 1,0 0-1,0 0 0,0 0 1,0 0-1,0 0 1,0 0-1,0 0 0,0 0 1,0 1-1,0-1 0,0 0 1,0 0-1,0 0 1,0 0-1,0 0 0,0 0 1,0 0-1,0 0 0,0 0 1,0 0-1,0 0 1,0 0-1,0 0 0,0 0 1,0 1-1,-5 2 127,2 0-531,-1 2 122,-3 2-3979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11448,'0'0'6242,"9"7"-5682,31 22-16,-35-27-450,0 0 0,0 0 1,-1 0-1,1-1 0,1 1 0,-2-1 0,2 0 1,-1-1-1,0 1 0,0-1 0,1 0 0,-1 0 1,7-2-1,5 2 187,49-4 671,-39 1-237,1 3-1,53 3 1,-70-3-172,0 0 0,15 0 0,-5-1-3595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8840,'0'0'15629,"8"-2"-15200,5-2-324,10-4 386,2 2 0,0 0 0,46-3 0,45 1 1518,-110 10-1378,6 1-3200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2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9144,'0'0'14857,"-9"6"-14289,-1-1-387,6-2-103,-1-1 0,1 0 1,0 1-1,0 0 0,0 0 0,0 0 0,1 0 1,-1 1-1,0 0 0,1-1 0,-4 7 1,-1 4 390,-1 0 1,2 0-1,-9 23 1,15-30-255,-2-1 0,2 1 0,-1 0 1,1 1-1,0-1 0,1-1 1,-1 1-1,1 0 0,1 1 1,1 10-1,-2-17-183,1 1 1,-1 0-1,1 0 0,0 0 0,-1-1 1,1 1-1,0-1 0,1 1 0,-2-1 1,1 1-1,1 0 0,-1-1 1,0 1-1,1-1 0,-1 0 0,1 0 1,2 2-1,-2-2 63,1 1 1,1-1-1,-1 0 1,0 0-1,0 0 1,0-1-1,0 1 1,1-1 0,4 1-1,0-2 89,0 1 0,1-1 0,-1 0 0,0-1 0,1 0 0,14-6 0,-20 6-86,0 1 0,-1-1 1,2 0-1,-2 1 0,0-2 0,1 2 1,-1-1-1,4-4 0,4-8-5075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16783,'0'0'3112,"58"-17"-3192,-34 29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11048,'0'0'6777,"10"-1"-6268,-3 0-439,59-4 1171,-58 4-973,1-1 1,-1 0 0,0 0 0,1 0-1,-1-1 1,10-6 0,-17 9-213,-1-1 0,1 1 0,-1 0-1,1-1 1,0 1 0,0-1 0,-1 0 0,0 0 0,1 1-1,-1-1 1,1 1 0,0-1 0,-1 0 0,0 0 0,1 1 0,-1-1-1,0 0 1,0 0 0,0 0 0,0 0 0,0 0 0,0 0-1,0 0 1,0 0 0,0-2 9,0 1-1,0 0 1,-1-1 0,0 1-1,0 0 1,0-1 0,1 1 0,-4-5-1,1 3-17,0 0-1,1 1 0,-1-1 0,-1 0 1,0 0-1,1 1 0,-1 0 1,0 0-1,-4-3 0,3 3 17,0 2 0,0-2 0,0 2 0,0-1 0,-1 1 0,2 0 1,-11-1-1,12 2-32,1 0 0,0 0 1,0 0-1,0 1 0,0-1 0,0 0 1,0 1-1,0-1 0,0 1 1,0 0-1,1 0 0,-2 0 1,2-1-1,-1 1 0,1 1 1,-1-1-1,0 0 0,1 1 1,-1-1-1,1 0 0,0 1 1,-1-1-1,0 3 0,-1 0 23,1 0 1,1 0-1,-1 1 0,0-1 0,1 1 0,-1-1 1,1 0-1,1 0 0,-1 1 0,1 0 0,0 0 1,0-1-1,0 0 0,0 1 0,1 0 0,1 5 0,1 1 133,1 1 0,1 0 0,0-1 0,12 21 0,-12-26-39,-1 1 0,1-1 0,-1 0 0,2-1 0,-1 1 0,1-1 0,12 8 0,-3-3 503,1 0 0,18 7 0,-26-13-172,0-1 0,1-1-1,14 4 1,7-4-823,-12-7-3091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10448,'0'0'5176,"8"-1"-4816,217-29 1383,34-4 33,134 18 1012,-278 19-1074,-106 0-1333,-13 1 449,-9 3-3201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52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64 12864,'-10'0'258,"-20"-1"-104,-16-1 83,1 1-1,-62 9 0,92-9-372,11-1 775,41 7-192,68-1 1,-27-2-119,13 2 320,0-4 1,0-4-1,-1-4 1,96-22-1,-59-8 1433,-141 45-1529,2-2-3060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10040,'0'0'6582,"6"10"-5953,4 8-109,-1 1 0,-1 1 0,0 0-1,7 34 1,2 68 3444,-15-112-3410,-1-2 634,4-17-319,59-161 420,-60 163-1253,-1-2 24,1 0-1,0 1 1,7-9-1,-10 15-38,0 0 1,1 0-1,-1 0 0,1 1 0,-1-1 0,1 1 0,0-1 0,0 1 0,0 0 1,0-1-1,0 1 0,0 0 0,0 0 0,0 0 0,0 0 0,1 1 0,3-2 0,-4 2-9,-2 0 0,2 1-1,0-1 1,-2 0-1,2 1 1,0-1-1,-2 0 1,2 1-1,-1 0 1,0-1-1,0 1 1,1 0-1,-1-1 1,-1 1-1,2 0 1,-1 1-1,0-2 1,1 4-1,14 19 116,-11-13-22,-1-1 1,-1 2-1,0-2 1,0 2-1,-1 0 1,0-1-1,0 13 1,1-14 158,1-8 173,8-14 138,-10 10-617,12-16 156,32-38 142,-41 52-228,0 0 0,0 1 1,0-1-1,1 1 1,-1 0-1,2 0 1,-2 1-1,10-4 1,-13 7-22,-1-1 1,0 0 0,1 1-1,0 0 1,-1 0 0,1 0 0,-1 0-1,1 0 1,-1 0 0,1 0-1,0 0 1,-1 0 0,1 0-1,-1 1 1,1 0 0,0-1-1,-1 1 1,1 0 0,-1-1-1,0 1 1,1 0 0,-1 0 0,0 0-1,1 0 1,-2 0 0,2 0-1,-1 0 1,0 0 0,0 1-1,1 1 1,3 5 29,-1 0-1,0 0 1,0 0 0,3 13-1,3 3 141,-8-19-114,0-1-1,0 0 0,-2 0 1,2 1-1,0 9 0,3 11 298,-5-24-360,0-1 0,0 1 1,0-1-1,0 0 0,0 0 1,1 1-1,-1-1 0,0 1 1,0-1-1,0 1 1,1-1-1,-1 1 0,0-1 1,0 0-1,0 0 0,0 0 1,1 1-1,-1-1 0,1 0 1,-1 1-1,0-1 0,1 0 1,-1 0-1,1 1 1,-1-1-1,0 0 0,0 0 1,1 0-1,-1 1 0,1-1 1,0 0-1,11-8-1,-6 4 0,8-5-4070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19 11952,'0'0'8021,"-5"8"-7411,-16 27 327,1 1-1,-17 49 1,36-79-744,-1 0 0,0 0 0,2 0 0,-1 1 0,0-2 0,1 2 0,0-1 0,0 0 0,2 12 0,-2-17-138,1 1-1,0-1 1,-1 0-1,1 1 0,0-1 1,-1 0-1,1 0 1,0 1-1,0-2 1,0 1-1,0 1 1,0-1-1,1-1 1,-2 1-1,2 0 0,-1 0 1,0 0-1,0-1 1,1 1-1,-1-1 1,0 1-1,1 0 1,-1-1-1,0 0 1,1 1-1,-1-1 0,1 0 1,2 0-1,1 0 55,0 0 1,1 0-1,-2-1 0,2 0 0,-1 0 0,7-2 0,-1-1 56,-2-1 0,2 0-1,-2-1 1,1 1 0,-2-2 0,1 1 0,0-1 0,-1-1 0,0 1 0,-1-2 0,13-17-1,-19 25 410,-3 3-263,-1 10-17,3-3-183,-1-7-72,1 0 0,0 0 0,0 0 0,0 0 0,1 1 0,-1-2 0,1 2 0,-1-2 0,1 4 0,0-4-22,0 0-1,0-1 1,-1 2-1,1-2 1,0 1-1,0 0 1,0-1-1,-1 1 1,2 0-1,-1-1 1,-1 1 0,1-1-1,1 0 1,-1 1-1,-1-1 1,2 0-1,-1 1 1,0-1-1,0 0 1,0 0-1,1 0 1,0 0-1,4 0 9,-1 0-1,1-1 0,-1 0 0,1 1 1,-1-1-1,1-1 0,-1 1 1,0-1-1,0 0 0,1-1 0,-2 1 1,1-1-1,0 0 0,0 0 0,-1 0 1,0-1-1,0 0 0,0 0 1,0 0-1,0 0 0,-1-1 0,5-5 1,-4 4 6,-1-1 0,1 1 0,0-1 0,-1 0 0,-1 0 0,1-1 0,-1 1 0,0 0 0,-1-1 0,1 1 0,-1-1 0,-1 1 0,0-1 0,0 1 0,-2-15 0,1 20-31,0 0 0,0-1 0,-1 1 0,1 0 0,0 0 0,-1 0 0,1 0 0,-1 0 0,0 1 0,0-1 0,0 1 0,1-1 0,-2 0 0,1 1 0,1 0 0,-2 0 0,1 0 0,-1 0 0,1 0 0,0 0 0,-3 0 0,-3-2 0,1 2 0,-1-1 0,1 1 0,-1 0 0,-12 0 0,18 1 97,0 1 0,0-1-1,0 0 1,0 1 0,0-1 0,0 0 0,0 1-1,-2 1 1,-5 6-5087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1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8240,'0'0'8053,"-8"10"-7680,-6 7-202,-33 42 478,34-38-287,-1 1 0,2 0 1,-16 44-1,-18 75 766,40-117-925,1 0 0,1 0 0,1 0 0,1 1 0,1-1 0,2 1 0,0-1 0,1 1 0,9 35 0,-4-30 81,1-1 1,2 1 0,21 47-1,12 10 864,80 120-1,-110-187-935,-10-15-115,0 0 0,-1 0-1,1-1 1,1 1 0,-1-1-1,1 0 1,0 1 0,0-2 0,1 1-1,4 2 1,-8-5-63,-1 0-1,2 0 1,-1 0 0,0-1-1,-1 0 1,1 1 0,1-1 0,-1 1-1,-1-1 1,2 0 0,-1 1 0,0-1-1,0 0 1,0 0 0,2 0 0,-1-1-33,-1-1 1,0 2-1,1-2 1,-1 0 0,0 2-1,1-2 1,-2 0-1,1 1 1,1-1 0,0-3-1,12-16-3485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20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9344,'0'0'6806,"4"11"-6413,-2-5-342,3 6 72,-1 0-1,0 0 1,-2 0 0,2 1-1,0 20 1,-5 13 599,-10 73 0,-1-3 496,11-94-696,2-1 1,0 1 0,4 27 0,-4-44-231,0-1 0,0 0 0,0 0 0,1 0 0,2 7-1,-3-11-246,0 1 0,-1 0 0,1 1-1,0-2 1,-1 1 0,1-1-1,0 1 1,0 0 0,0 0-1,-1-1 1,1 1 0,0-1-1,0 1 1,0-1 0,0 1 0,0-1-1,0 1 1,0-1 0,0 0-1,0 0 1,0 0 0,0 0-1,0 0 1,0 0 0,0 0-1,0 0 1,2 0 0,36-6 305,-6 1-110,46-12 1,-65 12-168,0 2 0,1 0 1,0 1-1,0 0 0,0 2 1,25 0-1,-14 5 464,-26-3-548,0 0-376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2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14272,'0'0'2627,"14"-4"-2013,22-6-164,1 3 0,50-5 0,-42 10 159,0 1-1,48 7 1,-75-2-241,0 1 1146,-18-5-995,-6-4-1278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2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13464,'0'0'460,"9"-2"82,7-2-240,0 0-1,1 1 1,0 1-1,-1 1 1,30 1 0,157 29 2720,-196-29-2423,1 2 0,-1 0 0,0-1-1,0 2 1,0-1 0,12 7 0,-16-9 729,-4 0-1084,2 1-613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2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12960,'0'0'3357,"11"-4"-2801,-1 1-426,10-3 310,37-7-1,-52 12-293,1 0 1,-1 0-1,0 1 0,1 0 0,-1 0 0,1 1 0,-1-1 1,1 1-1,-1 0 0,1 1 0,0-1 0,-2 1 1,8 3-1,-9-3-52,-2 0 0,2-1 0,-2 2 0,1-1 1,-1 0-1,1 0 0,0 0 0,-1 1 0,0-1 1,1 1-1,-2-1 0,1 1 0,0-1 0,0 1 0,0 0 1,-1-1-1,0 6 0,2 6 343,-2 28 1,-1-34-344,0 23 290,0-21-107,0 1 1,1 0-1,0 0 0,1 0 0,0 0 1,3 14-1,-3-25-256,-1 1 0,1 0 1,0-1-1,-1 1 0,0 0 0,0-1 0,1 0 1,0 1-1,0 0 0,-1-1 0,1 1 1,-1 0-1,1-1 0,0 0 0,0 0 0,0 0 1,-1 1-1,1-1 0,0 0 0,0 1 1,0-1-1,-1 0 0,1 0 0,0 0 0,0 0 1,0 0-1,-1 0 0,1 0 0,0 0 0,1-1 1,1 1-53,1-1 0,0 1 0,0-1 1,-1-1-1,1 1 0,4-3 1,38-23-1720,-41 23-259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22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12864,'0'0'1190,"-11"9"-768,-133 102 928,91-68-791,16-17-89,18-12 7,-31 25-1,46-35-314,0 0-1,0 0 1,0 0-1,1 1 1,0-1 0,0 1-1,1-1 1,-1 1-1,1 1 1,-1-2 0,2 1-1,-3 10 1,3-15-121,1 0 0,0 1 0,0-1 0,0 1 0,0-1 0,0 1 0,0-1-1,0 0 1,1 1 0,-1-1 0,0 1 0,0-1 0,0 1 0,0-1 0,1 1 0,-1-1 0,0 0 0,0 0 0,0 1 0,0-1 0,0 1 0,1-1 0,-1 0 0,1 1 0,-1-1 0,1 0 0,-1 1 0,0-1 0,1 0 0,-1 0 0,0 0 0,1 0 0,-1 0 0,1 0 0,-1 1 0,1-1 0,-1 0 0,1 0 0,-1 0 0,0 0-1,0 0 1,1 0 0,0 0 0,-1 0 0,1 0 0,0-1 0,20-3-1927,-20 4 1035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29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7936,'0'0'13570,"10"5"-13293,0 0-203,-5-3-35,-1 0 0,2 1 0,-1-1-1,0 0 1,0-1 0,1 1-1,-1-1 1,1-1 0,-1 1 0,1-1-1,7 0 1,29-1 316,-23 1-159,1-1 0,20-4 0,31-2 562,-17 2-124,-52 4-609,30-1 593,-31 2-543,0 0-1,1 0 1,-1 0-1,0 0 1,1 0 0,-1 1-1,0-1 1,1 1-1,-1-1 1,0 0-1,0 1 1,1-1-1,-2 1 1,2 0-1,-1 0 1,0-1 0,0 1-1,0 0 1,1 1-1,-2 2 682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4:1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16783,'0'0'4312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52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0 200 15680,'0'0'1175,"79"-109"-655,-25 58 8,-9 21-456,-3 20 0,-2 22-456,-22-4 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4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7432,'0'0'13302,"8"2"-12853,5 3-86,0-1 0,1-1 0,-1-1 0,25 2 0,-4-2 365,-22 0-418,1-2 1,18-1-1,-27 0-201,0 1 1,0-2-1,0 2 0,0-1 0,0-1 0,0 1 0,0-1 1,-1 0-1,1 0 0,-1 1 0,7-7 0,-8 6-10,1 0-1,0-2 1,-1 2-1,0-1 0,1 0 1,-1 0-1,0-1 1,0 1-1,3-6 1,-5 8-74,1-1 1,-1 1 0,0 0-1,0-1 1,0 1 0,0-1-1,0 1 1,0-1 0,0 1 0,0 0-1,0-1 1,0 0 0,0 1-1,-1 0 1,1-1 0,-1 1-1,1-1 1,-1 1 0,0 0-1,1 0 1,-1-1 0,0 2-1,0-2 1,0 1 0,0 0-1,0 0 1,0 0 0,-2-1-1,0 0 10,1 1-1,-1-1 0,0 0 0,0 1 0,0 0 0,0 0 1,0 0-1,0 1 0,0-1 0,0 0 0,-1 1 0,1 0 1,-6 0-1,2 1 22,-1 0 1,0-1 0,1 2-1,-13 4 1,10-2-7,1-1 0,-2 2-1,2 0 1,0 1 0,-1-1 0,2 1 0,0 1 0,-1-1 0,1 2-1,1-1 1,0 1 0,0 0 0,0 1 0,-5 10 0,10-17-29,0 2 0,2-2 0,-2 1 0,1 0 0,0 0 0,1 0 0,-1 0 0,0 0 0,1 0 0,-1 1 0,1-2 0,0 1 0,0 0 0,1 0 0,-1 1 0,1-1 0,0 0 0,-1-1 0,1 2 0,0-1 0,1-1 0,-1 1 0,0 0 0,1 0 0,0-1 0,0 1 0,2 1 0,0 2 25,0-1 1,0-1 0,1 0-1,0 0 1,0 0 0,0 0-1,0-1 1,0 1 0,1-1-1,0 0 1,0-1 0,7 3-1,2-2 57,-1 0-1,0-2 1,0 0-1,0 0 1,0-1-1,1-1 0,-1 0 1,-1-1-1,2 0 1,-1-2-1,20-7 1,-4 4 34,5-2-293,-17-3-4135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4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9536,'0'0'9422,"11"1"-8883,1 0-367,11 2 291,23-2-1,16-4 916,112-21 0,-130 17-963,43-6 710,99-1 0,-161 13-872,-18 0-102,0 0 1,-1 1 0,0 0-1,2 1 1,11 1 0,-19-2-129,0 0-1,0 0 1,0 0-1,0 0 1,0 0 0,0 0-1,1 0 1,-1 0 0,0 0-1,0 1 1,0-1 0,0 0-1,1 0 1,-1 0 0,0 0-1,0 0 1,0 0 0,0 1-1,0-1 1,1 0 0,-1 0-1,0 0 1,0 0 0,0 1-1,0-1 1,0 0 0,0 0-1,0 0 1,0 0 0,0 0-1,0 0 1,0 0 0,0 0-1,0 0 1,0 1 0,0-1-1,0 0 1,0 0 0,0 0-1,0 1 1,0-1 0,0 0-1,0 0 1,-7 9 342,-11 3-387,9-9-3611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4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 7432,'0'0'3017,"7"-8"-2956,26-23 7,-23 20 74,-10 7 108,0 2 1309,-13 4 449,9 2-1781,0 0 0,0-1 0,0 1 0,1 0-1,-1 0 1,1 0 0,-1 0 0,2 1 0,0 0 0,-1 0 0,1-1 0,0 1 0,0 0 0,0 1 0,0 5 0,0-7 29,2 1 0,-1 0 0,1 0 0,-1 0 0,1 0 1,1 0-1,0 7 0,-1-8-125,1-2-1,0 0 1,0 1 0,0-1-1,-1 1 1,2-1 0,-1 0-1,0 1 1,1-1-1,0 0 1,-1 0 0,1 0-1,-1 0 1,5 3 0,-4-4-43,1 1 0,1 0 0,-1 0 0,0-1 0,0 0 0,0 0 0,1 1 0,-1-1 0,1-1 0,0 0 0,-1 1 0,0-1 0,1 0 0,-1 0 0,1 0 0,-1-1 0,1 1 0,-1 0 0,1-1 0,-1 0 0,1-1 0,-1 2 0,0-2 0,0 0 0,0 1 0,0-1 0,0 0 0,0 0 0,0 0 0,0-1 0,-1 1 0,0 0 0,4-5 0,5-13-3412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4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14368,'0'0'3127,"64"-3"-3327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4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76 10952,'0'0'3576,"-3"12"-2831,-1 4-457,-10 45 812,12-55-800,2 0 1,-1 1-1,1 0 0,-1 0 0,2-1 1,-1 1-1,2 8 0,-2-14-204,1 1-1,-1 0 0,1-2 1,-1 2-1,1-1 0,-1 0 1,1 1-1,0-1 0,0 0 1,0 1-1,-1-1 0,1-1 1,0 2-1,0-1 0,0 0 1,0-1-1,1 2 0,-2-1 1,2 0-1,-1-1 0,3 1 1,-3 0 18,2 0 0,-1-1 0,0 0 0,0 0 0,1 0 0,-1 0 0,0 0 0,0 0 0,0-1 0,1 1 0,-2-1 0,6 0 0,0-3 86,0 0 0,0 1-1,0-1 1,0 0-1,0-1 1,8-7 0,44-45 1458,-59 59-1544,-1 0-1,1 2 1,0-2-1,0 0 1,0 1-1,1-1 1,-1 4-1,1-3-77,-1-2-1,1 1 0,0 0 1,0 0-1,-1 0 0,1-1 1,0 1-1,0-1 0,-1 1 1,2 0-1,1 2 0,-1-4-13,-1 1-1,0 0 0,0 0 0,1-1 1,-1 0-1,0 1 0,1-1 0,-1 1 1,0-1-1,1 0 0,-1 1 0,0-1 1,1 0-1,-1 0 0,1 0 0,-2-1 1,2 1-1,1-1 0,4 0 27,-1-1 1,0 1-1,1-2 0,-2 1 0,2-1 0,-2 0 0,1 0 1,-1-1-1,0 1 0,1-1 0,-2-1 0,1 1 1,0-1-1,-1 1 0,1-1 0,-2-1 0,6-6 1,-6 7 2,0-2 1,0 2 0,0-1 0,0-1 0,-1 1-1,0 0 1,-1-1 0,1 1 0,-1-1 0,-1 0-1,1 0 1,-1 1 0,0-1 0,0 0 0,-1 0-1,-2-10 1,2 16-51,1 0 0,0 0 1,0 1-1,0-1 0,0 0 0,0 0 0,-1 0 0,1 1 1,0-1-1,-1 0 0,0 1 0,1-1 0,-1 0 0,1 1 1,0 0-1,-1-1 0,0 0 0,1 1 0,-1-1 0,0 0 1,1 1-1,-1 0 0,0 0 0,0 0 0,1-1 0,-1 1 1,1 0-1,-1-1 0,0 1 0,0 0 0,0 0 0,1 0 1,-1 0-1,0 0 0,0 0 0,1 0 0,-1 0 0,0 1 1,0-1-1,0 0 0,1 0 0,-1 1 0,0-1 0,0 0 0,0 0 1,1 1-1,0-1 0,-1 1 0,0-1 0,0 1 0,1 0 1,-1-1-1,1 0 0,-1 2 0,1-2-18,0 0 0,0 0 1,0 0-1,-1 1 0,1-1 0,0 0 0,0 0 0,0 0 1,0 0-1,0 1 0,0-1 0,0 0 0,0 0 0,0 0 1,0 0-1,0 0 0,0 0 0,0 0 0,0 0 1,0 0-1,0 0 0,0 0 0,0 1 0,0-1 0,0 0 1,1 0-1,-1 0 0,0 0 0,0 0 0,0 1 0,0-1 1,0 0-1,0 0 0,0 0 0,0 0 0,1 0 0,-1 0 1,0 0-1,0 0 0,0 1 0,0-1 0,0 0 0,0 0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4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13056,'0'0'3639,"0"10"-2957,0 5-451,0 4 343,-1 1-1,0-1 0,-1 0 0,-9 30 0,5-10 1472,25-80 968,-4 8-2516,34-55 1,-47 86-450,-1 1-1,0-1 0,0 0 1,1 1-1,-1-1 0,1 1 1,-1 0-1,0-1 0,1 2 1,2-3-1,-3 3-26,-1-1-1,0 1 1,0 0-1,0 0 1,1 0-1,-1 0 1,1 0-1,-1 0 1,0 0-1,1 0 0,-1 0 1,1 0-1,-1 0 1,0 0-1,0 0 1,0 0-1,1 1 1,-1-1-1,0 0 1,1 0-1,-1 0 1,1 1-1,-1-1 1,1 0-1,4 13 398,-3 0-213,-1 0-1,0 0 1,-1 0 0,-1 19 0,-2 10 817,3-42-1005,0 0-1,0 0 0,0 1 1,0-1-1,0 0 0,0 0 1,0 0-1,0 0 0,0 0 1,0 0-1,0 0 0,0 1 1,0-1-1,0 0 0,0 0 1,1 1-1,-1-1 0,0 0 1,0 0-1,0 0 0,0 1 1,0-1-1,0 0 0,1 0 0,-1 0 1,0 0-1,0 1 0,0-1 1,0 0-1,1 0 0,-1 0 1,0 0-1,0 0 0,0 0 1,0 0-1,0 0 0,0 0 1,0 0-1,1 0 0,-1 0 1,0 0-1,0 0 0,0 0 1,1 0-1,-1 0 0,0 0 1,0 0-1,1 0 0,-1 0 1,0 0-1,0 0 0,0 0 0,1 0 1,-1 0-1,0 0 0,0 0 1,0 0-1,0 0 0,0-1 1,0 1-1,0 0 0,12-9 281,-10 8-239,76-76 705,-75 74-735,-1 0 0,1 1 0,1 0 1,-1 0-1,0 0 0,0 0 0,1 0 0,-1 0 1,0 2-1,1-2 0,4 0 0,-7 2-20,1 0 0,-1 0-1,0 0 1,1-1-1,-2 2 1,2-1 0,-1 0-1,0 0 1,0 0 0,1 0-1,-1 0 1,0 1-1,0-1 1,1 1 0,-2-1-1,2 1 1,-1 0-1,0-1 1,-1 1 0,2 0-1,-1 0 1,0 0 0,-1-1-1,1 1 1,0 0-1,0 1 1,-1-2 0,1 1-1,-1 1 1,1-1 0,0-1-1,-1 2 1,1-1-1,-1 2 1,3 5-8,-2 0 0,1 1 0,0-2 0,-2 2 0,1-1 0,-1 1 0,0-1 0,0 1 0,-3 12 0,-1-13 1006,-2-10-6035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8640,'0'0'7314,"-9"14"-6867,-60 93 527,53-80-618,3 1-1,0-1 1,1 2-1,2-1 1,0 2-1,3 0 1,1 0-1,0 0 0,2 1 1,2 0-1,3 60 1,0-74-173,0-1 0,2 1 0,0 0 0,1-2 0,0 2 0,2-1 0,0 0 0,1-1 0,10 18 0,5 2 384,3-1-1,1 0 0,37 36 1,-40-49 210,-18-25-2655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0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10248,'0'0'5221,"2"13"-4738,-1-6-404,3 11 145,-1 0 0,-2 0 0,1 26 0,-23 226 4546,18-256-4363,2-12-195,1 1 0,-1 0 0,0-1 0,1 1 0,0-1 0,0 1-1,0-1 1,0 6 0,1-8-165,-1 1-1,1 0 1,-1 0-1,0 0 1,1-1-1,0 0 1,-1 1 0,1 0-1,0 0 1,-1-1-1,1 1 1,0-1-1,0 0 1,0 1-1,-1-1 1,1 1-1,0-1 1,0 1 0,0-1-1,-1 0 1,1 0-1,0 1 1,0-1-1,-1 0 1,1 0-1,0 0 1,1 0-1,-2 0 1,1-1-1,0 1 1,1-1 0,12-1 207,0 0 1,0-1 0,24-9 0,-23 6-124,1 2 1,20-4-1,0 4 47,-25 4-56,0-1 0,0-1 0,0 0 0,0 0 0,11-5 0,-20 5-51,-6 3-122,-3-2-3995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15576,'0'0'1847,"9"-4"-1151,12-5-370,1 1-1,0 1 0,-1 1 1,37-5-1,50 0 1138,-97 13-592,-11-2-856,0 0 0,0 0 0,0-1 0,0 1-1,0 0 1,0 0 0,-1 0 0,1 0 0,0 0 0,0 0 0,0 0 0,0 0 0,0 0 0,1 0 0,-1 0-1,0 0 1,0 0 0,0 0 0,0 0 0,0 0 0,0-1 0,0 1 0,0 0 0,0 0 0,0 0 0,0 0 0,0 0-1,0 0 1,0 0 0,-4 0-3027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13768,'0'0'2116,"12"-3"-1407,-4 1-577,7-2 132,0 1 0,1 1 1,24-2-1,21-2 617,-28 2-251,-26 4-316,0 0 0,0 1 1,-1 0-1,0-1 0,2 2 1,7 3-1,8 0-2513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8:56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1195 5624,'0'0'8265,"4"-10"-7840,81-185 805,-31 76-692,135-262 1293,-162 328-1393,-2-1-1,-2-1 1,-3-1 0,-2-1 0,21-116-1,-39 167-335,1 5-48,-1-1 1,1 1-1,-1-1 1,0 0-1,1 1 1,-1-1-1,0 0 1,0 1 0,0-1-1,0 0 1,-1 1-1,1-1 1,0 0-1,-1 1 1,1-1-1,-1 1 1,1-1-1,-1 0 1,0 1-1,-1-2 1,1 4-18,0 0-1,-1-1 1,1 1-1,0 0 1,0 1-1,0-1 1,0 0-1,0 0 1,0 0-1,0 1 1,1-1-1,-1 0 1,-1 3 0,2-3-8,-28 55 236,3 1-1,-29 96 0,40-111-179,-105 347 430,14-39-234,-23-8 64,-7-47 200,129-285-432,4-10 98,8-22 5,20-29-90,3 1 0,2 1-1,2 2 1,1 1 0,51-50-1,222-189 419,-286 268-512,4-5 84,55-37 0,-80 59-116,14-6 131,-20 21-59,5-14-73,-42 77 66,25-48-27,1 1 1,-20 54-1,36-84-35,1 0-1,-1 0 1,1 0-1,0-1 1,0 1-1,-1 0 1,1 0-1,0 0 1,0 0-1,0 0 1,0 0-1,0 0 1,0 0-1,0 0 1,0-1-1,0 1 1,1 0-1,-1 0 1,0 0-1,0 0 1,1 0-1,-1 0 1,1-1-1,-1 1 1,1 0-1,0 1 0,0-2 1,1 1 0,-1 0 0,0-1 0,0 1 0,1-1-1,-1 0 1,0 1 0,1-1 0,-1 0 0,1 0 0,-1 0-1,0 0 1,1 0 0,-1 0 0,2 0 0,6-2 3,-1 0 1,0 0-1,0 0 1,12-7-1,-5 2 3,-1-1 0,0-1 0,-1 0 0,0-1 0,-1-1 0,0 0 0,0 0 0,-1-1 0,0-1 0,-2 1 0,1-2 0,-1 1 0,-1-2 0,-1 1 0,0-1 0,0 0 0,-2 0 0,0-1-1,-1 1 1,0-1 0,-1 0 0,-1 0 0,0-20 0,-1 19 61,0-1 1,0 1-1,9-34 0,-8 49-60,-1-1 0,1 0 0,-1 1 0,1-1 0,0 1 0,0 0 0,0-1 0,0 1 0,0 0 0,1 0 0,-1 0-1,1 1 1,2-2 0,37-18 66,-33 18-68,0 1 0,0 0 0,0 0 0,0 1 1,0 0-1,0 1 0,0 0 0,0 0 0,0 1 0,0 0 0,0 1 0,0 0 0,0 0 0,0 1 0,0 0 0,-1 0 0,0 1 1,13 8-1,9 7 28,-2 2 1,0 1 0,37 37-1,-49-43-7,20 21 32,-24-24-16,1 0-1,0-1 0,0 0 1,1-1-1,28 17 0,-21-17-199,13 6 323,-14-10-3822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9536,'0'0'7681,"10"-4"-7316,-4 0-297,3 0 77,1-1-1,-1 0 1,2 2-1,-1-1 1,0 2 0,12-3-1,-21 5-88,1-1 1,0 1-1,0 0 0,0 0 0,-1 0 0,2 0 1,-2 0-1,1 1 0,-1-1 0,1 1 1,0-1-1,-1 0 0,2 1 0,-2 0 1,1-1-1,-2 2 0,2-2 0,0 1 0,-1 0 1,1 1-1,-1-2 0,0 2 0,1-1 1,-1 0-1,1 2 0,0 2 24,0-1 0,0 0 1,-1 1-1,0 0 0,0-1 0,0 0 0,-1 1 1,0 0-1,1 4 0,-3 76 492,0 13 109,3-84-485,0-2 0,1 1 0,0 0-1,1-1 1,6 19 0,-8-29-136,0 0 1,0 1-1,0-2 0,0 2 1,0-2-1,0 1 0,0 0 1,0 0-1,1 0 1,-1-1-1,1 1 0,-1-1 1,1 1-1,0-1 0,2 2 1,-3-3-35,0 1 0,1-1 1,-1 0-1,1 0 1,-1 0-1,0 0 0,1 0 1,-1 0-1,1-1 1,-1 1-1,0-1 0,1 1 1,-1-1-1,0 1 1,1-1-1,-1 1 0,0-1 1,0 0-1,1 0 1,-2 0-1,1 1 0,1-1 1,-1-1-1,-1 2 1,3-3-1,11-12 93,0-1 0,-1-1 0,-1 1 0,0-2 0,-1 1 0,-1-1 0,9-25 0,-4 5 118,-1-1 0,14-70 1,-27 103-188,0-1 1,2 1-1,-2 0 1,2 0 0,0 0-1,-1 1 1,1-1-1,0 1 1,6-8-1,-8 13-36,0-1 1,0 1-1,-1-1 0,0 1 1,1 0-1,0 0 0,0 0 0,0-1 1,-1 1-1,0 0 0,1 0 0,0 0 1,0 0-1,-1 0 0,1-1 1,0 2-1,0-1 0,0 0 0,-1 0 1,0 0-1,3 1 0,15 4 238,-14-3-186,2 0 21,-2 1-1,2 0 1,-1 1 0,-1-1-1,8 7 1,1 0 177,11 12 722,-17-13-4729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14168,'0'0'4242,"10"1"-3747,-7 0-479,9-1 175,1 2 0,1 0 0,-2 0-1,15 6 1,-23-7-116,-1 0-1,1 0 0,0 1 0,-1-1 1,0 2-1,1-2 0,-2 2 0,1-1 1,1 0-1,-1 1 0,-1-1 0,1 1 1,0 0-1,-1 0 0,0 0 1,0 0-1,0 0 0,0 1 0,0 0 1,-1-1-1,0 1 0,1 3 0,1 8 223,-2 0 1,0 0-1,-1 0 0,-3 29 0,1-25 324,1 0 0,2 26-1,-1-45-581,0 1 0,0-1-1,0 1 1,0-1 0,0 1 0,1-1-1,-1 0 1,0 0 0,0 1 0,1-1-1,-1 0 1,0 1 0,1-1 0,-1 1-1,0-1 1,1 0 0,-1 1 0,0-1-1,0 0 1,1 0 0,-1 0 0,1 0-1,-1 0 1,1 0 0,-1 1 0,1-1-1,-1 0 1,0 0 0,0 0 0,1 0-1,-1 0 1,1 0 0,-1 0 0,1 0-1,-1 0 1,1 0 0,-1 0 0,0 0-1,0-1 1,1 1 0,-1 0 0,2 0-1,-1 0-29,2-1 0,-1 0 0,0 0 0,0 0 0,0 0 0,0-1 0,0 1 0,2-2 0,11-11-3378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7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 14464,'0'0'1220,"-8"6"-559,-42 32 582,-57 59 0,88-76-984,-64 64 813,54-53-474,23-24-261,-1-1-1,0 0 0,-9 9 0,16-16-328,0 0-1,-1 0 1,1 0 0,0 0 0,0 0 0,0 0 0,0 0 0,0 0 0,0 0-1,0 0 1,0 0 0,-1 0 0,1 0 0,0 0 0,0 1 0,0-1 0,0 0-1,0 0 1,0 0 0,0 0 0,0 0 0,0 0 0,0 0 0,0 0 0,0 0 0,0 0-1,0 0 1,0 0 0,0 0 0,0 0 0,0 0 0,0 0 0,0 0 0,0 1-1,0-1 1,0 0 0,0 0 0,0 0 0,0 0 0,0 0 0,0 0 0,0 0-1,0 1 1,0-1 0,0 0 0,0 0 0,0 0 0,0 0 0,0 0 0,0 0-1,1 0 1,-1 0 0,0 0 0,0 1 0,0-1 0,0 0 0,0 0 0,0 0-1,0 0 1,0 0 0,1 0 0,-1 0 0,0 0 0,0 0 0,0 0 0,0 0 0,0 0-1,0 0 1,6 1-2432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52 12864,'0'0'2850,"-2"13"-1803,-9 179 1377,-5 27-306,14-192-1804,-4 15 584,5-35-179,4-9-159,3-13-139,5-36-51,7-88 0,-15-11-2,-4 119-316,10-85 236,-9 113-272,0 2 0,0-2 1,0 2-1,0-2 0,1 2 0,-1-2 0,0 2 0,0-2 0,1 2 0,0-2 1,0 2-1,1-3 0,-1 3 3,0-1 0,0 2-1,1-2 1,-1 1 0,0 1 0,1-1 0,-1 0 0,1 0 0,0 0 0,-1 1 0,1-1 0,-1 1 0,1-1 0,1 0 0,7-1 36,-7 1-39,-1 0 0,1 0 0,-1 1-1,0-1 1,1 1 0,-1 0 0,1-1 0,0 1 0,-1 0 0,0 1 0,1-1-1,0 0 1,-1 1 0,1-1 0,-1 1 0,4 2 0,2 0 31,-1 0 0,0 1 1,0 1-1,-1-1 0,1 0 0,-1 2 1,9 9-1,-12-13-19,-2 1 0,1-1 0,0 1 1,0-1-1,-1 1 0,1 0 1,-1 0-1,0-1 0,0 1 0,0 0 1,0 0-1,-1 0 0,1 0 0,-1 0 1,1 1-1,-1-1 0,0-1 0,-1 1 1,1 0-1,0 1 0,-1-1 0,1 0 1,-3 4-1,-1 4 45,-2 1 1,0-1 0,-1 0-1,0 0 1,-1-1-1,0 0 1,0 0 0,0-1-1,-2 0 1,1 0-1,-2-1 1,1 0 0,0-1-1,-17 7 1,16-7 2,4-4 40,0 1 0,0 0 0,0 0 0,-11 10 0,18-13-101,-1-1 1,1 1-1,0-1 1,0 0-1,0 0 1,0 1-1,0-1 1,0 1-1,0-1 1,0 1-1,0-1 1,0 0-1,0 0 1,0 1-1,0-1 1,0 1-1,0 0 1,0-1-1,0 1 1,0-1-1,0 0 1,0 0-1,0 0 1,1 1-1,-1-1 1,0 1-1,1-1 1,-1 1-1,0-1 1,1 0-1,-1 1 1,1-1-1,-1 0 1,0 0-1,14 12 193,-13-11-190,7 5 37,7 4-2,0 1 0,-2 0 0,1 2 0,-2-1 0,1 1-1,-1 1 1,11 18 0,-22-32-51,5 9 2,0 1 1,-1 0-1,0 0 1,0 1 0,3 10-1,-7-18-6,-1 0 0,0 1-1,0-1 1,1 0 0,-1 0-1,0 0 1,0 1 0,-1-1 0,1 0-1,0-1 1,-1 1 0,0 1-1,0-1 1,0 0 0,0-1-1,-1 2 1,1-1 0,-1-1 0,1 0-1,-2 2 1,2-2 0,-5 4-1,0-1 11,0 0 0,0 0-1,-1-1 1,0 0-1,0 0 1,0 0-1,0-1 1,0 0-1,-1-1 1,1 1 0,-1-2-1,0 1 1,1-1-1,-1 0 1,0-1-1,0 1 1,0-2-1,0 1 1,0-1-1,-10-3 1,14 4-12,0-1 1,0-1-1,1 1 0,-1-1 1,0 0-1,1 0 0,-1 0 1,-5-5-1,-5-4-451,14 11 434,-1 0-1,1 0 1,0 0 0,0-1-1,0 1 1,0 0-1,0 0 1,0 0 0,0 0-1,0 0 1,0 0-1,0 0 1,0 0 0,0 0-1,-1 0 1,1 0 0,0 0-1,0 0 1,0 0-1,0 0 1,0 0 0,0 0-1,0 0 1,0 0-1,0 0 1,-1 0 0,1 0-1,0-1 1,0 1 0,0 0-1,0 0 1,0 0-1,0 0 1,0 0 0,0-1-1,0 1 1,0 0-1,0 0 1,0 0 0,0 0-1,0 0 1,0-1-1,0 1 1,0 0 0,0 0-1,0 0 1,0 0 0,1 0-1,-1 0 1,0 0-1,0 0 1,0 0 0,0 0-1,0 0 1,0 0-1,0 0 1,0-1 0,7-1-2657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2:5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13464,'0'0'3175,"-7"8"-2488,2-2-580,-4 2 112,2 0 0,-1 1 0,2 0 0,0 1 0,-1 0 0,-5 14 0,11-22-134,0-1 0,0 2 1,1-2-1,-1 1 0,1 0 0,0 0 0,0-1 1,0 2-1,0-2 0,0 2 0,0-2 0,0 1 1,0 0-1,0 0 0,2 3 0,-1-4-30,0 0 0,-1 0 0,0 0-1,1-1 1,0 1 0,1 0 0,-2 0-1,1 0 1,0-1 0,0 0 0,0 1 0,0-1-1,0 1 1,0-1 0,0 1 0,0-1 0,0 1-1,0-1 1,0 0 0,1 0 0,-1 0-1,-1 0 1,2 0 0,-1 0 0,0 0 0,0 0-1,0-1 1,2 0 0,4 0 92,-1 0 1,0-1-1,0 0 1,0 0-1,8-4 0,-13 5-106,1 0 0,-1 0 0,1 1-1,0-2 1,-1 1 0,1 0 0,-1 0 0,0-1-1,1 1 1,-1 0 0,0-1 0,0 1-1,0-1 1,-1 0 0,2 1 0,-1-1-1,0 1 1,-1-1 0,0 1 0,1-1-1,-1 0 1,1 0 0,-1-2 0,0 2-1,0 1 0,-1-2 0,0 2 0,1-1 1,0 0-1,-1 0 0,0 1 0,0-1 0,0 1 0,0-1 1,0 0-1,0 1 0,0-1 0,-1 1 0,1-1 1,-1 1-1,0 0 0,2 0 0,-2-1 0,0 1 0,-2-1 1,-3-1 32,1 0 1,0 0-1,-2 0 1,-7-2 0,6 4 4,-2-1 0,1 1 0,1 1 0,-2 0 1,1 0-1,0 0 0,0 2 0,1 0 0,-2 0 1,2 0-1,-1 1 0,1 1 0,-1-1 0,1 2 0,0-1 1,-11 8-1,11-7-9,-3 2 22,10-4-138,7-2-115,4-2-3277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3:02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9744,'0'0'8226,"9"2"-7898,27 3-19,-6 2 1754,-15 9-687,-14-15-1297,1 0 0,0 0 0,-2 0 0,2 0 0,-1 1 0,0-2 0,0 2 0,1 0 0,-2-2 0,1 2-1,0-1 1,1 3 0,-1-1-3,1-1 0,-1 0-1,0 0 1,1 0 0,-1-1 0,0 1-1,3 2 1,9 8 259,-1 1 1,0 0-1,-1 1 0,17 30 0,5 3-26,-8-10-41,7 10 11,-22-34-198,-1 0 1,9 17-1,-4-7-9,-9-11-36,1 0 0,-1 1 0,-1 0 0,0-1 0,-1 1 0,2 21 0,-4-25-29,14 112 134,-12-105-130,2 20 44,22 71 0,-23-93-48,-1 0-1,1 0 1,-3 0-1,1 0 1,-1 20 0,-9 74-37,-2-47 1,-26 78 1,23-90-27,12-48-186,-4 15 755,5-16-693,0 0 0,0 1 1,0-1-1,0 1 0,0-1 1,-1 1-1,1 0 1,-1-1-1,1 0 0,0 0 1,-1 1-1,1-1 0,-1 1 1,1-1-1,0 0 0,0 1 1,-1-1-1,0 0 0,1 1 1,-1-1-1,1 0 0,-1 0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01:05:2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8136,'0'0'14914,"4"10"-14673,-2-6-211,1 3 51,-1 0 0,1 1 0,-2-1 0,1 0-1,-1 1 1,0-1 0,0 1 0,-1 0 0,-1 13 0,0-13 53,0 0 0,1-1 1,0 1-1,0-1 0,0 1 0,1-1 0,0 0 1,4 13-1,-4-15-62,-1-5-64,0-1-1,0 1 0,0 0 1,0 0-1,0 0 0,0 0 0,0 0 1,1 0-1,-1 0 0,0 0 1,0 0-1,0 0 0,0-1 0,0 1 1,1 0-1,-1 0 0,0 0 1,0 0-1,0 0 0,0 0 0,0 0 1,1 0-1,-1 0 0,0 0 1,0 0-1,0 0 0,0 1 0,0-1 1,1 0-1,-1 0 0,0 0 1,0 0-1,0 0 0,0 0 0,0 0 1,0 0-1,0 0 0,0 0 1,0 0-1,0 1 0,0-1 1,0 0-1,0 0 0,0 0 0,0 0 1,0 0-1,0 0 0,0 0 1,0 0-1,0 0 0,1 0 0,-1 0 1,0 0-1,0 0 0,0 1 1,0-1-1,0 0 0,0 0 0,4-4 42,2-1-10,-2-1 0,1 0 0,0 0 1,-1-1-1,0 1 0,-1-1 1,4-9-1,-3 9 19,0-2 1,1 0-1,0 1 1,7-9-1,-8 13-19,-4 4-22,0-1-1,1 0 1,0 0-1,-1 1 1,1-1 0,0 0-1,-1 1 1,0-1-1,1 0 1,0 1-1,0 0 1,0 0-1,-1-1 1,1 1-1,0-1 1,1 0-1,-1 2-4,1 0-1,-1 0 0,0-1 1,0 1-1,0 1 0,0-1 1,0-1-1,0 2 0,0-1 1,-1 0-1,2 2 0,-1-3-12,1 4 8,0-1 0,0 1 0,0-1 0,-1 1 0,1-1 0,0 1 1,-1 0-1,0-1 0,0 1 0,0 0 0,-1 0 0,1 6 0,-2-2 10,1-2 0,0 1 0,-2-1 0,1 2 0,0-2 0,-6 12 0,0-3 50,0 0 0,-1 0 0,-1 0 0,0-2 0,-13 15 0,6-6 77,12-17-73,0 1-1,0-1 1,0 0-1,-1 1 0,-8 5 1,13-11-60,0 0 0,-1 0-1,1 0 1,0 0 0,0 1 0,0-1 0,0 0 0,-1 1 0,1-1-1,-1 0 1,1 0 0,0 0 0,-1 0 0,1 1 0,-1-1-1,1 0 1,0 0 0,0 0 0,-1 0 0,1 0 0,-1 0 0,1 0-1,-1 0 1,0 0 0,1-8 159,0 5-151,2 0-1,-1 1 1,0-1 0,0 0-1,1 1 1,1-4 0,23-24 66,2 2 0,0 0 1,2 2-1,41-28 0,-60 47-16,-1 2 0,1-1-1,0 1 1,1 1 0,-1 0-1,1 0 1,13-2 0,-19 5-7,2-3 314,-3 1-889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1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4216,'0'0'152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6:25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4816,'0'0'12057,"10"7"-11863,4 3-124,31 19 224,-12-17 332,-29-11-563,1 0 1,-1 1 0,1-1 0,-1 1 0,0 0 0,0 0 0,0 0 0,5 5-1,5 5 125,-1 1 0,0 0 0,-1 1 0,-1 0 0,-1 1 0,17 29 0,-20-32-108,0 0 0,1-1 0,12 12 0,-12-14-28,-1 0-1,0 0 1,0 1 0,-1 0-1,6 13 1,1 6 179,-2 0 0,-2 0 1,0 1-1,-2 1 0,6 58 1,-12-76-130,-1-5-50,1 0-1,-1 0 1,0 0 0,-1 0-1,-1 10 1,-1-4 14,0 1 1,-1-1 0,0 0-1,-10 20 1,-1 10 42,6-14-65,-47 94 96,51-111-122,0-1 0,1 1 0,0-1 0,-2 15 0,-7 24 4,-19 22 169,20-49-77,-12 38 1,19-50-166,0-1-1,0 0 1,-1-1-1,-13 20 1,11-19-120,0 1 0,1 0 0,-6 14 0,5 0-2934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8:24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2904,'0'0'15830,"2"10"-15742,18 96 480,-11-23-259,-6-45-119,9 38-1,-10-68-171,15 89 385,-11-51 92,-6-45 38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16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121 291 6128,'0'0'7722,"10"-6"-7172,-4 2-420,1 1 0,0-1 1,11-3-1,-17 7-118,-1 0 0,1 0 0,0 0 0,-1 0 0,1 0 0,-1 0 0,1 0 0,-1 0 0,1 1 0,-1-1 0,1 0 0,0 0 0,-1 0 0,1 1 0,-1-1 0,1 0 0,-1 1 0,0-1 0,1 0 0,-1 1 0,1-1 0,-1 0 0,0 1 0,1-1 0,-1 1 0,0-1 0,1 1 0,-1-1 0,0 1 0,0-1 0,1 1 0,-1-1 0,0 1 0,0-1 0,0 1 0,0 0 0,0-1 0,0 1 0,0-1 0,0 1 0,0-1 0,0 2 0,6 29 375,-2 2 0,-1-1 0,-2 49 0,-15 101 684,8-120-677,-8 56 1165,-34 132 1,44-233-1204,4-12-143,-1 1-1,0-1 1,0 0-1,0 0 1,-1 0-1,0 0 1,0 0 0,0-1-1,-1 1 1,-3 5-1,-6-31 1188,9 9-1298,1 0 0,1 0 0,0 0 0,1 0-1,1-16 1,12-62 148,-8 59-159,5-28 40,3 1 1,2 0-1,3 1 0,2 1 0,2 1 1,34-59-1,-25 59-24,87-146 215,-102 179-276,0 1 0,1 0 1,2 1-1,0 1 0,0 1 1,35-24-1,-46 36-27,1 0-1,0 1 0,0 1 1,0-1-1,1 1 1,0 1-1,19-5 0,-25 8-8,1-1-1,0 1 0,0 0 0,0 0 0,-1 0 0,1 1 0,0 0 0,0 0 0,-1 0 0,1 0 0,-1 1 1,1 0-1,-1 0 0,1 0 0,-1 0 0,0 1 0,0-1 0,5 5 0,-5-3 4,0 0 0,0 0 0,0 0 0,0 0 0,-1 1 0,0 0 0,0-1 0,0 1 0,0 0 0,-1 1 0,0-1 0,0 0 0,0 1 0,-1-1-1,2 11 1,-2-8 2,-1 0 0,0 0 0,-1 0 0,0-1 0,0 1 0,-1 0 0,0-1 0,0 1 0,0-1 0,-1 1 0,-5 8 0,-7 11 37,-2 0 1,0 0-1,-2-2 1,-40 42-1,24-33 10,-1-2-1,-62 43 0,57-47-15,-170 109 267,211-136-312,-3 0 14,0 1 1,0-1-1,0 1 0,0 0 1,0 0-1,1 0 1,-1 1-1,1-1 0,-1 1 1,1-1-1,0 1 0,0 0 1,-2 3-1,4-6-11,0 1 1,0-1-1,0 1 0,0-1 0,0 1 0,0-1 1,0 1-1,1-1 0,-1 1 0,0-1 1,0 0-1,0 1 0,0-1 0,1 1 0,-1-1 1,0 1-1,0-1 0,1 0 0,-1 1 1,0-1-1,1 0 0,-1 1 0,0-1 0,1 0 1,-1 0-1,0 1 0,1-1 0,-1 0 1,1 0-1,-1 1 0,1-1 0,-1 0 0,0 0 1,1 0-1,20 6 51,-18-6-46,22 5 24,72 14-2,111 38 0,-193-52-41,-1 1 0,0 0 0,0 1 0,-1 1 0,0 0 0,14 12 0,-19-13 4,0 0 1,-1 0-1,0 1 1,0 0 0,-1 0-1,0 1 1,-1 0 0,0 0-1,8 19 1,-12-23 4,0-1 0,0 1 0,-1-1 0,1 1 0,-1-1 1,0 1-1,0 0 0,-1-1 0,1 1 0,-1-1 0,0 1 0,0-1 0,-1 0 1,1 1-1,-1-1 0,0 0 0,0 0 0,0 0 0,-1 0 0,-3 4 0,-3 4-1,0 0-1,-1-1 1,-1 0 0,-20 16-1,16-16 3,0-1 0,0-1 0,0-1 0,-2 0 0,-22 8 0,-89 21 0,107-31 0,-25 3 28,-1-1 1,1-3-1,-60 0 0,97-5 5,0 0-1,-1 0 1,1-1-1,0 0 1,0 0-1,0-1 1,0-1-1,0 1 1,0-1-1,-14-8 1,23 11-33,-1 0 0,1 0 0,-1-1 0,1 1 0,-1 0 0,1 0 0,-1-1 1,1 1-1,0 0 0,-1-1 0,1 1 0,-1 0 0,1-1 0,0 1 0,0-1 0,-1 1 0,1 0 1,0-1-1,0 1 0,-1-1 0,1 1 0,0-1 0,0 1 0,0-1 0,0 1 0,0-1 1,-1 1-1,1-1 0,0 1 0,0-1 0,1 1 0,-1-1 0,0 1 0,0-1 0,0 1 0,0-1 1,0 1-1,0-1 0,1 1 0,-1-1 0,0 1 0,0-1 0,1 1 0,-1 0 0,0-1 0,1 1 1,-1-1-1,0 1 0,1 0 0,-1-1 0,0 1 0,2-1 0,28-16-173,-24 14 142,123-48-311,-73 30-3726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8:44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0 8768,'0'0'8623,"-10"10"-8411,-42 41 167,51-51-203,1 0-56,-1 0 0,0 0 0,1 0 0,-1 1 0,1-1 0,-1 0 0,0 1 1,1-1-1,-1 0 0,1 1 0,-1-1 0,1 0 0,-1 1 0,1-1 0,-1 1 0,1-1 0,0 1 0,-1-1 0,1 1 0,0-1 0,-1 1 0,1 0 0,0-1 0,0 1 0,-1-1 1,1 1-1,0 0 0,0-1 0,0 1 0,0 0 0,0-1 0,0 1 0,0-1 0,0 1 0,0 0 0,0-1 0,1 2 0,-1-1-59,0 0 0,0 1 0,0-1 0,0 0 0,1 1-1,-1-1 1,0 0 0,1 0 0,0 1 0,-1-1 0,1 0 0,-1 0-1,1 0 1,0 0 0,0 0 0,0 0 0,-1 0 0,3 1 0,0 0-2,-1-1 0,1 0 1,0 0-1,-1 0 1,1 0-1,0-1 1,0 1-1,-1-1 1,1 0-1,0 0 0,3 0 1,29 3 269,-29-2-252,0 0 0,1 0 0,-1-1 0,0 0 0,1 0 0,-1 0 0,12-3 0,-3-1 43,1 1 1,20 0-1,-8 0-55,37-7 169,-37 5-62,-1 1 1,1 1 0,0 1-1,49 4 1,-43 4 90,0 0 1,62 22-1,-82-24-139,0 0 0,27 2 0,-11-2 126,-13-4 1,-11-1-3875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8:5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5320,'0'0'12041,"10"0"-11776,60 0 1532,-69 0-1769,-1 1-1,1-1 0,-1 0 1,1 0-1,-1 0 0,1 1 0,-1-1 1,1 0-1,-1 1 0,0-1 0,1 0 1,-1 1-1,0-1 0,1 0 1,-1 1-1,0-1 0,1 1 0,-1-1 1,0 1-1,0-1 0,0 1 0,1-1 1,-1 1-1,0 0 0,0 0 2,0-1-1,1 1 1,-1 0-1,0 0 1,0-1-1,1 1 1,-1 0-1,1-1 1,-1 1-1,0 0 1,1-1-1,-1 1 1,1-1-1,-1 1 1,1-1-1,0 1 1,-1-1-1,1 1 1,0-1-1,-1 0 1,1 1-1,0-1 1,-1 0-1,1 1 1,0-1-1,0 0 1,1 0-1,0 0 36,-1 0-1,1 1 0,0-1 0,0 0 0,0 1 0,0-1 0,-1 1 1,1-1-1,0 1 0,3 2 0,8 2 158,-3-3-54,0-1-1,0-1 1,0 0-1,0 0 1,15-3-1,-13 0-101,-11 3-60,1-1-1,-1 1 1,1 0 0,-1-1 0,0 1-1,1 0 1,-1 0 0,1 0 0,-1 0 0,0 0-1,1 1 1,-1-1 0,1 0 0,-1 1 0,2 0-1,5 0-2,-1 0 0,0 0 0,1-1 0,0 1 0,-1-2 0,9 0 1,10-1 53,-16 1-8,0 0 0,0-1 0,0 0 0,0-1 1,17-7-1,-3 2 120,11 26 15,-27-14-3175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9:44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4216,'0'0'14642,"-2"14"-14469,0 1-120,-1 11 103,0 39-1,-5 192 1380,7-250-1497,1 0 86,-1 0 1,1 0-1,1 0 1,-1 0 0,2 7-1,-2-13-107,0 0-1,1-1 1,-1 1-1,0 0 0,1 0 1,-1 0-1,0 0 1,1 0-1,-1-1 0,1 1 1,-1 0-1,1 0 0,0-1 1,-1 1-1,1 0 1,0-1-1,-1 1 0,1-1 1,0 1-1,0-1 1,0 1-1,-1-1 0,1 1 1,0-1-1,0 0 1,0 1-1,0-1 0,0 0 1,0 0-1,0 0 1,0 0-1,0 0 0,-1 0 1,1 0-1,0 0 1,0 0-1,0 0 0,0-1 1,0 1-1,0 0 1,0 0-1,0-1 0,-1 1 1,1-1-1,0 1 1,1-2-1,5-2-161,0 0 0,0-1 1,-1 0-1,0 0 0,11-13 0,-10 12-1778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1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5624,'0'0'10174,"-10"8"-9922,-3 4-161,7-6-5,0 0 0,0-1 0,-1 1 0,-13 7 0,19-13 23,0 0-1,1 1 0,-1-1 1,0 1-1,1-1 0,-1 1 1,0-1-1,1 1 0,-1-1 0,1 1 1,-1 0-1,1-1 0,-1 1 1,1 0-1,-1-1 0,1 1 0,0 0 1,-1 1-1,1-2-25,0 1 0,0-1 1,0 1-1,0 0 0,0-1 0,1 1 1,-1-1-1,0 1 0,0-1 0,0 1 1,1-1-1,-1 1 0,0-1 0,1 0 1,-1 1-1,0-1 0,1 1 0,-1-1 1,1 0-1,-1 1 0,1-1 0,4 3 85,1 0-1,-1 0 0,1 0 0,7 1 1,3 1-93,0 0-1,1-2 1,-1 0 0,28 1 0,67-5 54,-34-2 62,-58 3-90,-16-1-64,1 1 0,-1 0 0,1 0 0,-1 0 0,1 0 1,0 1-1,-1 0 0,5 1 0,4 1 106,-9-2-58,-1 0-1,1 0 0,0-1 1,0 2-1,0-1 1,-1 0-1,1 1 1,0-1-1,-1 1 1,0-1-1,1 1 0,-1 0 1,0 0-1,0 1 1,0-1-1,3 5 1,-3-4-65,0 0 1,0 0 0,-1 1 0,0-1 0,0 1-1,0-1 1,1 6 0,0 4-3034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4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6224,'0'0'9977,"-8"10"-9612,-25 31-2,31-37-277,0 0 0,0 0 1,0 0-1,0 0 0,0 1 1,1-1-1,0 1 0,0-1 1,0 1-1,1 0 0,-1-1 1,1 1-1,0 0 0,1-1 1,-1 1-1,1 0 0,1 5 0,-1-1 78,0-4-61,0-1-1,0 1 1,0-1-1,0 1 1,1-1 0,0 0-1,0 1 1,0-1-1,4 5 1,-5-8-62,0 1 0,0-1 0,0 0 0,0 0 0,0 0 0,0 0 0,0 0 0,1 0 0,-1 0 0,0 0 0,1 0 0,-1-1-1,1 1 1,-1-1 0,1 1 0,-1-1 0,1 1 0,-1-1 0,1 0 0,0 0 0,-1 0 0,1 0 0,-1 0 0,1 0 0,-1 0 0,1 0 0,0-1 0,-1 1 0,1-1 0,1 0 0,13-7 135,0 0 1,-1-1-1,-1-1 0,1-1 0,-2 0 1,1 0-1,-2-1 0,0-1 0,11-14 1,1-9 288,-19 28-212,-1 1 0,1-1 0,11-11 0,-20 45 110,-5 24-271,-2-2 0,-20 56 1,16-65-27,-2-1 0,-2-1 0,-1 0 0,-1-1 0,-37 45 0,55-77-51,-1 0 0,1-1 1,0 1-1,-8 5 0,10-8-3,-1 0 0,1 0-1,-1 0 1,1 0 0,-1 0 0,1-1-1,-1 1 1,0-1 0,1 1 0,-1-1-1,0 1 1,0-1 0,1 0 0,-1 0-1,0 0 1,-1 0 0,2 0 1,0-1-1,0 1 1,0-1 0,0 0 0,1 1-1,-1-1 1,0 0 0,0 1-1,1-1 1,-1 0 0,1 0 0,-1 1-1,0-1 1,1 0 0,0 0 0,-1 0-1,1 0 1,0 0 0,-1 0 0,1-1-1,-4-22 121,5 19-112,0 0-1,0 0 1,1 0 0,-1 0 0,1 0-1,0 0 1,0 0 0,1 1 0,0-1-1,-1 1 1,1-1 0,1 1 0,-1 0-1,7-5 1,6-6 46,1 1 0,21-14 0,-24 18-32,20-11 99,0 1 0,40-16 0,-52 26-24,23-6 290,-4 1-415,-17 1-3054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0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1437 8744,'0'0'2456,"14"4"-1486,-9-3-862,10 3 196,-1 0-1,1-1 1,0-1 0,0 0-1,25-1 1,-23-2-113,0-1 1,0-1 0,0-1 0,-1 0 0,1-1 0,-1-1 0,0 0 0,-1-1 0,0-1 0,0 0 0,0-1 0,-1-1 0,0 0-1,-1-1 1,-1-1 0,1 0 0,16-21 0,-12 10-43,-1 0-1,-2-1 1,0-1-1,-1 0 1,-2-1 0,0-1-1,11-46 1,-2-16 322,8-93 0,-25 157-377,2-39 182,-4 42 0,1 0 1,1 1-1,7-30 1,-10 51-255,0-1 1,1 0 0,-1 1 0,0-1-1,0 1 1,0-1 0,1 1 0,-1-1-1,0 1 1,0-1 0,1 1 0,-1-1-1,1 1 1,-1-1 0,0 1 0,1-1-1,-1 1 1,1 0 0,-1-1 0,1 1-1,-1 0 1,1-1 0,-1 1 0,1 0-1,0 0 1,-1-1 0,2 1 0,-1 0-2,0 0 0,0 1 0,0-1 0,1 0-1,-1 0 1,0 1 0,0-1 0,0 1 0,0-1 0,0 1 0,0 0 0,0-1 0,1 2 0,30 31 147,-30-30-148,22 28 22,-2 2-1,-1 0 1,-1 1-1,-2 2 0,-2-1 1,-1 2-1,-2 0 1,-2 1-1,-1 0 1,-1 1-1,-3-1 1,2 41-1,-5-37 10,-4 64 0,0-89-28,-1 1 0,-1-1 0,0 0 1,-1-1-1,-1 1 0,-11 24 0,14-37-16,-1 1 1,1-1-1,-1 1 1,0-1-1,0 0 1,-1 0-1,1 0 1,-1 0-1,0-1 1,0 1-1,0-1 1,0 0-1,-1 0 1,1-1-1,-7 3 1,5-2 4,0-1 1,-1-1-1,1 1 0,-1-1 1,0-1-1,1 1 1,-1-1-1,0 0 0,1 0 1,-11-3-1,1 0 51,0-2 0,0 0 0,1 0-1,0-1 1,0-1 0,0-1 0,1 0-1,-21-17 1,31 23-17,0-1 0,0 0 0,1 0 0,-1 0-1,1-1 1,0 1 0,0-1 0,0 1 0,1-1-1,-1 0 1,1 0 0,0 0 0,0-1 0,0 1 0,1 0-1,0-1 1,-1 1 0,1-7 0,1 10-37,0 0 0,0 0 0,1 0 0,-1-1 0,0 1 0,1 0 0,-1 0 0,1 0 0,-1 0 0,1 0 0,0 0 0,-1 0 0,1 0 0,0 0 0,0 1 0,0-1 0,0 0 0,0 0 0,-1 1 0,1-1 0,1 0 0,-1 1 0,0-1 0,0 1 0,1-1 0,33-9 38,-31 9-40,45-6 2,0 2 1,80 1-1,-12 2-44,-83 0 18,51-9-1,-72 8 17,-1 0-1,1-1 1,-1-1 0,0 0 0,-1 0-1,1-1 1,13-10 0,-6 3 27,-2-1 0,0-1-1,-1-1 1,0 0 0,-1-1 0,-1-1 0,-1 0-1,0-1 1,-2-1 0,0 1 0,-1-2 0,-1 1-1,11-39 1,-18 49 12,0 0-1,-1-1 0,0 1 1,0 0-1,-1 0 0,-1-1 1,0 1-1,0 0 0,-1 0 1,0 0-1,-1 0 0,0 0 1,-1 0-1,0 1 0,-5-10 1,9 18-30,0 1-1,-1-1 1,1 1 0,0-1 0,-1 1 0,1-1 0,0 1 0,-1-1 0,1 1 0,-1 0 0,1-1 0,0 1 0,-1 0 0,1-1 0,-1 1 0,1 0 0,-1-1 0,0 1 0,1 0 0,-1 0 0,1 0 0,-1 0 0,1-1 0,-1 1 0,1 0 0,-1 0 0,0 0 0,1 0 0,-1 0 0,1 0 0,-1 0 0,0 1 0,1-1-1,-1 0 1,1 0 0,-1 0 0,1 1 0,-1-1 0,1 0 0,-1 0 0,1 1 0,-1-1 0,1 0 0,-1 1 0,1-1 0,-1 1 0,1-1 0,0 1 0,-1-1 0,1 1 0,0-1 0,-1 1 0,1-1 0,0 1 0,0-1 0,0 1 0,-1 0 0,-15 38 107,15-37-115,-7 26 24,1 0 0,1 0 0,1 0 0,-1 36 0,6-47-16,0 0 1,0 0 0,2 0 0,0 0-1,1-1 1,1 1 0,1-1 0,10 27 0,-9-29-5,1 0 1,1 0 0,0-1 0,1 0 0,15 18-1,-19-27 0,-1 0-1,0 0 0,1 0 0,0 0 0,0-1 1,0 0-1,0 0 0,1 0 0,-1-1 0,1 1 1,0-1-1,-1-1 0,1 1 0,0-1 1,0 0-1,0 0 0,7-1 0,-7 0-1,1-1-1,-1 0 1,0 0-1,0-1 1,0 1-1,0-2 1,0 1-1,0-1 1,0 1-1,-1-1 1,10-8-1,-4 3 5,-1 0 1,0-1-1,0-1 0,12-16 1,-7 5 24,-2-1 0,-1 0 0,-1-1 0,14-37 0,7-16 68,-30 72-79,0-1 0,0 1 0,1 0 0,-1 0 0,1 0 0,0 0 0,7-5 0,-10 8-13,1 0-1,0 1 0,0-1 0,0 1 0,0-1 0,0 1 1,0-1-1,0 1 0,0 0 0,0-1 0,0 1 1,0 0-1,0 0 0,0 0 0,0 0 0,1 0 0,-1 0 1,0 0-1,0 0 0,0 0 0,0 0 0,0 1 1,0-1-1,0 0 0,0 1 0,0-1 0,0 1 0,0-1 1,0 1-1,0-1 0,0 1 0,-1 0 0,1 0 1,0-1-1,0 1 0,-1 0 0,1 0 0,1 1 1,2 5 3,0-1 0,0 1 0,-1 0 0,0 0 0,0 0 0,0 0 0,-1 0 0,0 1 0,-1-1 0,0 1 0,1 12 0,-1 6 18,-1 0 0,-4 29-1,1-1 40,3-54-64,1 0-1,0 0 0,0-1 1,-1 1-1,1 0 1,0 0-1,0 0 0,-1-1 1,1 1-1,0 0 1,0-1-1,-1 1 0,1-1 1,-1 1-1,1-1 1,0 1-1,-1-1 0,1 1 1,-1-1-1,2 0 1,21-19 11,-20 17-7,42-41 48,-36 33-36,0 1-1,1 0 1,1 1 0,-1 0 0,2 0 0,-1 1 0,1 1-1,24-12 1,-34 19-11,-1-1 1,1 1-1,0-1 0,0 1 0,-1 0 0,1 0 1,0-1-1,0 1 0,0 0 0,-1 1 0,1-1 1,0 0-1,0 0 0,-1 1 0,1-1 0,0 1 0,-1 0 1,1-1-1,0 1 0,-1 0 0,3 2 0,-1-1 0,-1 1-1,1-1 0,-1 1 1,0 0-1,0 0 0,0-1 1,0 2-1,-1-1 0,1 0 1,1 5-1,0 4 3,0 0-1,0 0 1,-1 0-1,-1 0 1,1 16 0,-2-28-8,0 1 0,-1-1 0,1 0 0,0 1-1,0-1 1,0 1 0,0-1 0,0 0 0,0 1 0,1-1 0,-1 0 0,0 1 0,0-1 0,0 1 0,0-1 0,0 0 0,1 1 0,-1-1 0,0 0 0,0 1-1,0-1 1,1 0 0,-1 1 0,0-1 0,1 0 0,-1 0 0,0 1 0,0-1 0,1 0 0,10-4 31,12-18-11,-21 20-21,90-103 33,-77 91-25,-14 13-7,-1 1 0,1 0-1,-1-1 1,1 1 0,-1 0-1,1 0 1,-1 0-1,1 0 1,0 0 0,-1-1-1,1 1 1,-1 0 0,1 0-1,-1 0 1,1 0-1,-1 0 1,1 1 0,-1-1-1,1 0 1,0 0 0,1 2 3,0 0 0,0 0 0,0-1 0,0 1 0,0 1 0,-1-1 0,1 0 0,-1 0 1,1 1-1,0 2 0,-1-3-5,69 133 45,-66-127-36,0-1 0,0 0 0,1-1 1,0 1-1,0-1 0,1 0 0,0 0 0,0 0 0,0-1 0,0 0 0,1 0 0,0-1 1,0 0-1,0 0 0,1-1 0,-1 1 0,13 2 0,-16-6-7,-1 1 1,0-1-1,1 0 0,-1-1 0,1 1 0,-1 0 1,0-1-1,1 0 0,-1 0 0,0 0 0,1 0 1,-1 0-1,0-1 0,0 0 0,0 1 0,0-1 1,-1 0-1,1 0 0,4-5 0,1 0 6,-1-1 0,-1 0 0,1 0-1,-1-1 1,5-9 0,59-122 277,-76 156-204,1 0 0,1 1 0,0 0 0,-3 28 0,7-37-86,-1 0 1,1-1-1,0 1 1,0 0-1,1-1 0,0 1 1,1-1-1,0 1 1,0-1-1,0 0 0,1 0 1,0 0-1,0 0 1,9 12-1,-11-16 5,1-1 0,0 0 0,0 0 0,0 0 0,0 0 0,0 0 0,0-1 0,1 1 1,-1-1-1,0 1 0,1-1 0,-1 0 0,1 0 0,0 0 0,-1 0 0,1-1 0,0 1 0,-1-1 0,1 1 0,0-1 0,0 0 0,0 0 0,-1 0 0,1-1 0,0 1 0,3-1 0,4-3-2,0 1-1,-1-2 0,1 1 0,-1-1 0,13-10 0,-13 10-5,6-6-4,0-1 0,-1 0 0,0-1 0,18-24 0,-5 7 19,-12 12 7,0-1 1,0-1-1,-2 0 1,17-36-1,33-92 26,-49 112-20,11-30 12,-4 0 0,-3-2 0,-2 0 1,-4-1-1,7-128 0,-16 138 2,0 15 7,-2 0 0,-1-1 1,-13-79-1,13 123-38,0 0 1,0 0-1,0 0 1,0 0 0,-1 0-1,1 0 1,0 0-1,-1 0 1,1 0-1,0 0 1,-1 0 0,1 0-1,-1 1 1,0-1-1,1 0 1,-1 0-1,0 0 1,1 1 0,-1-1-1,-1 0 1,2 1-3,-1 0 0,0 0 0,1 0 1,-1 0-1,0 0 0,1 0 0,-1 0 0,1 1 1,-1-1-1,0 0 0,1 0 0,-1 0 1,1 1-1,-1-1 0,1 0 0,-1 1 0,1-1 1,-1 1-1,1-1 0,-1 1 0,1-1 1,-1 0-1,1 2 0,-6 5-1,1 1 1,0 0-1,-5 11 0,7-12 3,-15 32-37,2 1-1,2 1 1,-10 48 0,11-42-7,1 5-28,2 1 1,-6 81-1,12 109-123,4-239 188,8 170-73,-6-146 84,2-1-1,2 0 1,0-1-1,12 32 1,-10-37-2,1 4 8,1-1 0,23 39 0,-30-57-17,1 0 1,0-1 0,0 0-1,0 1 1,1-2 0,0 1-1,0 0 1,0-1 0,0 0-1,1 0 1,-1-1 0,1 1-1,0-1 1,0-1 0,12 5-1,-12-6 6,0-1-1,0 1 1,0-1-1,0 0 0,0-1 1,0 0-1,0 0 0,0 0 1,0 0-1,0-1 1,-1 0-1,1 0 0,-1-1 1,1 0-1,7-5 1,8-6 26,0-1 0,23-23 1,-41 36-27,116-102 207,-113 97-186,0 1 0,-1-1 0,0 0 0,-1 0 0,1 0-1,-1 0 1,-1-1 0,1 0 0,-1 0 0,-1 0 0,3-9 0,-12 19 16,0 1 0,0-1 1,1 1-1,0 0 0,-10 6 1,1 4-16,1 0 0,1 1 0,0 1 0,1 0 1,1 1-1,-16 28 0,22-35-10,0 0-1,1 0 1,0 0-1,1 0 1,0 1 0,1-1-1,0 1 1,-1 11-1,2-17-5,1 0-1,0 1 0,0-1 1,0 0-1,0 0 0,1 1 1,-1-1-1,1 0 0,0 0 1,1 0-1,-1 0 1,1 0-1,0 0 0,0-1 1,0 1-1,0 0 0,0-1 1,1 0-1,0 1 0,0-1 1,3 3-1,-5-5-3,0-1 0,-1 1 0,1-1-1,0 1 1,0-1 0,0 1 0,0-1 0,0 0-1,-1 1 1,1-1 0,0 0 0,0 0 0,0 1-1,0-1 1,0 0 0,0 0 0,0 0 0,0 0 0,0 0-1,0-1 1,0 1 0,0 0 0,1-1 0,0 1 0,-1-1 0,1-1 1,0 1-1,-1 0 0,1 0 0,0 0 1,-1-1-1,0 1 0,1-1 1,1-2-1,2-4 7,0-1 1,0 0-1,5-13 1,-9 18-6,23-62 217,18-88 0,-42 154-220,0 0 0,1 0-1,-1 1 1,0-1 0,0 0 0,0 0-1,0 0 1,0 0 0,0 0-1,0 0 1,0 0 0,0 0 0,0 0-1,0 0 1,0 0 0,0 0-1,1 1 1,-1-1 0,0 0-1,0 0 1,0 0 0,0 0 0,0 0-1,0 0 1,0 0 0,0 0-1,0 0 1,1 0 0,-1 0 0,0 0-1,0 0 1,0 0 0,0 0-1,0 0 1,0 0 0,0 0-1,0 0 1,1 0 0,-1 0 0,0-1-1,0 1 1,0 0 0,0 0-1,0 0 1,0 0 0,0 0 0,0 0-1,0 0 1,0 0 0,0 0-1,1 0 1,-1-1 0,2 12 36,4 10-19,0 0-1,1 0 0,1 0 1,14 24-1,-19-38-21,1 0 0,0 0 0,1 0-1,-1-1 1,1 0 0,1 0 0,-1 0-1,1-1 1,12 10 0,-15-13 3,0 0 0,1 0 0,-1-1 0,1 1 0,-1 0 0,1-1 0,-1 0 0,1 0 0,0 0 0,-1-1 0,1 1 0,0-1 0,0 0 0,-1 0 0,1 0 0,0 0 0,0-1-1,-1 1 1,1-1 0,0 0 0,-1 0 0,7-3 0,4-4 10,-1-1 0,1 0 0,-2-1-1,1-1 1,-1 0 0,-1 0-1,0-1 1,0 0 0,-2-1 0,1-1-1,-2 1 1,0-1 0,0-1 0,-1 1-1,-1-1 1,-1-1 0,0 1 0,-1-1-1,3-16 1,-7 29-2,1-1-1,-1 1 1,0-1-1,1 0 1,-2 1 0,1-1-1,0 1 1,-1-1-1,0 0 1,1 1 0,-1 0-1,-1-1 1,1 1-1,0-1 1,-1 1 0,0 0-1,0 0 1,0 0-1,0 0 1,0 0 0,-1 1-1,1-1 1,-1 0-1,0 1 1,1 0 0,-1 0-1,0 0 1,-1 0-1,1 0 1,-3-1 0,3 2 9,-9-4 82,12 5-98,0 0 0,-1 0 0,1 0 0,0 0 0,0 0 0,-1 0 0,1 0 0,0 0 0,-1 0-1,1 1 1,0-1 0,0 0 0,-1 0 0,1 0 0,0 0 0,0 1 0,-1-1 0,1 0 0,0 0-1,0 1 1,0-1 0,-1 0 0,1 0 0,0 1 0,0-1 0,0 0 0,0 1 0,0-1 0,0 0-1,0 0 1,-1 1 0,1-1 0,0 0 0,0 1 0,0-1 0,0 0 0,0 1 0,0-1 0,1 0 0,-1 1-1,0-1 1,1 5-4,1-1 0,0 0 0,0 0 0,1 0 0,-1 0 0,1 0 0,-1 0 0,6 4 0,5 9-22,32 46-78,-31-45 60,0 1 1,-1 1-1,19 41 1,-29-54 30,31 65-88,-30-65 92,0 0-1,1 0 0,0-1 1,0 1-1,0-1 0,1-1 1,10 10-1,-13-14 9,-1 0-1,1 1 1,0-1 0,-1 0-1,1 0 1,0-1 0,0 1 0,-1-1-1,1 1 1,0-1 0,0 0-1,0 0 1,0 0 0,-1 0-1,1-1 1,0 1 0,0-1-1,0 1 1,3-3 0,4 0 7,0-2 1,0 1-1,17-12 1,-10 4 1,0-2-1,0 0 1,-2-1 0,1 0-1,-2-1 1,0-1-1,-1-1 1,-1 0 0,17-34-1,4-15 64,33-104-1,-61 156-64,16-57 44,-3-1-1,12-92 0,-20 103-19,10-198 87,-18 217-102,-1 28-7,-1-1 1,-3-21-1,3 33-4,-1 0-1,0 0 0,0 0 1,0 1-1,0-1 1,0 0-1,-1 0 1,0 1-1,0-1 1,0 1-1,0-1 1,0 1-1,-1 0 1,-3-4-1,5 7-4,0 0 0,1-1 1,-1 1-1,0 0 0,0 0 0,0 0 0,0-1 0,1 1 1,-1 0-1,0 0 0,0 0 0,0 0 0,0 1 0,1-1 1,-1 0-1,0 0 0,0 0 0,0 1 0,1-1 0,-1 0 1,0 1-1,0-1 0,1 0 0,-1 1 0,0-1 1,0 2-1,-21 16-17,22-18 16,-9 10-19,-1 1 0,2 0 0,-1 1 0,2 0 0,0 0 0,0 1 0,1 0 0,1 0 0,0 0-1,0 1 1,-3 24 0,-1 15-118,-3 96 0,11-120 100,4 333-403,3-294 284,25 114 0,-26-157 143,0-6 22,1-1 0,1 0 1,0 0-1,18 30 0,-23-45 1,-1-2-4,-1 0 0,1 0 0,-1 0 0,1 0 0,0 0 0,-1 0-1,1 0 1,0 0 0,0 0 0,0 0 0,0 0 0,0-1 0,0 1 0,0 0 0,0-1 0,0 1 0,0-1 0,1 1 0,-1-1 0,0 1 0,0-1 0,0 0 0,1 0 0,-1 1 0,0-1 0,0 0 0,1 0 0,-1 0 0,0-1 0,0 1 0,0 0 0,1 0 0,-1-1 0,2 0-1,3-2 10,1 0-1,-1 0 0,0-1 1,-1 0-1,8-6 0,1-1 16,6-4 15,0-1 1,-1-1-1,0-1 1,-1 0-1,23-34 1,-34 43-7,0 0-1,1 0 1,16-14 0,-22 21-27,0 1 0,0-1 0,0 1 0,1 0 0,-1 0 0,0 0 0,1 0 0,-1 0 0,1 0 0,4 0 0,-6 1-5,0 0-1,1 0 0,-1 0 1,0 0-1,1 0 0,-1 1 0,0-1 1,0 0-1,1 1 0,-1-1 1,0 1-1,0-1 0,0 1 0,0 0 1,1 0-1,-1-1 0,0 1 1,0 0-1,0 0 0,-1 0 0,1 0 1,1 1-1,3 7 14,0-1 0,0 1 1,-1 0-1,0 0 0,0 0 0,-1 1 1,-1-1-1,3 15 0,0 11 44,1 35-1,-5-38-55,0 0-7,1 0 0,2 0-1,8 36 1,-11-67-1,-1-1 0,0 1 0,0-1 0,0 1 0,1-1 0,-1 0 0,0 1 0,0-1 0,1 1 0,-1-1 0,0 0 0,1 1 0,-1-1 0,0 0 0,1 0 0,-1 1 0,1-1 0,-1 0 0,0 0 0,1 1 0,-1-1 0,1 0 0,-1 0 0,1 0 0,-1 0 0,1 0 0,-1 0 0,1 0 0,-1 0 0,1 0 0,-1 0 0,0 0 0,1 0 0,-1 0 0,1 0 0,-1 0 0,1 0 0,-1-1 0,1 1 0,-1 0 0,0 0 0,1 0 0,-1-1 0,1 1 0,-1 0 0,0-1 0,1 0 0,23-17 0,-21 15 0,13-12 0,0-1 0,-1-1 0,-1 0 0,-1-1 0,0 0 0,-1-1 0,-1-1 0,10-24 0,-14 28 0,-5 8 0,1 1 0,0-1 0,1 0 0,0 1 0,0 0 0,1 0 0,-1 0 0,1 1 0,1-1 0,6-5 0,-12 12 0,0-1 0,1 1 0,-1 0 0,1-1 0,-1 1 0,1 0 0,-1-1 0,0 1 0,1 0 0,0 0 0,-1-1 0,1 1 0,-1 0 0,1 0 0,-1 0 0,1 0 0,-1 0 0,1 0 0,-1 0 0,1 0 0,0 0 0,-1 0 0,1 0 0,-1 0 0,1 0 0,-1 0 0,1 0 0,-1 1 0,1-1 0,-1 0 0,1 0 0,-1 1 0,1-1 0,-1 0 0,1 1 0,-1-1 0,1 0 0,-1 1 0,0-1 0,1 1 0,-1-1 0,0 1 0,1-1 0,-1 1 0,0-1 0,0 1 0,0-1 0,1 1 0,-1-1 0,0 1 0,0-1 0,0 1 0,0-1 0,0 1 0,0 0 0,1 5 0,-1 0 0,1-1 0,-1 1 0,-2 10 0,-6 31 0,-2-1 0,-3 0 0,-1 0 0,-3-1 0,-1-1 0,-32 54 0,35-71 0,-1 0 0,-40 47 0,47-64 0,0 0 0,0-1 0,-1 0 0,0-1 0,-1 0 0,0-1 0,0 0 0,-1 0 0,-20 8 0,28-14 0,-1 1 0,0-1 0,1 0 0,-1-1 0,0 1 0,-9-1 0,12 0 0,1 0 0,-1 0 0,1 0 0,-1 0 0,0-1 0,1 1 0,-1-1 0,1 0 0,-1 1 0,1-1 0,0 0 0,-1 0 0,1 0 0,0 0 0,-1 0 0,1 0 0,0 0 0,0 0 0,0 0 0,0 0 0,0-1 0,0 1 0,-1-3 0,-1-3 0,1 0 0,0 0 0,1 0 0,0 0 0,0-1 0,0 1 0,1 0 0,0-1 0,0 1 0,1 0 0,0-1 0,0 1 0,1 0 0,3-11 0,0 3 0,1 1 0,0 0 0,0 0 0,2 1 0,0 0 0,9-12 0,-3 8 0,1 2 0,1-1 0,0 2 0,0 0 0,2 1 0,35-20 0,-3 7 0,76-28 0,-77 38 0,1 2 0,-1 3 0,2 2 0,-1 2 0,1 2 0,55 2 0,-99 3 0,0 0 0,-1-1 0,0 1 0,1 1 0,-1-1 0,0 1 0,1 0 0,-1 0 0,0 1 0,0 0 0,7 3 0,-12-4 17,-1-1 0,0 0 0,1 1 0,-1-1 0,0 0 0,1 1 0,-1-1 0,0 1 0,0-1 0,1 1 0,-1-1 0,0 0 0,0 1 0,0-1-1,1 1 1,-1-1 0,0 1 0,0-1 0,0 1 0,0-1 0,0 1 0,0-1 0,0 1 0,0-1 0,0 1 0,-1-1 0,1 1 0,0-1 0,0 2 0,-11 15 492,-11 3-5599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0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9144,'0'0'1956,"11"-9"-888,2-4-650,-5 6-59,0 0-1,0 0 1,1 0-1,0 1 1,0 0-1,13-6 1,-21 12-323,-1 0-1,0 0 1,0-1 0,1 1 0,-1 0 0,0 0 0,1 0 0,-1 0 0,0 0 0,1 0 0,-1-1 0,1 1 0,-1 0 0,0 0 0,1 0 0,-1 0 0,0 0 0,1 0 0,-1 0 0,0 1 0,1-1 0,-1 0 0,0 0 0,1 0 0,-1 0 0,0 0 0,1 0 0,-1 1 0,0-1 0,1 0 0,-1 0-1,0 1 1,0-1 0,1 0 0,-1 0 0,0 1 0,0-1 0,1 0 0,-1 1 0,0-1 0,0 0 0,0 0 0,0 1 0,0-1 0,1 1 0,-1-1 0,0 0 0,0 1 0,0-1 0,0 0 0,0 1 0,0-1 0,0 0 0,0 1 0,0-1 0,0 0 0,0 1 0,-1-1 0,1 1 0,-5 25 803,4-25-781,-46 129 2365,44-119-1386,6-11-165,9-12 186,-9 7-958,0 1-14,0 0 0,0 0 0,-1-1 0,1 0-1,-1 1 1,-1-1 0,1 0 0,-1 0 0,1 0 0,-1-6 0,0 8-21,0-1-1,-1 0 1,1 0-1,-1 1 0,0-1 1,-1 0-1,1 0 0,-1 1 1,1-1-1,-1 0 1,0 1-1,0-1 0,-1 1 1,1-1-1,-2-2 1,0 2-19,1 1 196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5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5320,'0'0'14090,"4"-10"-13683,14-30-6,-17 37-340,1 1 1,0-1-1,0 1 0,0-1 1,0 1-1,0 0 0,0 0 0,1 0 1,-1 0-1,1 1 0,-1-1 1,1 0-1,4-1 0,4-2 192,-8 3-149,0 0 1,0 0 0,0 0-1,0 1 1,1 0 0,-1-1 0,1 1-1,-1 1 1,1-1 0,-1 0-1,1 1 1,-1 0 0,8 0-1,-9 0-61,0 1-1,0-1 1,0 1-1,0 0 0,0 0 1,0 0-1,0 0 0,0 0 1,0 0-1,0 1 0,0-1 1,-1 0-1,1 1 0,-1 0 1,1-1-1,-1 1 0,1 0 1,-1 0-1,0 0 1,0 0-1,0 0 0,1 3 1,2 6 57,0 0 1,-1 0 0,0 1 0,-1-1 0,1 13 0,-1 61 343,-1-12 21,0-51-326,-1-13-64,0-1 1,1 1 0,0-1 0,0 1-1,1-1 1,0 0 0,1 0-1,4 11 1,-4-14-30,0 0-1,0 0 1,1-1-1,-1 1 1,1-1 0,0 0-1,0 0 1,0 0-1,0-1 1,1 1-1,0-1 1,-1 0-1,1 0 1,8 2 0,-10-3-22,0-1 0,0 0 0,0-1 0,0 1 1,0-1-1,0 1 0,0-1 0,0 0 0,0 0 1,0 0-1,0 0 0,1-1 0,-1 1 1,0-1-1,0 0 0,0 0 0,-1 0 0,1 0 1,0 0-1,0-1 0,-1 1 0,1-1 0,0 0 1,-1 0-1,0 0 0,1 0 0,3-5 1,5-10 77,0-1 0,-1 0 0,0-1 0,-2 0 0,10-31 0,-14 38-56,60-194 675,-53 153-459,-4 16-22,-6 36-231,-1 0 1,0 0 0,1-1-1,-1 1 1,0 0 0,1 0-1,-1 0 1,1 0 0,0 0-1,-1 0 1,1 0-1,0 0 1,0 0 0,0 0-1,0 0 1,0 0 0,0 0-1,0 0 1,0 1 0,0-1-1,0 0 1,2 0 0,0 0 3,-1 1 1,1 0 0,0 0 0,0 0 0,-1 0 0,1 0 0,0 0 0,-1 1 0,1-1 0,3 2-1,0 0 34,0 1 0,1 1-1,-1-1 1,0 1-1,-1 0 1,1 0-1,-1 1 1,0-1-1,0 1 1,8 11-1,-7-7 69,-6-7-78,1-1 1,-1 0 0,1 1 0,-1-1 0,1 0 0,0 0 0,0 1 0,0-1 0,0 0 0,-1 0 0,1 0 0,1 0 0,-1 0 0,0 0 0,0 0 0,2 1 0,-1 15-1525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5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8032,'0'0'10375,"-6"13"-9807,-6 11-15,1 0-1,-13 42 1,22-54-276,1 0 1,0 0-1,1 0 1,0 0 0,1 0-1,0 0 1,1 0-1,0 0 1,5 13 0,-6-21-168,0-1 0,1 1 0,-1 0 1,1-1-1,0 1 0,0-1 1,1 1-1,-1-1 0,1 0 0,-1 0 1,1 0-1,5 4 0,-7-6-76,1 0-1,-1-1 1,1 1-1,-1 0 0,1 0 1,-1-1-1,1 1 1,0-1-1,-1 1 1,1-1-1,0 1 1,-1-1-1,1 0 0,0 0 1,-1 0-1,1 0 1,0 0-1,0-1 1,-1 1-1,1 0 1,0-1-1,-1 1 1,1-1-1,-1 0 0,1 1 1,-1-1-1,1 0 1,-1 0-1,1 0 1,-1 0-1,2-1 1,5-6 51,-1 1 0,0-1 0,0-1 0,-1 1 0,0-1 1,0 0-1,7-17 0,24-73 757,-28 71-404,-9 27-407,0 0 0,0 1 0,0-1 0,0 0 0,1 1 0,-1-1 0,0 0 0,0 1 0,1-1-1,-1 1 1,0-1 0,1 0 0,-1 1 0,0-1 0,1 1 0,-1-1 0,1 1 0,-1-1 0,1 1 0,-1 0 0,1-1 0,-1 1 0,2-1 0,-1 1-12,-1 1 0,1-1 1,-1 1-1,0-1 0,1 1 0,-1-1 1,1 1-1,-1-1 0,0 1 0,1 0 0,-1-1 1,0 1-1,1-1 0,-1 1 0,0 0 1,0-1-1,0 1 0,0 0 0,6 41 165,-2 126 25,-5-143-172,-2 0-1,-1 0 1,0 0 0,-15 41 0,8-31 23,8-23-21,-1 0 0,0 0 1,-1 0-1,0 0 1,-1-1-1,-1 0 0,-11 16 1,17-26-28,0 0 1,0 0-1,0 0 0,0-1 1,0 1-1,0 0 1,-1 0-1,1-1 1,0 1-1,-1-1 0,1 1 1,-1-1-1,1 1 1,0-1-1,-1 0 1,1 0-1,-1 0 0,1 0 1,-1 0-1,1 0 1,0 0-1,-1 0 0,1-1 1,-1 1-1,1 0 1,0-1-1,-1 1 1,1-1-1,-2-1 0,1 1 0,1 0 0,-1 0 0,0 0 0,1 0-1,-1 0 1,1-1 0,-1 1 0,1 0-1,0-1 1,-1 0 0,1 1 0,0-1 0,0 0-1,0 1 1,0-1 0,1 0 0,-1 0-1,0 0 1,1 0 0,-1-3 0,1 2-2,0-1 1,0 1 0,0 0-1,1-1 1,0 1 0,-1 0-1,1-1 1,0 1 0,1 0-1,-1 0 1,1 0 0,-1 0-1,1 0 1,0 0 0,0 0-1,0 1 1,0-1 0,1 1-1,3-4 1,5-3 16,0 1 0,1 0 0,18-8 0,-16 8-7,12-7 25,2 1 0,0 2 0,0 0 0,1 2 0,0 1 0,35-5 0,-57 13-12,-1-1 0,0 0 0,0 1 0,0-2 1,9-3-1,1-6-4341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5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7328,'0'0'15650,"9"8"-15379,-5-4-235,-1 0-10,1 0 1,-1-1-1,1 0 1,0 0-1,0 0 1,1 0-1,-1-1 1,0 1-1,1-1 1,0 0-1,-1 0 1,1-1-1,0 0 1,0 0-1,0 0 1,6 0-1,85 0 437,-25-1 311,93 11 0,-158-10-675,0 0-1,-1 1 1,1 0-1,0 0 1,6 4 0,12 4 538,-20-10-366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17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0 750 15176,'0'0'684,"13"-10"-288,52-40 79,18-13 239,83-82 0,144-193 638,-252 281-934,-44 45-162,-1 0 0,-1-1 0,21-27 0,-27 31 271,-8 11 350,-11 19-233,-41 79-108,-34 72 77,80-152-523,1 1-1,1-1 1,0 1-1,2 0 1,0 1-1,-1 41 1,5-56-50,0 0 1,1 0-1,0-1 1,0 1 0,0 0-1,1 0 1,3 8-1,-4-13-23,0 0 0,0 0 0,0 0 0,0 0-1,0 0 1,1-1 0,-1 1 0,0 0 0,1-1-1,0 1 1,-1-1 0,1 1 0,0-1-1,0 0 1,0 1 0,0-1 0,0 0 0,0-1-1,0 1 1,0 0 0,0 0 0,0-1 0,1 1-1,-1-1 1,3 0 0,6 0 32,1-1-1,-1 0 1,1-1 0,-1 0 0,0 0 0,0-2-1,0 1 1,0-1 0,17-10 0,7-5 131,45-35 1,-76 51-166,22-17 198,0-1 1,-2-1-1,-1-1 0,0-2 0,27-38 1,-44 50 527,-5 9-1014,-3 8-3036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57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8744,'0'0'12791,"15"6"-12465,0-1-237,-1 0 0,1-2 1,0 1-1,0-2 0,0 0 1,28 0-1,21-5 274,-12-2 123,0 4 1,1 1-1,65 10 0,-114-9-357,0 0 0,1 0 1,-1 1-1,0 0 0,-1 0 0,1 0 0,0 0 1,-1 0-1,1 1 0,-1 0 0,4 3 1,-5-1 497,-6-5-469,-8-9-719,6 1-2978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2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98 3912,'0'0'9816,"-9"7"-9304,-27 22 0,28-18 183,10-4 85,1-2-341,-3-3-365,0 0 0,1 1 0,0-1 0,-1 0 0,1 0 0,0 0 0,0 0 0,0 0 0,0 0 0,0 0 0,1 0 0,-1 0 0,1-1 0,-1 1 0,1 0 0,0-1 0,-1 1 0,1-1 0,0 0 0,0 0 0,0 1 0,4 0 0,6 4 173,0-1-1,21 6 1,-30-10-180,9 2 51,0 0 0,0-1 0,0 0 0,0-1-1,0 0 1,0-1 0,0 0 0,1-1 0,-1-1-1,18-4 1,-22 4-18,0 0-1,0-1 0,0-1 1,-1 1-1,1-1 0,-1 0 1,0-1-1,0 1 1,-1-2-1,1 1 0,-1-1 1,0 0-1,-1 0 1,1 0-1,-1-1 0,6-11 1,-10 16-52,1 0 0,-1-1 0,0 0 0,0 1 0,0-1 0,0 0-1,0 1 1,-1-1 0,0 0 0,1 0 0,-1 0 0,0 1 0,0-1 0,0 0 0,-1 0 0,1 0 0,-2-4 0,1 4-2,-1-1 0,0 0 0,0 1-1,0 0 1,0 0 0,0-1 0,-1 1 0,1 0-1,-1 1 1,0-1 0,-4-3 0,-1 1 8,1 0 1,-1 0 0,1 1 0,-1 1-1,0-1 1,-1 1 0,1 1-1,-1-1 1,1 1 0,-16-1-1,12 3-11,0 0-1,0 1 1,0 0 0,0 1-1,0 1 1,0 0 0,0 0-1,1 1 1,-14 7-1,8-2 27,0 0-1,0 1 1,1 1-1,-29 26 0,41-33-50,-1 0 1,2 0-1,-1 0 0,0 0 0,1 1 0,-1-1 0,1 1 0,1 0 1,-1 0-1,1 0 0,-1 0 0,2 1 0,-1-1 0,0 1 0,1-1 0,0 1 1,0-1-1,1 1 0,0-1 0,0 1 0,0 0 0,1-1 0,-1 1 1,1-1-1,0 1 0,1-1 0,0 1 0,0-1 0,0 0 0,0 0 1,1 0-1,3 6 0,1-1 35,1 1 0,0-1 0,1-1 0,0 0 1,0 0-1,19 13 0,-20-17-27,0 0-1,-1-1 1,1 0 0,1-1 0,-1 0 0,0 0 0,1-1-1,0 0 1,-1 0 0,15 0 0,-4-1 15,3 1 25,1-1 0,0-1 0,-1-1 0,1 0 0,34-9 0,-22-1-215,42-10 670,-66 19-1779,1 0 1,17 1-1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2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5920,'0'0'9878,"17"2"-9245,33 4-53,1-3-1,77-4 0,502-90 3225,-617 88-3684,-2 0 58,0 1 0,1 0 0,-1 1 0,0 0 0,1 0 0,-1 1 0,13 2 0,-18 0-71,-6-2-94,0 0-1,1 0 1,-1 1 0,0-1-1,1 0 1,-1 0-1,0 0 1,1 0-1,-1 0 1,0 0-1,0 0 1,1 0 0,-1 0-1,0 0 1,1 0-1,-1 0 1,0 0-1,1 0 1,-1 0-1,0 0 1,1 0-1,-1-1 1,0 1 0,1 0-1,-1 0 1,0 0-1,0 0 1,1-1-1,-1 1 1,0 0-1,1-1 1,-1 1 47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3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5520,'0'0'6456,"4"9"-5691,-3-6-706,4 7 183,0 0 0,-1 0 0,0 1 1,0 0-1,2 18 0,3 56 1688,-2 90 0,2-92 1583,-4-102-2548,21-125 42,-21 127-865,0 0 0,1 1 0,0-1-1,1 1 1,1 1 0,14-21 0,-20 33-117,-1 1 0,1 0 0,-1 0 0,1 0 0,0 0 0,0 0 0,0 1 0,0-1 0,0 1 0,0-1 0,0 1 0,1 0 0,-1-1 0,1 1 0,-1 0 0,1 1 0,-1-1 1,1 0-1,-1 1 0,5-1 0,-5 1-10,0 1 1,1-1 0,-1 1-1,0 0 1,1 0 0,-1-1-1,0 1 1,0 1 0,0-1 0,0 0-1,0 0 1,0 1 0,0-1-1,0 1 1,0 0 0,-1 0-1,1-1 1,0 1 0,-1 0 0,0 0-1,3 5 1,2 7 35,0 0 1,-1 0-1,0 0 0,-1 1 1,-1 0-1,2 16 0,3 12 186,-2-29 19,-6-14-244,1 1 0,-1-1-1,0 0 1,0 0-1,0 0 1,1 0-1,-1 1 1,0-1-1,0 0 1,1 0-1,-1 0 1,0 0 0,1 0-1,-1 0 1,0 0-1,0 0 1,1 0-1,-1 0 1,0 0-1,1 0 1,-1 0 0,0 0-1,0 0 1,1 0-1,-1 0 1,0 0-1,1 0 1,-1-1-1,3-1 40,0 0-1,-1 0 1,1-1-1,-1 1 1,1-1-1,2-4 1,-5 6-55,26-34 175,-11 14-46,23-24 1,-33 39-75,1 0 0,0 1-1,1 0 1,-1 0 0,1 0 0,0 1-1,0 0 1,11-4 0,-15 7-24,-1 0 0,1 0 1,0 0-1,0 0 0,0 0 1,0 1-1,0-1 0,5 1 0,-6 0-14,-1 1-1,1 0 0,0-1 0,-1 1 1,1 0-1,-1 0 0,1 0 0,-1 0 1,1 0-1,-1 0 0,0 0 0,1 1 0,-1-1 1,0 0-1,2 4 0,3 5 38,0 0 1,-1 0-1,0 1 0,-1 0 1,0 0-1,-1 0 0,0 0 0,2 18 1,2 5 77,-3-18 139,0 1 0,-2 0 0,2 24 0,-4-41-272,0 1-1,0-1 0,0 0 0,0 0 0,0 0 0,0 0 1,0 0-1,0 0 0,0 0 0,0 0 0,0 1 0,1-1 1,-1 0-1,0 0 0,0 0 0,0 0 0,0 0 0,0 0 1,0 0-1,0 0 0,0 0 0,0 0 0,1 0 0,-1 0 0,0 0 1,0 0-1,0 0 0,0 0 0,0 0 0,0 0 0,0 0 1,0 0-1,1 0 0,-1 0 0,0 0 0,0 0 0,0 0 1,0 0-1,0 0 0,0 0 0,0 0 0,1 0 0,-1 0 1,0 0-1,0 0 0,0 0 0,0 0 0,0 0 0,0 0 1,0 0-1,0 0 0,0-1 0,1 1 0,9-7-147,10-9-2515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3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10344,'0'0'5738,"-4"9"-5125,-10 24-94,1-6 305,2 0 0,1 1 0,-7 32 0,15-51-602,2-1 0,-1 0 1,1 0-1,0 1 0,1-1 0,0 0 1,0 0-1,1 1 0,0-1 0,1 0 0,6 14 1,-9-21-177,1 1-1,0-1 1,-1 0 0,1 1 0,0-1 0,0 0 0,0 0 0,0 0 0,0 1 0,0-1 0,1 0 0,-1-1 0,0 1 0,1 0-1,-1 0 1,0 0 0,1-1 0,-1 1 0,1-1 0,-1 1 0,3 0 0,-2-1 9,1 0 1,0 0-1,0-1 1,-1 1-1,1 0 0,0-1 1,-1 0-1,1 1 1,-1-1-1,1 0 1,3-2-1,5-4 77,-1 0-1,1 0 1,-1-1-1,9-9 1,-18 16-124,16-15 154,-1 0 1,-1-1-1,-1-1 0,13-19 1,-21 23-12,-2 6 332,0 16-126,-1 3-293,1 0-1,0-1 1,0 0 0,1 0 0,0 0 0,1 0 0,0-1 0,0 0 0,1 0 0,16 15 0,-19-20-25,1-1 0,0 1 0,0-1 0,0-1 0,1 1 0,-1-1 0,1 0 0,-1 0 0,1 0 0,11 1 0,-13-2-1,-1-1 0,1 0 0,0 0 0,-1-1 0,1 1-1,0-1 1,-1 0 0,1 0 0,-1 0 0,1 0 0,-1-1 0,0 1-1,1-1 1,-1 0 0,0 0 0,0 0 0,0 0 0,5-5-1,-1-1 52,0-1 0,-1 1 0,0-1 0,0 0 0,-1-1 0,0 1-1,-1-1 1,4-11 0,-2 4 70,-2 0 1,0-1-1,-1 0 0,2-18 0,-5 32-97,0 0-1,0 0 1,0-1-1,0 1 0,-1 0 1,0 0-1,0 0 0,0 0 1,0 0-1,0 0 0,-3-5 1,3 8-52,0 0 0,0-1 0,0 1 1,0 0-1,0 0 0,0 0 0,0 0 1,-1 0-1,1 0 0,0 0 0,-1 1 0,1-1 1,0 0-1,-1 1 0,1-1 0,-1 1 0,1-1 1,-1 1-1,1 0 0,-1 0 0,1-1 0,-1 1 1,1 0-1,-1 0 0,0 1 0,1-1 0,-1 0 1,1 0-1,-1 1 0,1-1 0,-1 1 0,-1 1 1,-17 9-690,14-6-3161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33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6224,'0'0'8682,"-8"11"-8132,-46 86 1071,36-54-885,1 1-1,2 1 1,2 0 0,-14 91-1,16-38 386,2 130 0,11-166-661,2 1 0,16 73 0,-11-96-258,1-1 0,2 0 1,2-1-1,1-1 1,22 38-1,-20-48-29,0-1-1,2-1 0,1-1 1,1 0-1,1-1 0,39 29 1,-57-48-126,1-1 1,0 0-1,-1 0 1,1 0-1,1-1 1,-1 0-1,0 0 1,8 2-1,46 5 899,-46-8-1935,1 1-1,0 0 0,13 5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5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9648,'0'0'7945,"-3"10"-7597,1-1-226,-1-1 1,1 0 0,-2 0-1,1 0 1,-1 0 0,0-1-1,0 0 1,-1 0 0,0 0-1,-1 0 1,1-1 0,-1 1-1,-10 7 1,6-5 213,-7 5 236,17-13-542,-1-1 1,1 0-1,0 0 1,-1 1 0,1-1-1,-1 0 1,1 0-1,0 0 1,-1 0 0,1 1-1,-1-1 1,1 0-1,-1 0 1,1 0 0,-1 0-1,1 0 1,0 0-1,-1 0 1,1 0 0,-1-1-1,1 1 1,-1 0 0,1 0-1,0 0 1,-1 0-1,1-1 1,-1 1 0,1 0-1,0 0 1,-1-1-1,1 1 1,0 0 0,-1 0-1,1-1 1,0 1-1,-1-1 1,1 0 0,0 0 23,0-1 0,1 0-1,-1 0 1,1 1 0,0-1 0,-1 0 0,1 1 0,0-1 0,0 1 0,0-1 0,0 1 0,0-1 0,1 1 0,-1 0 0,0-1 0,3 0-1,0-3 100,0-1 23,-2 3-67,0-1 1,1 1-1,0 0 0,-1 0 1,7-5-1,-8 8-57,0-1 0,-1 1 1,1-1-1,0 1 0,0-1 0,0 1 0,0 0 0,0-1 1,0 1-1,0 0 0,0 0 0,0 0 0,0 0 0,0 0 1,0 0-1,0 0 0,0 0 0,0 0 0,-1 1 0,1-1 1,0 0-1,0 1 0,0-1 0,0 0 0,0 1 1,0-1-1,0 1 0,-1-1 0,2 2 0,-2-2-6,12 10 791,-8-5-225,-8-2 164,-11-11 1600,15 8-2366,-1 0 0,1 0 0,-1 0 1,1 0-1,0 0 0,-1 0 0,1 0 0,-1 0 1,1 0-1,-1 0 0,1 0 0,-1 1 0,1-1 1,0 0-1,-1 0 0,1 1 0,-1-1 0,1 0 1,0 0-1,-1 1 0,1-1 0,0 0 0,-1 1 1,1-1-1,0 1 0,0-1 0,-1 0 0,1 1 1,0-1-1,0 1 0,0-1 0,0 1 0,-1-1 1,1 0-1,0 1 0,0-1 0,0 1 0,0-1 1,0 1-1,0-1 0,0 1 0,1 0 0,-2-2 252,-1-2-11,11 2-138,-4 1-72,-1 0 0,1 0 1,-1 1-1,1 0 0,0 0 1,-1 0-1,0 0 0,1 1 1,-1 0-1,0 0 0,1 0 1,-1 0-1,-1 1 0,1-1 1,0 1-1,0 0 0,-1 0 1,0 0-1,0 1 0,0-1 1,0 1-1,5 8 0,-5-7 12,-1 1 1,1 0-1,-1 0 0,0 1 0,0-1 0,-1 0 0,0 1 0,0-1 0,-1 1 0,1-1 0,-1 1 1,-1-1-1,1 1 0,-1-1 0,-1 1 0,-1 7 0,-2 0-53,-1 0 0,0 0 0,0 0 0,-1-1 0,-1 0 0,0-1 0,-1 0 0,-1 0 0,0 0 0,0-2 0,-1 1 0,0-1 0,-1-1 0,-25 16 0,25-19 0,4-1 0,0 0 0,-1-1 0,0-1 0,1 0 0,-1 0 0,-12 3 0,7-8 851,8-2-5641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0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1042 8240,'0'0'12654,"11"4"-12211,37 10-2,-44-14-351,0 0-1,0 0 1,0 0 0,0-1 0,0 0-1,0 0 1,0 0 0,0 0-1,0 0 1,-1-1 0,1 1-1,0-1 1,-1 0 0,1 0 0,-1-1-1,0 1 1,4-4 0,-4 4-16,-1 0 1,0 1 0,0-1-1,-1 0 1,1 0 0,0 0-1,-1 0 1,1 0 0,-1 0-1,0-1 1,1 1 0,-1 0 0,0-1-1,-1 1 1,1-1 0,0 1-1,-1-1 1,1 1 0,-1-1-1,0-4 1,0 4-6,-1 0 0,1 0 0,-1 0 0,0 0 0,0 0 0,-1 0 0,1 0 1,0 0-1,-1 1 0,0-1 0,0 0 0,0 1 0,0 0 0,0-1 0,0 1 0,-5-4 0,4 3-31,-1 1 0,1-1 0,-1 1 0,0-1 0,1 1 0,-1 0 0,0 1 0,0-1 0,0 1 0,-1 0-1,1 0 1,0 0 0,0 0 0,-1 1 0,1-1 0,-5 1 0,1 2 13,0-1 1,0 1-1,0 0 1,0 1-1,0 0 0,1 0 1,-13 8-1,14-7-17,0 0-1,0 1 0,0 0 1,0 0-1,1 0 0,0 1 1,0-1-1,1 1 1,0 1-1,0-1 0,0 1 1,0-1-1,-4 14 0,6-15-5,0 1 0,1-1 0,-1 1 1,1-1-1,0 1 0,0-1 0,1 1 0,0 0 0,0-1 0,0 1 0,1 0 0,-1-1 0,1 1 0,1-1 0,-1 1 0,1-1 0,0 0 0,0 1 0,4 5 0,-1-5 24,0 0 0,0-1 0,1 1 0,0-1 0,0 0 0,0-1 0,0 1 0,1-1 0,0-1 0,0 1 0,0-1 0,13 4 0,-9-4 20,0 0 1,0-1-1,0 0 1,0 0-1,0-1 1,0-1-1,0 0 1,15-2-1,-15 1 4,-4 0-31,-1 1 0,0-1-1,1-1 1,-1 1 0,0-1-1,0 0 1,0 0 0,0 0-1,-1-1 1,1 0-1,-1 0 1,1-1 0,9-7-1,12-18 94,0 0 0,-1-1-1,37-61 1,-43 57-94,-2 0-1,-1-1 1,-2-1 0,-1-1-1,-2 0 1,7-41-1,-13 48-51,19-123-59,-22 121-34,-1-1 1,-4-55-1,1 73-12,1 7-1,-1 1 1,1 0-1,-1 0 1,-3-10-1,4 16 89,-1 0 1,1-1-1,-1 1 0,1 0 1,-1 0-1,0-1 0,1 1 1,-1 0-1,0 0 0,0 0 1,0 0-1,0 0 0,1 0 1,-2 0-1,1 1 0,0-1 1,0 0-1,0 0 0,0 1 1,0-1-1,-1 1 0,1-1 1,0 1-1,0 0 0,-1-1 1,1 1-1,0 0 0,-1 0 0,-1 0 1,2 0 7,-1 1 0,0-1 0,0 1 1,0 0-1,0 0 0,1 0 0,-1 0 0,1 0 1,-1 0-1,0 1 0,1-1 0,0 0 1,-1 1-1,1-1 0,0 1 0,-2 2 0,-16 27-44,8-2 70,0 0-1,3 0 1,0 1 0,2 0-1,-4 48 1,7-61 20,-1 26 133,2 0 0,2 1-1,2-1 1,14 83-1,-10-99 6,1-1 0,2 0-1,19 45 1,-26-68-134,-1 1 1,0-1-1,1 0 1,0 1-1,0-1 0,0 0 1,0 0-1,0 0 1,1 0-1,-1-1 0,1 1 1,-1-1-1,1 1 1,0-1-1,0 0 0,0 0 1,1-1-1,-1 1 1,0 0-1,1-1 0,6 2 1,-7-3-18,1 0 1,-1 0 0,1 0 0,0-1-1,-1 1 1,1-1 0,-1 0-1,1 0 1,-1 0 0,0 0-1,1-1 1,-1 1 0,0-1-1,5-3 1,3-4 29,0 0 0,13-14 0,-22 21-36,3-4 14,0 0-1,-1 0 0,0 0 0,0 0 1,-1-1-1,3-7 0,14-23 128,-17 33-136,0-1 0,-1 1 0,0-1 1,0 1-1,-1-1 0,1 0 0,-1 0 1,0 0-1,1-5 0,0-46 282,-2 53-258,-1 9-13,0 0 0,-1 0 0,1 0 0,-4 7 0,-5 17-56,6-15 9,1 1 1,-1 25-1,4-34 29,0-1 0,0 0 0,0 1 0,1-1 0,0 1 0,1-1 0,0 0 0,-1 0 0,5 9 0,-4-13-3,0 0-1,-1 0 1,1 0-1,0 0 1,0-1-1,0 1 1,0 0-1,0-1 1,0 0-1,0 0 1,0 1 0,1-1-1,-1 0 1,0-1-1,1 1 1,-1 0-1,1-1 1,-1 1-1,1-1 1,-1 0-1,1 0 1,-1 0-1,3 0 1,3-1 6,0 1 1,-1-1 0,1 0 0,-1-1-1,1 0 1,9-4 0,-4 0-12,0 0 0,-1-1 0,0-1 0,-1 0 0,0-1 0,0 0 0,-1-1 0,0 0 0,0 0 0,-1-1 0,-1 0 0,13-21 0,-2 4 0,-13 22 0,-1-1 0,-1-1 0,1 1 0,4-11 0,-9 17 0,0 0 0,1 0 0,-1 1 0,0-1 0,0 0 0,1 0 0,-1 0 0,0 1 0,1-1 0,-1 0 0,1 1 0,-1-1 0,1 0 0,-1 1 0,1-1 0,0 0 0,-1 1 0,1-1 0,0 1 0,-1 0 0,1-1 0,0 1 0,-1-1 0,1 1 0,0 0 0,0 0 0,0-1 0,1 1 0,-1 0 0,0 1 0,0-1 0,0 1 0,0 0 0,0-1 0,0 1 0,0 0 0,0 0 0,0 0 0,0-1 0,0 1 0,-1 0 0,1 0 0,0 0 0,-1 0 0,2 2 0,1 4 0,0 0 0,0-1 0,0 1 0,-1 0 0,2 13 0,-3-4 0,-1 0 0,-1 0 0,-3 16 0,-1 29 0,46-131 0,-32 53 0,1 0 0,1 1 0,23-28 0,-33 43 0,-1 1 0,1-1 0,-1 1 0,1-1 0,-1 1 0,1-1 0,-1 1 0,1-1 0,-1 1 0,1 0 0,-1-1 0,1 1 0,0 0 0,-1 0 0,1-1 0,0 1 0,-1 0 0,1 0 0,0 0 0,-1 0 0,1 0 0,0 0 0,0 0 0,-1 0 0,1 0 0,0 0 0,-1 0 0,1 0 0,0 1 0,-1-1 0,1 0 0,-1 0 0,1 1 0,0-1 0,-1 0 0,1 1 0,-1-1 0,1 1 0,-1-1 0,1 1 0,-1-1 0,1 1 0,-1-1 0,1 1 0,-1-1 0,0 1 0,1 0 0,-1-1 0,0 1 0,0-1 0,1 1 0,-1 0 0,0-1 0,0 2 0,3 6 0,-1 0 0,0 0 0,2 12 0,-4-17 0,2 18 0,0 32 0,0-51 0,3-6 0,3-7 0,-1 1 0,0 0 0,12-14 0,-13 18 0,-1-1 0,0 1 0,0-1 0,0 0 0,-1-1 0,0 1 0,0-1 0,2-8 0,4-3 0,-10 18 0,0 1 0,0 0 0,0-1 0,0 1 0,0 0 0,1-1 0,-1 1 0,0-1 0,0 1 0,0 0 0,0-1 0,1 1 0,-1 0 0,0 0 0,0-1 0,1 1 0,-1 0 0,0-1 0,0 1 0,1 0 0,-1 0 0,0 0 0,1-1 0,-1 1 0,0 0 0,1 0 0,-1 0 0,0 0 0,1 0 0,-1 0 0,1 0 0,-1-1 0,0 1 0,1 0 0,14 83 0,-11-52 0,10 35 0,-13-61 0,0 0 0,1 0 0,0-1 0,0 1 0,0-1 0,1 1 0,-1-1 0,4 4 0,-5-7 0,0 0 0,0 0 0,0 0 0,0-1 0,0 1 0,0 0 0,0-1 0,0 1 0,0-1 0,0 1 0,0-1 0,0 1 0,1-1 0,-1 0 0,0 0 0,0 0 0,0 1 0,1-1 0,-1 0 0,0-1 0,0 1 0,0 0 0,1 0 0,-1 0 0,0-1 0,0 1 0,0 0 0,0-1 0,0 1 0,0-1 0,0 0 0,0 1 0,0-1 0,0 0 0,0 0 0,0 1 0,0-1 0,1-2 0,2 0 0,0-1 0,0-1 0,0 1 0,-1 0 0,1-1 0,-1 0 0,-1 0 0,1 0 0,3-8 0,-1-3 0,6-30 0,-2 5 0,3 3 0,-10 42 0,-1 0 0,-1 1 0,1-1 0,-1 0 0,1 0 0,-2 7 0,1 8 0,0 0 0,4 25 0,-4-37 0,1-1 0,1 1 0,-1-1 0,1 1 0,1-1 0,-1 1 0,1-1 0,0 0 0,0 0 0,5 6 0,-7-11 0,0 0 0,0 1 0,0-1 0,1 0 0,-1 0 0,0 0 0,0 0 0,1 0 0,-1-1 0,1 1 0,-1 0 0,1-1 0,-1 1 0,1-1 0,-1 1 0,1-1 0,-1 0 0,1 1 0,2-1 0,-2 0 0,1-1 0,0 1 0,0-1 0,-1 0 0,1 0 0,0 1 0,-1-2 0,1 1 0,-1 0 0,4-3 0,6-5 0,-1 0 0,0-1 0,15-19 0,-9 11 0,6-7 0,-19 19 0,0 0 0,1 1 0,0 0 0,0 0 0,1 0 0,0 1 0,-1 0 0,13-7 0,-17 11 0,0 0 0,0 0 0,0 0 0,0 0 0,0 0 0,0 0 0,0 0 0,0 0 0,0 0 0,0 0 0,0 0 0,0 1 0,-1-1 0,1 0 0,0 1 0,0-1 0,0 1 0,0-1 0,0 1 0,0-1 0,-1 1 0,1 0 0,0-1 0,-1 1 0,1 0 0,0 0 0,-1-1 0,1 1 0,-1 0 0,1 0 0,0 1 0,1 2 0,0-1 0,0 1 0,0 0 0,-1 0 0,3 7 0,-3 2 0,1 0 0,-2 0 0,-1 23 0,-1-1 0,35-100 0,-29 59 0,0-4 0,1 0 0,0 1 0,1 0 0,0 0 0,1 1 0,-1-1 0,15-12 0,-20 21 0,-1-1 0,0 1 0,1-1 0,-1 1 0,1 0 0,-1-1 0,1 1 0,0 0 0,-1-1 0,1 1 0,-1 0 0,1 0 0,0-1 0,-1 1 0,1 0 0,0 0 0,-1 0 0,1 0 0,0 0 0,0 0 0,0 0 0,0 1 0,0 0 0,-1-1 0,1 1 0,0 0 0,-1-1 0,1 1 0,-1 0 0,1 0 0,-1-1 0,1 1 0,-1 0 0,0 0 0,1 0 0,-1 0 0,0 0 0,1 1 0,14 68 0,-11-47 0,13 42 0,-16-63 0,-1-1 0,1 0 0,0 1 0,0-1 0,-1 0 0,1 0 0,0 0 0,0 0 0,0 0 0,0 1 0,1-2 0,-1 1 0,0 0 0,0 0 0,0 0 0,1-1 0,-1 1 0,0 0 0,1-1 0,-1 1 0,1-1 0,-1 0 0,1 1 0,-1-1 0,0 0 0,1 0 0,-1 0 0,1 0 0,2-1 0,0 1 0,0-1 0,0 1 0,-1-1 0,1 0 0,0-1 0,0 1 0,-1-1 0,1 0 0,-1 1 0,5-4 0,78-66 0,-25 23 0,6-4 0,-54 42 0,-11 8 0,-1 1 0,1-1 0,0 1 0,-1-1 0,1 1 0,0 0 0,0 0 0,0 0 0,0 0 0,0 0 0,1 0 0,-1 0 0,3 0 0,-4 1 0,-1 0 0,0 0 0,0 0 0,1 0 0,-1 1 0,0-1 0,0 0 0,0 0 0,1 0 0,-1 0 0,0 0 0,0 0 0,0 1 0,0-1 0,1 0 0,-1 0 0,0 0 0,0 0 0,0 1 0,0-1 0,0 0 0,1 0 0,-1 0 0,0 1 0,0-1 0,0 0 0,0 0 0,0 1 0,0-1 0,0 0 0,0 0 0,0 0 0,0 1 0,0-1 0,0 0 0,0 0 0,0 1 0,0-1 0,0 0 0,0 0 0,0 0 0,-1 1 0,1-1 0,0 0 0,0 0 0,0 1 0,-4 6 0,2-4 0,0 0 0,0-1 0,-1 1 0,1-1 0,-1 0 0,0 0 0,0 0 0,0 0 0,-5 3 0,-9 6 0,10-5 0,-1 0 0,2 1 0,-1 0 0,1 0 0,0 1 0,0 0 0,1 0 0,0 0 0,0 0 0,1 1 0,-5 15 0,8-22 0,1-1 0,-1 1 0,1-1 0,0 1 0,-1-1 0,1 1 0,0-1 0,0 1 0,0-1 0,0 1 0,0-1 0,0 1 0,1-1 0,-1 1 0,0-1 0,1 1 0,-1-1 0,1 1 0,0-1 0,-1 1 0,1-1 0,0 0 0,0 0 0,0 1 0,0-1 0,0 0 0,0 0 0,0 0 0,0 0 0,0 0 0,1 0 0,-1 0 0,0 0 0,1-1 0,-1 1 0,0-1 0,1 1 0,-1-1 0,1 1 0,-1-1 0,1 0 0,-1 1 0,1-1 0,-1 0 0,1 0 0,-1 0 0,1 0 0,0-1 0,-1 1 0,1 0 0,-1-1 0,1 1 0,-1-1 0,0 1 0,1-1 0,-1 1 0,0-1 0,1 0 0,-1 0 0,2-2 0,2 1 0,-1-1 0,0 0 0,0 0 0,0-1 0,-1 1 0,1-1 0,-1 0 0,1 0 0,-1 0 0,-1 0 0,1 0 0,0-1 0,-1 1 0,0-1 0,2-8 0,-1 8 0,3 0 0,-5 9 0,-1-1 0,1 0 0,0 1 0,0-1 0,0 0 0,0 0 0,0 1 0,1-1 0,3 5 0,0 1 0,0 0 0,1-1 0,12 14 0,-15-19 0,0 0 0,0 0 0,0 0 0,1 0 0,0 0 0,-1-1 0,1 0 0,0 0 0,0 0 0,0 0 0,7 1 0,-9-2 0,0-1 0,1 0 0,-1 0 0,1-1 0,-1 1 0,1 0 0,-1-1 0,1 1 0,-1-1 0,0 0 0,1 0 0,-1 0 0,0 0 0,0 0 0,0-1 0,0 1 0,0 0 0,0-1 0,0 0 0,3-3 0,4-5 0,0 0 0,11-19 0,-10 15 0,6-9 0,-2-1 0,0 0 0,-2-1 0,0 0 0,11-40 0,-9 15 0,-2 0 0,6-54 0,5-328 0,-23 414 0,1-4 0,-1 0 0,-1 1 0,-1-1 0,-1 0 0,0 0 0,-11-31 0,14 53 0,-10-18 0,3 19 0,-1 12 0,2 3 0,0 0 0,1 1 0,0-1 0,-2 21 0,-5 73 0,9-85 0,1 30 0,3 0 0,12 97 0,-5-79 0,5 20 0,33 122 0,-41-201 0,0-1 0,1 0 0,0 0 0,1 0 0,0-1 0,17 21 0,-23-31 0,1 0 0,-1-1 0,1 1 0,0 0 0,0 0 0,0-1 0,0 1 0,0-1 0,0 0 0,0 1 0,0-1 0,0 0 0,0 0 0,1-1 0,-1 1 0,1 0 0,-1-1 0,0 1 0,1-1 0,-1 0 0,1 0 0,-1 0 0,1 0 0,-1 0 0,0-1 0,1 1 0,-1-1 0,1 1 0,-1-1 0,0 0 0,1 0 0,-1 0 0,0 0 0,0 0 0,0-1 0,0 1 0,3-3 0,3-3 0,1-1 0,-1 0 0,0 0 0,-1-1 0,0 0 0,10-18 0,-10 16 0,0 0 0,-1 0 0,-1 0 0,0-1 0,0 0 0,-1 0 0,4-22 0,-6 24 0,2-13 0,-15 69 0,-2 5 0,11-39 0,1-1 0,0 1 0,1 0 0,1 0 0,1 13 0,-1-20 0,0 0 0,0 0 0,0 0 0,1 0 0,0 0 0,0 0 0,0-1 0,1 1 0,-1-1 0,1 1 0,0-1 0,0 0 0,7 7 0,-9-10 0,1-1 0,-1 1 0,1 0 0,-1 0 0,1-1 0,-1 1 0,1-1 0,-1 1 0,1-1 0,-1 0 0,1 0 0,0 0 0,-1 0 0,1 0 0,-1 0 0,1 0 0,0 0 0,-1 0 0,1-1 0,-1 1 0,1-1 0,-1 1 0,1-1 0,-1 0 0,1 1 0,-1-1 0,3-2 0,2-1 0,0 0 0,-1-1 0,1 1 0,8-11 0,66-83 0,-61 72 0,-13 18 0,-3 4 0,0 0 0,0 0 0,1 0 0,-1 0 0,8-5 0,-11 9 0,0-1 0,1 1 0,-1 0 0,0 0 0,1 0 0,-1-1 0,0 1 0,1 0 0,-1 0 0,1 0 0,-1 0 0,0 0 0,1 0 0,-1 0 0,0 0 0,1 0 0,-1 0 0,1 0 0,-1 0 0,0 0 0,1 0 0,-1 0 0,0 0 0,1 0 0,-1 1 0,1-1 0,-1 0 0,0 0 0,1 0 0,-1 1 0,1 1 0,0-1 0,0 0 0,0 1 0,-1-1 0,1 1 0,0 0 0,-1-1 0,1 1 0,-1 0 0,0-1 0,0 1 0,1 1 0,16 180 0,-17-183 0,0 0 0,0 1 0,0-1 0,0 0 0,0 0 0,0 0 0,0 1 0,0-1 0,0 0 0,0 0 0,0 0 0,0 1 0,0-1 0,0 0 0,0 0 0,0 0 0,0 1 0,0-1 0,0 0 0,0 0 0,1 0 0,-1 1 0,0-1 0,0 0 0,0 0 0,0 0 0,0 0 0,0 0 0,1 1 0,-1-1 0,0 0 0,0 0 0,0 0 0,1 0 0,-1 0 0,0 0 0,0 0 0,0 0 0,1 0 0,-1 0 0,0 0 0,0 0 0,0 0 0,1 0 0,-1 0 0,0 0 0,0 0 0,0 0 0,1 0 0,10-11 0,14-31 0,-17 28 0,81-114 0,-88 127 0,0 0 0,0 0 0,0 0 0,0-1 0,0 1 0,0 0 0,0 0 0,0 1 0,0-1 0,0 0 0,1 0 0,-1 0 0,0 1 0,1-1 0,-1 1 0,1-1 0,-1 1 0,0 0 0,1-1 0,-1 1 0,1 0 0,2 0 0,-3 0 0,0 1 0,0 0 0,1-1 0,-1 1 0,0 0 0,0 0 0,0-1 0,-1 1 0,1 0 0,0 0 0,0 0 0,0 0 0,-1 0 0,1 0 0,-1 1 0,1-1 0,0 0 0,-1 0 0,0 0 0,1 1 0,-1-1 0,0 0 0,0 0 0,0 1 0,0-1 0,0 1 0,1 68 0,-1-9 0,0-60 0,0 1 0,1-1 0,-1 0 0,0 0 0,0 0 0,0 0 0,1 0 0,-1 0 0,1 0 0,-1 0 0,0 0 0,1 0 0,0 0 0,-1 0 0,1 0 0,0-1 0,-1 1 0,1 0 0,0 0 0,0-1 0,0 1 0,0 0 0,-1-1 0,1 1 0,0-1 0,0 1 0,0-1 0,0 1 0,0-1 0,0 0 0,0 0 0,1 1 0,-1-1 0,0 0 0,0 0 0,0 0 0,0 0 0,0 0 0,0 0 0,0-1 0,0 1 0,0 0 0,0 0 0,2-2 0,5 0 0,0-1 0,0 0 0,0 0 0,9-7 0,126-78 0,-124 73 0,0 0 0,0-2 0,-1 0 0,27-35 0,-40 42 0,-13 11 0,-13 12 0,11-3 0,1 0 0,0 1 0,1 0 0,0 0 0,0 1 0,1 0 0,1 0 0,-7 16 0,7-18 0,0 0 0,6-9 0,0-1 0,0 0 0,0 0 0,0 0 0,0 0 0,0 1 0,0-1 0,0 0 0,0 0 0,0 0 0,0 0 0,0 1 0,0-1 0,0 0 0,0 0 0,0 0 0,0 0 0,0 0 0,1 1 0,-1-1 0,0 0 0,0 0 0,0 0 0,0 0 0,0 0 0,1 0 0,-1 0 0,0 0 0,0 0 0,0 0 0,0 1 0,0-1 0,1 0 0,-1 0 0,0 0 0,0 0 0,0 0 0,0 0 0,1 0 0,-1 0 0,0 0 0,0 0 0,0 0 0,0 0 0,1-1 0,-1 1 0,0 0 0,0 0 0,0 0 0,0 0 0,1 0 0,-1 0 0,0 0 0,0 0 0,0 0 0,0-1 0,0 1 0,0 0 0,1 0 0,9-3 0,0-1 0,0 0 0,0 0 0,0-1 0,-1 0 0,0-1 0,0 0 0,0-1 0,-1 1 0,0-2 0,7-8 0,-14 16 0,-1 0 0,0 0 0,0 0 0,0 0 0,0 0 0,0 0 0,0-1 0,1 1 0,-1 0 0,0 0 0,0 0 0,0 0 0,0 0 0,0 0 0,1 0 0,-1 0 0,0 0 0,0 0 0,0 0 0,0 0 0,1 0 0,-1 0 0,0 0 0,0 0 0,0 0 0,0 0 0,1 0 0,-1 0 0,0 0 0,0 0 0,0 0 0,0 0 0,1 0 0,-1 0 0,0 0 0,0 0 0,0 0 0,0 0 0,0 1 0,1-1 0,3 9 0,0 16 0,-3-22 0,15 97 0,9 79 0,-22-126 0,-8 87 0,3-120 0,-1 0 0,-1 0 0,0 0 0,-2-1 0,0 1 0,-1-1 0,-15 26 0,19-41 0,0 0 0,0 0 0,-1-1 0,1 0 0,-1 1 0,0-1 0,1 0 0,-2-1 0,1 1 0,0-1 0,0 0 0,-1 0 0,1 0 0,-1-1 0,1 1 0,-1-1 0,0 0 0,-5 0 0,-2 1 0,0-1 0,-1-1 0,1 0 0,0 0 0,-24-5 0,27 3 0,0-1 0,0 0 0,0 0 0,1-1 0,0 0 0,-15-9 0,-42-39 0,44 35 0,18 15 0,1 0 0,0 1 0,1-1 0,-1 0 0,0 0 0,0 0 0,1 0 0,-1 0 0,1-1 0,0 1 0,-1 0 0,1-1 0,0 1 0,1-1 0,-1 1 0,0-1 0,1 1 0,-1-1 0,1-4 0,0 4 0,1-1 0,-1 0 0,1 1 0,0-1 0,0 1 0,1 0 0,-1-1 0,1 1 0,0 0 0,-1 0 0,1 0 0,4-5 0,5-3 0,-1 1 0,1 0 0,1 1 0,0 0 0,22-13 0,5 2 0,-26 14 0,-1 0 0,22-15 0,-34 20 36,1 0 0,-1 0 0,0 0-1,0 0 1,0-1 0,0 1 0,0 0 0,0 0 0,0 0-1,0 0 1,0 0 0,0 0 0,0 0 0,-1 0 0,1 0-1,0 0 1,-1 0 0,1 0 0,-1 0 0,1 0 0,-1 0 0,0 0-1,1 0 1,-1 0 0,0 1 0,-1-2 0,-20-26-3354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0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19199,'0'0'5312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0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16184,'0'0'3471,"78"10"-2583,-19-8 0,7-2-248,1-2 8,1-2-48,-11 2 8,-17 2 80,-14 0 0,-14 0-88,-6 0 288,-8 2-592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15472,'0'0'6359,"4"-10"-6220,12-29-20,-12 30 126,-4 4 427,0 5-648,0 0 0,0-1 0,0 1 0,1 0 0,-1-1 0,0 1 0,0-1 0,0 1 0,0 0 0,0-1 0,0 1 0,0 0 0,0-1 0,0 1 0,0-1 0,0 1 0,0 0 0,0-1 1,0 1-1,0 0 0,0-1 0,-1 1 0,1-1 0,0 1 0,0 0 0,0-1 0,-1 1 0,1 0 0,0-1 0,0 1 0,-1 0 0,1 0 0,0-1 0,-1 1 0,1 0 0,0 0 0,0 0 0,-1-1 0,1 1 0,-1 0 0,1 0 0,0 0 0,-1 0 0,1 0 0,-1 0 0,-14-2-3018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17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16783,'0'0'1256,"38"-83"-792,-9 59-280,7 12 0,8 12-184,-2 4 16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0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12552,'0'0'7175,"-11"6"-6304,2-2-646,-1 1 0,1 1 0,1-1 0,-1 2 0,1-1 0,0 1-1,0 0 1,1 1 0,0-1 0,1 1 0,-1 1 0,-9 17 0,13-17 306,-1 0 0,1 0 1,1 0-1,-4 19 0,6-28-499,0 1 0,0-1 0,0 1 0,-1-1 0,1 0 0,0 1 0,0-1 0,0 1 0,0-1 0,0 1 0,0-1 0,0 1 0,0-1 0,0 0 1,0 1-1,0-1 0,1 1 0,-1-1 0,0 1 0,0-1 0,0 0 0,0 1 0,1-1 0,-1 1 0,0-1 0,0 0 0,1 1 0,-1-1 0,0 0 0,1 1 0,-1-1 0,0 0 0,1 0 0,-1 1 0,0-1 0,1 0 0,-1 0 1,1 0-1,-1 0 0,1 1 0,-1-1 0,0 0 0,1 0 0,-1 0 0,1 0 0,-1 0 0,1 0 0,-1 0 0,0 0 0,1 0 0,-1 0 0,1 0 0,-1 0 0,1-1 0,0 1 0,25-15 638,30-34-225,-38 32-3605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1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14672,'0'0'5063,"11"-5"-4315,-5 3-678,8-3 323,0 0 1,0 1-1,26-5 0,-37 9-263,1-1 0,0 1 0,0 0 0,-1-1 0,1 2 0,0-1 0,0 0-1,-1 1 1,1 0 0,0 0 0,-1 0 0,1 0 0,-1 0 0,1 1 0,-1-1 0,1 1 0,-1 0 0,0 0 0,0 1 0,0-1 0,0 0 0,4 7 0,1 1 196,-1 2 0,-1-1 1,0 1-1,0 0 0,-1 0 0,-1 1 0,5 19 0,-2 4 1099,1 52 0,-7-75-992,1-2-141,0 0 0,1 0 0,0 1 0,0-2 0,9 18 0,-12-27-292,0 0 0,0 0 0,1-1 0,-1 1 0,0 0 0,1-1 0,-1 1 0,1-1 0,-1 1 0,1 0 0,-1-1 0,1 1 0,-1-1 0,1 1 0,-1-1 0,1 0 0,0 1 0,-1-1 0,1 0 0,0 1 0,-1-1 0,1 0 0,0 0 0,0 1 0,-1-1 0,1 0 0,0 0 0,0 0 0,-1 0 0,1 0 0,0 0 0,0 0 0,-1 0 0,1 0 0,0-1 0,0 1 0,-1 0 0,1 0 0,0-1 0,-1 1 0,1 0 0,0-1 0,-1 1 0,1-1 0,-1 1 0,1-1 0,0 1 0,0-2 0,4-2 0,-1-1 0,1 1 0,-1-1 0,7-10 0,21-38 864,-16 25-5729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1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660 1 17287,'0'0'1912,"-17"14"-1245,-201 197 1186,128-120-783,-3-4-1,-126 90 0,204-167-777,8-6 12,11-5 132,9-6-3522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1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12664,'0'0'12423,"8"-11"-12012,0-2-249,1 0 0,1 1 0,0 0-1,1 1 1,0 0 0,16-10 0,-8 7 94,-8 6-2,0 0 0,0 0 0,1 1 0,1 1 0,-1 0 0,24-8-1,-35 14-196,0 0 0,0 0 0,0 0-1,0 0 1,0 0 0,0 0 0,0 0-1,-1 0 1,1 0 0,0 0 0,0 1-1,0-1 1,0 0 0,0 1 0,0-1-1,0 0 1,-1 1 0,1-1 0,0 1-1,0 0 1,-1-1 0,1 1-1,1 0 1,-1 1 65,0 0 0,1 0 1,-1 1-1,0-1 0,0 0 0,0 0 0,0 1 0,1 4 0,-1 1 186,1 1-1,-2-1 1,1 1-1,-2 13 1,-5 42-235,-4 66-38,9-111-37,1 1-1,2-1 1,0 0-1,7 30 1,-6-39 2,1-1 0,0 1 0,0-1 0,1 1 0,0-1 0,1-1 0,0 1 0,1-1 0,-1 0 0,1 0 0,14 11 0,-17-17 0,-1-1 0,1 1 0,0 0 0,0-1 0,0 0 0,0 0 0,0 0 0,0 0 0,0-1 0,0 0 0,0 0 0,0 0 0,0 0 0,0-1 0,5 0 0,1-1 0,0 0 0,0-1 0,0 0 0,17-9 0,-20 8 0,1-1 0,-1 0 0,0-1 0,-1 0 0,1 0 0,-1 0 0,0-1 0,-1 0 0,0 0 0,0 0 0,0-1 0,-1 0 0,5-11 0,0-4 0,-1 0 0,0 0 0,6-38 0,-8 24 0,-2 12 0,12-44 0,-14 61 0,1 1 0,1-1 0,-1 1 0,1-1 0,0 1 0,1 0 0,0 1 0,0-1 0,10-9 0,-4 5 0,0 1 0,1 0 0,22-13 0,-29 20 0,0 1 0,0 0 0,1 0 0,-1 0 0,0 0 0,1 1 0,-1 0 0,1 0 0,-1 1 0,1-1 0,0 1 0,-1 0 0,10 2 0,-2-1 0,-1 2 0,1 0 0,-1 0 0,0 1 0,16 7 0,-26-10 0,-1-1 0,1 1 0,0-1 0,0 1 0,0-1 0,0 0 0,0 1 0,0-1 0,0 0 0,0 0 0,0-1 0,0 1 0,0 0 0,0-1 0,0 1 0,3-2 0,31-15 0,-24 11 0,32-17-3935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2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0 255 7328,'0'0'16647,"12"-6"-16220,37-19-19,-45 24-351,-1-1-1,1 2 1,-1-1 0,1 0 0,-1 1-1,1-1 1,0 1 0,-1 0 0,1 1 0,0-1-1,-1 0 1,1 1 0,-1 0 0,7 2-1,10 2 278,205 19 2357,-169-22-2180,0-2 1,63-8-1,171-14 627,68-6 263,-17 11-1401,-240 15 0,-51 0 0,72 2 0,-78 2 0,1-1 0,52-7 0,91-2 0,-173 10 0,-14-2 0,1 1 0,-1-1 0,1 0 0,-1 0 0,0 0 0,1 0 0,-1 0 0,1 0 0,-1 0 0,1 0 0,2-1 0,-1 0 0,0 1 0,0 0 0,1-1 0,-1 1 0,0 0 0,0 1 0,0-1 0,1 0 0,3 2 0,23 1 0,40-3 0,-69-1 0,-1 1 0,0 0 0,1 0 0,-1 0 0,0-1 0,1 1 0,-1 0 0,0 0 0,1-1 0,-1 1 0,0 0 0,0-1 0,1 1 0,-1-1 0,0 1 0,0 0 0,1-1 0,-1 1 0,0-1 0,0 1 0,0 0 0,0-1 0,0 1 0,0-1 0,0 1 0,0 0 0,0-1 0,0 1 0,0-1 0,0 1 0,0-1 0,-32-7 0,5 3 0,-49-18 0,-104-16 0,15 2 0,100 21 0,61 16 0,-1-1 0,1 0 0,0-1 0,0 1 0,1-1 0,-1 1 0,0-1 0,-7-5 0,-6 0 0,16 5 0,2 2 0,-1-1 0,1 1 0,-1-1 0,1 1 0,0-1 0,-1 1 0,1 0 0,0-1 0,-1 1 0,1 0 0,0 0 0,0 0 0,-1-1 0,1 1 0,0 0 0,-1 0 0,1 0 0,0 0 0,0 0 0,-1 0 0,1 1 0,1-1 0,0 0 0,25 0 0,-1 2 0,1 0 0,0 2 0,51 14 0,-16-3 0,25 6 0,-49-10 0,68 9 0,-67-12 0,-14 11 0,-25-19 0,0 0 0,1 0 0,-1 0 0,0 1 0,0-1 0,1 0 0,-1 0 0,0 1 0,0-1 0,1 0 0,-1 0 0,0 1 0,0-1 0,0 0 0,1 1 0,-1-1 0,0 0 0,0 1 0,0-1 0,0 0 0,0 1 0,0-1 0,0 0 0,0 1 0,0-1 0,0 1 0,0-1 0,0 0 0,0 1 0,0-1 0,0 0 0,0 1 0,0-1 0,0 0 0,0 1 0,-1-1 0,1 0 0,0 1 0,0-1 0,0 0 0,-1 1 0,1-1 0,0 0 0,0 0 0,-1 1 0,1-1 0,0 0 0,0 0 0,-1 0 0,1 1 0,0-1 0,-1 0 0,1 0 0,0 0 0,-1 0 0,1 0 0,-1 1 0,-1-1 0,-14 12 0,-34 15 0,15-8 0,3-3 0,-39 15 0,48-23 0,1 1 0,0 2 0,0 0 0,-34 24 0,52-31 0,-1-1 0,1 0 0,0 0 0,-1-1 0,-8 5 0,15-11 850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2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6424,'0'0'0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24 6128,'0'0'8744,"-10"6"-8514,1-1-169,2-1 10,0-1 0,0 2-1,1-1 1,-1 1 0,1 0-1,0 1 1,0-1 0,-6 9 0,4-3 46,0 0 0,1 1 1,1 0-1,0 0 0,1 0 0,0 1 1,1 0-1,0 0 0,1 0 1,0 0-1,-1 20 0,3-13 4,0-1 0,1 1 0,4 27 0,-3-40-64,1 0 0,-1-1 0,1 1 0,0 0 1,1-1-1,0 1 0,0-1 0,0 0 0,1 0 1,0 0-1,0 0 0,0 0 0,8 6 0,-10-10-32,-1 0 0,1-1 0,1 1 0,-1-1 0,0 0 0,0 0 0,0 1-1,1-1 1,-1-1 0,1 1 0,-1 0 0,1 0 0,-1-1 0,1 0-1,-1 1 1,1-1 0,-1 0 0,4-1 0,-1 1 6,-1-1 0,1-1 0,0 1 0,-1-1 0,1 0 0,-1 0 0,1 0 0,-1 0 0,4-4 0,6-5 62,0-1 1,0 0-1,22-28 0,-17 15 53,-2-2 0,-1 1 0,0-2 0,21-55 0,-19 41 143,-12 35 135,-1 9-218,3 15-99,-6-11-57,8 14 7,0 0 0,1 0 0,19 24 0,-24-36-44,1 0 1,-1-1 0,1 0-1,1 0 1,0-1 0,-1 1-1,2-2 1,-1 1 0,1-1 0,9 4-1,-14-8 0,-1 0-1,1-1 1,-1 1-1,1-1 1,-1 0-1,1 0 0,-1 0 1,1 0-1,-1-1 1,1 1-1,-1-1 1,1 0-1,-1 0 1,0 0-1,1-1 0,-1 1 1,0-1-1,0 0 1,0 0-1,4-3 1,-2 1 17,0 1 0,-1-1 1,0 0-1,1 0 1,-1-1-1,-1 1 1,1-1-1,-1 0 1,0 0-1,0 0 1,4-10-1,-3 1 66,-1 1 1,0-1-1,-1 0 1,0 0-1,-1 0 1,-1 1-1,0-1 1,-1 0-1,0 0 0,-2 0 1,1 0-1,-2 1 1,1-1-1,-12-23 1,13 34-28,0-1 1,-1 1-1,0 0 1,0 0-1,-6-5 1,0-1 79,20 22-738,-8-9-2271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6728,'0'0'10210,"-10"2"-9806,8-2-392,-14 4 188,0 0 1,-16 6-1,27-8-117,0 0-1,0 0 1,0 1 0,0-1 0,0 1 0,0 0 0,1 1-1,0-1 1,-1 1 0,2 0 0,-1 0 0,-4 5-1,-7 13 230,12-18-219,-1 0 1,1 0 0,0 1-1,0 0 1,1-1-1,-1 1 1,1 0 0,0 0-1,0 0 1,1 0-1,-1 1 1,1-1 0,0 0-1,1 1 1,-1-1-1,1 8 1,1-10-49,-1 1 1,1 0-1,0-1 1,0 1-1,0-1 1,0 1-1,1-1 1,-1 0-1,1 1 1,0-1-1,0 0 1,0 0-1,1 0 0,-1-1 1,1 1-1,-1 0 1,1-1-1,0 0 1,0 0-1,0 0 1,0 0-1,0 0 1,1 0-1,-1-1 1,0 1-1,1-1 0,-1 0 1,1 0-1,0-1 1,5 2-1,21 6 193,-26-6-180,1-1 0,0 0 0,0 1 0,-1-1 0,1-1 0,0 1 0,0-1 0,0 0 0,0 0 0,9-1 0,18-7 352,39-14 0,-31 7-3790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6728,'0'0'11357,"12"-1"-10937,38-1 12,-12 1 532,63-9 0,-77 10-447,-9 1-50,-5-2-154,2 1-36,-11 0-253,-1 0-1,1 0 0,0 0 1,-1 0-1,1 0 0,0 0 1,0 0-1,-1 0 0,1 0 0,0 0 1,-1 0-1,1 0 0,0 0 1,0-1-1,-1 1 0,1 0 1,-1 0-1,1-1 0,1 0 1,9-2 516,-11 3-281,10 0-3669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8744,'0'0'6457,"15"-5"-6025,-3 2-336,15-5 291,50-21 1,-17 7 299,-42 16-180,0-1 0,32-16 1,-48 22-462,-1 0-1,1 1 1,0-1 0,-1 1 0,1-1-1,0 1 1,-1-1 0,1 1 0,0 0-1,0 0 1,-1 0 0,1 0 0,0 0-1,-1 0 1,1 1 0,0-1 0,-1 1-1,1-1 1,2 2 0,29 17-370,-20-11-1777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21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1437 9344,'0'0'2368,"13"-11"-1650,201-172 1266,153-139 875,-262 238-1190,-92 69-846,-13 15-799,0-1 0,0 1 0,-1 0 0,1 0 0,0 0 0,0-1 0,0 1 0,0 0 0,0 0 0,0 0 0,0 0 0,-1 0 0,1-1 0,0 1 0,0 0 0,0 0 0,0 0 0,-1 0 0,1 0 0,0 0 0,0 0 0,0-1 0,-1 1 0,1 0 0,0 0 0,0 0 0,0 0 0,-1 0 0,1 0 0,0 0 0,0 0 0,0 0 0,-1 0 0,1 0 0,0 0 0,0 0 0,0 0 0,0 1 0,-1-1 0,1 0 0,0 0 0,0 0 0,-1 0 0,-35 12 992,14-3-738,1 1 1,0 0 0,-38 27-1,32-18-9,-14 14 325,39-31-555,0 0 0,1 0 0,0 1 0,-1-1-1,1 1 1,0-1 0,0 1 0,1-1 0,-1 1 0,0-1 0,1 1 0,-1 0 0,1-1-1,0 1 1,0 0 0,0-1 0,0 1 0,2 4 0,0 5 63,1 1-1,6 17 1,29 111 239,-23-80-207,-12-48-84,1 1 0,1-1 0,1 1 1,0-2-1,0 1 0,1-1 0,1 0 1,17 21-1,-19-26-24,0-1 0,0 0 0,1 0 0,0 0-1,1-1 1,-1 0 0,1-1 0,0 1 0,0-2 0,0 1 0,0-1 0,1 0 0,0-1-1,-1 0 1,11 1 0,-1-2 18,0 0 0,1-2 0,-1 0 0,0-1 0,0-1 0,-1-1 0,35-11 0,-29 6 17,0 0-1,0-2 1,-1-1-1,-1 0 0,26-21 1,-40 28-39,0-1 1,0 0 0,-1 0-1,1 0 1,-2-1 0,1 0-1,-1 0 1,8-15 0,-11 18-10,-1 1 0,1-1 0,-1 0 1,0 1-1,-1-1 0,1 0 0,-1 0 1,1 1-1,-1-1 0,0 0 0,0 0 0,-1 0 1,1 1-1,-1-1 0,0 0 0,0 0 1,0 1-1,-1-1 0,1 1 0,-1-1 0,0 1 1,-4-7-1,4 7 3,0 0-1,0 0 1,0 0 0,-1 0 0,0 0-1,1 1 1,-1-1 0,0 1 0,0-1-1,0 1 1,-1 0 0,1 0 0,0 1-1,-1-1 1,1 1 0,-1-1 0,0 1-1,1 0 1,-1 1 0,0-1 0,0 1-1,1-1 1,-1 1 0,0 0 0,0 0-1,0 1 1,1-1 0,-1 1 0,0 0-1,0 0 1,1 0 0,-1 1 0,1-1-1,-1 1 1,1 0 0,0-1 0,-1 2-1,1-1 1,0 0 0,0 1 0,1-1-1,-1 1 1,0 0 0,1 0 0,0 0-1,0 0 1,-4 6 0,4-4-8,0 0 1,0 0 0,0 0-1,1 1 1,0-1-1,0 0 1,0 0 0,1 1-1,-1-1 1,1 0 0,1 1-1,-1-1 1,1 0-1,0 1 1,0-1 0,0 0-1,1 0 1,0 0-1,0 0 1,0 0 0,0 0-1,1-1 1,0 1-1,5 6 1,-2-4-4,0 1 0,1-1-1,0 0 1,0-1 0,0 1 0,1-1-1,0-1 1,1 0 0,-1 0 0,1 0 0,0-1-1,15 4 1,3-1-12,1-2 0,0 0 0,0-2 0,1-2 0,-1 0 0,1-2 0,28-4 0,-24 0 3,0-1 0,0-2 0,-1-1 0,0-2 0,51-24 0,-55 20 20,0-2 0,-2 0 0,0-2-1,-1-1 1,41-43 0,-29 22 26,-2-2 0,45-71 0,-54 72 4,-3-1-1,-2-2 0,-2 0 0,-1-1 0,-3-1 1,-2 0-1,-1-1 0,-3 0 0,5-93 0,-10 43 135,-16-185-1,10 271-156,2 8-11,0 0 1,0 0-1,0 0 1,-1 0-1,0 0 1,0 0-1,0 1 1,0-1-1,-1 0 1,0 1-1,1-1 1,-5-6-1,5 10-9,1 0 0,0 0 0,-1 0 0,1-1 0,0 1 0,-1 0 0,1 0 0,0 0 0,-1 0 0,1-1 0,0 1 0,-1 0 0,1 0-1,0 0 1,-1 0 0,1 0 0,-1 0 0,1 0 0,0 0 0,-1 0 0,1 0 0,0 0 0,-1 1 0,1-1 0,-1 0 0,1 0 0,0 0 0,-1 0-1,1 0 1,0 1 0,0-1 0,-1 0 0,1 0 0,0 1 0,-1-1 0,1 0 0,0 0 0,0 1 0,-1 0 0,-11 17 55,3 1-40,1 0-1,1 1 0,-7 32 0,8-28-14,-95 504-31,61-281-9,10-90-41,-6-3 1,-90 237-1,87-304-39,-4-2 1,-69 100-1,107-176 96,0-1-1,0 0 1,-1 0-1,0-1 0,-1 0 1,1 0-1,-1 0 0,-11 8 1,17-15 19,1 0 1,0 0-1,0 0 1,0 0-1,0 0 1,0 0-1,0 0 1,0 0-1,0 0 1,-1 0-1,1 0 0,0 0 1,0 0-1,0 0 1,0 0-1,0 0 1,0 0-1,0 0 1,0 0-1,-1 0 1,1 0-1,0 0 1,0 0-1,0 0 1,0 0-1,0 0 1,0 0-1,0 0 1,0 0-1,-1 0 1,1 0-1,0 0 1,0 0-1,0 0 0,0 0 1,0-1-1,0 1 1,0 0-1,0 0 1,0 0-1,0 0 1,0 0-1,0 0 1,0 0-1,0 0 1,0 0-1,-1-1 1,1 1-1,0 0 1,0 0-1,0 0 1,0 0-1,0 0 1,0 0-1,0 0 0,0-1 1,0 1-1,0 0 1,1 0-1,-1 0 1,0 0-1,0 0 1,0 0-1,0 0 1,0 0-1,0 0 1,0-1-1,0 1 1,4-16-24,9-22 21,12-22 14,3 2-1,2 1 0,2 2 0,3 1 0,2 1 0,61-66 0,343-338 142,-418 434-142,136-123 42,-145 137-34,-13 8-6,0 1 0,0-1-1,0 1 1,0-1-1,0 1 1,0-1 0,0 0-1,-1 1 1,1-1-1,0 0 1,0 0 0,0 0-1,-1 0 1,1 0 0,-1 0-1,1 0 1,0 0-1,-1 0 1,0 0 0,1 0-1,-1 0 1,1-2-1,-1 3 52,-4 22 395,5-15-437,0 0 1,0 0-1,1 0 0,0-1 0,0 1 1,6 11-1,5 13 5,-1 16-13,-2 0 1,4 50-1,-8-47-53,23 90-1,-28-136 42,0 0-1,0 0 0,1 0 1,0 0-1,0 0 0,0-1 1,0 1-1,0-1 0,1 1 1,0-1-1,-1 0 0,7 6 0,-6-8 4,-1 0 0,1 1-1,0-1 1,-1 0 0,1 0-1,0 0 1,0-1 0,-1 1-1,1-1 1,0 1 0,0-1-1,0 0 1,0 0 0,0 0-1,-1-1 1,1 1-1,0-1 1,0 1 0,0-1-1,3-1 1,11-5 5,1-1 0,-1 0 0,0-1-1,-1-1 1,0 0 0,0-1 0,-1-1 0,-1 0 0,0-1 0,-1-1-1,15-20 1,-6 5 23,-1 0 1,-2-2-1,-2-1 0,0 0 0,12-36 0,-23 52 12,-3 11 1,-1-1 0,0 0 0,0 1-1,0-1 1,-1 0 0,0 0 0,1-9 0,-3 18-25,1 0-1,-1 0 1,0 0 0,0 0 0,0 0 0,0 0 0,-3 4 0,-5 14-6,5-5-15,0 0 1,1 0-1,1 0 1,0 0 0,2 0-1,-1 1 1,4 19-1,-2-25 1,1-1-1,0 1 1,1 0-1,1-1 0,-1 1 1,2-1-1,-1 0 0,1 0 1,1 0-1,0-1 1,14 17-1,-12-17 1,1 0 0,0 0 1,0-1-1,1 0 0,0-1 0,0 0 0,1-1 0,0 0 1,16 7-1,-18-10 1,-1-1-1,0 0 1,1 0 0,-1-1 0,1 0-1,0 0 1,-1-1 0,1 0 0,-1-1-1,1 0 1,0 0 0,-1-1 0,0 0-1,15-5 1,-4-2 0,1 0 0,-2-1 0,0-1 0,0-1 0,-1 0 0,0-1 0,-1-1 0,-1 0 1,14-18-1,14-19 115,52-87 1,-63 90-29,-31 46-76,6-9 110,0 1 0,14-15 0,-21 25-116,0 0 0,0 0 0,0 0 0,0 0 0,0 1 0,0-1-1,0 0 1,0 0 0,0 0 0,0 0 0,0 0 0,0 0 0,0 0-1,0 1 1,0-1 0,0 0 0,0 0 0,0 0 0,0 0 0,0 0 0,0 0-1,0 0 1,0 1 0,0-1 0,0 0 0,0 0 0,0 0 0,0 0-1,0 0 1,1 0 0,-1 0 0,0 0 0,0 0 0,0 0 0,0 1 0,0-1-1,0 0 1,0 0 0,0 0 0,0 0 0,1 0 0,-1 0 0,0 0-1,0 0 1,0 0 0,0 0 0,0 0 0,0 0 0,0 0 0,1 0-1,-1 0 1,0 0 0,0 0 0,0 0 0,0 0 0,0 0 0,0 0 0,0 0-1,0 0 1,1 0 0,-1 0 0,0 0 0,0-1 0,0 1 0,0 0-1,0 0 1,-1 11 68,-45 178 225,24-92-201,12-38-38,8-42-24,-1 0 0,-7 22 0,10-39-35,0 0 1,0-1 0,0 1 0,0 0 0,0 0-1,0 0 1,1 0 0,-1 0 0,0 0-1,0 0 1,0 0 0,0 0 0,0 0 0,0 0-1,0 0 1,0 0 0,0 0 0,0 0-1,1 0 1,-1 0 0,0 0 0,0 1 0,0-1-1,0 0 1,0 0 0,0 0 0,0 0-1,0 0 1,0 0 0,0 0 0,0 0-1,0 0 1,0 0 0,0 0 0,1 0 0,-1 0-1,0 0 1,0 0 0,0 1 0,0-1-1,0 0 1,0 0 0,0 0 0,0 0 0,0 0-1,0 0 1,0 0 0,0 0 0,0 0-1,0 0 1,0 0 0,0 1 0,0-1 0,0 0-1,0 0 1,0 0 0,0 0 0,0 0-1,0 0 1,0 0 0,-1 0 0,12-8 16,15-17 6,44-52 15,98-98 61,-152 161-99,24-17 0,-36 27 0,1 1 0,0 0 0,1 0 0,-1 0 0,1 1 0,-1 0 0,1 0 0,-1 0 0,9 0 0,-14 2 0,1 0 0,0 0 0,0 0 0,0 0 0,0 0 0,0 1 0,-1-1 0,1 0 0,0 1 0,0-1 0,-1 0 0,1 1 0,0-1 0,0 1 0,-1-1 0,1 1 0,-1 0 0,1-1 0,0 1 0,-1 0 0,1-1 0,-1 1 0,1 0 0,-1 0 0,0-1 0,1 2 0,8 24 0,-8-20 0,24 112 0,-16-69 0,-8-44 0,0 0 0,0 0 0,1 0 0,-1 0 0,1-1 0,0 1 0,0 0 0,1-1 0,0 1 0,-1-1 0,2 0 0,-1 0 0,0 0 0,1 0 0,3 3 0,-2-4 0,-1-1 0,0 0 0,0 0 0,1 0 0,0 0 0,-1 0 0,1-1 0,0 0 0,-1 0 0,1 0 0,0-1 0,0 0 0,0 0 0,0 0 0,9-1 0,8-3 0,0-1 0,0 0 0,0-2 0,-1 0 0,30-16 0,-14 4 0,71-49 0,-59 30 0,-2-1 0,66-72 0,-103 99 0,0 0 0,13-21 0,-20 28 0,0 0 0,0 0 0,-1 0 0,0 0 0,0 0 0,0 0 0,-1-1 0,1 1 0,-2-1 0,2-5 0,-2 10 0,0 0 0,0 0 0,0 1 0,0-1 0,0 0 0,0 0 0,0 1 0,0-1 0,-1 0 0,1 0 0,0 1 0,0-1 0,-1 0 0,1 1 0,0-1 0,-1 0 0,1 1 0,0-1 0,-1 1 0,1-1 0,-1 0 0,1 1 0,-1-1 0,0 1 0,1 0 0,-1-1 0,1 1 0,-1-1 0,0 1 0,1 0 0,-1-1 0,0 1 0,1 0 0,-1 0 0,0 0 0,0 0 0,1-1 0,-1 1 0,-1 0 0,-1 1 0,0-1 0,-1 1 0,1-1 0,0 1 0,-1 0 0,1 0 0,0 1 0,-4 1 0,-15 9 0,1 1 0,1 1 0,1 1 0,0 1 0,0 0 0,-29 36 0,24-22 0,1 1 0,1 1 0,-32 63 0,7 13-11,41-93 5,1 1 1,1 0-1,0 0 1,1 0-1,0 18 1,2-31 0,1 0-1,0 0 1,0-1-1,1 1 1,-1 0 0,1 0-1,-1 0 1,1-1 0,0 1-1,0 0 1,0 0-1,0-1 1,0 1 0,1-1-1,-1 1 1,1-1-1,0 0 1,0 0 0,0 0-1,0 0 1,0 0 0,0 0-1,0 0 1,1 0-1,-1-1 1,1 1 0,-1-1-1,1 0 1,-1 0-1,1 0 1,0 0 0,0 0-1,-1-1 1,1 1 0,0-1-1,0 0 1,0 1-1,4-2 1,0 1-5,0 0 0,0-1 0,0 0 0,1 0 0,-1 0-1,0-1 1,0 0 0,-1-1 0,1 0 0,0 0 0,-1 0 0,0-1 0,0 1 0,9-9 0,-2-1-3,-1 0 0,0-1 0,-1-1 0,-1 0 0,0 0 0,-1-1 0,-1 0 0,8-22 0,-6 8 12,-1 0 1,-1 0-1,7-63 1,-12 66 209,-4 28-208,1 0-1,-1 1 1,1-1-1,0 0 1,-1 1-1,1-1 1,0 0-1,0 1 1,-1-1-1,1 0 1,0 1-1,1 1 1,-2 10-2,-10 56-22,-77 371-43,72-385 51,-1-1 0,-3 0 1,-2-1-1,-3-1 0,-55 86 0,68-121 8,-1 0 0,-1-1-1,-15 15 1,21-24 9,1-1 0,-1 0 0,0 0 0,0-1 0,-1 0-1,1 0 1,-1-1 0,-14 4 0,20-7 0,0 0-1,0 0 0,0-1 0,0 0 1,0 1-1,0-1 0,0 0 0,0 0 1,0-1-1,0 1 0,0-1 0,0 1 1,0-1-1,0 0 0,0 0 0,-4-2 1,3 0 0,0 0 1,0 1 0,0-1 0,1-1 0,-1 1 0,1 0 0,0-1 0,0 0 0,-4-7 0,1 2 7,1-1 1,1 0-1,0 0 1,0 0-1,1 0 1,0-1 0,1 1-1,-2-18 1,4 11-1,0-1 0,1 1 1,0-1-1,2 1 1,0 0-1,1-1 0,1 2 1,0-1-1,2 0 0,0 1 1,10-17-1,-6 14-9,1 1 0,1 0 0,0 0-1,1 2 1,1 0 0,1 0 0,0 2 0,29-21 0,15-2 7,1 3 1,1 2 0,2 3 0,103-32 0,-66 24 8,-1-4-1,179-103 1,-259 132-31,0-1 1,-1 0-1,-1-2 0,0 0 0,16-20 0,-24 25 10,-2-1 1,1 0-1,-2-1 0,1 1 0,-2-1 0,0-1 1,0 0-1,-1 1 0,7-27 0,-11 36 10,-1 0 1,1-1-1,-1 1 1,0-1-1,0 1 0,0-1 1,0 1-1,0-1 0,-1 1 1,0-1-1,1 1 1,-1 0-1,-1-1 0,-1-4 1,1 6-1,1-1 1,-1 1 0,0 0-1,0 0 1,0 0-1,0 0 1,0 0 0,0 1-1,0-1 1,-1 1-1,1-1 1,0 1 0,-1 0-1,0 0 1,1 0 0,-1 0-1,0 0 1,1 0-1,-4 0 1,-2 0-6,0 1-1,0 0 1,0 0 0,0 0 0,0 1-1,-1 0 1,2 0 0,-1 1-1,0 0 1,0 1 0,1 0 0,-1 0-1,1 0 1,0 1 0,0 0-1,0 0 1,0 1 0,1 0-1,0 0 1,0 1 0,0 0 0,1 0-1,-6 7 1,1 0-1,1 1 1,0 0-1,1 0 0,1 1 0,0 0 1,1 0-1,1 0 0,0 1 0,1 0 1,-3 24-1,6-29-2,0-1 0,1 1 0,1 0 0,0-1 0,0 1-1,1-1 1,0 1 0,1-1 0,0 0 0,1 0 0,0 0 0,0 0 0,1-1 0,0 1 0,1-1 0,0-1 0,1 1-1,-1-1 1,2 0 0,-1-1 0,1 1 0,0-1 0,1-1 0,-1 0 0,1 0 0,1-1 0,-1 0 0,1 0 0,0-1-1,0 0 1,0-1 0,0 0 0,0-1 0,1 0 0,-1-1 0,1 0 0,0 0 0,-1-1 0,1-1 0,0 0-1,-1 0 1,1-1 0,-1 0 0,0-1 0,17-6 0,-10 0 9,0 0 0,0-1 0,-1 0 1,0-2-1,24-22 0,63-77 36,-41 43-33,8-15-10,-68 81 0,-1 0 0,1 0 0,0 0 0,0 0 0,0 0 0,1 1 0,-1-1 0,0 1 0,1-1 0,-1 1 0,1 0 0,-1 0 0,1 0 0,-1 0 0,1 1 0,3-1 0,-6 1 0,0 0 0,1 0 0,-1 0 0,1 1 0,-1-1 0,0 0 0,1 1 0,-1-1 0,1 0 0,-1 1 0,0-1 0,0 0 0,1 1 0,-1-1 0,0 1 0,0-1 0,1 0 0,-1 1 0,0-1 0,0 1 0,0-1 0,0 1 0,0-1 0,1 1 0,-1-1 0,0 1 0,0-1 0,0 1 0,0-1 0,-1 1 0,1-1 0,0 1 0,-3 23 0,3-20 0,-8 44 0,-2-1 0,-3 0 0,-1 0 0,-34 73 0,32-97 0,14-20 0,0-1 0,-1 1 0,1 0 0,0 1 0,1-1 0,-1 0 0,1 0 0,-2 6 0,34-63 0,-13 24 0,18-34 0,85-110 0,-121 173 0,1 0 0,0 1 0,0-1 0,0 0 0,0 0 0,0 0 0,0 1 0,0-1 0,0 1 0,0-1 0,0 1 0,0-1 0,1 1 0,-1 0 0,0-1 0,0 1 0,0 0 0,1 0 0,-1 0 0,0 0 0,0 0 0,0 0 0,1 0 0,-1 0 0,0 1 0,0-1 0,0 0 0,1 1 0,-1-1 0,0 1 0,0-1 0,0 1 0,0 0 0,0-1 0,0 1 0,0 0 0,1 1 0,5 5 0,0-1 0,-1 1 0,0 0 0,5 8 0,-4-6 0,-7-9 0,16 21 0,1-1 0,38 35 0,-49-50 0,1 0 0,0 0 0,0 0 0,0-1 0,1 0 0,0-1 0,0 0 0,0 0 0,0 0 0,0-1 0,0-1 0,1 1 0,11 0 0,-5-2 0,-1-1 0,1 0 0,-1 0 0,1-2 0,-1 1 0,0-2 0,19-7 0,-11 1 0,-1 0 0,0-2 0,34-24 0,10-11 0,136-102 0,-152 115 0,-49 34 0,0 0 0,0 0 0,0 0 0,0 0 0,0 1 0,-1-1 0,1 0 0,0 0 0,0 0 0,0 0 0,0 0 0,0 0 0,0 0 0,0 0 0,0 0 0,0 0 0,-1 0 0,1 0 0,0 0 0,0 0 0,0 0 0,0-1 0,0 1 0,0 0 0,0 0 0,0 0 0,0 0 0,-1 0 0,1 0 0,0 0 0,0 0 0,0 0 0,0 0 0,0 0 0,0 0 0,0 0 0,0 0 0,0-1 0,0 1 0,0 0 0,0 0 0,0 0 0,0 0 0,0 0 0,0 0 0,0 0 0,0 0 0,0 0 0,0-1 0,0 1 0,0 0 0,0 0 0,0 0 0,0 0 0,0 0 0,0 0 0,0 0 0,0 0 0,0-1 0,0 1 0,0 0 0,-10 0 0,-4 3 0,1 0 0,0 0 0,-1 1 0,2 1 0,-1 1 0,-15 8 0,3 0 0,2 2 0,-23 18 0,30-21 0,1 0 0,1 2 0,0 0 0,1 0 0,0 1 0,2 1 0,0 0 0,-13 26 0,22-37 0,-1 1 0,1-1 0,0 1 0,0 0 0,1-1 0,0 1 0,0 0 0,1 0 0,-1 0 0,1 0 0,1 0 0,0 0 0,0 0 0,0-1 0,1 1 0,0 0 0,0-1 0,6 12 0,-4-9 0,2-1 0,-1 0 0,1 0 0,0-1 0,1 1 0,0-1 0,0-1 0,1 0 0,-1 0 0,1 0 0,1-1 0,16 8 0,-9-5 0,1-2 0,0 0 0,0-1 0,1 0 0,-1-2 0,36 3 0,-26-5 0,-1-2 0,1 0 0,-1-2 0,31-7 0,-9-2 0,-2-3 0,0-1 0,0-3 0,72-40 0,-92 43 0,0 0 0,-1-2 0,0-1 0,-2-1 0,0-1 0,-2-1 0,0-1 0,-2-1 0,0 0 0,-1-1 0,16-34 0,-27 44 0,-1-1 0,0 1 0,-2-1 0,1 0 0,-2-1 0,0 1 0,-1-1 0,-1-18 0,-1 31 0,0 1 0,0-1 0,0 0 0,-1 1 0,0-1 0,0 0 0,0 1 0,0-1 0,-1 1 0,1 0 0,-1-1 0,0 1 0,0 0 0,0 0 0,0 0 0,0 0 0,-1 1 0,1-1 0,-1 1 0,0-1 0,0 1 0,0 0 0,0 0 0,0 0 0,0 0 0,-1 1 0,1-1 0,0 1 0,-1 0 0,0 0 0,-4-1 0,-2 0 0,-1 1 0,1 0 0,0 0 0,-1 1 0,1 0 0,-1 1 0,1 1 0,0-1 0,-20 7 0,17-3 0,0 1 0,0 1 0,1 0 0,0 1 0,0 0 0,1 0 0,0 1 0,1 1 0,0 0 0,0 0 0,1 1 0,0 0 0,1 1 0,0 0 0,1 0 0,1 1 0,0 0 0,0 0 0,2 0 0,-1 1 0,2-1 0,0 1 0,0 0 0,-1 26 0,5-29 0,-1 0 0,1 1 0,1-1 0,0 0 0,1 0 0,0 0 0,1 0 0,0-1 0,0 0 0,9 14 0,-5-11 0,1-1 0,0 1 0,1-2 0,0 1 0,1-1 0,24 18 0,-12-13 0,1-1 0,1-1 0,0-1 0,1-1 0,0-2 0,1 0 0,52 11 0,-51-17 0,0 0 0,-1-2 0,1-1 0,0-1 0,0-1 0,48-9 0,-3-6 0,90-32 0,-145 43 0,-1-2 0,1 0 0,-1-1 0,0 0 0,-1-2 0,20-14 0,-32 21 0,0 0 0,0-1 0,0 0 0,0 1 0,-1-1 0,0-1 0,1 1 0,-2 0 0,1-1 0,0 0 0,-1 1 0,0-1 0,0 0 0,0 0 0,-1 0 0,1-1 0,-1 1 0,-1 0 0,1 0 0,-1-1 0,0 1 0,0 0 0,0-1 0,-1 1 0,0 0 0,0 0 0,-1-6 0,-11-22-3935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47 164 5320,'0'0'12249,"11"10"-11841,38 29-7,-45-37-338,0-1 0,1 1 0,-1-1 0,1 1 0,-1-1 0,1-1 0,-1 1-1,1-1 1,-1 1 0,1-1 0,-1-1 0,1 1 0,0-1 0,-1 1 0,0-1 0,9-3 0,3 0 251,-13 4-249,0-1-1,0 1 1,0-1-1,0 0 1,0 0 0,0 0-1,0 0 1,0 0-1,0 0 1,-1-1-1,1 1 1,0-1 0,-1 0-1,0 0 1,1 0-1,-1 0 1,0 0-1,0-1 1,0 1 0,0-1-1,0 1 1,2-6-1,-4 5-22,-1 1 0,1-1 0,0 0 0,-1 1 0,0-1 0,1 0 0,-1 1 0,0-1 0,0 1 0,-1-1 0,1 1 0,0 0 0,-1-1 0,-2-2 0,-5-9 104,4 3-41,-1 1 0,0 1 0,-1-1 0,0 1 0,-1 0-1,1 0 1,-2 1 0,1 0 0,-1 1 0,-18-12 0,24 18-75,1 0 1,-1-1 0,0 2 0,0-1-1,1 0 1,-1 1 0,0-1 0,0 1-1,0 0 1,1 0 0,-1 0 0,0 0-1,0 0 1,0 1 0,1-1 0,-1 1 0,0 0-1,0-1 1,1 1 0,-1 1 0,1-1-1,-1 0 1,1 1 0,-1-1 0,1 1-1,-3 2 1,0 0 1,0 1-1,0-1 0,1 1 1,0-1-1,0 1 1,0 0-1,1 1 1,-1-1-1,1 1 1,1-1-1,-3 7 1,-1 5 39,2 0 0,-4 26 0,7-38-55,0 0-1,1 0 1,0 1-1,0-1 1,0 0-1,1 0 1,0 0-1,0 0 0,0 0 1,1 0-1,-1 0 1,6 10-1,2 0 42,-1-1 22,1 0 0,14 17 0,-19-27-55,1 1 0,0-1-1,0 0 1,0 0 0,0 0-1,0-1 1,1 0 0,0 0-1,8 3 1,6 2 22,1-1 0,-1-1 0,1-1 0,1-1 0,-1-1 0,0 0 0,35-2 0,63-11 402,-96 2-347,-16 4-3561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9040,'0'0'5170,"2"16"-4555,25 278 1935,-11-42 278,-15-234-2438,-1-15-254,0 0 1,0 0-1,0 0 1,1-1 0,-1 1-1,1 0 1,0 0-1,1 4 1,1 2 1769,-5-22-1380,-1-45-210,-3 0 0,-16-71 0,6 39-52,-15-46 469,30 134-710,1-1 0,0 1-1,0-1 1,0 1 0,0 0 0,0-1-1,1 1 1,-1 0 0,1-1 0,-1 1-1,1 0 1,0-1 0,0 1 0,0 0-1,0 0 1,0 0 0,1 0 0,-1 0-1,0 0 1,1 0 0,0 1 0,-1-1-1,1 0 1,0 1 0,0-1-1,0 1 1,0 0 0,0 0 0,0 0-1,0 0 1,0 0 0,5-1 0,5-2 17,1 0 1,1 2-1,-1-1 1,20 0-1,-29 3-35,13-1 15,1 1 0,-1 0 1,1 1-1,0 1 1,-1 1-1,0 0 0,0 2 1,0 0-1,17 7 0,-31-11-13,-1 0-1,1 1 1,-1-1-1,1 0 1,-1 1-1,0 0 0,0-1 1,0 1-1,0 0 1,0 0-1,0 0 0,0 0 1,-1 1-1,1-1 1,-1 0-1,1 1 0,-1-1 1,0 1-1,0 0 1,0-1-1,0 4 1,0-2-1,-1 1 0,0-1 1,0 1-1,-1-1 1,1 0-1,-1 0 1,0 1-1,0-1 1,-1 0-1,1 0 1,-1 0-1,-3 5 1,-3 5 20,0-1 1,-1 0 0,-1-1-1,-1 0 1,1 0 0,-17 12-1,12-11 70,-30 18 0,41-28 9,-1 0 1,1-1-1,-1 0 1,0 0-1,0 0 1,0-1-1,0 1 1,0-1-1,0 0 1,-6 0-1,23-1-100,-1 1 1,1 0-1,0 1 0,-1 1 0,0 0 0,1 0 0,-1 1 0,0 1 0,-1 0 0,1 0 0,-1 1 0,0 0 0,0 1 0,-1 0 0,0 0 0,15 17 0,-22-22-8,0 0-1,0 1 1,-1-1-1,1 1 1,-1 0-1,0-1 1,1 1-1,-1 0 1,0 0-1,-1 0 1,1 0 0,0 0-1,-1 0 1,0 0-1,0 0 1,0 0-1,0 0 1,0 0-1,0 0 1,-1 0-1,1 0 1,-1 0-1,0 0 1,0 0 0,0-1-1,-1 1 1,1 0-1,0 0 1,-1-1-1,0 1 1,-3 3-1,-5 6 4,0 0 0,-1 0 0,-1-1 0,-18 14 0,27-23 0,-5 3 33,0 1 1,-1-1-1,1 0 1,-1-1 0,0 0-1,-1-1 1,1 0-1,-1 0 1,-16 2-1,13-3 23,0-1 0,-1 0 0,1-1 0,0 0 0,0-2 0,-21-3 0,34 5-62,0 0-1,0 0 1,0 0 0,0 0 0,0 0 0,0 0 0,-1 0 0,1 0-1,0 0 1,0 0 0,0 0 0,0 0 0,0 0 0,0 0-1,-1 0 1,1 0 0,0 0 0,0 0 0,0 0 0,0 0 0,0 0-1,0 0 1,0 0 0,-1 0 0,1-1 0,0 1 0,0 0-1,0 0 1,0 0 0,0 0 0,0 0 0,0 0 0,0 0 0,0 0-1,0-1 1,0 1 0,0 0 0,0 0 0,0 0 0,0 0 0,0 0-1,-1 0 1,1-1 0,0 1 0,1 0 0,-1 0 0,0 0-1,0 0 1,0 0 0,0 0 0,0-1 0,0 1 0,0 0 0,0 0-1,9-6 144,18-5-2134,-23 10-207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1:5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705 0 6728,'0'0'5496,"-4"11"-4999,-2 6-164,-2 1 0,0-1-1,-1-1 1,-20 29 0,-84 115 1883,-11 13-410,-135 145 1282,136-172-1166,115-139-1793,-5 6 485,14-11-283,10-7-84,118-74-845,-109 65-1715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2:0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7936,'0'0'10778,"5"13"-10287,0 2-391,9 26 561,-2 0 0,9 54-1,-11 16 926,-8-94-921,-2-17-656,0-1 1,0 1-1,0 0 0,0 0 1,0 0-1,0 0 0,0 0 0,0 0 1,0 0-1,0 0 0,0 0 1,0 0-1,0 0 0,0 0 1,0-1-1,0 1 0,0 0 1,0 0-1,0 0 0,0 0 0,0 0 1,0 0-1,0 0 0,0 0 1,0 0-1,0 0 0,0 0 1,0 0-1,0-1 0,0 1 1,0 0-1,1 0 0,-1 0 1,0 0-1,0 0 0,0 0 0,0 0 1,0 0-1,0 0 0,0 0 1,0 0-1,0 0 0,0 0 1,0 0-1,0 0 0,0 0 1,1 0-1,-1 0 0,0 0 1,0 0-1,0 0 0,0 0 0,0 0 1,0 0-1,0 0 0,0 0 1,0 0-1,0 0 0,0 0 1,0 0-1,1 0 0,3-33 737,-1 11-674,5-23 152,12-53 226,-17 86-378,1 0 0,1 0 0,0 1 0,0 0 0,1 0 0,9-12 0,-7 10 24,-6 9-61,1 1 0,-1-1 0,1 1 0,0-1 0,0 1 0,0 0 0,3-3 0,-5 6-27,0-1 0,-1 1 0,1 0 0,0 0 0,0 0 0,-1 0 0,1 0 0,0-1 0,0 2 0,0-1-1,-1 0 1,1 0 0,0 0 0,0 0 0,-1 0 0,1 1 0,0-1 0,-1 0 0,1 0 0,0 1 0,-1-1 0,1 1 0,0-1 0,-1 1-1,1-1 1,-1 1 0,1-1 0,0 1 0,0 0 0,14 18 121,-8-4-48,0 1 0,-1-1 0,-1 1 0,0 0 0,-1 0 0,-1 0 1,3 27-1,-1-6 127,-4-23-74,-1-13-100,0 0 0,0 1 0,0-1 0,0 0 0,1 1 0,-1-1 0,0 0 1,0 0-1,1 1 0,-1-1 0,1 0 0,-1 0 0,1 0 0,0 0 0,-1 1 0,2 0 0,4-15 374,107-166 274,-111 175-652,1 1 0,0-1 0,0 1 1,1 0-1,-1 0 0,1 0 0,3-2 0,-6 4-17,0 1-1,0-1 1,0 1-1,0 0 1,0-1-1,0 1 1,-1 0-1,1-1 1,0 1-1,0 0 1,0 0-1,0 0 1,0 0-1,0 0 0,0 0 1,0 0-1,0 0 1,0 0-1,0 1 1,0-1-1,0 0 1,0 1-1,0-1 1,0 1-1,0-1 1,-1 1-1,1-1 1,0 1-1,0-1 1,0 1-1,-1 0 0,1-1 1,0 1-1,-1 0 1,1 0-1,-1 0 1,1-1-1,0 3 1,5 7 70,0 0 1,-1 1-1,0 0 0,-1 0 1,0 0-1,4 21 1,-4-10-197,6 37 851,-8-27-4834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15:56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45 3712,'0'0'11689,"-1"14"-11444,-5 197 546,10-146-506,-1 8 434,17 93-1,-14-131 204,-3-34-538,-2-8-83,4-13 54,-15-125 86,8 117-350,-1 1-1,-9-34 1,-3-26 88,2 14 12,9 60-127,1-1 1,0 1 0,1-1 0,1 0 0,0 0 0,1 0 0,3-23 0,-3 35-32,1 0-1,-1 0 1,1 1-1,-1-1 0,1 0 1,0 0-1,-1 1 0,1-1 1,0 1-1,0-1 1,0 0-1,2 0 0,-3 1-17,1 0 0,0 1 0,-1-1 0,1 1-1,0 0 1,0-1 0,0 1 0,-1 0-1,1-1 1,0 1 0,0 0 0,0 0-1,0-1 1,0 1 0,-1 0 0,1 0-1,0 0 1,1 0 0,3 2 19,0-1 0,-1 1-1,1 0 1,0 0 0,-1 0 0,0 0 0,5 4 0,-1-1-11,143 89 421,-147-91-427,1 0-1,-1 0 0,0 0 0,0 1 0,0-1 1,0 1-1,-1 0 0,1 0 0,-1 1 0,0-1 1,0 1-1,-1-1 0,1 1 0,-1 0 1,0 0-1,1 6 0,-2-7-4,0 0 0,-1 0-1,1 0 1,-1 1 0,0-1 0,0 0 0,-1 0 0,1 0-1,-1 1 1,0-1 0,0 0 0,0 0 0,-1 0 0,1 0-1,-1 0 1,0-1 0,0 1 0,0 0 0,-1-1-1,-3 5 1,-1-1 22,-1 0 0,0-1-1,0 1 1,0-2-1,-1 1 1,1-1 0,-13 5-1,-30 19 302,40-24 58,12-6-383,0 1 0,0-1 0,0 0 0,0 1 0,0-1 0,0 1 0,0-1 0,1 1 0,-1 0 0,0-1 0,0 1-1,0 0 1,2 0 0,24-1-7,-1 2 0,1 0 0,-1 2 0,1 1 0,-1 1 0,0 1 0,49 19 0,-70-23-3,1 0 0,-1 0 0,0 0 0,0 1 0,0-1 0,0 1 0,0 1 0,0-1 0,-1 0 0,0 1 0,0 0 0,0 0 0,0 1 0,6 8 0,-1 3 14,-7-14-7,0 0 0,-1 1 0,1-1 0,-1 1-1,0-1 1,1 1 0,-1-1 0,0 1 0,-1 0 0,1 0 0,0 0 0,-1-1 0,1 1 0,-1 0 0,0 0 0,0 0 0,0 0 0,-1 0 0,1-1 0,0 1 0,-1 0 0,0 0 0,0 0 0,0-1 0,-2 4 0,1-2 4,0 0-1,-1 0 1,1 0 0,-1-1 0,0 1-1,0-1 1,-1 0 0,1 0 0,-1 0-1,1 0 1,-1-1 0,0 1 0,0-1-1,-6 2 1,-6 3 34,-1-1 0,-24 4 0,25-6-16,-30 9 53,20-6-20,0 0 1,0-2 0,0-1-1,-34 2 1,51-5-26,-5 1 13,14-2-48,0 0 0,-1 0 1,1 0-1,0 0 0,-1 0 0,1 0 0,0 0 1,0 0-1,-1 0 0,1-1 0,0 1 1,-1 0-1,1 0 0,0 0 0,0 0 1,0 0-1,-1-1 0,1 1 0,0 0 1,0 0-1,0-1 0,-1 1 0,1 0 1,0 0-1,0-1 0,0 1 0,0 0 0,0 0 1,-1-1-1,1 1 0,0 0 0,0-1 1,0 1-1,0 0 0,0 0 0,0-1 1,0 1-1,2-1-29,1 1-1,-1 0 1,0 0 0,0 1 0,0-1 0,1 0-1,-1 1 1,0 0 0,3 0 0,17 4-225,2-2-3120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15:57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78 8432,'0'0'8047,"-1"10"-7604,-1 33-23,2-41-383,0-1-1,1 1 0,-1-1 1,1 0-1,-1 1 1,1-1-1,-1 1 0,1-1 1,0 0-1,0 1 1,0-1-1,0 0 0,0 0 1,0 0-1,0 0 1,0 0-1,0 0 0,1 0 1,-1 0-1,3 1 1,23 8 639,-24-10-613,0 0 0,0-1 1,0 1-1,0-1 0,0 1 0,0-1 0,0 0 0,0 0 0,0 0 0,0 0 0,0-1 0,-1 1 0,4-3 0,0 0 68,0 0-1,-1 0 1,1-1 0,7-8-1,-10 10-86,-1 0 0,1-1 0,-1 1 0,0 0 0,0-1 0,-1 1 0,1-1 0,-1 1 0,0-1 0,0 0 0,0 1 0,0-1 0,-1 0 0,1 0 0,-1 0 0,0-5 0,0 6-9,-1 0-1,0 1 1,1-1-1,-1 0 1,0 1-1,0-1 1,-1 1-1,1-1 1,0 1-1,-1 0 1,1-1-1,-1 1 1,0 0-1,0 0 1,0 0-1,0 0 1,0 1-1,0-1 1,-1 0-1,1 1 1,0 0-1,-1-1 1,1 1-1,-4-1 1,2 1 4,-1 0 0,1 0 0,-1 1 0,0-1 0,0 1-1,1 0 1,-1 0 0,0 0 0,1 1 0,-1 0 0,0 0 0,-7 3 0,3-2 35,1 2 0,-1-1 0,1 1 0,0 1-1,-13 8 1,20-10-12,9-2-78,10-4-116,1-6-2815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9:5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4216,'0'0'14782,"11"6"-14643,37 18 2,-42-23-106,0 1 1,0-1-1,0-1 1,-1 1-1,1-1 0,0 0 1,0 0-1,0-1 0,0 0 1,0 0-1,-1 0 0,9-3 1,8-1 123,0 1 12,1 1 1,-1 1 0,1 1 0,-1 1 0,24 3-1,-22-1 177,32-2 0,-20-1 262,-36 1-458,4 6 137,-14 5-3226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9:5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7936,'0'0'11302,"11"1"-11118,-1 0-133,12 2 176,36-2-1,88-13 621,-92 7-452,-30 3 30,0 0 1,40 3 0,-53 2-216,-10-2-178,0-1-1,0 1 1,0-1 0,0 0 0,0 1-1,0-1 1,0 0 0,0 0 0,0 0-1,0 0 1,0 0 0,0 0 0,0 0-1,0 0 1,0 0 0,0 0-1,0 0 1,0-1 0,0 1 0,0 0-1,0-1 1,-1 1 0,2-1 0,-1 1-25,-1-1 0,0 1 0,0 0 0,0 0 0,0 0 0,0 0 0,0 0 1,0 0-1,0 0 0,0 0 0,0-1 0,1 1 0,-1 0 0,0 0 0,0 0 0,0 0 1,0 0-1,0 0 0,0 0 0,0 0 0,1 0 0,-1 0 0,0 0 0,0 0 0,0 0 1,0 0-1,0 0 0,1 0 0,-1 0 0,0 0 0,0 0 0,0 0 0,0 0 0,0 0 1,0 0-1,1 0 0,-1 0 0,0 0 0,0 0 0,0 0 0,0 0 0,0 0 0,0 0 1,0 0-1,1 1 0,-1-1 0,0 0 0,0 0 0,0 0 0,0 0 0,0 0 0,0 0 1,0 0-1,0 1 0,0-1 0,0 0 0,0 0 0,0 0 0,0 0 0,0 0 1,1 1-1,-1-1 0,0 7-2756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9:5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76 5720,'0'0'11343,"11"8"-11093,-2-1-200,16 11 380,56 30 0,-71-43-262,-2 0 9,1-2 0,-1 1 1,1-1-1,8 2 0,-15-4-144,-1-1 1,0 1-1,1-1 0,-1 0 0,1 0 1,-1 0-1,1 0 0,-1 0 0,1 0 1,-1 0-1,0 0 0,1 0 0,-1-1 0,1 1 1,-1-1-1,0 1 0,1-1 0,-1 1 1,0-1-1,1 0 0,-1 0 0,0 1 1,0-1-1,0 0 0,0 0 0,0 0 1,0 0-1,0-1 0,0 1 0,0 0 1,-1 0-1,2-2 0,-1 0 4,0 0 0,-1-1-1,1 1 1,-1 0 0,1 0 0,-1 0 0,0 0-1,0 0 1,-1-1 0,1 1 0,-1 0 0,0 0-1,1 0 1,-1 0 0,-2-4 0,-1-3 44,-1 1-1,0-1 1,-8-10 0,9 15-43,0-1-1,-1 1 1,1 1-1,-1-1 1,0 1-1,0 0 1,-1 0-1,1 0 1,-1 1-1,0-1 1,-11-3-1,14 6-22,-1-1 0,0 1 0,0 0 0,1 1 0,-1-1 0,0 1 0,0-1 0,0 1 0,0 0 0,0 0 0,0 1 0,0 0 0,1-1 0,-1 1 0,0 0 0,0 1 0,1-1 0,-1 1 0,1-1 0,-7 5 0,-11 9 10,9-7-33,2 0 0,-18 16-1,24-20 5,1 0 0,-1 1 0,1 0-1,0 0 1,0 0 0,0 0-1,1 0 1,0 0 0,-3 10 0,2-3 17,0 1 1,0 0 0,0 18 0,2-26-1,2 0 1,-1 0 0,0 1 0,1-1 0,0 0-1,0 0 1,1 0 0,0 0 0,0 0 0,4 9-1,-5-14-13,5 12 47,1 0 0,1 0 0,0-1 0,12 13 0,-17-20-26,1-1 0,0 0-1,1 0 1,-1 0-1,1 0 1,-1-1 0,1 1-1,0-1 1,-1-1-1,1 1 1,0-1 0,0 1-1,1-2 1,7 2-1,22-1 184,47-5 0,-70 3-125,32-5 238,-37 4-283,0 0 1,0 1-1,0 0 1,0 1-1,0-1 1,0 1-1,0 1 1,0-1-1,0 1 1,0 0-1,9 3 1,-5 2-3046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9:5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6016,'0'0'12839,"13"-3"-12564,200-62 916,-173 55-905,1 2 0,0 1 1,78-2-1,-92 7-147,44 4 228,-53-1-221,0 0 1,1-1-1,25-4 1,21-4 592,-65 8-725,1 1 0,-1 0 0,1 0 0,-1-1 0,0 1 0,0 0 0,1 0 0,-1 0 0,0 0 0,0-1 0,0 1 0,0 0 0,0 0 0,0 0 0,0 0 0,0 0 0,0-1 0,0 1 0,-1 1 0,-2 19-30,-4-4-2948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22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63 180 19295,'0'0'936,"-62"-83"-864,62 51 72,14-2 0,20 4-216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29:5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5416,'0'0'7902,"8"12"-7404,-2-4-398,8 12 325,20 41 0,-19-30 158,0 1 0,-3 0-1,13 47 1,0 15 1246,-25-175 556,0 70-2317,0 0 0,0-1-1,1 1 1,0 0 0,1 0 0,1 0-1,0 0 1,0 0 0,1 1-1,0-1 1,1 1 0,0 0 0,10-14-1,-4 9 30,-7 8-63,1 0 0,1 1 0,-1-1 0,1 1 1,9-7-1,-14 12-29,1 0 1,-1 0-1,1 0 1,-1 0-1,0 1 1,1-1-1,0 0 1,-1 1-1,1 0 1,-1-1-1,1 1 1,-1 0-1,1 0 1,0 0-1,-1 0 1,1 0 0,0 0-1,-1 0 1,1 0-1,-1 1 1,1-1-1,0 1 1,-1-1-1,1 1 1,-1-1-1,0 1 1,1 0-1,-1 0 1,1 0-1,-1 0 1,0 0-1,0 0 1,0 0-1,2 2 1,3 4 21,-1 0 1,1 1-1,-1-1 0,-1 1 1,1 1-1,-1-1 0,-1 0 1,1 1-1,2 14 0,-1-4 64,-2-1 0,0 0-1,0 34 1,-3 9 713,13-95-363,27-66-13,-37 93-393,0-1 1,1 1-1,0 0 0,1 1 0,-1-1 0,1 1 0,0 0 1,1 0-1,0 0 0,0 1 0,0 0 0,11-8 1,-16 13-35,-1 0-1,1 0 1,-1 0 0,1 0 0,-1 0 0,1 0 0,-1 0 0,1 0 0,-1 0 0,1 0 0,-1 0 0,1 0 0,-1 0 0,1 0 0,-1 1 0,1-1 0,-1 0 0,1 0 0,-1 0 0,0 1 0,1-1 0,-1 0 0,1 1 0,-1-1 0,0 0 0,1 1 0,-1-1 0,0 0-1,1 1 1,-1-1 0,0 1 0,0-1 0,1 1 0,8 17 11,1 7 55,-1 2 0,-2-1 0,0 1 0,-2 0 0,-1 1 1,-1-1-1,-1 37 0,-3-60-188,0-4 496,-1-7-4284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0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19 5016,'0'0'11721,"-11"2"-11413,-33 5-10,43-6-261,-1-1 0,1 1 0,-1-1 0,1 1 0,0-1 0,-1 1 0,1 0 0,0-1 0,0 1 0,-1 0 0,1 0 0,0 0 0,0 0 0,0 0 0,0 0 0,0 0 0,0 1-1,0-1 1,1 0 0,-1 0 0,0 1 0,1-1 0,-2 3 0,-1 3 151,1-2-106,-1 0 0,1 0 1,1 0-1,-1 0 0,1 0 0,-1 0 0,2 0 1,-1 0-1,0 1 0,1-1 0,0 6 0,2 9 286,6 33-1,-3-28-139,-4-16-117,1-1-1,0 1 0,1 0 1,5 12-1,-8-20-90,1 1-1,-1-1 1,1 0-1,-1 1 1,1-1 0,0 0-1,0 0 1,-1 0 0,1 0-1,0 0 1,0 0 0,0 0-1,0 0 1,1 0-1,-1 0 1,0 0 0,0-1-1,0 1 1,1 0 0,-1-1-1,0 1 1,1-1 0,-1 0-1,0 1 1,1-1-1,-1 0 1,0 0 0,1 0-1,-1 0 1,1 0 0,-1 0-1,0 0 1,1 0 0,-1-1-1,1 1 1,-1 0-1,0-1 1,2 0 0,4-3 29,0 0 1,-1 0-1,0 0 0,1-1 1,-1 0-1,10-11 1,29-40 188,-23 27-73,-21 27-131,1-1 0,-1 1 0,1 0 1,-1 0-1,0-1 0,0 1 0,0-1 0,0 1 0,-1-1 0,1 1 1,0-6-1,-1 6 160,0 4-27,2 18-45,0-11-107,0 1-1,0-1 0,1 0 1,0-1-1,1 1 1,0 0-1,0-1 0,1 0 1,6 9-1,-10-16-7,0 0 0,1 1 1,-1-1-1,1-1 0,-1 1 0,0 0 0,1 0 0,-1 0 0,1-1 0,0 1 0,-1-1 0,1 1 1,0-1-1,-1 0 0,1 0 0,0 0 0,-1 1 0,1-2 0,0 1 0,-1 0 0,1 0 0,0 0 1,-1-1-1,1 1 0,0-1 0,-1 1 0,1-1 0,1-1 0,2 0 23,0 0 0,0-1 0,-1 1 1,1-1-1,-1 0 0,1 0 0,5-7 0,-6 5-2,0 0 1,-1 0-1,0-1 0,0 1 1,0-1-1,-1 0 0,1 1 1,-1-1-1,-1 0 0,1 0 1,-1-1-1,0 1 0,-1 0 1,0 0-1,1 0 0,-2-1 1,1 1-1,-1 0 0,0 0 1,0 0-1,-1 0 0,0 0 1,0 0-1,0 0 0,-1 0 1,0 1-1,-6-11 0,2 9 18,1-1-1,-2 1 0,1 0 1,-12-8-1,6 4 35,13 11-72,0 0 0,-1-1 0,1 1-1,0 0 1,-1-1 0,1 1 0,0 0 0,-1 0 0,1-1 0,0 1 0,-1 0-1,1 0 1,-1 0 0,1-1 0,-1 1 0,1 0 0,0 0 0,-1 0 0,1 0 0,-1 0-1,1 0 1,-1 0 0,1 0 0,0 0 0,-1 0 0,1 0 0,-1 0 0,1 0-1,-1 1 1,1-1 0,0 0 0,-1 0 0,1 0 0,-1 1 0,1-1-95,0 0 0,0 1 0,0-1 0,0 0 1,-1 1-1,1-1 0,0 0 0,0 1 0,1-1 1,-1 0-1,0 1 0,0-1 0,0 0 0,0 1 0,0-1 1,0 0-1,0 1 0,0-1 0,1 0 0,-1 0 1,0 1-1,0-1 0,0 0 0,1 0 0,-1 1 0,0-1 1,0 0-1,1 0 0,-1 0 0,0 1 0,0-1 1,1 0-1,-1 0 0,0 0 0,1 0 0,-1 0 0,0 0 1,1 1-1,-1-1 0,0 0 0,1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0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14 4720,'0'0'9601,"-10"-3"-9329,-32-7-1,41 10-209,-1 0 1,0 0 0,1 0 0,-1 0 0,0 0-1,1 1 1,-1-1 0,1 1 0,-1-1 0,1 1 0,-1 0-1,1-1 1,-1 1 0,1 0 0,-1 0 0,1 0-1,0 0 1,0 0 0,-1 0 0,1 0 0,0 1 0,0-1-1,0 0 1,0 1 0,0-1 0,1 1 0,-1-1-1,0 1 1,1-1 0,-1 2 0,-5 8 83,-8 4 205,10-11-233,0 1 0,0-1 0,1 1 1,0 0-1,-6 10 0,6-9-33,-8 17 221,1 0 0,1 0 0,-10 41 0,10-21-97,1-10-14,2 1 0,1-1-1,-1 37 1,18 148 538,-10-179-397,15 78-1,19 18 41,-27-109-266,14 25-1,1 3 49,-15-31-45,0-1 1,1 0-1,1-1 0,1 0 0,1-1 0,20 24 0,-5-7 120,5 5 280,-30-39-470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05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5624,'0'0'15279,"10"-2"-15196,-6 1-79,9-3 35,0 2 1,0-1 0,0 1 0,0 1 0,22 1 0,-4 4 166,-6 0 453,31-1 1,-56-2-695,1-1 0,-1 0 1,0 0-1,1 0 0,-1 0 0,1 1 0,-1-1 1,1 0-1,-1 1 0,0-1 0,1 0 0,-1 1 1,0-1-1,1 0 0,-1 1 0,0-1 0,1 1 1,-1-1-1,0 0 0,1 2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3208,'0'0'14743,"-10"3"-14485,-3 0-153,8-2-13,-1 1 0,0-1-1,1 1 1,-1 1 0,1-1 0,-9 6 0,6-1 49,1 0 1,1 0-1,-1 0 1,1 1-1,1 0 1,0 0-1,-7 14 1,-2 3 167,0 0-1,2 1 1,2 0 0,-15 54 0,24-76-257,0 0 0,0 0-1,1-1 1,-1 1 0,1 0 0,0 0 0,1 0 0,-1 0 0,0 0 0,1-1 0,1 6 0,-1-7-29,1 0 0,-1 0 0,0-1 0,0 1-1,1 0 1,-1-1 0,1 1 0,-1-1 0,1 1 0,-1-1 0,1 0 0,0 0 0,0 0 0,0 0 0,0 0 0,0 0 0,0 0 0,0-1 0,0 1 0,0-1 0,4 1 0,6 1 78,1-1 0,-1-1 0,0 0 0,1-1 0,-1 0 1,1-1-1,11-3 0,1-7 483,-13 4-3675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80 7024,'0'0'4896,"-5"-11"-4512,-11-33 20,16 43-323,-1-1 0,1 1 0,0 0 0,-1 0 0,0-1 0,1 1 0,-1 0 0,0 0 0,1 0 0,-1 0 0,0 0 0,0 0-1,0 0 1,0 0 0,0 0 0,0 0 0,0 0 0,0 1 0,0-1 0,-1 0 0,1 1 0,0-1 0,0 1 0,-1-1 0,1 1 0,0 0 0,-2-1 0,-1 2 98,1-1-1,0 1 1,0-1 0,-1 1-1,1 0 1,0 0-1,0 1 1,-4 1-1,-9 3 439,13-6-513,1 1 0,-1-1-1,1 1 1,-1 0-1,1 0 1,-1 0 0,1 0-1,0 0 1,0 0-1,-1 0 1,1 1-1,0-1 1,0 1 0,0 0-1,-2 3 1,-4 0 126,1 0 1199,16-2-570,-3-5-589,-8 0 315,-15 0 16,15 2-576,0 1 0,0 0 0,-1 0 0,1 0 0,0 0 0,0 0 0,0 0 0,0 1 0,0-1 0,0 1 0,1-1 0,-1 1 0,0 0 0,1-1 0,-1 1 0,1 0 0,-2 4 0,-10 10 192,13-16-212,0 1 0,0-1 0,-1 0 0,1 0 1,0 0-1,0 0 0,0 1 0,0-1 0,0 0 0,0 0 0,0 1 0,0-1 1,0 0-1,0 0 0,0 0 0,0 1 0,0-1 0,0 0 0,0 0 0,0 1 1,0-1-1,0 0 0,0 0 0,0 0 0,0 1 0,1-1 0,-1 0 1,0 0-1,0 0 0,0 1 0,0-1 0,0 0 0,0 0 0,1 0 0,-1 0 1,0 0-1,0 1 0,0-1 0,1 0 0,-1 0 0,0 0 0,0 0 0,0 0 1,1 0-1,-1 0 0,0 0 0,0 0 0,0 0 0,1 0 0,-1 0 0,0 0 1,0 0-1,1 0 0,0 1 8,-1-1 0,1 0 1,0 0-1,0 0 0,0 0 1,-1 0-1,1 1 0,0-2 0,0 1 1,0 0-1,0 0 0,-1 0 0,1 0 1,0 0-1,0-1 0,1 1 1,2-4 30,0 2 3,-1 0 0,0-1 0,0 0 1,0 1-1,0-1 0,2-4 0,-4 5-26,0 1-1,0-1 1,-1 1-1,1-1 1,-1 0-1,1 0 1,-1 1-1,1-1 1,-1 0-1,0 0 1,0 1-1,0-1 1,0 0-1,0 0 1,-1 0 0,1 1-1,-1-3 1,1 3-11,0 0 0,0 0 0,-1 0 0,1 0 0,0 1 1,-1-1-1,1 0 0,0 0 0,-1 0 0,1 0 0,-1 1 1,1-1-1,-1 0 0,0 0 0,1 1 0,-1-1 0,0 0 1,1 1-1,-1-1 0,0 1 0,0-1 0,0 1 0,1-1 1,-1 1-1,0 0 0,0-1 0,0 1 0,0 0 0,0 0 1,0-1-1,0 1 0,0 0 0,0 0 0,0 0 0,1 0 1,-1 0-1,0 1 0,0-1 0,0 0 0,0 0 0,0 0 1,0 1-1,0-1 0,0 1 0,1-1 0,-1 1 0,-1 0 1,1-1-9,0 1 0,0-1 1,0 0-1,0 1 0,0 0 1,0-1-1,0 1 1,0-1-1,0 1 0,0 0 1,0 0-1,1-1 0,-1 1 1,0 0-1,1 0 1,-1 0-1,0 0 0,1 0 1,-1 0-1,1 0 0,0 0 1,-1 0-1,1 0 1,0 0-1,-1 0 0,1 2 1,0-1-9,1 0 0,-1 0 1,1 0-1,-1-1 1,1 1-1,0 0 1,0 0-1,0 0 0,0 0 1,0-1-1,0 1 1,0 0-1,3 1 0,2 4-40,2 0 0,-1-1-1,1 0 1,0 0 0,9 5 0,-3-4-103,1-1 0,14 4 0,-8-4-2838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68 3312,'0'0'9872,"-1"-10"-9474,-3-29-4,3 30-1,0 2 1724,0 5-90,1 8-1466,-9 261 1423,0-60-1020,8-145-203,-13 92-1,12-136-252,1 0-1,1 22 0,0-16 83,0-24-584,0 0 0,0 1 0,0-1 0,0 0 0,0 0 0,0 1-1,0-1 1,0 0 0,1 0 0,-1 1 0,0-1 0,0 0 0,0 0 0,0 0 0,0 1 0,1-1-1,-1 0 1,0 0 0,0 0 0,0 0 0,1 1 0,-1-1 0,0 0 0,0 0 0,0 0 0,1 0-1,-1 0 1,0 0 0,0 0 0,1 0 0,-1 0 0,0 0 0,0 0 0,1 0 0,-1 0-1,0 0 1,0 0 0,1 0 0,-1 0 0,0 0 0,0 0 0,1 0 0,10-4 36,7-8-1,0 1-1,1 1 1,1 1-1,-1 0 0,32-9 1,-17 8 7,-26 6-31,1 1 0,0 1 0,0 0 0,0 0 0,0 0 0,10 1 0,-5 1 10,20 2 83,-21 4 151,-8-7-275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9848,'0'0'10806,"7"-10"-10501,-4 5-261,0 0-10,0 1 0,0-1-1,0 1 1,0 0 0,1 0 0,-1 1 0,1-1 0,0 1 0,0-1-1,1 1 1,-1 0 0,1 1 0,-1-1 0,1 1 0,5-2 0,60-11 515,-54 13-320,0-1 0,1-1-1,-1-1 1,26-10 0,-19 9 193,-21 6-337,0-1-1,0 1 1,0 0-1,0-1 1,-1 1-1,1-1 0,0 0 1,0 1-1,0-1 1,0 0-1,2-2 1,-3 2-59,-1 1 0,0 0 0,0 0 0,0-1 0,1 1 0,-1 0 0,0 0 0,0-1 0,1 1 0,-1 0-1,0 0 1,1 0 0,-1 0 0,0-1 0,1 1 0,-1 0 0,0 0 0,1 0 0,-1 0 0,0 0 0,1 0 0,-1 0 0,0 0 0,1 0 0,-1 0 0,0 0 0,1 0 0,-1 0 0,0 0 0,1 0 0,-1 0 0,0 0 0,1 1 0,-1-1-1,1 0-83,-1 0 0,0 0-1,0 0 1,0 0 0,0 1-1,0-1 1,0 0 0,0 0-1,0 0 1,0 0 0,0 0-1,0 0 1,1 0-1,-1 0 1,0 1 0,0-1-1,0 0 1,0 0 0,0 0-1,0 0 1,0 0 0,0 0-1,0 1 1,0-1 0,0 0-1,0 0 1,0 0-1,0 0 1,0 0 0,0 0-1,0 0 1,-1 1 0,1-1-1,0 0 1,0 0 0,0 0-1,0 0 1,0 0 0,0 0-1,0 0 1,0 0-1,0 0 1,0 1 0,0-1-1,-1 0 1,1 0 0,0 0-1,0 0 1,0 0 0,0 0-1,0 0 1,0 0 0,0 0-1,-1 0 1,1 0-1,0 0 1,0 0 0,0 0-1,0 0 1,0 0 0,0 0-1,-1 0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6928,'0'0'6225,"16"-6"-5744,236-79 1302,-198 67-1375,-17 4 557,60-12 0,-81 20-171,-9 3 764,-10 15-538,-26 53-372,17-43-3322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6328,'0'0'7597,"5"-10"-7137,17-32 0,-20 38-287,0 0 0,1-1 0,0 1 0,0 0 0,0 0 0,0 1 0,1-1 0,-1 1 0,1-1-1,0 1 1,0 0 0,0 1 0,1-1 0,-1 1 0,1 0 0,-1 0 0,10-3 0,-13 5-140,-1 0-1,1 0 0,0-1 1,-1 1-1,1 0 0,0 0 1,-1 0-1,1 0 1,0 0-1,-1 0 0,1 0 1,0 1-1,-1-1 1,1 0-1,0 0 0,-1 0 1,1 1-1,-1-1 1,1 0-1,0 0 0,-1 1 1,1-1-1,-1 1 1,1-1-1,-1 1 0,2 0 1,8 21 494,-2 31-24,-8-46-420,2 9 22,0 14 265,2 0 0,9 32-1,-11-53-268,1-1 0,-1 0 0,2 0-1,-1 0 1,1 0 0,1 0-1,-1-1 1,1 0 0,1 0 0,-1 0-1,1-1 1,7 6 0,-9-9-47,1 0-1,0 0 1,0-1 0,0 0-1,0 0 1,0 0 0,0 0 0,0-1-1,1 0 1,-1 0 0,1-1-1,-1 1 1,0-1 0,1 0-1,-1-1 1,6 0 0,4-1-4,-1-1 0,0 0 0,0-1 0,25-11 0,-24 8-3137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0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1733 10344,'0'0'4698,"16"-17"-4179,35-44-56,-3-2-1,44-78 1,32-118 540,-19-12-122,-75 188-609,10-22 190,-5-3 0,-5 0 0,28-203 0,-55 285-279,-1-1-1,-2 1 1,0-1 0,-2 1 0,-5-27 0,7 52-159,-1-1 0,1 1-1,0 0 1,-1 0 0,1-1 0,-1 1-1,1 0 1,-1 0 0,1-1 0,-1 1-1,0 0 1,1 0 0,-3-2 0,3 3-11,-1 0 1,1 0-1,0-1 1,-1 1-1,1 0 1,0 0-1,-1 0 1,1 0-1,-1 0 1,1 0-1,0 0 1,-1 0-1,1 0 0,-1 0 1,1 0-1,0 0 1,-1 0-1,1 0 1,-1 0-1,1 0 1,0 0-1,-1 1 1,1-1-1,0 0 1,-1 0-1,1 0 1,0 1-1,-1-1 1,-2 3 30,1 0 0,-1-1-1,1 1 1,0 0 0,0 0 0,0 0 0,1 0 0,-3 6 0,-7 20 57,1 0 1,2 1 0,-5 34-1,-6 94 104,13-103-143,-30 489 407,35-484-412,3 0-1,2 0 1,3-1-1,17 70 1,-23-124-43,0 0 0,1 0 1,-1 0-1,1 0 0,1-1 0,-1 1 0,1 0 0,5 6 1,-7-9-7,1-1 1,0 1 0,-1-1-1,1 1 1,0-1 0,0 0-1,0 0 1,0 0 0,0 0-1,0 0 1,0 0-1,1 0 1,-1-1 0,0 1-1,0-1 1,0 0 0,1 0-1,-1 0 1,0 0 0,1 0-1,-1 0 1,4-1 0,2-1 9,1-1 1,-1 0 0,0 0-1,0-1 1,0 1 0,-1-2-1,1 1 1,-1-1 0,11-10 0,59-61 104,-67 65-105,15-16 75,-2-1 0,-1-1 1,-1-1-1,-2-2 0,-1 1 1,-1-2-1,-2 0 0,-1-1 1,10-40-1,-22 64 13,0 1 1,-1-1-1,0 1 1,-1-1-1,0 1 1,0-1-1,-4-17 1,-3 5 549,24 22-376,-11 2-270,-1 1 0,0 0-1,0 0 1,0 0 0,0 1 0,0 0 0,-1 0 0,0 0 0,0 0-1,0 1 1,0 0 0,-1-1 0,1 2 0,3 6 0,0 4-6,-1 0 1,0 0-1,0 0 0,-2 1 1,4 23-1,5 93 2,-7-65-10,-3-24-14,7 45-25,-9-79 41,1 1 0,1-1 0,0-1 0,0 1 0,1 0 0,7 11 0,-10-19 3,1 0 1,-1 1-1,1-1 0,-1 0 0,1-1 1,0 1-1,0 0 0,0 0 0,0-1 0,0 1 1,0-1-1,0 0 0,0 0 0,1 1 1,-1-1-1,0-1 0,1 1 0,-1 0 0,1-1 1,-1 1-1,1-1 0,-1 0 0,1 1 1,-1-1-1,1-1 0,0 1 0,-1 0 1,1-1-1,-1 1 0,1-1 0,2-1 0,8-3 5,0 0 1,-1-1-1,0 0 0,19-14 0,-18 12 4,42-30 30,74-65 0,42-57 74,-156 147-100,41-46 135,49-66 1,-104 124-140,1-1 1,-1 0-1,0 0 1,0 0-1,0 0 1,0 0-1,0 0 1,0 0-1,0-3 1,-1 4-8,0 1-1,0 0 1,0 0 0,0-1 0,0 1 0,0 0-1,0 0 1,0-1 0,0 1 0,0 0-1,0 0 1,0-1 0,0 1 0,0 0 0,0 0-1,0-1 1,0 1 0,-1 0 0,1 0 0,0-1-1,0 1 1,0 0 0,0 0 0,-1 0-1,1 0 1,0-1 0,0 1 0,0 0 0,-1 0-1,-13 2 64,-5 5-29,1 2 0,0 0 0,1 1 0,0 0 0,-23 21 0,4-1-1,-39 44 1,59-57-27,0 1 1,0 1-1,2 1 0,1 0 1,0 1-1,-19 44 0,31-63-8,0 0 0,0 0 0,0 0 1,1 0-1,-1 0 0,1 0 0,-1 0 0,1 1 0,0-1 0,0 0 1,0 0-1,0 0 0,0 1 0,0-1 0,1 0 0,-1 0 0,1 0 0,-1 1 1,1-1-1,0 0 0,0 0 0,0 0 0,0 0 0,0 0 0,0-1 0,1 1 1,-1 0-1,1-1 0,-1 1 0,1 0 0,-1-1 0,1 0 0,0 1 0,0-1 1,0 0-1,0 0 0,0 0 0,0 0 0,0 0 0,3 0 0,4 1 4,0 0-1,0 0 1,0-1-1,1 0 0,-1-1 1,0 0-1,1 0 1,13-3-1,-6-1 7,0 0 1,-1-1-1,0 0 0,0-2 1,0 0-1,-1 0 1,0-2-1,0 0 0,-1-1 1,0 0-1,-1-1 0,0 0 1,-1-1-1,0-1 0,-1 0 1,0 0-1,-1-1 0,-1 0 1,0-1-1,-1 0 0,0-1 1,8-24-1,-9 19 12,-3 10 1,0 1 1,-1-1-1,0 0 1,0 0-1,-1 0 1,-1-1 0,1-13-1,-2 24-20,0 0-1,0 1 1,0-1-1,0 0 0,-1 0 1,1 0-1,0 1 1,0-1-1,0 0 1,-1 0-1,1 1 1,0-1-1,-1 0 1,1 1-1,-1-1 1,1 0-1,-1 0 1,0 1-3,1 0-1,0 0 1,0 0 0,-1 0 0,1 0 0,0 0 0,-1 0 0,1 0 0,0 0 0,-1 0-1,1 0 1,0 0 0,-1 0 0,1 0 0,0 0 0,0 0 0,-1 0 0,1 0 0,0 1-1,-1-1 1,1 0 0,0 0 0,0 0 0,-1 1 0,1-1 0,0 0 0,-1 1-1,-14 22 39,9-4-31,0 0 0,1 0 0,1 0 0,1 1 0,-1 19 0,3-26-14,0 1 1,2-1-1,0 0 0,0 0 0,1 0 0,1 0 0,0 0 0,7 18 0,-9-28 6,0-1-1,0 1 1,1-1 0,-1 0 0,1 0 0,-1 1 0,1-1 0,-1 0 0,1 0-1,0 0 1,0-1 0,0 1 0,0 0 0,1-1 0,-1 1 0,0-1-1,1 0 1,-1 0 0,4 2 0,-2-3 0,0 1-1,0-1 1,0 0 0,0 0-1,0 0 1,0 0 0,0-1-1,0 1 1,0-1 0,0 0-1,6-3 1,7-3 5,-1-2 0,0 0 1,0-1-1,20-16 0,-32 23-2,109-88 113,-69 53-33,1 2 0,2 2 1,63-34-1,-108 67-80,0 0 0,0-1 0,0 1-1,0 0 1,1 1 0,-1-1-1,0 0 1,1 1 0,-1-1-1,0 1 1,1-1 0,-1 1 0,1 0-1,-1 0 1,0 0 0,1 1-1,3 0 1,-4 0-2,0 1-1,0-1 1,-1 1 0,1-1-1,-1 1 1,1 0-1,-1-1 1,0 1 0,1 0-1,-1 0 1,0 0-1,0 0 1,0 0 0,-1 0-1,1 0 1,-1 0-1,1 1 1,0 3 0,1 9 12,0 1 1,-1 0 0,0 0 0,-3 27-1,-13 63 64,15-103-73,-1-1-1,-1 24 55,2-26-58,0 0 1,0 0-1,0 1 0,0-1 0,0 0 0,0 0 0,0 0 0,0 1 0,0-1 1,0 0-1,0 0 0,0 0 0,0 1 0,1-1 0,-1 0 0,0 0 1,0 0-1,0 0 0,0 1 0,0-1 0,0 0 0,0 0 0,1 0 0,-1 0 1,0 0-1,0 0 0,0 1 0,0-1 0,1 0 0,-1 0 0,0 0 1,0 0-1,0 0 0,1 0 0,-1 0 0,0 0 0,11-9 51,96-130 113,-93 119-137,-10 14-25,0 0 1,0-1 0,1 2 0,0-1 0,7-7 0,-11 13-5,0-1-1,1 0 1,-1 0 0,0 1 0,0-1 0,0 0-1,0 1 1,1 0 0,-1-1 0,0 1-1,0 0 1,1-1 0,-1 1 0,0 0 0,1 0-1,-1 0 1,0 0 0,0 0 0,1 0 0,-1 1-1,0-1 1,1 0 0,-1 1 0,0-1-1,0 1 1,0-1 0,1 1 0,-1-1 0,0 1-1,0 0 1,0 0 0,0-1 0,0 1-1,0 0 1,1 2 0,9 10-4,-1 0 1,0 1-1,-1 0 0,10 19 1,12 20-5,-25-44 9,-1-1 0,2 0 0,-1 0 0,1-1 0,0 0 0,15 13 0,-19-19 0,0 1 0,0-1 0,-1 0 0,1 1 0,0-1 0,0 0 0,0-1 0,0 1 0,0 0 0,0-1 0,1 0 0,-1 0 0,0 0 0,0 0 0,0 0 0,0-1 0,0 1 0,0-1 0,0 0 0,0 0 0,0 0 0,0 0 0,0 0 0,0-1 0,-1 1 0,5-4 0,8-6 18,-2 0 0,0-1 1,0 0-1,-1-1 0,0 0 0,-1-1 0,-1-1 1,17-29-1,2-13 78,22-66 0,-50 121-96,13-46 81,-10 34-49,0 0 1,8-19 0,-12 32-33,0 1 0,0 0 1,0 0-1,0 0 0,0 0 1,0-1-1,1 1 0,-1 0 1,0 0-1,0 0 0,0 0 1,0 0-1,0-1 0,0 1 0,0 0 1,0 0-1,1 0 0,-1 0 1,0 0-1,0 0 0,0 0 1,0-1-1,0 1 0,1 0 1,-1 0-1,0 0 0,0 0 1,0 0-1,0 0 0,1 0 1,-1 0-1,0 0 0,0 0 1,0 0-1,0 0 0,1 0 0,-1 0 1,0 0-1,0 0 0,0 0 1,0 0-1,1 0 0,-1 0 1,0 0-1,0 1 0,0-1 1,0 0-1,1 0 0,-1 0 1,0 0-1,0 0 0,0 0 1,0 0-1,0 1 0,0-1 1,0 0-1,1 0 0,-1 0 0,0 0 1,0 0-1,0 1 0,0-1 1,0 0-1,0 0 0,0 0 1,0 0-1,0 1 0,4 12 4,21 215-211,-23-174 116,-2 1 0,-9 65 0,9-116 87,-1 0 0,1-1 1,-1 1-1,0 0 0,-1-1 0,1 1 0,-1-1 0,1 1 0,-1-1 1,0 0-1,-3 4 0,4-6 6,0 0 0,0 0 0,0 0 0,0 0 0,0 0 0,-1-1 0,1 1 0,0 0 0,-1 0 0,1-1 0,0 1 0,-1-1 0,1 1 1,0-1-1,-1 0 0,1 0 0,-1 1 0,1-1 0,-1 0 0,1 0 0,-1-1 0,1 1 0,-1 0 0,1 0 0,0-1 0,-1 1 0,1 0 0,-1-1 0,1 0 0,-2 0 0,-10-6 23,1-1-1,0 0 0,0 0 1,0-1-1,1-1 1,0 0-1,1 0 0,0-1 1,1-1-1,-13-20 0,16 24-16,-5-12 17,11 19-24,0 1-1,0-1 1,0 0-1,0 1 1,0-1 0,0 0-1,0 1 1,0-1-1,1 1 1,-1-1 0,0 1-1,0-1 1,1 1 0,-1-1-1,0 0 1,1 1-1,-1 0 1,1-1 0,-1 1-1,0-1 1,1 1-1,-1-1 1,1 1 0,-1 0-1,1-1 1,-1 1 0,1 0-1,0 0 1,-1-1-1,1 1 1,-1 0 0,1 0-1,0 0 1,-1 0 0,1 0-1,-1 0 1,2 0-1,17-3-8,1 1-1,0 1 0,-1 0 0,38 5 0,-30-1 43,50-3-1,-53-2-14,-5 0 11,36-6 0,-47 6-28,-1-1 1,0 1-1,0-1 1,0 0-1,0-1 1,-1 0-1,0 0 1,8-6-1,-2 0 11,1-2 0,-2 0 0,0 0 0,0-1 0,-1 0 0,0-1 0,8-17 0,-6 6 2,0-2 0,-1 0 0,8-36 0,-19 63-15,0-1 1,0 1-1,0-1 0,0 1 0,0 0 0,0-1 0,0 1 0,0-1 0,1 1 0,-1 0 1,0-1-1,0 1 0,0-1 0,0 1 0,1 0 0,-1-1 0,0 1 0,0 0 0,1-1 1,-1 1-1,0 0 0,0 0 0,1-1 0,-1 1 0,0 0 0,1 0 0,-1-1 0,1 1 1,3 11-5,1 23-20,-5-32 20,46 339-202,-45-334 212,1 0 0,0-1 0,0 1 0,0 0 1,5 8-1,-6-14-5,-1 0 0,1 0 1,-1-1-1,1 1 0,0 0 0,-1 0 0,1-1 1,0 1-1,0 0 0,-1-1 0,1 1 1,0-1-1,0 1 0,0-1 0,0 0 1,0 1-1,0-1 0,1 1 0,0-1 1,-1 0 0,1-1 0,-1 1 0,0 0-1,1 0 1,-1-1 0,0 1 0,1-1 0,-1 1-1,0-1 1,0 0 0,1 0 0,-1 1 0,0-1 0,0 0-1,0 0 1,1-2 0,4-3 6,0-1 0,0-1 0,-1 1 0,-1-1 0,1 0-1,-1 0 1,0 0 0,2-10 0,21-73 66,-25 81-63,9-31 26,2 0 0,35-76 0,-48 116-39,1 0 0,-1 1 1,0-1-1,1 1 1,-1-1-1,0 0 0,1 1 1,-1-1-1,1 1 0,-1-1 1,1 1-1,-1-1 0,1 1 1,-1 0-1,1-1 1,-1 1-1,1 0 0,-1-1 1,1 1-1,0 0 0,-1 0 1,1-1-1,0 1 0,-1 0 1,1 0-1,0 0 0,-1 0 1,1 0-1,0 0 1,-1 0-1,1 0 0,0 0 1,-1 0-1,1 0 0,0 1 1,-1-1-1,1 0 0,0 0 1,0 1-1,26 20-30,-17-11 26,25 19-35,-6-4-22,37 25-1,-57-44 53,0-1 1,0 0-1,0 0 1,1-1-1,0 0 1,0-1-1,0 0 1,0 0-1,13 1 0,-18-4 12,-1 0 0,1 0 0,0 0 0,0-1 0,-1 0-1,1 0 1,0 0 0,-1 0 0,1-1 0,-1 0 0,1 0 0,-1 0-1,6-4 1,-4 2 1,0-1-1,0 0 0,0 0 1,-1-1-1,0 0 0,0 1 1,0-2-1,3-6 0,-3 5 4,0-1 0,-1 1 0,0-1-1,-1 0 1,0-1 0,0 1 0,-1 0-1,0-1 1,0 1 0,-1-1 0,-1 0-1,0 1 1,-1-18 0,1 26-1,-1 0-1,1 0 1,0-1 0,0 1-1,0 0 1,-1 0 0,1-1 0,-1 1-1,1 0 1,-1 0 0,1 0-1,-1 0 1,0 0 0,0 0-1,1 0 1,-1 0 0,0 0-1,0 0 1,0 0 0,0 0-1,-2-1 1,2 2 0,0 0 0,0 0-1,0 0 1,0 0 0,0 0-1,0 0 1,0 0 0,0 1 0,0-1-1,0 0 1,0 0 0,0 1-1,0-1 1,0 1 0,0-1 0,0 1-1,0-1 1,1 1 0,-1 0-1,-1 0 1,-3 4 7,0 0 0,0 1 0,0-1 0,1 1 0,0 0 0,-5 9 0,3-2-14,0 1 0,1 0 0,0 0 0,1 0 0,1 1 0,0-1 0,1 1 0,1 0 0,0 0 0,3 28-1,-1-32-8,1-1 1,-1 1-1,2-1 0,-1 0 0,2 0 0,-1 0 0,1 0 0,1 0 0,0-1 0,0 0 0,1 0 0,0 0 0,1-1 0,-1 0 0,2 0 0,10 10 0,-15-16 8,1 0 1,0 1 0,-1-1 0,1 0-1,0-1 1,0 1 0,0-1 0,0 0-1,0 0 1,0 0 0,0 0 0,0-1-1,1 1 1,-1-1 0,0 0 0,0-1-1,0 1 1,1-1 0,-1 1 0,0-1-1,0-1 1,0 1 0,7-4 0,6-3-3,-1-1 1,0-1 0,0-1 0,14-13-1,-18 15 5,15-15 14,0-2-1,-1-1 0,-2-1 0,40-59 0,-18 23 201,-45 62-200,1 0 0,-1 0 0,1-1 0,0 1 0,0 1 1,0-1-1,0 0 0,0 0 0,3-1 0,-4 3-11,0 0-1,0 0 1,0-1 0,0 1-1,0 0 1,-1 1-1,1-1 1,0 0 0,0 0-1,0 0 1,0 0-1,0 1 1,0-1 0,0 0-1,0 1 1,0-1 0,-1 1-1,1-1 1,0 1-1,0-1 1,-1 1 0,1 0-1,0-1 1,-1 1 0,1 0-1,0-1 1,-1 1-1,1 0 1,0 1 0,62 87-14,-43-58 6,2 0-1,38 40 1,-49-60 8,-1-1 11,0 0 0,1 0 0,23 15 0,-31-23-10,1 0 0,0 0 0,0 0 0,-1-1 1,1 1-1,0-1 0,0 0 0,0 0 0,0-1 0,0 1 0,1-1 0,-1 0 1,0 0-1,0 0 0,0-1 0,0 1 0,0-1 0,6-2 0,2-2 11,0-1 0,0 0-1,0-1 1,-1 0 0,0-1 0,-1 0-1,0-1 1,0 0 0,-1 0 0,16-21-1,-3 0 59,-2 0 0,29-58 0,-27 41 15,17-62 0,-4 12-21,-29 84-66,-6 13 0,0 0 0,0 0 0,0 0 0,1 0 0,-1 0 0,0 0 0,0 0 0,0 0 0,0 0 0,0 0 0,0 0 0,0-1 0,0 1 0,0 0 0,0 0 0,0 0 0,0 0 0,0 0 0,0 0 0,0 0 0,0 0 0,0 0 0,1 0 0,-1 0 0,0 0 0,0 0 0,0 0 0,0 0 0,0 0 0,0 0 0,0 0 0,0 0 0,0 0 0,0 0 0,0 0 0,0 0 0,0 0 0,1 0 0,-1 0 0,0 0 0,0 0 0,0 0 0,0 0 0,0 0 0,0 0 0,0 1 0,0-1 0,0 0 0,0 0 0,0 0 0,0 0 0,0 0 0,0 0 0,0 0 0,0 0 0,0 0 0,0 0 0,0 0 0,0 0 0,0 0 0,0 0 0,0 0 0,0 1 0,0-1 0,0 0 0,1 25 0,-21 176 0,14-170 0,0 0 0,-2 0 0,-1 0 0,-19 39 0,20-53 0,-17 26 0,21-38 0,-1 1 0,1 0 0,-1-1 0,0 0 0,0 0 0,0-1 0,-9 7 0,13-10 0,-1-1 0,1 1 0,-1-1 0,1 1 0,-1-1 0,0 1 0,1-1 0,-1 0 0,1 0 0,-1 1 0,0-1 0,1 0 0,-1-1 0,1 1 0,-1 0 0,0 0 0,1-1 0,-1 1 0,1-1 0,-1 1 0,1-1 0,-1 0 0,1 0 0,-1 1 0,1-1 0,0 0 0,0 0 0,-1-1 0,-1-1 0,1 1 0,0 0 0,0-1 0,0 1 0,0-1 0,1 1 0,-1-1 0,1 0 0,0 0 0,0 1 0,0-1 0,0 0 0,0 0 0,0 0 0,0-5 0,1 7 0,0 0 0,1 1 0,-1-1 0,0 1 0,0-1 0,0 0 0,1 1 0,-1-1 0,0 1 0,1-1 0,-1 1 0,1-1 0,-1 1 0,0-1 0,1 1 0,-1-1 0,1 1 0,-1-1 0,1 1 0,-1 0 0,1-1 0,0 1 0,-1 0 0,2-1 0,17-4 0,-16 4 0,128-20 0,-89 16 0,73-18 0,98-53 0,-194 68 0,35-21 0,-49 26 0,0-1 0,0 1 0,-1-1 0,1 0 0,-1 0 0,0 0 0,0-1 0,0 0 0,0 1 0,-1-1 0,4-7 0,-6 9 0,0 0 0,-1 0 0,1 0 0,-1 0 0,1 0 0,-1 0 0,0 0 0,0 0 0,-1 0 0,1 0 0,-1 0 0,1 0 0,-1 0 0,0 0 0,0 1 0,0-1 0,0 0 0,-1 0 0,1 1 0,-1-1 0,1 1 0,-1-1 0,0 1 0,0 0 0,0 0 0,0 0 0,-1 0 0,1 0 0,-1 0 0,1 1 0,-4-3 0,5 3 0,-1 0 0,0 0 0,0 0 0,0 0 0,0 1 0,0-1 0,0 0 0,0 1 0,0 0 0,0-1 0,0 1 0,0 0 0,-1 0 0,1 0 0,0 0 0,0 0 0,0 1 0,0-1 0,0 1 0,0-1 0,0 1 0,0 0 0,0 0 0,0 0 0,0 0 0,1 0 0,-1 0 0,0 0 0,0 0 0,1 1 0,-1-1 0,1 1 0,0-1 0,-1 1 0,1 0 0,0 0 0,0-1 0,0 1 0,0 0 0,0 0 0,0 0 0,1 0 0,-1 0 0,0 3 0,0-2 0,1 2 0,-1-1 0,1 0 0,0 0 0,0 0 0,0 0 0,1 0 0,-1 0 0,1 0 0,0 0 0,0 0 0,1-1 0,-1 1 0,1 0 0,0 0 0,0-1 0,0 1 0,0-1 0,0 0 0,1 0 0,4 5 0,3 2 0,0 0 0,0-1 0,1 0 0,23 14 0,-15-13 0,0 0 0,1-1 0,-1 0 0,2-2 0,-1-1 0,1 0 0,0-1 0,0-2 0,1 0 0,-1-1 0,39-2 0,-60 0 23,1 0 1,-1 0-1,0 0 0,0 1 1,1-1-1,-1 0 1,0 0-1,1 0 0,-1 0 1,0 0-1,1 0 0,-1-1 1,0 1-1,0 0 0,1 0 1,-1 0-1,0 0 1,1 0-1,-1 0 0,0 0 1,0-1-1,1 1 0,-1 0 1,0 0-1,0 0 1,0-1-1,1 1 0,-1 0 1,0 0-1,0 0 0,0-1 1,0 1-1,1 0 0,-1-1 1,0 1-1,0-1 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0:5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0 8432,'0'0'3384,"-17"13"-2952,-175 148 809,153-126-919,3-3 142,1 2-1,-48 60 0,23-26 292,12-13 299,39-38-337,9-17-698,0 1 1,0-1-1,0 0 1,0 0-1,0 0 1,0 1-1,1-1 1,-1 0-1,0 0 1,0 0-1,0 0 1,0 1-1,0-1 0,0 0 1,1 0-1,-1 0 1,0 0-1,0 0 1,0 0-1,1 1 1,-1-1-1,0 0 1,0 0-1,0 0 1,1 0-1,-1 0 1,0 0-1,0 0 1,0 0-1,1 0 0,-1 0 1,0 0-1,0 0 1,0 0-1,1 0 1,-1 0-1,0 0 1,0 0-1,0 0 1,1 0-1,-1 0 1,3-1 55,1-1 0,-1 1 1,0 0-1,0-1 1,1 0-1,-1 1 1,-1-1-1,5-3 0,15-18-2325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1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116 105 5320,'0'0'9708,"11"10"-9370,36 31-15,-44-39-278,0 0-1,1 0 1,-1 0 0,1 0-1,-1-1 1,1 1 0,0-1-1,-1 0 1,1 0 0,0 0 0,0-1-1,0 0 1,0 1 0,0-1-1,0-1 1,0 1 0,0 0-1,0-1 1,-1 0 0,1 0 0,5-2-1,-2 1 62,5-1 37,0-1 0,-1 0 0,1-1 0,-1 0 0,-1-1 0,1 0 0,-1-1 0,0 0 0,11-10-1,-20 16-122,-1-1-1,1 1 0,-1 0 1,1 0-1,-1-1 0,0 1 1,1 0-1,-1-1 0,0 1 1,0-1-1,0 1 0,0 0 1,0-1-1,0 1 0,0-1 1,0 1-1,-1 0 0,1-1 1,-1 1-1,1 0 0,-1-2 0,-1-1 18,1 1 0,-1-1 0,1 0 0,-1 1 0,-1-1 0,-2-3 0,0 3-5,1 0 0,-2 0 0,1 1 0,0-1-1,0 1 1,-1 0 0,0 1 0,0 0-1,0 0 1,0 0 0,0 0 0,0 1 0,-7-1-1,2 1 19,-1 0-1,1 1 0,-1 0 0,1 0 0,-1 1 1,-14 4-1,11-1 19,1 0-1,0 1 1,1 1 0,-1 0 0,1 1-1,1 0 1,-1 1 0,1 1 0,0 0-1,1 0 1,-14 15 0,22-20-18,1-1 1,-1 1-1,1-1 0,0 1 1,0 0-1,0 0 0,0 0 1,1 0-1,0 0 0,0 0 1,0 0-1,0 1 0,0-1 1,1 0-1,0 1 0,0-1 1,0 0-1,1 1 0,-1-1 1,1 0-1,2 8 0,-1-6 15,0 0 0,0 0 0,1 0 0,0 0 0,0-1 0,0 1 0,1-1 0,0 0 0,0 0 0,0 0 0,1 0 0,-1-1 0,11 8 0,-5-6 38,1 0-1,-1-1 0,1 0 0,0-1 1,0 0-1,1 0 0,-1-1 0,1-1 1,0 0-1,19 0 0,3-2 157,-1-2 0,47-9 0,-24 2 11,-13 5-100,-23 3-66,38-8 1,-33 3-3221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16687,'0'0'5624,"13"-4"-5552,40-12 0,-48 14-45,0 2 0,1-1-1,-1 1 1,0 0-1,0 0 1,0 0 0,0 1-1,0-1 1,0 1-1,0 0 1,0 1 0,0-1-1,0 1 1,-1 0-1,1 1 1,0-1-1,-1 1 1,0-1 0,5 5-1,-8-6-13,0 1 1,1-1-1,-1 1 0,0 0 0,0-1 0,0 1 0,0 0 0,0 0 0,-1 0 0,1-1 0,-1 1 1,1 0-1,-1 0 0,0 0 0,1 0 0,-1 0 0,0 0 0,0 0 0,0 0 0,-1 0 1,1 0-1,0 0 0,-1 0 0,1 0 0,-1-1 0,0 1 0,1 0 0,-1 0 0,-2 2 1,-3 8 35,0 0 1,-1-1 0,-9 11 0,14-19-37,-2 2 8,-5 9 71,-1-1-1,0 0 1,-1-1 0,-22 19 0,33-31-84,0 0 1,-1 0 0,1 0 0,0 1-1,0-1 1,-1 0 0,1 0-1,0 0 1,0 0 0,-1 1 0,1-1-1,0 0 1,0 0 0,-1 1 0,1-1-1,0 0 1,0 0 0,0 1-1,0-1 1,0 0 0,-1 1 0,1-1-1,0 0 1,0 1 0,0-1 0,0 0-1,0 1 1,0-1 0,0 0-1,0 1 1,0-1 0,0 0 0,0 0-1,0 1 1,0-1 0,1 1 0,11 5 184,23-4-15,-4-7 31,-1-1 0,57-20 0,-40 17 396,-22 6-4014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54 112 16280,'0'0'4577,"-1"12"-4405,5 171-8,3 43 185,-1-148 1431,-17-108-1339,-28-225 168,25 154-334,11 78-94,0-41 0,4 53-115,-1 1 0,1 0 0,1 0-1,0 0 1,1 0 0,4-13 0,-5 19-44,1 0 1,-1 0-1,1 1 1,0-1-1,0 1 1,0 0-1,1 0 1,-1 0-1,1 0 1,0 0 0,0 1-1,0 0 1,0 0-1,0 0 1,0 0-1,0 1 1,1-1-1,-1 1 1,0 0-1,1 0 1,-1 1-1,1-1 1,-1 1-1,1 0 1,5 1-1,-3 0-1,1 1 0,-1 0-1,0 0 1,-1 1 0,1 0-1,0 0 1,-1 0 0,1 1-1,-1 0 1,0 0 0,0 0-1,-1 1 1,0 0 0,1 0-1,7 12 1,-10-14-12,-1 1 0,0 0 0,0 0 0,0-1 0,-1 1 1,1 1-1,-1-1 0,0 0 0,0 0 0,0 0 0,-1 1 0,0-1 0,1 0 0,-1 0 0,-1 1 1,1-1-1,-1 0 0,0 1 0,0-1 0,0 0 0,0 0 0,-1 0 0,1 0 0,-1 0 0,0 0 1,0-1-1,-1 1 0,-2 3 0,-6 7 53,0-1-1,0-1 1,-2 0 0,1 0-1,-1-1 1,-23 13 0,36-23-50,0-1 0,-1 0 0,1 0 0,0 0 0,-1 0 0,1 0 1,0 0-1,-1 0 0,1 1 0,0-1 0,-1 0 0,1 0 0,0 0 0,0 1 0,-1-1 1,1 0-1,0 0 0,0 1 0,-1-1 0,1 0 0,0 1 0,0-1 0,0 0 0,-1 1 0,1-1 1,0 0-1,0 1 0,0-1 0,0 0 0,0 1 0,0 0 0,11 1 237,4 0-195,15 6 34,-13-5-46,-1 2 0,1 0 1,18 8-1,-30-10-31,0 0-1,0 0 1,0 1-1,0-1 1,0 1-1,-1 0 1,1 0-1,-1 1 1,0-1-1,-1 1 1,1 0-1,5 10 1,-6-10-1,-1 1 0,1-1 0,-1 0 0,0 1 0,-1 0 0,0-1 0,1 1 0,-2 0 1,1 0-1,-1-1 0,0 1 0,0 0 0,0 0 0,-1 0 0,0-1 0,0 1 0,0 0 0,-1-1 0,0 1 0,0-1 1,0 1-1,-1-1 0,0 0 0,0 0 0,0 0 0,-1-1 0,1 1 0,-7 5 0,-3 2 23,0 0 0,-1-1-1,0-1 1,-1 0 0,0-1-1,0-1 1,-1 0 0,-20 7-1,-7-5 226,29-11-30,8 1-152,14 3-35,5-4-1579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 18791,'0'0'5963,"7"10"-5971,23 30 4,-29-39 4,0 0-1,0 0 1,0 0-1,0 0 1,0-1 0,0 1-1,0 0 1,0-1-1,0 1 1,0 0 0,0-1-1,0 0 1,0 1-1,1-1 1,-1 0 0,0 1-1,0-1 1,1 0-1,-1 0 1,0 0 0,0 0-1,1 0 1,-1 0-1,2-1 1,22-12 21,-21 10-9,-1 2-5,-1-1 0,1 0 0,-1 0 0,1 1 0,-1-1 1,0 0-1,0-1 0,0 1 0,0 0 0,-1-1 0,3-2 1,-4 4 0,0 0 0,0 0-1,1 0 1,-1 0 0,0 0 0,0 0 0,0 0 0,0 0 0,-1 0 0,1 0 0,0 0 0,0 0 0,-1 0 0,1 0 0,0 0 0,-1 0 0,1 0 0,-1 0 0,1 0-1,-1 0 1,1 1 0,-1-1 0,0 0 0,0 0 0,1 1 0,-1-1 0,0 0 0,0 1 0,0-1 0,1 1 0,-1-1 0,0 1 0,0 0 0,0-1 0,-2 1 0,-4-3 34,-1 0 0,0 1 0,1 0 0,-1 1 0,0 0 1,0 0-1,0 0 0,0 1 0,0 1 0,-10 0 0,-15 1 149,32-2 42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4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16575,'0'0'4760,"13"-3"-4669,3-1-58,-8 1-13,0 0 0,0 1 0,0 1-1,1-1 1,-1 1 0,1 1 0,-1 0 0,11 0 0,-10 1 35,0 0 0,0 1 0,0 0 1,-1 0-1,1 1 0,11 4 0,-18-6-32,1 1 1,0-1-1,-1 1 0,0-1 1,1 1-1,-1 0 0,0 0 1,0 0-1,0 0 0,0 0 1,0 0-1,0 1 0,-1-1 1,1 0-1,-1 1 0,0 0 1,1-1-1,-1 1 0,-1 0 1,1-1-1,0 1 0,0 0 1,-1 0-1,0 3 0,0 3 24,-1 1-1,0-1 1,0 0-1,-1 0 1,0 0 0,-1 0-1,0 0 1,-1 0-1,0-1 1,0 0-1,0 0 1,-1 0-1,-1 0 1,1 0-1,-1-1 1,0 0-1,-1-1 1,0 1-1,-10 7 1,15-13-11,1-1 0,0 1 0,-1 0 0,1 0 0,0 0 0,0 0-1,0 0 1,0 0 0,0 1 0,0-1 0,0 0 0,0 1 0,0-1 0,1 0 0,-1 1 0,0-1 0,1 1 0,-1-1 0,1 1-1,0-1 1,0 1 0,-1 2 0,2-3 0,0 1 1,0-1-1,0 0 0,0 0 0,1 1 0,-1-1 0,0 0 0,1 0 1,-1 0-1,1-1 0,-1 1 0,1 0 0,-1 0 0,1-1 0,-1 1 1,1-1-1,-1 0 0,1 1 0,0-1 0,3 0 0,148 33 579,-93-16-3743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11552,'0'0'9154,"11"3"-8957,1 1-131,-6-2-32,0 0 0,1 0 0,-1-1 0,1 1 0,-1-1-1,1-1 1,-1 1 0,9-2 0,240-25 704,-1-22-395,10-2-88,217 3 257,-436 43-441,64 0 139,-98 4-164,-1 1 0,0 1 0,1-1-1,-1 1 1,0 1 0,0 0 0,0 1 0,10 4-1,3 10 238,-22-17-253,0 0 0,0 0 0,0-1 0,0 1 0,-1 0 0,1 0 0,-1 0 0,1 0 0,0 0 0,-1 0 0,1 0 0,-1 0 0,0 0 0,1 1 0,-1-1 0,0 0 0,0 0 0,0 0 0,0 0 0,0 0 0,0 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13672,'0'0'5181,"2"17"-4947,5 51-44,8 130 350,-15-196-533,0 20 103,0 1-1,2-1 1,0-1-1,6 25 0,-2-6 98,-6-33-118,1 1 0,0-1 0,0 0 0,1 1-1,2 6 1,2-6 662,0-12-367,1-15-130,-7 18-237,11-40 128,2 1 0,1 0-1,3 1 1,1 1 0,1 0 0,34-47 0,-50 81-120,0 1 0,0-1-1,0 1 1,0-1 0,0 1-1,1 0 1,-1 0 0,1 1-1,0-1 1,0 1-1,0 0 1,9-4 0,-11 6-8,0-1 0,0 1 0,0 0 0,0 0 0,0 0 0,0 1 0,0-1-1,0 0 1,0 1 0,0-1 0,0 1 0,0-1 0,0 1 0,0 0 0,0 0 0,0 0 0,0 0 0,-1 1 0,1-1 0,0 0 0,-1 1 0,1-1 0,-1 1 0,0-1 0,1 1 0,-1 0 0,0-1 0,0 1 0,1 3 0,3 4 48,-1 1 0,0 0 0,0-1 0,-1 1 0,-1 1 1,2 10-1,3 10 255,-7-31-307,0 0 1,0 1-1,1-1 1,-1 0-1,0 0 1,0 0 0,1 1-1,-1-1 1,0 0-1,1 0 1,-1 0-1,0 0 1,1 1 0,-1-1-1,1 0 1,-1 0-1,0 0 1,1 0 0,-1 0-1,0 0 1,1 0-1,-1 0 1,1 0-1,-1 0 1,0 0 0,1 0-1,-1 0 1,0-1-1,1 1 1,-1 0-1,0 0 1,1 0 0,-1 0-1,0-1 1,1 1-1,-1 0 1,0 0 0,0-1-1,1 1 1,-1 0-1,0 0 1,0-1-1,1 1 1,-1 0 0,0-1-1,17-14 115,-1-3 61,31-23 0,-43 37-140,1 0 0,0 1 0,0 0 0,0 0 0,0 0 0,1 0 0,-1 1 0,1 0 1,-1 0-1,1 1 0,0-1 0,8 0 0,-13 2-34,0 1 1,0-1-1,0 0 1,0 1-1,0-1 1,0 1-1,0-1 1,0 1 0,0-1-1,0 1 1,0 0-1,0-1 1,0 1-1,0 0 1,-1 0-1,1 0 1,0 0-1,-1 0 1,1 0 0,-1 0-1,1 0 1,-1 0-1,1 0 1,0 2-1,8 30 168,-9-32-169,3 18 124,-2 1 0,0-1 0,-1 0 0,-5 35 0,-4-28 635,5-17-1053,5-18-3135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18295,'0'0'5418,"9"-1"-5377,-3-1-34,-4 1-5,1 0 0,-1 1 0,1-1 0,-1 0 0,1 1 0,-1 0 0,1-1 0,-1 1 0,1 0 0,-1 0 0,1 1 0,-1-1 0,1 0 0,-1 1 0,1-1 0,-1 1 0,0 0 0,1 0 0,-1 0 0,0 0 0,1 1 0,2 1 0,-1 2 6,0 0 1,0 0-1,0 0 0,-1 0 0,1 1 0,-1-1 0,-1 1 0,1 0 1,-1 0-1,0 0 0,0 0 0,-1 0 0,0 1 0,0-1 0,0 0 1,-1 8-1,0-5 16,-1 1 1,0-1-1,0 0 1,-1 0-1,-1 1 1,1-1-1,-1-1 1,-1 1-1,0 0 1,-6 10-1,5-10 76,0 1-1,-7 17 1,8-17 598,15-18-229,-3 5-376,1 0 1,0 1 0,-1 0 0,11-1 0,-15 3-61,0-1 0,-1 1 0,1 0 0,-1 1 0,1-1 0,-1 0 0,1 1 0,-1 0 0,1 0-1,-1 0 1,0 0 0,1 1 0,3 1 0,39 19 256,-26-13-3794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 17287,'0'0'5108,"-10"14"-4942,-3 6-114,-44 66 153,52-76-152,-1 1 0,2 0 1,-1 0-1,1 0 0,1 1 0,0-1 0,1 1 1,0 0-1,0 12 0,2-23-44,0 0 1,0 0-1,0 0 0,0 0 0,0 0 1,1 0-1,-1 0 0,0 0 1,0 0-1,1 0 0,-1 0 0,1 0 1,-1 0-1,1-1 0,-1 1 1,1 0-1,-1 0 0,1 0 0,0-1 1,-1 1-1,1 0 0,0-1 1,0 1-1,-1-1 0,1 1 1,0-1-1,0 1 0,0-1 0,0 1 1,0-1-1,0 0 0,0 1 1,0-1-1,0 0 0,-1 0 0,1 0 1,0 0-1,0 0 0,0 0 1,0 0-1,0 0 0,0 0 0,1-1 1,3 1 24,-1-1 0,0 0 0,1-1 0,-1 1 0,0-1 0,0 0 0,0 0 0,5-3 0,3-5 19,-2 1 1,1-1-1,-1-1 1,11-16-1,19-19 497,-40 45-286,0 15-124,1 0-1,1 0 1,0 0 0,5 18 0,-6-27-118,0 0 1,1 0-1,0 0 1,0 0-1,1-1 1,-1 1-1,1-1 0,0 1 1,0-1-1,0 0 1,1 0-1,-1 0 1,1-1-1,7 6 1,-9-8-9,1 0-1,-1 0 1,1 0 0,-1 0 0,1 0-1,0 0 1,-1-1 0,1 0-1,0 1 1,-1-1 0,1 0 0,0 0-1,0 0 1,-1-1 0,1 1 0,0-1-1,-1 0 1,1 1 0,-1-1 0,1 0-1,-1 0 1,1-1 0,-1 1-1,0 0 1,1-1 0,-1 0 0,2-2-1,7-4 51,-2-2-1,1 1 0,15-22 1,-22 26-53,3-3 37,-1-1 0,-1 1 1,0-1-1,0 0 0,-1-1 0,0 1 0,0 0 0,-1-1 0,0 0 1,-1 1-1,0-1 0,-1 0 0,0 0 0,0 0 0,-1 0 0,0 1 1,-1-1-1,-5-16 0,6 23-19,-1-1 0,1 2 0,-1-1 0,0 0 0,0 0 0,0 0-1,0 1 1,0-1 0,-4-2 0,6 4-11,-1 1-1,0-1 0,1 0 1,-1 0-1,0 1 0,0-1 1,0 1-1,1-1 0,-1 1 1,0-1-1,0 1 0,0-1 1,0 1-1,0 0 0,0-1 1,0 1-1,0 0 0,0 0 1,0 0-1,0 0 0,0 0 1,0 0-1,0 0 0,0 0 1,0 0-1,0 1 0,0-1 1,0 0-1,0 1 0,0-1 0,0 0 1,0 1-1,0-1 0,-1 2 1,2 0-99,3-3 451,6-2-3063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1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1 331 14968,'0'0'672,"76"-32"16,21-6 55,191-47 1,23 2-168,-69 39 8,-45 32-304,-6 0 8,-19-6-128,-19 12 0,-18 22-72,-8-4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5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18487,'0'0'6290,"10"2"-6268,-4-1-18,22 6 4,-27-7-7,0 1-1,1-1 1,-1 1-1,0 0 1,0 0-1,0-1 1,-1 1-1,1 0 1,0 0-1,0 0 1,0 0-1,0 0 1,-1 0-1,1 0 1,-1 0-1,1 0 1,-1 1-1,1-1 1,-1 0-1,1 0 1,-1 0 0,0 1-1,0-1 1,0 0-1,0 2 1,0 10 1,-2 0 1,1 0-1,-2 0 1,0-1-1,0 1 1,-1-1-1,-10 22 1,-3-2 141,-31 47 1,48-79-137,0 1 0,-1-1 0,1 0 0,0 0 0,0 0 0,0 1 0,-1-1 0,1 0 1,0 0-1,0 1 0,0-1 0,0 0 0,0 1 0,0-1 0,-1 0 0,1 0 0,0 1 0,0-1 0,0 0 0,0 1 0,0-1 1,0 0-1,0 0 0,0 1 0,0-1 0,0 0 0,1 1 0,-1-1 0,0 0 0,0 0 0,0 1 0,0-1 0,0 0 0,0 0 0,1 1 1,-1-1-1,0 0 0,0 0 0,0 0 0,1 1 0,-1-1 0,0 0 0,0 0 0,0 0 0,1 0 0,-1 1 0,0-1 0,1 0 1,-1 0-1,0 0 0,0 0 0,1 0 0,-1 0 0,1 0 0,19 1 192,-18-1-179,24-4 82,0 0-1,0-2 0,0 0 0,36-16 1,-32 11-15,0 2 1,54-11 0,-79 20-141,1-1 1,-1 1 0,0 1 0,0-1 0,0 1 0,7 1 0,-1 0-2917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0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12456,'0'0'846,"11"-12"-614,-5 4-187,15-16 212,1 0-1,36-29 1,-54 49-134,1 1 1,0-1-1,1 1 0,-1 0 1,1 1-1,-1-1 0,1 1 1,0 0-1,8-1 0,-13 3-101,0 0-1,0 0 1,-1 0-1,1 0 1,0 0-1,0 0 0,-1 0 1,1 0-1,0 1 1,-1-1-1,1 0 1,0 0-1,-1 1 1,1-1-1,0 0 1,-1 1-1,1-1 1,0 1-1,-1-1 0,1 1 1,-1-1-1,1 1 1,-1-1-1,1 1 1,-1 0-1,0-1 1,1 1-1,-1 0 1,0-1-1,1 1 1,-1 0-1,0-1 1,0 1-1,1 1 0,4 28 256,-5-27-244,5 161 733,2 27 132,-7-186-851,1 0 0,0 0-1,0 0 1,0 0 0,1 0-1,0-1 1,0 1-1,0 0 1,0-1 0,6 8-1,-7-11-22,1 1 0,-1-1 0,1 1 0,-1-1 0,1 0 0,0 1 0,-1-1 0,1 0 0,0 0 0,0 0 0,0-1 0,0 1 0,0 0 0,0-1 0,0 1 0,0-1 0,0 0 0,0 1 0,0-1 0,0 0 0,0 0 0,0-1 0,1 1 0,-1 0 0,0-1 0,0 1-1,0-1 1,2-1 0,6-2 16,0-1 0,-1 0 0,0 0 0,0-1 0,0 0 0,0-1 0,-1 0 0,0 0 0,-1-1-1,0 0 1,0 0 0,6-10 0,-2 1 13,0-1-1,-1-1 1,-1 0 0,0 0-1,6-23 1,19-49 159,-23 67-138,-1-1 0,-2 1 0,11-48 0,-12 41 53,-7 29-118,0 1 1,0 0 0,1 0-1,-1 0 1,1-1 0,-1 1-1,1 0 1,0 0 0,-1 0-1,1 0 1,0 0 0,0 0-1,0 0 1,0 0-1,-1 0 1,1 0 0,0 1-1,1-1 1,-1 0 0,2 0-1,6-3 80,-9 4-82,1 0 0,-1 0 1,0-1-1,1 1 0,-1 0 0,1 0 0,-1 0 1,0 0-1,1 0 0,-1 0 0,1 0 0,-1 0 1,1 0-1,-1 0 0,0 0 0,1 0 1,-1 0-1,1 0 0,-1 0 0,0 0 0,1 0 1,-1 0-1,1 1 0,-1-1 0,0 0 0,1 0 1,-1 0-1,1 1 0,-1-1 0,1 1 0,4 2 16,0 0 1,0 1-1,-1 0 0,1 0 0,-1 0 0,1 1 0,-1-1 0,5 8 1,13 15 253,-20-26-323,0 0 0,-1 0 1,1 0-1,0 0 0,-1 0 1,1 0-1,0-1 1,0 1-1,0-1 0,-1 0 1,1 1-1,0-1 0,0 0 1,0 0-1,0 0 1,2 0-1,1 0-1538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0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14168,'0'0'3346,"11"-3"-3242,31-8 15,-40 11-93,0-1 0,0 1 0,0-1 0,0 1 0,0 0 0,0 0 0,0 0 0,0 0 0,0 0 0,0 1 0,0-1 1,0 0-1,0 1 0,0 0 0,0-1 0,0 1 0,0 0 0,-1 0 0,1 0 0,0 0 0,-1 0 0,1 0 0,0 1 0,-1-1 0,1 1 0,-1-1 0,0 1 0,0-1 1,2 4-1,1 2 72,-1 1 0,0 0-1,-1-1 1,1 1 0,1 15 0,0-1 110,30 92 1005,-32-109-1047,1-1-1,-1 1 0,0-1 1,1 1-1,0-1 0,0 0 0,6 6 1,-8-8-329,1 0-1,0-1 1,0 1 0,0 0 0,0-1 0,1 0-1,-1 1 1,0-1 0,1 0 0,-1 0 0,1 0-1,-1 0 1,1-1 0,-1 1 0,1-1 0,2 1-1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0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 13864,'0'0'3015,"-15"12"-2551,-187 135 135,-43 2-211,239-145-361,4-3-11,0 0 1,-1 0-1,1 0 0,0 0 1,0 1-1,0-1 1,1 1-1,-1-1 0,0 1 1,1 0-1,-1-1 1,0 1-1,1 0 0,0 0 1,0 0-1,-2 4 0,3-6-13,0 1-1,0-1 0,1 0 1,-1 1-1,0-1 0,0 0 1,1 0-1,-1 1 0,0-1 1,0 0-1,1 0 0,-1 1 0,0-1 1,1 0-1,-1 0 0,0 0 1,1 0-1,-1 1 0,0-1 1,1 0-1,-1 0 0,0 0 0,1 0 1,-1 0-1,1 0 0,-1 0 1,0 0-1,1 0 0,-1 0 1,0 0-1,1 0 0,-1 0 1,0 0-1,1-1 0,0 1 0,16-4 20,-15 4-19,18-6-2330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2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60 4120,'0'0'6390,"-11"3"-5950,-3 1-250,6-3 48,0 1 0,0 0 0,0 0 0,1 1 0,-14 6 0,20-8-104,0 0 0,0-1 0,0 1 1,0 0-1,0 0 0,0-1 0,0 1 1,0 0-1,0 0 0,0 0 0,0 0 1,1 0-1,-1 1 0,0-1 0,1 0 1,-1 0-1,1 0 0,-1 0 0,1 1 1,0-1-1,-1 0 0,1 1 0,0 0 1,0 0-26,1 0 1,-1 1-1,0-1 1,1 0-1,0 0 1,-1-1-1,1 1 1,0 0-1,0 0 1,0 0 0,0 0-1,1-1 1,1 3-1,0 0-10,1 0 0,0-1 0,0 0 0,0 1 0,0-1 0,0-1 0,0 1 0,1-1 0,0 0 0,-1 0 0,1 0 0,5 1 0,2-1 71,-5 0 6,1-1 1,0 0 0,-1 0 0,12-1 0,-18 0-137,1 0 0,0-1 0,0 1 1,-1 0-1,1-1 0,0 1 1,-1-1-1,1 0 0,0 1 1,-1-1-1,1 0 0,-1 0 1,1 0-1,-1 0 0,1 0 1,-1-1-1,0 1 0,0 0 1,0-1-1,1 1 0,-1 0 0,-1-1 1,1 0-1,1-1 0,0-2 29,0 0 0,0 0 0,-1-1-1,1 1 1,-1 0 0,-1 0 0,1-1 0,-1 1-1,0-1 1,0 1 0,0-1 0,-1 1-1,-1-6 1,1 6-40,0 1 0,-1 0 0,0 0 0,0 0 0,0 1 0,0-1 0,-1 0 0,1 1 0,-1-1 0,0 1 0,0 0 0,0 0 0,0 0 0,-1 0-1,1 1 1,-1-1 0,-4-1 0,2 1-3,0 0 0,0 1 0,0 0 0,-1 0-1,1 1 1,-1 0 0,1 0 0,-1 0 0,1 1 0,-1 0-1,1 0 1,-1 1 0,1 0 0,-1 0 0,1 0 0,-1 1-1,-6 2 1,-3 2 26,1 1-1,-1 1 1,1 0 0,1 0-1,-18 15 1,29-20-41,0-1 1,0 1-1,0 0 0,0 0 1,1 1-1,0-1 0,-1 0 1,1 1-1,1 0 0,-1-1 1,0 1-1,1 0 0,0 0 1,0 0-1,0 0 0,0 0 1,1 0-1,0 0 0,-1 0 1,1 0-1,1 0 0,-1 0 1,1 0-1,1 8 0,3 7 5,1 0-1,1 0 0,15 31 0,-15-36 18,-4-8-23,1 0 0,0-1-1,0 0 1,0 0 0,0 0-1,1 0 1,0-1 0,0 1-1,0-1 1,1 0 0,0-1-1,-1 0 1,1 0 0,0 0-1,0 0 1,1-1 0,-1 0-1,8 1 1,6 2 59,-1-2 1,1 0-1,0-1 1,37-2-1,-24-3 70,-22 2-24,1 0 0,-1 1 0,0 0-1,23 3 1,-25-2-27,1 1-1,-1-2 0,19 0 1,-6-2-3266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2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7328,'0'0'5665,"1"11"-5272,8 135 884,2 76 667,1-83 210,-9-117-996,-1-16-233,-1-18-639,-22-250 602,15 210-744,-4 1-20,7 40-43,0 0 0,1 0-1,0-1 1,0-11 0,2 20-59,1 1 1,-1 0-1,0-1 1,1 1-1,-1 0 1,1 0-1,0-1 1,0 1-1,0 0 1,0 0-1,0 0 1,0 0-1,1 0 1,-1 0-1,0 0 1,4-2-1,-1 0 3,1 1 0,-1-1 0,1 1-1,0 0 1,0 0 0,9-3 0,-1 1-1,1 1 0,0 0 1,0 1-1,28-2 0,-30 4-10,0 1 0,-1 1-1,1 0 1,0 1 0,17 4 0,-23-5-7,-1 1-1,0 0 1,1 0 0,-1 0 0,0 1 0,0 0 0,-1-1 0,1 2-1,0-1 1,-1 1 0,0-1 0,0 1 0,0 0 0,4 6 0,-7-7-2,1-1 1,-1 1 0,1-1 0,-1 1 0,0 0 0,0 0 0,-1 0-1,1 0 1,0-1 0,-1 1 0,0 0 0,0 0 0,0 0 0,0 0-1,0 0 1,-1 4 0,-1-1 5,1-1 1,-1 0-1,0 0 0,-1 0 0,1 0 1,-1 0-1,0-1 0,-5 7 1,-5 4 30,-2 0 1,0-1 0,-27 20 0,35-29-31,-17 13 34,1 1 53,-1-1 0,-31 16 1,52-32-62,-1 0 0,1 0 0,0 1 1,-1-1-1,1 1 0,-4 4 1,0 0 133,7-7-165,0 1 0,0-1 0,0 0 0,0 0 1,0 0-1,0 0 0,0 0 0,-1 0 0,1 0 1,0 1-1,0-1 0,0 0 0,0 0 0,0 0 1,0 0-1,0 0 0,0 1 0,0-1 0,0 0 0,0 0 1,0 0-1,0 0 0,0 1 0,0-1 0,0 0 1,0 0-1,0 0 0,0 0 0,0 0 0,0 1 1,0-1-1,0 0 0,0 0 0,0 0 0,0 0 1,0 0-1,0 1 0,0-1 0,1 0 0,-1 0 1,0 0-1,0 0 0,0 0 0,0 0 0,0 1 1,0-1-1,1 0 0,-1 0 0,0 0 0,13 4 91,20-3-73,4-2-29,0 1 0,-1 1-1,47 9 1,-70-6-8,0 0 0,-1 0 0,1 1 0,-1 1-1,0 0 1,0 1 0,-1 0 0,0 1 0,0 0 0,-1 1 0,0 0 0,0 0 0,-1 1 0,14 19 0,-22-27 10,0-1 1,0 1 0,0 0 0,0 0 0,0 0 0,0 0 0,-1 0 0,1 0-1,-1 0 1,1 0 0,-1 0 0,0 0 0,0 0 0,0 0 0,0 0 0,0 0-1,0 0 1,0 0 0,-1 2 0,-1 0 3,1-1 1,-1 1-1,1-1 0,-1 0 0,0 1 0,0-1 1,-1 0-1,1 0 0,-5 4 0,-3 2 22,-1 0 0,0-1 0,-1 0-1,-19 9 1,9-4 31,-1-1 0,-1-2-1,0 0 1,0-2 0,0 0-1,-29 4 1,52-12-50,0 0 1,-1 0-1,1 0 0,0 0 1,0 0-1,0 0 0,0 0 1,-1 0-1,1 0 0,0-1 1,0 1-1,0 0 0,0-1 1,0 1-1,0-1 0,-2 0 1,3 0-10,0 1 0,0-1 0,-1 1 0,1 0 0,0-1 0,0 1 0,-1-1 0,1 1 0,0-1 0,0 1 1,0 0-1,0-1 0,0 1 0,0-1 0,0 1 0,0-1 0,0 1 0,0-1 0,0 1 0,0-1 0,0 1 0,0-1 0,0 1 0,0-1 0,0 1 0,1 0 1,-1-1-1,0 1 0,0-1 0,1 1 0,-1 0 0,0-1 0,0 1 0,1-1 0,-1 1 0,0 0 0,1-1 0,35-32-692,-23 24-2312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2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 10344,'0'0'3176,"-9"9"-2628,1-2-447,-6 4 164,1 1 0,0 0 0,-11 17 0,20-25-129,1 1 0,0-1 0,0 1 0,1 0-1,0 0 1,-4 10 0,6-13-61,-1 0 1,1 1-1,-1-1 0,1 1 0,0-1 0,0 0 0,0 1 1,1-1-1,-1 1 0,0-1 0,1 0 0,-1 1 0,1-1 1,0 0-1,0 1 0,2 2 0,-3-4-20,1 1 0,0-1 0,0 1 0,0 0 0,1-1 0,-1 0 0,0 1-1,1-1 1,-1 0 0,1 0 0,-1 0 0,1 0 0,-1 0 0,1 0 0,0 0 0,-1 0 0,1-1 0,0 1-1,0-1 1,2 1 0,-1-1 4,0 0 0,0 0 0,0 0-1,0-1 1,-1 1 0,1-1 0,0 0 0,0 0-1,0 0 1,-1 0 0,1 0 0,2-2 0,2-1 36,-1-1 1,1 0 0,-1 0-1,0 0 1,-1-1 0,1 0-1,-1 0 1,8-12 0,-10 12-11,1-1 0,-1 0 1,0 0-1,-1 0 0,0 0 1,3-15-1,-4 19-47,-1-1-1,0 1 1,0 0 0,0-1 0,0 1-1,0 0 1,-1 0 0,1-1 0,-1 1-1,0 0 1,0 0 0,0 0 0,0 0 0,-1 0-1,1 0 1,-1 0 0,0 0 0,-2-3-1,2 5-9,0-1 0,0 0 1,0 1-1,0 0 0,0-1 0,-1 1 0,1 0 0,0 0 0,0 0 0,-1 0 0,1 1 0,-1-1 0,1 1 0,-1-1 0,1 1 0,-1 0 1,1 0-1,-1 0 0,1 0 0,0 1 0,-1-1 0,1 0 0,-4 2 0,0 0 24,0 0 0,0 0-1,-1 1 1,1 0 0,1 0 0,-1 0 0,-7 6-1,9-6-34,1 0 0,-1 0 0,1 0 0,0 0-1,0 1 1,0-1 0,1 1 0,-1 0 0,1-1-1,0 1 1,0 1 0,0-1 0,1 0 0,-1 0 0,1 1-1,0-1 1,0 0 0,1 1 0,-1-1 0,1 1-1,0-1 1,0 1 0,1-1 0,-1 1 0,1-1 0,2 9-1,-1-8-376,0-1 0,0 1 0,0 0 0,1-1 0,0 0 0,-1 1 0,2-1 0,5 7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3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5416,'0'0'6604,"11"3"-6186,35 7-3,-38-9-99,1-1 0,0 1 1,-1-2-1,1 1 0,-1-1 0,1 0 1,15-5-1,4 0 286,150-22 2310,72-10-1363,269-55-265,-413 75-1071,-42 8 10,-62 9-196,0 1 0,0-1-1,1 1 1,-1 0 0,0 0 0,0 0-1,1 0 1,-1 0 0,0 0 0,1 1-1,-1-1 1,0 1 0,0 0 0,0-1-1,1 1 1,-1 0 0,0 0 0,2 2 0,-2-1-185,-1-1 1,0 1 0,1 0 0,-1 0 0,0-1 0,0 1 0,0 0 0,0 0 0,0 0 0,-1 0 0,1 0 0,-1 1 0,1-1-1,-1 0 1,0 0 0,0 0 0,1 0 0,-2 3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3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5120,'0'0'8537,"2"10"-8145,3 25-47,3 15 1122,2 61 1,-8-101-699,1-9 19,-1-4-736,0 1 0,-1-1 0,1-1 0,-1 1-1,0 0 1,0 0 0,0 0 0,0-1 0,-1 1 0,1 0 0,-1-7 0,3-10 48,5-10 155,2 0 0,26-53 0,-34 79-185,0-1-1,1 1 1,-1 1-1,1-1 1,6-6-1,-8 9-52,0 0 0,0 1 1,-1-1-1,1 1 0,0-1 0,0 0 0,0 1 0,-1-1 0,1 1 0,0 0 1,0-1-1,0 1 0,0 0 0,0-1 0,0 1 0,0 0 0,0 0 0,0 0 1,0 0-1,0 0 0,0 0 0,0 0 0,0 0 0,0 1 0,0-1 1,0 0-1,0 1 0,0-1 0,0 0 0,0 1 0,1 0 0,2 3 21,0-1 0,-1 1 0,0-1-1,1 1 1,-1 1 0,0-1 0,-1 0-1,1 1 1,-1-1 0,0 1 0,0-1-1,0 1 1,-1 0 0,0 0 0,0 0-1,1 7 1,6 19 220,-2-21 52,1-12-14,6-21 85,-8 13-376,3-4 51,2-4 50,0 1 1,2-1-1,25-29 1,-35 45-80,0 0 0,0 1 0,0-1 1,0 1-1,0-1 0,0 1 1,0 0-1,0-1 0,4 0 1,-6 2-20,1 0 0,0 0 0,0 0 0,-1 0 1,1 0-1,0 0 0,0 0 0,-1 0 1,1 0-1,0 0 0,0 0 0,-1 0 1,1 1-1,0-1 0,0 0 0,-1 0 1,1 1-1,0-1 0,-1 1 0,1-1 1,-1 0-1,1 1 0,0 0 0,-1-1 1,1 1-1,-1-1 0,1 1 0,-1-1 0,0 1 1,1 0-1,-1-1 0,0 1 0,1 0 1,-1 0-1,5 10 16,-1 0-1,-1 0 1,0 0 0,-1 1-1,3 22 1,-4 62 229,-2-54-40,-1-32-126,-1 6 313,3-15-392,0-1 0,0 0 0,0 0-1,0 1 1,0-1 0,0 0 0,0 0-1,0 1 1,0-1 0,0 0 0,0 1-1,0-1 1,0 0 0,0 0 0,0 1-1,0-1 1,0 0 0,0 0 0,1 1-1,-1-1 1,0 0 0,0 0 0,0 0-1,0 1 1,1-1 0,-1 0 0,0 0-1,0 0 1,0 1 0,1-1 0,-1 0-1,0 0 1,0 0 0,1 0 0,-1 0-1,0 0 1,0 0 0,1 1-1,-1-1 1,2-1-192,-1 1 0,0-1 0,0 1-1,0-1 1,1 0 0,-1 1 0,0-1-1,0 0 1,0 0 0,0 0 0,1-1-1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1:3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27 8136,'0'0'2886,"-13"7"-2226,-41 25 42,48-27-527,0 0 1,0 0 0,0 0 0,1 0 0,0 1-1,0 0 1,0 0 0,1 0 0,0 1 0,-4 7-1,5-8-26,-4 6 184,1 1 0,1 0-1,0 1 1,1-1 0,1 1-1,0 0 1,0 0-1,2 0 1,-1 20 0,2-33-286,0 0 0,0 1-1,0-1 1,0 0 0,0 0 0,0 1 0,0-1 0,1 0 0,-1 0-1,0 0 1,1 1 0,-1-1 0,1 0 0,0 0 0,-1 0 0,1 0 0,0 0-1,-1 0 1,1 0 0,0 0 0,0 0 0,0 0 0,0-1 0,0 1 0,0 0-1,0 0 1,0-1 0,0 1 0,0-1 0,1 1 0,-1-1 0,0 1-1,0-1 1,0 0 0,1 0 0,-1 0 0,0 1 0,0-1 0,1 0 0,-1-1-1,0 1 1,0 0 0,1 0 0,-1 0 0,0-1 0,0 1 0,2-1 0,6-2 78,-1-1 1,0 0 0,0 0 0,0 0 0,7-7 0,122-95 1794,-136 106-1897,-1 0 0,1 0 0,-1 0 0,1 0 0,-1 0 0,0 0 0,1 0 0,-1 0 0,1 0 0,-1 0 0,1 0 0,-1 0 0,1 0 0,-1 0 0,1 0 0,-1 1 0,0-1 0,1 0 0,-1 0-1,1 1 1,-1-1 0,0 0 0,1 1 0,-1-1 0,0 0 0,1 1 0,-1-1 0,0 0 0,1 1 0,-1-1 0,0 1 0,0-1 0,0 1 0,1-1 0,-1 0 0,0 1 0,0 0 0,12 24 160,-10-19-83,2 2-47,1 1 0,0-1 0,0 0 0,0 0 0,1 0 1,1-1-1,6 7 0,-11-12-41,0 0 0,0 0 0,0 0 0,1-1 0,-1 1 0,0-1 0,1 0 0,-1 1 0,1-1-1,-1 0 1,1 0 0,0-1 0,-1 1 0,1-1 0,0 1 0,0-1 0,-1 0 0,1 0 0,0 0 0,0 0 0,0 0 0,-1-1 0,1 1 0,0-1 0,-1 0 0,1 0 0,0 0 0,-1 0 0,4-2 0,3-4 24,0 0-1,0 0 1,-1-1-1,0 0 1,-1 0-1,0-1 1,0 0 0,0 0-1,-1-1 1,-1 1-1,0-2 1,0 1 0,-1 0-1,0-1 1,-1 0-1,0 0 1,-1 0 0,0 0-1,-1 0 1,0 0-1,0 0 1,-1-1-1,-1 1 1,0 0 0,-3-11-1,3 18 10,0 0 0,0 1-1,-1-1 1,0 1 0,1 0-1,-1 0 1,-1-1 0,-3-4-1,5 7-37,0 1-1,1-1 0,-1 0 1,0 0-1,0 1 0,0-1 1,0 0-1,0 1 1,0-1-1,1 1 0,-1-1 1,-1 1-1,1 0 0,0-1 1,0 1-1,0 0 1,0 0-1,0 0 0,0 0 1,0 0-1,0 0 0,0 0 1,0 0-1,0 0 1,-1 0-1,1 0 0,0 1 1,0-1-1,0 1 0,0-1 1,0 0-1,0 1 0,-1 0 1,1 1-20,0-1 1,0 1-1,-1-1 1,1 1-1,0-1 1,0 1-1,0 0 1,1-1-1,-1 1 1,0 0-1,1 0 1,-1 0-1,1 0 0,-1 0 1,1 3-1,-1 8-3327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2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309 319 4216,'0'0'2205,"4"-10"-2274,4-12 34,-1-1-129,2 1 0,12-24 0,-9 23 291,12-36-1,-14 33 571,15-27 0,-24 51-520,1-1 0,0 0 0,0 1 1,0-1-1,0 1 0,0 0 0,0-1 1,0 1-1,1 0 0,-1 0 0,1 1 1,0-1-1,-1 1 0,7-3 0,-9 4-139,0 0 0,1 0 0,-1 0 0,0 0 0,0 0 0,1 0-1,-1 0 1,0 0 0,0 0 0,0 0 0,1 0 0,-1 0 0,0 1-1,0-1 1,1 0 0,-1 0 0,0 0 0,0 0 0,0 0 0,1 1-1,-1-1 1,0 0 0,0 0 0,0 0 0,0 1 0,0-1 0,0 0-1,1 0 1,-1 0 0,0 1 0,0-1 0,0 0 0,0 0 0,0 1-1,0-1 1,0 0 0,0 0 0,0 1 0,0-1 0,0 1 0,0 15 584,-6 41 43,-3 0 0,-2-1 0,-3-1 0,-35 91 0,-109 207 1916,115-264-1790,1-6 1044,-79 115-1,121-198-1827,-4 5 193,1 0 1,0 0 0,0 0-1,-2 8 1,5-13-169,-1 1 1,1-1-1,0 1 0,0 0 1,-1-1-1,1 1 1,0 0-1,0-1 1,0 1-1,0 0 0,0-1 1,0 1-1,0 0 1,0-1-1,0 1 1,0 0-1,1-1 1,-1 1-1,0-1 0,0 1 1,1 0-1,-1-1 1,0 1-1,1-1 1,-1 1-1,0-1 0,1 1 1,-1-1-1,1 1 1,-1-1-1,1 1 1,-1-1-1,1 1 0,-1-1 1,1 0-1,-1 1 1,1-1-1,0 0 1,-1 0-1,1 1 0,0-1 1,-1 0-1,1 0 1,0 0-1,-1 0 1,1 0-1,0 0 0,0 0 1,20 0 205,-1-1-1,0-2 1,1 0 0,-1 0 0,21-8-1,6-1-6,103-20 698,293-23 1,-385 54-213,-58 1-622,-3 0 55,-8 0-214,1-1 0,-1-1 0,1 0 1,-1 0-1,-16-7 0,1-2-2597,21 10 1470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1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3712,'0'0'11277,"-4"13"-10920,0-5-283,-1 5 47,1 0-1,0 0 1,0 0 0,-2 24 0,-4 30 391,5-36-156,-3 48 1,-1 57 393,0 14 250,8-122-660,0-17 18,1 0 1,0 0-1,3 18 1,-1-21 133,3 5 733,-4-13-1175,0 1 0,0-1 0,0 0 0,1 1 0,-1-1 0,0 0 0,1 0 0,-1 0 0,0 0 0,0 0 0,1 0 0,-1-1 0,3 1 0,183-19 1167,-167 16-1021,-17 2-146,0 0 1,-1 0-1,1 1 0,0-1 0,-1 1 0,1 0 0,0 0 0,0 0 1,-1 0-1,1 0 0,0 0 0,0 1 0,-1 0 0,1-1 0,0 1 1,-1 0-1,5 2 0,-4-2-75,1 1 442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1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9944,'0'0'4784,"10"-8"-4344,2-2-274,34-25 633,-42 34-635,0-1 1,0 1-1,0-1 0,-1 1 1,1 1-1,0-1 0,0 0 1,0 1-1,1 0 0,-1 0 1,0 0-1,0 0 0,0 1 1,0 0-1,5 1 0,14 2 924,0 0-253,-19-3-662,0 0 0,0 0 0,0 0 0,0-1 0,0 1 0,0-1 0,0 0 0,0 0 0,5-1 0,-1-2 194,-1 2 0,1-1-1,0 1 1,10-1 0,-15 0-561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1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8936,'0'0'6285,"16"11"-5628,52 31 20,-62-40-545,0 1 0,0-1 0,0 0-1,0-1 1,0 0 0,0 0-1,1 0 1,-1 0 0,0-1-1,1 0 1,-1-1 0,0 1-1,11-3 1,21-1 1404,-17 1-362,-19 3-1103,0-1-1,-1 1 1,1 0-1,0 0 0,0 0 1,0-1-1,-1 2 1,1-1-1,0 0 0,0 0 1,0 0-1,-1 1 1,1-1-1,0 1 0,0 0 1,-1-1-1,1 1 1,0 0-1,-1 0 0,1 0 1,-1 0-1,2 1 1,6 6-2909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17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5224,'0'0'10393,"4"14"-9808,23 110 1538,-26-118-2026,-1-4 48,1 1 1,-1 0-1,1-1 0,-1 1 1,1-1-1,0 1 0,0-1 0,0 1 1,2 2-1,-2-5-104,0 1 1,0 0-1,0-1 1,0 0-1,0 1 1,0-1-1,0 1 1,0-1-1,0 0 1,0 0-1,0 1 1,0-1-1,0 0 1,0 0-1,0 0 1,0 0-1,0 0 1,0 0-1,0-1 0,0 1 1,0 0-1,0 0 1,0-1-1,0 1 1,0-1-1,0 1 1,-1 0-1,1-1 1,1 0-1,58-39 1359,-59 40-1374,-1-1 0,1 1-1,0 0 1,0-1 0,0 1-1,-1 0 1,1 0 0,0 0-1,0 0 1,0 0 0,0 0-1,-1 0 1,1 0 0,0 0-1,0 0 1,0 0 0,0 0-1,-1 1 1,1-1 0,0 0-1,0 1 1,-1-1 0,1 1-1,0-1 1,0 0 0,-1 1-1,1 0 1,0-1 0,-1 1-1,1-1 1,-1 1 0,1 0-1,-1-1 1,1 1 0,-1 0-1,1 0 1,-1-1 0,0 1-1,1 1 1,1 5 4,0-1 0,0 0 0,-1 1 0,1 7 0,-1-3 51,4 17-1,-2 0 1,-1 0-1,-2 1 1,0-1 0,-7 37-1,4-45-34,0 0-1,-2-1 1,-1 0-1,0 0 1,-1-1-1,-1 1 1,-1-1-1,-15 23 1,19-34 28,-1 1 1,1-1-1,-1 0 0,-1-1 1,1 1-1,-1-1 0,-12 8 1,19-14-61,-1 0 1,1 0-1,-1 1 1,0-1 0,1 0-1,-1 0 1,0 0 0,1 0-1,-1 0 1,0 0 0,1 0-1,-1 0 1,0 0-1,1 0 1,-1 0 0,1-1-1,-1 1 1,0 0 0,1 0-1,-1-1 1,1 1 0,-1 0-1,0-1 1,1 1-1,-1-1 1,-14-17 232,-5-25 45,20 42-277,-2-3 13,0-1 0,1 1 0,0-1-1,0 1 1,0-1 0,0 0 0,1 1 0,-1-1 0,1 0-1,1 1 1,-1-1 0,1 0 0,-1 1 0,1-1-1,0 1 1,3-6 0,-1 4 7,0 0-1,1-1 1,0 1-1,1 1 1,-1-1 0,1 0-1,0 1 1,1 0-1,9-7 1,-1 3-15,0 0 1,1 1-1,-1 1 0,2 0 1,-1 1-1,1 1 1,26-6-1,-6 1-71,-22 7-1,0 0 0,-1 1 0,27-1 0,-8 3-2599,-26 0 1490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1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6424,'0'0'6466,"3"11"-6083,33 89 905,-27-82-968,1 0 0,1-1 0,1 0 0,0-1 0,2 0-1,18 18 1,-11-12 172,30 40-1,17 25 246,-13-17-354,-24-29-35,-2 2 0,-3 1-1,30 64 1,-36-64 31,2-2-1,2-1 1,52 68 0,-14-6 213,-50-87-496,-1 0 0,-1 1 0,0 0 0,-1 0 0,-1 1 0,0 1 0,-2-1 0,0 1 0,3 21 0,-5-16-18,-2 0 0,0 0 0,-2-1-1,0 1 1,-2 0 0,-8 42 0,0-25 2,-2-1-1,-2 0 1,-2 0-1,-2-2 1,-1 0-1,-1-1 1,-3-1-1,-28 36 1,25-37 75,-27 45-1,18-24 108,35-56-261,0 0 0,0 0 1,0 1-1,-1-1 0,1 0 0,0 0 1,0 0-1,0 0 0,0 0 1,0 0-1,0 1 0,0-1 1,0 0-1,-1 0 0,1 0 1,0 0-1,0 0 0,0 1 1,0-1-1,0 0 0,0 0 1,0 0-1,0 0 0,0 1 0,0-1 1,0 0-1,0 0 0,0 0 1,0 0-1,0 1 0,0-1 1,0 0-1,0 0 0,0 0 1,0 0-1,1 0 0,-1 1 1,0-1-1,0 0 0,0 0 1,0 0-1,0 0 0,0 0 0,0 0 1,1 1-1,-1-1 0,0 0 1,0 0-1,0 0 0,0 0 1,0 0-1,1 0 0,-1 0 1,0 0-1,0 0 0,0 0 1,0 0-1,0 0 0,1 0 1,-1 0-1,0 0 0,0 0 0,0 0 1,1 0-1,12-7-40,5-12-290,-1 0 0,0-1 0,19-33 0,-25 37-1768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2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4216,'0'0'10600,"2"12"-10240,6 35 74,3-1 0,1 0-1,19 46 1,-21-71-223,-5-12 27,0 1 1,0 0 0,-2 0-1,1 1 1,-1-1 0,0 1 0,-1 0-1,1 16 1,-1-15 829,-2-12-1060,0 0 0,0 0 0,0 0 0,0 1-1,0-1 1,0 0 0,0 0 0,1 0 0,-1 0 0,0 0-1,0 0 1,0 1 0,0-1 0,0 0 0,0 0 0,0 0 0,0 0-1,0 0 1,0 0 0,0 0 0,0 0 0,0 0 0,0 1-1,0-1 1,1 0 0,-1 0 0,0 0 0,0 0 0,0 0 0,0 0-1,0 0 1,0 0 0,0 0 0,1 0 0,-1 0 0,0 0-1,0 0 1,0 0 0,0 0 0,0 0 0,0 0 0,0 0 0,1 0-1,-1 0 1,0 0 0,0 0 0,0 0 0,0 0 0,0 0-1,0 0 1,0 0 0,1 0 0,-1 0 0,0 0 0,0 0 0,0-1-1,0 1 1,0 0 0,0 0 0,0 0 0,0 0 0,0 0-1,0 0 1,1 0 0,-1 0 0,0 0 0,0-1 0,0 1-1,0 0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2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9744,'0'0'3342,"12"-2"-2507,38-6 624,72-2 0,-102 10-1335,106-4 1688,-109 2-2463,-1-1 1,31-9-1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4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20 273 4312,'0'0'11905,"-4"-11"-11459,-10-35-11,13 43-385,1 0 0,0 0 1,0 0-1,0 0 0,0 0 0,1 0 0,-1 0 0,1 1 0,0-1 1,0 0-1,0 0 0,0 0 0,0 1 0,0-1 0,1 1 0,0-1 1,3-4-1,4-6 230,-6 6-154,1 0 0,-1 1 0,1 0 0,1 0 0,0 0 0,-1 0 1,2 1-1,-1 0 0,0 0 0,1 0 0,0 0 0,0 1 0,1 0 0,-1 1 0,1-1 1,12-3-1,-17 6-93,-1 1 0,0 0 1,1 0-1,-1 0 0,0-1 1,1 2-1,-1-1 0,0 0 1,1 0-1,-1 0 0,0 0 1,1 1-1,-1-1 0,0 1 1,0-1-1,0 1 0,1-1 1,-1 1-1,0 0 0,0 0 1,0 0-1,0-1 0,0 1 1,0 0-1,0 0 0,0 0 1,-1 0-1,1 0 0,0 1 1,1 1-1,0 2 50,1 1 1,-1-1-1,0 1 0,0 0 1,2 8-1,2 30 342,3 86 0,-7-80-56,9 58 0,-9-97-277,0 1-1,1-1 1,0 0-1,1 0 1,1 0-1,-1 0 1,10 13 0,-11-19-41,0-1 1,0 0 0,1 0 0,-1 0 0,1 0 0,0 0 0,0-1 0,0 0 0,1 0-1,-1 0 1,1 0 0,0-1 0,0 0 0,0 0 0,0 0 0,0 0 0,0-1 0,7 1 0,-8-2-28,-1 0 0,1-1 0,0 1 0,0-1 0,-1 0 0,1 0 0,-1 0 0,1 0 0,-1 0 0,1-1 0,-1 0 0,0 0 0,0 0 0,0 0 0,0 0 0,0-1 1,0 1-1,-1-1 0,5-5 0,4-5 47,-1 0 1,-1-1 0,9-16 0,-9 12-1,-1-1 0,0 1 1,-2-1-1,8-32 0,7-83 278,-12 64-141,-3 21 2,-5 30-70,1 0-1,2 1 0,5-22 1,-9 39-136,1-1 0,-1 1-1,1 0 1,-1-1 0,1 1 0,0-1 0,0 1 0,-1 0 0,1 0-1,0-1 1,0 1 0,0 0 0,0 0 0,0 0 0,1 0 0,-1 0-1,0 0 1,0 1 0,1-1 0,-1 0 0,0 0 0,1 1 0,-1-1-1,1 1 1,-1 0 0,1-1 0,-1 1 0,1 0 0,-1 0 0,1 0-1,-1 0 1,1 0 0,-1 0 0,3 1 0,4 1 3,1 0 1,-2 1-1,1 0 0,0 1 1,8 4-1,3 2 51,36 20 218,-54-29-254,-1 0 0,1-1 0,0 1 0,0 0 0,-1 0 0,1 0 0,0 0 0,-1 0 0,1 0-1,-1 0 1,1 0 0,-1 0 0,0 1 0,1-1 0,-1 0 0,0 0 0,0 0 0,0 0 0,0 0 0,0 1 0,0 0 0,-3 27-2533,3-26 1111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6520,'0'0'12919,"10"-9"-12479,33-27-18,-40 34-359,-1 0 0,1 0 1,-1 1-1,1-1 0,0 0 0,0 1 1,0 0-1,0-1 0,0 1 1,0 1-1,0-1 0,0 0 0,0 1 1,0-1-1,0 1 0,1 0 1,-1 0-1,5 1 0,-5 0-7,-1 0 0,1 0 0,0 1 0,0-1 0,-1 1 0,1-1 0,-1 1 0,1 0 0,-1 0 0,0 0 0,1 0 0,-1 1 0,0-1 0,-1 0 0,3 5 0,2 4 101,0 0-1,-1 1 0,-1-1 1,0 1-1,0 0 1,2 25-1,-4-28-22,0 0-1,0 1 1,1-1 0,0 0 0,1 0-1,0 0 1,0 0 0,1-1 0,0 0-1,0 0 1,1 0 0,0-1 0,0 1-1,1-2 1,12 11 0,-15-14 4,1 0-1,0 0 1,0 0-1,10 3 1,-9-4-243,7-4-2118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0 10248,'0'0'2306,"-16"15"-1738,-176 155 1372,123-116-465,2 3-1,-81 89 1,136-127-380,12-18-1132,0-1-1,0 0 1,0 1-1,0-1 1,0 0-1,0 0 0,0 1 1,0-1-1,0 0 1,0 1-1,0-1 1,0 0-1,0 1 1,0-1-1,0 0 0,0 1 1,0-1-1,0 0 1,0 1-1,0-1 1,0 0-1,1 0 1,-1 1-1,0-1 0,0 0 1,0 0-1,1 1 1,-1-1-1,0 0 1,0 0-1,1 0 1,-1 1-1,0-1 0,0 0 1,1 0-1,-1 0 1,0 0-1,1 0 1,-1 1-1,0-1 1,0 0-1,1 0 1,-1 0-1,0 0 0,1 0 1,-1 0-1,0 0 1,1 0-1,-1 0 1,1 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2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1 280 16575,'0'0'336,"12"-8"23,33-20 167,2 1 0,67-28-1,2 14 555,2 6 0,174-30 0,-150 45 691,-141 20-1743,0 0-1,0 0 1,0-1 0,0 1-1,0 0 1,0 1 0,0-1-1,0 0 1,0 0 0,0 0-1,1 1 1,-1-1 0,0 0-1,0 1 1,0-1 0,0 1 0,-1-1-1,1 1 1,0 0 0,0-1-1,0 1 1,1 1 0,-2-1-17,0-1 1,0 1-1,1-1 1,-1 1 0,0-1-1,0 1 1,0 0 0,0-1-1,0 1 1,0-1-1,0 1 1,0 0 0,0-1-1,0 1 1,-1-1-1,1 1 1,0 0 0,0-1-1,0 1 1,-1-1 0,1 1-1,0-1 1,-1 1-1,1-1 1,0 1 0,-1-1-1,1 1 1,-1-1-1,1 0 1,-1 1 0,1-1-1,-1 0 1,1 1 0,-1-1-1,1 0 1,-1 0-1,1 1 1,-1-1 0,-1 0-1,-11 6-3132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5016,'0'0'8634,"-9"12"-8206,8-11-412,-76 101 1258,57-68-867,2 1 0,1 0 1,2 1-1,2 1 0,1 0 1,-10 53-1,9-8 372,-7 163 0,22-124 64,24 169 0,-7-180-98,43 139 0,-61-246-729,6 23 230,2-1 0,1 0 0,1 0 0,2-1 1,16 26-1,-24-42-95,0 0 1,-1 0-1,0 1 0,0 0 1,4 16-1,-3-8 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18087,'0'0'1296,"7"79"-424,-3-61 40,-4-4 0,0-6-272,0-2-8,0-2-160,0-2 0,0 2 376,0-8-728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1 324 7432,'0'0'1772,"1"-13"-831,0 4-777,39-264 5241,-39 263-5015,3-6 948,0 14-696,2 8-240,0 5-237,-1 0-1,0 0 1,0 1-1,-2-1 1,6 23-1,5 64 308,-10-59-258,4 34 191,3 20 1281,43 181 1,-51-255-296,-13-47-757,-35-119-144,-30-117 165,74 258-630,1 2-4,-1 1 0,0 0 1,1-1-1,-1 1 0,0 0 0,-1 0 0,1 0 0,0 0 0,-1 0 1,0 0-1,-3-4 0,5 7-11,-1 1 1,1 0-1,-1 0 1,1-1-1,-1 1 1,1 0-1,0 0 1,0 0-1,-1 0 1,1 0-1,0 0 1,0-1-1,0 1 0,0 0 1,0 0-1,0 0 1,0 0-1,0 0 1,0 1-1,1 31 35,27 238 73,-12-205-116,-8-40-99,4 34 1,-8-52 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7832,'0'0'15919,"12"5"-15716,-6-3-185,6 3 42,0-1 0,0 0-1,0-1 1,0 0 0,1-1-1,-1 0 1,18 0 0,26-7 190,38-2 243,-78 6-339,-14 1-96,0 0 1,0-1-1,0 1 1,-1 0 0,1 0-1,0 0 1,0 1-1,-1-1 1,1 0 0,0 1-1,0-1 1,-1 1 0,3 0-1,-5-1-37,1 0 0,-1 1 0,1-1 0,-1 0 0,1 0 0,-1 1 0,1-1 0,-1 0 0,1 1-1,0-1 1,-1 1 0,1-1 0,-1 0 0,1 1 0,0-1 0,0 1 0,-1-1 0,1 1 0,-1 0 0,-1 3-3365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2:5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97 7432,'0'0'10614,"-9"13"-10126,-27 41-21,31-45-326,1 0 1,0 0-1,0 0 0,1 0 1,0 1-1,1-1 0,0 1 1,0 10-1,-3 6 195,4-17-190,0 0 0,1 0 0,-1 0 1,2 0-1,-1 0 0,1-1 0,3 14 0,-3-18-68,0 1 0,0-1-1,1 0 1,-1 0 0,1 0-1,0-1 1,0 1 0,0 0-1,0-1 1,1 1 0,0-1 0,-1 0-1,1 0 1,0 0 0,1 0-1,-1 0 1,6 3 0,-7-6-46,0 1 1,0 0 0,0 0 0,0-1 0,0 0 0,0 1-1,0-1 1,1 0 0,-1 0 0,0 0 0,0 0 0,0 0-1,0-1 1,1 1 0,-1-1 0,0 1 0,0-1 0,0 0-1,0 0 1,0 0 0,0 0 0,0 0 0,0 0 0,-1 0-1,1-1 1,1-1 0,6-5 53,-2 0 0,1 0 0,11-18 0,-8 12 8,5-9 161,27-48 0,-17 24 227,-26 47-478,0-1 0,0 1 0,0 0 0,1 0-1,-1 0 1,0 0 0,0 0 0,0 0 0,0-1 0,0 1 0,0 0 0,0 0 0,0 0 0,0 0 0,1 0 0,-1 0 0,0 0 0,0 0 0,0 0 0,0 0 0,0 0 0,0 0 0,0 0 0,1 0 0,-1-1 0,0 1 0,0 0 0,0 0 0,0 0 0,0 0 0,0 0 0,1 0 0,-1 0 0,0 1 0,0-1 0,0 0 0,0 0 0,0 0 0,0 0 0,1 0 0,-1 0 0,0 0 0,0 0 0,0 0 0,0 0 0,0 0 0,6 9 102,3 18-17,-7-19-49,4 5-4,0 1-1,0-1 0,1 1 0,12 15 1,-17-26-30,0 0 0,1 1 1,-1-2-1,1 1 0,0 0 1,0 0-1,0-1 0,0 0 1,1 0-1,-1 0 0,0 0 1,1 0-1,0 0 1,-1-1-1,1 0 0,0 0 1,-1 0-1,1 0 0,0 0 1,0-1-1,7 0 0,-6-1 3,-1 0 0,1 0 0,-1 0 0,0-1 0,1 1 0,-1-1 0,0 0 0,0-1 0,0 1 0,0-1 0,0 0 0,-1 0 0,1 0 1,-1 0-1,0 0 0,0-1 0,0 0 0,0 1 0,-1-1 0,1 0 0,2-9 0,3-3 46,-2 0 0,0-1 0,-1 1 1,4-26-1,-8 34-15,1 0 0,-1-1 0,-1 1-1,1 0 1,-1-1 0,-1 1 0,1 0 0,-2 0 0,1-1 0,-1 1 0,0 0 0,-1 0 0,0 1 0,-6-13-1,4 12-3,2 3-14,1 1-1,-1 0 0,0 0 1,0 0-1,0 1 0,-1-1 1,1 1-1,-1 0 0,0 0 1,0 0-1,0 0 0,0 1 1,-9-5-1,9 6-22,-10-6 8,14 7-14,0 0-1,0 0 1,-1 0-1,1-1 1,0 1-1,0 0 0,0 0 1,-1 0-1,1 0 1,0-1-1,0 1 0,0 0 1,0 0-1,-1 0 1,1-1-1,0 1 0,0 0 1,0 0-1,0-1 1,0 1-1,0 0 1,0 0-1,0-1 0,0 1 1,0 0-1,0 0 1,0-1-1,0 1 0,0 0 1,0 0-1,0-1 1,0 1-1,0 0 1,0 0-1,0 0 0,0-1 1,0 1-1,1 0 1,-1 0-1,0-1 0,0 1 1,0 0-1,0 0 1,0 0-1,1-1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6128,'0'0'11097,"-12"2"-10651,6 0-387,-18 2 720,-48 15-1,65-17-615,0 1-1,1 1 0,-1-1 1,1 1-1,0 1 0,0-1 1,1 1-1,-1 0 0,1 0 1,0 0-1,-5 8 1,8-11-120,1 0 0,-1 1 0,1-1 1,-1 0-1,1 1 0,0-1 0,0 1 1,1 0-1,-1-1 0,0 1 0,1 0 1,-1-1-1,1 1 0,0 0 1,0-1-1,0 1 0,0 0 0,1 0 1,-1-1-1,1 1 0,-1 0 0,1-1 1,0 1-1,0-1 0,0 1 0,1-1 1,-1 1-1,1-1 0,-1 0 1,1 0-1,0 1 0,3 2 0,0-1 20,0 0 0,0-1 0,0 1-1,1-1 1,-1 0 0,1-1 0,0 1 0,0-1-1,0 0 1,0-1 0,0 0 0,0 0 0,1 0-1,-1 0 1,10-1 0,34 6 451,-46-6-461,-1 0 1,0 0-1,1 0 1,-1 0-1,1-1 0,4 0 1,-6 0-26,0 0 0,0 1 1,0-1-1,0 1 0,0 0 0,-1-1 1,1 1-1,0 0 0,0 0 0,0 1 1,0-1-1,0 0 0,0 1 1,0-1-1,0 1 0,0-1 0,3 3 1,5-1-1239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5624,'0'0'11185,"13"1"-10716,103 5 759,-107-5-1012,-1 0-1,1 0 1,-1 1 0,0 0-1,0 0 1,0 1 0,15 7-1,-21-9-169,0 0 1,-1 0-1,1 1 0,0-1 0,0 0 0,-1 1 0,1 0 1,-1-1-1,1 1 0,-1 0 0,1 0 0,-1 0 0,0-1 1,0 1-1,0 0 0,0 1 0,-1-1 0,1 0 1,0 0-1,-1 0 0,0 0 0,1 1 0,-1-1 0,0 0 1,0 0-1,0 1 0,0-1 0,-1 0 0,1 0 0,-1 0 1,1 0-1,-1 1 0,0-1 0,-1 3 0,-2 4 50,0 0-1,0-1 1,0 0-1,-1 0 1,0 0-1,-1-1 1,1 0-1,-1 0 1,-1 0-1,-11 9 1,17-16-86,1 1 0,0-1 0,-1 0 1,1 0-1,0 0 0,0 0 0,-1 0 0,1 0 0,0 0 0,0 1 0,-1-1 1,1 0-1,0 0 0,0 0 0,-1 0 0,1 1 0,0-1 0,0 0 1,0 0-1,-1 1 0,1-1 0,0 0 0,0 0 0,0 1 0,0-1 1,0 0-1,0 1 0,0-1 0,-1 0 0,1 0 0,0 1 0,0-1 0,0 0 1,0 1-1,11 2 249,16-5 32,-12-1-181,1 0-1,0 1 1,0 1-1,0 1 1,18 1 0,-34-1-188,1 0 1,0 1 0,-1-1 0,1 0-1,-1 0 1,1 1 0,0-1 0,-1 0-1,1 1 1,-1-1 0,1 0 0,-1 1-1,1-1 1,-1 1 0,1-1 0,-1 1-1,0-1 1,1 1 0,-1-1 0,0 1-1,1 0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6632,'0'0'12642,"16"2"-12294,-13-2-330,33 3 300,0-1 1,69-7-1,64-14 540,-8 0-157,-109 14-393,1 2 1,69 5-1,-75 7-20,-38-6-159,-1-1 0,1-1 0,15 2 0,33-13 390,-49 6-225,0 0-3623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7432,'0'0'10421,"-3"11"-9971,-11 44 76,-27 114 1476,40-163-1883,1 1 0,0-1 0,-1 0 0,2 1 0,-1-1 0,1 0-1,0 1 1,0-1 0,1 0 0,3 9 0,-4-12-72,0-1 0,1 0 0,-1 0 0,0 0 0,1 0 1,-1 0-1,1 0 0,-1 0 0,1-1 0,0 1 0,0 0 0,0-1 0,0 1 1,0-1-1,0 0 0,0 0 0,1 0 0,-1 0 0,0 0 0,1 0 0,-1-1 1,0 1-1,1-1 0,-1 0 0,1 1 0,-1-1 0,1 0 0,-1-1 0,5 0 1,4 0 33,-1-2 0,0 0 1,0 0-1,0 0 0,-1-2 1,1 1-1,-1-1 0,15-10 1,-7 2 65,0 0 1,-1-2 0,17-19-1,-28 27-60,-4 5-64,0 1 1,-1 0-1,1 0 1,0 0-1,0 0 1,0-1-1,0 1 1,0 0 0,0 0-1,0 1 1,0-1-1,1 0 1,0-1-1,-1 2 63,5 17 226,-4-12-299,0-1 0,0 0 0,0 0 0,1 0 0,-1 0 0,1 0 0,0 0 0,0-1 0,0 1 0,0-1 0,1 0 0,-1 0 0,1 0 0,0-1 0,0 1 0,0-1 0,0 0 0,0 0 0,1 0 0,-1-1 0,1 1 0,-1-1 0,1 0 0,-1 0 0,1-1 0,-1 0 0,1 1 0,0-1 0,-1-1 0,1 1 0,0-1 0,-1 0 0,1 0 0,-1 0 0,1 0 0,-1-1 0,6-3 0,-1 0 2,-1 0-1,0-1 1,0 0-1,-1 0 1,1-1-1,-1 0 1,-1-1-1,1 1 1,8-16-1,-8 13 17,-1 0 0,-1-1 0,0 0 0,0 0 0,-1 0 0,0-1 0,3-21 1,-6 30-16,-1 0 0,1 0 0,-1 0 0,0 0 0,0 0 0,0-1 0,0 1 1,-1 0-1,1 0 0,-1 0 0,0 0 0,0 0 0,0 0 0,0 0 1,-1 0-1,1 1 0,-1-1 0,0 0 0,1 1 0,-1-1 0,-3-2 0,1 2 3,-1 0 0,1 0 0,-1 0 0,0 1 0,0 0 0,0 0 0,0 0-1,0 1 1,0-1 0,0 1 0,-8-1 0,9 2-334,-3-1 695,1 1-4302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6424,'0'0'13450,"11"-2"-13102,2-1-225,-5 0-9,0 1-1,0 1 0,1 0 0,-1 0 1,0 0-1,13 1 0,-17 1-21,-1-1-1,1 1 1,-1 0-1,1 0 1,-1 0-1,1 0 1,-1 0 0,1 1-1,-1 0 1,0-1-1,5 5 1,-7-4-61,0-1 0,1 0 0,-1 1-1,0-1 1,-1 1 0,1-1 0,0 1 0,0-1 0,-1 1 0,1 0 0,-1-1 0,1 1 0,-1 0 0,0 0 0,0-1-1,0 1 1,0 0 0,0 0 0,0-1 0,0 1 0,0 0 0,-1 0 0,1-1 0,-1 1 0,0 1 0,-6 15 93,-1 0 1,0-1-1,-2 0 0,0-1 1,-19 24-1,11-14 58,5-10 154,-22 23 1,35-39-332,-1 0 0,1-1 0,0 1 0,0 0 0,0 0-1,0 0 1,0 0 0,0 0 0,0 1 0,0-1 0,-1 0 0,1 0 0,0 0 0,0 0 0,0 0 0,0 0 0,0 0-1,0 0 1,0 0 0,0 0 0,0 0 0,-1 0 0,1 0 0,0 0 0,0 0 0,0 0 0,0 0 0,0 1 0,0-1 0,0 0-1,0 0 1,0 0 0,0 0 0,0 0 0,0 0 0,0 0 0,0 0 0,0 1 0,0-1 0,0 0 0,0 0 0,0 0-1,0 0 1,0 0 0,0 0 0,0 0 0,0 0 0,0 1 0,0-1 0,0 0 0,0 0 0,0 0 0,0 0 0,0 0 0,0 0-1,0 0 1,0 0 0,0 0 0,0 1 0,0-1 0,1 0 0,-1 0 0,0 0 0,0 0 0,0 0 0,0 0 0,10-3 120,16-11-35,10-7 87,0 0 0,1 3 0,46-17 0,-79 33-166,0 1 0,0-1 0,0 1 0,1 0 0,-1 0 0,0 1 0,0-1 0,0 1 0,1 0 0,-1 0 0,0 0 0,1 0 0,-1 1-1,0 0 1,0 0 0,0 0 0,0 0 0,8 4 0,-4-1-3376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2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14368,'0'0'2463,"13"5"-1929,2-1-405,0 1 1,0-2-1,1 0 1,-1-1-1,1-1 1,-1 0-1,19-2 1,64-12 784,187-51 1,-22 2 884,-195 50-467,-67 12-1329,-1 0 0,0 0 1,0-1-1,0 1 1,0 0-1,1 0 1,-1 0-1,0 0 0,0 0 1,0 0-1,1 0 1,-1 0-1,0 0 0,0 0 1,0 0-1,0 0 1,1 0-1,-1 1 1,0-1-1,0 0 0,0 0 1,0 0-1,1 0 1,-1 0-1,0 0 1,0 0-1,0 0 0,0 1 1,1-1-1,-1 0 1,0 0-1,0 0 0,0 0 1,0 0-1,0 1 1,0-1-1,0 0 1,0 0-1,0 0 0,1 1 1,-5 7 298,-6 6-3303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7632,'0'0'5912,"4"11"-5314,-2-5-512,1 5 59,1 0 0,0-1 0,0 1 0,2-1 0,-1 0 0,8 9 1,40 51 1005,63 62 0,-73-86-819,-2 1-1,-2 3 0,-3 1 1,-1 1-1,-3 2 0,-3 1 1,-1 2-1,-4 1 0,19 64 1,-29-73-134,-2 0 1,-3 1-1,-1 1 1,-3-1-1,-2 1 1,-2 0-1,-3 0 1,-1 0-1,-3 0 1,-2-1-1,-23 79 1,-3-35 256,-4-2 0,-70 124 0,97-196-293,-1-1-1,-1 0 1,-1-1 0,-21 22-1,34-39-331,-2 1 253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6928,'0'0'14055,"11"-1"-13764,104-12 396,-70 6-269,0 2 0,0 2 1,70 4-1,-104 0-255,0 1 0,0 1 0,0 0-1,0 1 1,-1 0 0,18 9 0,-27-12-119,1-1 1,-1 1-1,0 0 1,0 0-1,0 0 0,0 0 1,0 0-1,0 0 1,0 0-1,0 1 1,-1-1-1,1 0 0,0 0 1,-1 1-1,1-1 1,-1 0-1,1 1 1,-1-1-1,0 1 0,0-1 1,1 2-1,-1-2-5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0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8840,'0'0'11519,"11"3"-11152,14 1-88,-1 0-1,1-1 1,37-2 0,244-21 2281,-240 25-1466,-60 8-448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46 7136,'0'0'5742,"-8"10"-5091,-22 33 2,30-42-615,-1 0 0,1-1 0,-1 1 0,1 0 0,-1-1 0,1 1 0,0 0 0,-1 0 0,1-1 0,0 1 0,0 0 0,-1 0 0,1 0 0,0-1 0,0 1 0,0 0 0,0 0 0,0 0 0,0 0 0,0-1-1,1 1 1,-1 0 0,0 0 0,0 0 0,1-1 0,-1 1 0,0 0 0,1 0 0,-1-1 0,1 1 0,-1 0 0,2 0 0,0 1 66,0-1 0,0 0 0,0 1 0,0-1 0,0 0 0,0-1 0,0 1-1,3 0 1,0 1 87,9 3 64,0-1-1,0-1 1,0 0 0,1 0-1,-1-2 1,1 0 0,0 0-1,19-3 1,11-3 547,59-15 0,-98 18-706,-1 1 0,0 0 1,0-1-1,0 0 1,0 0-1,0-1 0,0 1 1,0-1-1,-1 0 0,1 0 1,-1-1-1,0 1 1,0-1-1,0 0 0,-1 0 1,1-1-1,3-6 0,-6 10-63,-1-1 0,1 1 0,-1-1 0,1 1 0,-1-1 0,0 1 0,1-1 0,-1 1 0,0-1 0,0 0 0,0 1 0,-1-1 0,1 1 0,0-1-1,0 1 1,-1-1 0,1 1 0,-1-1 0,1 1 0,-1-1 0,0 1 0,0 0 0,0-1 0,1 1 0,-1 0 0,0 0 0,-1-1 0,1 1 0,0 0 0,0 0 0,0 0-1,-3-1 1,-1-1 24,1 0 0,-1 1 0,1-1 0,-1 1 0,0 0-1,0 1 1,0-1 0,-8-1 0,-3 1 39,1 1-1,-1 1 1,0 0 0,1 1 0,-1 1 0,1 0-1,-28 8 1,32-6-52,0-1 0,0 2-1,1 0 1,-1 0 0,1 1-1,1 0 1,-1 1 0,1 0-1,0 0 1,1 1 0,-10 11 0,10-10 18,2-1 1,-1 1-1,1 0 1,0 1-1,1-1 0,0 1 1,-5 18-1,8-24-43,2 0 0,-1-1 0,0 1 0,1 0 0,0 0 0,0 1 0,0-1 0,0 0 0,1 0 0,0 0 0,0-1 0,0 1 0,0 0 0,0 0 0,1 0-1,-1-1 1,1 1 0,0-1 0,0 1 0,1-1 0,-1 0 0,1 0 0,0 0 0,4 4 0,2 2 14,2-1-1,-1 0 1,1 0 0,0-1 0,0-1-1,1 0 1,0 0 0,0-1 0,0-1-1,1 0 1,14 3 0,-12-5 4,1 0 1,0-1-1,0-1 0,0 0 1,0-1-1,0-1 0,0 0 1,27-8-1,57-27 194,-60 19-3866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7136,'0'0'3864,"-6"11"-3106,0 3-512,3-7-79,0-1 0,0 0 0,0 1 0,-1-1 0,-8 9 0,12-14-119,-1-1-1,1 1 0,0-1 0,0 1 1,0-1-1,-1 1 0,1-1 0,0 1 1,0-1-1,0 1 0,0-1 0,0 1 1,0 0-1,0-1 0,0 1 0,0-1 1,0 1-1,0-1 0,0 1 0,1-1 1,-1 1-1,0-1 0,0 1 1,0-1-1,1 1 0,-1-1 0,0 0 1,1 1-1,-1-1 0,0 1 0,1-1 1,-1 0-1,0 1 0,1-1 0,-1 0 1,1 1-1,-1-1 0,1 0 0,-1 0 1,2 1-1,20 9 583,6-4-331,0-1 0,1-1 0,0-2-1,-1-1 1,40-3 0,-2 0 61,233-13 956,-235 11-1054,76-1 268,-79 4 361,119-16 0,-178 16-814,0 1 1,1-1 0,-1 1 0,1 0-1,-1-1 1,1 1 0,-1 0 0,1 0-1,-1 1 1,1-1 0,-1 1 0,0-1-1,1 1 1,2 0 0,-5 0-58,0-1-1,1 1 1,-1-1-1,1 0 1,-1 1 0,0-1-1,0 1 1,1-1-1,-1 1 1,0-1 0,0 1-1,1-1 1,-1 1-1,0-1 1,0 1 0,0-1-1,0 1 1,0-1-1,0 1 1,0-1 0,0 1-1,0-1 1,0 2-1,-9 20-111,3-12-2863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8136,'0'0'4222,"5"13"-3523,20 43 885,30 106 0,-23-11 1516,-20-215 39,0-7-2850,-8 51-184,1 1 1,0-1 0,2 2-1,0-1 1,1 1 0,1 0-1,16-24 1,-24 40-85,1 0 0,0 0 0,-1 0 1,1 0-1,0 0 0,0 0 0,0 1 0,0-1 1,0 0-1,0 1 0,1 0 0,3-2 0,-5 3-9,0-1 0,1 1 0,-1 0 0,0 1 0,0-1 0,0 0 0,1 0 0,-1 0 0,0 1 0,0-1-1,0 1 1,0-1 0,0 1 0,0-1 0,0 1 0,0 0 0,0-1 0,0 1 0,0 0 0,0 0 0,0 0 0,0-1 0,-1 1-1,1 0 1,0 0 0,0 2 0,5 6 43,-1-1 0,0 0 0,0 1 0,-1 0 0,0 0-1,-1 1 1,0-1 0,4 20 0,-4-3 151,-2 1 0,-1 26 0,0-21 142,0-32-342,0 0-1,0 0 1,0 0-1,0 0 0,0 0 1,0 0-1,0 0 1,0 0-1,0 0 1,0 0-1,0 0 1,0 1-1,0-1 0,0 0 1,0 0-1,0 0 1,0 0-1,0 0 1,1 0-1,-1 0 1,0 0-1,0 0 0,0 0 1,0 0-1,0 0 1,0 0-1,0 0 1,0 0-1,0 0 1,0 0-1,0 0 0,0 1 1,0-1-1,1 0 1,-1 0-1,0 0 1,0 0-1,0 0 1,0 0-1,0 0 0,0 0 1,0 0-1,0 0 1,0 0-1,0 0 1,0 0-1,1-1 1,-1 1-1,0 0 0,0 0 1,0 0-1,0 0 1,0 0-1,0 0 1,0 0-1,0 0 0,0 0 1,0 0-1,8-6 162,6-8-8,13-19 44,-14 16-94,1 1 0,1 0 1,32-26-1,-30 29-42,-8 5-2,1 1-1,0 0 1,1 0 0,0 1-1,14-6 1,-22 11-53,-1 0 0,0 0 0,1 1 0,-1-1 0,1 1 0,-1 0 0,1-1 0,-1 1-1,1 0 1,-1 1 0,1-1 0,-1 0 0,0 1 0,1-1 0,-1 1 0,1 0 0,-1 0 0,0 0 0,0 0 0,1 0 0,-1 0 0,0 1 0,0-1 0,0 1 0,0-1 0,-1 1-1,1 0 1,0 0 0,-1 0 0,1 0 0,-1 0 0,2 2 0,3 6 27,-1 0-1,0 0 1,-1 1-1,0-1 1,0 1 0,3 17-1,-2 3 128,1 34-1,2-12 89,-5-51-2740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9240,'0'0'4717,"-1"10"-4196,1-5-454,-1 4 172,0 0-1,-1 1 0,1-1 0,-2 0 0,1 0 1,-8 16-1,-10 11 790,5-9-116,-20 47-1,32-65-686,0 0 0,1 0 1,0 0-1,0 0 0,0 0 1,2 0-1,-1 0 0,1 0 0,0 1 1,2 9-1,-2-17-174,1 0-1,-1 0 1,0 0-1,1 0 1,0-1 0,-1 1-1,1 0 1,0 0-1,0-1 1,0 1-1,0-1 1,0 1 0,0-1-1,0 1 1,0-1-1,1 1 1,-1-1-1,0 0 1,1 0 0,-1 0-1,1 0 1,0 0-1,2 1 1,-1-1 5,0-1-1,0 1 1,1-1 0,-1 1-1,0-1 1,0 0-1,1 0 1,-1-1 0,0 1-1,1-1 1,-1 0 0,4-1-1,5-2 55,-1-1-1,1 0 1,-1-1-1,0 0 1,-1-1-1,11-8 1,-6 2 59,0-2 0,-2 0 0,17-22 0,21-23 856,-52 62-963,0 1 0,0 0 0,1 0-1,-1 0 1,1 0 0,-1 0 0,1 0-1,0 0 1,0 0 0,0 0 0,1 0 0,0 4-1,9 47 164,-9-49-204,1 0-1,0 0 0,0 0 1,1-1-1,-1 1 1,1 0-1,0-1 0,0 0 1,1 0-1,-1 0 1,1 0-1,0 0 0,0-1 1,9 7-1,-10-8-8,0-1 0,0 1 0,1-1 0,-1 1 0,0-1 0,1 0 0,-1 0-1,1 0 1,-1-1 0,1 1 0,-1-1 0,1 0 0,-1 0 0,1 0 0,0 0 0,-1-1 0,1 0 0,-1 1 0,1-1-1,-1 0 1,0-1 0,1 1 0,5-4 0,-1 0 11,-1-1 0,0 1 0,0-1 0,0 0 0,-1-1 1,0 0-1,0 0 0,0 0 0,-1-1 0,6-10 0,-5 5 36,-1 0 0,1 0 1,-2 0-1,0-1 0,4-26 0,-7 37-11,-1-1-1,1 1 0,-1-1 1,0 1-1,0-1 0,0 1 1,-1-1-1,0 1 0,1 0 1,-1-1-1,0 1 0,0 0 1,-1-1-1,1 1 0,-1 0 1,1 0-1,-1 0 0,0 0 1,0 1-1,-4-5 0,4 5-210,-1 1-1,1-1 1,0 1 0,-1-1-1,1 1 1,-1 0 0,1 0-1,-1 0 1,1 0-1,-1 0 1,0 1 0,0-1-1,1 1 1,-1 0 0,0 0-1,0 0 1,1 0 0,-1 0-1,0 0 1,0 1-1,1-1 1,-1 1 0,0 0-1,-3 2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4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3712,'0'0'7680,"-6"10"-7146,-17 33 219,2 2 0,-21 63 0,17-28 85,4 1 1,3 1-1,4 1 0,-7 159 1,28 11 593,-2-213-1164,1 0-1,1-1 1,3 0 0,18 49-1,-6-33 164,33 59 0,-38-86-214,0-1 1,1 0-1,39 41 0,-42-53-127,-2 0 22,2 0 0,0-1 0,0-1-1,18 12 1,14 8 180,-37-25-177,1 0-1,-1-1 1,1 0 0,1-1 0,-1 0 0,1-1 0,14 4 0,-19-9-239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4816,'0'0'15121,"11"-6"-14825,3-2-140,1 0 1,1 2-1,-1 0 1,32-8-1,-32 11 14,0 0 0,0 1 0,0 0-1,0 2 1,28 1 0,-19 1 198,30-4-1,-35 1 398,0 1-1,38 3 0,-33 6 811,-8-3-1939,-4-4-2858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8432,'0'0'9385,"-7"13"-8676,-22 45-36,27-52-489,-1 0 0,1 1-1,1-1 1,-1 0-1,1 1 1,0 0 0,1-1-1,0 1 1,0-1-1,0 1 1,1 0 0,-1-1-1,2 1 1,2 9-1,-2-9-1,-2-3-96,1 0-1,0-1 1,0 1-1,1 0 1,-1-1-1,1 1 1,0-1-1,-1 0 1,2 0-1,-1 1 1,0-1-1,1-1 1,-1 1-1,1 0 1,0 0-1,0-1 1,0 0-1,0 0 1,0 0-1,1 0 0,-1 0 1,0 0-1,1-1 1,5 2-1,2-1-1,1 0-1,-1-1 1,0 0-1,1-1 1,-1 0-1,22-4 1,-18 3-301,8-2-193,-11-6-3150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3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13864,'0'0'1456,"18"1"-875,42-1 267,67-9 0,297-73 2158,-222 39-1440,-178 38-1156,0 1-1,0 1 1,0 1 0,36 2 0,-59 1-395,-1-1 1,1 0-1,0 0 1,-1 1-1,1-1 1,-1 0-1,1 1 1,-1-1-1,1 1 1,-1-1-1,1 1 1,-1-1-1,1 1 0,-1-1 1,0 1-1,1-1 1,-1 1-1,0-1 1,1 1-1,-1 0 1,0-1-1,0 1 1,0 0-1,0-1 1,1 1-1,-1-1 0,0 1 1,0 0-1,0-1 1,0 1-1,0 0 1,-1-1-1,1 1 1,0 0-1,0-1 1,-1 2-1,-5 24 128,6-26-139,-11 26-3010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75 6824,'0'0'3858,"-4"-10"-3323,-13-32 29,16 41-509,1 0 0,-1 1 0,1-1 0,-1 0 0,1 0 0,-1 1 0,0-1 0,1 0 0,-1 1 0,0-1 0,1 1 0,-1-1 0,0 1 0,0-1 0,0 1 0,0-1 0,1 1 0,-1 0 0,0-1 0,0 1 0,0 0 0,0 0 0,0 0 0,0 0 0,0 0 0,0 0 0,0 0 0,1 0 0,-1 0 0,0 0 0,0 0 0,0 1 0,0-1 0,-1 1 0,-24 15 1331,24-15-1277,0 1 150,-1 0 0,0 0 0,1 0 0,0 1 0,-1-1 0,1 1 0,0-1 0,0 1 0,1 0 0,-1 0 0,1 0 0,-1 0 0,-1 5 0,3-8-213,0 1-1,0-1 1,0 0-1,0 0 1,0 1-1,0-1 1,0 0-1,0 0 1,0 1-1,0-1 1,0 0 0,0 0-1,1 1 1,-1-1-1,0 0 1,0 0-1,0 0 1,0 1-1,0-1 1,0 0-1,1 0 1,-1 0-1,0 1 1,0-1-1,0 0 1,1 0-1,-1 0 1,0 0-1,0 1 1,0-1-1,1 0 1,-1 0-1,0 0 1,0 0-1,1 0 1,-1 0-1,0 0 1,1 0-1,11-4 944,8-11-255,-2-13-96,-18 27-592,1 0 1,-1 0 0,1 0 0,-1 0 0,1 0 0,-1-1 0,1 1 0,-1 0 0,0 0 0,0 0 0,0 0 0,0-1-1,0 1 1,0 0 0,0 0 0,0 0 0,0-1 0,0 1 0,-1 0 0,1 0 0,0 0 0,-1 0 0,0-2 0,0 2 514,6 4-244,12 8-3390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5016,'0'0'8681,"1"13"-8194,6 98 452,11 135 1513,-11-181-1656,-6-40-410,2 0 1,0-1 0,11 36 0,-2 10 1193,-11-68-1491,-1-1 0,1 1 0,0 0 1,-1-1-1,0 1 0,1 0 0,-1 0 0,0-1 0,0 1 0,0 0 0,0 0 0,0-1 1,0 1-1,-1 0 0,1-1 0,-1 1 0,0 3 0,-3 5 214,3 18 602,1-24-808,1-1 1,-1 0 0,0 0 0,0 0-1,-1 1 1,1-1 0,-1 0-1,0 0 1,1 0 0,-3 4 0,1 6 118,2-13-212,0 0 0,0 0-1,0 0 1,0 1-1,0-1 1,0 0-1,0 0 1,0 0-1,0 1 1,0-1-1,0 0 1,0 0-1,0 0 1,0 1-1,1-1 1,-1 0-1,0 0 1,0 0-1,0 0 1,0 1-1,0-1 1,0 0-1,1 0 1,-1 0-1,0 0 1,0 0-1,0 0 1,0 1-1,1-1 1,-1 0-1,0 0 1,0 0-1,0 0 1,1 0-1,-1 0 1,0 0-1,0 0 1,0 0-1,1 0 1,-1 0-1,0 0 1,0 0-1,0 0 1,1 0-1,-1 0 1,0 0-1,0 0 1,36-15 116,10-6-76,-26 10-12,1 1 0,0 1 0,32-10 0,-40 15-7,-11 4-29,-1 0 0,1 0 0,0 0 0,0 1 0,0-1 0,0 0 0,-1 1 0,1-1 0,0 1 0,2 1 0,2 4-3620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1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7328,'0'0'6689,"3"-10"-6152,11-31 14,-13 40-519,0 0 0,-1 0 0,1 0 0,0 0 1,0 0-1,-1 0 0,1 0 0,0 0 0,0 0 0,0 1 0,0-1 0,0 0 1,0 1-1,0-1 0,0 1 0,1-1 0,-1 1 0,0-1 0,0 1 1,0 0-1,1 0 0,-1-1 0,0 1 0,0 0 0,2 0 0,7-1 212,8-4 76,14-4 381,1 1 0,0 2 0,0 1 0,40-1 0,-51 9 304,-14 1-869,-8-4-179,0 0-1,1 0 1,-1 1-1,0-1 0,0 0 1,0 0-1,0 0 0,0 0 1,0 0-1,0 0 0,0 1 1,0-1-1,0 0 0,0 0 1,0 0-1,0 0 0,0 0 1,0 1-1,0-1 0,0 0 1,0 0-1,0 0 0,-1 0 1,1 0-1,0 0 0,0 1 1,0-1-1,0 0 0,0 0 1,0 0-1,0 0 1,0 0-1,0 0 0,0 0 1,-1 0-1,1 0 0,0 1 1,0-1-1,0 0 0,0 0 1,0 0-1,0 0 0,-1 0 1,1 0-1,0 0 0,0 0 1,0 0-1,0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7432,'0'0'7000,"13"-2"-6200,244-29 3049,-206 26-2255,66 2 1,-116 3-1554,0 0 1,0 0-1,0 0 1,-1 0-1,1 1 1,0-1-1,0 0 1,-1 0-1,1 0 0,0 1 1,0-1-1,-1 0 1,1 1-1,0-1 1,-1 1-1,1-1 1,0 1-1,-1-1 0,1 1 1,-1-1-1,1 1 1,-1 0-1,1 0 1,1 8-2958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6016,'0'0'8425,"10"-5"-7621,33-15-40,-40 20-663,0-1 1,-1 0-1,1 1 1,0 0-1,-1 0 1,1 0-1,0 0 0,0 0 1,-1 0-1,1 1 1,0-1-1,-1 1 1,1 0-1,-1 0 1,1 0-1,-1 0 0,1 0 1,-1 0-1,1 1 1,-1-1-1,0 1 1,0 0-1,4 3 1,1 3 256,-1-1 1,1 2 0,-1-1 0,6 13 0,-10-18-274,7 14 516,-1 1 0,11 31 0,6 17 922,-25-66-1502,0 1 0,1-1 0,-1 0 0,0 1 0,1-1 0,-1 1 0,1-1 0,-1 1 0,0-1 0,1 0 0,-1 1 0,1-1 0,-1 0-1,1 0 1,-1 1 0,1-1 0,-1 0 0,1 0 0,-1 0 0,1 0 0,-1 0 0,1 1 0,0-1 0,-1 0 0,1 0 0,-1 0 0,1 0 0,-1-1 0,1 1 0,-1 0 0,1 0 0,-1 0 0,1 0 0,0-1 0,6-3-3271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0 11352,'0'0'1417,"-10"10"-1000,-56 58 611,-107 85-1,120-105-416,36-31 3,-25 18 1,31-27-1383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 5416,'0'0'10001,"-10"3"-9518,-30 8-14,30-8 2972,322-21-1481,-132 2-1468,-142 15 25,-38 1-417,4 4 230,-4-4-326,-1 0 0,1 0 0,0 0 1,0 0-1,0 0 0,0 0 0,0 0 1,0 0-1,-1 1 0,1-1 0,0 0 0,0 0 1,0 0-1,0 0 0,0 0 0,0 0 1,0 0-1,0 0 0,-1 0 0,1 0 1,0 0-1,0 0 0,0 1 0,0-1 1,0 0-1,0 0 0,0 0 0,0 0 1,0 0-1,0 0 0,0 0 0,0 1 0,0-1 1,0 0-1,0 0 0,0 0 0,0 0 1,0 0-1,0 0 0,0 0 0,0 1 1,0-1-1,0 0 0,0 0 0,0 0 1,0 0-1,0 0 0,0 0 0,0 1 1,0-1-1,0 0 0,0 0 0,0 0 0,0 0 1,0 0-1,0 0 0,1 0 0,-1 0 1,0 1-1,0-1-93,0 0 1,0 0-1,0 0 1,1 1-1,-1-1 1,0 0-1,0 0 1,0 0-1,0 1 1,0-1-1,0 0 1,0 0-1,0 1 1,0-1-1,0 0 1,0 0-1,0 1 1,0-1-1,0 0 1,0 0-1,0 1 1,0-1-1,0 0 1,0 0-1,0 1 1,0-1-1,0 0 1,-1 0-1,1 1 1,0-1-1,0 0 1,0 0-1,0 0 0,0 0 1,-1 1-1,1-1 1,0 0-1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48 5016,'0'0'7872,"-10"11"-7351,-69 81 924,66-75-1042,1 1 0,0 0 0,-14 31 0,23-41-246,-1 0-1,2 0 1,-1 0 0,1 0-1,0 1 1,1-1 0,0 1-1,0-1 1,1 1 0,0-1-1,2 18 1,-1-24-87,0 1 1,0 0-1,0 0 0,0 0 1,0-1-1,0 1 1,1 0-1,-1-1 0,1 0 1,0 1-1,-1-1 0,1 0 1,1 0-1,-1 0 0,0 0 1,0 0-1,1 0 0,-1 0 1,1-1-1,-1 0 0,1 1 1,0-1-1,-1 0 0,1 0 1,0 0-1,0-1 0,4 2 1,2-1 45,-1-1 1,1 0-1,0 0 1,-1 0 0,1-1-1,0 0 1,-1-1-1,11-3 1,-11 2-33,1 0 0,-1-1 1,1 0-1,-1 0 0,-1-1 0,15-11 1,38-40 446,-7 4 49,-38 36-296,-6 7 380,-10 23-167,-2-1-456,0 1 0,1 0 0,0 0 0,1 0 0,1 18 0,1-28-34,-1 0 1,1 0 0,0 0 0,0-1 0,0 1 0,1 0 0,-1-1 0,1 1 0,0-1 0,0 1-1,0-1 1,0 0 0,1 0 0,-1 0 0,1 0 0,0 0 0,0-1 0,0 1 0,0-1-1,0 0 1,0 0 0,1 0 0,-1 0 0,5 1 0,-2 0-7,0-1 0,0-1 0,0 1 1,0-1-1,0 0 0,0 0 0,0-1 0,1 1 0,-1-2 1,0 1-1,0-1 0,11-2 0,-8 1 3,0-1 1,0-1-1,-1 1 1,1-1-1,-1-1 1,0 0-1,14-11 1,-10 6 1,-1 0 1,0-1 0,-1-1 0,0 1 0,-1-2-1,0 1 1,-1-1 0,-1-1 0,0 1-1,7-19 1,-11 20 9,0 1-1,-1-1 0,0 0 1,0 0-1,-2 0 1,1 0-1,-1 0 0,-1 0 1,0 0-1,-1 0 1,-4-15-1,4 21-2,0 0 0,-1 0 0,1 0 0,-1 1 0,0 0 0,0-1 0,-1 1 0,1 0 0,-1 0 0,-6-6 0,6 8 2,0 1 0,1-1 0,-1 0 0,0 1 0,-1 0 0,1 0 0,0 0 0,0 0 0,-1 1 0,1 0 0,-1 0 0,1 0 0,-1 0 0,0 1 0,-5 0 0,6 0-41,0 1 0,0 0 0,0 0-1,1 0 1,-1 1 0,0-1 0,1 1 0,-1 0 0,1 0-1,0 0 1,0 0 0,0 0 0,0 1 0,0 0-1,0-1 1,0 1 0,1 0 0,-1 0 0,1 1 0,0-1-1,0 0 1,0 1 0,1 0 0,-1-1 0,1 1-1,0 0 1,0-1 0,0 1 0,0 0 0,1 0-1,0 0 1,0 0 0,0 0 0,0 0 0,1 5 0,6 6-3337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5824,'0'0'9481,"-12"7"-8893,-40 23-40,49-28-456,0 0-1,0 0 1,0 0 0,0 1 0,1-1 0,-1 1-1,1-1 1,0 1 0,0 0 0,0 0 0,0 0-1,0 0 1,-2 5 0,-3 5 492,6-11-530,1 0 1,-1 0-1,0 1 0,1-1 0,-1 0 1,1 0-1,0 1 0,-1-1 0,1 0 1,0 1-1,1-1 0,-1 0 1,0 0-1,1 1 0,-1-1 0,1 0 1,-1 0-1,1 0 0,0 0 0,0 1 1,0-1-1,0 0 0,1-1 0,-1 1 1,1 0-1,-1 0 0,1-1 0,-1 1 1,3 2-1,3 2 116,-1-1 0,1 1 0,0-1 0,0-1 0,0 1 1,16 6-1,-13-8 6,0-1 1,0 0 0,0 0-1,0-1 1,1 0 0,-1-1-1,16-2 1,-16 2-456,0-1 1,1 1-1,-1 0 0,0 1 1,0 1-1,0-1 0,15 6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5624,'0'0'7001,"13"0"-6526,204-6 1481,-168 3-1602,95-7 609,126-2 426,-14 9-475,-221-1-717,0-1 0,0-1-1,0-2 1,-1-1 0,38-16 0,-64 22 100,-13 9-168,-2 0-179,-6 6-2516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7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9744,'0'0'3888,"18"-6"-2806,81-24 865,117-21-1,-121 38-722,-43 7 374,64-16-1,-108 21-1351,-6 1-350,-1 0 0,0 0 1,0 0-1,1 0 0,-1 0 1,0 0-1,0-1 0,0 1 1,1 0-1,-1-1 0,0 1 0,0-1 1,0 1-1,0-1 0,2-1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2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48 6824,'0'0'7854,"-11"10"-7203,4-4-577,-14 13 454,0 0 0,-23 29 0,39-42-360,0 0-1,1 1 1,-1-1 0,1 1 0,0 0-1,1 0 1,0 0 0,0 1 0,1-1 0,-1 1-1,2 0 1,-1-1 0,1 1 0,0 15-1,1-17-40,1 0 0,-1 0 0,1 0 0,1-1 0,-1 1 0,4 6 0,-5-10-92,1-1-1,0 1 0,0-1 1,0 1-1,0-1 1,0 1-1,1-1 1,-1 0-1,0 1 0,1-1 1,-1 0-1,1 0 1,-1 0-1,1 0 0,-1 0 1,1-1-1,0 1 1,-1 0-1,1-1 1,0 1-1,0-1 0,-1 1 1,1-1-1,3 0 1,5 0 79,1 0 0,-1-1 0,0-1 0,1 0 1,-1 0-1,0-1 0,0 0 0,0 0 0,14-9 1,-12 6-34,-1 0 1,0-1-1,0-1 1,0 0 0,-1 0-1,-1-1 1,10-11-1,-12 13 41,-1 0-1,1 0 0,1 0 1,-1 1-1,10-6 0,-17 12-104,0 0-1,1 0 1,-1 0-1,0 0 1,1 0-1,-1 0 1,0 0-1,1 0 1,-1 0-1,0 0 1,1 0-1,-1 0 1,0 0-1,1 0 1,-1 0-1,0 0 1,1 0-1,-1 0 1,0 1-1,1-1 1,-1 0-1,0 0 1,0 0-1,1 1 1,-1-1-1,0 0 1,0 0-1,1 1 1,-1-1-1,0 0 1,0 1 0,0-1-1,1 0 1,-1 1-1,0-1 1,0 0-1,0 1 1,0-1-1,0 0 1,0 1-1,0-1 1,0 0-1,0 1 1,0-1-1,0 1 1,5 26 137,-2-13-37,-2-11-104,0-1 1,0 1-1,0-1 1,0 1-1,0-1 1,1 0-1,-1 1 1,1-1-1,-1 0 1,1 0-1,0 0 0,0 0 1,0-1-1,0 1 1,0 0-1,0-1 1,1 1-1,-1-1 1,0 0-1,4 1 1,-2-1 2,1 0 0,-1 0 0,1 0 1,-1-1-1,1 0 0,-1 0 1,1 0-1,-1-1 0,1 0 0,-1 1 1,6-3-1,1-1 18,1 0 0,-2 0 0,1-2 0,0 1 1,-1-1-1,0 0 0,0-1 0,14-13 0,-18 13-2,0 0 1,0 0-1,0-1 0,-1 0 0,0 1 0,-1-2 1,0 1-1,0 0 0,0-1 0,-1 0 0,-1 0 1,2-10-1,-3 15-14,0 0 1,-1 0 0,0 0 0,0 1-1,0-1 1,0 0 0,-1 0-1,0 0 1,1 1 0,-2-1 0,1 0-1,0 1 1,0-1 0,-1 1-1,0-1 1,0 1 0,0 0 0,0 0-1,0-1 1,-1 2 0,0-1-1,1 0 1,-1 0 0,0 1 0,0 0-1,0-1 1,-1 1 0,1 0-1,0 1 1,-1-1 0,-4-1 0,1 1-11,0 0 1,1 0 0,-1 0 0,0 1 0,0 0 0,0 1 0,0 0 0,-7 0 0,11 0-471,0 1 0,0-1 0,1 1-1,-1 0 1,0 0 0,1 0 0,-5 2-1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3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5224,'0'0'19865,"-4"14"-19709,-34 242 582,35-210-534,3 0-1,9 70 1,-7-93-145,2 3 49,7 28 1,3 19 219,-7-10 898,16-66-996,59-12-116,114-25 56,-188 38-139,0 0 0,0 1 0,0 0 1,15 1-1,-23 0-36,0 0 0,0 0 0,0 0 0,0 0 0,0 0 0,1 0 0,-1 0 1,0 0-1,0 0 0,0 0 0,0 0 0,0 0 0,1 0 0,-1 1 0,0-1 0,0 0 0,0 0 0,0 0 1,0 0-1,0 0 0,0 0 0,0 0 0,0 1 0,1-1 0,-1 0 0,0 0 0,0 0 0,0 0 0,0 0 1,0 1-1,0-1 0,0 0 0,0 0 0,0 0 0,0 0 0,0 0 0,0 1 0,0-1 0,0 0 0,0 0 1,0 0-1,0 0 0,0 0 0,0 1 0,-1-1 0,1 0 0,0 0 0,0 0 0,0 0 0,0 0 0,0 0 1,0 1-1,0-1 0,0 0 0,-1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9848,'0'0'5544,"18"-3"-4979,26-3-248,85-12 985,-98 15-437,0 2-1,39 2 1,-17 9 2002,-47-7-2122,-3-4-290,1 0-1282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3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9240,'0'0'8681,"18"-1"-8233,46-2 203,91-17 0,-142 17-544,109-19 1057,-81 12-662,-34 7-301,1 1 0,-1 0 0,0 1 0,14-2 0,-20 3-163,0 0 0,0 0 0,0 0 1,0 0-1,0 1 0,0-1 0,0 0 1,0 0-1,0 1 0,0-1 0,-1 1 1,1-1-1,0 1 0,0-1 0,0 1 1,-1-1-1,1 1 0,0 0 0,0 0 1,-1-1-1,1 1 0,0 1 0,2 7-2900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3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6728,'0'0'16455,"-4"14"-16180,-6 17 50,2 1 1,-4 34-1,12-62-265,0 1 0,0-1 0,1 1 0,-1 0 0,1-1 0,0 0 0,3 8 0,-4-10-28,1 0 0,0 0 0,0 0 0,0 0 0,0-1 0,0 1 0,0 0 0,0 0 0,0-1 0,1 1 0,-1-1 0,1 1 0,-1-1 0,1 1 0,0-1 0,-1 0 0,1 0 0,3 1 0,-3-1-8,1-1 1,-1 0-1,0 1 0,1-1 1,-1 0-1,0-1 0,1 1 1,-1 0-1,0-1 0,1 1 1,-1-1-1,0 0 1,0 0-1,3-1 0,29-19 195,-27 16-180,3-1 30,0-1 1,-1 0-1,0-1 1,0 0-1,-1-1 1,0 1-1,9-14 1,-17 21-56,1 1 1,-1-1-1,0 1 1,0 0-1,1-1 1,-1 1-1,0 0 1,1-1 0,-1 1-1,0 0 1,1 0-1,-1-1 1,1 1-1,-1 0 1,0 0-1,1 0 1,-1-1 0,1 1-1,-1 0 1,1 0-1,-1 0 1,0 0-1,2 0 1,-2 0-8,0 0 1,0 0-1,1 0 1,-1 0-1,0 1 1,0-1-1,0 0 1,1 0-1,-1 0 1,0 0-1,0 1 1,0-1-1,0 0 1,0 0-1,1 0 1,-1 1-1,0-1 1,0 0-1,0 0 1,0 0-1,0 1 1,0-1-1,0 0 1,0 0-1,0 1 1,0-1-1,0 0 1,0 0-1,0 1 1,0-1-1,0 0 1,0 0-1,0 1 1,0-1-1,0 0 1,0 0-1,0 1 1,0-1-1,-1 0 1,-24 94 304,21-72-274,-1 0 0,-2-1 0,0 0 0,-1 0 0,-1 0 0,-16 26 0,21-41-18,-4 7 56,0-1 1,-1 1 0,0-2 0,-1 0 0,-20 18-1,30-29-67,-1 1 0,1-1 0,-1 1 0,0-1-1,1 1 1,-1-1 0,0 1 0,1-1 0,-1 0-1,0 1 1,1-1 0,-1 0 0,0 0-1,0 1 1,1-1 0,-1 0 0,0 0 0,0 0-1,1 0 1,-1 0 0,0 0 0,0 0-1,0 0 1,1-1 0,-1 1 0,0 0 0,0 0-1,1-1 1,-1 1 0,0 0 0,1-1-1,-1 1 1,0-1 0,1 1 0,-1 0 0,1-1-1,-1 0 1,0 1 0,1-1 0,-1 1-1,1-1 1,0 0 0,-1 1 0,1-1 0,0 0-1,-1 1 1,1-1 0,0 0 0,-1 0 0,1 1-1,0-1 1,0 0 0,0 0 0,0-1-1,-1-2 16,0-1-1,1 1 1,-1-1-1,1 1 0,0-1 1,0 1-1,1-1 0,0-4 1,1 1-5,0 1 0,0 0 1,1 0-1,-1 1 0,2-1 1,-1 1-1,1-1 0,0 1 0,0 0 1,1 0-1,0 1 0,0-1 1,0 1-1,0 0 0,1 1 1,0-1-1,0 1 0,0 0 1,1 1-1,11-6 0,12-2 72,0 0-1,1 2 0,0 2 1,54-7-1,-80 14-52,-4 0-23,0 0-1,0 0 1,1 0-1,-1 0 0,0 0 1,0 0-1,0 0 1,0-1-1,0 1 0,0 0 1,0-1-1,0 1 0,0-1 1,0 1-1,0-1 1,0 1-1,1-1 0,-2 3-454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3:34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6224,'0'0'12765,"-9"6"-12305,-31 19-2,39-25-359,0 1 0,1 0-1,-1-1 1,0 1-1,0 0 1,0 0-1,0 0 1,1-1-1,-1 1 1,0 0 0,1 0-1,-1 0 1,1 0-1,-1 0 1,1 0-1,-1 0 1,1 0 0,0 1-1,-1-1 1,1 0-1,0 0 1,0 0-1,0 0 1,0 0 0,0 1-1,0-1 1,0 0-1,1 2 1,0 0 36,0 0 1,0 0-1,1 0 0,-1 0 1,1-1-1,3 5 0,-4-5-174,11 13 326,1-1-1,1 0 1,20 16 0,7 8 58,-29-27-254,120 131 915,-117-122-875,0 0-1,-1 1 1,-2 1 0,0 0-1,15 40 1,-6 6 128,-3 0-1,-3 1 1,7 77 0,-16-47-6,-4 0 0,-12 100 0,10-187-243,-3 18 66,0-1 0,-2 0 0,-2 0 0,-14 42 0,14-51-13,-2 0 0,0-1 0,-1 0 0,-1 0 0,-1-1 0,-24 29 0,-51 53 299,72-88-335,14-11-30,1-1-1,0 1 0,-1-1 1,1 1-1,-1-1 1,0 0-1,1 1 1,-1-1-1,1 0 0,-1 0 1,1 1-1,-1-1 1,0 0-1,1 0 1,-1 0-1,0 0 1,1 0-1,-1 0 0,1 0 1,-1 0-1,0 0 1,1 0-1,-1 0 1,0 0-1,0-1 0,8-8-617,-3 5-2688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1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1 425 4816,'0'0'12327,"4"-11"-11948,-3 8-350,29-90 971,-26 78-749,-1 2 22,0-1 1,1 2 0,0-1 0,1 0 0,1 1-1,8-14 1,-13 24-182,1 0-1,-1 1 1,1-1 0,-1 0-1,1 1 1,0-1-1,0 1 1,0 0 0,0 0-1,4-2 1,-6 3-70,1-1 1,0 1-1,0 0 0,-1 0 0,1 0 1,0 0-1,0 0 0,0 0 1,-1 0-1,1 0 0,0 0 0,0 0 1,-1 0-1,1 0 0,0 1 1,0-1-1,-1 0 0,1 1 0,0-1 1,-1 0-1,1 1 0,0-1 1,-1 1-1,1-1 0,0 1 0,-1-1 1,1 1-1,-1-1 0,1 1 1,-1 0-1,0-1 0,1 1 0,-1 0 1,1 1-1,6 12 71,0 0 0,-1 1 0,0 0 1,-1 0-1,-1 1 0,4 30 0,-3-2 4,-1 10 173,22 97 0,-25-149-251,-1 1 0,1-1 0,0 1 0,0-1-1,0 0 1,0 1 0,0-1 0,1 0 0,-1 0 0,1 0 0,-1 0-1,1 0 1,0 0 0,0 0 0,3 2 0,-3-4-5,0 1-1,-1 0 1,1 0 0,0-1 0,0 1 0,0-1 0,0 0-1,0 0 1,0 0 0,0 1 0,0-2 0,0 1 0,0 0-1,0 0 1,0-1 0,0 1 0,0-1 0,0 1 0,0-1-1,2-1 1,4-3 18,1 1-1,-2-1 1,1-1-1,0 1 0,-1-2 1,0 1-1,-1-1 1,1 1-1,-1-2 1,0 1-1,-1-1 0,0 0 1,0 0-1,-1 0 1,4-10-1,0-2 45,-1 0 0,-1 0 1,-1 0-1,0-1 0,2-37 0,-6 31 13,-1 1 1,-2-1-1,-5-31 0,-21-76 306,19 111-277,8 20-86,-1-1 0,1 0 1,0 1-1,-1-1 0,2 0 0,-2-7 0,2 11-31,0-1 1,0 1 0,0 0-1,0-1 1,0 1-1,0 0 1,0-1 0,0 1-1,0 0 1,0-1-1,0 1 1,0 0 0,0-1-1,0 1 1,0 0-1,0 0 1,0-1-1,1 1 1,-1 0 0,0-1-1,0 1 1,0 0-1,1 0 1,-1-1 0,0 1-1,0 0 1,1 0-1,-1 0 1,0-1 0,1 1-1,-1 0 1,0 0-1,0 0 1,1 0-1,-1 0 1,0-1 0,1 1-1,-1 0 1,0 0-1,1 0 1,-1 0 0,0 0-1,1 0 1,-1 0-1,0 0 1,1 0 0,-1 0-1,0 1 1,1-1-1,-1 0 1,0 0-1,1 0 1,-1 0 0,0 0-1,1 1 1,-1-1-1,0 0 1,1 0 0,21 16 9,-16-11-8,59 45 8,-36-25 3,1-2 0,2-1 0,55 29 0,-86-51 4,0 1 1,0-1-1,0 1 1,1-1-1,-1 1 1,0-1-1,0 0 1,1 1-1,-1-1 1,0 0 0,1 0-1,-1 0 1,0 0-1,1 0 1,-1 0-1,0-1 1,1 1-1,-1 0 1,0-1 0,0 1-1,1-1 1,-1 1-1,0-1 1,0 1-1,0-1 1,0 0-1,0 0 1,2-1-1,-3 1-11,1 0-1,0 0 0,-1 0 0,1 0 0,-1 0 0,1 0 1,-1-1-1,0 1 0,1 0 0,-1 0 0,0 0 0,0-1 1,0 1-1,0 0 0,0 0 0,0-1 0,0 1 0,0 0 0,-1 0 1,1 0-1,0 0 0,-1-1 0,1 1 0,-1 0 0,1 0 1,-1 0-1,0 0 0,1 0 0,-2-1 0,-3-1-2537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14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9440,'0'0'1409,"10"-5"-929,-1-1-348,8-4 624,0 1 0,33-14 0,-48 23-552,1-1 0,-1 0 0,0 1 0,0-1 0,0 1 0,1 0 0,-1 0 0,0 0 0,0 0 0,1 0 1,3 1-1,-5-1-136,0 1 1,0-1-1,-1 1 1,1-1-1,0 1 1,0 0-1,-1-1 1,1 1-1,-1 0 1,1-1-1,0 1 1,-1 0-1,1 0 1,-1-1-1,1 1 1,-1 0-1,0 0 1,1 0-1,-1 0 1,0 0-1,0-1 1,0 1-1,0 0 1,1 0-1,-1 0 1,0 0-1,0 0 1,-1 0-1,1 2 1,-3 23 685,-8 40 1,6-49-477,2 1 0,0-1 0,1 1 0,1 0-1,0 0 1,3 18 0,-1-31-202,0-1 0,0 0 0,1 0-1,-1 0 1,1 1 0,0-2 0,0 1-1,1 0 1,-1 0 0,1-1 0,0 1-1,0-1 1,0 0 0,0 0 0,5 4-1,6 2 235,0 1 0,24 11 0,-32-18-218,-2-1-33,0 0 0,0-1 0,0 1 1,0-1-1,0 0 0,0 0 0,0-1 1,1 1-1,-1-1 0,0 0 0,1 0 1,-1 0-1,0-1 0,0 1 0,1-1 0,-1 0 1,0 0-1,7-4 0,-8 4-380,-1-1 0,1 1 0,-1-1 0,1 0 0,-1 1 0,0-1-1,0 0 1,1-1 0,-2 1 0,3-3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1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1 11256,'0'0'2714,"-13"14"-2299,-42 47 317,-116 97 0,100-106-262,-87 68 584,120-88-302,1 2-1,-32 39 0,69-74-781,0 1 1,0 0-1,0 0 0,0 0 0,1 0 0,-1 0 0,0 0 0,0 0 0,0 0 0,0 0 0,0 0 1,1 0-1,-1 0 0,0 0 0,0 0 0,0 0 0,0 0 0,0 0 0,0 1 0,1-1 0,-1 0 1,0 0-1,0 0 0,0 0 0,0 0 0,0 0 0,0 0 0,0 0 0,1 0 0,-1 0 0,0 1 1,0-1-1,0 0 0,0 0 0,0 0 0,0 0 0,0 0 0,0 0 0,0 1 0,0-1 0,0 0 1,0 0-1,0 0 0,0 0 0,0 0 0,0 1 0,0-1 0,0 0 0,0 0 0,0 0 0,0 0 1,0 0-1,0 1 0,0-1 0,0 0 0,0 0 0,0 0 0,0 0 0,0 0 0,0 0 0,0 0 1,-1 1-1,1-1 0,0 0 0,0 0 0,0 0 0,0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1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4816,'0'0'11077,"8"1"-10778,10 0-134,-1 0 1,0-1 0,1-1 0,18-3 0,161-50 917,-195 54-1073,43-12 298,53-5 1,-2-1 618,-95 19-868,0-1 0,1 0 1,-1 0-1,0 1 0,0-1 0,0 1 1,1-1-1,-1 1 0,0-1 0,0 1 0,0 0 1,0-1-1,0 1 0,0 0 0,0 0 1,-1 0-1,1 0 0,0 0 0,0 0 0,-1 0 1,1 0-1,0 0 0,0 2 0,-1-3 71,4 0 125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20 11152,'0'0'9410,"-11"4"-9157,-17 7-3,1 2 0,1 0 0,-45 31 0,58-35-133,0 0-1,1 1 1,1 1-1,-1 0 1,2 0-1,0 1 0,0 0 1,-15 26-1,24-36-92,0 1 1,0-1-1,0 1 0,1-1 0,-1 1 0,1 0 0,-1-1 0,1 1 0,0 0 1,0-1-1,0 1 0,0 0 0,1-1 0,-1 1 0,1 0 0,-1-1 0,1 1 1,0-1-1,0 1 0,0-1 0,1 0 0,-1 1 0,0-1 0,1 0 0,0 0 1,-1 0-1,1 0 0,0 0 0,0 0 0,0 0 0,0-1 0,0 1 0,1-1 1,-1 1-1,0-1 0,1 0 0,-1 0 0,1 0 0,-1 0 0,1-1 0,-1 1 1,1-1-1,0 1 0,-1-1 0,1 0 0,0 0 0,-1 0 0,1 0 0,0-1 1,-1 1-1,1-1 0,2-1 0,7-1 30,0-2-1,-1 0 1,0 0 0,0-1 0,0 0-1,-1-1 1,1 0 0,-2-1-1,14-12 1,-7 3 43,0 0 0,-1-1 0,-1-1 0,13-22 1,-18 24 62,-1 0 1,0-1-1,-1 0 1,8-33-1,-15 44 21,-3 8-6,-5 13 61,2 4-121,1 0-1,1 0 1,-2 25 0,5-36-79,0 0 0,1 0 0,0 1 0,1-1 0,0 0 0,0 0 0,0 0 0,1-1 0,-1 1 0,2 0 0,-1 0 0,5 7 0,-4-10-10,0-1 0,-1 0 0,2 0 0,-1 0 0,0 0 0,1 0 1,-1-1-1,1 1 0,0-1 0,-1 0 0,1 0 0,0-1 0,0 1 0,1-1 0,-1 0 0,0 0 1,0 0-1,1-1 0,4 1 0,4 0 30,-1-1 0,1-1 0,-1 0 0,1 0 0,15-5 0,-6 0 56,0-1-1,24-11 0,-14 2-3703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9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1511 12864,'0'0'1280,"10"-14"-810,139-193 1082,-93 118-1035,-4-3 0,-5-2-1,-3-2 1,-5-1 0,-3-3 0,41-197-1,-76 291-480,7-27 232,-2-1 1,-1 0-1,-2 0 0,-1-42 1,-2 74-235,0 0 1,0 1 0,0-1 0,0 0 0,-1 1-1,1-1 1,0 0 0,-1 1 0,0-1-1,1 0 1,-1 1 0,0-1 0,0 1-1,-1-3 1,1 4-23,1 0-1,-1 0 1,1 0-1,0 0 0,-1 0 1,1 0-1,-1 0 1,1 0-1,-1 0 1,1 0-1,-1 0 1,1 0-1,-1 0 0,1 0 1,0 0-1,-1 1 1,1-1-1,-1 0 1,1 0-1,0 1 1,-1-1-1,1 0 0,-1 0 1,1 1-1,0-1 1,-1 0-1,1 1 1,0-1-1,0 1 1,-1-1-1,1 0 0,0 1 1,-5 7 51,1-1 1,0 1 0,0-1-1,-5 17 1,-8 43 105,-12 82 1,25-122-144,-75 491 322,7-41-94,51-346-122,-56 189 0,38-228-39,20-52-9,19-40-81,0 0 0,0 0 0,0 0 0,0 1-1,0-1 1,0 0 0,0 0 0,0 0 0,0 0 0,0 0 0,0 0 0,0 1 0,0-1-1,0 0 1,0 0 0,0 0 0,0 0 0,0 0 0,0 0 0,0 0 0,0 0 0,0 1 0,0-1-1,0 0 1,0 0 0,0 0 0,0 0 0,0 0 0,0 0 0,-1 0 0,1 0 0,0 0 0,0 0-1,0 1 1,0-1 0,0 0 0,0 0 0,0 0 0,0 0 0,-1 0 0,1 0 0,0 0-1,0 0 1,0 0 0,0 0 0,0 0 0,0 0 0,-1 0 0,1 0 0,0 0 0,0 0 0,0 0-1,0 0 1,0 0 0,0 0 0,0 0 0,0-1 0,-1 1 0,1 0 0,0 0 0,0 0 0,0 0-1,0 0 1,0 0 0,0 0 0,0 0 0,0 0 0,-3-13 98,3-18 16,3-3-13,3 1 0,1 0-1,1 0 1,2 1 0,21-49 0,2 10 109,56-85 0,-49 95-100,2 2 0,4 1 0,2 3 0,2 2 1,2 2-1,109-80 0,45-36 227,-202 165-320,-1-1 1,0 0-1,0-1 1,0 1-1,-1 0 1,1-1-1,-1 0 1,0 1-1,0-1 1,2-5-1,-4 8 76,-4 8 23,-14 45-9,4-14-65,2 0 1,-8 41-1,18-67-39,1 0-1,-1-1 1,2 1-1,0 0 0,0 0 1,1-1-1,0 1 1,1 0-1,1-1 1,0 1-1,6 15 1,-7-23-6,-1-1 1,1 0 0,0 0-1,0 0 1,0 0-1,0 0 1,1 0-1,-1 0 1,1-1-1,-1 1 1,1-1 0,0 0-1,0 0 1,0 0-1,0 0 1,0 0-1,5 1 1,-2-2 2,0 1 0,0-1 0,0 0 1,0 0-1,0-1 0,0 1 0,0-2 0,0 1 0,10-2 0,0-1 6,0-2-1,0 1 1,-1-2 0,0 0-1,0-1 1,27-16-1,1-5 44,-1-1 0,-1-3 0,-2-1 0,46-50 0,-81 78-36,0 0 0,0 0 0,-1 0 1,0-1-1,0 0 0,0 1 0,-1-1 0,0 0 0,0 0 0,-1 0 0,1-1 0,-1 1 0,0 0 0,-1-10 0,0 13-6,0 0-1,0 0 0,-1 0 0,1 0 0,-1 0 0,0 0 0,0 1 1,0-1-1,0 0 0,0 0 0,-1 1 0,1-1 0,-1 1 0,0-1 0,1 1 1,-1 0-1,0 0 0,-1 0 0,1 0 0,0 0 0,0 0 0,-1 1 0,1-1 1,-1 1-1,0-1 0,1 1 0,-1 0 0,0 0 0,0 0 0,0 1 1,1-1-1,-6 0 0,4 1 5,0-1 1,0 1-1,0 1 1,0-1-1,0 0 1,0 1-1,0 0 1,0 0-1,0 0 1,0 0-1,0 1 1,1 0-1,-1-1 1,1 1-1,-1 1 0,1-1 1,0 0-1,0 1 1,0-1-1,0 1 1,0 0-1,1 0 1,-4 4-1,4-3 0,-1 0-1,1 0 1,-1 0-1,1 1 0,1-1 1,-1 0-1,0 1 1,1-1-1,0 1 1,0-1-1,1 1 0,-1 0 1,1-1-1,0 1 1,0 0-1,0-1 1,1 1-1,-1 0 0,3 7 1,1-4-6,0 1 0,0-1 1,1 0-1,0 0 0,1-1 1,-1 1-1,1-1 0,1 0 0,-1-1 1,1 0-1,0 0 0,1 0 1,-1-1-1,1 0 0,0 0 1,1-1-1,-1 0 0,1-1 0,-1 0 1,11 3-1,-5-2-14,1-1 1,0 0-1,0-1 1,0-1-1,1 0 1,-1-1-1,0-1 1,0 0-1,0-1 1,0-1-1,25-7 1,-20 2 0,0 0 0,-1-1 0,0-1 0,-1-1 0,0-1-1,0 0 1,-1-1 0,21-23 0,-17 14 10,-1-1 1,-1-1-1,-1-1 0,-2 0 0,19-38 0,-10 7 10,-3-1 0,-2-1 0,-3-1 1,-2-1-1,9-81 0,-18 99 39,-3-1 1,-1 1-1,-2-1 1,-2 0-1,-1 1 1,-19-82-1,15 107 0,7 17-52,-1-1 1,1 1 0,0 0-1,-1 0 1,1-1-1,0 1 1,-1 0 0,1 0-1,0-1 1,-1 1 0,1 0-1,0 0 1,-1 0 0,1-1-1,-1 1 1,1 0-1,0 0 1,-1 0 0,1 0-1,-1 0 1,1 0 0,0 0-1,-1 0 1,-1 1 2,0 0 0,0 0 1,1 0-1,-1 0 0,1 0 1,-1 0-1,1 1 0,-1-1 0,1 0 1,0 1-1,0-1 0,0 1 1,-1 0-1,0 1 0,-17 29-22,1 1-1,2 1 0,1 1 1,-20 71-1,-16 155-269,26 12-8,25-222 203,1 0-1,3 0 1,14 69-1,-16-112 72,0 0 1,0-1-1,0 1 0,1 0 0,1-1 1,-1 1-1,7 9 0,-8-14 13,0-1 1,0 1-1,1-1 0,-1 0 0,0 0 1,1 0-1,-1 0 0,1 0 0,0-1 1,0 1-1,-1-1 0,1 0 0,0 0 1,0 0-1,0 0 0,1 0 1,-1-1-1,0 1 0,0-1 0,0 0 1,0 0-1,4 0 0,13-2-8,0-1 0,-1 0 1,0-2-1,0 0 0,26-10 0,-12 0 26,-1-1-1,34-22 0,-2 4 43,-46 26-3,-1-1 1,0-1-1,-1 0 0,0-1 0,16-15 0,-105 93 217,-24 25-126,84-78-121,0 0 0,1 1-1,1 1 1,-17 33 0,26-45-16,0 0 0,0 0 1,1 1-1,-1-1 0,1 1 0,-1 5 0,2-9-2,0 0-1,0 0 1,0 0 0,0 0-1,0 0 1,0 1 0,0-1-1,1 0 1,-1 0 0,0 0-1,0 0 1,1 0 0,-1 0-1,1 0 1,-1 0-1,1 0 1,0-1 0,-1 1-1,1 0 1,0 0 0,-1 0-1,1-1 1,0 1 0,0 0-1,0-1 1,0 1 0,0 0-1,-1-1 1,1 1 0,0-1-1,2 1 1,2 0-1,0-1 1,0 1-1,0-1 1,1 0 0,-1 0-1,0-1 1,0 1-1,0-1 1,0 0-1,0-1 1,0 1-1,-1-1 1,1 0 0,0 0-1,-1 0 1,9-6-1,8-6 15,38-31-1,-58 43-12,16-14 23,0-1 0,-1 0 0,-2-2 0,1 0 0,-2 0 0,-1-1 0,0-1 0,-2 0 0,0 0 0,-1-1 1,9-38-1,-4 2 59,-3 0 1,-2-1 0,1-85 0,-8 98 35,-2 0 1,-2-1 0,-10-56-1,12 102-116,0 0-1,0 0 0,0 1 1,0-1-1,0 0 0,-1 0 0,1 1 1,0-1-1,-1 0 0,1 1 1,0-1-1,-1 0 0,1 1 0,-1-1 1,1 1-1,-1-1 0,1 1 1,-1-1-1,0 0-1,1 1 0,-1 0 0,1 0 0,0 0 0,-1 0 0,1 0 0,-1 0 0,1 0 0,0 0 0,-1 0 0,1 0 0,0 1 0,-1-1 0,1 0 1,-1 0-1,1 0 0,0 0 0,-1 0 0,1 1 0,0-1 0,-1 0 0,1 0 0,0 1 0,-1-1 0,-1 3 4,0 0 0,-1-1 0,1 1 0,0 0 0,1 0 0,-1 0 0,-1 4 0,-4 13 8,1 0 0,1 0 0,0 1 0,2-1 1,-2 31-1,6 107 9,8-64-6,24 98-1,-6-35-319,-24-109-126,-5-29-3583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1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5920,'0'0'9736,"-8"9"-9275,-27 28-44,22-21 714,13-16-1084,0 0-1,-1 1 0,1-1 1,0 0-1,0 0 1,0 1-1,0-1 0,0 0 1,-1 0-1,1 0 1,0 1-1,0-1 1,0 0-1,-1 0 0,1 0 1,0 0-1,0 0 1,-1 1-1,1-1 0,0 0 1,0 0-1,-1 0 1,1 0-1,0 0 0,-1 0 1,1 0-1,0 0 1,0 0-1,-1 0 1,1 0-1,0 0 0,-1 0 1,-5 0 1275,10-1-1232,0 0 0,0 1 0,-1-1 0,1-1-1,0 1 1,5-3 0,10-3 36,50-8 258,1 3 0,74-2 0,-102 10-225,-24 2-16,1 2 1,-1 0-1,0 1 1,0 1-1,0 0 1,-1 2-1,28 8 1,-45-12-129,1 0 1,-1 0 0,1 0-1,-1 0 1,0 0 0,1 0-1,-1 1 1,1-1 0,-1 0-1,0 0 1,1 1 0,-1-1 0,0 0-1,1 0 1,-1 1 0,0-1-1,1 0 1,-1 1 0,0-1-1,0 0 1,1 1 0,-1-1-1,0 1 1,0-1 0,0 0 0,0 1-1,1-1 1,-1 1 0,0-1-1,0 1 1,-1 5-3002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5520,'0'0'8996,"10"10"-8736,33 30-2,-40-38-207,1 1-1,-1-1 1,1 0-1,0 0 0,0 0 1,0-1-1,0 1 1,0-1-1,1 0 1,-1 0-1,0-1 0,0 1 1,1-1-1,-1 0 1,0 0-1,9-2 1,3 2 114,-2 0-8,-1-1 1,0-1-1,1 1 1,18-6-1,-26 5-81,1 0-1,-1-1 1,0 0-1,0 0 1,0 0 0,0 0-1,0-1 1,-1 0-1,1 0 1,7-9-1,-12 12-62,0 0-1,0 0 0,-1 0 0,1 0 0,-1-1 1,1 1-1,-1 0 0,1 0 0,-1 0 0,1-1 1,-1 1-1,0 0 0,0 0 0,0-1 0,0 1 1,0 0-1,0 0 0,0-1 0,0 1 0,-1 0 1,1 0-1,0-1 0,-1 1 0,1 0 0,-1 0 0,1 0 1,-1 0-1,1-1 0,-1 1 0,0 0 0,0 0 1,-1-1-1,-1-1 16,0-1-1,0 1 1,-1 0 0,1 0-1,-1 1 1,1-1 0,-1 1 0,-4-2-1,1 0 13,-1 2 1,0-1-1,0 1 0,0 0 0,0 1 0,0 0 0,0 0 0,0 1 0,-1 0 0,1 0 0,0 1 0,0 0 0,0 0 0,0 1 0,0 0 0,-8 4 0,7-3 21,0 1 1,0 1-1,1 0 0,-1 0 0,1 0 0,1 1 0,-1 0 0,1 1 0,0-1 0,0 2 0,1-1 0,0 1 0,-6 9 0,10-14-30,1-1-1,0 1 0,0-1 0,0 1 1,0 0-1,1-1 0,-1 1 0,1 0 1,0 0-1,-1-1 0,1 1 0,0 0 1,1 0-1,-1 0 0,0-1 0,1 1 1,0 0-1,-1-1 0,3 5 0,2 4 76,0-2-1,1 1 0,10 14 1,-12-18-74,1-1 6,-1 0 1,1-1-1,0 0 1,0 0-1,1 0 0,-1 0 1,1-1-1,0 0 1,11 4-1,11 8 83,-17-9-95,18 10 210,43 19 1,-63-31-201,-1-1 0,1-1 1,0 1-1,0-1 1,0-1-1,0 1 0,1-2 1,-1 1-1,0-1 1,11-2-1,-8-2-58,-8 2-2760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5120,'0'0'5422,"-9"9"-4972,-57 57 1620,66-66-2041,0 0 1,0 0-1,0 0 0,0 0 0,0 0 1,0 0-1,0 0 0,0 0 0,0 1 0,0-1 1,-1 0-1,1 0 0,0 0 0,0 0 1,0 0-1,0 0 0,0 0 0,0 0 0,0 0 1,0 0-1,0 1 0,0-1 0,0 0 0,0 0 1,0 0-1,0 0 0,0 0 0,0 0 1,0 0-1,0 0 0,0 1 0,0-1 0,0 0 1,0 0-1,0 0 0,0 0 0,0 0 1,1 0-1,-1 0 0,0 0 0,0 0 0,0 0 1,0 1-1,0-1 0,0 0 0,0 0 0,0 0 1,0 0-1,0 0 0,0 0 0,0 0 1,1 0-1,-1 0 0,0 0 0,0 0 0,0 0 1,0 0-1,0 0 0,0 0 0,0 0 0,0 0 1,1 0-1,-1 0 0,0 0 0,0 0 1,0 0-1,15 0 798,26-5-627,-28 3 50,63-8 349,84 0 0,189 9 657,-282 1-979,73 1 730,-122-2-553,-17 1-431,-1 0-1,1 0 0,-1 0 0,1 0 0,-1 0 1,0 0-1,1-1 0,-1 1 0,1 0 0,-1 0 0,0 0 1,1-1-1,-1 1 0,1 0 0,-1 0 0,0-1 1,1 1-1,-1 0 0,0-1 0,0 1 0,1 0 0,-1-1 1,0 1-1,0-1 0,0 1 0,1 0 0,-1-1 1,0 1-1,0-1 0,0 1 0,0-1 0,-1-1-217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7232,'0'0'4490,"4"9"-4014,4 21-42,0 1 0,-2-1 0,4 44 1,-4-21 260,-3-24 312,-1 51 0,-3-46 1278,2-46-2043,1 0 0,0 0 0,4-14 0,-4 18-149,4-12 130,0-1-1,16-34 1,-18 47-149,0 1 1,0-1 0,1 1 0,0 0 0,0 0 0,1 0 0,0 1 0,0 0 0,13-10 0,-18 16-67,-1-1 0,1 0 0,0 1-1,0-1 1,0 0 0,0 1 0,0 0-1,0-1 1,0 1 0,0-1 0,0 1 0,0 0-1,0 0 1,0 0 0,0-1 0,1 1-1,-1 0 1,0 0 0,0 1 0,0-1-1,0 0 1,0 0 0,0 0 0,0 1-1,0-1 1,0 1 0,0-1 0,0 0-1,0 1 1,0 0 0,0-1 0,0 1 0,0 0-1,-1-1 1,1 1 0,0 0 0,0 0-1,-1 0 1,1 0 0,-1-1 0,1 1-1,0 0 1,-1 0 0,0 0 0,1 0-1,-1 0 1,0 0 0,1 2 0,2 6 17,-1 0 1,0 1-1,0-1 1,0 13-1,-2-17-9,2 9 39,-2 1 1,0-1-1,0 1 0,-1 0 0,-5 20 0,6-34-43,0-1 0,0 0-1,0 0 1,-1 0 0,1 0 0,0 1-1,0-1 1,0 0 0,0 0 0,0 1 0,0-1-1,0 0 1,0 0 0,0 0 0,0 1-1,0-1 1,0 0 0,0 0 0,0 1 0,0-1-1,0 0 1,0 0 0,0 0 0,0 1-1,0-1 1,0 0 0,0 0 0,0 1 0,0-1-1,0 0 1,1 0 0,-1 0 0,0 0-1,0 1 1,0-1 0,0 0 0,1 0 0,6-7 226,7-16-60,-1 0-66,20-32 102,-30 49-169,2 1 0,-1-1 0,0 1 0,1 0 0,0 1 0,10-9 0,-14 13-30,0-1 0,0 0 0,0 1 0,0-1 0,0 0 0,0 1 0,1-1 0,-1 1-1,0 0 1,0-1 0,0 1 0,0 0 0,1 0 0,-1 0 0,0 0 0,0 0 0,0 0 0,1 0 0,-1 0-1,0 0 1,0 0 0,0 1 0,1-1 0,-1 1 0,0-1 0,0 1 0,0-1 0,0 1 0,0-1 0,0 1-1,0 0 1,0 0 0,0 0 0,0-1 0,-1 1 0,1 0 0,1 1 0,1 4 10,0-1 1,0 1 0,0 0-1,0 0 1,2 12-1,0 3 29,-2 0 0,0 0-1,-1 1 1,-2-1 0,-2 38-1,1-51-16,6 39 628,3-55-487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6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21 7136,'0'0'8122,"-7"11"-7634,-7 11-36,0 0 0,2 2 0,-15 37 0,25-55-296,0 1 1,0 0-1,1-1 0,0 1 0,0 0 1,1 0-1,-1 0 0,2 0 0,0 11 1,0-15-104,0 0 1,0 0-1,0 0 1,0 0-1,1 0 1,-1 0-1,1 0 1,-1 0-1,1-1 1,0 1-1,0-1 1,1 1-1,-1-1 1,0 0-1,1 0 1,-1 0-1,1 0 1,0 0-1,-1-1 1,1 1-1,0-1 1,4 2-1,-2-2 10,-1 0-1,1 0 1,-1 0-1,1-1 0,0 1 1,-1-1-1,1 0 1,0 0-1,-1-1 0,1 0 1,0 0-1,-1 0 1,1 0-1,-1 0 0,1-1 1,-1 0-1,0 0 1,7-5-1,0 0 148,-1 0 0,0-1 0,0 0 1,-1-1-1,13-15 0,-13 13 103,-5 6 705,-5 16-574,0-6-414,1 1 1,0 0-1,0 0 1,0-1-1,1 1 1,0 0-1,0 0 1,0-1 0,1 1-1,0-1 1,0 0-1,3 6 1,-4-8-26,0-1 0,0 1 0,1-1 0,-1 0 0,1 1-1,0-1 1,0 0 0,0 0 0,0 0 0,0 0 0,0-1 0,0 1 0,1 0 0,-1-1 0,1 1 0,-1-1 0,1 0 0,-1 0 0,1 0 0,0 0 0,-1-1 0,1 1-1,0-1 1,0 1 0,0-1 0,2 0 0,2-1 8,0 0-1,-1-1 0,1 1 0,-1-1 1,0-1-1,1 1 0,-1-1 1,0 0-1,0 0 0,-1-1 1,1 0-1,8-8 0,-7 6 15,0-1 1,-1 0-1,0-1 0,-1 0 0,1 1 0,-1-2 1,-1 1-1,7-16 0,-8 15 10,0 0 1,-1 1 0,0-1-1,0-1 1,-1 1-1,0 0 1,-1 0 0,0 0-1,-1-10 1,0 12 1,0 1 1,0-1 0,-1 1-1,0 0 1,0 0-1,0 0 1,-1 0-1,0 0 1,0 1 0,-1-1-1,1 1 1,-1 0-1,-6-7 1,8 11-26,0-1 1,0 0-1,0 1 1,0-1-1,0 1 1,0 0-1,0 0 1,0 0-1,0 0 1,0 0-1,-1 0 1,1 0-1,0 1 1,-1-1-1,1 1 1,-1 0-1,1-1 1,0 1-1,-1 0 1,1 1-1,-1-1 1,1 0-1,0 1 1,-1-1-1,1 1 1,0 0-1,-1 0 1,1 0-1,0 0 1,0 0-1,0 0 1,0 0-1,0 1 1,0-1-1,0 1 1,-2 3-1,2-3-265,1 0-1,-1 0 0,1 0 1,0 0-1,0 0 1,0 0-1,0 1 1,0-1-1,0 0 0,1 1 1,-1-1-1,1 1 1,-1-1-1,1 4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5920,'0'0'11782,"-5"13"-11547,-54 156 429,2 19-37,-2 6-87,47-143-284,-12 97-1,13 24 185,11-135-289,1 0 1,10 58-1,-7-76-84,1-1 0,1-1 0,1 1 0,0-1 0,1 0 0,1-1 0,13 19 0,-3-9 139,1 0-1,1-1 0,30 27 0,-41-44-85,0 0 0,1-1 0,0 0 0,22 9 1,-20-10 18,-1 0 1,0 1 0,-1 0 0,12 10 0,-20-14-54,0 0 1,0 0-1,0-1 0,0 0 1,0 1-1,1-1 0,-1-1 1,1 1-1,-1 0 0,1-1 1,7 2-1,-12-15-1755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6224,'0'0'13818,"14"9"-13473,-3-2-257,-5-2-45,0-1-1,1 0 1,-1-1-1,1 1 1,-1-1-1,1-1 1,0 1-1,0-1 0,0 0 1,0-1-1,1 0 1,7 1-1,30-1 477,1 2 1,71 14-1,-53-6 343,-59-11-662,-5 1-165,1-1-1,-1 0 1,1 0-1,0 0 1,-1 0 0,1 0-1,-1 0 1,1 0 0,-1 0-1,1 0 1,-1 0-1,1 0 1,0 0 0,-1 0-1,1 0 1,-1 0 0,1-1-1,-1 1 1,1 0-1,-1 0 1,1-1 0,0 1-1,-5-1 294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2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9144,'0'0'9598,"-6"13"-9146,-21 42-24,24-48-307,0-1 0,1 1 0,0 0 0,0-1 0,1 1 0,-1 0 0,2 0 0,-1 0 0,1 0 0,0 0 0,0 0 0,1 0 0,0 0 0,0 0 0,1 0 0,0 0 0,0-1 0,1 1 0,-1-1 1,1 1-1,1-1 0,-1 0 0,1 0 0,0 0 0,6 6 0,-7-10-57,0 1 1,0-1-1,1 0 1,-1 0-1,0 0 1,1 0 0,0 0-1,-1-1 1,1 0-1,0 0 1,0 0-1,-1 0 1,1 0 0,0-1-1,0 0 1,0 1-1,0-2 1,6 1-1,-3-1-8,0-1 0,0 1-1,1-1 1,-1 0 0,0-1 0,0 1-1,-1-2 1,12-5 0,-10 3-55,-1 0 0,1 0 1,12-15-1,-7 5-3153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12864,'0'0'5831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10152,'0'0'7058,"-9"9"-6442,-31 29-9,38-36-480,0 0 1,0 0-1,0-1 0,1 2 1,-1-1-1,0 0 1,1 0-1,-1 0 0,1 1 1,0-1-1,0 1 1,0-1-1,0 1 1,0-1-1,0 5 0,1-7-85,0 1 0,1-1 0,-1 0 0,0 0 0,0 0-1,1 0 1,-1 0 0,0 0 0,0 0 0,1 0-1,-1 1 1,0-1 0,1 0 0,-1 0 0,0 0 0,0 0-1,1 0 1,-1 0 0,0-1 0,1 1 0,-1 0 0,0 0-1,0 0 1,1 0 0,-1 0 0,0 0 0,0 0-1,1-1 1,-1 1 0,0 0 0,0 0 0,1 0 0,-1-1-1,0 1 1,12-8 697,-11 7-689,0-1 0,0 1 0,-1-1 0,1 1 0,0 0 0,-1-1 0,1 0 0,-1 1 0,0-1 0,1 1 1,-1-1-1,0 0 0,0 1 0,0-1 0,0 1 0,0-1 0,0 0 0,-1-2 0,0-9 684,0 18-324,0-5-397,1 0-1,0 1 0,0-1 1,0 0-1,0 1 1,0-1-1,0 0 0,0 1 1,0-1-1,0 0 1,0 1-1,0-1 1,0 0-1,0 1 0,0-1 1,0 0-1,0 1 1,0-1-1,0 0 1,1 1-1,-1-1 0,0 0 1,0 1-1,0-1 1,0 0-1,1 0 0,-1 1 1,0-1-1,0 0 1,1 0-1,-1 1 1,0-1-1,0 0 0,1 0 1,-1 0-1,0 0 1,1 1-1,-1-1 0,1 0 1,4 3-203,1 0 0,0 0 0,0-1 0,1 1 0,-1-1 0,0-1 0,1 1 0,-1-1 0,12 0 0,-13 0-987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09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16072,'0'0'975,"-71"31"-671,69-21-216,4-2 8,8 2-328,10 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1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6224,'0'0'12233,"6"9"-11737,-1-3-412,-1 1 0,0 1 1,0-1-1,0 0 1,-1 1-1,0 0 0,-1 0 1,0 0-1,0 0 0,1 11 1,8 361 2473,-5-130-767,-1-205-1000,-5-45-772,0 0 0,1 1 0,-1-1 0,0 0 0,0 0 0,0 1 0,1-1 0,-1 0 0,0 0 0,1 0 0,-1 0 0,0 1 0,0-1 0,1 0 0,-1 0 0,0 0 0,1 0 0,-1 0 0,0 0 0,1 0 0,-1 0 0,0 0 0,1 0 0,-1 0 0,0 0 0,0 0 0,1 0 0,-1 0 0,0 0 0,1 0 0,-1 0 0,0 0 0,1 0 0,-1-1 0,17-4 238,-12 3-173,8-3 75,0 0 0,17-10-1,20-8 170,-25 14-129,1 1 0,41-8-1,-64 16-177,0 0 0,0 0 0,0 1 0,0-1 0,0 0 0,0 1 0,0 0 0,-1 0 0,1 0 0,3 1 0,-3 0 13,0-1 0,-1 0 1,1-1-1,0 1 0,0 0 1,5 0-1,-8-1-41,1 0 0,-1 0 0,0 0 0,0 0 0,0 0 0,1 0 0,-1 0 0,0 0 0,0 0 0,1-1 0,-1 1 0,0 0 0,0 0 0,0 0 0,1 0 0,-1 0 0,0 0 0,0 0 0,0-1 0,0 1 0,1 0 1,-1 0-1,0 0 0,0 0 0,0-1 0,0 1 0,0 0 0,0 0 0,0 0 0,1-1 0,-1 1 0,0 0 0,0 0 0,0-1 0,0 1 0,0 0 0,-3-13 164,-8-11-2576,10 22 555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13056,'0'0'1753,"14"-2"-1321,202-29 1576,-183 24-966,0 3 0,56-2 0,-87 6-929,-1 0 0,1 0 0,-1 0 0,1 0 0,-1 1-1,1-1 1,-1 0 0,1 1 0,-1-1 0,3 2 0,-3 3 567,-10 0-510,-18 0-3270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10544,'0'0'5273,"15"-6"-4600,-7 2-551,6-3 89,-1 1 0,1 1 0,0 0-1,1 1 1,26-5 0,283-5 6631,-318 11-7089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8432,'0'0'3258,"9"-5"-2524,5-4-314,-1 1 0,1 1 0,17-6 0,-26 11-222,-1 1-1,0-1 1,1 1 0,-1 0 0,1 0-1,-1 0 1,1 1 0,-1 0 0,1-1-1,-1 2 1,1-1 0,0 1-1,-1-1 1,1 1 0,-1 0 0,1 1-1,-1-1 1,7 4 0,-1 1 183,0 0 0,-1 0 1,0 1-1,0 0 0,-1 1 1,0 0-1,0 0 0,-1 1 1,0 0-1,11 19 0,-9-12 270,16 24 0,-21-35-476,-1-1 0,1 1 0,1-1 0,-1 1 0,1-1 0,-1-1 0,1 1 1,9 5-1,-13-9-158,0 0 1,0 0 0,0 1-1,1-1 1,-1 0 0,0 0-1,0 0 1,0 0 0,0 0 0,0-1-1,1 1 1,-1 0 0,0 0-1,0-1 1,0 1 0,0-1-1,0 1 1,0-1 0,0 1-1,0-1 1,0 0 0,0 1 0,0-1-1,0 0 1,0-1 0,19-21-2924,-19 22 2152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 13056,'0'0'1382,"-10"9"-1046,-92 72 258,-53 41 182,72-53-233,-48 51 2033,126-114-2052,5-6-566,0 0-1,0 0 1,0 0-1,0 1 0,0-1 1,0 0-1,0 0 1,0 0-1,0 0 0,0 0 1,0 0-1,0 0 0,0 1 1,0-1-1,0 0 1,0 0-1,0 0 0,0 0 1,0 0-1,0 0 1,0 0-1,1 1 0,-1-1 1,0 0-1,0 0 0,0 0 1,0 0-1,0 0 1,0 0-1,0 0 0,0 0 1,0 0-1,0 0 1,1 0-1,-1 0 0,0 1 1,0-1-1,0 0 0,0 0 1,0 0-1,0 0 1,0 0-1,0 0 0,1 0 1,-1 0-1,0 0 0,0 0 1,0 0-1,0 0 1,0 0-1,0 0 0,1 0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4008,'0'0'12535,"11"-8"-12032,36-24-4,-43 30-440,-1 0 0,1 0 0,0 0 0,0 1 0,0 0 1,0 0-1,0 0 0,0 0 0,0 1 0,0 0 0,0-1 0,4 2 0,7-1 123,168-1 1645,-122 3-1342,-44-2-277,0-1-1,20-5 1,2 1 256,-13-2 321,-25 7-873,0 0 1,0 0-1,-1-1 0,1 1 1,0-1-1,0 1 1,0-1-1,-1 1 0,1-1 1,0 1-1,-1-1 0,1 0 1,0 1-1,-1-1 1,1 0-1,-1 1 0,1-1 1,-1 0-1,0 0 0,1 0 1,-1 1-1,0-1 1,1 0-1,-1 0 0,0-1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79 6824,'0'0'3620,"-9"1"-3032,-5 2-228,0 1 0,-20 8 0,27-9-160,1 0-1,-1 0 1,1 1-1,0 0 1,0 0-1,0 0 1,0 1-1,-7 8 1,6-3 137,0-1 1,0 2 0,1-1 0,1 1 0,0-1 0,0 2 0,1-1 0,1 0-1,0 1 1,0 0 0,-1 22 0,4-29-171,0 1 0,0 0-1,1 0 1,0-1 0,0 1-1,0 0 1,1-1 0,0 1-1,0-1 1,4 8 0,-4-11-94,0 1 0,-1-1 0,1 0 0,0 0 1,0 0-1,0 0 0,0 0 0,1 0 0,-1-1 0,0 1 0,1-1 1,-1 1-1,1-1 0,0 0 0,-1 0 0,1 0 0,0-1 0,0 1 1,-1-1-1,1 1 0,0-1 0,0 0 0,4 0 0,4-1 18,-1 0 1,1-1-1,-1 0 0,0-1 0,0 0 0,0-1 0,0 0 0,0 0 0,-1-1 0,1 0 0,9-8 0,10-9 283,50-50 0,-31 26 232,-46 45-544,6-6 631,-7 12-220,0 9-362,4 18 79,-3-14-126,1-1 0,0 0 0,7 18 0,-9-31-55,0 0 0,1-1 0,-1 1 1,1-1-1,0 1 0,0-1 0,0 1 1,1-1-1,-1 0 0,1 0 0,0 0 0,0-1 1,0 1-1,0-1 0,0 1 0,1-1 0,-1 0 1,7 3-1,-6-4-3,-1-1 1,0 1-1,1 0 1,-1-1-1,0 0 1,1 0-1,-1 0 0,1 0 1,-1 0-1,0-1 1,1 0-1,-1 1 1,0-1-1,0-1 1,1 1-1,4-3 0,3-2 11,0-1-1,-1 0 0,11-10 1,-13 10-1,1 0 15,0-1 0,0 0 0,0 0 0,-1-1 0,-1 0 0,0-1 0,0 0 0,-1 0 0,0 0 0,0-1 0,-1 1 0,-1-1 0,0-1 0,-1 1 0,0 0 0,0-1 0,1-21 0,-3 22 24,-1-1-1,0 1 1,-1-1-1,0 1 1,-4-20-1,4 28-30,0 0 0,0 0 0,0 0 0,0 0 0,0 0-1,-1 0 1,1 1 0,-1-1 0,1 0 0,-1 1 0,0-1 0,0 1 0,0 0 0,-1-1-1,1 1 1,-1 0 0,1 0 0,-1 1 0,1-1 0,-1 0 0,0 1 0,0 0 0,0 0-1,0 0 1,-3-1 0,4 2-13,1 0 0,-1-1 0,1 1 0,-1 1 1,1-1-1,-1 0 0,1 0 0,0 0 0,-1 1 0,1-1 0,-1 1 0,1-1 0,0 1 0,-1 0 0,1-1 0,0 1 0,0 0 0,-1 0 0,1 0 1,0 0-1,0 0 0,0 0 0,0 0 0,0 0 0,0 0 0,1 0 0,-2 3 0,0 0-552,0 1 0,0-1 0,1 0 1,-1 0-1,1 1 0,0-1 0,0 6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9440,'0'0'4017,"-15"4"-3641,5-1-292,-98 31 747,88-27-569,-33 14 414,50-20-547,0 1 1,-1-1-1,2 1 0,-1 0 1,0 0-1,0 1 0,1-1 1,-1 0-1,1 1 0,-1 0 1,1-1-1,-3 7 0,4-8-74,1 0-1,-1 0 0,1 0 0,0 0 0,-1 0 1,1 0-1,0 0 0,0 0 0,0 0 0,0 0 0,0 0 1,0 0-1,0 0 0,0 0 0,0 0 0,0 0 1,0 0-1,1 0 0,-1 1 0,0-1 0,1 0 0,-1-1 1,1 1-1,-1 0 0,1 0 0,0 0 0,-1 0 0,1 0 1,0 0-1,-1-1 0,1 1 0,0 0 0,0-1 1,0 1-1,0 0 0,0-1 0,0 1 0,0-1 0,0 0 1,0 1-1,0-1 0,1 1 0,6 1 123,0 0 0,0-1 0,1 1-1,10-1 1,-18-1-165,35 1 427,0-3 1,38-5 0,-20 1 85,-47 5-376,0 1 1,-1 0 0,1 0 0,10 2 0,-16-2-223,0 0 0,0 0 1,0 0-1,0 0 0,0 1 1,0-1-1,0 0 0,0 1 0,0-1 1,0 1-1,-1-1 0,1 1 1,0-1-1,0 1 0,-1-1 0,1 1 1,0 0-1,-1 0 0,1-1 1,0 1-1,-1 0 0,1 0 0,-1 0 1,1-1-1,-1 1 0,0 0 1,1 0-1,-1 0 0,0 0 0,0 0 1,1 0-1,-1 0 0,0 0 1,0 0-1,0 0 0,0 0 0,0 0 1,-1 1-1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7232,'0'0'5052,"3"8"-4486,12 29-10,-15-36-518,1 1 0,0-1 0,0 0 0,0 0 0,0 1 0,0-1 0,0 0 0,0 0 0,0 0 0,0 0 0,0 0 0,1 0 0,-1 0 0,0-1 0,1 1 0,-1 0 0,0-1 0,1 1 0,-1-1 0,1 1 0,-1-1 0,2 0 0,6 2 123,21 7 232,1-2 1,45 4-1,67-1 246,-142-10-634,492-6 1595,-159-4-400,-296 11-992,-6 0 186,0-2 0,1-1 0,35-7 0,-114 11 1168,12-1-4611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3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7432,'0'0'5920,"-10"13"-5328,-65 82 608,67-83-933,0 0 0,0 1 0,1 0 0,-5 14 0,10-23-157,0-1 0,1 1 0,0 0 0,-1 0 0,1 1 0,1-1 0,-1 0 0,1 0 0,0 0 0,-1 1 0,2-1 0,-1 0 0,0 0 0,1 0 0,0 0 0,0 1 0,0-1 0,4 7 0,-3-8-38,1 0-1,-1-1 1,1 1 0,0 0 0,0-1 0,0 0-1,0 0 1,0 0 0,0 0 0,1 0 0,-1-1 0,1 1-1,-1-1 1,1 0 0,-1 0 0,6 0 0,3 1 88,0 0 1,0-2 0,20 0 0,-17-2-14,0 0 1,-1-1 0,1-1 0,-1 0-1,0-1 1,0 0 0,0-1 0,12-8-1,12-9 493,47-37-1,-76 53-505,-5 5-20,1-1 1,-2 0-1,1-1 0,0 1 1,-1-1-1,1 1 1,3-6-1,-7 9-105,0 0 0,0 0 0,0 0 1,0 0-1,0 0 0,0 0 0,0 0 0,0 1 0,0-1 0,0 0 1,0 0-1,0 0 0,0 0 0,0 0 0,0 0 0,0 0 0,0 0 1,0 0-1,1 0 0,-1 0 0,0 0 0,0 0 0,0 0 1,0 0-1,0 0 0,0 0 0,0 0 0,0 0 0,0 0 0,0 0 1,0 0-1,0 0 0,0 0 0,0 0 0,1 0 0,-1 0 0,0 0 1,0 0-1,0 0 0,0 0 0,0-1 0,0 1 0,0 0 1,0 0-1,0 0 0,0 0 0,0 0 0,0 0 0,0 0 0,0 0 1,0 0-1,0 0 0,0 0 0,0 0 0,0 0 0,0 0 0,0 0 1,0-1-1,0 1 0,0 0 0,0 0 0,0 0 0,0 0 1,0 0-1,0 8 349,-3 12-28,1-11-239,0 0 0,0 1 0,1-1 1,0 1-1,1 12 0,1-19-75,-1 0 0,0 0 0,1 0 0,0 0 0,0-1 0,0 1 0,0 0 0,0 0 0,0-1 0,0 1 0,1-1 0,0 1 0,-1-1 0,1 0-1,0 1 1,0-1 0,0 0 0,1 0 0,-1 0 0,0-1 0,5 3 0,-1-1 1,-1 0 0,1-1-1,0 0 1,0 0 0,0 0-1,1-1 1,-1 0 0,0 0-1,0-1 1,1 0 0,-1 0-1,0 0 1,1-1-1,-1 0 1,0 0 0,0 0-1,0-1 1,0 0 0,0 0-1,0-1 1,0 1 0,-1-1-1,1 0 1,-1-1 0,0 0-1,0 0 1,0 0 0,5-6-1,-4 4 11,-1 0 0,0 0-1,0 0 1,0 0 0,-1-1-1,0 0 1,-1 0 0,1 0-1,-1 0 1,-1-1-1,1 1 1,-1-1 0,0 1-1,-1-1 1,0 0 0,0 0-1,-1 0 1,0 0 0,0 1-1,-1-1 1,0 0 0,-3-12-1,2 14 6,0 0-1,0 0 0,-1 1 1,0-1-1,0 1 1,0-1-1,0 1 1,-1 0-1,0 0 0,0 1 1,0-1-1,-1 1 1,-6-5-1,8 7-7,1 1 1,-1 0-1,0 0 0,0 0 0,0 0 0,0 0 1,0 1-1,0-1 0,0 1 0,0 0 1,0 0-1,0 0 0,0 0 0,-3 1 0,-3 1-1346,0 0-1,-17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11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328 741 9144,'0'0'4585,"-15"-5"-3668,10 4-856,-5-3 77,0 1 0,0 0 0,0 1 0,0 0 1,0 1-1,-1 0 0,1 0 0,0 1 1,-1 1-1,1 0 0,0 0 0,-18 5 0,18-2-8,0 1-1,0 1 0,0 0 0,1 0 0,0 1 0,0 0 0,0 0 0,1 1 0,0 0 0,1 1 0,-1 0 1,2 0-1,-1 0 0,2 1 0,-1 0 0,1 0 0,1 1 0,-1-1 0,2 1 0,0 0 0,-3 16 0,6-22-63,0-1-1,0 1 1,0 0 0,1 0-1,-1-1 1,1 1-1,0 0 1,1-1-1,-1 1 1,1 0-1,0-1 1,0 0-1,0 0 1,1 1-1,0-1 1,-1-1-1,1 1 1,1 0 0,-1-1-1,0 1 1,1-1-1,0 0 1,0 0-1,0-1 1,0 1-1,0-1 1,8 3-1,-2-1 22,0 0-1,0-1 1,0 0-1,1-1 1,-1 0 0,1 0-1,-1-1 1,1-1-1,-1 0 1,1 0-1,16-3 1,-16 1-19,0-1 1,0 0-1,0-1 1,-1 0-1,0-1 1,1 0-1,-2 0 1,1-1-1,11-9 1,-17 12-36,0 0-1,0-1 1,-1 0 0,1 0 0,-1 0 0,0 0 0,0 0 0,0-1 0,0 1 0,-1-1-1,0 0 1,0 0 0,0 0 0,-1 0 0,1 0 0,-1 0 0,-1 0 0,1 0-1,-1-1 1,1 1 0,-2 0 0,0-7 0,0 3 20,-1 0 1,-1 0-1,1 0 0,-2 0 0,1 0 1,-1 1-1,0 0 0,-1-1 1,0 1-1,0 1 0,-1-1 0,0 1 1,0 0-1,-1 1 0,0-1 0,0 1 1,0 0-1,-1 1 0,0 0 1,0 0-1,0 1 0,-1 0 0,1 0 1,-1 1-1,0 0 0,0 1 1,-10-2-1,-19-4 411,73 5-399,-1-1 0,1-1 0,-1-2 1,0-1-1,0-2 0,-1-2 0,-1 0 0,44-25 1,-50 22-23,0-1 0,-2-2 0,0 0 1,0-2-1,-2 0 0,-1-2 1,0 0-1,-2-1 0,-1-1 0,0-1 1,-2-1-1,-1 0 0,-1-1 1,-2 0-1,0-1 0,12-46 1,-11 17 176,6-61 1,-29 161 263,-22 172-307,-22 281-45,-31 219-121,71-640 3,-3-1 0,-32 88 0,49-163-13,0 1 0,0 0 0,-1 0 0,1 0 0,0 0 0,0 0 0,0 0 0,0 0 0,0 0 0,0 0 0,0 0 0,0 0 0,0 0 0,0 0 0,0 0 0,0 0 0,0 0 0,0 0 0,0 0 0,0 0 0,0 0 0,0 0 0,0 0 0,0 0 0,0 0 0,0-1 0,0 1 0,0 0 0,-1 0 0,1 0 0,0 0 0,0 0 0,0 0 0,0 0 0,0 0 0,0 0 0,0 0 0,0 0 0,0 1 0,0-1 0,0 0 0,0 0 0,0 0 0,0 0 0,0 0 0,0 0 0,0 0 0,-1 0 0,1 0 0,0 0 0,0 0 0,0 0 0,0 0 0,0 0 0,0 0 0,0 0 0,-2-10 36,1-20 20,3-12 37,3-1 0,2 1 0,19-67 1,-17 78-7,2 1 0,1 0 1,2 1-1,0 0 0,31-43 1,-39 62-48,1 1 1,0 1-1,1-1 0,-1 1 1,2 0-1,-1 1 1,1 0-1,0 0 0,1 1 1,0 0-1,0 1 1,0 0-1,0 0 0,1 1 1,0 1-1,0 0 0,0 0 1,0 1-1,0 0 1,14 1-1,-2 0 38,0 1 0,0 2 0,25 4 0,-39-4-52,0 0 0,-1 0 0,1 1 1,-1 1-1,1-1 0,-1 2 0,0-1 0,0 1 0,-1 0 1,14 11-1,7 13-429,25 34 0,-34-40-3030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4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5416,'0'0'4097,"2"-9"-3480,9-26-7,-4 17 1507,-7 18-2044,0 0 1,0 0-1,0-1 0,0 1 0,0 0 0,1 0 1,-1 0-1,0-1 0,0 1 0,0 0 0,0 0 0,1 0 1,-1 0-1,0-1 0,0 1 0,0 0 0,1 0 1,-1 0-1,0 0 0,0 0 0,1 0 0,-1 0 1,0-1-1,0 1 0,1 0 0,-1 0 0,0 0 0,1 0 1,0 1 65,0 0 0,0 0 0,-1 1 0,1-1 0,0 0 1,0 0-1,-1 0 0,1 1 0,-1-1 0,1 0 0,-1 1 1,0-1-1,1 1 0,-1-1 0,0 2 0,21 186 2044,-13-96-1419,2 78 538,1 7 268,-11-168-1349,0 0 0,-2 17 1,0 3 608,2-29-788,0-1 1,0 1-1,0-1 0,0 1 0,0-1 0,0 0 0,0 1 0,0-1 1,0 1-1,0-1 0,0 1 0,0-1 0,1 0 0,-1 1 0,0-1 1,0 1-1,0-1 0,0 0 0,1 1 0,-1-1 0,0 0 0,0 1 1,1-1-1,-1 1 0,12-4 659,-3 1-710,55-23 322,-42 15-178,39-10-1,-33 15-36,1 1 0,0 1 0,-1 2 0,1 1 0,29 3 0,-35-3 6,-20-1-84,-1 1-1,1 0 0,-1-1 0,1 1 1,0 1-1,-1-1 0,1 0 1,0 0-1,-1 1 0,1 0 0,-1-1 1,1 1-1,-1 0 0,4 2 0,-5-3-29,-1 1-1,0-1 0,0 0 0,0 0 0,1 1 0,-1-1 0,0 0 0,0 1 0,0-1 0,0 0 0,0 1 0,0-1 0,0 0 0,0 0 0,0 1 0,0-1 0,0 0 0,0 1 0,0-1 0,0 0 0,0 1 1,0-1-1,0 0 0,0 1 0,0-1 0,0 0 0,0 1 0,-1-1 0,1 0 0,0 0 0,0 1 0,0-1 0,0 0 0,-1 0 0,1 1 0,0-1 0,0 0 0,-1 0 0,1 0 0,0 1 0,0-1 0,-1 0 1,1 0-1,0 0 0,-1 0 0,1 0 0,0 0 0,-1 1 0,1-1 0,0 0 0,-1 0 0,1 0 0,0 0 0,-1 0 0,1 0 0,0 0 0,0 0 0,-1-1 0,1 1 0,0 0 0,-1 0 0,1 0 0,0 0 1,-1 0-1,1 0 0,0-1 0,0 1 0,-1 0 0,1-1 0,-18-14-3139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4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13264,'0'0'1914,"13"-2"-1424,26-7 240,1 3 1,0 1-1,67 0 1,-86 7 295,1 1 1,-1 1-1,30 9 0,-47-10-633,-5-2 151,-7 2-2269,6-3 183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4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12760,'0'0'2829,"12"-6"-2362,-9 4-438,9-4 103,1-1 1,0 2-1,1 0 1,-1 0-1,28-5 0,25 5 862,1 2 0,85 7 0,-121-3-526,-9-1 369,24-3 1,-26 1-55,26 1 1,-39 2-1283,0 0-1,0 0 1,0 0-1,7 3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4:4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8536,'0'0'2616,"14"6"-1888,8 5-386,1 1 0,-1 0 0,31 25 0,-13-4 18,-2 2 1,-2 1-1,-1 2 1,-2 1-1,-1 2 1,-2 0-1,-3 3 1,-1 0-1,-2 2 1,-2 0 0,20 63-1,-32-74-79,-1 0-1,-2 1 1,-2 0-1,-1 1 0,-2-1 1,-1 1-1,-2-1 1,-10 60-1,6-65 23,-1-1-1,-2 0 1,-1 0-1,-1-1 1,-2 0-1,-1-1 1,-1 0-1,-1-1 1,-1-1-1,-32 39 1,30-43 46,14-16-238,0 0 1,-1 0 0,0-1-1,-7 6 1,12-10-177,-1-1 0,1 0 0,-1 1 0,1-1 0,0 0 0,-1 0 1,1 0-1,-1 1 0,1-1 0,-1 0 0,1 0 0,-1 0 1,1 0-1,-1 0 0,1 0 0,-1 0 0,1 0 0,-1 0 0,1 0 1,-1 0-1,1 0 0,-1-1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7:3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11947 8336,'0'0'7032,"14"-3"-6784,19-3-27,0 1 0,34 1 1,33-5 432,-73 5-426,-1 2-1,50 1 1,-36 2 74,66-5 1,-65 0-94,61 4-1,143 13 384,5 10-207,-49-2-134,259-16 192,87 7-119,-36 25-143,-203-25-172,68 3-2,329 22-7,-85-10 84,-510-27-34,122 15-1,212 6 33,-273-19-36,445-3 128,-383-2-84,589-31 147,-162-30-39,-432 45-87,52-7 2,11 1 26,-163 16-81,56 2 21,20-2 3,315-27 66,-276 26-98,47-4 18,283-7 0,-272 17-26,-278 3-41,374-5 88,-236 5-60,111 6 30,166 34-11,-243-22-16,54 6-2,565 49 190,-329-60-71,-427-11-123,396-8 267,-213-20-59,-23 0 54,-185 25-178,-1-3 0,1 0 0,-1-2 0,0-2 1,37-15-1,-25 12 155,-42 11-244,0 0 0,1 0-1,-1 0 1,0 0 0,0 0 0,0-1-1,0 1 1,0-1 0,0 1-1,-1-1 1,3-2 0,-3 3 2,1-1 1,-1 1-1,1-1 0,0 1 1,-1-1-1,1 1 0,0 0 1,0 0-1,0 0 0,0 0 1,0 0-1,3 0 0,-1-2 18,-1 1-1,1-1 0,-1 1 1,1-1-1,-1 0 1,0 0-1,0-1 0,0 1 1,-1-1-1,1 1 1,-1-1-1,3-6 1,1-5 7,-1-1 0,-1 1 1,0-1-1,-1 0 1,0 0-1,-1-30 0,2 5 10,0-32 26,-3-1 0,-3 0 0,-14-90 0,-38-389 237,17 142-139,-6 4 4,-85-661 427,1 173-289,86 591-237,-33-579 354,77 732-345,23-150 0,-22 259-85,54-281 23,-37 227-28,85-385 3,-66 178-9,-13 80 0,-8 51-15,-5-178 1,-7 109 12,27-81-56,-7-40 32,-30 0 5,3 341 21,-4-304 0,-7 159 0,2 44 0,-17-111 0,12 132 0,-6-13-4,10 66-6,-4-57 0,6 12-57,-2-60-89,9 76 100,-4 1 0,-2 0-1,-22-94 1,-53-157-45,64 256 34,-21-99-308,38 162 333,0 1 0,1-1-1,-1 0 1,2 1-1,-1-1 1,1 1-1,0-1 1,0 1-1,1-1 1,4-10-1,-4 14 23,0 0-1,0 1 0,0-1 0,0 1 0,1-1 0,0 1 0,-1 0 0,1 0 1,0 0-1,1 0 0,-1 0 0,0 1 0,1-1 0,0 1 0,-1 0 0,1 0 1,0 1-1,0-1 0,0 1 0,5-2 0,28-4-46,0 1-1,0 2 1,0 1-1,38 3 1,149 22-109,-50-2 39,-36-6 34,583 22-262,-491-44 309,55-1-8,-132 13 27,265 4-24,-317-8 50,389-9-47,342-55-33,231-27 106,-769 68 24,-7-2-21,436-22 13,-660 46-30,477-20-1,-203 4 0,-137 11 0,-43-3 0,308-11 0,-214 8 0,5 1 0,-91 10 0,126-2 0,-159-3 0,249-5 0,665 1 0,-996 9 0,420 5-1,-112 1 8,564-25 85,1-24-49,-850 40-41,449-18 0,7 25-3,-221 6 33,195 12 42,-207-21-43,-215-4-152,1 3 0,121 15 0,-73 2-336,-87-14-2558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0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0 6928,'0'0'10046,"-7"9"-9871,-53 68 461,46-58-347,-1 0 0,2 1 0,1 0 0,0 1 0,-14 37 0,1 5 359,-14 38 135,8-8-256,10-34-90,-12 63-1,18-59-129,8-39-146,1 0-1,2 0 1,-3 48-1,7-36 75,2 1 0,6 36-1,-5-57-175,1 0 0,0 0 0,1 0 0,1 0 0,1-1-1,14 27 1,-13-30-5,0-1 0,0 0 0,1 0 0,0 0 0,1-2 0,0 1 0,19 13 0,61 37 393,-81-55-389,0 1 0,0 0 0,-1 0 0,0 1 0,-1 0 0,1 1 0,-1 0 0,9 13 1,-14-13 22,0-1-280,2-5-2939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0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7432,'0'0'13810,"-6"10"-13546,-20 31 0,25-37-223,-1 0 0,0 0 0,1 0-1,0 0 1,0 0 0,0 0 0,1 1 0,-1-1 0,1 0-1,0 0 1,0 1 0,1 3 0,0 15 155,-3 6 27,1 0 1,1 0-1,1 0 0,7 31 1,12 87 620,-17-116-607,8 15 245,-1-6 104,-10-39-558,0-1-1,0 1 1,0-1-1,0 0 1,0 1-1,0-1 1,0 1-1,1-1 1,-1 1 0,0-1-1,0 1 1,0-1-1,1 1 1,-1-1-1,0 1 1,0-1-1,1 0 1,-1 1-1,0-1 1,1 1-1,6-5 276,9-21-179,-11 16-133,13-18-3349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0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9744,'0'0'10870,"10"-8"-10515,-10 8-350,9-7 97,0 1-1,0 0 1,0 0 0,1 0 0,0 2 0,0-1 0,0 1 0,0 1 0,15-4 0,2 3 524,31 0 0,-48 3-280,0 2 1,-1 0 0,1 0-1,0 0 1,0 2 0,14 4-1,-22-7-236,0 1-1,0-1 1,1 0 0,-1 1-1,0-1 1,0 0-1,0 0 1,0-1-1,0 1 1,0 0 0,0-1-1,0 1 1,0-1-1,4-1 1,11-7-3250,-16 8 2602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0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92 8136,'0'0'14418,"-9"6"-14155,-29 21-1,36-25-221,0 0-1,0 0 0,0-1 1,1 1-1,-1 0 1,1 0-1,-1 1 0,1-1 1,-1 0-1,1 0 1,0 1-1,0-1 0,1 1 1,-1-1-1,0 1 1,1-1-1,-1 1 0,1-1 1,0 1-1,0 0 0,0 3 1,1 2 75,0 0 0,1-1-1,0 1 1,6 13 0,-7-18-82,0 1 43,1 0 1,0 0-1,0 0 1,0 0 0,0 0-1,1-1 1,-1 1-1,1-1 1,0 1 0,0-1-1,0 0 1,7 5 0,-8-7-42,1 0 1,-1 0 0,0 0 0,1 0 0,-1 0-1,1-1 1,-1 1 0,1-1 0,-1 0-1,1 1 1,-1-1 0,1 0 0,-1-1 0,1 1-1,-1 0 1,1-1 0,-1 1 0,1-1 0,-1 0-1,1 0 1,-1 0 0,0 0 0,4-2 0,-2 0-1,0 1 1,0-1 0,0 1 0,0-1 0,0-1 0,-1 1 0,1 0 0,-1-1 0,0 0 0,0 1 0,0-1 0,-1-1 0,1 1 0,-1 0 0,0 0-1,0-1 1,0 1 0,-1-1 0,1-5 0,2-3 70,1-6 181,-5 18-206,-1 1-68,0 1-1,1-1 0,-1 1 0,1-1 0,-1 0 0,1 1 0,-1-1 0,1 1 0,-1-1 0,1 1 0,-1-1 0,1 1 0,-1-1 0,1 1 0,0 0 0,-1-1 0,1 1 0,0 0 0,0-1 0,0 1 0,-1 0 0,1-1 0,0 1 0,0 0 0,0-1 0,0 1 0,0 1 0,-1 24 45,1-22-26,1 4-4,-1 0 1,1-1-1,0 1 0,1-1 0,-1 1 0,6 12 0,-6-18-18,0 0-1,-1 0 0,1 0 0,0 0 0,0 0 1,1 0-1,-1 0 0,0 0 0,1-1 0,-1 1 1,1-1-1,-1 1 0,1-1 0,0 1 0,-1-1 1,1 0-1,0 0 0,0 0 0,0 0 0,0 0 1,0 0-1,0-1 0,0 1 0,0-1 0,0 1 1,0-1-1,1 0 0,-1 0 0,3 0 0,1-1 15,1 0 0,-1-1 0,1 0 0,-1 0 0,0-1-1,0 0 1,0 0 0,0 0 0,0 0 0,-1-1 0,9-7-1,3-5 101,30-36-1,-15 15-16,-27 32-67,0 0-1,-1 0 0,0-1 1,-1 0-1,1 0 0,-1 0 1,0 0-1,0-1 0,-1 1 1,0-1-1,0 0 0,1-8 0,-3 12-10,1 0-1,-1 0 0,0-1 0,0 1 1,0 0-1,-1 0 0,1 0 1,-1 0-1,1 0 0,-1 0 0,0 0 1,0 0-1,-1 0 0,1 1 0,0-1 1,-1 0-1,0 1 0,0-1 0,0 1 1,0 0-1,0-1 0,0 1 0,0 0 1,-1 0-1,1 0 0,-1 1 0,1-1 1,-1 1-1,-3-2 0,2 1 29,0 0-1,0 0 1,0 1 0,0 0-1,0 0 1,0 0-1,0 0 1,0 0 0,0 1-1,0 0 1,-1 0 0,1 0-1,0 0 1,0 1-1,0-1 1,-5 3 0,8-3-123,1 0 1,0 0-1,0 0 1,-1 1-1,1-1 1,0 0-1,0 0 1,0 1-1,-1-1 1,1 0-1,0 0 1,0 1-1,0-1 1,0 0-1,-1 1 1,1-1-1,0 0 1,0 0 0,0 1-1,0-1 1,0 0-1,0 1 1,0-1-1,0 0 1,0 1-1,0-1 1,0 0-1,0 1 1,0-1-1,0 0 1,0 1-1,0-1 1,1 0-1,-1 0 1,0 1-1,0-1 1,0 0-1,0 1 1,1-1-1,-1 0 1,0 0-1,0 0 1,1 1-1,-1-1 1,0 0-1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0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19 9440,'0'0'8467,"-9"-4"-8064,3 0-305,5 3-73,-1 0 0,0 0 0,1 0 0,-1 0 0,0 0 0,0 0 0,0 0 0,0 1 0,0-1 1,0 1-1,0-1 0,0 1 0,0 0 0,0-1 0,0 1 0,0 1 0,-1-1 0,1 0 0,0 0 0,0 1 0,0-1 1,0 1-1,0-1 0,0 1 0,0 0 0,1 0 0,-3 1 0,-2 3 110,0 0 1,1 0-1,0 1 1,0-1-1,1 1 0,-1 0 1,1 0-1,0 1 1,1-1-1,-4 11 0,6-15-76,0 1-1,0-1 1,1 1-1,-1 0 1,1-1-1,0 1 1,0-1-1,0 1 1,0 0-1,0-1 1,0 1-1,1 0 1,-1-1-1,1 1 1,0-1-1,0 1 1,0-1-1,0 1 1,0-1-1,0 0 1,1 1-1,-1-1 1,1 0-1,0 0 1,-1 0-1,1 0 1,0-1-1,0 1 1,0 0-1,0-1 1,1 1-1,3 1 1,1 0 85,1 0 0,0 0 0,0 0 0,0-1 0,0-1 0,0 1 0,1-1 0,-1 0 0,10-1 0,24 3 712,-38-3-696,0 1-1,-1-1 1,1 0 0,0 0-1,0 0 1,-1-1-1,1 0 1,-1 1 0,1-1-1,0 0 1,-1-1 0,0 1-1,1 0 1,4-4 0,11-10-3383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13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180 243 11952,'0'0'2873,"-10"5"-1984,-2 1-624,0 0-1,1 1 0,0 1 1,0 0-1,0 1 1,1 0-1,1 0 1,-16 20-1,17-18-89,1 1 0,1 1 0,0-1 0,1 1 0,0 0 0,0 0 0,2 0 0,-3 17 1,3-12 44,1 0 1,1 0 0,1 1 0,0-1-1,6 33 1,-4-42-127,0 0-1,1 0 1,0 0 0,1 0-1,0-1 1,0 1-1,1-1 1,0 0 0,0-1-1,1 1 1,0-1 0,8 8-1,-9-10-29,-1-1-1,1 0 1,0 0-1,1-1 1,-1 1-1,1-1 1,-1 0-1,1-1 1,0 1-1,0-1 1,0 0-1,0-1 1,0 0-1,1 0 1,-1 0-1,0 0 1,1-1-1,10-1 1,-4-2 33,0 0-1,0-1 1,-1 0-1,0-1 1,0 0-1,0-1 1,-1 0 0,1-1-1,-1 0 1,-1-1-1,0 0 1,0-1-1,0 0 1,-1-1 0,-1 0-1,9-12 1,1-4 80,0-2 0,-2 0 0,-1-1 0,-1-1 0,12-40 0,-22 58-71,-1 0 0,0 0 0,-1 0 0,-1 0 0,0-1 0,0-13 1,-3 19 120,-1 6 47,-2 13 40,3 5-249,0 1 0,2 0-1,0 0 1,1-1 0,1 1-1,0-1 1,8 27 0,-7-31-43,1 0 0,0 0 0,1-1 0,0 0 0,1 0 0,0 0 0,1-1 0,14 18 0,-16-22-14,1-1 1,0 0-1,1-1 0,0 1 0,0-1 0,0-1 1,0 1-1,1-1 0,-1 0 0,1-1 0,0 0 1,0 0-1,0-1 0,13 2 0,-13-3 4,0 0 0,0-1 0,1 0 0,-1-1 0,0 0 0,0 0 0,0-1 0,0 1 1,0-2-1,0 1 0,0-1 0,-1-1 0,1 1 0,-1-1 0,0-1 0,0 1 0,0-1 0,-1 0 0,0-1 0,0 1 0,0-1 0,-1-1 0,1 1 0,-2-1 0,1 1 0,-1-2 0,0 1 0,0 0 0,4-15 0,-2 1 22,-1 0 0,-2-1 0,0 0 0,-1 1 0,-1-1 0,-1 0-1,-2 0 1,0 0 0,-1 0 0,0 1 0,-2 0 0,-8-22-1,10 35 14,0 0 0,0 0-1,-1 0 1,0 1 0,0-1-1,-1 1 1,0 0 0,0 0-1,-1 0 1,0 1 0,-11-10-1,11 9 181,11 3-163,20 3-77,-22 2 26,583-2-10,-415-3-10,-171 4 7,0 0 0,0 0 0,0 0 0,0 0 0,0 0 0,0 0 0,0 0 0,0 0 0,0 1 0,-1-1 0,1 0 0,0 0 0,0 0 0,0 0 0,0 0 0,0 0 0,0 0 0,0 0 0,0 0 0,0 0 0,0 0 0,0 0 0,0 0 0,0 0 0,0 1 0,0-1 0,0 0 0,0 0 0,0 0 0,0 0 0,0 0 0,0 0 0,0 0 0,0 0 0,0 0 0,0 0 0,0 0 0,0 1 0,0-1 0,0 0 0,0 0 0,0 0 0,0 0 0,0 0 0,0 0 0,0 0 0,0 0 0,0 0 0,1 0 0,-12 6 0,11-6 0,-37 20 2,0 2 1,2 1-1,0 2 0,2 2 1,1 0-1,1 3 0,-49 59 1,66-72 13,2 0 0,0 1 0,-17 33 0,26-44-8,-1 0 0,2 0-1,-1 1 1,1-1 0,0 1 0,0-1 0,1 1-1,0 0 1,1-1 0,0 1 0,0 0-1,0 0 1,2 9 0,-1-15-3,0 1 0,0 0 0,1 0-1,-1-1 1,1 1 0,-1-1 0,1 1 0,0-1 0,-1 0 0,1 0-1,1 1 1,-1-1 0,0-1 0,0 1 0,1 0 0,-1-1-1,1 1 1,-1-1 0,1 1 0,0-1 0,0 0 0,-1 0 0,1-1-1,0 1 1,0 0 0,0-1 0,5 0 0,1 1 6,-1-1 1,1 0 0,-1-1 0,1 0-1,-1 0 1,1-1 0,-1 0 0,11-4-1,-12 3 0,0 0 0,0-1 0,-1 0-1,1 0 1,-1-1 0,1 0 0,-2 0-1,1 0 1,0-1 0,5-7-1,-4 3 5,0-1 0,0 1 0,-1-2-1,-1 1 1,9-22 0,-9 14 7,0-1 0,-1 1 1,0-1-1,-2 1 1,-1-1-1,0 0 0,-4-35 1,3 48-5,-1 0 1,0 0-1,0 0 1,-1 1 0,0-1-1,0 1 1,0-1-1,-1 1 1,0 0-1,0 0 1,-1 0 0,0 0-1,-8-10 1,12 16-14,-1 0 0,1 0 0,-1 0 0,1 0 0,0 0 0,-1 0 0,1 0 0,-1-1 0,1 2-1,0-1 1,-1 0 0,1 0 0,-1 0 0,1 0 0,0 0 0,-1 0 0,1 0 0,-1 0 0,1 1 0,0-1 0,-1 0 0,1 0 0,0 0 0,-1 1 0,1-1 0,0 0 0,-1 1 0,1-1 0,0 0 0,0 1 0,-1-1 0,1 0 0,0 1 0,0-1 0,0 0 0,0 1 0,-1-1 0,1 0 0,0 1 0,0-1 0,0 1 0,0 0 0,-9 20 53,9-20-49,-4 12 4,1 0 0,1 0 0,0 0 0,0 0 0,1 0 0,1 0 0,0 0 0,1 0 0,1 0 0,0 0 0,0 0 0,1-1 0,1 1 0,0-1 0,1 1 0,0-1 0,1-1 0,0 1 0,1-1 0,0 0 0,1 0 0,0-1 0,14 13 0,-16-17-10,1-1 0,-1 1 1,1-2-1,0 1 0,0-1 0,0 0 1,13 4-1,-15-7-2,-1 0 1,1 0 0,-1 0-1,1-1 1,-1 0 0,1 0-1,-1 0 1,1 0 0,-1-1-1,1 0 1,-1 0-1,0 0 1,1 0 0,-1-1-1,8-3 1,5-4 22,-1 0 0,0-1 0,-1-1 1,0 0-1,-1-1 0,0-1 0,0 0 0,-2 0 0,1-2 1,-2 1-1,0-2 0,-1 1 0,0-2 0,-2 1 0,0-1 1,12-34-1,-9 14 53,4-6 108,10-58-1,-20 86-170,-6 40-17,-1-13 3,-4 55 0,2 1 0,7 107 0,1-133 0,4 26 0,-8-68 0,0 0 0,0 1 0,0-1 0,0 0 0,0 1 0,0-1 0,0 0 0,0 1 0,0-1 0,0 0 0,1 1 0,-1-1 0,0 0 0,0 1 0,0-1 0,0 0 0,1 0 0,-1 1 0,0-1 0,0 0 0,0 0 0,1 1 0,-1-1 0,0 0 0,1 0 0,-1 0 0,0 1 0,0-1 0,1 0 0,-1 0 0,0 0 0,1 0 0,-1 0 0,0 0 0,1 0 0,-1 0 0,0 0 0,1 0 0,-1 0 0,0 0 0,1 0 0,-1 0 0,0 0 0,1 0 0,-1 0 0,0 0 0,1 0 0,13-12 0,-7 1 0,-1 1 0,0-1 0,-1 0 0,0 0 0,-1-1 0,4-14 0,2-5 0,65-181 0,-74 209 0,0 0 0,0 0 0,0 0 0,0 0 0,1 0 0,-1 0 0,1 0 0,0 0 0,0 1 0,3-4 0,-4 6 0,0-1 0,0 1 0,0-1 0,0 1 0,0 0 0,0 0 0,0-1 0,0 1 0,1 0 0,-1 0 0,0 0 0,0 0 0,0 0 0,0 0 0,0 0 0,0 1 0,0-1 0,0 0 0,0 1 0,0-1 0,0 0 0,0 1 0,0-1 0,0 1 0,0 0 0,0-1 0,0 1 0,0 0 0,0 0 0,-1-1 0,2 2 0,22 18 0,0-1 0,2-1 0,0-2 0,1 0 0,1-2 0,46 18 0,-64-30 0,-1 0 0,1 0 0,0-1 0,0 0 0,0-1 0,-1 0 0,1-1 0,0 0 0,0 0 0,0-1 0,-1 0 0,1-1 0,-1 0 0,1 0 0,-1-1 0,0 0 0,-1-1 0,1 0 0,-1-1 0,0 1 0,0-1 0,0-1 0,-1 0 0,11-12 0,-12 11 0,0 0 0,0 0 0,0 0 0,-1-1 0,-1 0 0,1 0 0,-1 0 0,-1-1 0,0 1 0,4-19 0,-6 20 0,0 0 0,-1 0 0,0 0 0,0-1 0,-1 1 0,0 0 0,0 0 0,-1 1 0,0-1 0,-1 0 0,1 0 0,-1 1 0,-1 0 0,-5-11 0,5 13 0,1 0 0,-1 0 0,0 0 0,0 0 0,0 1 0,-1-1 0,1 1 0,-1 1 0,0-1 0,0 0 0,-11-4 0,13 7 0,0-1 0,0 2 0,-1-1 0,1 0 0,0 1 0,0-1 0,-1 1 0,1 0 0,0 0 0,-1 0 0,1 0 0,0 1 0,0-1 0,-1 1 0,1 0 0,0 0 0,0 0 0,0 1 0,0-1 0,0 1 0,0-1 0,0 1 0,1 0 0,-5 4 0,0 1 0,0 0 0,0 1 0,1 0 0,0 0 0,1 0 0,0 1 0,0 0 0,1 0 0,0 0 0,0 0 0,1 1 0,1 0 0,-4 17 0,4-13 0,1-1 0,0 1 0,1 0 0,0-1 0,1 1 0,0 0 0,2-1 0,-1 1 0,8 21 0,-4-20 0,1 0 0,1-1 0,0-1 0,0 1 0,1-1 0,1 0 0,0-1 0,1 0 0,0-1 0,1 0 0,0-1 0,1-1 0,0 1 0,0-2 0,1 0 0,0-1 0,1 0 0,-1-1 0,31 8 0,31 6 705,18 5-1227,-40-12-3650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0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10248,'0'0'9266,"11"-2"-8794,35-9-17,-44 10-384,1 0 0,-1 1 0,1-1 0,-1 1 0,1 0 0,-1 0 0,1-1 0,-1 2 0,1-1 0,-1 0 0,1 0 0,-1 1 0,1 0 0,-1-1 0,1 1 0,-1 0 0,0 0 0,1 0 0,-1 1 0,0-1 0,0 0 0,4 4 0,-4-2 14,-1-1 0,1 1-1,-1 0 1,0 0 0,0 0 0,0 0 0,0 0 0,0 0-1,-1 0 1,1 0 0,-1 0 0,0 0 0,0 0 0,0 1-1,-1 4 1,-1 9 142,-1 1 0,-1-1-1,0 0 1,-1 0 0,-13 26-1,18-43-206,0 0 0,0 1 0,0-1-1,-1 0 1,1 1 0,0-1 0,0 0 0,0 1-1,0-1 1,0 0 0,-1 1 0,1-1 0,0 0-1,0 1 1,0-1 0,0 0 0,0 1 0,0-1-1,0 1 1,0-1 0,0 0 0,1 1 0,-1-1-1,0 0 1,0 1 0,0-1 0,0 0 0,0 1 0,1-1-1,-1 0 1,0 1 0,0-1 0,1 0 0,-1 0-1,0 1 1,0-1 0,1 0 0,-1 0 0,0 1-1,1-1 1,-1 0 0,0 0 0,1 0 0,-1 0-1,0 1 1,1-1 0,-1 0 0,0 0 0,1 0-1,-1 0 1,0 0 0,1 0 0,25-3 337,-16 2-202,8 0 51,0 0 188,-1 0 0,0 1-1,29 5 1,-41-4-272,0 1-1,0 1 1,-1-1 0,1 1 0,-1 0 0,1 0-1,-1 0 1,0 0 0,4 5 0,8 8-2104,-12-11-65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1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9744,'0'0'12150,"12"5"-11803,15 4-77,0-1 1,0-1 0,1-1-1,32 2 1,188-10 1283,-149-2-915,-54 0-307,-33 2-158,1 1 1,-1 0-1,0 1 1,15 1-1,-4-3 454,-3-1 168,-12 2-919,-4-1-2780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1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 10848,'0'0'7729,"-6"9"-7241,-4 5-256,1 1 0,1 0 0,0 0 0,-7 21 0,13-31-106,0 0-1,0 0 0,1 1 1,0-1-1,0 0 0,0 1 1,0-1-1,1 1 1,0-1-1,0 1 0,1-1 1,0 1-1,0-1 0,0 0 1,0 1-1,1-1 0,0 0 1,0 0-1,0 0 1,4 6-1,-4-8-27,1 0 0,-1 0 0,1 0-1,0 0 1,0-1 0,0 1 0,0-1 0,0 0 0,0 0 0,1 0-1,3 2 1,-5-4-60,0 1 0,0-1 0,0 1 1,0-1-1,0 0 0,0 0 0,0 1 0,0-1 0,-1-1 0,1 1 0,0 0 0,0 0 0,0-1 1,0 1-1,0-1 0,0 0 0,0 1 0,-1-1 0,1 0 0,0 0 0,0 0 0,-1 0 0,1-1 0,1 0 1,5-6 152,0-1 1,-1 0-1,1 0 1,-2 0 0,0-1-1,9-17 1,-16 29-123,1-1 0,-1 1 0,0-1 0,1 1 0,-1 0 1,1-1-1,0 1 0,0-1 0,0 1 0,-1 0 0,2 2 0,-1-2-47,1 1 1,-1-1-1,1 1 0,0-1 1,0 0-1,0 1 0,0-1 0,0 0 1,0 0-1,1 1 0,-1-1 0,1-1 1,0 1-1,-1 0 0,1 0 0,0 0 1,0-1-1,0 1 0,0-1 1,0 0-1,1 1 0,-1-1 0,0 0 1,1 0-1,-1-1 0,0 1 0,1 0 1,2-1-1,4 2 30,0-1 1,1 0-1,-1 0 0,0-1 1,0-1-1,15-1 0,-18 1-11,1-1-1,-1 1 1,0-1-1,0 0 1,0-1-1,0 1 1,0-1 0,-1 0-1,1-1 1,-1 0-1,0 1 1,7-7-1,-7 3 43,1 1 0,-1-1 0,0 0 0,-1 0 0,1 0 0,-1-1 0,-1 0 0,6-14-1,-7 16 24,-1 0-1,1 0 1,-1 0-1,0 0 0,0 0 1,-1 0-1,0 0 1,0-1-1,-2-10 0,1 14-37,1 0 0,-1 0-1,0 0 1,0 1 0,0-1-1,-1 0 1,1 1 0,-1-1-1,1 1 1,-1 0-1,0-1 1,0 1 0,0 0-1,0 0 1,0 0 0,-1 1-1,1-1 1,0 0 0,-1 1-1,1-1 1,-1 1-1,0 0 1,-2-1 0,-10 0 283,15 2-352,-1 0 1,1 0-1,0-1 1,-1 1-1,1 0 1,0 0-1,0 0 1,-1 0-1,1 1 1,0-1-1,-1 0 1,1 0-1,0 0 1,-1 0-1,1 0 1,0 0-1,0 0 1,-1 0-1,1 1 1,0-1-1,0 0 1,-1 0-1,1 0 1,0 1-1,0-1 1,-1 0-1,1 0 1,0 1-1,0-1 1,0 0-1,0 0 1,-1 1-1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1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10040,'0'0'10209,"14"8"-9736,6 2-305,2 0 77,-1 2 0,23 16 0,-30-17-29,-1 1 0,0 0 1,-1 1-1,19 24 0,35 62 654,-61-90-784,19 32 451,-2 1 1,-2 1-1,21 63 0,-28-71-133,-2 0-1,-2 0 0,7 55 0,-8 5 315,-5-1-1,-16 157 0,3-187-354,-33 109-1,26-110-159,-98 262 1044,89-277-1039,20-37-59,-1 1 0,-7 20 0,23-55-546,2 1 0,14-23 0,-14 27-2947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1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9536,'0'0'17375,"10"-3"-16952,-5 2-364,2-1 45,-1 1 1,1-1-1,0 1 1,0 1 0,-1-1-1,1 1 1,0 0-1,0 1 1,0 0 0,11 3-1,0 0 250,-13-3-119,0 1-1,1-1 1,-1 1-1,0 0 0,0 0 1,0 0-1,0 1 1,5 4-1,-9-7-170,-1 0 0,0 0-1,1 0 1,-1 0 0,1 0 0,-1 1-1,0-1 1,1 0 0,-1 0 0,1 0-1,-1 0 1,1 0 0,-1 0 0,0-1-1,1 1 1,-1 0 0,1 0 0,-1 0-1,1 0 1,-1 0 0,0-1 0,1 1 0,-1 0-1,1-1 1,3-2-3940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1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11232,'0'0'5794,"4"14"-5342,7 39 102,-2 1 0,2 60-1,-20 70 810,-1-27 301,11-145-1048,0-14 138,3-22-87,6-47-195,5-62 128,-14 113-495,-2 1-1,1-1 1,-2 0-1,-8-34 1,0 12 110,6 21-36,-1 2 0,-13-37 0,16 54-145,1-1 0,0 0 0,-1 0 0,0 1 1,0-1-1,0 1 0,0 0 0,0-1 0,-5-2 0,-6-2-3435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21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7936,'0'0'14003,"9"-5"-13816,26-16-12,-35 20-157,1 1-1,-1-1 1,1 1 0,-1-1 0,1 1 0,-1 0 0,1-1 0,0 1 0,-1 0 0,1 0 0,-1 0 0,1-1 0,0 1 0,-1 0-1,1 0 1,0 0 0,-1 0 0,1 0 0,0 0 0,-1 0 0,1 0 0,0 0 0,-1 0 0,1 1 0,0-1 0,-1 0-1,1 0 1,-1 1 0,1-1 0,-1 0 0,1 1 0,0-1 0,-1 0 0,1 1 0,-1-1 0,1 1 0,-1-1 0,0 1 0,1-1-1,-1 1 1,0-1 0,1 1 0,-1 0 0,0-1 0,1 1 0,-1-1 0,0 2 0,6 6 306,-5-7-300,0-1 1,0 1 0,0 0-1,0 0 1,0 0-1,0-1 1,0 1 0,0 0-1,0 0 1,0 0 0,-1 0-1,1 0 1,0 1 0,-1-1-1,1 0 1,-1 0-1,1 0 1,-1 1 0,0-1-1,0 0 1,1 0 0,-1 1-1,0-1 1,0 0 0,0 0-1,0 1 1,0-1 0,-1 0-1,1 0 1,0 1-1,0-1 1,-2 2 0,-1 4 54,0 0 0,-1 0-1,1 0 1,-9 9 0,-3 7 139,11-16-153,0-1 0,-1 1 0,0-1 0,0-1 0,-9 10 0,4-6 78,9-8 119,28 1 111,-21 0-314,0 1 1,-1-1-1,1-1 0,0 1 1,0-1-1,0 0 1,0 0-1,0-1 0,0 0 1,1 0-1,-1 0 0,7-2 1,0 0-154,14-3 691,-26 4-896,0 1 1,0-1-1,0 1 0,0-1 0,0 0 0,0 0 0,0 1 1,0-1-1,0 0 0,0 0 0,1-2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54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1896,'0'0'22594,"9"5"-22346,-7-4-230,3 2 15,0 0 1,0 0-1,1-1 1,-1 0 0,1 0-1,-1 0 1,1-1-1,0 0 1,-1 0 0,1 0-1,0 0 1,11-2 0,42-9 285,26-4 192,-53 10-320,-2-2-1,1-1 1,37-14-1,-7 3 122,-56 17-235,0 0 1,-1 0 0,1 0 0,0 1-1,-1-1 1,1 1 0,5 1 0,-9-1-56,-1 0 1,1 0 0,0 0-1,-1 0 1,1 1 0,0-1-1,-1 0 1,1 0 0,0 1-1,-1-1 1,1 0 0,-1 1-1,1-1 1,-1 1 0,1-1-1,-1 1 1,1-1 0,-1 1-1,1-1 1,0 2 0,-1-1-5,0 0 1,0 0-1,0 0 1,1 0-1,-1 0 1,0 0-1,-1 0 1,1 0-1,0 0 1,0 0-1,0 0 0,-1 0 1,1 0-1,0 0 1,-1 0-1,1 0 1,-1 0-1,0 1 1,-6 7 95,0 0-482,5-4-3295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5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5920,'0'0'19943,"-10"4"-19648,5-3-257,2 0-13,0 0 1,-1 1-1,1-1 0,0 0 0,0 1 1,0 0-1,0-1 0,0 1 1,0 1-1,0-1 0,1 0 1,-1 1-1,1-1 0,-1 1 0,1 0 1,0 0-1,0-1 0,0 1 1,1 1-1,-2 3 0,-6 17 226,1 0-1,-5 31 0,11-47-154,1 1-1,0-1 0,0 1 1,1 0-1,0-1 0,1 1 1,0 0-1,0-1 0,1 1 1,4 11-1,-4-16-32,0 1-1,1-1 0,-1 0 1,1 0-1,0 0 0,0 0 1,1-1-1,-1 1 1,1-1-1,0 0 0,0 0 1,0 0-1,0-1 0,0 1 1,1-1-1,4 2 1,3 0 99,0 0 1,0 0 0,0-1 0,25 2 0,-36-5-150,1 1 1,-1-1-1,1 0 1,0-1-1,-1 1 1,1 0-1,-1 0 1,1-1-1,-1 1 1,1 0-1,-1-1 1,1 0-1,-1 1 1,1-1-1,-1 0 1,0 0-1,2-1 1,3-8-4173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5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9744,'0'0'16439,"-8"9"-16157,-20 25-25,21-25 473,-20-9 438,24 1-1101,0 0 0,0 0-1,0 0 1,0 0 0,0 0-1,1 1 1,-1 0-1,0-1 1,1 1 0,0 0-1,-1 0 1,1 0-1,0 1 1,0-1 0,0 0-1,0 1 1,0 0-1,1-1 1,-1 1 0,1 0-1,0 0 1,-2 3-1,3-5-42,1-1 0,-1 1 0,0-1 0,0 1 0,0-1 0,0 1 1,0-1-1,1 0 0,-1 1 0,0-1 0,0 1 0,1-1 0,-1 1 0,0-1 0,1 0 0,-1 1 0,0-1 0,1 0 0,-1 1 0,1-1 0,-1 0 0,0 1 0,1-1 0,-1 0 0,1 0 0,-1 0 0,1 0 0,-1 1 0,1-1 0,-1 0 0,1 0 0,-1 0 0,1 0 0,-1 0 0,1 0 0,-1 0 0,1 0 0,19-3 343,-16 1-287,0 1 0,0-1 0,0 0 0,0 0-1,0 0 1,0 0 0,-1-1 0,7-5 0,-9 7-57,0 0 0,0-1 1,0 1-1,0 0 1,0-1-1,0 1 0,0-1 1,0 1-1,0-1 1,-1 1-1,1-1 0,-1 1 1,1-1-1,-1 0 1,0 1-1,0-1 0,1 0 1,-1 0-1,0 1 1,-1-1-1,1 0 0,0 1 1,0-1-1,-1 0 1,0-2-1,-1 1-116,0 0 0,-1 0 0,1 1 0,-1-1 0,1 1-1,-1 0 1,0 0 0,0 0 0,-5-3 0,3 2-2999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13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19495,'0'0'5088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5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16280,'0'0'5783,"2"9"-5449,17 260 1392,-4-21-82,-7-169-1035,10 68 1435,-17-129-1233,-1-16-679,-1-1 1,1 1-1,0 0 1,0 0-1,1-1 1,-1 1-1,0 0 1,1-1-1,-1 1 1,0 0-1,1-1 1,0 1-1,0 1 1,2 5 772,-3-7-891,0-1 1,0 0 0,0 0-1,0 1 1,0-1-1,0 0 1,0 1-1,0-1 1,0 0 0,0 0-1,0 1 1,0-1-1,0 0 1,1 0-1,-1 0 1,0 1-1,0-1 1,0 0 0,0 0-1,1 0 1,-1 1-1,0-1 1,0 0-1,0 0 1,1 0-1,-1 0 1,0 0 0,0 1-1,1-1 1,-1 0-1,0 0 1,0 0-1,1 0 1,-1 0-1,0 0 1,0 0 0,1 0-1,-1 0 1,0 0-1,0 0 1,1 0-1,-1 0 1,0 0-1,1 0 1,-1 0 0,0 0-1,0-1 1,1 1-1,62-5 46,-50 3-61,1 1 0,0 0 1,-1 1-1,1 0 0,-1 1 1,21 4-1,-25-3 1,-2 0 0,-1 0 0,0-1 0,0 0 0,7 0 0,-7 0 0,-6-1 0,1 0 0,-1 0 0,1 0 0,-1 0 0,1 1 0,-1-1 0,1 0 0,-1 0 0,1-1 0,-1 1 0,1 0 0,-1 0 0,1 0 0,-1 0 0,1 0 0,-1 0 0,1-1 0,-1 1 0,1 0 0,0-1 0,1-1 44,1 1-1,-1-1 1,0 0-1,1 0 1,-1 0-1,0-1 1,0 1-1,0 0 1,0-1-1,2-5 1,5-5-4458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5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21711,'0'0'5721,"9"4"-5570,-4-1-120,1 0 0,0 0-1,0-1 1,0 0 0,1 0 0,-1 0 0,0-1-1,1 0 1,-1-1 0,1 1 0,9-1-1,50-9 863,82-22 0,-140 29-633,0 1 0,-1 0 0,13-1 0,-15-2 108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5:5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18895,'0'0'5808,"13"2"-5580,30 4 175,1-1 0,0-3 0,70-5 0,-60-3 14,-9 1 321,49-11-1,-76 12-499,11-2 259,-27 5-456,-1 1 0,0-1 0,0 1 0,0-1 1,0 0-1,1 1 0,-1-1 0,0 0 0,0 0 0,0 0 0,-1 0 0,1 0 0,0 0 1,0 0-1,0 0 0,-1 0 0,1 0 0,0-3 0,0 4 63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12360,'0'0'10155,"0"10"-9685,-3 68 846,4-60-577,0 1 0,2 0 1,7 33-1,-9-51-687,-1 0 0,0 1 1,0-1-1,1 0 0,-1 1 0,1-1 1,-1 0-1,1 0 0,0 1 0,0-1 1,-1 0-1,1 0 0,0 0 0,0 0 1,0 0-1,0 0 0,0 0 0,0 0 1,0 0-1,0-1 0,1 1 0,-1 0 1,0-1-1,0 1 0,1-1 0,-1 1 0,0-1 1,1 0-1,-1 0 0,0 1 0,1-1 1,-1 0-1,1 0 0,-1 0 0,0 0 1,1-1-1,-1 1 0,0 0 0,1 0 1,-1-1-1,0 1 0,1-1 0,-1 1 1,2-2-1,4-2 87,1 0 0,-1-1 0,0 1 1,-1-1-1,1-1 0,6-6 0,-6 3 7,1 0 0,-1 0 0,-1-1 0,0 0 0,0 0 0,4-13 0,14-23 624,-8 22-386,-16 24-384,0 0 0,0 1 0,0-1 0,0 0 0,1 0 0,-1 0 0,0 0 0,0 0 0,0 0 0,0 1 0,0-1 0,0 0 0,0 0 0,0 0 0,0 0 0,1 0 0,-1 0 0,0 0 0,0 0 0,0 1 0,0-1 0,0 0 0,0 0 0,1 0 0,-1 0 0,0 0 0,0 0 0,0 0 0,0 0 0,0 0 0,1 0 0,-1 0 0,0 0 0,0 0 0,0 0 0,0 0 0,0 0 0,1 0 0,-1 0 0,0 0 0,0 0 0,0 0 0,0 0 0,0-1 0,1 1 0,-1 0 0,0 0 0,0 0 0,0 0 0,0 0 0,0 0 0,0 0 0,0 0 0,0-1 0,1 1 0,-1 0 0,0 0 0,0 0 0,0 0 0,0 0 0,0-1 0,0 1 0,0 0 0,0 0 0,0 0 0,0 0 0,0-1 0,1 11 0,-9 78 0,-3 23 0,-2-34 0,-18 95 0,23-142 0,0 0 0,-3-1 0,-21 46 0,31-73 0,0 0 0,0-1 0,-1 1 0,1 0 0,-1-1 0,1 1 0,-1-1 0,0 1 0,0-1 0,1 0 0,-1 1 0,0-1 0,0 0 0,0 0 0,0-1 0,0 1 0,0 0 0,-1-1 0,1 1 0,0-1 0,0 0 0,0 0 0,-1 0 0,1 0 0,0 0 0,0 0 0,0 0 0,0-1 0,-4 0 0,4 0 0,0 1 0,0-1 0,0 0 0,0 1 0,0-1 0,0 0 0,0-1 0,0 1 0,0 0 0,1 0 0,-1-1 0,0 1 0,1-1 0,-1 1 0,1-1 0,0 0 0,-1 0 0,1 1 0,0-1 0,0 0 0,0 0 0,1 0 0,-1 0 0,0 0 0,1 0 0,-1-1 0,1 1 0,-1 0 0,1-4 0,1 3 0,-1 1 0,1 0 0,-1 0 0,1 0 0,0 0 0,0 0 0,0 0 0,0 0 0,0 0 0,0 0 0,3-2 0,2-6 0,6-8 0,1 1 0,1 0 0,0 1 0,1 0 0,24-19 0,-27 26 0,0 0 0,1 1 0,0 1 0,1 0 0,-1 0 0,1 1 0,1 1 0,25-6 0,17 2 0,-33 7 0,35-10 0,-57 11 50,4-1 798,-6-2-1747,-3-2-3035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17 19799,'0'0'5416,"-9"3"-5310,6-1-107,-7 1 67,1 1 0,0 1-1,1-1 1,-1 1 0,1 1-1,0 0 1,0 0 0,-8 9-1,4-2 72,1 1 1,0 0-1,2 0 0,-1 1 0,2 1 0,0-1 0,-11 32 1,18-43-102,1 1 1,-1-1 0,1 0 0,0 0 0,0 0 0,1 0-1,-1 1 1,1-1 0,0 0 0,0 0 0,0 0 0,0 0-1,1 0 1,0-1 0,-1 1 0,1 0 0,1-1 0,-1 1 0,1-1-1,-1 0 1,1 0 0,0 0 0,0 0 0,0 0 0,0 0-1,1-1 1,-1 0 0,1 0 0,0 0 0,-1 0 0,1 0 0,0-1-1,0 1 1,0-1 0,0 0 0,0-1 0,1 1 0,-1-1-1,0 1 1,6-2 0,-2 0 27,0 0 0,1-1 0,-1 0 0,0-1 0,-1 0 0,1 0 0,0-1 0,-1 0 0,12-8 0,-1-2 150,0-1-1,17-18 1,1-2 237,-32 31-311,-2 2-34,-1 1 0,1-1 1,-1 0-1,1 1 0,0 0 1,0 0-1,0-1 0,0 1 1,-1 0-1,4-1 0,-5 3-85,-1-1-1,1 0 0,0 1 1,0-1-1,-1 0 0,1 1 1,0-1-1,-1 0 0,1 1 1,0-1-1,0 1 1,0-1-1,0 0 0,-1 1 1,1-1-1,0 1 0,0-1 1,0 1-1,0-1 0,0 0 1,0 1-1,0-1 0,0 1 1,0-1-1,0 1 0,1-1 1,-1 1-1,2 17 555,-1-15-521,0 13-54,0-5 0,0-1 0,1 1 0,0-1 0,0 1 0,8 18 0,-9-27 0,0 0 0,0 0 0,0 0 0,1 0 0,-1-1 0,0 1 0,1 0 0,0-1 0,-1 1 0,1-1 0,0 1 0,-1-1 0,1 0 0,3 2 0,-2-2 0,-1-1 0,1 1 0,0-1 0,-1 1 0,1-1 0,0 0 0,-1 0 0,1 0 0,-1 0 0,1-1 0,0 1 0,-1-1 0,1 1 0,-1-1 0,4-1 0,5-3 0,0 0 0,0-1 0,0-1 0,-1 1 0,0-2 0,0 1 0,-1-1 0,0-1 0,0 0 0,8-10 0,7-13 0,36-62 0,-53 82 0,-2 5 0,-1 0 0,0 0 0,0 0 0,-1-1 0,1 1 0,-2-1 0,1 0 0,2-12 0,-6 18 0,1 1 0,0 0 0,-1 0 0,1-1 0,-1 1 0,1 0 0,-1 0 0,0 0 0,1 0 0,-1 0 0,0 0 0,0 0 0,0 0 0,1 0 0,-1 0 0,0 0 0,0 1 0,-1-1 0,1 0 0,0 1 0,-1-2 0,-26-8 0,18 9 0,1 0 0,-1 1 0,1 0 0,-1 0 0,1 1 0,-1 1 0,1-1 0,0 2 0,-1-1 0,1 1 0,1 0 0,-1 1 0,0 0 0,-14 10 0,9-3 984,14-11-1189,0 1 0,-1-1 0,1 0 0,-1 1 0,1-1 0,-1 1 0,1-1 0,0 1 0,-1-1 0,1 1 0,0-1 1,0 1-1,-1-1 0,1 1 0,0-1 0,0 1 0,0 0 0,0-1 0,0 1 0,0-1 0,-1 1 0,2 0 0,-1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21311,'0'0'3335,"-12"8"-5260,-4 1 1950,-91 56 258,104-63-241,-1 1 1,1-1-1,0 1 1,0 0 0,0 0-1,0 0 1,0 1-1,1-1 1,0 1 0,-1-1-1,1 1 1,-3 8 0,5-10-10,-1 0 1,1 0-1,0 1 1,-1-1 0,1 0-1,0 0 1,0 1 0,1-1-1,-1 0 1,0 0-1,1 1 1,0-1 0,-1 0-1,1 0 1,0 0 0,0 0-1,0 0 1,0 0-1,0 0 1,1 0 0,-1 0-1,1 0 1,-1-1 0,4 4-1,1 0 30,1 0 0,0-1-1,0 1 1,0-1-1,0-1 1,1 1 0,-1-1-1,1 0 1,0-1 0,0 0-1,0 0 1,0-1 0,9 1-1,6-1 148,1-1-1,-1-1 0,34-5 1,-42 4-47,0-2 0,0 0 1,22-8-1,-8-4-3291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18087,'0'0'6031,"13"4"-5886,10 2-73,0 0 0,0-2 0,41 3 0,372-21 1191,-251 4-496,-114 5-113,0-3 1,71-17-1,-135 23-827,0 0 0,1 1 0,-1 0 0,1 1 0,8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62 19087,'0'0'6274,"-7"9"-6050,-13 17-80,0-1 119,1 1 0,2 0 0,-27 53 0,43-76-220,0 0 0,0-1 0,0 1 0,0 0 0,1 0 0,-1 0 0,1 1 0,0-1 0,0 0 0,0 0 0,0 0 0,0 0 1,1 0-1,-1 0 0,1 0 0,0 0 0,0 0 0,0 0 0,0 0 0,1-1 0,1 4 0,-1-3-7,0-1 0,0 0 0,1 0 0,-1 0 0,0 0 0,1-1 0,-1 1 0,1-1 0,0 1 0,-1-1 0,1 0 0,0 0 0,0 0 0,0 0-1,0-1 1,0 1 0,0-1 0,0 0 0,0 1 0,0-1 0,4-1 0,3 0 27,0-1 0,-1 0 0,1-1 0,-1 1 1,1-2-1,10-5 0,56-33 360,-46 25-248,-9 3 36,21-16 1,1-2 660,-42 33-839,-1-1 0,0 0 0,1 0 0,-1 0 0,0 0 0,1 0 0,-1 0-1,0 0 1,1 0 0,-1 1 0,0-1 0,1 0 0,-1 0 0,0 0 0,1 1 0,-1-1 0,0 0 0,0 0 0,1 1 0,-1-1 0,0 0 0,0 1 0,0-1 0,1 0 0,-1 1 0,0-1 0,0 0 0,0 1 0,0-1 0,0 0 0,0 1 0,0-1 0,0 0 0,0 2 0,6 17 195,-6-15-137,2 2-70,0 0-1,0 0 1,1 0-1,0-1 1,0 1 0,0-1-1,0 1 1,1-1 0,0 0-1,0 0 1,1 0-1,5 5 1,-6-8-13,-1 1 0,1 0 1,0-1-1,-1 0 0,1 0 0,0 0 0,0 0 1,0-1-1,1 0 0,-1 0 0,0 0 0,1 0 1,-1 0-1,0-1 0,1 0 0,-1 0 0,0 0 1,1 0-1,4-2 0,1-1-8,-1 0 0,1-1 0,-1 0 0,0 0 0,-1-1 0,1 0 0,-1 0 0,10-9 0,-6 4 0,0-1 0,-1 0 0,-1 0 0,14-19 0,-13 13 0,-2 0 0,1 0 0,-2 0 0,0-1 0,5-20 0,-12 35 0,0 0 0,-1 0 0,1-1 0,-1 1 0,1 0 0,-1-1 0,0 1 0,0 0 0,-1-6 0,0 8 0,1-1 0,-1 1 0,1 0 0,-1-1 0,1 1 0,-1-1 0,0 1 0,0 0 0,0 0 0,0 0 0,0-1 0,0 1 0,0 0 0,0 0 0,0 0 0,0 0 0,-1 1 0,1-1 0,0 0 0,-1 0 0,1 1 0,-3-1 0,-8-3 142,1 2-1,0 0 1,-1 0 0,0 1-1,-18 1 1,-22 4-4928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17583,'0'0'5664,"-4"9"-5438,0-1-135,0 1 114,0-1-1,1 1 0,0 0 1,-3 17-1,6-23-45,0 1 1,0 0-1,0-1 1,1 1-1,0 0 1,0-1-1,0 1 1,0-1-1,0 0 0,1 1 1,0-1-1,2 4 1,-2-4 28,0 1 0,0 0 0,-1 0 0,1 0 0,-1 0 0,0 0 0,1 7 0,3 36 964,-3-25-594,0 43-1,-8 114 1286,3-96-1357,-3 6-486,0 24 0,6-113 0,0 0 0,1 1 0,-1-1 0,0 0 0,0 0 0,0 1 0,0-1 0,1 0 0,-1 1 0,0-1 0,0 0 0,1 0 0,-1 1 0,0-1 0,0 0 0,1 0 0,-1 1 0,0-1 0,1 0 0,-1 0 0,0 0 0,1 0 0,-1 0 0,0 0 0,1 0 0,-1 1 0,0-1 0,1 0 0,-1 0 0,1 0 0,-1 0 0,0 0 0,1-1 0,-1 1 0,0 0 0,1 0 0,-1 0 0,0 0 0,1 0 0,-1-1 0,22-5 0,-15 4 0,212-44 0,-212 45 0,28-4 0,47-1 0,-73 9 0,-9-3 0,0 0 0,0 0 0,0 0 0,0 0 0,0 0 0,-1 0 0,1 0 0,0 0 0,0 0 0,0 0 0,0 0 0,0 0 0,0 0 0,0 0 0,0 0 0,0 0 0,0 0 0,0 1 0,0-1 0,0 0 0,0 0 0,0 0 0,0 0 0,0 0 0,0 0 0,0 0 0,0 0 0,0 0 0,0 0 0,0 0 0,0 0 0,0 0 0,0 1 0,0-1 0,0 0 0,0 0 0,0 0 0,0 0 0,0 0 0,0 0 0,0 0 0,0 0 0,0 0 0,0 0 0,0 0 0,0 0 0,0 1 0,0-1 0,0 0 0,0 0 0,0 0 0,0 0 0,0 0 0,0 0 0,0 0 0,0 0 0,0 0 0,1 0 0,-1 0 0,0 0 0,-6-3 924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25623,'0'0'5311,"11"3"-4917,2 0-313,0 0 0,0-1 0,0-1 0,1 0 0,14-1 0,66-6 141,157-6 501,-251 12-723,0 0 0,0 0 0,0 0 0,0 0 0,0 0 0,1 0 0,-1 0 0,0 0 0,0 1 0,0-1 0,0 0 0,0 0 0,0 0 0,0 0 0,0 0 0,0 0 0,0 0 0,0 1 0,0-1 0,0 0 0,0 0 0,0 0 0,0 0 0,0 0 0,0 0 0,0 0 0,0 1 0,0-1 0,0 0 0,0 0 0,0 0 0,0 0 0,0 0 0,0 0 0,0 0 0,0 1 0,0-1 0,0 0 0,0 0 0,0 0 0,0 0 0,-1 0 0,1 0 0,0 0 0,0 0 0,0 0 0,0 0 0,0 1 0,0-1 0,0 0 0,0 0 0,-1 0 0,1 0 0,0 0 0,0 0 0,0 0 0,0 0 0,0 0 0,0 0 0,0 0 0,-1 0 0,1 0 0,-7 5 0,-5-1 387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26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67 7528,'0'0'10573,"-11"-6"-10083,3 0-328,-1 1 0,-17-8 0,24 13-118,0 0 0,0 0 1,0 0-1,0 0 1,0 1-1,0-1 0,0 1 1,0-1-1,0 1 0,0-1 1,1 1-1,-1 0 1,0 0-1,0 0 0,0 0 1,1 0-1,-1 0 0,1 1 1,-1-1-1,1 0 1,-1 1-1,0 1 0,0-1 41,1-1-1,0 0 0,-1 1 1,1-1-1,0 1 0,0-1 1,0 1-1,0 0 0,0-1 1,1 1-1,-1 0 0,0-1 1,1 1-1,-1 0 0,1 0 1,0 0-1,0 0 0,-1-1 1,1 1-1,0 0 0,1 4 1,1-6-21,-1 0 0,1 0 1,-1 0-1,1 0 0,-1 0 1,1 0-1,-1 0 0,1 0 1,-1-1-1,1 1 1,-1-1-1,1 1 0,-1-1 1,2 0-1,6-4 96,-1 1 0,0-1 1,-1-1-1,1 1 0,-1-1 1,0-1-1,0 1 0,-1-1 0,11-14 1,-17 21-142,0-1 1,0 1-1,0-1 1,-1 1-1,1-1 1,0 1-1,0-1 1,0 1 0,0 0-1,0-1 1,0 1-1,-1-1 1,1 1-1,0 0 1,0-1-1,-1 1 1,1-1 0,0 1-1,0 0 1,-1-1-1,1 1 1,0 0-1,-1 0 1,1-1-1,-1 1 1,1 0-1,0 0 1,-1 0 0,0-1-1,-14-6 203,9 6-182,0 0 0,0 0 0,0 1-1,1 0 1,-1 0 0,0 1 0,0-1 0,0 1 0,0 1 0,0-1 0,1 1 0,-1 0 0,1 0 0,-10 6 0,-34 9 330,42-13-29,14-5-85,-5 1-239,-1-1 0,1 1 0,-1-1 0,1 1 0,0 0 0,-1 0 0,1-1 0,0 1 0,-1 1 0,1-1 0,-1 0 0,1 0 0,0 0 0,-1 1 0,1-1 0,-1 1 0,1-1 0,-1 1 0,1 0 0,-1 0 0,0 0-1,1-1 1,-1 1 0,0 0 0,1 1 0,-1-1 0,1 1 0,2 2-624,0 0-1,0 1 0,0-1 1,-1 0-1,5 8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21711,'0'0'3555,"9"-2"-2764,321-32 1291,-201 24-1507,-17 5 673,-110 7-714,-5 4-31,-4 3-4371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19295,'0'0'5470,"9"2"-5242,65 13 688,-69-14-769,1 1 0,-1-1 0,0 1 0,-1 0 1,1 1-1,0-1 0,-1 1 0,1 0 0,-1 0 1,0 1-1,0-1 0,0 1 0,0 0 0,-1 0 1,6 7-1,0 4 748,-1 0 0,0 1 0,8 24 1,6 12 18,-21-50-914,1 0 0,-1 0 0,1 0 0,-1-1 0,1 1 0,0 0 0,0 0 0,0-1 0,0 1 0,0-1 0,0 0 0,0 0 0,1 0 0,-1 0 0,0 0 0,1 0 0,-1 0 0,0-1 0,1 1 0,-1-1 0,1 0 0,-1 0 0,1 1 0,-1-2 0,1 1 0,-1 0 0,4-1 0,-1 0 0,1 0 0,-1 0 0,1-1 0,-1 0 0,0 0 0,1 0 0,-1 0 0,0-1 0,0 0 0,-1 0 0,8-7 0,10-16 855,-11 10-5667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6:0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1 21103,'0'0'1632,"-9"8"-741,-88 78 484,-3-4 1,-177 110-1,242-168-1131,25-16 5,1-1 0,-17 8 0,34-24-334,-4 4-3019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3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8840,'0'0'10145,"-9"3"-9865,-25 9-23,34-12-239,-1 0 0,1 0 1,-1 0-1,1 1 0,0-1 0,-1 0 0,1 0 0,0 1 1,-1-1-1,1 0 0,0 1 0,0-1 0,-1 1 0,1-1 1,0 0-1,0 1 0,-1-1 0,1 1 0,0-1 0,0 0 1,0 1-1,0-1 0,0 1 0,0-1 0,0 1 0,0-1 0,0 0 1,0 1-1,0-1 0,0 1 0,0-1 0,0 1 0,0-1 1,1 1-1,6 16 526,-4-12-367,1 4-15,-1-1 0,1 0 0,1 0 0,-1 0 0,1 0 0,1-1-1,-1 0 1,1 0 0,10 9 0,-5-5 260,17 27 0,-1-1-67,5 0 177,-3 1 0,28 47 1,-52-77-472,-2 0 1,1 1 0,-1-1-1,0 1 1,0 0-1,-1 0 1,-1 0-1,2 14 1,-3-23-60,23 135 618,-15-97-422,9 32 88,6 3 5,-18-54-168,-1 0 1,-1 0-1,2 32 1,-1-6 79,-3-23-112,-1 0 0,-1-1 0,-7 38 0,4-26-6,-20 207 452,17-189-450,-19 77 0,24-121-56,0-1 1,-1 1-1,-6 11 0,-6 14 165,8-17-81,2-11-54,1-11-101,4-4-194,0 1-1,1 0 1,0 0 0,0 0 0,5-16-1,-3 14-2461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68 6928,'0'0'2334,"0"-9"-1686,5-29-132,-5 37-422,0 0 1,0-1-1,0 1 0,1-1 0,-1 1 0,1 0 0,-1-1 0,1 1 0,-1 0 0,1 0 0,0-1 0,-1 1 0,2-2 1660,-4 3-607,-1 1-1010,1 1 1,-1 0-1,1 0 0,0 0 0,-1 1 0,-1 2 0,2-3-41,-7 10 113,1 0 0,0 1 0,0 0 0,1 0 0,1 1 0,0-1 0,-4 19 1,-4 7 197,0 0-66,2 0-1,2 0 0,2 1 1,2 0-1,-2 50 1,7-36 249,11 100 1,-1-63-59,-7-59-320,13 120 794,-11-131-804,0 1 0,2-1 1,0 0-1,18 38 0,-13-39 56,0 0 1,26 34-1,-19-26 57,-14-22-186,0 1 0,0-1 0,8 8 0,-12-14-231,0 0 1,0 0 0,1 0 0,-1 0 0,0 0-1,0 0 1,0 0 0,1 0 0,-1 0-1,0 0 1,0 0 0,0 0 0,1 0 0,-1 0-1,0 0 1,0-1 0,0 1 0,0 0 0,1 0-1,-1 0 1,0 0 0,0 0 0,0-1 0,0 1-1,0 0 1,0 0 0,0 0 0,1 0 0,-1-1-1,0 1 1,0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9744,'0'0'10535,"5"14"-10117,0-4-326,0 1 14,-1 0-1,0 0 0,-1 0 0,0 1 1,0-1-1,1 19 0,-1 12 307,1 18 527,-3 67-1,-8-20 738,9-80-304,0-24-1113,1-7 164,3-6-2772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10656,'0'0'12289,"9"-4"-11929,10-3-35,26-7 0,-36 12-175,0 0-1,-1 1 1,1 0-1,0 0 1,0 1-1,16 2 1,9 2 416,-11-1 482,31 9 0,-43-14-518,-11 2-490,1 0 1,-1 0-1,1-1 1,-1 1 0,1 0-1,-1 0 1,1 0-1,-1 0 1,1 0-1,-1 0 1,1 0-1,-1 0 1,1 0-1,-1 0 1,1 0-1,-1 0 1,1 0 0,-1 0-1,1 0 1,-1 1-1,1-1 1,-1 0-1,1 0 1,-1 1-1,1-1 1,0 1-1,5 1 157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141 141 7832,'0'0'7148,"-9"0"-6680,-31 3 6,37-3-364,0 0 1,0 1-1,0-1 0,1 1 0,-1 0 0,0 0 0,0 0 1,1 0-1,-1 0 0,1 1 0,-1-1 0,1 1 1,0 0-1,-1 0 0,1-1 0,0 1 0,0 1 0,-3 3 1,-10 9 670,13-13-662,0 0 0,0 0 1,0 1-1,0-1 0,0 1 0,0 0 1,1-1-1,-1 1 0,1 0 0,0 0 1,-1 0-1,1 0 0,1 0 0,-1 0 1,0 0-1,1 6 0,-1 0 146,1 0 0,0-1 1,0 1-1,1 0 0,2 10 0,-1-12-131,-1 0 0,1-1 1,1 1-1,-1-1 0,1 1 0,0-1 0,1 0 0,7 10 0,-9-13-77,1 0-1,0 0 0,0 0 1,1 0-1,-1-1 1,0 0-1,1 1 1,0-1-1,-1 0 1,1-1-1,0 1 1,0-1-1,0 1 1,0-1-1,0 0 0,5 0 1,-2-1-18,-1 0 1,1 0-1,-1-1 0,0 0 1,1 0-1,-1 0 0,1-1 1,-1 0-1,0 0 0,0 0 1,0-1-1,-1 0 0,1 0 1,0-1-1,-1 0 0,0 0 1,0 0-1,0 0 0,5-7 1,-1 2 36,-1-2 1,0 1 0,0-1 0,-1 0-1,-1-1 1,0 1 0,0-1-1,6-20 1,-6 7 190,-6 24-233,0 0-1,0 0 1,0-1-1,0 1 1,0 0-1,0 0 0,0 0 1,0 0-1,0 0 1,-1 0-1,1 0 1,0-1-1,-1 1 1,1 0-1,-1 0 1,1 0-1,-2-2 1,1 3 130,-6 10 339,5-2-468,1 0-1,0 0 0,0 0 0,0 0 0,1 1 0,1-1 0,-1 0 0,1 0 0,1 0 0,-1 0 0,2 0 0,-1 0 0,1 0 1,0-1-1,0 1 0,1-1 0,8 13 0,-10-17-20,1 0 1,-1-1-1,0 1 1,1-1-1,0 1 1,0-1 0,-1 0-1,1 0 1,0 0-1,1 0 1,-1 0-1,0-1 1,6 2-1,-7-2 3,0 0-1,1-1 0,-1 0 0,1 0 1,-1 0-1,1 0 0,-1 0 1,1 0-1,-1 0 0,1-1 0,-1 1 1,1-1-1,-1 0 0,0 0 0,1 0 1,-1 0-1,0 0 0,0 0 1,0-1-1,2-1 0,2-2 19,0-1 0,0 0 0,-1-1 0,0 1 1,0-1-1,-1 0 0,0 0 0,0-1 0,-1 1 0,0-1 0,0 0 0,0 0 0,-1 0 0,2-14 0,-1-7 154,0-1 0,-3-52-1,-2 71-111,0 0-1,0 0 1,-1 1-1,-1-1 1,0 1 0,-7-15-1,4 16 183,1 0-546,4 4-3509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10152,'0'0'10181,"-10"10"-9851,-31 30-3,37-36-214,0 0-1,0 0 1,1 0 0,0 0 0,-1 1-1,2-1 1,-1 1 0,0 0-1,1 0 1,0 0 0,0 0 0,-2 8-1,4-10-48,0-1-1,0 0 0,0 1 1,1-1-1,-1 0 0,1 0 1,-1 1-1,1-1 0,-1 0 1,1 0-1,0 0 0,0 0 1,0 0-1,1 0 0,-1 0 1,0 0-1,1 0 0,-1 0 1,3 1-1,-1 0 22,-1 0 1,1-1-1,0 1 0,0-1 1,0 0-1,0 0 0,1 0 1,-1 0-1,0 0 0,8 1 1,48 5 1196,-44-9-730,-4-1-4098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9744,'0'0'11287,"9"-6"-11008,4-2-177,-7 3-31,0 1 0,0 1 0,1-1 0,-1 1 0,10-3 0,-14 5-19,0 0 1,0 1-1,0-1 0,0 1 0,0-1 1,0 1-1,1 0 0,-1 0 0,0 0 1,0 0-1,0 0 0,0 0 0,0 1 1,1-1-1,-1 1 0,0-1 1,0 1-1,0 0 0,0 0 0,0 0 1,0 0-1,1 1 0,-1 0-14,-1-1-1,0 0 0,0 1 1,0-1-1,0 1 1,0-1-1,0 1 0,0 0 1,-1-1-1,1 1 1,0 0-1,-1-1 0,0 1 1,1 0-1,-1 0 1,0-1-1,0 1 0,0 0 1,0 0-1,0 0 1,0-1-1,0 1 0,-1 0 1,1 0-1,-1-1 1,-1 4-1,-2 9 119,-2 0-1,1 0 1,-2-1-1,0 1 1,-1-1 0,-9 11-1,17-23-115,-1 0 0,0 0-1,0 0 1,0 0 0,1 0-1,-1 0 1,1 1 0,-1-1 0,1 0-1,-1 0 1,1 0 0,-1 1-1,1-1 1,0 0 0,0 3 0,0-4-15,0 1 0,0 0 1,0-1-1,1 1 1,-1 0-1,0-1 0,1 1 1,-1 0-1,0-1 1,1 1-1,-1 0 0,1-1 1,-1 1-1,1-1 1,-1 1-1,1-1 0,0 1 1,-1-1-1,2 1 1,3 1 66,0 0 0,1 0 1,-1 0-1,0-1 0,11 1 1,-4 1-67,70 18 501,-48-10-4151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9:27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62 145 5824,'0'0'4209,"11"-12"-3094,34-40-15,-41 47-798,0 0 0,0 0 0,-1 0 1,0 0-1,0 0 0,3-7 0,-6 11-154,1-1 0,-1 1 0,0 0 0,1-1 0,-1 1 0,0 0 0,0-1 0,0 1 0,0-1 0,0 1 0,0 0 0,0-1 0,0 1 0,0 0 0,-1-1 0,1 1 0,-1 0 0,1-1 0,-1 1 0,1 0 0,-1 0 0,-1-3 0,1 4-71,0-1-1,-1 0 0,1 1 0,0-1 0,0 0 0,0 1 0,-1 0 0,1-1 0,0 1 1,0 0-1,-1-1 0,1 1 0,0 0 0,-1 0 0,1 0 0,0 0 0,-1 1 0,1-1 1,0 0-1,-1 0 0,1 1 0,0-1 0,0 1 0,-1-1 0,-1 2 0,-35 18 835,33-16-679,-4 1 138,-26 18 880,33-22-1109,0 0 1,1 1-1,0-1 0,-1 1 1,1-1-1,0 1 1,0-1-1,0 1 0,0-1 1,0 1-1,0 0 1,0 0-1,0-1 0,1 1 1,-1 0-1,1 0 1,-1 3-1,2-5-53,0 0 1,0 1-1,0-2 1,0 1-1,0 0 1,0 0-1,0 0 1,0 0-1,0-1 0,0 1 1,0 0-1,0-1 1,0 1-1,0-1 1,0 1-1,0-1 1,1 0-1,21-12 257,-17 10-238,-4 2-75,0 0 0,-1 0 0,1 0 1,0 0-1,-1 0 0,1 0 1,-1 0-1,1 0 0,-1-1 0,0 1 1,1 0-1,-1-1 0,0 1 1,0-1-1,0 1 0,0-1 1,0 0-1,0-2 0,-17 6 723,12-2-688,-1 1 0,1-1 0,-1 1 0,1 0 0,-1 0 0,1 0 0,-1 0 0,1 1 0,-6 2 0,7-1 437,13-7-280,28-18-592,-26 15-3147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9536,'0'0'9877,"10"-6"-9649,33-19-3,-38 21-115,1 1 1,0 1-1,1-1 0,-1 1 1,0 0-1,1 0 0,10-1 0,6-2 252,55-10 367,-72 14-637,1 0 0,0 1 0,0 0 0,9 1-1,12 0 157,-17-1-122,1 1 1,-1 0-1,18 4 0,-20-3-37,0 0 0,0-1-1,0 0 1,0 0-1,0-1 1,17-2-1,-23 2-60,0 0 0,-1 1 0,1-1 0,-1 0 0,1 1 1,-1-1-1,0 1 0,1 0 0,-1-1 0,1 1 0,-1 1 0,0-1 0,0 0 0,0 0 0,0 1 0,0-1 0,0 1 0,0 0 0,2 2 0,7 5 83,4 5 46,-13-12-137,-1-1 1,0 1-1,1-1 1,-1 0-1,0 1 0,1-1 1,0 0-1,-1 0 1,1 0-1,0 0 0,-1 0 1,1-1-1,0 1 1,0-1-1,0 1 1,0-1-1,0 1 0,-1-1 1,1 0-1,3 0 1,139 0 712,-134 0-735,-1-1-1,1 1 1,0-2 0,-1 1-1,18-6 1,2-4-3375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61 8840,'0'0'7474,"-10"-2"-7243,1 1-162,6 0-46,0 0 1,0 0 0,0 1 0,0-1-1,0 1 1,0 0 0,0 0 0,0 0-1,0 0 1,0 1 0,0-1 0,0 1-1,0 0 1,0 0 0,0 0 0,0 0-1,1 0 1,-6 4 0,-2 2 123,0 1 0,1 0 0,0 0 0,0 1 0,1 1-1,0-1 1,0 1 0,1 1 0,1-1 0,0 1 0,0 0 0,1 1 0,-4 13 0,8-22-78,0 0-1,0 0 1,1 0-1,0 0 1,-1 0 0,1 0-1,0 0 1,1 0-1,-1 0 1,0 0 0,1 0-1,0 0 1,1 3-1,-2-4-24,1-1 0,0 1 1,0-1-1,-1 1 0,1-1 0,0 0 0,0 1 0,0-1 0,0 0 0,1 0 0,-1 0 0,0 0 0,0 0 0,1 0 0,-1 0 0,1 0 0,-1-1 0,0 1 0,1-1 0,0 1 0,-1-1 0,1 1 0,-1-1 0,1 0 0,2 1 0,3-1 41,-1 1 0,1-1 0,0-1 0,0 1 0,0-1 0,0 0 0,0-1 0,-1 0 0,1 0 0,-1 0 0,1-1 0,-1 0 0,0 0 0,0 0 0,0-1 0,0 0 0,-1 0 0,1-1 0,-1 1 0,0-1 0,4-6 0,-2 3 44,1 0 87,-1-1 0,0 1-1,0-2 1,-1 1-1,0-1 1,8-19-1,-11 20 331,-1 9-178,0 13-14,0 2-251,0-8-73,1 0 0,0 0 0,0-1 0,1 1 0,-1-1 0,1 1 0,1-1 0,-1-1 0,1 1 0,11 9 0,-14-14-21,0 1-1,0 0 0,0-1 1,1 0-1,-1 0 0,1 1 1,-1-1-1,1-1 0,-1 1 1,1 0-1,0-1 0,-1 1 1,1-1-1,0 0 0,-1 0 1,1 0-1,0 0 0,0 0 1,-1-1-1,1 1 0,0-1 1,-1 1-1,1-1 0,-1 0 1,1 0-1,-1-1 0,0 1 1,1 0-1,-1-1 0,0 1 1,0-1-1,4-3 0,1-2 21,-1 0-1,0-1 1,0 1-1,0-1 1,-1 0-1,0-1 1,-1 1-1,0-1 0,0 0 1,-1 0-1,0 0 1,-1 0-1,2-13 1,-3 15 30,-1-1-1,0 1 1,0-1 0,0 0 0,-3-10-1,2 15-23,1 1 0,-1 0-1,1 0 1,-1 0 0,0-1-1,0 1 1,0 0 0,0 0-1,0 0 1,0 0-1,-1 0 1,1 1 0,0-1-1,-1 0 1,0 0 0,1 1-1,-1-1 1,0 1 0,0 0-1,0 0 1,-3-2-1,3 3-22,1 0 0,-1 0 0,0 0 0,0 0 0,1 0 0,-1 0 0,0 1 0,0-1 0,1 1 0,-1-1 0,0 1 0,1 0 0,-1-1-1,1 1 1,-1 0 0,1 0 0,-3 2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4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12760,'0'0'4233,"5"-10"-3796,14-28-97,-18 37-296,-1 0-1,1 0 0,-1-1 1,1 1-1,0 0 0,0 1 1,-1-1-1,1 0 1,0 0-1,0 0 0,0 0 1,0 0-1,0 1 1,0-1-1,0 1 0,0-1 1,0 0-1,0 1 1,0 0-1,0-1 0,1 1 1,-1 0-1,0-1 0,0 1 1,0 0-1,0 0 1,1 0-1,-1 0 0,0 0 1,2 1-1,0 0 39,-1-1-1,0 1 0,1 0 1,-1 1-1,0-1 0,0 0 1,0 1-1,0-1 0,0 1 1,2 1-1,-3-2-50,-1 1 1,1-1-1,0 0 0,0 0 0,-1 1 1,1-1-1,-1 0 0,0 1 1,1-1-1,-1 0 0,0 1 0,0-1 1,0 0-1,0 1 0,0-1 0,0 3 1,-4 25 232,2-21-128,-3 11 98,-1 8 623,23-27 191,16-2-697,34-4 218,-37 4-370,-20 2-2981,-9 0 2477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5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10544,'0'0'5978,"8"9"-5535,-4-5-393,7 6 101,0 1 1,-1 1 0,-1 0-1,16 25 1,-1 9 397,-2 2 0,-2 1 0,24 93 0,19 212 1575,-53-254-1346,-5 160 0,-8-193-403,-3 0 1,-24 111-1,2-46 272,18-96-367,9-33-226,0-1-1,0 0 0,0 1 1,0-1-1,0 0 1,-1 0-1,1 1 1,-1-1-1,1 0 0,-1-1 1,-2 3-1,3-3-50,1-1-1,-1 0 0,1 1 0,-1-1 1,1 0-1,0 0 0,-1 0 1,1 0-1,-1 1 0,1-1 1,-1 0-1,1 0 0,-1 0 1,1 0-1,-1 0 0,1 0 0,-1 0 1,1 0-1,-1 0 0,1 0 1,-1-1-1,1 1 0,-1 0 1,1 0-1,-1 0 0,1-1 1,-1 1-1,1 0 0,-1 0 1,1-1-1,0 1 0,-1 0 0,1-1 1,0 1-1,-1-1 0,1 1 1,-4-6-3222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5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12032,'0'0'6833,"8"-1"-6260,93 4 1594,-97-3-2298,13 0 1595,-7-2-3573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38:5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17735,'0'0'1064,"0"53"16,-2 13-200,-2 7 8,2-16-376,-1-14 0,1-8-216,-1-3 8,3 0-136,0-7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48:57.5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85 33 9648,'0'0'15594,"-9"5"-15317,-27 14-10,27-16 460,7-25 838,2 21-1529,-1 0 1,1 0 0,-1 0-1,1 0 1,0 0-1,-1-1 1,1 1-1,0 0 1,0 0 0,0 0-1,0-1 1,0-1-1,-1-13 261,1 16-290,0 0 1,0 0 0,0 1-1,0-1 1,0 0 0,0 0-1,0 0 1,0 0 0,0 0 0,1 0-1,-1 0 1,0 0 0,0 0-1,0 0 1,0 0 0,0 0-1,0 0 1,0 0 0,0 0-1,0 0 1,0 0 0,1 0-1,-1 0 1,0 0 0,0 0-1,0 0 1,0-1 0,0 1-1,0 0 1,0 0 0,0 0-1,0 0 1,0 0 0,0 0-1,0 0 1,1 0 0,-1 0-1,0 0 1,0 0 0,0 0-1,0 0 1,0-1 0,0 1-1,0 0 1,0 0 0,0 0-1,0 0 1,0 0 0,0 0-1,0 0 1,0 0 0,0 0-1,0 0 1,0-1 0,0 1-1,0 0 1,0 0 0,0 0-1,0 0 1,0 0 0,0 0-1,0 0 1,1-3 621,0 7-248,6 145 722,-4-49-454,-3-78-492,-1 0 0,-5 29-1,-1 14 38,2-31-194,3-28 0,1 0 0,0 0 0,0 0 0,1 0 0,0 1 0,0-1 0,0 0 0,3 12 0,-2-11 0,-1 0 0,1-1 0,-1 1 0,0 0 0,-1 0 0,-1 8 0,-1 13 0,2 62 0,-5-122 0,1-25 850,2 27-5635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48:59.0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18 8432,'0'0'24226,"9"2"-24140,77 11-71,-48-13-15,-32 1 0,0-1 0,0 1 0,0-1 0,0-1 0,9-1 0,6 0 0,-2-1 0,-16 3 0,0-1 0,1 0 0,-1 1 0,1 0 0,-1 0 0,0 0 0,1 0 0,-1 1 0,7 1 0,16 0 0,-16 0 0,-1-1 0,1-1 0,0 0 0,-1 0 0,1-1 0,-1 0 0,19-6 0,-4 3 0,9-6 0,-29 8 0,1 1 0,-1-1 0,1 1 0,0 0 0,0 0 0,-1 0 0,1 1 0,0 0 0,0 0 0,7 0 0,12 4 0,-9-2 0,25 8 0,-20-9 850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2:47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0 8032,'0'0'13730,"-2"11"-13539,-15 131 567,12-66-202,-19 90-1,21-146-392,2-1 1,0 1-1,3 38 1,1 0 254,-3-56-387,0 0 0,1 0 0,-1 0 0,1 0 0,-1 0 0,1 0 0,0 0-1,0 0 1,0 0 0,0-1 0,0 1 0,0 0 0,0 0 0,0-1 0,1 1 0,-1-1 0,1 1 0,-1-1 0,1 0 0,-1 0 0,1 0 0,0 0 0,0 0 0,-1 0 0,1 0 0,0 0-1,0-1 1,2 1 0,7 3 79,0-2-1,0 0 0,20 1 0,-22-2-74,30 1 131,-1-2-1,0-2 1,63-11 0,-73 8-34,23 3 4,-48 0-497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2:48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183 140 8432,'0'0'10441,"-8"13"-10083,-66 96 718,58-87-692,-6 13 198,17-24-411,0-1 1,-1 0 0,0-1 0,-1 0 0,-11 12-1,3-1 2461,37-48-2247,-14 19-310,0-1 0,12-19 0,-2-10 163,-1-1 0,-3 0 0,-1-1 0,12-65 0,-17 70 18,-7 35-248,-1-1 47,0 0 1,0 1-1,1-1 1,-1 0 0,1 0-1,0 0 1,-1 0-1,1 0 1,0 1-1,0-1 1,0 0-1,0 1 1,0-1-1,1 1 1,0-2-1,-1 3 81,0 8-55,0 0-1,1 0 0,0 0 1,0 0-1,0 0 1,7 11-1,-1 2 5,12 31 329,3-2 0,33 58-1,-50-92-91,-6-16-312,0 0 0,0 1-1,0-1 1,0 0 0,0 0 0,-1 1-1,1-1 1,0 0 0,0 0 0,0 0-1,0 1 1,0-1 0,-1 0-1,1 0 1,0 0 0,0 0 0,0 1-1,-1-1 1,1 0 0,0 0-1,0 0 1,-1 0 0,1 0 0,0 0-1,0 0 1,0 0 0,-1 0-1,1 0 1,0 0 0,0 0 0,-1 0-1,1 0 1,-1 0 0,-30-8 494,14 2-421,8 4-19,-1 0-1,1 0 1,-1 1-1,0 0 0,1 0 1,-1 2-1,0-1 0,1 1 1,-1 0-1,0 1 1,1 0-1,-16 6 0,14-4 6,5-2-30,1 0 1,-1 0 0,1 0 0,0 1 0,-7 4 0,10-5-43,1-1-1,-1 1 1,1-1 0,-1 1 0,1 0 0,-1 0 0,1 0-1,0 0 1,0 0 0,0 0 0,0 0 0,0 0 0,1 1 0,-1-1-1,0 0 1,1 0 0,-1 4 0,1 19-1310,0-21-1753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2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3409 4912,'0'0'11673,"3"-11"-11475,45-232 577,26-110-70,-22 178-272,144-320 0,-33 182-24,16 14-40,-167 281-347,292-438 556,-232 362-302,5 3-1,144-133 1,-94 108 40,160-130 299,-218 195-449,136-91 594,-186 131-641,-8 6 31,-1 0 0,0-1-1,-1-1 1,1 0 0,-1 0 0,15-15 0,-24 22-133,0-1 0,0 1 0,1 0 1,-1 0-1,0 0 0,0-1 0,0 1 0,1 0 0,-1 0 0,0 0 0,0-1 0,0 1 0,0 0 0,0 0 0,0-1 0,1 1 0,-1 0 0,0 0 0,0-1 0,0 1 1,0 0-1,0 0 0,0-1 0,0 1 0,0 0 0,0 0 0,0-1 0,0 1 0,0 0 0,0-1 0,-1 1 0,1 0 0,0 0 0,0-1 0,0 1 0,0 0 1,0 0-1,0 0 0,-1-1 0,1 1 0,0 0 0,0 0 0,0 0 0,-1-1 0,1 1 0,0 0 0,0 0 0,0 0 0,-1 0 0,1 0 0,0-1 0,0 1 1,-1 0-1,1 0 0,0 0 0,0 0 0,-1 0 0,1 0 0,0 0 0,-1 0 0,1 0 0,0 0 0,-1 0 0,-2 1 6,-1 0 0,0 1 0,0-1 0,1 1 0,-1-1 0,1 1 0,0 0 0,0 1 0,-5 3 0,2-2-23,-3 4 7,-1 0 0,1 1 0,1 1 0,-12 15 1,-5 6-3479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0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 10344,'0'0'10106,"3"12"-9851,1 1-153,-1 2 0,-1-1 1,0 0-1,-1 29 1,1 55 539,-1 9 21,-23 177 1573,16-198-1051,6-73-231,1-13-933,0-1 1,-1 1 0,1-1 0,-1 1 0,1-1 0,0 1 0,-1-1 0,1 0 0,-1 1 0,0-1 0,1 0 0,-1 1 0,1-1-1,-1 0 1,0 0 0,0 1 0,1-1 0,-1 0 0,0 0 0,0 1 0,0-1 0,0 0 0,0-1 0,3-27 42,-3 23-21,1-9 3,3-30 118,9-45 1,-11 77-109,1 1 1,0 0 0,1-1 0,1 2 0,0-1 0,1 0 0,0 1 0,13-19-1,-15 26-34,0 0-1,0 1 0,0-1 0,0 1 0,1-1 0,-1 2 0,1-1 0,0 0 0,9-3 0,-12 5-18,0 0-1,0 1 0,1-1 0,-1 0 0,0 1 0,1 0 0,-1-1 0,0 1 1,1 0-1,-1 0 0,1 0 0,-1 0 0,0 1 0,1-1 0,-1 1 0,0 0 0,1-1 1,-1 1-1,0 0 0,0 0 0,0 0 0,1 1 0,-1-1 0,2 2 0,0 2-2,1 0-1,-1 0 1,-1 1-1,1-1 0,-1 1 1,0 0-1,0 0 1,-1 0-1,0 0 0,0 0 1,0 0-1,-1 1 1,1-1-1,-2 1 0,1-1 1,-1 12-1,0-10 25,-1-1 0,0 0 0,0 0 0,-1 0 0,0 1 0,0-2 0,-1 1 0,0 0 0,0 0 0,0-1 0,-1 1 0,0-1 0,0 0 0,-10 10 0,2-3 73,-1-1 1,0 0-1,-1 0 1,0-2 0,-24 14-1,14-10 77,18-10-97,1 0 0,-1-1 0,0 0 0,0 0-1,0 0 1,-10 2 0,10-5 72,9 0 21,0-1-163,0 1 0,0-1 1,0 0-1,0-1 1,0 1-1,-1 0 0,1-1 1,0 0-1,3-2 1,14-8-2,25-10-4,-1-2 0,-1-1 1,71-58-1,-109 79-2,31-19 0,-26 18 0,0-1 0,0-1 0,13-11 0,-23 61 112,-1-35-110,-3 13 14,0 41 0,4-56-20,1 1-1,-1-1 0,1 0 0,0-1 1,1 1-1,-1 0 0,1 0 0,0 0 1,1-1-1,-1 1 0,7 8 0,-8-12 1,0 0 0,1-1 0,-1 1 0,0-1-1,1 1 1,-1-1 0,1 0 0,0 0-1,-1 0 1,1 0 0,0 0 0,0 0 0,0 0-1,0 0 1,0-1 0,0 1 0,0-1-1,0 0 1,3 1 0,-1-1-4,0 0 0,0-1 0,0 0 0,0 1 0,0-1 1,0-1-1,0 1 0,-1 0 0,7-4 0,-2 0 15,0 0 1,-1 0-1,0 0 0,0-1 1,0 0-1,-1-1 0,0 1 1,8-11-1,-12 13 11,0 0 1,0 0-1,-1 0 0,0 0 1,1-1-1,-1 1 0,-1 0 1,1-1-1,-1 1 0,1 0 1,-1-1-1,0 1 0,-1 0 1,1-1-1,-1 1 0,0 0 0,0-1 1,0 1-1,-1 0 0,-3-7 1,-3-6 53,-1 0 0,-1 1 0,-14-19 0,24 35-72,-4-5 29,0 1-1,0 0 1,0 0 0,-1 0-1,0 0 1,0 0-1,0 1 1,-10-5-1,-16-11 330,34 18-331,0 1-1,0 0 1,0 0-1,0 0 1,1 0-1,-1 1 1,4 0-1,24 7-108,0-2-1,1-1 1,-1-1-1,1-2 1,0-1-1,0-2 1,54-7-1,-81 7 75,20-2-128,-25 3 136,0 0 0,0 0-1,1 0 1,-1 0 0,0 0 0,0 0 0,1-1 0,-1 1-1,0 0 1,0 0 0,1 0 0,-1 0 0,0 0 0,0 0-1,1 0 1,-1 0 0,0 0 0,0 0 0,1 1-1,-1-1 1,0 0 0,0 0 0,0 0 0,1 0 0,-1 0-1,0 0 1,0 0 0,1 1 0,-1-1 0,0 0 0,0 0-1,0 0 1,0 0 0,1 1 0,-1-1 0,0 0 0,0 0-1,0 1 1,0-1 0,0 0 0,0 0 0,0 0-1,0 1 1,1-1 0,-1 0 0,0 0 0,0 1 0,0-1-1,0 0 1,0 0 0,0 1 0,0-1 0,0 0 0,-1 0-1,1 1 1,0-1 0,0 0 0,0 0 0,0 1 0,0-1-1,-56 78 215,42-62-158,2 0 1,0 1 0,1 1-1,0 0 1,-8 20 0,19-36-57,-1 0 1,1 0-1,-1 0 1,1 0 0,0-1-1,0 1 1,0 0-1,0 0 1,0 0 0,0 0-1,0 0 1,1 0-1,-1 0 1,1 0 0,-1 0-1,1 0 1,0 0-1,0-1 1,0 1 0,0 0-1,0-1 1,0 1-1,2 1 1,-2-2-3,0 0 0,0 0 0,0 0 0,0 0 0,0 0 0,1 0 0,-1 0 0,0-1 0,1 1 0,-1 0 0,0-1 0,1 1 0,-1-1 0,1 0 0,-1 1 0,1-1-1,-1 0 1,1 0 0,-1 0 0,1 0 0,-1 0 0,1 0 0,-1-1 0,1 1 0,-1 0 0,0-1 0,1 1 0,-1-1 0,0 1 0,1-1 0,1-1 0,4-2 6,-1 1 7,1-1 1,-1 0-1,0 0 1,0 0-1,0-1 0,-1 0 1,1 0-1,-1 0 1,0-1-1,-1 1 1,1-1-1,-1 0 1,3-8-1,-2 4 46,-1-1-1,0 0 1,-1 0-1,3-17 1,-6 24-35,0-1 0,0 1 0,0 0 0,-1 0 1,1-1-1,-1 1 0,0 0 0,0 0 0,-1 0 0,1 0 1,-1 0-1,0 0 0,0 1 0,0-1 0,-5-5 0,2 3-15,-1-1 1,-1 1-1,0 0 0,1 0 0,-17-8 0,20 11-7,-3 5 0,6-2 0,0 0 0,0 0 0,0 1 0,0-1 0,0 0 0,1 0 0,-1 0 0,0 1 0,0-1 0,0 0 0,0 0 0,0 0 0,0 1 0,0-1 0,0 0 0,1 0 0,-1 0 0,0 0 0,0 0 0,0 0 0,0 1 0,1-1 0,-1 0 0,0 0 0,0 0 0,0 0 0,1 0 0,-1 0 0,0 0 0,0 0 0,0 0 0,1 0 0,-1 0 0,0 0 0,0 0 0,0 0 0,1 0 0,-1 0 0,0 0 0,0 0 0,0 0 0,1 0 0,-1 0 0,0 0 0,0 0 0,55 2 0,-38 0 0,0-2 0,0 1 0,0-2 0,0 0 0,20-5 0,-25 3 0,0 0 0,-1-1 0,18-9 0,-24 11 0,-1-1 0,1 0 0,-1 0 0,0 0 0,0 0 0,-1-1 0,1 1 0,0-1 0,-1 0 0,0 0 0,3-6 0,5-10 0,2-1 0,14-34 0,-24 46 0,-1 1 0,1 0 0,-1 0 0,-1-1 0,1 1 0,-2-1 0,1 0 0,-1-9 0,-10-104 0,3 112 0,3 6 0,-5 48 0,-15 430 0,24-460 0,0-6 0,0 0 0,0 1 0,-1-1 0,0 0 0,0 0 0,-1 0 0,-5 14 0,9-51 0,8-8 0,16-36 0,-21 59 0,2 0 0,0 1 0,0 0 0,1 0 0,16-19 0,-20 29 0,-1 0 0,1 1 0,-1-1 0,1 1 0,0-1 0,0 1 0,0 1 0,0-1 0,6-1 0,-7 1 0,0 2 0,0-1 0,0 0 0,0 0 0,0 1 0,0 0 0,0 0 0,0 0 0,0 0 0,0 0 0,0 0 0,0 1 0,5 1 0,-6-1 0,-1 0 0,0 0 0,0 1 0,0-1 0,0 0 0,0 1 0,0-1 0,-1 1 0,1-1 0,0 1 0,-1-1 0,1 1 0,-1 0 0,1-1 0,-1 1 0,0-1 0,0 1 0,1 0 0,-1-1 0,0 1 0,-1 0 0,1-1 0,-1 4 0,1 0 0,-1-1 0,0 1 0,0-1 0,0 1 0,-1-1 0,1 1 0,-5 7 0,1-7 0,1-1 0,-1 1 0,1-1 0,-1 0 0,-1 0 0,1-1 0,0 1 0,-1-1 0,0 0 0,0-1 0,0 1 0,0-1 0,0-1 0,0 1 0,0-1 0,-1 0 0,-10 0 0,-1-5 0,29 6 0,-1 0 0,1 1 0,-1 0 0,1 0 0,17 10 0,-21-10 0,101 54 0,-65-32 0,-31-15 967,-19-1-4263,5-6 1690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3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9040,'0'0'8553,"1"16"-8356,2 3-133,1 13 107,-1 39-1,-19 215 1450,3-118-490,13-154-943,1 0 1,3 23-1,1 12 513,-5-48-638,0 0-1,0 0 1,0-1 0,0 1-1,0 0 1,1 0-1,-1 0 1,0 0-1,1 0 1,-1-1 0,1 1-1,-1 0 1,1 0-1,-1-1 1,1 2 0,-1-2-47,1 0 1,-1 0-1,0 0 1,0 1-1,0-1 1,0 0 0,1 0-1,-1 0 1,0 0-1,0 0 1,0 0-1,1 0 1,-1 0 0,0 0-1,0 0 1,1 1-1,-1-1 1,0 0-1,0 0 1,0 0 0,1 0-1,-1 0 1,0-1-1,0 1 1,0 0-1,1 0 1,-1 0 0,0 0-1,0 0 1,0 0-1,1 0 1,-1 0-1,0 0 1,0 0 0,0-1-1,1 1 1,-1 0-1,0 0 1,0 0-1,0 0 1,0-1 0,0 1-1,0 0 1,1 0-1,-1 0 1,0-1-1,0 1 1,0 0 0,0 0-1,0 0 1,0-1-1,0 1 1,0 0 0,0 0-1,0-1 1,19-64 437,-13 43-294,0-1-1,1 1 1,2 1 0,20-40-1,-27 58-123,0 1 0,0-1 0,0 0 0,0 1 0,0-1 0,1 1 0,-1 0 0,1-1 0,-1 1 0,1 0 0,0 1 0,5-3 0,-7 3-21,1 1-1,-1 0 0,1-1 0,0 1 0,-1 0 0,1 0 1,-1 0-1,1 0 0,0 0 0,-1 0 0,1 1 0,-1-1 1,1 1-1,-1-1 0,1 1 0,-1-1 0,1 1 0,-1 0 1,1-1-1,-1 1 0,0 0 0,1 0 0,-1 0 1,0 0-1,0 1 0,0-1 0,1 1 0,3 5 10,0 0 0,-1 0 0,0 1 0,0-1-1,-1 1 1,0-1 0,0 1 0,-1 0 0,0 0 0,0 0 0,-1 1-1,0 11 1,1-5 67,1-1 0,5 22 0,-7-35-72,-1 1 0,1-1 0,-1 0 0,1 0 0,0 1 0,0-1 0,-1 0 0,1 0-1,0 0 1,0 0 0,0 0 0,0 0 0,1 0 0,-1 0 0,0 0 0,0-1 0,0 1 0,1 0 0,-1-1 0,0 1 0,1-1 0,-1 1 0,1-1 0,-1 0 0,0 1 0,1-1 0,-1 0 0,1 0 0,-1 0 0,1 0-1,-1 0 1,1-1 0,-1 1 0,0 0 0,1-1 0,-1 1 0,1-1 0,1 0 0,7-3 66,0-1 0,0 0-1,18-12 1,-24 15-61,44-32 445,86-76 0,-122 98-395,-9 9-51,-1 0-1,2 0 1,-1 0 0,0 0-1,0 1 1,5-3-1,0 0 92,-10 3-18,-16 9-4,1 6-55,0 1 1,1 0-1,0 1 1,2 1-1,-1 1 0,2-1 1,0 2-1,1 0 0,1 1 1,-11 25-1,22-43-27,-1 0 1,0 0-1,1 1 1,-1-1-1,1 0 0,0 1 1,0-1-1,-1 0 0,1 1 1,0-1-1,0 0 0,0 1 1,0-1-1,0 0 0,1 1 1,-1-1-1,0 0 0,0 0 1,1 1-1,-1-1 1,1 0-1,0 0 0,-1 1 1,1-1-1,0 0 0,-1 0 1,1 0-1,0 0 0,0 0 1,0 0-1,0 0 0,0 0 1,0-1-1,0 1 0,0 0 1,3 1-1,-1-1 11,0 0-1,0 0 1,0-1 0,0 1-1,0-1 1,0 1-1,0-1 1,0 0 0,0 0-1,0 0 1,0-1 0,0 1-1,0-1 1,0 1-1,4-2 1,1-2 17,-1 1-1,1-1 1,-1 0-1,0-1 1,0 1-1,-1-1 1,1-1 0,5-5-1,4-7 124,20-29-1,-24 30-55,13-29 747,-24 47-815,0 0 0,0 0 0,-1 0 0,1 1 0,0-1 0,0 0 1,-1 1-1,1-1 0,0 0 0,0 4 0,0-4 3,12 27 83,31 49 1,-44-76-120,1 0-1,0 0 1,0 0-1,0 0 1,-1-1-1,1 1 1,0 0 0,0 0-1,0-1 1,0 1-1,0 0 1,1-1-1,-1 1 1,0-1 0,0 1-1,0-1 1,0 0-1,1 0 1,-1 1-1,0-1 1,0 0 0,0 0-1,1 0 1,-1 0-1,0 0 1,0-1 0,1 1-1,-1 0 1,0 0-1,0-1 1,0 1-1,0-1 1,0 1 0,1-1-1,-1 0 1,0 1-1,0-1 1,0 0-1,1 0 1,3-4 13,0 1-1,0-1 1,0 1-1,0-1 0,6-10 1,-2 0-16,0 0 0,-1 0 0,6-18 0,6-10 0,-16 32 0,7-12 0,-11 23 0,0 0 0,0 0 0,1 0 0,-1 0 0,0 0 0,0-1 0,0 1 0,0 0 0,0 0 0,1 0 0,-1 0 0,0 0 0,0 0 0,0 0 0,0 0 0,1-1 0,-1 1 0,0 0 0,0 0 0,0 0 0,1 0 0,-1 0 0,0 0 0,0 0 0,0 0 0,1 0 0,-1 0 0,0 0 0,0 0 0,0 0 0,0 1 0,1-1 0,-1 0 0,0 0 0,0 0 0,7 12 0,-6-7 0,9 28 0,8 45 0,-16-68 0,-1 1 0,0-1 0,0 0 0,-1 1 0,-1-1 0,0 1 0,-1-1 0,-4 20 0,5-29 0,1 1 0,0-1 0,0 0 0,-1 0 0,1 0 0,0 0 0,-1 0 0,1 0 0,-1 0 0,1 0 0,-1 0 0,0 0 0,0 0 0,1 0 0,-1 0 0,0 0 0,0-1 0,0 1 0,0 0 0,0-1 0,0 1 0,0 0 0,0-1 0,0 1 0,0-1 0,0 0 0,0 1 0,0-1 0,0 0 0,0 0 0,-1 0 0,1 1 0,0-1 0,0 0 0,0 0 0,0-1 0,0 1 0,-1 0 0,1 0 0,-2-1 0,0 0 0,0 0 0,-1 1 0,1-1 0,0-1 0,0 1 0,0 0 0,0-1 0,0 1 0,0-1 0,0 0 0,0 0 0,1 0 0,-1-1 0,1 1 0,0-1 0,0 1 0,-1-1 0,2 0 0,-3-3 0,3 6 0,1-1 0,0 1 0,-1 0 0,1-1 0,0 1 0,-1 0 0,1-1 0,0 1 0,0 0 0,-1-1 0,1 1 0,0 0 0,0-1 0,0 1 0,-1 0 0,1-1 0,0 1 0,0-1 0,0 1 0,0-1 0,0 1 0,0 0 0,0-1 0,0 1 0,0-1 0,0 1 0,0-1 0,0 1 0,0 0 0,0-1 0,1 1 0,-1-1 0,0 1 0,0 0 0,0-1 0,1 1 0,-1 0 0,0-1 0,1 0 0,2 0 55,-1 0 0,1-1 0,0 1 0,0 0 0,0 1 0,0-1 0,0 0 0,0 1 0,0 0 0,1-1 1,-1 1-1,5 1 0,38 9-130,-38-8-1071,0 0-1,-1 0 0,13 0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4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0 10752,'0'0'8610,"-6"12"-8061,-80 123 1421,82-128-1791,0-1 0,1 1 1,-5 13-1,-10 16 864,17-34-939,1-1 1,-1 1 0,0 0 0,0-1 0,1 1 0,-1 0-1,1-1 1,0 1 0,-1 0 0,1 0 0,0-1 0,0 1 0,0 2-1,0-2 97,0-1 43,13-16 191,-7 6-3861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4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14968,'0'0'3289,"0"12"-2639,0 9-402,1 7 289,-4 35-1,3-56-312,-1 1 0,0-1-1,-1-1 1,0 1 0,0 0-1,0 0 1,-1-1 0,0 1 0,0-1-1,0 0 1,-6 7 0,7-10-40,1-1-1,-1 1 1,1 0 0,-1 0 0,1-1 0,-2 7 0,-2 4-2918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5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10248,'0'0'15741,"2"11"-15361,6 30-6,-7-40-334,-1 1-1,1-1 0,0 1 1,0-1-1,0 1 1,0-1-1,1 1 0,-1-1 1,0 0-1,1 0 1,-1 1-1,0-1 0,1 0 1,0 0-1,-1-1 1,1 1-1,-1 0 0,1 0 1,0-1-1,0 1 1,-1-1-1,1 0 0,0 1 1,0-1-1,0 0 1,-1 0-1,1 0 0,2 0 1,4 0 149,15 4 205,1-2 0,-1 0 0,1-2 0,0-1 0,37-5 0,-58 5-311,0 1 0,-1 0 0,1 0 0,0 1 0,-1-1 0,1 0 0,4 2 0,10 1 1208,-16-3-1067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6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12664,'0'0'6667,"3"11"-5911,10 33 1445,29 62 0,-41-104-1993,0 1 0,1-1 1,-1 0-1,-1 1 1,1-1-1,0 1 1,0-1-1,-1 1 1,0-1-1,1 1 0,-1 3 1,1-3-505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6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16575,'0'0'4071,"2"13"-3248,2 17-447,2 15 1220,21 79 0,-27-124-1599,19 44 1690,-18-42-1778,-1-1 0,1 1 0,0-1 0,0 1 0,0 0-1,0-1 1,0 0 0,1 1 0,-1-1 0,0 0 0,1 0 0,-1 1 0,1-1-1,-1 0 1,1 0 0,0-1 0,-1 1 0,1 0 0,0 0 0,-1-1 0,4 1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3:08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0 11856,'0'0'20635,"-3"10"-20411,-9 27-180,10-32 449,0-7-1,2-4-5418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3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9536,'0'0'10025,"-11"1"-9713,-34 2 9,40-2-238,1 0 0,-1 0 0,1 1 0,0 0 0,0 0-1,-1 0 1,1 0 0,1 1 0,-1-1 0,0 1 0,1 0 0,-6 6 0,-4 3 252,5-7-150,1 1-1,0 0 1,1 1 0,0 0-1,0 0 1,0 0-1,1 1 1,0-1 0,0 1-1,1 1 1,0-1-1,0 0 1,1 1-1,0 0 1,-2 14 0,5-17-106,-1 0 1,2 0-1,-1-1 1,1 1 0,0 0-1,0 0 1,0 0-1,1 0 1,0-1-1,0 1 1,0 0 0,1-1-1,0 0 1,0 0-1,1 0 1,-1 0 0,1 0-1,0-1 1,0 1-1,0-1 1,1 0 0,8 5-1,-11-8-54,1 0 0,-1 0 0,1-1 0,-1 1 1,1-1-1,0 0 0,-1 1 0,1-1 0,-1 0 0,1-1 0,0 1 0,-1 0 0,1-1 0,-1 0 0,1 1 0,-1-1 0,1 0 0,-1 0 0,1 0 1,-1-1-1,0 1 0,0-1 0,0 1 0,3-3 0,5-5 69,0 0 0,-1-1 0,12-14 0,-17 19-41,3-4 39,-1 3 20,0 0 0,-1-1 0,0 0 0,-1 0-1,1 0 1,-2 0 0,5-11 0,-5 17 326,0 7-299,3 11-153,-6-15 55,6 13-9,0-1 0,1-1 0,0 1 1,1-1-1,0 0 0,17 18 0,-22-27 5,1-1-1,0 1 1,0-1-1,0 0 1,0 0-1,1 0 1,-1-1 0,1 1-1,-1-1 1,1 0-1,0-1 1,0 1-1,0-1 1,9 1 0,-11-1 4,1-1 1,-1 0-1,0 0 1,1 0 0,-1-1-1,1 1 1,-1-1-1,0 0 1,1 0 0,-1 0-1,0 0 1,0 0-1,0-1 1,0 1 0,0-1-1,0 0 1,0 0-1,-1 0 1,1 0 0,-1-1-1,1 1 1,3-5-1,-2 0 14,0 1-1,-1-1 0,1 0 0,-1 0 0,-1 0 0,1 0 0,-1 0 0,0-1 1,-1 1-1,0-1 0,0 1 0,-1-1 0,0 0 0,0 1 0,0-1 0,-3-11 1,-3-4 90,0 0 0,-1 1 0,-2-1 0,-10-20 0,2 9 199,21 36-344,-1 0 0,1 0 0,-1 0 0,1 0 1,0-1-1,0 1 0,5 0 0,-2 1 0,31 8 0,1-1 0,78 8 0,-86-13 0,-21-3 0,-1 0 0,1-1 0,0-1 0,0 0 0,12-1 0,18-1 0,-49 6 0,0 1 0,1 0 0,0 0 0,0 1 0,-9 8 0,-16 12 0,24-20 0,0 1 0,0 0 0,1 1 0,0 0 0,0 1 0,0-1 0,-7 13 0,13-17 0,0-1 0,-1 1 0,1 0 0,1 0 0,-1 0 0,1 0 0,-1 0 0,1 1 0,0-1 0,1 0 0,-1 0 0,1 1 0,0-1 0,0 0 0,0 1 0,1-1 0,-1 0 0,1 1 0,0-1 0,0 0 0,0 0 0,3 5 0,-3-7 0,0 0 0,0 0 0,1 1 0,-1-1 0,0 0 0,1-1 0,-1 1 0,1 0 0,0 0 0,0-1 0,0 1 0,0-1 0,0 1 0,0-1 0,0 0 0,0 0 0,0 0 0,1 0 0,-1 0 0,0 0 0,1-1 0,-1 1 0,0-1 0,1 0 0,-1 1 0,1-1 0,-1 0 0,1-1 0,-1 1 0,1 0 0,-1-1 0,0 1 0,1-1 0,-1 0 0,0 0 0,1 0 0,-1 0 0,0 0 0,0 0 0,0 0 0,0-1 0,0 1 0,0-1 0,0 0 0,-1 1 0,1-1 0,-1 0 0,1 0 0,-1 0 0,1 0 0,-1 0 0,0-1 0,0 1 0,0 0 0,0-3 0,9-23 0,8-26 0,-17 49 0,0 0 0,0 0 0,-1 0 0,1 0 0,-1-1 0,0 1 0,-1 0 0,-1-9 0,0 7 0,2 12 0,3 13 0,4-4 0,-1 1 0,2-1 0,0-1 0,1 1 0,0-1 0,19 20 0,-27-32 0,0 0 0,1 1 0,-1-1 0,0 0 0,1 0 0,-1-1 0,1 1 0,-1 0 0,1 0 0,-1-1 0,1 1 0,0-1 0,-1 1 0,1-1 0,0 0 0,-1 0 0,1 1 0,0-1 0,3-1 0,-2 1 0,1-1 0,-1 0 0,1 0 0,-1-1 0,0 1 0,0-1 0,0 0 0,0 1 0,4-4 0,3-3 0,-1-1 0,0 0 0,0 0 0,10-15 0,-11 12 0,0-1 0,-1 0 0,0-1 0,4-15 0,5-8 0,-14 33 0,0-1 0,0 0 0,-1 0 0,1 0 0,-1 0 0,1-10 0,2 42 0,0 0 0,2 0 0,16 46 0,-20-67 0,13 33 0,-14-38 0,0 1 0,0 0 0,0 0 0,0 0 0,0-1 0,0 1 0,0 0 0,1-1 0,-1 1 0,0-1 0,1 0 0,0 1 0,-1-1 0,1 0 0,3 2 0,-3-3 0,-1 0 0,1 0 0,0 0 0,0 0 0,-1 0 0,1 0 0,0-1 0,-1 1 0,1 0 0,0-1 0,-1 1 0,1-1 0,-1 0 0,1 0 0,-1 1 0,1-1 0,-1 0 0,1 0 0,-1-1 0,0 1 0,0 0 0,0 0 0,1 0 0,-1-1 0,1-1 0,4-6 0,0 0 0,8-17 0,-12 21 0,65-144 0,-67 149 0,0-1 0,0 1 0,0 0 0,0-1 0,0 1 0,0 0 0,0-1 0,0 1 0,0 0 0,0 0 0,1-1 0,-1 1 0,0 0 0,0-1 0,0 1 0,0 0 0,1 0 0,-1-1 0,0 1 0,0 0 0,1 0 0,-1 0 0,0-1 0,1 1 0,-1 0 0,0 0 0,0 0 0,1 0 0,-1 0 0,0-1 0,1 1 0,-1 0 0,0 0 0,1 0 0,-1 0 0,0 0 0,1 0 0,-1 0 0,0 0 0,1 0 0,-1 0 0,0 0 0,1 1 0,-1-1 0,0 0 0,1 0 0,-1 0 0,0 0 0,1 1 0,12 15 0,-6-6 0,9 6 0,0-1 0,2 0 0,-1-1 0,2-2 0,0 1 0,33 14 0,-50-26 0,1 0 0,-1 0 0,0 0 0,1-1 0,-1 0 0,1 1 0,-1-1 0,1 0 0,-1 0 0,1 0 0,0 0 0,-1-1 0,0 1 0,1-1 0,-1 0 0,1 1 0,-1-1 0,0 0 0,1 0 0,-1-1 0,0 1 0,0 0 0,0-1 0,0 1 0,0-1 0,0 0 0,0 1 0,-1-1 0,1 0 0,0 0 0,-1 0 0,3-5 0,-2 2 0,1 0 0,-1-1 0,1 1 0,-2-1 0,1 1 0,-1-1 0,1 0 0,-2 1 0,1-1 0,0 0 0,-1 0 0,0 0 0,-2-8 0,2 10 0,-1 0 0,0 0 0,0 0 0,0 0 0,-1 1 0,1-1 0,-1 0 0,-3-5 0,4 8 0,0 0 0,0 0 0,0 0 0,0 1 0,0-1 0,0 0 0,0 1 0,-1-1 0,1 1 0,0-1 0,0 1 0,0-1 0,0 1 0,-1 0 0,1 0 0,0 0 0,0-1 0,-1 1 0,1 0 0,0 1 0,0-1 0,-1 0 0,1 0 0,0 0 0,0 1 0,0-1 0,-1 1 0,1-1 0,0 1 0,0-1 0,0 1 0,0 0 0,-1 0 0,-2 1 0,1 0 0,0 0 0,-1 1 0,1-1 0,0 1 0,0 0 0,1-1 0,-1 1 0,1 0 0,-1 1 0,1-1 0,0 0 0,0 1 0,0-1 0,-2 8 0,3-5 0,-1-1 0,1 1 0,0 0 0,1 0 0,-1 0 0,1 0 0,1-1 0,-1 1 0,1 0 0,1 6 0,0-5 0,-1 0 0,1 0 0,1-1 0,-1 1 0,1-1 0,0 0 0,1 0 0,-1 0 0,1 0 0,1 0 0,-1-1 0,1 0 0,-1 0 0,2 0 0,-1 0 0,0-1 0,1 0 0,8 5 0,-6-6 0,1-1 0,0 0 0,0 0 0,-1-1 0,1 0 0,0 0 0,0-1 0,0 0 0,13-3 0,7-1 0,44-12 0,-62 12 850,-5 2-5635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3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1 699 10344,'0'0'9715,"11"1"-9327,-2 0-296,15 1 426,38 0-1,-59-3-449,0 0 0,0 1 0,0-1 0,0 0 0,0 0 0,0 0 0,0-1 0,-1 1-1,1-1 1,0 0 0,-1 0 0,1 1 0,-1-2 0,0 1 0,0 0 0,0 0 0,0-1 0,0 1 0,0-1 0,-1 1 0,1-1 0,-1 0 0,1 0 0,-1 0 0,0 0-1,0 0 1,-1 0 0,2-4 0,-2 4-6,1-1 0,0 1-1,-1 0 1,0-1 0,0 1 0,0 0-1,0-1 1,0 1 0,-1 0-1,1-1 1,-1 1 0,0 0-1,0-1 1,0 1 0,0 0 0,-1 0-1,1 0 1,-1 0 0,0 0-1,0 1 1,0-1 0,0 0-1,-1 1 1,1 0 0,-4-4 0,4 5-29,0 1 1,1-1-1,-1 1 1,1-1-1,-1 1 1,0 0 0,1 0-1,-1-1 1,0 1-1,0 0 1,1 1-1,-1-1 1,0 0-1,1 0 1,-1 1 0,0-1-1,1 1 1,-1-1-1,1 1 1,-1 0-1,1 0 1,-1-1-1,1 1 1,-1 0 0,1 0-1,0 1 1,-1-1-1,-1 2 1,-2 3 51,0-1 0,0 1 0,1 0 0,0 0 0,-5 8 1,7-8-38,-1 0 0,1 0 0,0 0 1,0 0-1,1 0 0,0 0 0,0 0 1,0 1-1,1-1 0,0 0 0,0 0 1,1 1-1,0-1 0,0 0 0,0 0 1,1 0-1,-1 0 0,6 11 0,-3-8 27,1 0 0,0 0 0,1-1 0,0 1-1,0-1 1,1-1 0,-1 1 0,2-1 0,-1 0 0,1-1-1,10 7 1,-14-11-39,1 0 0,0 0 0,0 0 0,0-1 0,0 0 0,0 1 0,1-2 0,-1 1 0,0-1 0,0 0 0,1 0 0,-1 0 0,0-1 0,0 1 0,0-1 0,1-1 0,-1 1 0,0-1 0,6-2 0,8-4 63,-1-1-1,0-1 1,27-18 0,-13 6 134,0-2 0,-2 0 1,-1-2-1,26-31 0,-54 57-222,12-19 355,-12 18-344,-1 0 1,1 1-1,-1-1 0,0 0 0,1 0 1,-1 1-1,0-1 0,0 0 1,1 0-1,-1 1 0,0-1 0,0 0 1,0 0-1,0 0 0,0 1 0,0-1 1,0 0-1,-1 0 0,1 0 0,0 1 1,0-1-1,0 0 0,-1 0 0,0 0 1,0 1-7,0-1 0,0 1 0,0 0-1,0 0 1,0 0 0,0 0 0,0 1 0,0-1 0,0 0 0,0 0 0,0 0 0,0 1 0,1-1 0,-1 1 0,0-1 0,0 1 0,0-1 0,0 1 0,0-1-1,1 1 1,-1 0 0,-1 0 0,-1 1 27,-17 11 26,0 0 1,1 2-1,0 0 0,1 1 1,1 0-1,1 2 0,-29 38 1,43-53-64,0 1 0,-1 0 0,2 0 0,-1 0 0,0 0 0,1 0 0,0 1 0,0-1 0,0 0 0,0 0 0,1 1 0,0-1 0,0 1 0,0-1 0,0 0 0,1 1 0,1 7 0,-1-11-6,0 0 1,-1-1-1,1 1 0,0-1 1,-1 1-1,1-1 1,0 1-1,0-1 1,-1 1-1,1-1 1,0 0-1,0 0 1,0 1-1,-1-1 0,1 0 1,0 0-1,0 0 1,0 0-1,0 0 1,0 0-1,0 0 1,-1 0-1,1 0 1,0 0-1,0 0 0,0-1 1,0 1-1,-1 0 1,2-1-1,28-11 12,-14 3-12,0-1 0,-1-1 0,-1 0 0,0-1 0,0 0 0,18-22 0,5-4 0,-52 77 0,-125 312 0,124-307 0,-42 110 0,55-132 0,7-41 0,19-26 0,55-80 0,-23 40 0,71-90 0,-88 128 0,-3-2 0,55-98 0,-24 34 0,-66 113 0,0 0 0,0 0 0,0-1 0,0 1 0,0 0 0,1 0 0,-1 0 0,0 0 0,0-1 0,0 1 0,0 0 0,0 0 0,0 0 0,0 0 0,0-1 0,0 1 0,0 0 0,0 0 0,0 0 0,1 0 0,-1 0 0,0-1 0,0 1 0,0 0 0,0 0 0,0 0 0,1 0 0,-1 0 0,0 0 0,0 0 0,0 0 0,0 0 0,1 0 0,-1 0 0,0 0 0,0 0 0,0 0 0,0 0 0,1 0 0,-1 0 0,0 0 0,0 0 0,0 0 0,0 0 0,1 0 0,-1 0 0,0 0 0,0 0 0,0 0 0,0 0 0,1 0 0,-1 13 0,-4 16 0,4-29 0,-35 173 0,33-166 0,1 0 0,0 1 0,0-1 0,1 1 0,0-1 0,1 1 0,-1-1 0,3 10 0,-3-16 0,1-1 0,-1 1 0,0-1 0,1 1 0,-1-1 0,0 1 0,1-1 0,-1 1 0,0-1 0,1 1 0,-1-1 0,1 0 0,-1 1 0,1-1 0,-1 0 0,1 1 0,-1-1 0,1 0 0,0 1 0,-1-1 0,1 0 0,-1 0 0,1 0 0,0 0 0,-1 0 0,1 0 0,-1 0 0,1 0 0,0 0 0,-1 0 0,1 0 0,-1 0 0,1 0 0,0 0 0,-1 0 0,1-1 0,-1 1 0,1 0 0,0 0 0,-1-1 0,1 1 0,-1 0 0,1-1 0,23-17 0,-12 2 0,1 1 0,-2-1 0,0-1 0,15-31 0,-14 26 0,0 1 0,19-25 0,-31 46 0,0 0 0,0 0 0,0 0 0,0 0 0,0 0 0,0 0 0,0 0 0,0 0 0,0 1 0,0-1 0,0 0 0,0 0 0,0 0 0,0 0 0,0 0 0,0 0 0,0 0 0,0 0 0,0 0 0,0 0 0,0 0 0,0 0 0,1 0 0,-1 0 0,0 1 0,0-1 0,0 0 0,0 0 0,0 0 0,0 0 0,0 0 0,0 0 0,0 0 0,0 0 0,1 0 0,-1 0 0,0 0 0,0 0 0,0 0 0,0 0 0,0 0 0,0 0 0,0 0 0,0 0 0,0 0 0,0 0 0,1 0 0,-1-1 0,0 1 0,0 0 0,0 0 0,0 0 0,0 0 0,0 0 0,0 0 0,0 0 0,0 0 0,0 8 0,0-8 0,-3 10 0,2-1 0,-1 1 0,1 0 0,1 0 0,0 0 0,0 0 0,1 0 0,0 0 0,1 0 0,4 13 0,-5-20 0,0 0 0,0 0 0,0 1 0,1-1 0,-1 0 0,1 0 0,0 0 0,0-1 0,0 1 0,0 0 0,0-1 0,1 1 0,-1-1 0,1 0 0,0 0 0,0 0 0,0 0 0,0 0 0,0-1 0,0 1 0,0-1 0,0 0 0,0 0 0,1 0 0,-1 0 0,0-1 0,1 1 0,-1-1 0,1 0 0,-1 0 0,1 0 0,-1 0 0,6-2 0,4-1 0,-1 0 0,0-1 0,0 0 0,0-1 0,-1 0 0,20-12 0,62-50 0,-52 35 0,-4 9 0,-26 17 0,0-1 0,0-1 0,12-10 0,-16 8 0,-13 10 0,-20 13 0,24-12 0,-17 9 0,0 1 0,2 1 0,-29 24 0,37-28 0,1 0 0,0 0 0,1 1 0,0 0 0,0 0 0,1 0 0,0 1 0,-8 18 0,14-27 0,-1 1 0,0 0 0,1 0 0,-1-1 0,1 1 0,0 0 0,0 0 0,0-1 0,0 1 0,0 0 0,0 2 0,0-3 0,0-1 0,0 1 0,1-1 0,-1 1 0,0 0 0,0-1 0,1 1 0,-1-1 0,1 1 0,-1-1 0,0 1 0,1-1 0,-1 1 0,1-1 0,-1 1 0,1-1 0,-1 0 0,1 1 0,-1-1 0,1 0 0,0 1 0,1 0 0,0-1 0,0 0 0,1 0 0,-1 0 0,0 0 0,0 0 0,0 0 0,0 0 0,0-1 0,0 1 0,0-1 0,0 1 0,0-1 0,0 0 0,0 0 0,0 0 0,2-1 0,8-7 0,-1 0 0,0 0 0,0-1 0,0 0 0,-2-1 0,1-1 0,-1 1 0,9-17 0,-17 26 0,0-1 0,1 1 0,-1 0 0,1 0 0,0 0 0,0 0 0,0 0 0,0 0 0,0 0 0,3-2 0,-5 4 0,1 0 0,-1 0 0,0 0 0,1 0 0,-1 0 0,0 0 0,1 0 0,-1 0 0,0 0 0,1 0 0,-1 0 0,0 0 0,1 0 0,-1 0 0,0 0 0,1 1 0,-1-1 0,0 0 0,1 0 0,-1 0 0,0 0 0,1 1 0,-1-1 0,0 0 0,0 0 0,1 1 0,7 15 0,-6-11 0,0 0 0,0 1 0,0-1 0,1 0 0,0 0 0,0 0 0,0 0 0,1 0 0,-1-1 0,1 0 0,0 0 0,1 0 0,4 4 0,-6-6 0,0-1 0,0 1 0,0-1 0,0 0 0,1 0 0,-1 0 0,0 0 0,0 0 0,1-1 0,-1 0 0,0 1 0,1-1 0,-1 0 0,1-1 0,-1 1 0,0-1 0,0 1 0,1-1 0,-1 0 0,0 0 0,0 0 0,0-1 0,0 1 0,4-3 0,7-6 0,1 0 0,-1 0 0,-1-1 0,0-1 0,-1-1 0,0 1 0,-1-2 0,0 0 0,12-21 0,7-17 0,30-76 0,-53 114 0,17-40 0,-3-1 0,-1-1 0,-3 0 0,12-75 0,-29 128 0,1 0 0,-1 1 0,0-1 0,0 0 0,0 0 0,0 1 0,0-1 0,-1 0 0,0-3 0,1 6 0,0 0 0,0-1 0,-1 1 0,1 0 0,0 0 0,0 0 0,0-1 0,0 1 0,0 0 0,-1 0 0,1 0 0,0 0 0,0 0 0,0-1 0,-1 1 0,1 0 0,0 0 0,0 0 0,0 0 0,-1 0 0,1 0 0,0 0 0,0 0 0,-1 0 0,1 0 0,0 0 0,0 0 0,-1 0 0,1 0 0,0 0 0,0 0 0,0 0 0,-1 0 0,1 0 0,0 0 0,-14 12 0,5-1 0,2 0 0,0 1 0,0-1 0,1 2 0,0-1 0,1 1 0,1 0 0,-6 26 0,2-1 0,-3 72 0,8-49 0,2-1 0,9 73 0,-8-132 0,1 9 0,0 0 0,2 1 0,-1-1 0,1 0 0,4 10 0,-6-18 0,0 0 0,0-1 0,0 1 0,-1-1 0,1 1 0,1-1 0,-1 1 0,0-1 0,0 0 0,1 1 0,-1-1 0,0 0 0,1 0 0,-1 0 0,1 0 0,-1 0 0,1 0 0,0-1 0,-1 1 0,1 0 0,0-1 0,0 0 0,-1 1 0,1-1 0,0 0 0,0 0 0,0 0 0,-1 0 0,1 0 0,0 0 0,0 0 0,0-1 0,-1 1 0,1-1 0,0 1 0,2-2 0,10-5 0,-1 0 0,1-1 0,-1-1 0,0 0 0,-1-1 0,16-16 0,-16 15 0,-11 11 0,0-1 0,0 0 0,0 0 0,0 0 0,0 1 0,0-1 0,0 0 0,0 1 0,0-1 0,0 1 0,0 0 0,1-1 0,1 0 0,-2 2 0,-1-1 0,0 0 0,1 0 0,-1 0 0,1 0 0,-1 0 0,0 0 0,1 1 0,-1-1 0,1 0 0,-1 0 0,0 0 0,1 1 0,-1-1 0,0 0 0,0 1 0,1-1 0,-1 0 0,0 1 0,1-1 0,-1 0 0,0 1 0,0-1 0,0 0 0,0 1 0,1 0 0,0 4 0,0 1 0,0-1 0,-1 1 0,1-1 0,-1 8 0,1 15 0,0-24 0,0 0 0,1 1 0,-1-1 0,1 0 0,0 0 0,0 0 0,0 0 0,0 0 0,1-1 0,-1 1 0,1-1 0,5 5 0,-5-6 0,0 0 0,-1 0 0,1-1 0,1 1 0,-1-1 0,0 0 0,0 0 0,0 0 0,1-1 0,-1 1 0,0-1 0,1 0 0,-1 1 0,0-1 0,1-1 0,-1 1 0,5-2 0,4 0 0,0-1 0,0-1 0,-1 0 0,0 0 0,0-1 0,0-1 0,0 0 0,18-14 0,-18 15 0,-13 19 0,-6 9 0,4-12 0,1 0 0,0 0 0,-3 21 0,5-29 0,1 0 0,0 0 0,0 0 0,0-1 0,1 1 0,-1 0 0,0 0 0,1-1 0,0 1 0,0 0 0,0-1 0,0 1 0,0 0 0,0-1 0,1 0 0,-1 1 0,1-1 0,0 0 0,0 0 0,4 4 0,-5-5 0,0 0 0,0-1 0,0 1 0,0-1 0,0 1 0,1-1 0,-1 1 0,0-1 0,0 0 0,1 1 0,-1-1 0,0 0 0,0 0 0,1 0 0,-1 0 0,0 0 0,1 0 0,-1-1 0,0 1 0,0 0 0,0-1 0,1 1 0,-1-1 0,0 1 0,0-1 0,0 1 0,0-1 0,0 0 0,0 0 0,0 1 0,1-2 0,2-1 0,0-1 0,-1 1 0,0-1 0,0 1 0,0-1 0,5-8 0,-5 4 0,0-1 0,0 1 0,-1-1 0,0 0 0,-1 0 0,0 0 0,0 0 0,-1 0 0,0 0 0,-1 0 0,1 0 0,-2 1 0,1-1 0,-1 0 0,-1 0 0,0 1 0,-7-17 0,4 15 0,5 8 0,0 1 0,0-1 0,0 0 0,0 1 0,0-1 0,1 0 0,-1 0 0,1 0 0,-1-2 0,1 3 0,0 0 0,0 0 0,1 0 0,-1 0 0,0 1 0,1-1 0,-1 0 0,1 0 0,-1 0 0,1 1 0,-1-1 0,1 0 0,-1 0 0,1 1 0,0-1 0,-1 0 0,1 1 0,0-1 0,0 1 0,0-1 0,-1 1 0,1 0 0,1-1 0,6-3 0,-1 0 0,1 1 0,-1 0 0,1 0 0,0 1 0,0 0 0,0 0 0,1 1 0,-1 0 0,12 0 0,-16 1 0,0 1 0,0-1 0,0 1 0,0 0 0,0 0 0,0 0 0,0 1 0,-1-1 0,1 1 0,0 0 0,-1 0 0,1 0 0,-1 1 0,0-1 0,0 1 0,0 0 0,0-1 0,0 1 0,-1 1 0,1-1 0,-1 0 0,4 7 0,-1 2 0,0-1 0,-1 1 0,0 0 0,-1 0 0,-1 0 0,0 1 0,1 12 0,-3-25 0,0 1 0,0-1 0,0 1 0,0-1 0,0 1 0,0-1 0,0 0 0,0 1 0,0-1 0,0 1 0,1-1 0,-1 1 0,0-1 0,0 0 0,0 1 0,1-1 0,-1 0 0,0 1 0,0-1 0,1 0 0,-1 1 0,0-1 0,1 0 0,-1 1 0,0-1 0,1 0 0,-1 0 0,1 1 0,-1-1 0,0 0 0,1 0 0,-1 0 0,1 0 0,0 1 0,0-2 0,0 1 0,1 0 0,-1-1 0,0 1 0,0-1 0,1 1 0,-1-1 0,0 1 0,0-1 0,0 0 0,2-1 0,33-33 0,-31 29 0,61-57 0,-65 62 0,0 0 0,-1 1 0,1-1 0,0 0 0,0 1 0,0-1 0,0 0 0,0 1 0,0-1 0,0 1 0,0 0 0,0-1 0,0 1 0,1 0 0,-1 0 0,0 0 0,0 0 0,0 0 0,0 0 0,0 0 0,0 0 0,1 0 0,-1 0 0,0 0 0,0 1 0,0-1 0,0 1 0,0-1 0,0 0 0,0 1 0,0 0 0,0-1 0,0 1 0,0 0 0,0-1 0,-1 1 0,1 0 0,0 0 0,1 1 0,3 5 0,-1-1 0,0 1 0,0 0 0,5 11 0,-6-12 0,51 98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2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75 725 5016,'0'0'14593,"5"-12"-14291,2 0-209,-4 8-65,-1 0 1,0 0-1,0 0 1,0 0-1,0 0 1,-1-1-1,1 1 1,-1 0-1,0-1 1,-1 1-1,1-1 1,-1 1-1,0-1 0,0 0 1,-1-5-1,-40-282 1586,20 159-709,19 116-449,1-33-1,1 28 15,1 16-329,1 5-24,3 10 8,-2-5-129,16 33 36,-2 1-1,-1 1 1,15 56-1,-8-22 3,-8-20-3,14 94 1,-13-57-23,-4 19 60,-12-81 69,0-24-50,1-9 96,1-3-147,0 0 0,1 0 1,5-12-1,4-8 7,17-68 33,18-49 46,-39 125-110,1 1 0,0 1 1,2-1-1,0 2 0,17-21 1,2 2 21,55-68 150,-76 95-138,-8 9-41,0-1-1,0 1 0,0-1 1,0 0-1,0 1 0,-1-1 1,1 0-1,0 0 0,0 0 1,-1 0-1,1 1 1,0-1-1,-1 0 0,1 0 1,-1 0-1,1-1 0,-1 1 1,1 0-1,-1 0 0,0 0 1,0 0-1,1 0 0,-1 0 1,0-1-1,0 0 1,-14-2 56,-79-14 58,-128-8 0,124 11-20,63 8 0,-41-2 0,62 5-29,19-2-45,26-8-32,-29 13 6,253-74-188,-151 47-3425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3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17887,'0'0'3696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3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13864,'0'0'3111,"75"-52"-2399,-15 24 16,21-1-56,9 9 8,9 2-16,2 8 0,-2 6-40,-13 8 16,-7 6-176,-19 2 8,-11-4-136,-15-2 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3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331 661 10152,'0'0'5454,"-11"2"-5068,4 0-268,-8 2 293,-1 0 0,0-2 0,-21 2 0,36-4-385,1 0-1,0 0 1,0 0 0,0 0-1,-1 0 1,1-1 0,0 1-1,0 0 1,0 0 0,-1 0-1,1 0 1,0 0-1,0 0 1,0-1 0,0 1-1,-1 0 1,1 0 0,0 0-1,0 0 1,0-1 0,0 1-1,0 0 1,0 0 0,0-1-1,0 1 1,-1 0 0,1 0-1,0 0 1,0-1-1,0 1 1,0 0 0,0 0-1,0-1 1,0 1 0,0 0-1,0 0 1,0 0 0,1-1-1,-1 1 1,0 0 0,0 0-1,0 0 1,0-1-1,0 1 1,0 0 0,6-17 176,-2 8-33,119-339 2279,-42 114 472,-78 226-2554,0 0 1,-1 0 0,0 0-1,-1 0 1,1-13 0,-2 21-349,0 0 0,0 0 1,0 0-1,0 1 0,0-1 1,0 0-1,-1 0 1,1 0-1,0 0 0,0 0 1,0 0-1,0 0 1,0 0-1,0 0 0,0 0 1,0 0-1,-1 0 1,1 0-1,0 0 0,0 0 1,0 0-1,0 0 1,0 0-1,0 0 0,0 0 1,-1 0-1,1 0 1,0 0-1,0 0 0,0 0 1,0 0-1,0 0 1,0 0-1,0 0 0,0 0 1,0 0-1,-1-1 1,1 1-1,0 0 0,0 0 1,0 0-1,0 0 1,0 0-1,0 0 0,0 0 1,0 0-1,0 0 1,0-1-1,0 1 0,0 0 1,0 0-1,0 0 0,0 0 1,0 0-1,-8 12 350,-15 34 207,-27 78-1,-8 56-103,14-36-153,-129 312 499,165-436-777,-25 54 149,17-41 187,-14 44-1,25-68 254,9-25-489,4-4-138,5-13-2,1 0 0,2 0 0,1 2 1,33-45-1,-19 40 0,2 1 0,52-43 0,83-52 0,-120 94 0,-23 17 0,1 1 0,35-34 0,-60 51 0,12-8 0,-13 9 0,0 0 0,0 0 0,1 0 0,-1 0 0,0 0 0,0 0 0,0 0 0,0 1 0,0-1 0,0 0 0,1 0 0,-1 0 0,0 0 0,0 0 0,0 0 0,0 0 0,0 0 0,0 1 0,0-1 0,0 0 0,0 0 0,1 0 0,-1 0 0,0 0 0,0 1 0,0-1 0,0 0 0,0 0 0,0 0 0,0 0 0,0 0 0,0 1 0,0-1 0,0 0 0,0 0 0,0 0 0,0 0 0,0 0 0,0 1 0,0-1 0,-1 0 0,1 0 0,0 0 0,0 0 0,0 0 0,0 0 0,0 1 0,0-1 0,0 0 0,0 0 0,0 0 0,-1 0 0,1 0 0,0 0 0,0 0 0,0 0 0,0 0 0,0 1 0,-1-1 0,1 1 0,-33 59 0,21-40 0,0 2 0,1 0 0,2 0 0,-14 46 0,22-66 0,1-1 0,-1 1 0,1 0 0,0 0 0,0 0 0,0 0 0,0 0 0,0 0 0,0 0 0,0 0 0,1 0 0,-1 0 0,1 0 0,-1-1 0,1 1 0,0 0 0,1 3 0,-1-4 0,0 0 0,0 0 0,0 0 0,0-1 0,0 1 0,0 0 0,0 0 0,1-1 0,-1 1 0,0 0 0,0-1 0,1 1 0,-1-1 0,0 0 0,1 1 0,-1-1 0,0 0 0,1 0 0,1 0 0,1 0 0,-1 0 0,1-1 0,0 0 0,-1 1 0,1-1 0,-1 0 0,1-1 0,-1 1 0,0-1 0,1 1 0,-1-1 0,0 0 0,0 0 0,0-1 0,0 1 0,-1-1 0,4-2 0,1-6 0,-1 0 0,0 0 0,0-1 0,-1 1 0,-1-1 0,0 0 0,0-1 0,1-12 0,-1 8 0,1 0 0,0 1 0,9-20 0,-11 31 0,1-1 0,0 0 0,1 1 0,-1 0 0,9-7 0,3-4 0,-15 15 0,0 0 0,0-1 0,0 1 0,0 0 0,0 0 0,0 0 0,0 1 0,1-1 0,-1 0 0,0 0 0,1 1 0,-1-1 0,0 0 0,1 1 0,-1 0 0,1-1 0,-1 1 0,1 0 0,-1 0 0,1-1 0,-1 1 0,3 1 0,-2-1 0,0 1 0,0 0 0,0 0 0,0 0 0,-1 0 0,1 0 0,0 0 0,0 0 0,-1 0 0,1 1 0,0-1 0,-1 1 0,3 3 0,2 4 0,0 0 0,0 1 0,-1 0 0,7 18 0,-6-11 0,24 52 0,-26-62 0,0 1 0,0-1 0,1-1 0,0 1 0,0-1 0,1 1 0,6 4 0,-8-8 0,0-1 0,0 0 0,0 0 0,0 0 0,0-1 0,1 1 0,-1-1 0,0 0 0,1 0 0,-1-1 0,1 1 0,-1-1 0,1 0 0,-1 0 0,1-1 0,-1 1 0,1-1 0,5-1 0,5-2 0,0-1 0,0 0 0,27-13 0,-25 9 170,1-2 0,-2 0 0,1-1 0,17-16 0,-17 12-2562,18-23-1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4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1 337 8536,'0'0'13599,"1"-17"-13097,-1 9-426,0-5 39,1 0-1,1 1 0,0-1 0,0 1 1,1-1-1,1 1 0,9-23 0,-1 12 166,-3 4-6,0 1 0,1 1-1,0 0 1,2 0 0,0 1-1,22-22 1,-31 35-194,1 0 0,-1 1 1,0 0-1,1-1 0,-1 2 0,1-1 0,0 0 0,0 1 0,0-1 1,7 0-1,-10 1-49,0 1 0,1 0 0,-1 0-1,0 0 1,1 1 0,-1-1 0,0 0 0,0 0 0,1 1 0,-1-1 0,0 1 0,0-1 0,0 1 0,1-1 0,-1 1 0,0 0 0,0-1 0,0 1 0,0 0 0,0 0-1,0 0 1,0 0 0,-1 0 0,1 0 0,0 0 0,0 0 0,-1 0 0,1 0 0,-1 1 0,1-1 0,-1 0 0,1 0 0,-1 1 0,0-1 0,0 0 0,0 0 0,1 2-1,1 25 232,0 0 0,-2 0-1,-1 0 1,-6 37-1,7-60-218,-4 18 274,-1-1 0,0 0 0,-2 0 0,-15 35 0,20-53-151,1-1 0,-1 1 0,1 0 0,0-1 0,0 1-1,1 0 1,-1 5 0,9-16 427,13-15-586,-1-1 0,-1 0 0,20-32 0,19-24-12,-40 56 5,-7 8 0,1 1 0,0 0 0,1 0 0,0 2 0,1-1 0,21-13 0,-35 26 0,1 0 0,-1-1 0,1 1 0,-1 0 0,1 0 0,-1-1 0,1 1 0,0 0 0,-1 0 0,1 0 0,-1 0 0,1 0 0,-1 0 0,1 0 0,-1 0 0,1 0 0,0 0 0,-1 0 0,1 0 0,-1 0 0,1 0 0,-1 0 0,1 0 0,-1 1 0,1-1 0,-1 0 0,2 1 0,-2 0 0,1 0 0,0-1 0,-1 1 0,1 0 0,0 0 0,-1 0 0,1 0 0,-1 0 0,0 0 0,1 1 0,-1-1 0,0 0 0,1 1 0,-1 40 0,0-37 0,-2 11 0,-1-1 0,0 1 0,-7 18 0,-5 30 0,14-63 0,1-1 0,0 0 0,0 0 0,0 0 0,0 1 0,0-1 0,0 0 0,0 0 0,0 0 0,0 1 0,0-1 0,-1 0 0,1 0 0,0 1 0,0-1 0,0 0 0,1 0 0,-1 1 0,0-1 0,0 0 0,0 0 0,0 0 0,0 1 0,0-1 0,0 0 0,0 0 0,0 0 0,0 1 0,1-1 0,-1 0 0,0 0 0,0 0 0,0 1 0,0-1 0,0 0 0,1 0 0,-1 0 0,0 0 0,0 0 0,0 0 0,1 1 0,-1-1 0,0 0 0,12-8 0,20-28 0,-21 23 0,-2 3 0,6-6 0,0-1 0,32-25 0,-46 41 0,0 1 0,-1-1 0,1 1 0,0 0 0,-1-1 0,1 1 0,0-1 0,-1 1 0,1 0 0,0-1 0,0 1 0,-1 0 0,1 0 0,0 0 0,0 0 0,0 0 0,-1 0 0,1 0 0,0 0 0,0 0 0,0 0 0,-1 0 0,1 0 0,0 1 0,0-1 0,0 1 0,0 0 0,0-1 0,0 1 0,0 0 0,0 0 0,0 0 0,-1 0 0,1 0 0,0 0 0,-1 1 0,1-1 0,-1 0 0,1 0 0,0 2 0,1 7 0,0 0 0,-1 0 0,1 14 0,-1-12 0,-1 2 0,4 29 0,-4-41 0,1-1 0,-1 0 0,0 0 0,0 0 0,0 0 0,1 0 0,-1 0 0,0 1 0,1-1 0,-1 0 0,1 0 0,-1 0 0,1 0 0,0 0 0,0-1 0,-1 1 0,1 0 0,0 0 0,0 0 0,0-1 0,0 1 0,0 0 0,-1-1 0,1 1 0,1-1 0,0 2 0,4-2 0,0 0 0,-1-1 0,1 0 0,0 1 0,-1-2 0,1 1 0,-1-1 0,1 1 0,-1-1 0,0-1 0,0 1 0,8-6 0,6-5 0,32-29 0,-10 8 0,-6 6 0,-35 30 0,0 1 0,-1 0 0,1-1 0,-1 1 0,0 0 0,0-1 0,-1 6 0,1-7 0,-8 21 0,1 0 0,0 1 0,-5 35 0,12-56 0,1-1 0,-1 1 0,1-1 0,0 1 0,0 0 0,0-1 0,0 1 0,0 0 0,0-1 0,0 1 0,1 0 0,-1-1 0,0 1 0,1-1 0,0 1 0,-1-1 0,1 1 0,0-1 0,0 1 0,0-1 0,-1 1 0,2-1 0,-1 0 0,0 0 0,0 0 0,0 1 0,0-1 0,1 0 0,-1 0 0,1-1 0,-1 1 0,1 0 0,-1 0 0,1-1 0,-1 1 0,1-1 0,-1 1 0,1-1 0,0 0 0,-1 0 0,3 1 0,2-2 0,0 1 0,-1-1 0,1 1 0,-1-1 0,1-1 0,-1 1 0,1-1 0,-1 0 0,0 0 0,9-6 0,-5 2 0,-1 0 0,0 0 0,0 0 0,-1-1 0,0 0 0,11-15 0,-16 19 0,0 0 0,0 0 0,0 0 0,0 0 0,-1 0 0,1 0 0,-1 0 0,0-1 0,0 1 0,0-1 0,0 1 0,-1-1 0,0 1 0,1-1 0,-1 1 0,0-1 0,-1 0 0,1 1 0,-1-1 0,1 1 0,-1-1 0,-2-5 0,1 7 0,0-1 0,0 0 0,-1 1 0,1-1 0,0 1 0,-1 0 0,0-1 0,0 1 0,1 0 0,-1 1 0,0-1 0,-1 1 0,1-1 0,0 1 0,-6-2 0,-23-12 0,2 2 0,31 12 0,0 0 0,0 0 0,0 0 0,1 0 0,-1 0 0,0 0 0,0 0 0,1 0 0,-1 1 0,0-1 0,1 0 0,-1 1 0,1-1 0,-1 1 0,2 0 0,-2-1 0,32-9 0,52-11 0,-71 19 0,1 0 0,-1 1 0,0 0 0,1 1 0,-1 1 0,23 4 0,-34-5 0,0 1 0,0 0 0,0 0 0,0 0 0,-1 0 0,1 0 0,0 0 0,0 1 0,-1 0 0,1-1 0,-1 1 0,1 0 0,-1 0 0,0 0 0,0 1 0,0-1 0,0 0 0,0 1 0,-1-1 0,1 1 0,-1 0 0,1 0 0,-1-1 0,1 4 0,0 4 0,0 0 0,-1 1 0,0-1 0,0 0 0,-2 17 0,0-2 0,1-25 0,0-1 0,0 1 0,0 0 0,0 0 0,1 0 0,-1-1 0,0 1 0,0 0 0,0 0 0,0 0 0,0-1 0,1 1 0,-1 0 0,0 0 0,0 0 0,0 0 0,1 0 0,-1 0 0,0 0 0,0-1 0,0 1 0,1 0 0,-1 0 0,0 0 0,0 0 0,1 0 0,-1 0 0,0 0 0,0 0 0,1 0 0,-1 0 0,0 0 0,0 0 0,1 0 0,-1 0 0,0 0 0,0 1 0,0-1 0,1 0 0,-1 0 0,0 0 0,0 0 0,0 0 0,1 0 0,-1 1 0,0-1 0,0 0 0,0 0 0,0 0 0,1 1 0,-1-1 0,0 0 0,0 0 0,0 0 0,0 1 0,0-1 0,0 0 0,0 0 0,0 0 0,0 1 0,0-1 0,0 0 0,0 0 0,0 1 0,0-1 0,0 0 0,0 0 0,0 1 0,15-18 0,13-21 0,65-66 0,-92 102 0,1 1 0,0-1 0,-1 1 0,1 0 0,0-1 0,0 1 0,0 0 0,0 0 0,0 0 0,0 0 0,0 1 0,0-1 0,4 0 0,-5 1 0,0 0 0,0 0 0,0 0 0,0 1 0,0-1 0,0 1 0,0-1 0,0 1 0,0-1 0,0 1 0,0-1 0,0 1 0,0 0 0,0 0 0,0-1 0,0 1 0,-1 0 0,1 0 0,0 0 0,-1 0 0,1 0 0,-1 0 0,1 0 0,-1 0 0,1 0 0,-1 0 0,1 2 0,2 8 0,0 1 0,0-1 0,-1 1 0,-1 0 0,0 0 0,-1 13 0,0-13 0,0 0 0,1 0 0,0-1 0,1 1 0,1 0 0,4 14 0,-6-24 0,0 0 0,0 0 0,0 0 0,0 0 0,0-1 0,0 1 0,1 0 0,-1-1 0,1 1 0,-1-1 0,1 1 0,0-1 0,-1 0 0,1 1 0,0-1 0,0 0 0,0 0 0,0-1 0,0 1 0,0 0 0,0-1 0,0 1 0,0-1 0,0 0 0,0 1 0,3-1 0,4 0 0,0-1 0,-1 0 0,1-1 0,16-4 0,-17 4 0,21-7 0,-1-1 0,0-2 0,45-26 0,8-4 0,-65 36 0,-10 8 0,-16 18 0,4-10 0,-22 32 0,19-30 0,0 1 0,1 0 0,0 1 0,-6 17 0,14-30 0,-1 0 0,1 0 0,-1 0 0,1 0 0,0 1 0,-1-1 0,1 0 0,0 0 0,0 1 0,0-1 0,0 0 0,0 0 0,0 1 0,0-1 0,1 0 0,-1 0 0,0 0 0,1 1 0,-1-1 0,1 0 0,-1 0 0,1 0 0,0 0 0,-1 0 0,1 0 0,0 0 0,0 0 0,-1 0 0,1 0 0,0 0 0,0 0 0,0-1 0,0 1 0,0 0 0,1-1 0,-1 1 0,0-1 0,0 1 0,0-1 0,2 1 0,1 0 0,0 0 0,1-1 0,-1 1 0,0-1 0,0 0 0,0 0 0,0 0 0,0 0 0,0-1 0,1 0 0,4-1 0,-2-1 0,0-1 0,1 1 0,-1-1 0,-1-1 0,1 1 0,-1-1 0,0 0 0,0-1 0,0 0 0,-1 0 0,1 0 0,7-12 0,-10 12 0,1 1 0,-1-1 0,0 0 0,-1 0 0,1 0 0,-1 0 0,0-1 0,-1 1 0,0 0 0,0-1 0,0 1 0,-1-1 0,0 1 0,0-1 0,0 0 0,-2-8 0,0 11 0,1 1 0,-1 0 0,0 0 0,0-1 0,0 1 0,0 0 0,0 1 0,0-1 0,-1 0 0,0 1 0,1-1 0,-1 1 0,0 0 0,0 0 0,0 0 0,-1 0 0,1 1 0,0-1 0,-1 1 0,-4-2 0,-17-9 0,17 6 0,9 2 0,13 0 0,-7 3 0,105-23 579,-62 13-5093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4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115 471 8240,'0'0'4200,"10"-1"-3855,3-1-175,33-1 1764,-46 4-1777,0 0 1,0 0-1,0 0 1,0 1 0,-1-1-1,1 0 1,0 0-1,0 0 1,-1 0-1,1 0 1,-1 0-1,0 2 1,-39 25 993,29-20-837,-1-1 0,-14 15 0,23-19-269,-9 8 433,0 0-1,1 1 0,0 0 1,-15 25-1,24-32-306,-1-1 0,1 1 0,0 0 0,1-1 0,-1 1 0,1 0 0,0 0 0,0 0 0,1 0-1,-1 1 1,1-1 0,0 0 0,1 0 0,-1 0 0,1 0 0,0 0 0,0 0 0,0 0 0,5 8 0,-5-10-77,0 0 0,1 0 1,-1 0-1,1 0 0,0 0 1,-1-1-1,1 1 0,1-1 1,-1 1-1,0-1 0,1 0 1,-1 0-1,1 0 1,0 0-1,-1 0 0,1-1 1,0 1-1,0-1 0,0 0 1,0 0-1,0 0 0,0 0 1,6 0-1,3 0 181,1-1 0,-1 0 0,1-1-1,23-5 1,22-1 1062,-53 7-1248,0-1 0,0 0-1,-1 0 1,1-1-1,-1 1 1,1-1 0,-1 0-1,1 0 1,-1-1-1,0 1 1,0-1 0,0 0-1,0 0 1,-1 0-1,1-1 1,4-5 0,2-3 260,0-1 0,-1 0 0,15-27 0,10-30-349,40-115 0,-48 108 0,69-229 0,-91 289 0,-6 19 0,-10 30 0,-27 102 0,-42 268 0,79-388 0,2-12 0,-1 1 0,1-1 0,-1 1 0,1-1 0,0 1 0,0-1 0,0 1 0,1 4 0,-1-7 0,0 0 0,0 0 0,1 1 0,-1-1 0,0 0 0,0 0 0,0 0 0,1 0 0,-1 0 0,0 0 0,0 0 0,0 0 0,1 0 0,-1 0 0,0 0 0,0 0 0,0 1 0,1-1 0,-1-1 0,0 1 0,0 0 0,1 0 0,-1 0 0,0 0 0,0 0 0,0 0 0,1 0 0,-1 0 0,0 0 0,0 0 0,0 0 0,0 0 0,1-1 0,-1 1 0,0 0 0,16-14 0,32-38 0,-28 28 0,34-31 0,-53 54 0,0 1 0,-1-1 0,1 0 0,0 1 0,0-1 0,0 0 0,0 1 0,0-1 0,0 1 0,0-1 0,0 1 0,0 0 0,0-1 0,0 1 0,0 0 0,0 0 0,0 0 0,2 0 0,-3 0 0,1 0 0,0 0 0,-1 1 0,1-1 0,0 0 0,-1 1 0,1-1 0,-1 1 0,1-1 0,-1 1 0,1-1 0,-1 1 0,1-1 0,-1 1 0,0-1 0,1 1 0,-1 0 0,0-1 0,1 1 0,-1 0 0,0 0 0,2 6 0,0 0 0,-1 1 0,-1-1 0,1 12 0,0-6 0,1 39 0,-2-34 0,0-1 0,2 1 0,0 0 0,1 0 0,1-1 0,7 23 0,-10-38 0,-1-1 0,1 1 0,-1-1 0,1 0 0,0 1 0,0-1 0,0 0 0,0 1 0,0-1 0,0 0 0,0 0 0,0 0 0,0 0 0,1 0 0,-1 0 0,0 0 0,1 0 0,-1-1 0,1 1 0,-1 0 0,1-1 0,2 1 0,-1-1 0,-1 0 0,1 0 0,-1 0 0,1 0 0,-1-1 0,1 0 0,-1 1 0,1-1 0,-1 0 0,1 0 0,-1 0 0,4-3 0,3-2 0,-1 0 0,1-1 0,-2 0 0,1 0 0,12-17 0,-5 4 0,-2-1 0,-1 0 0,0-1 0,-2-1 0,-1 1 0,11-39 0,-19 59 0,-1 0 0,1 0 0,-1 0 0,1 0 0,0 0 0,0 1 0,0-1 0,0 0 0,0 0 0,1 1 0,-1-1 0,2-1 0,-2 2 0,0 1 0,-1-1 0,1 1 0,0-1 0,0 1 0,0 0 0,0-1 0,0 1 0,-1 0 0,1-1 0,0 1 0,0 0 0,0 0 0,0 0 0,0 0 0,0 0 0,0 0 0,0 0 0,1 1 0,1 0 0,0 0 0,-1 0 0,1 1 0,-1-1 0,0 1 0,1 0 0,-1 0 0,0 0 0,0 0 0,0 0 0,0 0 0,-1 0 0,1 0 0,0 1 0,-1-1 0,2 5 0,20 54 0,-20-50 0,0-1 0,0 1 0,2 0 0,-1-1 0,1 0 0,1 0 0,0-1 0,11 15 0,-13-21 0,-1 0 0,1-1 0,-1 1 0,1-1 0,0 0 0,0 0 0,0-1 0,0 1 0,1-1 0,-1 0 0,0 0 0,0 0 0,1-1 0,-1 1 0,1-1 0,-1 0 0,0 0 0,1-1 0,-1 1 0,0-1 0,8-2 0,0 0 0,-1-1 0,1 0 0,-1-1 0,0 0 0,0-1 0,16-11 0,-15 8 0,-10 6 0,1 1 0,0-1 0,1 1 0,-1 0 0,0 0 0,1 0 0,-1 0 0,4-1 0,-7 6 0,0-1 0,0 0 0,0 0 0,-1 0 0,1 0 0,-1 0 0,0 1 0,0-1 0,1 0 0,-1 0 0,-2 1 0,0 7 0,0-4 0,1 1 0,0-1 0,0 1 0,1 0 0,0 0 0,1 0 0,-1 0 0,2 12 0,-1-16 0,1-1 0,-1 1 0,1-1 0,0 0 0,0 0 0,0 1 0,0-1 0,0 0 0,0 0 0,0 0 0,1 0 0,-1 0 0,1 0 0,0 0 0,-1-1 0,1 1 0,0-1 0,0 1 0,0-1 0,0 0 0,0 1 0,1-1 0,-1 0 0,0-1 0,0 1 0,1 0 0,-1-1 0,1 1 0,2 0 0,-3-1 0,0 0 0,0 0 0,0 0 0,0 0 0,0-1 0,0 1 0,0-1 0,0 1 0,0-1 0,0 1 0,0-1 0,0 0 0,0 0 0,0 0 0,0 0 0,-1-1 0,1 1 0,0 0 0,-1-1 0,1 1 0,-1-1 0,1 1 0,-1-1 0,0 0 0,2-3 0,1-1 0,-1-1 0,0 1 0,0-1 0,0 0 0,-1 0 0,2-9 0,-2 7 0,-1 0 0,0 1 0,-1-1 0,0 0 0,-1 0 0,1 0 0,-2 0 0,-2-11 0,3 16 0,0 1 0,0-1 0,0 0 0,-1 1 0,0-1 0,0 1 0,0-1 0,0 1 0,0 0 0,-1 0 0,1 0 0,-1 0 0,0 0 0,0 1 0,0-1 0,0 1 0,0 0 0,0-1 0,-1 2 0,-7-4 0,9 4 0,0 0 0,0 1 0,0-1 0,0 0 0,0 0 0,0 0 0,0-1 0,0 1 0,-3-3 0,5 4 0,0 0 0,0 0 0,-1-1 0,1 1 0,0 0 0,0 0 0,0 0 0,0 0 0,0-1 0,0 1 0,0 0 0,0 0 0,0 0 0,0-1 0,0 1 0,0 0 0,0 0 0,0 0 0,0 0 0,0-1 0,0 1 0,0 0 0,0 0 0,0 0 0,0-1 0,0 1 0,0 0 0,1 0 0,-1 0 0,0 0 0,0 0 0,0-1 0,0 1 0,0 0 0,0 0 0,1 0 0,-1 0 0,0 0 0,16-5 0,43-5 0,88-2 0,-141 12 0,0 1 0,1-1 0,-1 1 0,0 0 0,1 0 0,-1 1 0,0-1 0,0 1 0,0 1 0,-1-1 0,1 1 0,0 0 0,-1 1 0,0-1 0,0 1 0,8 7 0,-9-7 0,-1 0 0,0 1 0,0 0 0,0-1 0,0 1 0,0 0 0,-1 1 0,0-1 0,0 0 0,-1 1 0,0-1 0,1 1 0,-2-1 0,1 1 0,-1-1 0,0 1 0,0 0 0,0-1 0,-2 8 0,1-3 0,-1 0 0,0-1 0,1 2 0,1-1 0,0 0 0,1 13 0,-1-23 0,0 0 0,1 0 0,-1 0 0,0 0 0,0 1 0,1-1 0,-1 0 0,0 0 0,0 0 0,1 0 0,-1 0 0,0 0 0,1 0 0,-1 0 0,0 0 0,0 0 0,1 0 0,-1 0 0,0 0 0,1 0 0,-1 0 0,0 0 0,1 0 0,-1 0 0,0 0 0,0 0 0,1 0 0,-1-1 0,0 1 0,0 0 0,1 0 0,-1 0 0,0 0 0,0-1 0,1 1 0,10-7 0,10-11 0,37-38 0,0 0 0,-52 50 0,2-1 0,0 0 0,0 1 0,1 0 0,11-6 0,-19 11 0,0 0 0,0 1 0,0-1 0,0 1 0,0-1 0,0 1 0,0 0 0,0-1 0,0 1 0,0 0 0,1 0 0,-1-1 0,0 1 0,0 0 0,0 0 0,0 0 0,0 1 0,0-1 0,1 0 0,-1 0 0,0 1 0,0-1 0,0 0 0,0 1 0,0-1 0,0 1 0,0-1 0,0 1 0,0 0 0,0-1 0,0 1 0,-1 0 0,1 0 0,0 0 0,0 0 0,-1-1 0,1 1 0,0 0 0,-1 0 0,1 0 0,-1 0 0,1 1 0,-1-1 0,0 0 0,0 0 0,1 0 0,-1 0 0,0 0 0,0 2 0,1 5 0,0-1 0,-1 1 0,-1 15 0,0-16 0,1 0 0,0 0 0,0 0 0,0 0 0,3 11 0,-3-18 0,0 1 0,0-1 0,1 0 0,-1 0 0,0 1 0,0-1 0,0 0 0,0 0 0,0 0 0,1 1 0,-1-1 0,0 0 0,0 0 0,0 0 0,1 1 0,-1-1 0,0 0 0,0 0 0,0 0 0,1 0 0,-1 0 0,0 0 0,0 0 0,1 0 0,-1 1 0,0-1 0,1 0 0,-1 0 0,0 0 0,0 0 0,1 0 0,-1 0 0,0 0 0,1-1 0,13-4 0,14-15 0,-24 17 0,25-20 0,-16 12 0,0 1 0,28-16 0,-40 25 0,-1 1 0,1-1 0,0 1 0,0-1 0,0 1 0,0 0 0,-1-1 0,1 1 0,0 0 0,0-1 0,0 1 0,0 0 0,0 0 0,0 0 0,0 0 0,0 0 0,0 0 0,0 0 0,0 0 0,0 0 0,0 1 0,-1-1 0,1 0 0,0 0 0,0 1 0,0-1 0,0 1 0,0-1 0,-1 1 0,1-1 0,0 1 0,0 0 0,-1-1 0,1 1 0,0 0 0,-1-1 0,1 1 0,-1 0 0,1 0 0,-1 0 0,1 0 0,1 5 0,0 0 0,-1 0 0,1 0 0,-1 0 0,0 10 0,1 6 0,-1-20 0,-1-1 0,1 1 0,-1 0 0,1 0 0,0 0 0,0 0 0,0-1 0,0 1 0,0 0 0,0-1 0,1 1 0,-1-1 0,0 0 0,1 1 0,-1-1 0,1 0 0,-1 0 0,1 0 0,0 0 0,0 0 0,-1 0 0,1 0 0,0 0 0,0-1 0,0 1 0,0-1 0,0 1 0,0-1 0,0 0 0,-1 0 0,1 0 0,0 0 0,0 0 0,0 0 0,4-2 0,7 0 0,0-1 0,0-1 0,0 0 0,14-6 0,-16 5 0,142-69 0,-83 38 0,-70 35 0,-8 5 0,-17 12 0,-13 15 0,25-22 0,1 1 0,0 1 0,0-1 0,1 2 0,-13 18 0,23-29 0,0 0 0,0 1 0,0-1 0,0 1 0,0-1 0,1 1 0,-1-1 0,1 1 0,-1-1 0,1 1 0,0-1 0,-1 1 0,1 0 0,0-1 0,0 1 0,0 0 0,0-1 0,1 3 0,-1-3 0,1 0 0,0 0 0,-1 0 0,1 1 0,0-1 0,-1 0 0,1 0 0,0-1 0,0 1 0,0 0 0,0 0 0,0 0 0,0-1 0,0 1 0,0 0 0,0-1 0,0 1 0,2 0 0,1 0 0,0 0 0,0 0 0,0 0 0,0-1 0,1 1 0,-1-1 0,0 0 0,0 0 0,0-1 0,0 1 0,0-1 0,0 0 0,4-1 0,9-7 0,0 1 0,-1-2 0,0 0 0,15-13 0,-13 10 0,-17 12 0,1-1 0,0 1 0,0 0 0,0 0 0,0 0 0,0 0 0,0 0 0,3-1 0,-4 2 0,-1 0 0,1 0 0,-1 0 0,1 1 0,-1-1 0,1 0 0,-1 0 0,1 0 0,-1 0 0,0 1 0,1-1 0,-1 0 0,1 0 0,-1 1 0,0-1 0,1 0 0,-1 1 0,0-1 0,1 0 0,-1 1 0,0-1 0,1 1 0,-1-1 0,0 0 0,0 1 0,0-1 0,1 1 0,-1-1 0,0 1 0,0-1 0,0 1 0,0-1 0,0 1 0,0-1 0,0 1 0,0-1 0,0 0 0,0 1 0,0-1 0,0 1 0,0-1 0,-1 1 0,1 9 0,0 0 0,1 0 0,0 0 0,1 0 0,0 0 0,0 0 0,7 17 0,-8-25 0,1 1 0,-1 0 0,1 0 0,0-1 0,0 1 0,0-1 0,0 1 0,0-1 0,0 0 0,1 0 0,-1 0 0,1 0 0,0 0 0,-1-1 0,1 1 0,0-1 0,0 1 0,0-1 0,0 0 0,0 0 0,0-1 0,0 1 0,0-1 0,1 1 0,-1-1 0,0 0 0,0 0 0,0-1 0,4 0 0,6-1 0,0-1 0,-1 0 0,0-1 0,1 0 0,-1-1 0,-1-1 0,1 0 0,-1 0 0,0-1 0,20-17 0,-9 4 0,-1 0 0,0-2 0,30-42 0,-31 34 0,-1-1 0,-1-1 0,-2 0 0,12-37 0,39-141 0,-51 156 0,-15 50 0,0 0 0,0 0 0,0 0 0,-1 0 0,0-7 0,0 10 0,0 1 0,0 0 0,0-1 0,0 1 0,0 0 0,0-1 0,0 1 0,0 0 0,0 0 0,0-1 0,0 1 0,0 0 0,-1-1 0,1 1 0,0 0 0,0 0 0,0-1 0,0 1 0,-1 0 0,1 0 0,0 0 0,0-1 0,-1 1 0,1 0 0,0 0 0,0 0 0,-1-1 0,1 1 0,-1 0 0,0 0 0,1 0 0,-1 1 0,0-1 0,0 0 0,0 1 0,0-1 0,1 1 0,-1-1 0,0 1 0,0-1 0,1 1 0,-1-1 0,1 1 0,-1 0 0,0-1 0,0 2 0,-5 6 0,0 0 0,0 1 0,0 0 0,1 0 0,1 1 0,0-1 0,-5 17 0,-15 72 0,18-46 0,2 0 0,5 97 0,0-121 0,-1-22 0,0 0 0,1 0 0,0 0 0,0 0 0,1 0 0,-1 0 0,1 0 0,0 0 0,6 9 0,-7-13 0,0 0 0,1 0 0,-1 0 0,1-1 0,0 1 0,-1 0 0,1-1 0,0 1 0,0-1 0,0 0 0,0 1 0,0-1 0,1 0 0,-1 0 0,0 0 0,0-1 0,1 1 0,-1 0 0,0-1 0,1 0 0,-1 1 0,1-1 0,-1 0 0,0 0 0,1-1 0,-1 1 0,4-1 0,6-3 0,0 0 0,0-1 0,-1-1 0,1 0 0,-1 0 0,0-1 0,18-16 0,-6 7 0,3-7 0,-22 19 0,1-1 0,-1 1 0,1 0 0,0 0 0,1 0 0,-1 1 0,0 0 0,1 0 0,11-4 0,-17 7 0,1 0 0,-1 0 0,1 1 0,0-1 0,-1 0 0,1 0 0,-1 1 0,1-1 0,-1 1 0,1-1 0,-1 0 0,1 1 0,-1-1 0,1 1 0,-1-1 0,1 1 0,-1 0 0,0-1 0,1 1 0,-1-1 0,0 1 0,0 0 0,0-1 0,1 1 0,-1-1 0,0 1 0,0 0 0,0-1 0,0 1 0,0 0 0,0-1 0,0 1 0,0 1 0,-1 30 0,1-25 0,0 3 0,0 0 0,0 0 0,1 0 0,1 0 0,3 16 0,-4-24 0,0 0 0,0 0 0,0 1 0,0-1 0,0 0 0,1 0 0,-1 0 0,1 0 0,-1 0 0,1 0 0,0-1 0,0 1 0,0-1 0,0 1 0,0-1 0,0 1 0,0-1 0,0 0 0,0 0 0,1 0 0,-1 0 0,0-1 0,1 1 0,-1-1 0,1 1 0,-1-1 0,5 0 0,8 0 0,0 0 0,-1-2 0,1 0 0,-1 0 0,1-2 0,13-4 0,85-38 0,-58 23 0,-2-1 0,-26 11 0,38-12 0,-64 25 0,-1 0 0,1-1 0,0 1 0,-1 0 0,1-1 0,0 1 0,-1 0 0,1 0 0,0 0 0,-1 0 0,1 0 0,0 0 0,0 0 0,-1 0 0,1 0 0,0 0 0,-1 0 0,1 0 0,0 1 0,-1-1 0,1 0 0,0 0 0,-1 1 0,2-1 0,-2 1 0,0 0 0,0 0 0,0 0 0,0 0 0,0 0 0,0 0 0,0 0 0,-1 0 0,1 0 0,0 0 0,-1 0 0,1 0 0,0 0 0,-1 0 0,1 0 0,-1 0 0,1 0 0,-2 0 0,-10 23 0,2-1 0,-9 27 0,17-43 0,1-6 0,1 1 0,-1-1 0,1 1 0,0-1 0,0 1 0,0-1 0,-1 1 0,1-1 0,0 1 0,1-1 0,-1 1 0,0-1 0,0 1 0,1-1 0,-1 0 0,1 1 0,-1-1 0,1 1 0,0-1 0,0 2 0,1 0 0,0-1 0,1 0 0,-1 1 0,0-1 0,1 0 0,-1 0 0,1 0 0,0-1 0,3 3 0,4 0 0,-1 0 0,1 0 0,0-1 0,20 3 0,-11-4 0,1 0 0,34-3 0,-7-1 0,-45 2 32,0 0 0,0-1 0,0 1-1,0-1 1,0 1 0,0-1 0,0 0 0,0 0 0,0 0 0,0 0-1,0 0 1,2-2 0,7-4-4381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4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19295,'0'0'4040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4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17183,'0'0'1440,"76"-36"-312,-1 6 8,13-9-96,13 3 0,0 12-224,-4 2 0,-15 10-224,-5 6 16,-17 4-200,-9 2 16,-9 0-144,-10-4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4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124 644 11352,'0'0'11518,"11"-9"-11139,4-4-218,40-37 775,-52 50-484,-3 7-203,-4 16 33,-66 221 1017,-2 10-63,15-61 692,53-165-950,4-21-32,4-20-288,25-95-603,5 1 0,5 2 0,4 2 0,4 2 0,5 2 0,79-113 0,-121 198-55,-5 6 0,0 1 0,0-1 0,1 1 0,0 1 0,0-1 0,12-8 0,-18 14 0,1 0 0,0 1 0,0 0 0,-1-1 0,1 1 0,0-1 0,0 1 0,0 0 0,0 0 0,0-1 0,0 1 0,-1 0 0,1 0 0,0 0 0,0 0 0,0 0 0,0 0 0,0 0 0,0 0 0,0 1 0,0-1 0,-1 0 0,1 1 0,0-1 0,0 0 0,1 1 0,0 1 0,0-1 0,0 1 0,-1 0 0,1 0 0,0 0 0,-1 0 0,1 0 0,-1 0 0,2 4 0,1 3 0,0 0 0,0 0 0,3 19 0,-4-9 0,-1 1 0,-1-1 0,-1 1 0,-1-1 0,0 0 0,-2 1 0,0-1 0,-1 0 0,-1 0 0,0-1 0,-2 1 0,0-1 0,-1-1 0,-1 1 0,0-1 0,-2-1 0,0 0 0,-19 22 0,27-35 0,-1 0 0,1 0 0,0 0 0,-1-1 0,0 0 0,1 0 0,-1 0 0,0 0 0,0 0 0,0-1 0,0 1 0,0-1 0,0 0 0,-1-1 0,1 1 0,-9-1 0,11 0 0,0 0 0,0 0 0,0 0 0,0 0 0,0-1 0,0 1 0,0-1 0,0 0 0,0 0 0,0 1 0,0-1 0,0 0 0,0-1 0,0 1 0,1 0 0,-1 0 0,0-1 0,1 1 0,-1-1 0,1 1 0,0-1 0,-1 0 0,1 0 0,0 1 0,0-1 0,0 0 0,0 0 0,1 0 0,-1 0 0,0 0 0,1 0 0,-1-1 0,1 1 0,0-4 0,0 3 0,0-1 0,0 0 0,1 1 0,-1-1 0,1 1 0,0-1 0,0 1 0,0 0 0,1-1 0,-1 1 0,1 0 0,0 0 0,0 0 0,0 0 0,0 0 0,0 0 0,1 1 0,-1-1 0,1 1 0,0-1 0,-1 1 0,1 0 0,0 0 0,1 0 0,-1 1 0,6-3 0,8-3 0,0 1 0,0 1 0,34-6 0,-4 2 0,11 0 0,-1-3 0,-1-2 0,67-26 0,-107 32 0,0 0 0,-1-2 0,0 1 0,-1-2 0,0 0 0,-1-1 0,13-14 0,78-100 0,-97 118 0,17-26 0,-2-1 0,-1 0 0,-1-2 0,-3 0 0,0-1 0,-3 0 0,15-61 0,-29 97 0,2-5 0,-1 1 0,0-1 0,0 0 0,0-7 0,-1 14 0,0-1 0,0 0 0,0 1 0,0-1 0,0 0 0,0 1 0,0-1 0,0 0 0,0 1 0,-1-1 0,1 1 0,0-1 0,0 0 0,-1 1 0,1-1 0,0 1 0,-1-1 0,1 1 0,0-1 0,-1 1 0,1-1 0,-1 1 0,1-1 0,-1 1 0,1-1 0,-1 1 0,1 0 0,-1-1 0,0 1 0,1 0 0,-1 0 0,1-1 0,-1 1 0,0 0 0,1 0 0,-1 0 0,1 0 0,-1 0 0,0 0 0,1 0 0,-1 0 0,0 0 0,1 0 0,-1 0 0,0 0 0,1 0 0,-1 1 0,1-1 0,-1 0 0,0 0 0,1 1 0,-1-1 0,1 0 0,-1 1 0,0 0 0,-11 6 0,1 1 0,0 0 0,1 1 0,-1 0 0,2 1 0,-1 0 0,1 1 0,1 0 0,-10 16 0,7-9 0,0 1 0,1 0 0,2 0 0,0 1 0,1 0 0,0 0 0,2 1 0,-4 30 0,7-36 0,1 1 0,1 0 0,0-1 0,1 1 0,1-1 0,0 1 0,1-1 0,0 0 0,2 0 0,0 0 0,0 0 0,10 15 0,-7-13 0,1-1 0,1-1 0,1 0 0,0 0 0,14 13 0,-21-24 0,1 0 0,-1 0 0,1-1 0,0 1 0,0-1 0,0 0 0,1 0 0,-1-1 0,1 1 0,-1-1 0,1-1 0,0 1 0,0-1 0,0 0 0,0 0 0,0 0 0,0-1 0,0 0 0,9-1 0,7-4 0,1 0 0,-1-1 0,0-1 0,-1-1 0,0-1 0,0 0 0,-1-2 0,0-1 0,-1 0 0,19-16 0,73-58 0,-103 76 0,-8 10 0,0 0 0,0 0 0,0 0 0,0 0 0,0 0 0,-1 0 0,1 0 0,0 0 0,0 0 0,0 0 0,0 0 0,0 0 0,0 0 0,0 0 0,0 0 0,0 0 0,0-1 0,0 1 0,-1 0 0,1 0 0,0 0 0,0 0 0,0 0 0,0 0 0,0 0 0,0 0 0,0 0 0,0 0 0,0 0 0,0 0 0,0-1 0,0 1 0,0 0 0,0 0 0,-1 1 0,-91 81 0,79-69 0,1 1 0,0 1 0,1 0 0,-15 28 0,24-38 0,-1 0 0,1 0 0,1 0 0,-1 0 0,1 0 0,0 0 0,0 0 0,1 0 0,-1 0 0,1 1 0,0-1 0,0 0 0,1 0 0,0 0 0,0 1 0,0-1 0,3 6 0,-4-10 0,0-1 0,0 1 0,1-1 0,-1 0 0,0 1 0,1-1 0,-1 1 0,0-1 0,1 0 0,-1 1 0,1-1 0,-1 0 0,0 1 0,1-1 0,-1 0 0,1 0 0,-1 1 0,1-1 0,-1 0 0,1 0 0,-1 0 0,1 0 0,-1 0 0,1 0 0,0 0 0,-1 0 0,2 0 0,16-7 0,13-17 0,-18 7 0,0 0 0,-1-1 0,-1 0 0,0-1 0,15-39 0,-25 55 0,-2 11 0,0 0 0,0 0 0,1-1 0,0 1 0,0 0 0,1-1 0,0 1 0,2 10 0,-2-11 0,1 0 0,-1 0 0,1 0 0,1-1 0,-1 1 0,1-1 0,0 1 0,0-1 0,1 0 0,0 0 0,0-1 0,5 6 0,-6-9 0,-1-1 0,0 0 0,1 0 0,-1 0 0,1 0 0,-1 0 0,1 0 0,-1-1 0,1 1 0,0-1 0,-1 1 0,1-1 0,0 0 0,-1 0 0,1-1 0,0 1 0,-1 0 0,1-1 0,0 1 0,-1-1 0,1 0 0,-1 0 0,1 0 0,3-3 0,8-4 0,0 0 0,-1-1 0,13-10 0,-12 8 0,-10 8 0,38-27 0,55-53 0,-70 64 0,-27 19 0,1 0 0,0 0 0,-1-1 0,1 1 0,-1 0 0,1 0 0,-1 0 0,1-1 0,0 1 0,-1 0 0,1 0 0,0 0 0,-1 0 0,1 0 0,-1 0 0,1 0 0,0 1 0,0-1 0,0 1 0,-1-1 0,0 0 0,1 1 0,-1-1 0,0 1 0,1-1 0,-1 1 0,0 0 0,0-1 0,0 1 0,1-1 0,-1 1 0,0-1 0,0 1 0,0 0 0,0-1 0,0 1 0,0-1 0,0 1 0,0 0 0,0-1 0,0 1 0,-1-1 0,1 2 0,-5 19 0,-12 31 0,10-34 0,1-1 0,-6 38 0,12-55 0,0 1 0,0-1 0,0 0 0,0 1 0,0-1 0,0 0 0,0 0 0,0 1 0,0-1 0,1 0 0,-1 1 0,0-1 0,0 0 0,0 0 0,0 1 0,1-1 0,-1 0 0,0 0 0,0 0 0,0 1 0,1-1 0,-1 0 0,0 0 0,1 0 0,-1 0 0,0 1 0,0-1 0,1 0 0,-1 0 0,0 0 0,1 0 0,-1 0 0,0 0 0,0 0 0,1 0 0,-1 0 0,0 0 0,1 0 0,-1 0 0,0 0 0,1 0 0,-1 0 0,0 0 0,0 0 0,1 0 0,-1-1 0,0 1 0,1 0 0,-1 0 0,0 0 0,0 0 0,1-1 0,-1 1 0,0 0 0,1-1 0,19-10 0,26-25 0,13-9 0,-46 37 0,-6 3 0,-1 1 0,1 0 0,0 0 0,10-4 0,-15 7 0,0 1 0,-1-1 0,1 1 0,0 0 0,-1-1 0,1 1 0,0 0 0,0 0 0,-1 0 0,1 0 0,0 1 0,0-1 0,-1 0 0,1 1 0,0-1 0,-1 1 0,1-1 0,-1 1 0,1 0 0,0 0 0,-1 0 0,0-1 0,1 2 0,-1-1 0,2 1 0,11 12 0,-7-6 0,1 0 0,0 0 0,1-1 0,18 12 0,-23-17 0,0 0 0,0 0 0,1-1 0,-1 0 0,1 0 0,-1 0 0,1 0 0,-1 0 0,1-1 0,0 0 0,-1 0 0,1 0 0,-1-1 0,1 0 0,7-2 0,-1 0 0,1-2 0,-2 0 0,1 0 0,0-1 0,-1 0 0,0 0 0,-1-1 0,1-1 0,-1 0 0,-1 0 0,1 0 0,-1-1 0,-1-1 0,0 1 0,0-1 0,-1 0 0,0-1 0,7-19 0,-12 30 0,-1-1 0,0 0 0,1 1 0,-1-1 0,0 0 0,0 0 0,1 1 0,-1-1 0,0 0 0,0 0 0,0 1 0,0-1 0,0 0 0,0 0 0,0 0 0,0 1 0,0-1 0,0 0 0,-1 0 0,1 1 0,0-1 0,0 0 0,-1 0 0,0 0 0,1 1 0,-1-1 0,0 1 0,1 0 0,-1 0 0,0-1 0,0 1 0,1 0 0,-1 0 0,0 0 0,0 0 0,1 0 0,-1 0 0,0 0 0,1 0 0,-1 0 0,0 1 0,0-1 0,1 0 0,-2 1 0,-5 1 0,1 1 0,0 0 0,-11 8 0,14-9 0,1 0 0,-1 0 0,1 0 0,0 0 0,-1 0 0,1 1 0,0-1 0,0 1 0,1-1 0,-1 1 0,1-1 0,-1 1 0,1 0 0,0 0 0,0 0 0,0 0 0,0 0 0,0 0 0,1 4 0,0-3 0,0 1 0,1-1 0,-1 0 0,1 0 0,0 0 0,0 0 0,1 0 0,-1 0 0,1 0 0,0-1 0,0 1 0,5 6 0,-1-1 0,2-1 0,-1 0 0,1 0 0,0-1 0,1 0 0,-1 0 0,2-1 0,-1 0 0,0-1 0,13 6 0,-5-5 141,1-1-1,-1-1 1,1 0-1,0-1 1,0-1-1,32 0 1,-37-2-633,1-1 0,-1-1 0,0 0 0,1 0 1,-1-1-1,0-1 0,-1 0 0,1-1 0,16-9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5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12664,'0'0'8930,"-15"12"-8309,4-2-483,-9 7 205,0 1 0,-33 39 0,45-47-149,1 0-1,-1 1 1,2-1 0,-1 1-1,2 1 1,-1-1 0,2 1-1,-1 0 1,2 0 0,-3 13 0,5-23-138,1-1 0,0 1 0,-1-1 0,1 1 1,0 0-1,0-1 0,1 1 0,-1 0 0,0-1 1,0 1-1,1-1 0,-1 1 0,1-1 0,-1 1 1,1-1-1,0 1 0,0-1 0,1 2 0,-2-2-7,1 0 0,0-1 1,0 1-1,0 0 0,0-1 0,1 1 0,-1-1 0,0 1 0,0-1 0,0 0 0,0 1 0,0-1 0,1 0 0,-1 0 1,0 0-1,0 0 0,0 0 0,2 0 0,3-1 74,0 0 0,0 0 0,-1-1 0,1 0 0,-1 0 1,1 0-1,9-6 0,8-9 352,0-1 1,-1-1 0,-1-1-1,0 0 1,22-31 0,-35 42-221,-2 0 66,3-2 234,-7 12-357,0 10-120,-2 19-78,5 41 0,-3-59 0,0 0 0,1 0 0,1 0 0,-1 0 0,2-1 0,7 16 0,-10-25 0,-1 0 0,0 0 0,0 1 0,1-1 0,-1 0 0,1 0 0,0 0 0,0-1 0,0 1 0,0 0 0,0-1 0,0 1 0,0-1 0,0 0 0,0 1 0,1-1 0,-1 0 0,0 0 0,1-1 0,3 2 0,-3-2 0,1 0 0,-1 0 0,1-1 0,-1 1 0,1-1 0,-1 1 0,1-1 0,-1 0 0,0-1 0,0 1 0,1-1 0,-1 1 0,3-3 0,6-5 0,0 0 0,-1 0 0,-1-1 0,1-1 0,16-22 0,-18 21 0,10-13 0,25-42 0,-42 60 0,0 1 0,0-1 0,0 1 0,-1-1 0,0 1 0,0-1 0,-1 0 0,0 0 0,0 1 0,-1-1 0,-1-11 0,-1-19 0,3 36 0,0 1 0,1 0 0,-1 0 0,0-1 0,0 1 0,1 0 0,-1 0 0,0-1 0,1 1 0,-1 0 0,0 0 0,1 0 0,-1 0 0,1 0 0,-1 0 0,0-1 0,1 1 0,-1 0 0,1 0 0,-1 0 0,0 0 0,1 0 0,-1 0 0,0 1 0,1-1 0,-1 0 0,1 0 0,0 0 0,14 3 0,62 16 0,2-4 0,112 8 0,-147-22 0,1-1 0,-1-2 0,74-14 0,-103 15 0,-13 1 0,0 0 0,0 0 0,0 0 0,0 0 0,0-1 0,0 1 0,0 0 0,0-1 0,0 1 0,-1-1 0,1 0 0,0 0 0,0 0 0,-1 1 0,1-2 0,0 1 0,1-1 0,-39 0 0,23 3 0,-1 1 0,1 1 0,0 0 0,0 1 0,0 0 0,0 1 0,-19 10 0,4 0 0,1 2 0,-29 22 0,-13 20 0,61-53 0,2 1 0,-1 1 0,1 0 0,0 0 0,0 0 0,-8 17 0,13-22 0,0-1 0,0 1 0,0 0 0,1-1 0,-1 1 0,1 0 0,-1 0 0,1 0 0,0 0 0,0-1 0,0 1 0,0 0 0,1 0 0,-1 0 0,1-1 0,0 1 0,0 0 0,0 0 0,0-1 0,0 1 0,0-1 0,1 1 0,-1-1 0,1 0 0,0 1 0,0-1 0,0 0 0,0 0 0,0 0 0,0 0 0,0-1 0,1 1 0,-1-1 0,1 1 0,3 1 0,0 0 0,0-1 0,1 1 0,-1-1 0,1 0 0,-1 0 0,1-1 0,0 0 0,0 0 0,0-1 0,0 0 0,-1 0 0,1 0 0,12-3 0,-8 0 0,1-1 0,-1 0 0,0-1 0,-1 0 0,1-1 0,-1 0 0,0-1 0,0 0 0,-1 0 0,0-1 0,0 0 0,11-15 0,1-5 0,-1-2 0,30-57 0,-35 58 0,-23 48 0,1 0 0,0 0 0,2 0 0,0 1 0,1-1 0,1 1 0,1 0 0,0 25 0,3-40 0,0 1 0,0 0 0,0 0 0,1-1 0,2 9 0,-3-13 0,-1 1 0,1-1 0,0 0 0,-1 0 0,1 0 0,0 0 0,0 0 0,0 0 0,0 0 0,0 0 0,0 0 0,0 0 0,0 0 0,0 0 0,0-1 0,0 1 0,1 0 0,-1-1 0,0 1 0,0-1 0,1 0 0,-1 1 0,0-1 0,1 0 0,-1 0 0,0 0 0,1 0 0,-1 0 0,0 0 0,2 0 0,5-2 0,-1 0 0,0-1 0,0 0 0,0 0 0,0 0 0,0-1 0,-1 0 0,1-1 0,9-7 0,52-55 0,-54 52 0,41-43 0,32-33 0,-86 90 0,0 0 0,0 0 0,0 0 0,0 0 0,0 0 0,0 1 0,0-1 0,0 0 0,0 1 0,1-1 0,-1 1 0,0-1 0,1 1 0,-1-1 0,0 1 0,3 0 0,-3 0 0,0 0 0,-1 0 0,1 0 0,-1 1 0,1-1 0,0 0 0,-1 1 0,1-1 0,-1 1 0,1-1 0,-1 0 0,1 1 0,-1-1 0,1 1 0,-1 0 0,1-1 0,-1 1 0,1-1 0,-1 1 0,0 0 0,0-1 0,1 1 0,-1 0 0,2 6 0,0 0 0,-1 0 0,0 0 0,-1 0 0,1 7 0,-1-7 0,0-4 0,6 62 0,-6-60 0,1 1 0,1-1 0,-1 0 0,1 0 0,0 0 0,0 0 0,0 0 0,1-1 0,-1 1 0,5 4 0,-6-8 0,0 0 0,0 0 0,1-1 0,-1 1 0,0-1 0,0 1 0,1-1 0,-1 1 0,0-1 0,1 0 0,-1 1 0,1-1 0,-1 0 0,0 0 0,1 0 0,-1 0 0,0-1 0,1 1 0,-1 0 0,0 0 0,1-1 0,-1 1 0,0-1 0,1 1 0,-1-1 0,0 0 0,0 1 0,0-1 0,2-1 0,4-2 0,0-1 0,1-1 0,7-6 0,1-5 0,-1-1 0,-1-1 0,0 0 0,18-34 0,-3 5 0,-27 46 0,-1 0 0,0 0 0,0 0 0,1 1 0,-1-1 0,1 0 0,-1 1 0,1-1 0,0 1 0,0-1 0,3-1 0,-4 3 0,0 0 0,0 0 0,0-1 0,1 1 0,-1 0 0,0 0 0,0 1 0,0-1 0,1 0 0,-1 0 0,0 1 0,0-1 0,0 0 0,0 1 0,0-1 0,1 1 0,-1 0 0,0-1 0,0 1 0,0 0 0,-1 0 0,1-1 0,0 1 0,1 2 0,8 6 0,0-1 0,1 0 0,0 0 0,1-1 0,-1-1 0,1 1 0,0-2 0,1 0 0,-1 0 0,1-2 0,16 4 0,-20-6 0,-1 0 0,0 0 0,0-1 0,0 0 0,1 0 0,-1-1 0,0 0 0,0-1 0,0 0 0,0 0 0,0-1 0,0 0 0,-1 0 0,1-1 0,-1 1 0,0-2 0,0 1 0,0-1 0,9-9 0,-8 6 0,27-28 0,-33 34 0,0 0 0,-1 0 0,1 0 0,-1 0 0,1 0 0,-1 0 0,0-1 0,0 1 0,0 0 0,0-1 0,-1 1 0,1-1 0,-1 1 0,1-1 0,-1-4 0,0 7 0,0-1 0,0 1 0,0-1 0,0 1 0,0-1 0,-1 1 0,1-1 0,0 1 0,0 0 0,0-1 0,-1 1 0,1-1 0,0 1 0,-1-1 0,1 1 0,0 0 0,-1-1 0,1 1 0,0 0 0,-1-1 0,1 1 0,-1 0 0,1 0 0,-1-1 0,1 1 0,-1 0 0,1 0 0,-1 0 0,0 0 0,-17 2 0,-14 15 0,27-14 0,1 0 0,-1 1 0,1 0 0,0 0 0,0 0 0,1 0 0,-1 1 0,1-1 0,0 1 0,0 0 0,0 0 0,1 0 0,0 0 0,0 1 0,0-1 0,1 1 0,-2 10 0,3-10 0,0 0 0,0 0 0,1 0 0,0 0 0,0-1 0,0 1 0,1 0 0,0 0 0,0-1 0,1 1 0,-1-1 0,1 0 0,0 0 0,0 0 0,1 0 0,0 0 0,4 4 0,1 0 70,0-1 1,1 0-1,0 0 0,0-1 0,1 0 1,0-1-1,0 0 0,0-1 0,1 0 1,0-1-1,0 0 0,0-1 0,15 2 1,-5-2-774,1-1 0,0-1 1,-1-1-1,1-1 1,0-1-1,28-6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5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9040,'0'0'9977,"-4"10"-9659,1-3-264,-1 4 102,-1 0-1,2 1 1,-1-1-1,2 1 1,-3 17-1,5-17 46,1-1 0,0 1-1,1-1 1,0 1 0,0-1 0,9 20-1,32 65 1039,-27-63-876,-12-24-193,1-1 0,0 1 0,8 8 0,-11-14-92,0 0 1,1-1 0,-1 1-1,0-1 1,1 0-1,0 0 1,-1 0-1,1 0 1,0 0-1,0 0 1,0-1-1,6 2 1,-5-2 7,0-1 0,1 0 0,-1 0 0,0-1 0,1 0 0,-1 1 0,0-1 0,0-1 0,0 1 0,0 0 0,0-1-1,0 0 1,0 0 0,0 0 0,6-5 0,16-8 342,-22 13-390,-1 1 0,-1-1 0,1 0 0,0 0 0,0-1 1,-1 1-1,1 0 0,-1-1 0,1 0 0,-1 1 0,0-1 1,2-5-1,17-40 366,-9 18-129,9-32 230,-15 43-188,14-32 1,-18 46-238,1 0 1,0 0-1,0 0 1,0 0-1,1 0 1,-1 1 0,1 0-1,0 0 1,0 0-1,7-5 1,-8 7-52,0 1 1,0-1 0,0 1 0,0-1-1,0 1 1,0 0 0,0 0 0,1 1-1,-1-1 1,0 1 0,0-1-1,1 1 1,-1 0 0,0 0 0,1 0-1,-1 1 1,0-1 0,1 1-1,-1 0 1,0 0 0,4 2 0,-3-2 2,0 2 1,0-1 0,0 0-1,-1 1 1,1-1-1,-1 1 1,0 0 0,1 0-1,-1 0 1,-1 1 0,1-1-1,0 1 1,-1 0-1,0-1 1,3 6 0,-1 4 76,-1 0 1,0 0-1,0 0 1,-2 1-1,1-1 0,-2 0 1,0 1-1,0-1 1,-5 23-1,-4-1 345,11-41-454,0 1 0,1 0 0,0-1 1,0 1-1,5-7 0,1-2 0,1-3 0,-5 6 0,2 1 0,13-19 0,-18 26 0,0 1 0,0 0 0,0 0 0,0 0 0,0 0 0,1 1 0,-1-1 0,0 1 0,1-1 0,0 1 0,-1 0 0,1 0 0,0 0 0,-1 0 0,1 0 0,0 1 0,0-1 0,3 1 0,-4 0 0,0 1 0,1-1 0,-1 1 0,0 0 0,1 0 0,-1 0 0,0 0 0,0 1 0,0-1 0,0 1 0,0-1 0,0 1 0,0 0 0,-1-1 0,1 1 0,1 3 0,27 38 0,-25-35 0,37 59 0,31 47 0,-70-110 0,0 0 0,0 0 0,1 0 0,-1-1 0,1 1 0,0-1 0,0 0 0,0 0 0,1 0 0,-1-1 0,0 0 0,9 4 0,-10-5 0,0-1 0,1 1 0,-1-1 0,0 1 0,0-1 0,0 0 0,1 0 0,-1 0 0,0-1 0,0 1 0,1-1 0,-1 1 0,0-1 0,0 0 0,0-1 0,0 1 0,0 0 0,0-1 0,0 0 0,4-3 0,19-17 0,0-2 0,-2 0 0,0-2 0,-2-1 0,-1 0 0,-1-2 0,-2 0 0,20-40 0,-9 16 0,-29 50 850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3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288 931 4216,'0'0'4632,"-10"-6"-4272,-33-21 1,40 25-297,0 1 1,-1 0-1,1 0 1,0 0-1,-1 1 0,1-1 1,-1 1-1,1 0 1,-1 0-1,1 0 0,-1 0 1,1 0-1,-1 1 1,1 0-1,-1 0 0,1 0 1,0 0-1,-1 0 1,1 1-1,0-1 0,-6 5 1,1-2 54,-5 2 146,-1 1 0,1 1 0,0 0 1,1 0-1,-23 21 0,30-24-149,0 1 1,1-1-1,0 1 1,0 0-1,1-1 1,-1 2-1,1-1 1,0 0-1,1 1 1,0-1-1,0 1 1,0 0-1,1 0 1,0-1-1,-1 11 1,2-3 77,1 0 1,0 1 0,0-1-1,2 0 1,0 0 0,0 0-1,1 0 1,1-1 0,10 22-1,-12-32-145,-1 0-1,0 0 1,1 0 0,-1 0-1,1 0 1,0-1 0,0 1-1,0-1 1,0 0 0,0 0-1,1 0 1,-1 0 0,1-1-1,-1 1 1,1-1 0,0 0-1,-1 0 1,1 0 0,0 0-1,0-1 1,0 1 0,4-1-1,0 0 20,-1-1-1,1 1 1,-1-1-1,1 0 1,-1-1-1,1 0 1,-1 0-1,0 0 1,0-1-1,8-4 0,-12 4-29,1 1 0,-1-1 0,1 0 0,-1-1 0,0 1-1,0 0 1,-1-1 0,1 0 0,-1 1 0,0-1-1,1 0 1,-2 0 0,3-8 0,0 3 51,-2-1 1,1 0-1,-1 0 0,0-20 0,-1 15 11,-1 1 1,-1-1-1,0 0 0,-1 1 0,-1-1 0,-7-25 0,8 35-39,-1-1 0,1 1 0,-1 0 1,0 0-1,0 0 0,0 0 0,-1 1 0,1-1 1,-1 1-1,0 0 0,-1 0 0,1 0 0,-1 1 0,1-1 1,-1 1-1,0 0 0,0 1 0,-1-1 0,1 1 1,-8-2-1,1-1 61,9 4-55,0 0-1,0 0 0,1 0 1,-1 0-1,0 0 0,0 1 1,-4-1-1,39 10 397,-6-6-371,-1-1 0,51-2 0,-65-1-55,-1-1 0,1 0 0,-1 0-1,0-1 1,0 0 0,0 0 0,0-1 0,0-1-1,-1 0 1,11-7 0,-10 3 32,0 1 0,0-1 0,-1-1 0,-1 0 0,0 0 0,13-21 0,-13 20 42,-7 10-91,0 0-1,0 0 1,0 0-1,0 0 1,0 0 0,-1 0-1,1 0 1,0 0-1,-1-1 1,1 1 0,0 0-1,-1 0 1,0-1-1,1 1 1,-1 0 0,0 0-1,1-1 1,-1 1-1,0 0 1,0-1 0,0 1-1,0 0 1,-1-1-1,1 1 1,0 0 0,0-1-1,-1 1 1,1 0-1,-1 0 1,1-1 0,-2-1-1,-4-13 365,4 8-47,2 19-236,2 27-108,3 0 1,1-1 0,17 60-1,-20-92 12,-1 1 1,1-1-1,1 0 0,-1 0 0,1 0 0,0 0 1,6 6-1,-8-9-2,0 0-1,0 0 1,1 0-1,-1 0 1,0-1 0,0 1-1,1 0 1,-1-1 0,1 0-1,0 0 1,-1 0 0,1 0-1,0 0 1,0 0 0,-1-1-1,1 1 1,4-1 0,1-1 7,0-1 1,-1-1 0,0 0 0,1 0 0,-1 0 0,0-1-1,0 0 1,-1 0 0,1-1 0,8-7 0,6-8 34,28-34-1,-36 38-20,204-278 250,-207 281-236,21-23-1,-31 35-37,0 1 1,1 0-1,-1 0 1,0-1-1,0 1 1,0 0-1,0 0 0,0-1 1,1 1-1,-1 0 1,0 0-1,0 0 1,0-1-1,1 1 1,-1 0-1,0 0 0,0 0 1,1 0-1,-1-1 1,0 1-1,0 0 1,1 0-1,-1 0 1,0 0-1,0 0 1,1 0-1,-1 0 0,0 0 1,0 0-1,1 0 1,-1 0-1,0 0 1,1 0-1,-1 0 1,0 0-1,0 0 0,1 0 1,-1 0-1,0 0 1,1 1-1,-1-1 1,0 0-1,1 0 1,-1 1-1,0 0 1,0-1 0,0 1-1,0 0 1,0 0 0,-1-1 0,1 1-1,0 0 1,0-1 0,0 1-1,-1 0 1,1-1 0,0 1 0,-1 0-1,1-1 1,0 1 0,-1-1 0,0 1-1,-25 32 0,-65 89 1,73-95-2,1 0-1,-22 52 0,36-74-5,1 1 0,1 0 1,-1 0-1,1 0 0,-1 0 0,2 0 0,-1 1 0,1 9 0,0-14 5,0 0 1,1 0-1,-1 0 0,0 0 0,1 0 0,0 0 0,-1 0 1,1 0-1,0 0 0,0 0 0,0 0 0,0-1 1,0 1-1,1 0 0,-1-1 0,0 1 0,1-1 1,-1 1-1,1-1 0,0 0 0,-1 1 0,1-1 0,0 0 1,0 0-1,0 0 0,0 0 0,0-1 0,3 2 1,3-1-6,0 1 1,0-1 0,0-1 0,1 1-1,-1-2 1,0 1 0,0-1 0,0 0-1,0-1 1,0 1 0,0-2 0,0 1 0,-1-1-1,1 0 1,-1-1 0,0 0 0,0 0-1,0 0 1,0-1 0,-1 0 0,9-9 0,-3 2 15,-1 0 1,0-1 0,-1 0-1,-1-1 1,0 0 0,-1 0-1,0-1 1,-1 0 0,9-28 0,-7 8 34,0 1 0,-3-1 0,-1-1 0,-1 1 0,-2-1 1,-4-54-1,0 41-14,1 23-1,-1 0 0,0 1 1,-2-1-1,-11-38 0,4 32-21,-1 0 0,-31-58 0,37 80-24,-15-24 29,20 33-14,0 0 0,0 0 0,0 0 0,0 0 0,0 0 0,0 0 1,0 0-1,0 0 0,0 0 0,0 1 0,-1-1 0,1 0 1,0 1-1,0-1 0,-1 1 0,1 0 0,0-1 0,-1 1 1,1 0-1,-1 0 0,1 0 0,-3 0 0,2 1-5,1 0 0,0 0 0,-1 0 0,1 1 0,0-1 0,0 0 0,0 1 0,0-1 0,0 1 0,0 0 0,-1 2 0,1-2 2,-4 9-17,1 0 0,0 0 0,0 1-1,1-1 1,1 1 0,0-1 0,0 1 0,1 16-1,8 98-152,-5-103 137,20 115-171,-8-59 74,-8-37 61,2-1 0,1 0 0,17 41 0,-20-69 55,1 0 0,11 15-1,-7-11 12,-6-8 15,1-1 0,0 0 0,1 0 0,0-1 0,0 0 0,0 0 0,1 0 0,0-1 0,1 0 0,-1-1 0,1 0 0,0 0 0,0-1 0,0 0 0,17 4 0,-21-7 3,-1-1 0,1-1 0,-1 1 0,0 0 0,1-1 0,-1 0 0,0 0 0,0-1 0,0 1 0,0-1 0,0 1 0,5-4 0,-2 1 4,-1 0-1,1 0 1,-1-1 0,0 0 0,0 0-1,5-6 1,1-4 21,0-1 1,-2 0-1,1-1 0,-2 0 0,0 0 0,9-28 1,-9 16 7,-1 0 1,-2-1 0,4-45-1,-9 67-27,-1-1 0,0 1 0,-1-1 0,0 1 0,0 0 0,0 0-1,-1-1 1,-4-9 0,-4 4 83,10 14-100,0-1 1,0 1-1,-1 0 1,1 0-1,0 0 0,0 0 1,0 0-1,0 0 1,-1 0-1,1 0 0,0 0 1,0 0-1,0 0 1,0 0-1,-1-1 0,1 1 1,0 0-1,0 0 1,0 0-1,0 0 0,-1 1 1,1-1-1,0 0 1,0 0-1,0 0 0,0 0 1,-1 0-1,1 0 1,0 0-1,0 0 1,0 0-1,0 0 0,-1 0 1,1 0-1,0 1 1,0-1-1,0 0 0,0 0 1,0 0-1,0 0 1,-8 28-46,6-17 53,-2 13-26,0 0-1,2 1 0,1 0 1,1 0-1,1-1 0,5 29 1,-4-46 9,0 1 0,0 0 0,1-1 1,0 0-1,0 1 0,1-1 1,0-1-1,0 1 0,0 0 1,1-1-1,0 0 0,1 0 0,-1 0 1,1-1-1,0 0 0,0 0 1,1 0-1,-1-1 0,1 0 0,0 0 1,0-1-1,0 0 0,1 0 1,-1-1-1,1 0 0,0 0 1,-1-1-1,1 1 0,0-2 0,0 1 1,0-1-1,0-1 0,0 1 1,-1-1-1,12-3 0,-11 1 15,-1 0-1,0 0 0,0 0 1,0-1-1,-1 0 1,1-1-1,-1 0 1,0 0-1,0 0 0,9-11 1,2-5 51,26-40 1,-35 45-29,-1-1 0,0 1 0,0-1 0,-2 0 0,0-1 0,-1 1 0,1-21 0,-3 27-8,-1 4 11,1-1 1,0 1-1,0-1 0,7-13 1,-9 21-32,0 0 0,0 0 1,1-1-1,-1 1 1,0 0-1,0 0 1,1 0-1,-1 0 1,0 0-1,0 0 1,1 0-1,-1 0 1,0 0-1,0 0 1,1 0-1,-1 1 1,0-1-1,0 0 0,0 0 1,1 0-1,-1 0 1,0 0-1,0 0 1,0 0-1,1 1 1,-1-1-1,0 0 1,0 0-1,0 0 1,1 0-1,-1 1 1,0-1-1,0 0 1,0 0-1,0 1 0,0-1 1,7 11-33,-6-10 32,8 17-3,0 1 1,-1 1 0,-1-1-1,0 1 1,-2 0 0,-1 1-1,0-1 1,1 31 0,0-10 72,-5-41-69,0 0 0,0 0 0,0 1 0,0-1 0,0 0 0,0 0 0,0 1 1,0-1-1,0 0 0,0 0 0,0 0 0,0 1 0,0-1 0,0 0 0,0 0 0,0 0 0,0 1 1,0-1-1,0 0 0,1 0 0,-1 0 0,0 0 0,0 1 0,0-1 0,0 0 0,0 0 0,1 0 1,-1 0-1,0 0 0,0 1 0,0-1 0,0 0 0,1 0 0,-1 0 0,0 0 0,0 0 0,0 0 1,1 0-1,-1 0 0,0 0 0,5-20 82,1-19-38,1-1 0,16-46 0,-18 68-30,2 1 0,0 0 0,1 1 0,0 0 0,2 0 0,-1 0 0,18-18 1,-24 30-11,0 0 0,1 1 0,-1-1 0,1 1 0,0 0 0,0 0 0,0 1 0,0-1 0,1 1 0,-1 0 0,1 0 0,-1 0 0,1 1 0,0-1 0,0 1 0,-1 0 0,1 1 0,0-1 0,0 1 0,9 0 0,-12 1-6,0 0 0,-1 0 0,1 0 1,-1 0-1,1 0 0,-1 0 0,0 0 0,1 0 0,-1 1 0,0-1 0,0 0 0,0 1 0,0-1 0,0 1 1,0-1-1,0 1 0,0 0 0,-1-1 0,1 1 0,-1 0 0,1 3 0,2 3-10,7 22-12,-1 2 0,-2-1 0,6 56 0,-7-42-37,13 47 0,-19-90 61,1 0 1,-1 0-1,1 0 1,0 0 0,-1 0-1,1 0 1,0-1 0,0 1-1,0 0 1,1 0 0,-1-1-1,2 3 1,-2-4-2,0 1 1,0-1-1,0 0 1,0 1-1,0-1 1,-1 0-1,1 0 1,0 0-1,0 0 1,0 0-1,0 0 1,0 0-1,0 0 1,0 0-1,0-1 1,0 1-1,-1 0 0,1 0 1,0-1-1,0 1 1,0-1-1,0 1 1,-1 0-1,1-1 1,0 0-1,0 1 1,-1-1-1,1 1 1,1-3-1,10-8 4,0-1 0,-1 0 0,0-1 0,0 0 0,-2 0 0,9-17 0,42-93 50,-18 34-30,-30 62-10,-9 18-7,0 1 0,1 0 0,1 0 0,-1 1 0,9-12 0,-12 18-4,1 0 1,-1 0 0,1 0 0,0 0 0,-1 1 0,1-1 0,0 0 0,0 1 0,0-1 0,-1 1 0,1-1 0,0 1 0,0 0 0,0 0 0,0 0 0,0 0 0,-1 0 0,1 0 0,0 1 0,0-1 0,0 1 0,0-1 0,2 2 0,8 2-7,0 1 0,17 10 0,-6-3 14,-16-9-13,1 0-9,0 1 0,0 0-1,0 0 1,-1 0 0,1 1 0,-1 1-1,6 5 1,-12-11 29,-4-1-15,1 0 1,-1-1-1,1 0 1,0 1-1,0-1 1,0 0-1,0 0 1,0 0-1,-1-3 0,-9-8 1,1 4 3,-1 0 0,0 1 1,-1 1-1,0 0 0,0 0 0,-1 1 0,0 1 0,0 0 1,0 1-1,-16-3 0,23 6-2,0 0-1,-1 0 1,1 1 0,0 0 0,0 0 0,-1 1 0,1 0 0,0 0-1,0 1 1,0 0 0,0 0 0,0 0 0,0 1 0,1 0-1,-1 1 1,1-1 0,0 1 0,0 0 0,0 1 0,0-1-1,1 1 1,-8 10 0,9-10-3,0 1 1,1 0-1,0 0 0,0 0 0,0 0 0,1 1 1,0-1-1,-2 11 0,1 3-5,-2 30-1,5-35-4,1 0 0,0 0 0,1 0 0,1 0 0,0-1 0,1 1-1,1-1 1,8 19 0,-11-28 3,1-1 0,-1 1-1,1-1 1,0 0 0,1 0-1,-1 0 1,1 0 0,-1-1-1,1 1 1,0-1 0,0 0-1,1 0 1,-1 0 0,1-1-1,-1 0 1,1 0 0,0 0 0,0 0-1,9 1 1,-10-2 1,0-1 1,0 1-1,0-1 1,0 0-1,-1-1 0,1 1 1,0-1-1,0 0 1,0 0-1,-1 0 0,1 0 1,0 0-1,-1-1 1,1 0-1,-1 0 1,0 0-1,0 0 0,1 0 1,-1-1-1,-1 1 1,1-1-1,0 0 0,-1 0 1,1 0-1,-1 0 1,0 0-1,2-4 1,3-8 7,0 0 1,-1 0-1,-1 0 1,-1-1-1,0 0 1,-1 0-1,0 0 1,0-21 0,-2-3 37,-2 1 1,-8-52 0,-1 56 7,10 33-49,-1 0 0,0 1 0,1-1-1,-1 0 1,0 1 0,0-1 0,0 1 0,0-1 0,0 1 0,0-1-1,0 1 1,-1 0 0,1 0 0,0-1 0,-1 1 0,-2-1 0,3 4-3,1 0 0,-1 0 0,1 1 0,0-1 0,0 0 0,0 1 0,0-1 0,0 0 1,0 0-1,0 1 0,2 1 0,2 26-16,2-1 0,1 0 0,1 0 1,20 43-1,-20-54 6,1 0 0,1-2 0,1 1 0,0-1 0,1-1 0,1 0 0,0 0 0,17 13 0,-27-26 7,-1 1 1,1-1-1,0 0 0,0 0 0,0-1 1,0 1-1,0 0 0,1-1 1,-1 0-1,0 0 0,1 0 0,-1 0 1,0 0-1,5 0 0,-6-2 3,1 1 1,-1 0-1,1-1 1,-1 0-1,1 1 0,-1-1 1,1 0-1,-1 0 0,0-1 1,0 1-1,1 0 1,-1-1-1,0 1 0,0-1 1,-1 0-1,1 0 0,0 0 1,0 0-1,-1 0 0,3-4 1,8-13 13,-1-1-1,0-1 1,-2 0 0,-1 0-1,0-1 1,-1 0 0,-2 0-1,0-1 1,-2 0 0,0 1 0,-1-1-1,-2 0 1,0 0 0,-1 0-1,-2 0 1,-6-29 0,8 46 3,-1-1 1,0 1-1,-1-1 0,1 1 1,-1 0-1,-1 0 0,1 0 1,-1 0-1,0 1 0,-9-10 1,13 15-18,0 0 0,-1-1 1,1 1-1,0 0 0,0-1 0,-1 1 0,1 0 1,0 0-1,-1 0 0,1-1 0,0 1 1,-1 0-1,1 0 0,0 0 0,-1 0 0,1 0 1,-1 0-1,1 0 0,0 0 0,-1-1 1,1 1-1,0 0 0,-1 1 0,1-1 0,-1 0 1,1 0-2,-1 0 0,1 1 1,0-1-1,0 0 0,0 0 1,0 1-1,0-1 0,0 0 1,0 1-1,0-1 0,0 0 1,0 0-1,0 1 0,0-1 0,0 0 1,0 1-1,0-1 0,0 0 1,0 0-1,0 1 0,1-1 1,-1 0-1,0 0 0,0 1 1,0-1-1,0 0 0,1 0 1,-1 1-1,0-1 0,0 0 1,0 0-1,1 0 0,-1 0 1,0 1-1,0-1 0,1 0 1,-1 0-1,11 10-14,0-2 0,0 1 0,1-1-1,23 11 1,-18-10 0,-1 0-1,15 12 0,-11-6 9,-13-11-8,0 1 0,0 1 1,8 8-1,-13-13 12,0 2-1,-1-1 1,1 0-1,-1 0 1,1 0-1,-1 1 1,0-1-1,0 0 1,0 1-1,0-1 1,-1 1-1,1-1 1,-1 1-1,1 0 1,-1 3-1,-5 62-8,3-56 10,0 1 0,1 0 1,0 0-1,1 0 0,1 0 0,0 0 1,1 0-1,0 0 0,6 17 0,-8-29 3,1 0 0,-1 0 0,1 0 0,-1 0 0,1 0 0,0 0 0,0 0 0,-1 0 0,1-1 0,0 1 1,0 0-1,0-1 0,0 1 0,0 0 0,0-1 0,0 1 0,0-1 0,0 0 0,0 1 0,0-1 0,1 1 0,1-1 0,1 1 1,-1-1-1,1 0 0,-1 0 1,1 0-1,-1-1 0,4 0 0,0 0 3,0-1-1,0 0 0,-1-1 0,1 1 0,-1-1 1,9-5-1,-9 3 3,-1 0 1,1 1 0,-1-2-1,0 1 1,-1-1 0,1 0-1,-1 0 1,0 0 0,-1 0-1,0-1 1,4-8-1,1-9 20,10-46 0,-10 37 6,-6 21-9,0 0 0,0-1 0,-1 1 1,-1-16-1,0 16 27,0 12-49,0 0 1,0 0-1,0 0 0,0 0 1,0 0-1,0 0 0,0 0 1,0 0-1,0 0 0,0 0 1,1-1-1,-1 1 0,0 0 1,0 0-1,0 0 0,0 0 1,0 0-1,0 0 1,0 0-1,0 0 0,0 0 1,0 0-1,0 0 0,0 0 1,0 0-1,0 0 0,0 0 1,0 0-1,0 0 0,0 0 1,1-1-1,-1 1 1,0 0-1,0 0 0,0 0 1,0 0-1,0 0 0,0 0 1,0 0-1,0 0 0,0 11-14,-1 1 9,0 1 0,1-1 0,0 1 1,1-1-1,0 1 0,5 16 0,-2-2 2,1 2 2,10 38 0,-12-57 1,0 1 0,1-1 0,1 0 0,0 0 0,0 0 0,12 16 0,-16-25 2,0 1 1,0-1-1,0 0 0,0 0 0,0-1 0,0 1 0,0 0 1,0 0-1,1 0 0,-1-1 0,0 1 0,1-1 0,-1 1 1,0-1-1,1 1 0,-1-1 0,0 0 0,1 0 1,-1 0-1,1 0 0,-1 0 0,1 0 0,-1 0 0,0 0 1,1 0-1,-1-1 0,1 1 0,-1 0 0,0-1 0,1 0 1,-1 1-1,0-1 0,0 0 0,1 1 0,1-3 1,2 0 10,-1-1 0,1-1 0,0 1 0,-1-1 0,0 1 0,0-1 0,4-6 0,3-9 28,0 0 0,-2-1 0,0 0 1,10-35-1,14-93 273,-19 79-89,-13 64-177,-1 5-38,0 1 0,0-1 0,0 1 0,0-1-1,0 1 1,0-1 0,0 1 0,0-1 0,0 1 0,0-1-1,0 1 1,1-1 0,-1 1 0,0-1 0,0 1 0,0 0-1,1-1 1,-1 1 0,0-1 0,1 1 0,-1 0 0,0-1-1,1 1 1,-1 0 0,0-1 0,1 1 0,-1 0-1,0-1 1,1 1 0,-1 0 0,1 0 0,-3 8 55,-2 17-61,0 1 0,2-1 0,1 40 0,0-9-17,-8 148-19,-36 206 1,39-378 31,-1 0 0,-2-1 0,-18 46 0,24-72 1,0 0-1,0 0 1,0-1-1,-1 1 1,0-1-1,1 0 1,-2 0-1,1 0 1,0 0-1,-1-1 1,1 1-1,-9 3 1,11-6 2,-1 1-1,1-1 1,-1 0 0,1 0 0,-1 0 0,0-1-1,0 1 1,1 0 0,-1-1 0,0 0 0,0 0 0,1 0-1,-1 0 1,0 0 0,0 0 0,0-1 0,1 1-1,-1-1 1,0 0 0,1 0 0,-1 0 0,1 0 0,-1 0-1,1 0 1,-1-1 0,-2-2 0,-5-6 16,0 0 1,1-1 0,0 0 0,1 0-1,0-1 1,1 0 0,1 0-1,0-1 1,0 0 0,1 0-1,1 0 1,0-1 0,1 1-1,1-1 1,0 0 0,-1-28-1,4 37-8,-1 0-1,1 0 1,0-1-1,0 1 1,1 0-1,-1 0 1,1 0-1,0 0 1,1 0-1,-1 1 1,7-9-1,2-2 37,26-26 1,-28 33-35,4-4 8,0 0 1,1 1-1,0 1 1,31-17-1,67-25 75,-80 39-78,30-12 40,102-24-1,-127 39-13,-17 2 7,-17 7-34,-1 0 0,1-1-1,0 1 1,0 0 0,0 1 0,0-1-1,4 0 1,-31 21 4,11-10-99,-1-1 0,1-1 0,-2-1 0,1 0 0,-1 0 0,0-1 0,0-1 0,-22 4 0,23-7-1257,1 0 0,-22 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5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799 1 9240,'0'0'7190,"-6"10"-6741,-23 36 247,-37 45-1,15-31 68,-3-2 1,-78 65-1,-134 87 1361,185-149-1431,55-43-451,18-12-85,-1 0-1,1 0 1,1 1 0,-1 0 0,1 0-1,0 0 1,-6 10 0,7-10-12,5-5 1,-1 0 0,0 0 0,1 0 0,0 0 1,-1 0-1,1 1 0,0-1 0,0 0 0,-1 5 0,2-5 83,8-3 685,-7 0-922,12-2 114,0 0 0,0 0 1,0 1-1,0 1 0,15 0 1,70 6 193,-76-3-218,35 4 122,-21-2 184,58-1 0,-50-1-31,9-2 22,-33-1-244,-7 0-4067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7:5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181 760 10152,'0'0'8335,"11"-18"-7955,144-212 712,-85 136-28,-5-3-1,91-180 1,-154 273-907,8-17 179,-10 20-271,0 0 0,1 0 0,-1 1 1,0-1-1,1 0 0,-1 0 0,0 0 0,0 0 0,0 1 0,0-1 0,0 0 0,0 0 0,0 0 0,0 0 0,0 0 0,0 1 0,0-1 0,-1 0 1,0-1-1,-8 10 743,-13 19-517,2 0 1,1 2-1,-25 51 1,10-19-68,-278 553 1097,235-458-1050,13-29 49,42-87-161,16-29-31,0-1 1,1 1 0,-4 12-1,12-31-3,1-1-1,0 1 0,1 1 1,0-1-1,8-9 0,39-43 43,-20 23-20,10-13 49,2 1-1,91-77 0,-101 99-103,34-27 286,95-57 1,-157 107-325,2 1 238,-16 17-102,8-14-190,-31 48 0,-23 39 0,48-77 0,1 1 0,1-1 0,0 1 0,0 1 0,1-1 0,-2 16 0,4-24 0,1 0 0,0 0 0,0 0 0,0-1 0,0 1 0,1 0 0,-1 0 0,1 0 0,-1-1 0,1 1 0,0 0 0,0-1 0,0 1 0,2 2 0,-2-4 0,0 0 0,0 0 0,0-1 0,-1 1 0,1 0 0,0 0 0,0-1 0,0 1 0,0-1 0,1 1 0,-1-1 0,0 1 0,0-1 0,0 0 0,0 1 0,0-1 0,1 0 0,-1 0 0,0 0 0,0 0 0,0 0 0,1 0 0,-1 0 0,0 0 0,0-1 0,0 1 0,0 0 0,0-1 0,0 1 0,1-1 0,-1 1 0,0-1 0,0 0 0,0 1 0,1-3 0,7-3 0,-1 0 0,0-1 0,0 0 0,-1-1 0,0 1 0,0-1 0,-1-1 0,0 1 0,0-1 0,-1 0 0,0-1 0,-1 1 0,0-1 0,-1 0 0,0 0 0,0 0 0,-1 0 0,0-1 0,-1 1 0,0-1 0,-1 1 0,0-1 0,0 1 0,-3-12 0,2 16 0,1 0 0,-1 0 0,1-1 0,1 1 0,-1 0 0,1 0 0,0-1 0,1 1 0,-1 0 0,1 0 0,0 0 0,1 0 0,3-6 0,-5 10 0,1-1 0,-1 1 0,1 0 0,0 0 0,-1 0 0,1 0 0,0 0 0,0 0 0,0 1 0,1-1 0,-1 1 0,0-1 0,1 1 0,-1 0 0,1 0 0,-1 0 0,1 0 0,-1 0 0,1 1 0,0-1 0,-1 1 0,1 0 0,0 0 0,-1 0 0,1 0 0,0 0 0,-1 0 0,1 1 0,0-1 0,-1 1 0,1 0 0,2 1 0,-1-1 0,-1 1 0,0 0 0,0 0 0,0 0 0,0 0 0,0 1 0,0-1 0,0 1 0,-1 0 0,1-1 0,-1 1 0,0 0 0,0 1 0,0-1 0,2 6 0,3 6 0,-1 1 0,5 19 0,-4-13 0,-5-15 0,2 6 0,0 0 0,1-1 0,9 17 0,-12-26 0,0 0 0,0 0 0,0-1 0,0 1 0,0 0 0,0-1 0,1 0 0,-1 1 0,1-1 0,-1 0 0,1 0 0,0-1 0,0 1 0,0-1 0,0 1 0,0-1 0,0 0 0,0 0 0,5 1 0,6-2 141,0 1-1,0-2 1,-1 0-1,1 0 1,0-1-1,21-7 1,-1-1-2600,37-18-1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0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0 841 8336,'0'0'11127,"5"-10"-10695,61-126 627,22-52 109,-15-28-32,-60 167-606,-2 0 0,7-77 1,-18 122-433,1 0 0,-1 0 0,0 0 0,0 0 1,-1 0-1,1 0 0,-1 0 0,0 0 1,0 0-1,0 0 0,-1 0 0,1 0 0,-1 1 1,-4-8-1,5 11-79,1 0 1,0 0 0,-1 0-1,1 0 1,0-1 0,-1 1-1,1 0 1,-1 0-1,1 0 1,0 0 0,-1 0-1,1 0 1,-1 0-1,1 0 1,0 0 0,-1 0-1,1 0 1,-1 1-1,1-1 1,0 0 0,-1 0-1,1 0 1,0 0-1,-1 1 1,1-1 0,0 0-1,-1 0 1,1 0 0,0 1-1,-1-1 1,1 0-1,0 1 1,0-1 0,-1 0-1,1 1 1,0-1-1,0 0 1,-1 1 0,-9 17 146,9-17-121,-10 25 104,1 0 0,1 1 0,2 0 0,1 0 0,-4 31 0,3-17-7,-8 38 200,4 1-1,-2 96 1,13-133-198,2 69 260,-1-98-277,0 1 0,2-1 0,0 0 0,0 1 1,9 18-1,-12-32-110,0 0 1,1 0-1,-1 0 1,1 0-1,-1 0 1,1 0-1,0 0 1,-1 0-1,1 0 1,0-1 0,0 1-1,-1 0 1,1 0-1,0-1 1,0 1-1,0 0 1,0-1-1,0 1 1,0-1-1,0 0 1,0 1-1,0-1 1,0 0-1,0 1 1,0-1-1,0 0 1,1 0-1,-1 0 1,0 0 0,0 0-1,0 0 1,0 0-1,0-1 1,0 1-1,0 0 1,0 0-1,0-1 1,0 1-1,0-1 1,0 1-1,0-1 1,1 0-1,5-4 46,0 1 0,0-1-1,-1 0 1,9-9 0,-15 13-57,33-31 121,-2-3 0,-1 0 0,-2-2 0,-1-1 0,-2-1 0,-2-1 0,20-47 0,-41 83-127,-1-1 0,0 1 0,0 0 0,0 0 0,0-1 0,0 1 0,-1-1 0,0 1 0,0 0 0,0-1 0,-1 1 0,0-1 0,1 1 0,-1 0 0,-3-6 0,4 7 0,2 9 0,-1 0 0,1 1 0,0-1 0,1 0 0,6 11 0,2 5 0,-2 7 0,-1-1 0,-1 1 0,5 38 0,9 41 0,-20-104 0,0 0 0,0 0 0,0 0 0,1 0 0,0 0 0,0-1 0,0 1 0,0 0 0,1-1 0,-1 0 0,1 1 0,0-1 0,0 0 0,0 0 0,0-1 0,0 1 0,1-1 0,-1 1 0,1-1 0,0 0 0,0 0 0,-1-1 0,1 1 0,0-1 0,1 0 0,-1 0 0,0 0 0,0-1 0,0 1 0,0-1 0,1 0 0,-1 0 0,0-1 0,0 1 0,7-2 0,7-4 0,-1-1 0,1-1 0,-1 0 0,-1-1 0,0-1 0,0 0 0,15-14 0,-10 7 0,-2-1 0,0-1 0,21-27 0,-28 22 0,-12 17 0,-13 13 0,-13 15 0,1 0 0,0 2 0,2 1 0,1 0 0,-31 47 0,51-69 0,1 1 0,-1-1 0,1 1 0,0-1 0,0 1 0,0 0 0,0-1 0,0 1 0,0 0 0,1 0 0,0 0 0,-1 4 0,1-5 0,0-1 0,1 1 0,-1 0 0,0-1 0,1 1 0,-1-1 0,1 1 0,0-1 0,-1 1 0,1-1 0,0 0 0,0 1 0,0-1 0,0 0 0,0 0 0,0 1 0,2 0 0,-1 0 0,0-1 0,0 0 0,1 0 0,-1 0 0,1 0 0,-1 0 0,1 0 0,-1-1 0,1 1 0,-1-1 0,1 0 0,-1 0 0,1 0 0,-1 0 0,1 0 0,0 0 0,-1-1 0,1 1 0,-1-1 0,1 0 0,-1 0 0,0 0 0,1 0 0,-1 0 0,4-3 0,4-3 0,0 0 0,0 0 0,-1-1 0,-1-1 0,13-15 0,35-53 0,-25 31 0,-30 45 0,-1 0 0,1 0 0,0 1 0,-1-1 0,1 0 0,0 0 0,0 0 0,-1 1 0,1-1 0,0 1 0,0-1 0,0 0 0,0 1 0,1-1 0,-1 1 0,-1 0 0,0 0 0,1 0 0,-1 0 0,0 0 0,1 0 0,-1 0 0,0 0 0,1 0 0,-1 1 0,0-1 0,1 0 0,-1 0 0,0 0 0,1 0 0,-1 1 0,0-1 0,1 0 0,-1 0 0,0 1 0,0-1 0,0 0 0,1 1 0,-1-1 0,0 0 0,0 0 0,1 1 0,6 33 0,-5-22 0,3 12 0,4 22 0,-9-43 0,1 0 0,0 0 0,1 1 0,-1-1 0,1 0 0,-1 0 0,1-1 0,0 1 0,0 0 0,3 3 0,-3-5 0,-1 1 0,1-1 0,0 0 0,-1 0 0,1-1 0,0 1 0,-1 0 0,1 0 0,0-1 0,0 1 0,0-1 0,-1 0 0,1 1 0,0-1 0,0 0 0,0 0 0,2 0 0,1-1 0,-1 0 0,1 0 0,-1 0 0,1-1 0,-1 1 0,8-5 0,0-1 0,1-1 0,-2 0 0,17-15 0,84-71 0,-111 92 0,0 1 0,0 0 0,0 0 0,0 1 0,1-1 0,-1 0 0,0 0 0,0 0 0,1 1 0,-1-1 0,0 1 0,1-1 0,-1 1 0,1 0 0,-1-1 0,3 1 0,-3 0 0,0 0 0,-1 1 0,1-1 0,-1 0 0,1 1 0,0-1 0,-1 0 0,1 1 0,-1-1 0,0 1 0,1-1 0,-1 1 0,1-1 0,-1 1 0,0-1 0,1 1 0,-1 0 0,0-1 0,1 1 0,-1-1 0,0 1 0,0 0 0,0-1 0,0 1 0,0 1 0,1 7 0,-1-1 0,0 1 0,0 0 0,-3 11 0,2-11 0,-3 15 0,2-13 0,1 0 0,0 0 0,0 0 0,2 11 0,-1-22 0,0 1 0,0-1 0,0 1 0,0-1 0,0 1 0,0-1 0,0 0 0,0 1 0,0-1 0,0 1 0,0-1 0,0 0 0,0 1 0,1-1 0,-1 0 0,0 1 0,0-1 0,0 1 0,1-1 0,-1 0 0,0 1 0,1-1 0,-1 0 0,0 0 0,0 1 0,1-1 0,-1 0 0,1 0 0,-1 0 0,0 1 0,1-1 0,-1 0 0,0 0 0,1 0 0,-1 0 0,1 0 0,-1 0 0,1 0 0,-1 0 0,0 0 0,1 0 0,-1 0 0,1 0 0,-1 0 0,0 0 0,1 0 0,-1 0 0,1 0 0,-1 0 0,0 0 0,1-1 0,-1 1 0,0 0 0,1 0 0,0-1 0,20-16 0,-19 15 0,83-86 0,-72 71 0,-11 15 0,0-1 0,0 1 0,0-1 0,0 1 0,0-1 0,0 1 0,1 0 0,-1 0 0,1 0 0,-1 1 0,1-1 0,3-1 0,-5 3 0,-1 0 0,0 0 0,1 0 0,-1 0 0,1 0 0,-1 0 0,1 0 0,-1 0 0,1 0 0,-1 0 0,1 0 0,-1 0 0,1 1 0,-1-1 0,0 0 0,1 0 0,-1 0 0,1 1 0,-1-1 0,0 0 0,1 1 0,-1-1 0,0 0 0,1 1 0,-1-1 0,0 0 0,1 1 0,-1-1 0,0 1 0,0-1 0,0 0 0,1 1 0,-1 0 0,5 19 0,-4-12 0,4 9 0,-3-8 0,0 1 0,1-1 0,0-1 0,7 15 0,-9-21 0,1 0 0,-1 0 0,0 0 0,1 0 0,-1-1 0,1 1 0,-1 0 0,1-1 0,0 1 0,0-1 0,-1 0 0,1 0 0,0 0 0,0 0 0,0 0 0,0 0 0,1 0 0,-1-1 0,0 1 0,0-1 0,0 1 0,1-1 0,-1 0 0,4 0 0,0-1 0,0 0 0,1 0 0,-1 0 0,0-1 0,-1 0 0,1-1 0,0 1 0,0-1 0,-1 0 0,0 0 0,0-1 0,0 1 0,0-1 0,0 0 0,6-8 0,6-8 0,-1-1 0,21-33 0,-3 4 0,50-73 0,-83 122 0,-1 0 0,0 1 0,1-1 0,-1 0 0,1 1 0,-1-1 0,1 1 0,-1-1 0,1 1 0,-1-1 0,1 1 0,0-1 0,-1 1 0,1 0 0,0-1 0,-1 1 0,1 0 0,0-1 0,-1 1 0,1 0 0,1 0 0,-2 0 0,1 0 0,-1 0 0,1 1 0,-1-1 0,1 0 0,-1 1 0,0-1 0,1 0 0,-1 1 0,0-1 0,1 0 0,-1 1 0,0-1 0,1 1 0,-1-1 0,0 1 0,0-1 0,1 1 0,-1-1 0,0 1 0,0-1 0,0 1 0,4 34 0,-4 3 0,-1 0 0,-2 0 0,-2 0 0,-1 0 0,-20 64 0,26-101 0,0 1 0,-1-1 0,1 1 0,-1-1 0,0 0 0,1 0 0,-1 1 0,0-1 0,0 0 0,0 0 0,0 0 0,0 0 0,0 0 0,-2 2 0,3-3 0,-1 0 0,1 0 0,-1 0 0,1 0 0,-1 0 0,1 0 0,0 0 0,-1 0 0,1 0 0,-1 0 0,1 0 0,-1 0 0,1 0 0,-1 0 0,1 0 0,-1-1 0,1 1 0,0 0 0,-1 0 0,1 0 0,-1-1 0,1 1 0,0 0 0,-1-1 0,1 1 0,0 0 0,-1-1 0,1 1 0,-2-3 0,-1 0 0,2-1 0,-1 1 0,0 0 0,1 0 0,-1-1 0,1 1 0,-1-7 0,-1-9 0,1 0 0,0-24 0,2 42 0,0-1 0,0 1 0,0 0 0,0 0 0,1-1 0,-1 1 0,0 0 0,0 0 0,1-1 0,-1 1 0,1 0 0,0 0 0,-1 0 0,1 0 0,0 0 0,-1 0 0,1 0 0,0 0 0,0 0 0,0 0 0,0 0 0,0 0 0,0 0 0,0 1 0,0-1 0,0 0 0,0 1 0,1-1 0,-1 1 0,0 0 0,0-1 0,0 1 0,1 0 0,1-1 0,5 1 0,0 0 0,-1 0 0,1 0 0,13 3 0,-6-1 0,14 1 0,1-2 0,0-1 0,0-1 0,52-9 0,-72 7 0,1 0 0,-1-1 0,0 0 0,0-1 0,0 0 0,0 0 0,-1-1 0,0 0 0,0-1 0,9-9 0,-7 6 0,-1-1 0,-1 0 0,1-1 0,-2 0 0,1 0 0,11-27 0,7-12 0,-29 58 0,0 0 0,1 0 0,-1 0 0,1 0 0,0 0 0,1 13 0,4 48 0,10 10 0,-13-72 0,1 1 0,0-1 0,0 1 0,1-1 0,0 0 0,0 0 0,0-1 0,1 1 0,7 8 0,-10-14 0,0 1 0,-1-1 0,1 1 0,0-1 0,0 0 0,0 0 0,0 1 0,0-1 0,0 0 0,1 0 0,-1 0 0,0 0 0,0 0 0,0 0 0,0 0 0,0-1 0,0 1 0,0 0 0,0 0 0,0-1 0,0 1 0,-1-1 0,1 1 0,0-1 0,0 1 0,1-2 0,25-18 0,-21 13 0,-1 0 0,1 0 0,-1 0 0,0-1 0,-1 0 0,5-12 0,19-56 0,-10 21 0,-14 41 0,-3 12 0,-1-1 0,1 1 0,0-1 0,-1 1 0,1 0 0,0-1 0,1 1 0,-1 0 0,0 0 0,0 0 0,4-4 0,-4 7 0,0-1 0,0 0 0,0 0 0,0 1 0,0-1 0,1 1 0,-1-1 0,0 1 0,0-1 0,-1 1 0,1 0 0,0-1 0,0 1 0,0 0 0,0 0 0,0 0 0,-1 0 0,1-1 0,0 1 0,-1 0 0,1 0 0,0 2 0,3 2 0,16 17 0,-13-12 0,0-2 0,1 1 0,0-1 0,1 0 0,0-1 0,0 1 0,0-2 0,1 0 0,0 0 0,15 6 0,-14-8 0,0-1 0,0 0 0,0-1 0,0-1 0,0 0 0,0 0 0,0-1 0,21-2 0,-24 0 0,1 0 0,-1 0 0,1-1 0,-1 0 0,0 0 0,0-1 0,0 0 0,-1-1 0,0 0 0,1 0 0,10-10 0,-9 5 0,-1 1 0,1-2 0,-2 1 0,1-1 0,-2 0 0,1-1 0,-2 1 0,8-22 0,-11 22 0,-10 16 0,-14 21 0,18-22 0,0 3 0,-1 0 0,1 0 0,0 0 0,0 1 0,1-1 0,0 1 0,1 0 0,-1 0 0,2 0 0,-1 1 0,1-1 0,0 0 0,1 1 0,0-1 0,0 0 0,2 12 0,-1-13 0,0 0 0,0 0 0,1-1 0,0 1 0,0-1 0,0 0 0,1 1 0,0-1 0,0 0 0,1-1 0,-1 1 0,1 0 0,1-1 0,-1 0 0,1 0 0,-1 0 0,2-1 0,-1 0 0,0 0 0,10 5 0,-11-7 0,1-1 0,0 1 0,0-1 0,0-1 0,0 1 0,0-1 0,0 0 0,0 0 0,0 0 0,0-1 0,0 1 0,-1-1 0,1-1 0,0 1 0,0-1 0,-1 1 0,8-5 0,2-1 0,0-1 0,-1 0 0,0-1 0,16-13 0,88-78 0,-116 99 0,0 0 0,0 0 0,0 0 0,0 1 0,0-1 0,0 0 0,1 1 0,-1-1 0,0 1 0,0-1 0,1 1 0,-1 0 0,0-1 0,0 1 0,1 0 0,-1 0 0,0 0 0,1 0 0,-1 0 0,0 0 0,1 0 0,-1 0 0,0 1 0,1-1 0,-1 0 0,0 1 0,0-1 0,1 1 0,-1 0 0,0-1 0,0 1 0,0 0 0,0 0 0,2 1 0,3 4 0,-1 0 0,1 1 0,-1 0 0,7 12 0,4 6 0,-7-14 0,-7-8 0,1 1 0,0-1 0,-1 0 0,1 0 0,1 0 0,3 4 0,-5-7 0,-1 1 0,0 0 0,0-1 0,1 1 0,-1-1 0,0 0 0,1 1 0,-1-1 0,0 0 0,1 0 0,-1 0 0,0 0 0,1 0 0,-1 0 0,0 0 0,1-1 0,-1 1 0,0 0 0,1-1 0,-1 1 0,0-1 0,0 1 0,1-1 0,1-1 0,8-7 0,1 0 0,-2 0 0,1-1 0,-1-1 0,8-11 0,-1 2 0,15-23 0,-25 33 0,-1 1 0,1 0 0,0 0 0,1 0 0,0 1 0,11-8 0,-19 16 0,0-1 0,1 1 0,-1 0 0,1-1 0,-1 1 0,1 0 0,-1-1 0,1 1 0,0 0 0,-1 0 0,1 0 0,-1-1 0,1 1 0,-1 0 0,1 0 0,0 0 0,-1 0 0,1 0 0,-1 0 0,1 0 0,0 0 0,-1 0 0,1 0 0,-1 1 0,1-1 0,-1 0 0,1 0 0,0 0 0,-1 1 0,1-1 0,-1 0 0,1 1 0,-1-1 0,1 0 0,-1 1 0,0-1 0,1 1 0,-1-1 0,1 1 0,-1-1 0,0 1 0,0-1 0,1 1 0,-1-1 0,0 1 0,0-1 0,1 1 0,-1 0 0,0-1 0,0 1 0,0-1 0,0 1 0,0-1 0,0 1 0,0 0 0,0 0 0,0 37 0,0-38 0,-7 47 0,-2 0 0,-25 74 0,27-96 0,6-21 0,0 0 0,-1 0 0,1 0 0,-1 0 0,1 0 0,-1 0 0,0-1 0,-1 1 0,1-1 0,-5 5 0,7-11 0,-1 0 0,1 0 0,-1 0 0,1 0 0,0 0 0,1 0 0,-1-1 0,1-2 0,1-1 0,1 1 0,0 0 0,0-1 0,0 1 0,1 1 0,-1-1 0,1 0 0,1 1 0,-1 0 0,1 0 0,0 0 0,0 0 0,0 1 0,1 0 0,0 0 0,0 1 0,0-1 0,0 1 0,0 0 0,0 1 0,1 0 0,10-3 0,11 0 0,1 1 0,-1 1 0,1 1 0,31 3 0,-28-1 0,27 6 0,-51-4 0,0 0 0,1-1 0,-1 0 0,0-1 0,0 0 0,0 0 0,0-1 0,1 0 0,-1 0 0,0 0 0,0-1 0,9-4 0,-15 5 0,-1 0 0,1-1 0,0 1 0,-1-1 0,1 1 0,-1-1 0,1 1 0,-1-1 0,0 0 0,0 1 0,0-1 0,0 0 0,0 0 0,0 0 0,0 0 0,-1 0 0,1 0 0,-1 0 0,1 0 0,-1 0 0,0 0 0,0-4 0,0 3 0,0-1 0,0 1 0,0 0 0,-1 0 0,1-1 0,-1 1 0,0 0 0,0 0 0,0 0 0,0 0 0,0 0 0,-1 0 0,-3-4 0,5 6 0,-1 0 0,0 0 0,0 0 0,0 0 0,0 0 0,0 0 0,0 0 0,-1 0 0,1 1 0,0-1 0,0 0 0,-1 1 0,1-1 0,0 1 0,0-1 0,-1 1 0,1 0 0,-1-1 0,1 1 0,0 0 0,-1 0 0,1 0 0,0 0 0,-1 0 0,1 1 0,-1-1 0,1 0 0,0 1 0,-1-1 0,1 1 0,0-1 0,0 1 0,-1-1 0,1 1 0,-2 1 0,2 0 0,-1-1 0,0 1 0,1-1 0,-1 1 0,1 0 0,-1 0 0,1 0 0,0-1 0,0 1 0,0 1 0,0-1 0,0 0 0,0 0 0,1 0 0,-1 0 0,1 1 0,0-1 0,-1 0 0,1 0 0,0 1 0,1 3 0,-1-1 0,1 0 0,0 0 0,1 0 0,-1-1 0,1 1 0,0 0 0,0-1 0,1 1 0,-1-1 0,1 0 0,0 0 0,0 0 0,7 7 0,-3-6 0,-1 0 0,0 0 0,1-1 0,0 0 0,0 0 0,0 0 0,1-1 0,9 3 0,-3-2 0,0-1 0,0 0 0,1-1 0,-1-1 0,1 0 0,-1-1 0,1 0 0,-1-1 0,23-5 0,-17 1 283,-1-1 1,21-8-1,-31 10-1878,1-1 0,17-11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0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11448,'0'0'6879,"86"-25"-6063,-3 9 8,12 4-208,20 6-8,6 4-88,2 2 0,1 2-96,-15 2 8,-16-8-200,-14-8 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0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178 125 10448,'0'0'7766,"-11"9"-7106,2-2-521,-8 7 218,0 0 0,1 1 0,1 1 0,-26 33 0,34-38-125,0 1 0,1-1 0,0 1 1,1 0-1,1 0 0,-1 1 0,2-1 0,0 1 0,-2 17 0,5-28-168,0 0-1,0 0 0,0 0 0,0 0 0,0 0 1,1 0-1,-1 0 0,1-1 0,-1 1 1,1 0-1,0 0 0,0 0 0,0 0 0,0-1 1,0 1-1,0-1 0,0 1 0,1 0 1,-1-1-1,3 3 0,-2-3 11,1 0 0,-1 1-1,1-1 1,0 0 0,-1 0 0,1-1-1,0 1 1,0-1 0,0 1 0,-1-1-1,1 0 1,6 0 0,1-1 99,1-1 0,0 0 0,-1-1 0,0 0 0,1 0 0,15-9 0,-13 5 1,0-1 1,-1-1 0,0 0 0,-1 0 0,13-14 0,-2 0 441,26-37 0,-39 44-297,-8 14-199,0-1 0,0 1 0,0 0 0,1 0 0,-1 0 0,0 0 0,1 0 0,0 0-1,2-2 1,-3 3 210,-11 16 844,9-10-1139,0 0 0,1 0 0,-1 0 0,1 0 0,1 0 0,-1 0 1,1 0-1,-1 0 0,1 0 0,1 0 0,-1 0 0,1 0 0,2 5 0,-2-7-22,-1-1 0,0 1 1,1-1-1,0 0 1,-1 1-1,1-1 0,0 0 1,0 0-1,0-1 1,0 1-1,1 0 0,-1-1 1,0 1-1,1-1 1,-1 0-1,1 0 0,0 0 1,-1 0-1,1 0 1,0 0-1,-1-1 0,1 1 1,0-1-1,0 0 1,5 0-1,-4 0-13,1-1 0,-1 1 0,0-1 0,1 0 0,-1 0 0,0-1 0,0 1 0,0-1 0,0 0 0,0 0 0,0 0 0,-1-1 0,1 1 0,-1-1 0,1 0 0,-1 0 0,0 0 0,0 0 0,0-1 0,2-3 0,0-2 0,0 0 0,-1 0 0,0 0 0,0-1 0,-1 0 0,-1 0 0,3-17 0,-2 8 0,-1 0 0,-1 0 0,0 0 0,-2 0 0,-3-24 0,4 42 0,-1 1 0,1-1 0,0 1 0,0-1 0,0 0 0,0 1 0,0-1 0,0 0 0,0 1 0,0-1 0,1 1 0,-1-1 0,0 0 0,0 1 0,0-1 0,1 1 0,-1-1 0,0 0 0,1 1 0,-1-1 0,0 1 0,1-1 0,-1 1 0,1 0 0,-1-1 0,1 0 0,1 1 0,-1-1 0,0 1 0,1-1 0,-1 1 0,0-1 0,1 1 0,-1 0 0,1 0 0,-1-1 0,1 1 0,1 1 0,8 0 0,-1 0 0,19 6 0,-17-4 0,281 47 0,-219-43 0,1-3 0,74-6 0,-128 1 0,-14 1 0,-15 1 0,1 1 0,-1 0 0,1 0 0,0 1 0,0 0 0,0 0 0,0 1 0,-9 5 0,-4 3 0,-2 0 0,-94 54 0,101-56 0,1 0 0,1 1 0,0 1 0,0 0 0,-17 21 0,28-30 0,-1 1 0,1-1 0,0 1 0,0-1 0,0 1 0,-2 7 0,3-10 0,1 0 0,0-1 0,0 1 0,0 0 0,0 0 0,0-1 0,0 1 0,0 0 0,0-1 0,0 1 0,0 0 0,1 0 0,-1-1 0,0 1 0,0 0 0,1-1 0,-1 1 0,0 0 0,1-1 0,-1 1 0,1-1 0,-1 1 0,0-1 0,1 1 0,-1-1 0,1 1 0,0-1 0,-1 1 0,1-1 0,-1 1 0,1-1 0,0 0 0,-1 0 0,1 1 0,0-1 0,-1 0 0,1 0 0,0 0 0,0 1 0,-1-1 0,1 0 0,0 0 0,-1 0 0,1 0 0,0-1 0,1 1 0,9 0 0,1 0 0,0-1 0,0 0 0,-1-1 0,1 0 0,-1-1 0,1 0 0,-1-1 0,0 0 0,0-1 0,-1 0 0,1 0 0,-1-2 0,0 1 0,-1-1 0,0 0 0,0-1 0,0 0 0,-1-1 0,11-14 0,-18 22 0,-1 0 0,1 0 0,0 0 0,-1-1 0,1 1 0,0 0 0,0 0 0,0 0 0,0 1 0,0-1 0,0 0 0,0 0 0,0 0 0,0 1 0,0-1 0,1 0 0,-1 1 0,0-1 0,0 1 0,1 0 0,-1-1 0,0 1 0,2 0 0,-1 0 0,-1 1 0,0-1 0,0 1 0,1 0 0,-1-1 0,0 1 0,0 0 0,0 0 0,0 0 0,0 0 0,0 0 0,0 0 0,0 0 0,0 0 0,0 0 0,-1 0 0,1 1 0,0-1 0,-1 0 0,1 0 0,-1 1 0,1 2 0,2 3 0,1 7 0,0-1 0,1-1 0,1 1 0,0-1 0,1 0 0,0 0 0,11 14 0,-16-25 0,0 1 0,0-1 0,-1 1 0,1-1 0,0 0 0,0 0 0,0 0 0,0 0 0,1 0 0,-1 0 0,0-1 0,0 1 0,0-1 0,1 1 0,-1-1 0,0 0 0,0 0 0,1 0 0,-1 0 0,0-1 0,1 1 0,-1 0 0,0-1 0,0 0 0,0 1 0,0-1 0,4-2 0,-1 0 0,0 0 0,1 0 0,-1 0 0,-1-1 0,1 0 0,-1 0 0,1 0 0,-1-1 0,5-7 0,103-164 0,-111 174 0,9-11 0,-6 12 0,-2 9 0,-2 0 0,0 12 0,0-1 0,1 1 0,1-1 0,8 34 0,-10-52 0,1 0 0,-1 1 0,1-1 0,-1 0 0,1 1 0,-1-1 0,1 0 0,0 0 0,0 0 0,0 0 0,-1 1 0,1-1 0,0 0 0,0-1 0,0 1 0,1 0 0,-1 0 0,0 0 0,0 0 0,0-1 0,3 2 0,-2-2 0,0 0 0,0 1 0,1-1 0,-1 0 0,0 0 0,0-1 0,0 1 0,0 0 0,0-1 0,0 1 0,0-1 0,4-1 0,2-2 0,1-1 0,-1 0 0,-1 0 0,1 0 0,9-10 0,3-5 0,-1-2 0,28-40 0,-1 2 0,-46 59 0,1 0 0,0 1 0,-1-1 0,1 0 0,-1 1 0,1-1 0,0 0 0,0 1 0,-1-1 0,1 1 0,0-1 0,0 1 0,0 0 0,0-1 0,-1 1 0,1 0 0,0-1 0,0 1 0,0 0 0,0 0 0,0 0 0,0 0 0,0 0 0,0 0 0,0 0 0,0 0 0,0 0 0,-1 1 0,1-1 0,0 0 0,0 0 0,0 1 0,0-1 0,0 1 0,-1-1 0,3 2 0,2 2 0,-1 0 0,1 0 0,-1 1 0,7 9 0,3 3 0,-9-13 0,4 6 0,1-1 0,-1-1 0,1 1 0,17 9 0,-24-16 0,0-1 0,0 1 0,1-1 0,-1 0 0,0 1 0,1-2 0,-1 1 0,0 0 0,1-1 0,-1 1 0,1-1 0,-1 0 0,1 0 0,-1-1 0,1 1 0,-1-1 0,1 1 0,-1-1 0,0 0 0,1-1 0,-1 1 0,4-2 0,-1-2 0,1 1 0,-1-1 0,-1 0 0,1 0 0,-1-1 0,0 0 0,0 1 0,0-2 0,-1 1 0,0-1 0,4-9 0,2-4 0,-2 0 0,10-35 0,-17 50 0,0 0 0,0 0 0,0 0 0,-1-1 0,0 1 0,0 0 0,-1 0 0,0-6 0,1 10 0,0 0 0,-1 1 0,1-1 0,0 0 0,0 0 0,-1 1 0,1-1 0,0 0 0,-1 1 0,1-1 0,0 0 0,-1 1 0,1-1 0,-1 1 0,1-1 0,-1 1 0,0-1 0,1 1 0,-1-1 0,1 1 0,-1-1 0,0 1 0,0-1 0,-1 1 0,1 0 0,0 1 0,-1-1 0,1 0 0,0 0 0,0 1 0,-1-1 0,1 1 0,0-1 0,0 1 0,0-1 0,0 1 0,0 0 0,-1-1 0,1 1 0,0 0 0,1 0 0,-1 0 0,-1 1 0,-5 5 0,0 0 0,1 1 0,0 0 0,0 0 0,1 1 0,0-1 0,1 1 0,-1 0 0,2 0 0,-1 1 0,1-1 0,1 1 0,0 0 0,0 0 0,0 16 0,2-18 0,0 1 0,0-1 0,1 0 0,0 0 0,0 0 0,1 0 0,0-1 0,1 1 0,-1 0 0,1-1 0,1 0 0,0 1 0,0-1 0,0-1 0,1 1 0,0-1 0,0 1 0,0-1 0,12 9 0,-2-5 0,0 0 0,0-2 0,1 1 0,1-2 0,-1 0 0,1-1 0,0-1 0,1 0 0,-1-1 0,1-1 0,0-1 0,0 0 0,0-2 0,0 0 0,0-1 0,0 0 0,25-6 0,-12-3 850,-16 3-5635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9536,'0'0'14559,"-11"8"-13916,-34 26 1,42-31-399,-1 0 0,1 0 1,-1 1-1,1-1 0,-4 7 0,7-10-166,-1 0 0,1 1 0,0-1 0,-1 1 0,1-1 0,0 1-1,-1-1 1,1 1 0,0-1 0,0 1 0,-1-1 0,1 1 0,0-1 0,0 1-1,0 0 1,0-1 0,0 1 0,0-1 0,0 1 0,0-1 0,0 1-1,0-1 1,0 1 0,0 0 0,0-1 0,0 1 0,1-1 0,-1 1 0,0-1-1,0 1 1,1-1 0,-1 1 0,0-1 0,1 1 0,1-1 78,0 0 0,-1-1 1,1 1-1,-1-1 0,1 0 0,-1 0 1,1 1-1,-1-1 0,0 0 0,1 0 1,-1 0-1,0 0 0,0-1 0,1 1 1,-1 0-1,0 0 0,0-1 0,-1 1 1,3-3-1,-4 3-157,1 0 0,-1 0 0,1 0 0,-1 0 0,1 0 0,-1 0 0,1 0 0,-1 1 0,0-1 0,0 0 0,1 0 0,-1 1 0,0-1 0,0 0 0,0 1 0,0-1 0,0 1 0,0-1 0,0 1 0,0-1 0,0 1 0,0 0 0,0-1 0,0 1 0,0 0 0,0 0 0,0 0 0,0 0 0,-2 0 0,1 0 0,0 1 0,0-1 0,1 0 0,-1 1 0,0-1 0,1 1 0,-1 0 0,0-1 0,1 1 0,-1 0 0,1 0 0,-1 0 0,1 0 0,0 0 0,-1 0 0,1 1 0,0-1 0,-2 2 0,3-2 0,0-1 0,-1 1 0,1 0 0,-1 0 0,1 0 0,0-1 0,0 1 0,-1 0 0,1 0 0,0 0 0,0 0 0,0 0 0,0 0 0,0 0 0,0-1 0,0 1 0,0 0 0,1 0 0,-1 0 0,0 0 0,0 0 0,1-1 0,-1 1 0,1 0 0,-1 0 0,0 0 0,1-1 0,0 1 0,-1 0 0,1-1 0,-1 1 0,1 0 0,0-1 0,-1 1 0,1-1 0,0 1 0,0-1 0,1 1 0,-1 0 0,0-1 0,0 1 0,0 0 0,0-1 0,0 1 0,0-1 0,1 0 0,-1 1 0,0-1 0,0 0 0,0 0 0,1 0 0,-1 0 0,0 0 0,0 0 0,1 0 0,-1 0 0,0 0 0,0 0 0,1-1 0,-1 1 0,0-1 0,0 1 0,0-1 0,0 1 0,1-2 0,5-1 0,-5 1 0,-5-6 0,-11-19 850,10 9-5635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0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9848,'0'0'6649,"15"-8"-6156,-8 5-427,6-3 47,-1 0 0,0-1 1,0 0-1,-1-1 0,0 0 0,0 0 0,17-20 0,28-47 771,-3-3 0,53-104 1,-55 92-198,-24 33-196,-18 38 262,17-30 0,-30 59-535,-1 0 0,1 0 0,0 0 0,-4 20 0,1-4-87,-50 198 628,53-200-637,1-1 0,1 1 0,1-1 1,1 1-1,1-1 0,1 1 0,9 42 0,-9-58-51,1 0 1,0 0-1,0-1 0,1 1 0,0-1 1,0 0-1,0 0 0,10 11 0,-13-16-49,1 0-1,0-1 1,-1 1 0,1-1-1,0 1 1,0-1-1,0 0 1,0 1-1,1-1 1,-1 0 0,0 0-1,0-1 1,1 1-1,-1 0 1,0-1-1,1 1 1,-1-1 0,0 0-1,1 0 1,-1 0-1,1 0 1,-1 0-1,0-1 1,1 1-1,-1-1 1,1 1 0,-1-1-1,0 0 1,0 0-1,0 0 1,1 0-1,-1 0 1,0 0 0,3-4-1,15-10 86,-1-1-1,0-2 1,22-26 0,45-66 134,36-81 125,-97 150-284,4-8 122,-3 0 1,-2-2-1,-2-1 0,-3-1 0,18-73 0,-35 116-93,0-1-1,0 0 0,-1 1 0,-1-1 1,0-12-1,0 22-102,0 1 1,0 0 0,0 0-1,0 0 1,0-1 0,0 1-1,1 0 1,-1 0 0,0 0-1,0-1 1,0 1 0,0 0-1,0 0 1,0-1-1,0 1 1,0 0 0,0 0-1,-1 0 1,1-1 0,0 1-1,0 0 1,0 0 0,0 0-1,0-1 1,0 1 0,0 0-1,0 0 1,-1 0 0,1-1-1,0 1 1,0 0 0,0 0-1,0 0 1,0 0-1,-1 0 1,1-1 0,0 1-1,0 0 1,0 0 0,-1 0-1,1 0 1,0 0 0,0 0-1,-1 0 1,1 0 0,0 0-1,0 0 1,0 0 0,-1 0-1,1 0 1,0 0 0,0 0-1,0 0 1,-1 0-1,1 0 1,0 0 0,0 0-1,-1 0 1,1 0 0,0 0-1,0 1 1,0-1 0,-1 0-1,1 0 1,0 0 0,0 0-1,0 1 1,-12 13 261,11-12-268,-14 22 145,0 2 0,2-1 0,-14 40 0,-22 87 209,18-51-136,-3-1-193,4 2 0,-21 130 0,46-203-27,25-63 0,-3 7 0,95-150 0,-111 174 0,1 1 0,-1 0 0,1-1 0,0 1 0,-1 0 0,1 0 0,0 0 0,0 0 0,1 1 0,-1-1 0,0 0 0,1 1 0,-1 0 0,4-2 0,-6 3 0,1 0 0,0 0 0,-1 0 0,1 0 0,-1 0 0,1 0 0,0 0 0,-1 0 0,1 0 0,0 0 0,-1 1 0,1-1 0,0 0 0,-1 0 0,1 1 0,-1-1 0,1 0 0,-1 1 0,1-1 0,-1 1 0,1-1 0,0 1 0,0 1 0,1 0 0,-1 0 0,0 0 0,0 0 0,0 1 0,0-1 0,0 0 0,-1 0 0,2 4 0,9 62 0,-8-44 0,1 0 0,2 0 0,10 31 0,-11-41 0,-2-6 0,-1-1 0,1 0 0,1 0 0,-1 0 0,1-1 0,5 8 0,-8-13 0,1 0 0,-1 0 0,0 1 0,1-1 0,-1 0 0,1 0 0,-1 0 0,1-1 0,-1 1 0,1 0 0,-1-1 0,1 1 0,0-1 0,-1 1 0,1-1 0,0 0 0,0 1 0,-1-1 0,1 0 0,0 0 0,0 0 0,-1-1 0,1 1 0,0 0 0,0-1 0,-1 1 0,1-1 0,0 1 0,-1-1 0,1 0 0,-1 0 0,2-1 0,8-4 0,-1-1 0,0 0 0,0-1 0,-1 0 0,0 0 0,13-18 0,-9 11 0,-2-1 0,0-1 0,13-25 0,-16 26 0,8-21 0,-16 37 0,0 0 0,0 0 0,0 0 0,0 1 0,0-1 0,0 0 0,0 0 0,1 0 0,-1 0 0,0 0 0,0 0 0,0 1 0,0-1 0,0 0 0,0 0 0,0 0 0,0 0 0,0 0 0,0 0 0,0 0 0,0 0 0,1 1 0,-1-1 0,0 0 0,0 0 0,0 0 0,0 0 0,0 0 0,0 0 0,0 0 0,1 0 0,-1 0 0,0 0 0,0 0 0,0 0 0,0 0 0,0 0 0,0 0 0,1 0 0,-1 0 0,0 0 0,0 0 0,0 0 0,0 0 0,0 0 0,1 0 0,-1 0 0,0 0 0,0 0 0,0 0 0,0 0 0,0 0 0,0-1 0,0 1 0,0 0 0,1 0 0,-1 0 0,0 0 0,0 0 0,0 0 0,0 0 0,0 0 0,0-1 0,0 1 0,0 0 0,0 0 0,4 9 0,-3-8 0,2 14 0,2 0 0,7 17 0,-11-29 0,0 0 0,1 0 0,-1 0 0,1 0 0,0 0 0,0-1 0,0 1 0,0 0 0,0-1 0,1 1 0,-1-1 0,1 0 0,-1 0 0,1 0 0,0 0 0,0-1 0,4 3 0,-5-4 0,1 0 0,-1 0 0,1 0 0,-1 0 0,1 0 0,-1 0 0,1-1 0,-1 1 0,0-1 0,1 0 0,-1 0 0,0 0 0,0 0 0,4-2 0,30-21 0,-31 20 0,3-2 0,-1-1 0,0 0 0,0-1 0,0 0 0,-1 0 0,0 0 0,-1-1 0,0 0 0,0 0 0,6-17 0,16-28 0,-25 51 0,-1 0 0,1 0 0,0-1 0,-1 1 0,0 0 0,0-1 0,0 1 0,0-1 0,0 0 0,-1 1 0,1-6 0,3 12 0,-4-3 0,1 1 0,-1-1 0,1 0 0,-1 0 0,1 0 0,-1 1 0,0-1 0,1 0 0,-1 1 0,1-1 0,-1 0 0,0 1 0,1-1 0,-1 0 0,0 1 0,0-1 0,1 1 0,-1-1 0,0 0 0,0 1 0,1-1 0,-1 1 0,0-1 0,0 1 0,0-1 0,0 1 0,0-1 0,0 1 0,0-1 0,0 1 0,0-1 0,0 1 0,0-1 0,0 1 0,0 0 0,-20 96 0,10-54 0,9-39 0,1-1 0,-1 0 0,0 0 0,0 0 0,-1 0 0,1-1 0,-1 1 0,-2 5 0,3-8 0,1 1 0,-1-1 0,0 1 0,1-1 0,-1 1 0,0-1 0,1 1 0,-1-1 0,0 1 0,1-1 0,-1 0 0,0 1 0,0-1 0,0 0 0,1 0 0,-1 0 0,0 0 0,0 1 0,0-1 0,0 0 0,1 0 0,-1-1 0,0 1 0,0 0 0,0 0 0,1 0 0,-1 0 0,0-1 0,0 1 0,1 0 0,-1-1 0,0 1 0,0-1 0,1 1 0,-1-1 0,0 1 0,0-2 0,1 2 0,-1 0 0,1 0 0,0 0 0,0 0 0,-1 0 0,1-1 0,0 1 0,0 0 0,0 0 0,-1 0 0,1-1 0,0 1 0,0 0 0,0 0 0,-1-1 0,1 1 0,0 0 0,0 0 0,0-1 0,0 1 0,0 0 0,0 0 0,0-1 0,0 1 0,0 0 0,0-1 0,0 1 0,0 0 0,0 0 0,0-1 0,0 1 0,0 0 0,0-1 0,0 1 0,0 0 0,0 0 0,0-1 0,0 1 0,0 0 0,1-1 0,-1 1 0,0 0 0,0 0 0,0 0 0,1-1 0,-1 1 0,0 0 0,0 0 0,0 0 0,1-1 0,-1 1 0,0 0 0,0 0 0,1 0 0,-1 0 0,0 0 0,0 0 0,1 0 0,-1-1 0,0 1 0,1 0 0,-1 0 0,0 0 0,1 0 0,22-4 0,-21 3 0,15-1 0,-1 1 0,1 1 0,20 2 0,-21-1 0,0 0 0,0-1 0,30-4 0,-31 1 0,-10 3 0,-1-1 0,1 1 0,-1-1 0,0 0 0,1-1 0,-1 1 0,0-1 0,8-3 0,-12 4 0,0 1 0,0-1 0,0 1 0,1-1 0,-1 1 0,0-1 0,0 1 0,0-1 0,0 1 0,0-1 0,0 1 0,0-1 0,0 1 0,0-1 0,-1 0 0,1 1 0,0-1 0,0 1 0,0 0 0,0-1 0,-1 1 0,1-1 0,0 1 0,-1-1 0,1 1 0,0-1 0,-1 1 0,1 0 0,0-1 0,-1 1 0,-14-17 0,13 15 0,-20-20-4044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0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17079,'0'0'568,"-2"0"-8,-4 0 2328,6 2-2864,0 2 16,-4 2-152,-2 2 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12960,'0'0'1496,"80"2"-976,33-8 40,18-13 0,18-9-73,-12 8 9,-6 8 184,-16 2 8,-8-2-56,-55 2 8,-9-2-120,13-7 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161 153 10344,'0'0'8450,"-12"10"-7773,12-10-667,-75 68 1002,65-58-705,1 0-1,0 1 1,0 0 0,1 1-1,1-1 1,-10 22-1,16-32-236,1 0-1,-1 1 0,1-1 0,-1 0 0,1 1 1,-1-1-1,1 1 0,0-1 0,0 1 0,-1-1 1,1 1-1,0-1 0,1 1 0,-1-1 1,0 1-1,1 2 0,-1-4-28,1 1-1,-1-1 1,1 0 0,-1 1-1,1-1 1,-1 1-1,1-1 1,-1 0 0,1 0-1,-1 1 1,1-1 0,0 0-1,-1 0 1,1 0 0,-1 0-1,1 1 1,0-1 0,-1 0-1,1 0 1,-1 0-1,1 0 1,0 0 0,-1-1-1,1 1 1,0 0 0,0 0-1,7-3 195,0 0-1,0 0 1,0-1-1,9-5 1,-15 8-235,23-14 447,-1-1-1,-1-1 1,0-1-1,20-21 1,-37 33-239,-3 3-37,0 0 0,0 0 0,1 0 0,-1 0 0,1 0 0,0 0 0,0 1 0,0 0 0,0 0 0,5-2 0,-8 5-76,0 0-1,1 0 1,-1 1-1,0-1 1,0 0-1,0 1 1,0-1-1,0 0 1,0 1-1,-1-1 1,1 1-1,0 0 1,-1-1-1,1 1 1,-1-1-1,1 4 1,0-1 33,3 7-81,0-1 1,0 0-1,1 0 1,0 0-1,1 0 0,0-1 1,1 0-1,-1 0 0,2 0 1,-1-1-1,1-1 1,14 12-1,-19-18-47,-1 1 0,1-1 0,0 0 0,0 0 0,0 0 0,0-1 0,0 1 0,0-1 0,0 1 0,0-1 0,0 0 0,0 0 0,0 0 0,-1-1 0,1 1 0,0-1 0,0 1 0,0-1 0,0 0 0,0 0 0,4-3 0,-1 1 0,0 0 0,0-1 0,-1 0 0,1 0 0,-1-1 0,0 1 0,0-1 0,5-7 0,-5 5 0,0-1 0,0 0 0,-1 0 0,0 0 0,-1-1 0,0 1 0,0-1 0,0 0 0,-1 0 0,1-18 0,-2 10 0,0 0 0,-2 0 0,0 0 0,-7-33 0,8 48 0,-1 0 0,1 0 0,-1 0 0,0 0 0,0 1 0,0-1 0,0 0 0,0 1 0,0-1 0,-1 1 0,1-1 0,-2-1 0,-6-8 0,32 15 0,145 36 0,-100-26 0,-15-5 0,1-2 0,103-1 0,-178 14 0,-185 154 0,195-163 0,0 1 0,-11 13 0,19-21 0,0 0 0,0 0 0,0 0 0,1 1 0,0-1 0,0 1 0,0 0 0,0-1 0,1 1 0,-2 9 0,3-13 0,0 1 0,0-1 0,0 1 0,0-1 0,1 1 0,-1-1 0,0 1 0,1 0 0,-1-1 0,1 0 0,-1 1 0,1-1 0,0 1 0,-1-1 0,1 0 0,0 1 0,0-1 0,0 0 0,0 0 0,0 0 0,1 0 0,-1 0 0,0 0 0,0 0 0,1 0 0,-1 0 0,0-1 0,1 1 0,-1 0 0,1-1 0,-1 0 0,1 1 0,-1-1 0,1 0 0,-1 1 0,3-1 0,3 0 0,-1 1 0,1-1 0,-1-1 0,1 1 0,0-1 0,-1 0 0,9-3 0,-4 0 0,1-1 0,-1 0 0,0 0 0,-1-2 0,1 1 0,14-13 0,57-56 0,-16 13 0,-66 61 0,1 0 0,0 1 0,0-1 0,-1 1 0,1-1 0,0 1 0,0-1 0,-1 1 0,1 0 0,0-1 0,0 1 0,0 0 0,0-1 0,0 1 0,0 0 0,0 0 0,0 0 0,-1 0 0,1 0 0,0 0 0,0 0 0,0 0 0,0 1 0,0-1 0,0 0 0,0 0 0,0 1 0,-1-1 0,2 1 0,2 1 0,-2 1 0,1-1 0,0 1 0,0 0 0,-1 0 0,3 3 0,5 7 0,-4-7 0,1 2 0,1 0 0,-1-1 0,1 0 0,0 0 0,12 7 0,-18-13 0,1 0 0,-1 0 0,0 0 0,1 0 0,-1 0 0,1 0 0,-1-1 0,1 1 0,-1-1 0,1 0 0,-1 0 0,1 0 0,0 0 0,-1 0 0,1 0 0,-1-1 0,1 1 0,-1-1 0,1 0 0,-1 1 0,0-1 0,1-1 0,-1 1 0,0 0 0,0 0 0,1-1 0,2-2 0,16-17 0,-2 0 0,0-1 0,-1-1 0,-1-1 0,18-33 0,-9 16 0,5-12 0,18-25 0,-37 64 0,-12 14 0,0 0 0,0 0 0,0 0 0,0 0 0,0 0 0,0 0 0,0 0 0,0 0 0,0-1 0,0 1 0,0 0 0,1 0 0,-1 0 0,0 0 0,0 0 0,0 0 0,0 0 0,0 0 0,0 0 0,0 0 0,1 0 0,-1 0 0,0 0 0,0 0 0,0 0 0,0 0 0,0 0 0,0 0 0,1 0 0,-1 0 0,0 0 0,0 0 0,0 0 0,0 0 0,0 0 0,0 0 0,0 0 0,1 0 0,-1 0 0,0 0 0,0 1 0,0-1 0,0 0 0,0 0 0,0 0 0,0 0 0,0 0 0,-1 23 0,-1-8 0,1-12 0,-22 169 0,17-139 0,-2-1 0,-1-1 0,-17 41 0,26-72 0,-4 10 0,-1-1 0,0 0 0,-7 10 0,12-18 0,-1 0 0,0 0 0,0 1 0,1-1 0,-1 0 0,0 0 0,0 0 0,0 0 0,0 0 0,-1 0 0,1 0 0,0-1 0,0 1 0,0 0 0,-1 0 0,1-1 0,0 1 0,-1-1 0,1 1 0,0-1 0,-1 0 0,1 0 0,-1 1 0,1-1 0,-1 0 0,1 0 0,0 0 0,-1-1 0,1 1 0,-1 0 0,1 0 0,0-1 0,-2 0 0,2 0 0,0 1 0,0-1 0,0 0 0,0 1 0,0-1 0,0 0 0,0 0 0,1 0 0,-1 0 0,0 0 0,1 0 0,-1 0 0,1 0 0,-1 0 0,1 0 0,-1 0 0,1-1 0,0 1 0,0 0 0,-1 0 0,1 0 0,0 0 0,0-1 0,0 1 0,0 0 0,0 0 0,1 0 0,-1-1 0,0 1 0,1 0 0,-1 0 0,0 0 0,1 0 0,0-2 0,0 1 0,1-1 0,-1 0 0,1 0 0,0 1 0,0-1 0,-1 1 0,2 0 0,-1 0 0,0-1 0,0 1 0,1 0 0,2-1 0,9-3 0,1 1 0,0 1 0,0 1 0,0 0 0,1 0 0,-1 2 0,26 0 0,-4-1 0,4-1 425,61 6 0,-80-1-2020,-1 1 0,28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07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18695,'0'0'4248,"10"0"-3580,-8 1-639,5-1 40,1 1-1,0-1 0,0 0 1,0-1-1,0 0 0,0 0 0,-1-1 1,1 0-1,8-3 0,14-10 52,-1-1 0,-1-2-1,0 0 1,-1-2 0,-1-1 0,-1-1-1,-1-1 1,-1-2 0,25-33 0,-36 46 80,-12 12-195,1 0 0,-1 0 0,0 0 0,0 0 0,0 0 0,0 0 0,0 0 0,1 0-1,-1 0 1,0 0 0,0 0 0,0 0 0,0 0 0,1 0 0,-1 0 0,0 0 0,0 0-1,0 0 1,0 1 0,0-1 0,0 0 0,1 0 0,-1 0 0,0 0 0,0 0 0,0 0 0,0 0-1,0 1 1,0-1 0,0 0 0,0 0 0,0 0 0,1 0 0,-1 1 0,0-1 0,0 0-1,0 0 1,0 0 0,0 0 0,0 0 0,0 1 0,0-1 0,0 0 0,0 0 0,-6 32 220,-117 339 325,41-67-302,23 9 191,57-272-153,11-60 72,50-188 107,8-23-118,-40 161-156,3 1 0,3 1 0,3 1 0,82-111 0,-114 172-172,43-51 228,-42 51-201,-1 0 0,1 1 0,1 0 0,-1 0 0,0 0 0,1 1 0,0 0 0,11-5 0,-15 7-25,0 1 0,0-1 0,-1 1 1,1-1-1,0 1 0,0 0 0,0 0 0,0 0 0,0 0 0,0 0 1,0 0-1,0 0 0,0 1 0,-1-1 0,1 1 0,0-1 0,0 1 0,0 0 1,-1 0-1,1 0 0,2 1 0,-2 0 4,1 1 1,-1-1-1,0 1 1,0-1-1,-1 1 0,1-1 1,0 1-1,-1 0 1,0 0-1,0 0 0,0 0 1,1 3-1,0 5 33,0-1-1,0 1 1,-1 0 0,-1 0-1,0 0 1,-2 17 0,-1-14-17,0-1-1,0 1 1,-1-1 0,-1 0 0,0 0 0,-1 0 0,-1-1-1,0 0 1,0 0 0,-1-1 0,0 0 0,-1 0 0,-11 9-1,13-13-15,0-1 0,-1 0-1,0 0 1,1-1 0,-2 0-1,1-1 1,-1 0 0,1 0-1,-1 0 1,0-1 0,0-1 0,-1 1-1,1-2 1,-1 1 0,1-1-1,-1-1 1,1 0 0,-1 0-1,-15-3 1,14 3-25,10 0 0,-1 0 0,0 0 0,1 0 0,-1 0 0,0 0 0,1 0 0,-1 0 0,0 0 0,1-1 0,-1 1 0,1-1 0,-1 1 0,1-1 0,-1 0 0,1 1 0,-1-1 0,1 0 0,-2-1 0,3 1 0,1 0 0,-1 0 0,1 0 0,0 0 0,-1 0 0,1 0 0,0 0 0,0 0 0,0 1 0,0-1 0,-1 0 0,1 1 0,0-1 0,0 0 0,0 1 0,2-1 0,21-11 0,81-25 0,38-16 0,-123 44 0,-1-1 0,0-1 0,-1 0 0,0-2 0,19-17 0,6-10 0,-3-2 0,-1-2 0,-2-2 0,-2-1 0,-3-1 0,49-95 0,-60 100 0,58-129 0,-70 149 0,-1 0 0,-2 0 0,0 0 0,-1-1 0,2-41 0,-7 55 0,0-1 0,-1 0 0,0 1 0,-1-1 0,-3-10 0,4 19 0,1 0 0,-1 0 0,0-1 0,0 1 0,0 0 0,0 0 0,0 0 0,-1 1 0,1-1 0,-1 0 0,1 0 0,-1 1 0,-2-3 0,3 4 0,0-1 0,-1 0 0,1 1 0,0-1 0,-1 1 0,1 0 0,-1 0 0,1-1 0,-1 1 0,1 0 0,0 0 0,-1 0 0,1 0 0,-1 0 0,1 1 0,-1-1 0,1 0 0,0 1 0,-1-1 0,1 1 0,0-1 0,-1 1 0,-1 1 0,-3 2 0,-1 1 0,1-1 0,0 1 0,0 0 0,0 1 0,1-1 0,0 1 0,0 0 0,-5 8 0,-3 8 0,-17 36 0,13-19 0,2 2 0,1 0 0,2 0 0,2 1 0,2 1 0,1-1 0,3 1 0,1 0 0,2 1 0,2-1 0,2 0 0,10 47 0,-9-71 0,1-1 0,0 0 0,2 1 0,0-2 0,1 1 0,1-1 0,0-1 0,1 1 0,17 19 0,-25-34 0,1 0 0,-1 0 0,0 0 0,1-1 0,-1 1 0,1-1 0,0 1 0,-1-1 0,1 0 0,0 0 0,0 0 0,-1-1 0,1 1 0,0-1 0,0 0 0,0 1 0,0-1 0,5-1 0,4 0 0,0-1 0,0-1 0,13-4 0,-14 4 0,34-12 0,0-2 0,44-24 0,-46 20 0,-4 1 0,50-35 0,7-4 0,-71 46 0,-11 6 0,-1 0 0,13-9 0,-183 145 0,125-101 0,-30 29 0,56-50 0,0-1 0,1 1 0,0 0 0,0 1 0,1-1 0,0 1 0,-5 13 0,9-21 0,0 1 0,-1 0 0,1 0 0,0-1 0,0 1 0,-1 0 0,1 0 0,0 0 0,0 0 0,0 0 0,0-1 0,0 1 0,0 0 0,0 0 0,0 0 0,1 0 0,-1-1 0,0 1 0,0 0 0,1 0 0,-1 0 0,1-1 0,-1 1 0,0 0 0,1-1 0,0 2 0,0-1 0,1 0 0,-1-1 0,0 1 0,0-1 0,1 1 0,-1-1 0,1 1 0,-1-1 0,0 0 0,1 1 0,-1-1 0,1 0 0,2 0 0,2-1 0,1 1 0,-1-1 0,1 0 0,-1-1 0,9-3 0,-7 1 0,0 0 0,0-1 0,-1 0 0,1-1 0,-1 0 0,-1 0 0,1 0 0,-1-1 0,0 0 0,-1 0 0,6-9 0,7-14 0,22-47 0,-40 77 0,1-2 0,0-1 0,0 1 0,0 0 0,0-1 0,0 1 0,-1-1 0,1 1 0,-1-1 0,1 1 0,-1-1 0,0-4 0,-1 8 0,0-1 0,0 1 0,0 0 0,0 0 0,1-1 0,-1 1 0,0 0 0,0 0 0,1 0 0,-1 0 0,1 0 0,-1 0 0,1 0 0,-1 0 0,0 2 0,-2 5 0,1 1 0,0-1 0,0 0 0,1 0 0,0 1 0,0-1 0,1 1 0,0-1 0,0 1 0,1-1 0,0 0 0,1 1 0,3 10 0,-4-14 0,1 0 0,0 0 0,0 0 0,1 0 0,-1 0 0,1-1 0,0 1 0,0-1 0,1 0 0,-1 0 0,1 0 0,0 0 0,0 0 0,0-1 0,1 0 0,-1 0 0,1 0 0,0-1 0,0 1 0,0-1 0,0 0 0,6 1 0,-1-1 0,1-1 0,-1 0 0,0-1 0,0 0 0,0 0 0,1-2 0,-1 1 0,0-1 0,0 0 0,0-1 0,-1 0 0,1-1 0,-1 0 0,1 0 0,-1-1 0,-1-1 0,1 1 0,9-9 0,2-2 0,-1-1 0,0-1 0,-2-1 0,0 0 0,-1-1 0,16-27 0,12-32 0,-24 43 0,30-44 0,-49 79 0,-1 1 0,0-1 0,0 1 0,1-1 0,-1 1 0,1-1 0,-1 1 0,0-1 0,1 1 0,-1 0 0,1-1 0,-1 1 0,1 0 0,-1-1 0,1 1 0,-1 0 0,1-1 0,0 1 0,-1 0 0,1 0 0,-1 0 0,1 0 0,0 0 0,-1 0 0,1 0 0,-1 0 0,2 0 0,-1 0 0,-1 1 0,1-1 0,0 1 0,0-1 0,-1 1 0,1 0 0,0-1 0,-1 1 0,1 0 0,0 0 0,-1-1 0,1 1 0,-1 0 0,1 0 0,-1 1 0,12 38 0,-5 11 0,-3 1 0,-1 0 0,-3-1 0,-2 1 0,-17 95 0,19-145 0,0-1 0,0 1 0,0 0 0,-1-1 0,1 1 0,-1-1 0,1 1 0,-1-1 0,1 1 0,-1-1 0,0 1 0,0-1 0,0 0 0,0 1 0,0-1 0,0 0 0,0 0 0,0 0 0,0 0 0,-3 2 0,3-3 0,0 1 0,-1-1 0,1 0 0,0 0 0,-1 0 0,1 0 0,-1 0 0,1 0 0,0 0 0,-1 0 0,1-1 0,0 1 0,-1 0 0,1-1 0,0 1 0,0-1 0,-1 0 0,-1-1 0,-5-3 0,0-2 0,0 1 0,0-1 0,-12-15 0,9 11 0,-1 0 0,0 1 0,-23-16 0,9 7 0,63 28 0,-21-5 0,-1 0 0,1-1 0,0-1 0,0-1 0,0 0 0,0-1 0,0-1 0,0 0 0,0-1 0,0-1 0,0 0 0,-1-1 0,1-1 0,-1 0 0,-1-1 0,1-1 0,-1-1 0,21-13 0,1-5 0,-1-1 0,41-42 0,33-30 0,-108 98 0,0 0 0,0 0 0,0 0 0,0 1 0,0-1 0,0 0 0,1 0 0,-1 1 0,0-1 0,0 0 0,1 1 0,-1-1 0,1 1 0,-1 0 0,0 0 0,1-1 0,-1 1 0,2 0 0,-2 0 0,0 1 0,0-1 0,-1 1 0,1-1 0,-1 0 0,1 1 0,0-1 0,-1 1 0,1 0 0,-1-1 0,1 1 0,-1-1 0,1 1 0,-1 0 0,1-1 0,-1 1 0,0 0 0,1-1 0,-1 1 0,0 0 0,0 0 0,0-1 0,1 2 0,0 6 0,-1 0 0,0 0 0,0 0 0,-2 15 0,-1 4 0,-12 76 0,15-102 0,-1 0 0,1 0 0,0 0 0,0 0 0,-1 1 0,1-1 0,0 0 0,0 0 0,0 0 0,0 0 0,1 1 0,-1-1 0,0 0 0,0 0 0,1 0 0,-1 0 0,0 0 0,2 1 0,-2-1 0,1-1 0,-1 1 0,1-1 0,-1 0 0,1 1 0,-1-1 0,1 0 0,-1 1 0,1-1 0,0 0 0,-1 0 0,1 0 0,0 0 0,-1 0 0,1 0 0,-1 0 0,1 0 0,0 0 0,-1 0 0,1 0 0,0 0 0,-1 0 0,2 0 0,3-2 0,0 0 0,1-1 0,-1 1 0,0-1 0,8-5 0,9-7 0,100-76 0,-111 82 0,5-6 0,2 1 0,0 1 0,0 0 0,23-11 0,-40 24 0,-1-1 0,1 1 0,-1-1 0,1 1 0,0 0 0,0-1 0,-1 1 0,1 0 0,0 0 0,-1-1 0,1 1 0,0 0 0,0 0 0,-1 0 0,1 0 0,0 0 0,0 0 0,0 0 0,-1 0 0,1 0 0,0 1 0,0-1 0,-1 0 0,1 0 0,0 1 0,-1-1 0,1 0 0,0 1 0,-1-1 0,1 1 0,0-1 0,-1 1 0,1-1 0,-1 1 0,1-1 0,-1 1 0,1-1 0,-1 1 0,1 0 0,-1-1 0,0 1 0,1 0 0,-1 0 0,0-1 0,0 1 0,0 0 0,1-1 0,-1 1 0,0 0 0,0 0 0,0 0 0,0-1 0,0 1 0,0 0 0,-1 1 0,1 8 0,-1 0 0,0 0 0,-4 14 0,3-11 0,-1 0 0,2-10 0,0 0 0,1 0 0,-1 0 0,1 0 0,0 0 0,0 0 0,0 6 0,0-9 0,1 1 0,-1 0 0,0-1 0,1 1 0,-1 0 0,1-1 0,-1 1 0,1-1 0,-1 1 0,1-1 0,-1 1 0,1-1 0,0 1 0,-1-1 0,1 1 0,0-1 0,-1 0 0,1 1 0,0-1 0,-1 0 0,1 0 0,0 0 0,0 1 0,-1-1 0,1 0 0,0 0 0,0 0 0,-1 0 0,1 0 0,0 0 0,0-1 0,-1 1 0,1 0 0,0 0 0,0 0 0,-1-1 0,2 0 0,11-3 0,-1-1 0,1 0 0,-1-1 0,0-1 0,-1 0 0,0 0 0,0-1 0,10-10 0,32-21 0,-45 34 0,-4 2 0,1 0 0,0 0 0,0 0 0,10-3 0,-14 5 0,0 1 0,-1 0 0,1 0 0,0 0 0,-1 0 0,1 0 0,0-1 0,0 1 0,-1 1 0,1-1 0,0 0 0,0 0 0,-1 0 0,1 0 0,0 0 0,-1 1 0,1-1 0,0 0 0,-1 1 0,1-1 0,-1 0 0,1 1 0,0-1 0,-1 1 0,1-1 0,-1 1 0,1-1 0,-1 1 0,1-1 0,-1 1 0,0-1 0,1 1 0,-1 0 0,0-1 0,1 1 0,-1 0 0,0-1 0,0 1 0,0 0 0,1 0 0,-1-1 0,0 1 0,0 0 0,0-1 0,0 2 0,-2 41 0,1-33 0,0-1 0,1 1 0,0 0 0,2 12 0,-2-20 0,1 0 0,-1 1 0,1-1 0,-1 0 0,1 0 0,0 0 0,0 0 0,0 0 0,0 0 0,0 0 0,1-1 0,-1 1 0,0 0 0,1-1 0,0 1 0,-1-1 0,1 1 0,0-1 0,0 0 0,-1 0 0,1 0 0,0 0 0,4 2 0,7 0 0,1 0 0,0 0 0,-1-1 0,1-1 0,0-1 0,0 1 0,0-2 0,23-4 0,7-3 0,57-18 0,-32 5 0,-1-4 0,124-63 0,-181 80 0,-5 3 0,-9 9 0,-17 14 0,-26 19 0,28-24 0,1 1 0,1 0 0,-21 24 0,30-30 0,-3 3 0,1 1 0,1-1 0,-9 17 0,15-26 0,1 0 0,0 1 0,0-1 0,0 1 0,0-1 0,0 1 0,0-1 0,1 1 0,-1 0 0,1-1 0,0 1 0,-1 0 0,1-1 0,1 1 0,-1 0 0,0 0 0,1-1 0,-1 1 0,1 0 0,0-1 0,0 1 0,0-1 0,3 5 0,-3-5 0,0 0 0,1-1 0,-1 1 0,1-1 0,0 0 0,-1 0 0,1 1 0,0-1 0,0 0 0,0-1 0,0 1 0,0 0 0,0 0 0,0-1 0,0 1 0,0-1 0,0 0 0,0 0 0,0 1 0,0-1 0,0-1 0,0 1 0,1 0 0,-1 0 0,0-1 0,0 1 0,0-1 0,0 0 0,0 0 0,0 1 0,-1-1 0,3-2 0,8-3 0,0-1 0,-1 0 0,18-16 0,-25 19 0,16-14 0,-2-1 0,0 0 0,-1-2 0,-1 0 0,-1-1 0,19-36 0,-26 45 0,1-2 0,-13 30 0,1-7 0,1 1 0,0-1 0,0 0 0,0 1 0,1-1 0,1 1 0,-1-1 0,2 1 0,0 8 0,0-11 0,0-1 0,1 1 0,0-1 0,0 0 0,0 1 0,0-1 0,1 0 0,0-1 0,0 1 0,0 0 0,1-1 0,0 0 0,0 0 0,0 0 0,5 4 0,-1-2 0,0-1 0,0 0 0,1-1 0,0 1 0,0-2 0,0 1 0,0-1 0,0-1 0,1 0 0,-1 0 0,1 0 0,0-2 0,11 1 0,2-1 0,-1-2 0,1 0 0,0-1 0,34-10 0,-44 8 121,0 0 1,-1 0-1,0-1 1,0-1-1,0 0 0,13-10 1,23-23-4907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3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77 13560,'0'0'1432,"-37"-71"-968,35 67 0,4 2-184,8 4 7,2 2-79,1 4 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12960,'0'0'8866,"16"-9"-8291,-2 1-417,-5 3-68,-1 0 0,1 0-1,0 1 1,0 0-1,0 1 1,1 0-1,-1 1 1,1 0 0,13-2-1,-8 4 147,0 0-1,0 1 0,0 0 1,0 1-1,0 1 0,0 0 1,14 6-1,-27-8-187,0-1-1,0 1 1,-1 0 0,1 0-1,0 0 1,-1 0 0,1 0-1,-1 0 1,1 0 0,-1 0-1,1 0 1,-1 1 0,0-1-1,0 1 1,0-1-1,0 1 1,0-1 0,0 1-1,0-1 1,0 1 0,-1 0-1,1 0 1,-1-1 0,1 1-1,-1 0 1,1 0 0,-1 0-1,0 0 1,0-1 0,0 1-1,0 0 1,0 0 0,-1 0-1,1 0 1,-1-1 0,1 1-1,-2 2 1,-1 7 138,-1 0 1,-1-1-1,0 0 0,-10 16 0,14-25-171,-10 15 242,-1-1 0,0-1 0,-15 14 0,-15 18 772,41-45-989,1-1 0,-1 1 0,0 0-1,0 0 1,1 0 0,-1 0 0,0 0-1,1 0 1,-1 0 0,1 0 0,0 0-1,-1 0 1,1 1 0,0-1 0,-1 0-1,1 0 1,0 0 0,0 0 0,0 0-1,0 1 1,0-1 0,0 0 0,1 0-1,-1 0 1,1 2 0,0-1 40,1 1-1,0-1 1,-1 0 0,1 0 0,0 0 0,1 0-1,-1 0 1,3 2 0,7 6 52,3 4-77,6 4 152,36 42 0,-51-53-184,-1 1 0,0-1 0,0 1 0,-1 0 0,0 0 0,0 0 1,-1 1-1,0 0 0,0-1 0,1 13 0,-2-5-23,-1-1 0,0 1 0,-1-1 0,-1 1 0,0-1 0,-1 1 0,-1-1 0,0 1 0,-1-1 0,-7 15 0,6-18 0,0-1 0,-1 1 0,-1-2 0,0 1 0,0-1 0,-1 0 0,-1 0 0,1-1 0,-2 0 0,1 0 0,-1-1 0,-18 11 0,25-17 0,0 0 0,1-1 0,-1 1 0,0-1 0,0 0 0,0 0 0,-1 0 0,1 0 0,0-1 0,0 1 0,0-1 0,0 1 0,-1-1 0,1 0 0,0-1 0,0 1 0,-1-1 0,1 1 0,0-1 0,0 0 0,0 0 0,0 0 0,0 0 0,0-1 0,0 1 0,0-1 0,1 0 0,-1 0 0,1 0 0,-3-2 0,0-1 0,1 0 0,0 0 0,0 0 0,0 0 0,1 0 0,0-1 0,0 0 0,1 1 0,-1-1 0,1 0 0,0 0 0,1 0 0,-1-1 0,0-8 0,2 9 0,0-1 0,0 0 0,0 0 0,1 0 0,0 1 0,0-1 0,1 0 0,0 1 0,0-1 0,0 1 0,1 0 0,0 0 0,0 0 0,1 0 0,6-9 0,-2 6 0,1 0 0,0 0 0,1 1 0,0 0 0,0 1 0,0 0 0,21-10 0,210-94 0,108-59 0,-324 155 0,0 0 0,-1-2 0,35-32 0,-53 43 0,0 0 0,0-1 0,-1 0 0,0 0 0,0 0 0,-1-1 0,5-10 0,-7 13 0,-1 1 0,1-1 0,-1 0 0,0 0 0,0 0 0,-1 0 0,1 0 0,-1 1 0,-1-1 0,1 0 0,0 0 0,-1 0 0,-3-9 0,3 9 0,-1 1 0,0-1 0,0 1 0,0 0 0,0 0 0,-1 0 0,0 0 0,0 0 0,0 0 0,0 1 0,0 0 0,-1-1 0,1 1 0,-1 0 0,0 1 0,0-1 0,0 1 0,-1 0 0,1 0 0,-9-3 0,7 3 0,-1 1 0,1 0 0,-1 0 0,1 0 0,-1 1 0,1 0 0,-1 0 0,1 1 0,-1 0 0,1 0 0,0 0 0,-1 1 0,1 0 0,-10 4 0,7-1 0,0-1 0,1 2 0,-1-1 0,1 1 0,0 0 0,0 1 0,1 0 0,0 0 0,0 0 0,1 1 0,-1 0 0,2 1 0,-6 9 0,8-12 0,0 0 0,1 1 0,0-1 0,0 1 0,0-1 0,0 1 0,1 0 0,1 0 0,-1 0 0,1 0 0,0 0 0,0-1 0,1 1 0,0 0 0,1 0 0,-1 0 0,1-1 0,0 1 0,1-1 0,2 7 0,0-4 0,1 0 0,-1-1 0,2 1 0,-1-1 0,1 0 0,0-1 0,0 0 0,1 0 0,0 0 0,1-1 0,-1-1 0,1 1 0,0-1 0,0-1 0,1 1 0,19 4 0,-18-5 0,0-2 0,0 0 0,0 0 0,1-1 0,-1-1 0,1 0 0,-1 0 0,0-1 0,1 0 0,-1-1 0,0-1 0,0 0 0,0 0 0,0-1 0,11-6 0,8-6 0,-2-2 0,0-1 0,27-24 0,72-73 0,-95 86 0,-9 7 0,35-46 0,-57 68 0,8-10 0,-7 10 0,-4 7 0,0 2 0,-1-1 0,1 1 0,1-1 0,-1 1 0,1 0 0,1 0 0,0 12 0,8 55 0,-7-64 0,2 0 0,-1-1 0,2 1 0,-1-1 0,1 0 0,1 0 0,0 0 0,0-1 0,1 0 0,0 0 0,10 11 0,-11-14 0,1-1 0,-1 0 0,1 0 0,0-1 0,0 1 0,0-1 0,1-1 0,-1 1 0,1-1 0,0 0 0,0 0 0,0-1 0,0 0 0,0-1 0,1 1 0,-1-1 0,11 0 0,-6-1 0,0 0 0,1-1 0,-1-1 0,0 0 0,0 0 0,0-2 0,0 1 0,0-1 0,-1-1 0,1 0 0,-1-1 0,-1 0 0,1 0 0,11-10 0,-9 4 0,0 2 0,-1-1 0,0 0 0,-1-1 0,0-1 0,14-20 0,-25 33 0,0-1 0,0 1 0,1-1 0,-1 1 0,0-1 0,0 1 0,1-1 0,-1 1 0,0-1 0,0 1 0,0-1 0,0 1 0,0-1 0,0 1 0,0-1 0,0 1 0,0-1 0,0 1 0,0-1 0,0 1 0,0-1 0,-1 0 0,-7 0 0,-13 12 0,15-6 0,0 1 0,1-1 0,0 2 0,-8 11 0,12-15 0,0-1 0,0 1 0,0 0 0,0 0 0,0-1 0,1 1 0,-1 0 0,1 0 0,0 0 0,0 0 0,0 0 0,0-1 0,1 1 0,-1 0 0,1 0 0,1 5 0,0-4 0,-1 0 0,1 0 0,0 0 0,0 0 0,1-1 0,-1 1 0,1-1 0,0 1 0,0-1 0,0 0 0,0 0 0,1 0 0,-1-1 0,1 1 0,-1-1 0,1 0 0,0 0 0,0 0 0,0 0 0,0-1 0,7 2 0,-8-2 0,0-1 0,1 1 0,-1-1 0,0 0 0,1 0 0,-1 0 0,0 0 0,1 0 0,-1-1 0,0 1 0,1-1 0,-1 0 0,0 0 0,0 0 0,0-1 0,0 1 0,0-1 0,0 1 0,0-1 0,-1 0 0,1 0 0,0-1 0,-1 1 0,0 0 0,1-1 0,-1 1 0,0-1 0,2-4 0,-1 1 0,0 0 0,-1 0 0,0-1 0,0 1 0,-1 0 0,0 0 0,0-1 0,0 1 0,-1-1 0,0 1 0,0-1 0,0 1 0,-1-1 0,0 1 0,-1-1 0,-3-9 0,2 6 0,-1 0 0,0 0 0,-1 1 0,0-1 0,0 1 0,-1 0 0,0 1 0,-1 0 0,-11-12 0,9 13 0,0 0 0,0 1 0,-11-6 0,-11-9 0,24 16 0,6 4 0,0 0 0,1 0 0,-1 1 0,0-1 0,0 0 0,0 1 0,0-1 0,0 1 0,1-1 0,-1 1 0,0-1 0,0 1 0,0 0 0,0 0 0,-1-1 0,-1 1 0,45 18 0,-17-11 0,1 0 0,-1-2 0,2-1 0,30 1 0,108-6 0,-63-2 0,-11-7 0,-91 10 26,1 0 1,-1 0-1,1 0 1,-1 1-1,1-1 1,-1 0-1,1 0 1,-1 0-1,1 0 0,-1 1 1,1-1-1,-1 0 1,1 0-1,-1 1 1,1-1-1,-1 0 1,0 1-1,1-1 0,-1 1 1,0-1-1,1 0 1,-1 1-1,0-1 1,1 1-1,-1-1 1,0 1-1,0-1 0,0 1 1,1-1-1,-1 1 1,0-1-1,0 1 1,0-1-1,0 1 1,0 0-1,-1 19-2767,0-17 595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20095,'0'0'5240,"6"69"-4192,-6-53-8,0-2 56,0-2 0,4-6 128,-2-2 16,-2-2-560,0-4-680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121 360 16184,'0'0'3570,"-5"15"-2241,-6 17-726,-17 50 1678,-24 115 1,27-5 2483,40-365-3717,1-11-351,-8 125-697,3 1 0,27-83 0,-30 120 0,0-1 0,1 2 0,2-1 0,0 1 0,1 1 0,0 0 0,2 1 0,0 0 0,26-23 0,-35 36 0,1 0 0,0 1 0,0 0 0,0 0 0,0 1 0,1 0 0,-1 0 0,1 0 0,0 1 0,0 0 0,12-2 0,-16 3 0,0 1 0,0 0 0,0 0 0,0 0 0,0 0 0,0 1 0,0-1 0,0 1 0,-1-1 0,1 1 0,0 0 0,0 0 0,0 1 0,-1-1 0,1 1 0,0-1 0,-1 1 0,0 0 0,1 0 0,-1 0 0,0 0 0,0 0 0,0 0 0,0 1 0,0-1 0,-1 1 0,1-1 0,-1 1 0,3 5 0,-2 0 0,1 0 0,-1 0 0,-1 1 0,0-1 0,0 1 0,0-1 0,-1 1 0,0 0 0,-1-1 0,0 1 0,0-1 0,-1 1 0,0-1 0,-1 0 0,-6 16 0,-4 5 0,-2-1 0,-34 50 0,37-60 0,-5 8 0,-1 0 0,-1-2 0,-26 26 0,44-49 0,0 0 0,0 0 0,0 0 0,0 1 0,0-1 0,0 0 0,0 0 0,0 1 0,1-1 0,-1 0 0,1 1 0,-1-1 0,1 1 0,-1-1 0,1 1 0,0-1 0,0 0 0,-1 1 0,1-1 0,0 1 0,1-1 0,-1 1 0,0-1 0,0 1 0,1-1 0,-1 1 0,0-1 0,1 1 0,0-1 0,-1 0 0,1 1 0,1 1 0,3 4 0,1 0 0,-1 0 0,1-1 0,11 10 0,-4-4 0,105 103 0,-115-112 0,-1-1 0,0 0 0,0 1 0,0 0 0,0-1 0,-1 1 0,1 0 0,-1 0 0,1 0 0,-1 0 0,0 0 0,0 1 0,-1-1 0,1 0 0,-1 0 0,1 0 0,-1 1 0,0-1 0,0 0 0,-1 1 0,1-1 0,-1 0 0,1 0 0,-1 0 0,0 0 0,0 1 0,0-1 0,-1 0 0,1-1 0,-1 1 0,0 0 0,-2 3 0,-2 1 0,1 0 0,-1-1 0,0 0 0,-1 0 0,1 0 0,-1-1 0,0 0 0,-1 0 0,1-1 0,-1 0 0,-9 3 0,-2-1 0,-1-2 0,0 0 0,0-1 0,0-1 0,0-1 0,-28-2 0,20 1 0,20-1 0,9-1 0,12-5 0,-11 7 0,269-125 0,-212 92 0,-1-3 0,75-60 0,-106 72 0,-13 12 0,-1 1 0,2 0 0,-1 1 0,28-15 0,-42 25 0,0 0 0,1-1 0,-1 1 0,1 0 0,-1 0 0,1-1 0,-1 1 0,1 0 0,-1 0 0,1 0 0,-1 0 0,1-1 0,-1 1 0,1 0 0,-1 0 0,1 0 0,-1 0 0,1 0 0,-1 0 0,1 0 0,-1 1 0,1-1 0,-1 0 0,1 0 0,-1 0 0,1 0 0,-1 1 0,1-1 0,-1 0 0,0 0 0,1 1 0,-1-1 0,1 0 0,-1 1 0,0-1 0,1 1 0,-1-1 0,0 0 0,1 1 0,-1-1 0,0 1 0,0-1 0,1 1 0,-1-1 0,0 1 0,0-1 0,0 1 0,0-1 0,0 1 0,0-1 0,0 1 0,0-1 0,0 1 0,0-1 0,0 1 0,0 0 0,-6 35 0,5-30 0,-24 87 0,15-59 0,1 0 0,1 0 0,2 1 0,-2 43 0,8-77 0,0 1 0,0-1 0,0 0 0,0 0 0,0 0 0,0 0 0,1 0 0,-1 0 0,0 0 0,0 0 0,1 0 0,-1 0 0,1 0 0,-1 0 0,1 0 0,1 1 0,-2-2 0,1 1 0,-1-1 0,1 0 0,-1 1 0,1-1 0,-1 0 0,1 0 0,0 0 0,-1 1 0,1-1 0,-1 0 0,1 0 0,0 0 0,-1 0 0,1 0 0,0 0 0,-1 0 0,1 0 0,-1-1 0,1 1 0,0 0 0,5-2 0,-1-1 0,0 0 0,0 1 0,0-2 0,5-3 0,-3 2 0,29-22 0,39-40 0,-46 40 0,1 2 0,42-29 0,-72 54 0,0 0 0,0 0 0,0 0 0,1 0 0,-1 0 0,0 0 0,0 0 0,0 0 0,1 0 0,-1-1 0,0 1 0,0 0 0,0 0 0,1 0 0,-1 0 0,0 1 0,0-1 0,0 0 0,1 0 0,-1 0 0,0 0 0,0 0 0,0 0 0,0 0 0,1 0 0,-1 0 0,0 0 0,0 0 0,0 1 0,0-1 0,0 0 0,1 0 0,-1 0 0,0 0 0,0 0 0,0 1 0,0-1 0,0 0 0,0 0 0,0 1 0,5 12 0,-1 22 0,-4-27 0,0-7 0,1 14 0,1 0 0,1 0 0,0 0 0,7 19 0,-9-31 0,0 0 0,0 0 0,0 0 0,0-1 0,1 1 0,-1 0 0,1-1 0,0 1 0,0-1 0,0 0 0,0 1 0,0-1 0,0 0 0,1 0 0,-1 0 0,1-1 0,-1 1 0,1-1 0,0 1 0,0-1 0,-1 0 0,1 0 0,0 0 0,0 0 0,0-1 0,0 1 0,0-1 0,0 0 0,6 0 0,-2-1 0,0-1 0,0 0 0,0 0 0,0-1 0,0 1 0,0-2 0,-1 1 0,1-1 0,-1 0 0,0 0 0,0 0 0,0-1 0,-1 0 0,0 0 0,0-1 0,6-7 0,6-10 0,-1-1 0,24-46 0,-6 1 0,-4-2 0,23-75 0,25-155 0,-77 299 0,1-7 0,0-1 0,0 1 0,-1 0 0,0-1 0,-1-12 0,0 22 0,0 0 0,0 0 0,0 0 0,0 0 0,0 0 0,0-1 0,0 1 0,0 0 0,0 0 0,0 0 0,0 0 0,0-1 0,0 1 0,0 0 0,0 0 0,0 0 0,0 0 0,0 0 0,0 0 0,0-1 0,0 1 0,0 0 0,0 0 0,-1 0 0,1 0 0,0 0 0,0 0 0,0-1 0,0 1 0,0 0 0,0 0 0,0 0 0,-1 0 0,1 0 0,0 0 0,0 0 0,0 0 0,0 0 0,0 0 0,-1 0 0,1 0 0,0 0 0,0 0 0,0 0 0,0 0 0,-1 0 0,-5 6 0,-4 16 0,1 19 0,2 1 0,2-1 0,1 1 0,3 0 0,1 0 0,11 80 0,0-54 0,4-1 0,2-1 0,39 96 0,-52-152 0,-3-5 0,1-1 0,-1 0 0,1 0 0,0 1 0,0-1 0,0 0 0,1-1 0,0 1 0,-1 0 0,1-1 0,0 1 0,6 3 0,-9-7 17,0 0 0,0 0 1,0 0-1,0 0 0,1 1 0,-1-1 1,0 0-1,0 0 0,0 0 0,0 0 1,0 0-1,1-1 0,-1 1 0,0 0 1,0 0-1,0 0 0,0 0 0,0 0 1,0 0-1,1 0 0,-1 0 0,0 0 0,0 0 1,0 0-1,0 0 0,0 0 0,0-1 1,1 1-1,-1 0 0,0 0 0,0 0 1,0 0-1,0 0 0,0 0 0,0 0 1,0-1-1,0 1 0,0 0 0,0 0 1,0 0-1,0 0 0,0 0 0,0-1 0,0 1 1,0 0-1,0 0 0,0 0 0,0 0 1,0 0-1,0-1 0,0 1 0,0 0 1,0-5-3891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20095,'0'0'3064,"65"-6"-2272,-15 8 0,10 6-112,7-2-8,-11 0-48,3 0 16,-5 6-48,-3 0 0,-9-3-136,-8-3 16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1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0 503 10848,'0'0'10025,"15"-18"-9424,-13 16-589,180-212 1949,-134 160-1349,81-80 1576,-103 106-1554,-21 22-357,1 0-1,0 0 1,0 0-1,0 1 1,9-6-1,-15 11-228,1 0-1,-1-1 1,1 1-1,0 0 0,0-1 1,-1 1-1,1 0 1,0 0-1,-1 0 0,1-1 1,0 1-1,0 0 1,-1 0-1,1 0 1,0 0-1,0 0 0,-1 1 1,1-1-1,0 0 1,0 0-1,-1 0 0,1 1 1,0-1-1,-1 0 1,1 1-1,0-1 0,-1 1 1,1-1-1,-1 0 1,1 1-1,0 0 0,-1-1 1,1 1-1,-1-1 1,0 1-1,1-1 0,-1 1 1,1 0-1,-1-1 1,0 1-1,1 0 0,-1 0 1,0-1-1,0 1 1,0 1-1,2 4 175,0 0 0,-1 0 0,0 0 0,0 9 0,-1 14-76,0 0 0,-3 0 0,-8 47 0,-31 85 159,21-82-266,18-61-39,3-18 0,0 0 0,0 0 0,1 0 0,-1 0 0,0 0 0,0 1 0,0-1 0,0 0 0,0 0 0,0 0 0,1 0 0,-1 0 0,0 0 0,0 0 0,0 0 0,0 0 0,0 0 0,1 0 0,-1 0 0,0 0 0,0 0 0,0 0 0,0 0 0,1 0 0,-1 0 0,0 0 0,0 0 0,0 0 0,0 0 0,0 0 0,1 0 0,-1 0 0,0 0 0,0-1 0,0 1 0,0 0 0,0 0 0,0 0 0,0 0 0,1 0 0,-1 0 0,0 0 0,0-1 0,0 1 0,0 0 0,0 0 0,0 0 0,0 0 0,23-30 0,-15 19 0,43-58 0,94-121 0,-97 136 0,-48 53 0,1 0 0,-1 1 0,1-1 0,-1 0 0,1 1 0,-1-1 0,1 1 0,0-1 0,-1 1 0,1-1 0,0 1 0,-1-1 0,1 1 0,0 0 0,0-1 0,0 1 0,-1 0 0,1-1 0,0 1 0,0 0 0,0 0 0,-1 0 0,1 0 0,1 0 0,-1 0 0,0 1 0,0-1 0,-1 1 0,1-1 0,0 1 0,-1 0 0,1-1 0,0 1 0,-1 0 0,1-1 0,-1 1 0,1 0 0,-1 0 0,1-1 0,-1 1 0,0 0 0,1 0 0,-1 1 0,2 5 0,0 0 0,-1 0 0,1 0 0,-1 9 0,-1 20 0,-5 43 0,-1 12 0,6-88 0,0 0 0,0 0 0,0 0 0,1 0 0,-1 0 0,1 0 0,0 0 0,-1-1 0,1 1 0,1 0 0,-1 0 0,3 5 0,-3-7 0,0-1 0,0 1 0,0 0 0,0 0 0,1-1 0,-1 1 0,0 0 0,0-1 0,0 1 0,1-1 0,-1 0 0,0 1 0,1-1 0,-1 0 0,0 0 0,1 0 0,-1 0 0,0 0 0,1 0 0,-1 0 0,0 0 0,1 0 0,-1-1 0,0 1 0,0 0 0,1-1 0,-1 1 0,0-1 0,0 0 0,0 1 0,2-2 0,16-10 0,0 0 0,-1-1 0,0-1 0,16-16 0,-3 3 0,156-150 0,-180 175 0,-6 10 0,-9 20 0,6-22 0,-12 34 0,4-11 0,-11 53 0,20-75 0,0 1 0,0-1 0,0 0 0,1 1 0,0-1 0,1 1 0,0-1 0,0 0 0,0 1 0,1-1 0,0 0 0,6 12 0,-7-17 0,0 0 0,1 0 0,-1 0 0,1 0 0,-1 0 0,1-1 0,0 1 0,0 0 0,0-1 0,-1 0 0,2 1 0,-1-1 0,0 0 0,0 0 0,0 0 0,0 0 0,1 0 0,-1-1 0,0 1 0,1-1 0,-1 0 0,0 1 0,1-1 0,-1 0 0,1 0 0,-1-1 0,0 1 0,1 0 0,-1-1 0,4-1 0,-2 1 0,1 0 0,0-1 0,0 0 0,-1 0 0,1 0 0,-1-1 0,0 0 0,0 0 0,0 0 0,0 0 0,0 0 0,-1-1 0,6-7 0,-3 2 0,-1 0 0,0-1 0,-1 0 0,0 1 0,0-2 0,-1 1 0,-1 0 0,1-1 0,-2 1 0,0-1 0,0 0 0,-1 0 0,0 1 0,0-1 0,-2 0 0,1 1 0,-1-1 0,-1 1 0,0 0 0,0-1 0,-1 1 0,0 1 0,-10-17 0,12 22 0,-1 0 0,0-1 0,0 1 0,-1 0 0,1 1 0,-1-1 0,0 0 0,-4-2 0,7 5 0,-1 0 0,1 1 0,-1-1 0,0 1 0,1-1 0,-1 1 0,1 0 0,-1-1 0,0 1 0,1 0 0,-1 0 0,0 0 0,1 0 0,-1 1 0,0-1 0,1 0 0,-1 1 0,0-1 0,1 1 0,-1-1 0,1 1 0,-1 0 0,1 0 0,0 0 0,-1-1 0,1 1 0,0 1 0,-2 0 0,-1 1 0,0 0 0,1 0 0,-1 1 0,1 0 0,-1-1 0,1 1 0,0 0 0,1 1 0,-1-1 0,1 0 0,-3 6 0,5-8 0,-1 0 0,1 0 0,0 0 0,-1 0 0,1 0 0,0 0 0,0 0 0,0 0 0,1 0 0,-1 0 0,0 0 0,1 0 0,-1 0 0,1 0 0,0 0 0,0 0 0,-1 0 0,1 0 0,0-1 0,1 1 0,-1 0 0,0-1 0,0 1 0,1-1 0,-1 1 0,1-1 0,-1 0 0,1 1 0,3 1 0,2 1 0,1 1 0,0-1 0,0 0 0,0-1 0,0 0 0,0 0 0,1 0 0,0-1 0,-1-1 0,17 2 0,-12-3 0,1-1 0,-1 0 0,1 0 0,-1-2 0,1 1 0,16-7 0,-1-2 0,-1-1 0,0-2 0,-1 0 0,-1-2 0,34-27 0,-50 36 0,-9 5 0,1 0 0,0 0 0,-1 1 0,1-1 0,0 1 0,0 0 0,0-1 0,0 1 0,0 0 0,0 0 0,1 0 0,-1 0 0,0 1 0,0-1 0,1 1 0,-1-1 0,1 1 0,-1 0 0,0 0 0,4 0 0,-6 2 0,1-1 0,-1 1 0,1 0 0,-1 0 0,0 0 0,0 0 0,0 0 0,0 0 0,0 0 0,0-1 0,0 1 0,0 0 0,-2 3 0,2-1 0,-34 194 0,34-197 0,0-1 0,-1 6 0,0 0 0,0 1 0,1-1 0,0 11 0,0-17 0,0 1 0,0 0 0,0-1 0,0 1 0,0 0 0,0-1 0,1 1 0,-1 0 0,0-1 0,1 1 0,-1 0 0,0-1 0,1 1 0,-1-1 0,1 1 0,-1-1 0,0 1 0,1-1 0,-1 1 0,1-1 0,0 1 0,0-1 0,1 0 0,-1 1 0,0-1 0,0 0 0,0 0 0,0 0 0,0-1 0,0 1 0,0 0 0,0 0 0,0 0 0,0-1 0,0 1 0,0-1 0,0 1 0,0-1 0,0 1 0,0-1 0,1 0 0,26-21 0,-1 0 0,0-2 0,-2 0 0,26-34 0,-8 11 0,-39 42 0,-2 3 0,0 0 0,0 0 0,0 0 0,0 0 0,1 0 0,-1 0 0,4-2 0,-5 4 0,-1 0 0,1 0 0,0 0 0,0 0 0,-1 0 0,1 0 0,0 0 0,0 0 0,-1 0 0,1 0 0,0 0 0,0 0 0,-1 0 0,1 0 0,0 1 0,0-1 0,-1 0 0,1 1 0,0-1 0,-1 1 0,1-1 0,0 0 0,-1 1 0,1-1 0,-1 1 0,1 0 0,-1-1 0,1 1 0,-1-1 0,1 1 0,-1 0 0,0-1 0,1 2 0,4 7 0,-1 0 0,-1-1 0,1 1 0,-1 1 0,-1-1 0,3 16 0,-4-17 0,0 0 0,1 0 0,0 0 0,0 0 0,1 0 0,0-1 0,1 1 0,-1-1 0,10 14 0,-12-20 0,-1-1 0,1 1 0,-1-1 0,1 1 0,0 0 0,-1-1 0,1 0 0,0 1 0,-1-1 0,1 1 0,0-1 0,-1 0 0,1 1 0,0-1 0,0 0 0,-1 0 0,1 1 0,0-1 0,0 0 0,0 0 0,0 0 0,-1 0 0,1 0 0,2-1 0,-2 1 0,1-1 0,0 0 0,-1 0 0,1 0 0,0 1 0,-1-2 0,1 1 0,-1 0 0,1 0 0,1-3 0,2-2 0,1-1 0,-2 1 0,1-1 0,3-8 0,4-12 0,-1 0 0,10-40 0,-11 34 0,18-43 0,-24 68 0,-4 6 0,1 0 0,0 0 0,-1 0 0,1 0 0,0 0 0,1 0 0,-1 0 0,0 0 0,1 0 0,-1 1 0,0-1 0,1 0 0,0 1 0,-1-1 0,1 1 0,0 0 0,0-1 0,0 1 0,0 0 0,0 0 0,0 0 0,0 1 0,0-1 0,1 0 0,-1 1 0,0-1 0,4 1 0,36-7 0,78-1 0,-84 7 0,1-2 0,-1-1 0,43-10 0,-71 11-3935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12864,'0'0'11913,"-3"14"-11253,-23 195 1137,12 327 2528,15-503-4051,-1 3 189,-5 52 0,7-130-463,6 3 0,2 0 0,1 1 0,22-48 0,-26 70 0,1 0 0,1 1 0,0-1 0,1 2 0,1-1 0,0 2 0,1-1 0,1 1 0,26-20 0,-36 31 0,-1 0 0,1 0 0,0 0 0,0 1 0,0-1 0,0 1 0,1 0 0,-1 0 0,0 0 0,0 0 0,1 1 0,-1-1 0,5 1 0,-6 0 0,-1 0 0,1 1 0,-1-1 0,1 0 0,-1 1 0,0 0 0,1-1 0,-1 1 0,0 0 0,1 0 0,-1-1 0,0 1 0,0 0 0,0 0 0,0 0 0,0 1 0,0-1 0,0 0 0,0 0 0,0 0 0,-1 1 0,1-1 0,0 1 0,-1-1 0,1 0 0,-1 1 0,1-1 0,-1 1 0,0-1 0,0 1 0,1 2 0,-1 5 0,1 0 0,-1 0 0,-1 0 0,0 0 0,0 0 0,0 0 0,-1 0 0,-1 0 0,0 0 0,0-1 0,-7 14 0,1-5 0,-1 0 0,0-1 0,-2 0 0,-18 20 0,29-35 0,-1 1 0,1-1 0,0 0 0,-1 1 0,1-1 0,-1 0 0,1 0 0,-1 0 0,0 0 0,1 0 0,-1-1 0,0 1 0,0 0 0,1-1 0,-1 1 0,0-1 0,-2 1 0,23 0 0,1 0 0,-1 2 0,28 7 0,57 22 0,-87-26 0,-1 1 0,1 1 0,14 10 0,27 12 0,-58-30 25,1 1 0,-1-1 0,0 0 0,1 0 0,-1 1 0,1-1 0,-1 0 0,1 0 0,-1 0 0,0 0 0,1 0 0,-1 0 0,1 0 0,-1 1 0,1-1 0,-1-1 0,1 1 0,-1 0 0,1 0 0,-1 0 0,0 0 0,1 0 0,-1 0 0,1 0 0,-1-1 0,1 1 0,-1 0 0,0 0 0,1 0 0,-1-1 0,0 1 0,1 0 0,-1-1 0,2-8-4810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11760,'0'0'7535,"18"8"-6776,-3-1-558,5 3 161,1-1 1,0-1-1,38 8 1,4-4 1218,-1-4 1,1-2 0,112-5-1,-165-1-1445,0 1 0,0 0 0,19 4 0,-9 1-3634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 12960,'0'0'10105,"-6"13"-9312,-4 4-492,4-6 126,0 1 0,-8 22 1,14-34-393,0 0 1,-1 0 0,1 0 0,0 1 0,0-1 0,0 0 0,0 0-1,0 0 1,-1 0 0,1 1 0,0-1 0,0 0 0,0 0 0,0 1-1,0-1 1,0 0 0,0 0 0,0 0 0,0 1 0,0-1 0,0 0-1,0 0 1,0 1 0,0-1 0,0 0 0,0 0 0,0 1-1,0-1 1,0 0 0,0 0 0,0 0 0,0 1 0,0-1 0,0 0-1,0 0 1,0 1 0,1-1 0,-1 0 0,0 0 0,0 0 0,0 0-1,0 1 1,1-1 0,-1 0 0,0 0 0,0 0 0,0 0 0,1 0-1,-1 0 1,0 1 0,0-1 0,1 0 0,-1 0 0,0 0 0,0 0-1,0 0 1,1 0 0,-1 0 0,0 0 0,0 0 0,1 0 0,-1 0-1,0 0 1,1 0 0,14-11 1339,-10 4-1044,-1 0-1,1 0 1,-1 0 0,0 0 0,3-12-1,-6 17-244,0-1 0,0 0 0,0 0-1,-1 0 1,1 1 0,-1-1-1,1 0 1,-1 0 0,0 0 0,0 0-1,-1 0 1,1 0 0,0 0-1,-1 1 1,0-1 0,0 0 0,0 0-1,-2-4 1,3 7-86,-1-1 0,1 1 0,-1-1 0,1 1 0,0-1 0,-1 1 0,0 0 0,1-1 0,-1 1 0,1 0 0,-1-1 0,1 1 0,-1 0 0,0 0 0,1-1 0,-1 1 0,1 0 0,-1 0 0,0 0 0,1 0 0,-1 0 0,0 0 0,1 0 0,-1 0 0,0 0 0,1 0 0,-1 0 0,1 0 0,-1 1 0,0-1 0,-19 11 0,19-9 985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49 138 10952,'0'0'14547,"-2"-11"-14447,-4-8-60,-6-28 203,12-3 1290,0 50-1282,0-11 3365,-11 231-2778,0 6-199,5 126-639,6-351 0,0 0 0,0 0 0,0-1 0,1 1 0,-1 0 0,0 0 0,1-1 0,-1 1 0,0 0 0,1 0 0,-1-1 0,1 1 0,-1 0 0,1-1 0,-1 1 0,1-1 0,0 1 0,-1-1 0,1 1 0,0-1 0,-1 1 0,1-1 0,0 0 0,0 1 0,-1-1 0,1 0 0,0 0 0,0 0 0,0 1 0,-1-1 0,1 0 0,0 0 0,0 0 0,1 0 0,36-3 0,-29 2 0,-1 0 0,62-5 0,114-25 0,-140 26 0,-59-9 0,8 6-3952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45 18191,'-7'-9'1544,"2"1"599,5 7-2112,0 1 1,0-1-1,1 1 1,-1 0 0,0-1-1,0 1 1,1-1-1,-1 1 1,1 0 0,-1-1-1,0 1 1,1 0 0,-1-1-1,1 1 1,-1 0-1,0 0 1,1 0 0,-1-1-1,1 1 1,-1 0-1,1 0 1,-1 0 0,1 0-1,-1 0 1,1 0-1,23-5 391,0 2 0,0 0-1,0 2 1,41 2 0,1 0 433,37-3 940,-34 2 2194,-71-9-5776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3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144 551 3712,'0'0'8209,"-11"11"-7644,7-7-497,-7 6 96,1 1 1,1 0-1,0 1 1,0 0-1,-8 15 1,4-2 324,0 0 1,-11 34-1,21-49-330,0 1-1,0 0 1,1 0 0,1 0-1,0 0 1,1 0 0,-1 1-1,4 17 1,0-6 114,-2-9-69,1-1 1,0 1-1,6 15 1,-7-26-155,0 0 1,0 0-1,0-1 0,1 1 1,-1 0-1,1-1 1,-1 1-1,1-1 1,0 0-1,0 1 1,0-1-1,1 0 1,-1 0-1,0 0 0,1-1 1,-1 1-1,1 0 1,0-1-1,4 2 1,-5-2-13,0-1 1,1 1 0,-1-1-1,1 0 1,-1 0-1,1 0 1,-1 0 0,1 0-1,-1 0 1,1-1-1,-1 1 1,1-1 0,-1 0-1,0 0 1,1 0-1,-1 0 1,0 0 0,3-2-1,3-3 23,0 0 0,0 0-1,7-9 1,-11 12-27,18-20 108,0-1-1,-1-1 1,-2-1-1,19-31 1,-27 38-26,-1-1 1,0-1-1,-2 0 1,0 0-1,-1-1 1,7-40-1,-8 15 637,-6 47-744,0 0 0,0 0 0,0 0 0,0 0 1,0 0-1,0 0 0,0 0 0,0 0 0,0 0 0,0 0 0,0 0 0,0 1 0,0-1 0,0 0 0,0 0 0,0 0 0,-1 0 0,1 0 0,0 0 0,0 0 0,0 0 0,0 0 0,0 0 0,0 0 0,0 0 0,0 0 0,0 0 0,0 0 0,0 0 0,0 0 0,0 0 1,0 0-1,0 0 0,0 0 0,-1 0 0,1 0 0,0 0 0,0 0 0,0 0 0,0 0 0,-1 10 103,5 11-45,0 0 1,2 0-1,11 28 0,-12-38-47,-1-1 0,1 0-1,1 0 1,0-1-1,0 1 1,1-1-1,0-1 1,11 11-1,-15-16-5,0-1-1,0 0 1,0 0-1,1 0 1,-1 0-1,0-1 1,1 1-1,-1-1 1,1 0-1,0 0 1,-1 0-1,1 0 1,0-1-1,-1 1 1,1-1-1,0 0 1,0 0-1,-1 0 1,1-1-1,0 0 1,-1 1-1,1-1 1,0 0-1,-1-1 1,1 1-1,3-3 1,-1 1 11,0 0 1,-1-1-1,1 0 1,-1 0-1,0-1 1,0 1-1,0-1 1,-1 0-1,0 0 1,0-1-1,0 1 1,0-1-1,3-9 1,0-2 26,-2 1 1,0-1 0,-1 0-1,-1-1 1,-1 1 0,0-1 0,-1 1-1,-1-1 1,-1 1 0,0-1-1,-1 1 1,-1 0 0,-1-1 0,-10-29-1,10 38 13,0 2-1,-1-1 1,0 1-1,0-1 1,-1 1 0,0 1-1,-10-10 1,16 16-62,-3-2 34,0-1 0,0 1 0,0 0 0,0 0 0,-1 1 0,1-1 0,-5-1 0,63-4-270,-13 4 146,72-17 0,-83 14 62,167-24-53,-176 25 77,35-12 0,-47 15-10,-5 2 30,-5 3 97,-59 51-21,36-34-66,1 1 1,-30 36-1,38-39-6,1 0 0,1 1-1,1 0 1,1 1 0,0 0 0,2 1 0,-12 40 0,19-56-13,1 0 1,-1 0 0,1 0 0,0 1-1,0-1 1,0 0 0,1 0 0,0 0 0,0 1-1,0-1 1,1 0 0,0 0 0,3 7 0,-4-10-6,0 0 1,1 0 0,-1 0-1,1 0 1,-1 0 0,1 0-1,0-1 1,0 1 0,-1 0-1,1-1 1,0 0 0,1 1-1,-1-1 1,0 0 0,0 0-1,0 0 1,1 0 0,-1-1-1,0 1 1,1-1 0,-1 1-1,0-1 1,1 0 0,-1 0-1,1 0 1,-1 0 0,1 0-1,-1-1 1,0 1 0,5-2-1,1-1 9,0 0-1,0 0 1,-1-1-1,1-1 1,-1 1-1,1-1 1,-1 0-1,-1-1 1,1 0-1,-1 0 1,0 0-1,-1-1 1,7-8-1,-4 4 4,-1 0-1,0 0 1,-1-1-1,0 0 1,-1 0-1,-1-1 1,7-24 0,-9 25 4,0 1-1,-1-1 1,0 0 0,-1 1 0,0-1 0,0 0 0,-2 1 0,1-1 0,-2 0 0,-6-20 0,8 30-15,1 1 0,-1 0 1,0-1-1,0 1 0,0 0 0,0 0 0,0-1 0,0 1 0,0 0 0,0 0 0,0 0 1,-1 0-1,1 1 0,0-1 0,-3-1 0,-11-9 187,15 11-191,0 0-1,0 0 1,0 0-1,0 0 1,0 0 0,-1 0-1,1 0 1,0 0 0,0 0-1,0 0 1,0-1 0,0 1-1,0 0 1,0 0 0,0 0-1,0 0 1,0 0 0,-1 0-1,1 0 1,0 0-1,0 0 1,0 0 0,0 0-1,0 0 1,0 0 0,0 0-1,0 0 1,-1 0 0,1 0-1,0 0 1,0 0 0,0 0-1,0 0 1,0 0 0,0 0-1,0 0 1,0 0 0,-1 0-1,1 0 1,0 0-1,0 0 1,0 0 0,0 0-1,0 0 1,0 0 0,0 1-1,0-1 1,0 0 0,0 0-1,0 0 1,-1 0 0,1 0-1,0 0 1,0 0 0,0 0-1,-1 10 70,4 12-18,3 0-32,1 0 1,0-1 0,14 25-1,-9-19-12,-4-9-2,-4-8-4,0 0 0,0 0 0,1-1 0,0 1 0,1-1 0,0 0 0,0-1 0,13 14 0,-18-21 3,1 0-1,0 0 1,0 0-1,0 0 1,0 0-1,0 0 1,0-1-1,1 1 1,-1-1-1,0 1 1,0-1-1,0 0 1,0 0-1,1 0 1,-1 0-1,0 0 1,0-1-1,0 1 1,1 0-1,-1-1 1,0 0-1,0 1 1,0-1-1,0 0 1,0 0-1,0 0 1,0-1-1,-1 1 1,1 0-1,0-1 1,2-2-1,3-3 13,0 0 1,0 0-1,0-1 0,-1 0 0,8-15 1,-5 7 8,-1-1 0,-1 0 0,0 0 0,-1 0 1,-1-1-1,5-33 0,-5 3 117,-2-68 0,-4 104-97,0 10-37,1 1 1,-1 0-1,1-1 1,0 1-1,0-1 0,0 1 1,0 0-1,0-1 1,0 1-1,0-1 1,0 1-1,0 0 0,1-1 1,-1 1-1,1 0 1,0-3-1,1 1 59,0 4-5,1 9-54,65 197-24,-60-187 0,0-1 0,2 0-1,0-1 1,23 31-1,-32-48 17,0 1 0,0-1 0,0 0 0,0 0 0,0 0 0,0 0 0,0 0 0,1 0 0,-1 0 0,0 0 0,1-1 0,-1 1 0,1 0 0,-1-1 0,1 1 0,-1-1 0,1 1 0,-1-1 0,1 0 0,-1 0 0,1 0 0,1 0 0,0 0 2,-1-1 0,0 0 0,1 1 0,-1-1 0,0 0 0,0-1 0,0 1 0,0 0 0,0 0 0,0-1 0,0 1 0,3-4 0,3-4 13,-1-1 0,0 1 0,0-1 0,8-17 0,13-34 74,-2-1-1,18-70 1,-42 125-53,-1 0 0,1 0 0,-1 0 0,-1 0 0,1-9 0,36 52 55,-32-30-97,0 0-1,1 0 1,0-1-1,0 0 1,1 0-1,-1 0 0,1-1 1,0 0-1,0-1 1,0 1-1,1-1 0,-1 0 1,1-1-1,0 0 1,13 2-1,-13-4 4,1 0 0,0 0-1,-1 0 1,1-1 0,0-1 0,-1 1-1,1-2 1,-1 1 0,0-1-1,1 0 1,-1 0 0,-1-1 0,1-1-1,0 1 1,-1-1 0,0 0 0,0-1-1,9-9 1,-8 7 7,0 0 1,-1-1-1,0 0 0,0-1 0,-1 1 1,0-1-1,-1 0 0,0-1 1,-1 1-1,0-1 0,0 0 1,-1 0-1,2-19 0,-4 26 3,-1 0-1,0 0 1,-1 0-1,1 1 1,-1-1 0,1 0-1,-1 1 1,0-1-1,-1 0 1,0-3 0,1 6-7,0-1 1,0 1-1,1-1 1,-1 1-1,0 0 0,0-1 1,0 1-1,-1 0 1,1 0-1,0 0 1,0 0-1,0 0 1,-1 0-1,1 0 1,-1 0-1,1 0 1,-1 1-1,1-1 1,-1 1-1,1-1 1,-1 1-1,1-1 1,-1 1-1,0 0 1,1 0-1,-3 0 0,-6 2 6,0 0-1,0 1 1,1 0-1,-1 1 1,1 0-1,-1 0 1,1 1-1,1 1 1,-11 7-1,3-3-10,11-7 2,0 2 0,0-1 0,1 0 0,-1 1 0,1 0 0,0 0 0,0 0 0,0 1 0,1 0 0,0-1 0,0 1 0,1 0 0,-1 0 0,1 0 0,0 1-1,1-1 1,0 0 0,0 1 0,0-1 0,1 1 0,0-1 0,1 12 0,-1-11 3,1 1 0,0-1 0,0 0 0,1 1 0,0-1 0,0 0 0,1 0 0,0 0 0,0 0 0,0-1 0,1 1-1,0-1 1,0 0 0,1 0 0,0 0 0,0-1 0,0 0 0,1 0 0,9 7 0,-4-6 6,0-1 1,1 0-1,0-1 0,-1 0 1,1 0-1,1-2 0,12 2 0,7-1 37,49-1-1,-58-4 1,-1-1 0,1-1 0,-1-1 1,-1-1-1,37-16 0,-34 13-21,1 0 0,0 2 0,42-7-1,-54 12-15,-1 1-311,-3 0-3281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4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19399,'0'0'3155,"14"-4"-2198,20-3-273,0 1-1,1 2 1,0 1-1,56 3 1,-83 1-637,23 1 749,0 1 0,0 2 1,38 11-1,-60-13-643,-1 0-1,0 0 1,1 1 0,-1 0 0,-1 0 0,1 1 0,-1 0-1,0 0 1,0 1 0,0 0 0,-1 0 0,0 0 0,0 1-1,0 0 1,-1 0 0,6 12 0,-2 1 140,-1 0 0,9 32 0,-4 1-5240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4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18591,'0'0'1119,"1"9"-204,3 51 823,-2-1 1,-3 1 0,-3-1-1,-2 0 1,-24 105-1,28-152-621,10-26-531,2-8-4591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10448,'0'0'10098,"5"11"-9399,-4-7-644,1-1 1,0 1 0,0 0-1,0-1 1,0 0 0,0 1-1,1-1 1,-1 0 0,1 0-1,0 0 1,0-1 0,0 1 0,0-1-1,0 1 1,1-1 0,-1 0-1,1-1 1,-1 1 0,1 0-1,0-1 1,0 0 0,0 0-1,0 0 1,7 0 0,113 9 1943,1-5 0,167-16 0,-255 7-1671,0-1 0,41-11 1,-23-2-3954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12160,'0'0'11655,"18"-3"-10927,51-9 393,1 3 0,115 0 0,-158 11-278,-1 2 0,0 1 0,-1 1 1,41 15-1,-47-18-206,-15 0 333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2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19895,'0'0'2336,"12"1"-1393,239 19 2047,-182-19-1661,126-12 1,-169 7-665,-1-1 1,39-12-1,-52 13-388,1-1-1,-1-1 1,0 0-1,-1 0 1,1-1-1,17-15 1,-10 5-4365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 9744,'0'0'10791,"-5"-10"-10253,-13-31-1,11 29 1866,7 12-2379,0 0 0,0 0 0,0 0 1,0 0-1,0 0 0,0 0 0,0 0 0,0 0 0,0 0 1,0 0-1,0 0 0,0 0 0,0 1 0,0-1 0,0 0 0,0 0 1,0 0-1,0 0 0,0 0 0,0 0 0,0 0 0,0 0 1,0 0-1,0 0 0,0 0 0,0 0 0,0 0 0,0 0 0,0 0 1,0 0-1,0 0 0,-1 0 0,1 0 0,0 0 0,0 0 1,0 0-1,0 0 0,0 0 0,0 0 0,0 0 0,0 0 0,0 0 1,0 0-1,0 0 0,0 0 0,0 0 0,0 0 0,0 0 1,0 0-1,0 0 0,0 0 0,0 0 0,0 0 0,0 0 1,0-1-1,2 19 947,-1-12-709,26 491 3638,-14-132-1640,-11-342-2260,0 0 0,9 31 0,-11-54 0,0 0 0,0 0 0,0 1 0,0-1 0,0 0 0,0 0 0,0 0 0,0 0 0,0 0 0,0 1 0,0-1 0,0 0 0,0 0 0,0 0 0,0 0 0,0 0 0,0 1 0,0-1 0,0 0 0,0 0 0,0 0 0,0 0 0,0 0 0,0 1 0,1-1 0,-1 0 0,0 0 0,0 0 0,0 0 0,0 0 0,0 0 0,0 0 0,0 0 0,1 1 0,-1-1 0,0 0 0,0 0 0,0 0 0,0 0 0,0 0 0,1 0 0,-1 0 0,0 0 0,0 0 0,0 0 0,0 0 0,0 0 0,1 0 0,-1 0 0,0 0 0,0 0 0,0 0 0,0 0 0,0 0 0,1 0 0,3-12 0,2-16 0,3-100 0,-8 92 0,1 0 0,2-1 0,1 1 0,16-57 0,-15 77 0,0 1 0,0 0 0,1 0 0,1 1 0,1 0 0,0 1 0,18-22 0,-19 28 0,-1-1 0,1 2 0,0-1 0,1 1 0,-1 0 0,1 1 0,0 0 0,1 0 0,-1 1 0,1 0 0,0 1 0,0 0 0,13-2 0,-17 4 0,1 0 0,-1 0 0,1 1 0,0 0 0,-1 0 0,1 1 0,0-1 0,-1 1 0,1 1 0,-1-1 0,0 1 0,10 4 0,-13-4 0,0 0 0,0 0 0,0 0 0,-1 0 0,1 1 0,-1-1 0,1 1 0,-1-1 0,0 1 0,0 0 0,0 0 0,0 0 0,0 0 0,-1 1 0,1-1 0,-1 0 0,0 1 0,0-1 0,0 1 0,-1-1 0,1 1 0,-1-1 0,0 1 0,0 5 0,0 0 0,-1 1 0,0-1 0,-1 0 0,0 1 0,-1-1 0,1 0 0,-2 0 0,1-1 0,-1 1 0,-1-1 0,1 0 0,-1 0 0,-1 0 0,0-1 0,0 1 0,0-1 0,-14 11 0,9-9 0,-1 0 0,1-1 0,-2-1 0,1 0 0,-1 0 0,0-1 0,0-1 0,-1 0 0,0-1 0,1-1 0,-17 3 0,16-3 0,12-3 0,0 1 0,0 0 0,-1-1 0,1 1 0,0-1 0,0 0 0,0 0 0,0 0 0,0 0 0,0 0 0,-1 0 0,1-1 0,0 1 0,0-1 0,-3 0 0,19-1 0,10 8 0,1 0 0,-1 2 0,0 1 0,30 15 0,88 57 0,-45-14 0,-85-57 0,1 1 0,-2 0 0,0 0 0,0 1 0,12 19 0,-23-30 0,1 0 0,-1 0 0,1 0 0,-1 0 0,1 0 0,0 0 0,0 0 0,-1-1 0,1 1 0,0 0 0,0 0 0,0-1 0,0 1 0,0 0 0,0-1 0,0 1 0,0-1 0,0 1 0,0-1 0,0 0 0,0 1 0,1-1 0,-1 0 0,0 0 0,0 0 0,0 0 0,2 0 0,-1-1 0,0 0 0,0 0 0,0 0 0,0 0 0,0 0 0,0 0 0,-1-1 0,1 1 0,0-1 0,-1 1 0,1-1 0,-1 0 0,1 0 0,0-2 0,13-21-3935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12056,'0'0'6935,"2"16"-6312,5 63 792,-4 93-1,-10-96-91,-22 94 0,16-105 103,3 1 0,-3 91 0,1-66 1966,13-91-3392,0 1 0,0-1 0,0 0 0,0 1 0,0-1 0,0 0 0,1 0 0,-1 0 0,0 0 0,0 0 0,0 0 0,0 0 0,0 0 0,1 0 0,-1-1 0,0 1 0,0 0 0,1-1 0,105-32 0,34-8 0,-86 31 0,0 3 0,88 0 0,-141 6 470,2 2-535,2 4-4275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21103,'0'0'4472,"14"-7"-3962,-4 2-410,4-2 57,1-1 0,1 2-1,-1 0 1,1 1 0,20-4 0,-6 5 563,1 0 1,-1 3-1,0 0 1,1 2 0,-1 1-1,60 13 1,-79-12-700,15 2 736,-4-4-4954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8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18791,'0'0'3163,"15"-2"-2408,208-25 1222,-126 13-1089,-17 2 772,0 2 0,112 3 0,-148 13-1020,-28-2-4484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9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11256,'0'0'12638,"11"-7"-11810,9-6-250,0 1 0,1 1 0,25-11-1,-36 18-139,1 1-1,-1 0 1,0 1-1,19-3 1,-24 5-197,0 0 1,0 0 0,0 0 0,0 1-1,0-1 1,0 1 0,0 0 0,-1 1-1,1-1 1,0 1 0,6 3 0,-6-2-196,-1 0 0,0 1 0,0-1 0,0 1 0,0 0 0,-1 0 0,1 0 0,-1 0 0,0 1 0,4 8 0,2 4 18,9 30-1,-11-25-59,-5-18-4,10 27 0,16 32 0,-24-56 0,0 1 0,1-1 0,0 0 0,0-1 0,0 1 0,1-1 0,0 0 0,0 0 0,12 8 0,-17-13 48,0-1 0,0 1 1,1-1-1,-1 1 0,0-1 0,1 0 0,-1 0 0,0 1 1,1-1-1,-1 0 0,1 0 0,-1 0 0,0 0 0,1-1 1,-1 1-1,0 0 0,1-1 0,-1 1 0,3-1 1,21-14-3189,-21 12 1381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3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1462 1 4416,'0'0'6504,"-12"7"-6198,-64 38 334,73-44-510,-1 1 0,1-1-1,-1 0 1,0 0 0,0 0-1,1 0 1,-1-1-1,-5 1 1,-22 4 653,15 2-501,-7 1 36,0 1-1,1 2 0,0 0 1,1 1-1,-32 24 0,-105 106 392,77-66-470,-57 60 147,68-64-187,15-11 150,-67 94-1,62-74-82,16-24-45,3 1 0,2 2 0,-33 72 0,18-28 25,29-57-40,-39 100 1,-28 182 610,88-303-722,1 0 0,1 0 1,2 31-1,11 79 233,1-58-73,4 1 1,36 107-1,-29-121-78,50 94 0,-37-86-107,-4-11 2,3-2 1,3-1 0,2-2 0,62 67 0,439 470 637,-436-502-593,-90-80-96,1-2 0,0 0 0,0 0 0,1-1 0,24 8 0,-39-16-20,1 0 0,-1 0 0,1 0 0,0 0 1,-1-1-1,1 1 0,0-1 0,0 0 0,0 0 0,-1 0 0,1 0 1,0 0-1,0-1 0,-1 1 0,1-1 0,0 0 0,-1 0 0,1 0 0,0 0 1,-1 0-1,1 0 0,-1-1 0,0 1 0,1-1 0,-1 1 0,0-1 0,0 0 1,0 0-1,0 0 0,0 0 0,-1-1 0,2-2 0,7-29-3033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0:58:3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0 18295,'0'0'4784,"-12"12"-4353,-154 142 1042,-73 72 1398,197-182-2108,15-17 543,1 2 0,-26 36 0,49-59-766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2:3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9040,'0'0'10102,"9"0"-9797,180 1 903,-117-4-895,139-10 470,-125 5-49,167 7-1,-113 2 419,-109 4-531,-49-35 21,-6 5-644,14 17-3242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2:3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11256,'0'0'5854,"11"-5"-5171,2 0-630,7-5 506,0 2-1,0 0 0,1 1 1,41-7-1,105 12 679,-44 4-553,35 0 237,-44 1-118,-76-4-498,-25-1-90,-1 2 0,0 0 0,1 0 0,-1 1 0,25 5 0,-37-6-188,1 0 1,0 0-1,-1 1 1,1-1-1,0 0 1,0 0-1,-1 0 1,1 0-1,0 0 1,0 0-1,-1 0 1,1-1-1,0 1 1,0 0-1,-1 0 0,1 0 1,0-1-1,-1 1 1,1 0-1,0-1 1,-1 1-1,2-1 1,-2-5-3336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2:3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10448,'0'0'4838,"11"10"-4235,-2-2-444,-4-5-98,-1 1 0,0-1 0,0 1-1,0 0 1,0 0 0,0 1 0,-1-1-1,0 1 1,0-1 0,0 1-1,-1 0 1,0 0 0,0 0 0,3 9-1,-2 13 271,0 0 0,-2-1-1,-1 1 1,-1 0-1,-1 0 1,-1-1-1,-2 1 1,-12 41-1,-8 7 752,-55 115-1,66-163-650,-1-1 0,-26 32-1,9-12 599,31-45-956,1 0 1,-1-1-1,1 1 0,-1 0 0,0-1 1,0 1-1,1-1 0,-1 1 1,0-1-1,0 1 0,1-1 1,-1 1-1,0-1 0,0 0 1,0 0-1,-1 1 0,-4 2 273,10 7-1122,-5-6-116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2:4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23 11048,'0'0'3518,"-12"9"-2895,10-8-610,-80 65 1080,65-51-690,2-1 1,0 2-1,-22 28 1,24-25-103,-49 82 1200,55-88-1274,0 1 1,1 1-1,1-1 0,1 1 0,-5 24 0,6-20 80,0 1-1,2-1 1,1 0-1,3 37 1,-2-46-197,1 0 1,1 0 0,-1-1 0,2 1 0,-1-1 0,1 0-1,0 0 1,1 0 0,0-1 0,1 0 0,9 12 0,-4-8 35,1 0 1,0-1 0,0 0 0,1 0 0,1-1 0,22 12 0,-25-17-61,1 0 0,0 0 0,0-1 0,1 0 0,-1-1 0,1-1 1,0 0-1,0-1 0,14 0 0,-4-2 41,1-1 0,-1 0 0,0-2 0,-1-1 0,1-1 0,-1-1 0,0-1 0,40-20 1,-36 14 42,-1-2 0,-1 0 0,0-1 0,-1-2 0,-1 0 0,33-38 0,-50 50-115,0 0 0,-1 0 0,1 0 0,-1-1 0,-1 0 0,1 0 0,-1 0-1,-1 0 1,0-1 0,0 1 0,0 0 0,-1-1 0,0 0 0,-1 1 0,0-1-1,0 1 1,-1-1 0,0 0 0,-3-10 0,-1 1 37,0 0 0,-1 1 1,-1-1-1,0 2 0,-1-1 1,-1 1-1,-1 0 0,-13-16 0,7 13 17,-1 1-1,0 1 0,-1 1 0,-1 0 0,-1 1 1,0 1-1,-1 1 0,0 1 0,-1 1 0,-45-16 1,28 14 131,-1 2 0,1 2 0,-2 2 0,1 1 0,-74 0 0,99 7 44,10 0-563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128 104 8240,'0'0'10942,"-12"13"-10666,-39 43-3,44-47-194,0 0 0,1 0 0,0 1 0,0 0 0,1 0 0,1 0-1,0 0 1,0 1 0,1 0 0,0 0 0,1 0 0,0 0 0,0 14-1,2-20-43,-2 5 45,1-1 0,1 0-1,0 0 1,0 1 0,1-1 0,0 0-1,1 1 1,0-1 0,5 16 0,-5-21-35,0 0 0,0 0-1,0-1 1,1 1 0,-1-1 0,1 1 0,0-1 0,-1 0 0,1 0 0,1-1 0,-1 1 0,0 0 0,1-1 0,-1 0 0,1 0 0,0 0 0,0 0 0,0-1 0,0 1 0,0-1 0,0 0-1,0-1 1,0 1 0,6 0 0,1-1 64,-1 0 0,1 0 0,-1-1 0,1 0 0,-1-1-1,0-1 1,0 1 0,0-1 0,0-1 0,0 0 0,0-1 0,13-8 0,-12 6 76,0-1 1,-1 0 0,0 0 0,0-1 0,-1-1 0,0 1 0,-1-2 0,0 1 0,12-22 0,-9 1 313,-12 17-104,1 14-380,0 0 0,-1-1 0,1 1-1,0 0 1,-1 0 0,1 0 0,-1-1 0,1 1 0,0 0-1,-1 0 1,1 0 0,-1 0 0,1 0 0,0 0 0,-1 0 0,1 0-1,-1 0 1,1 0 0,-1 0 0,1 0 0,0 0 0,-1 0-1,1 0 1,-1 0 0,1 1 0,0-1 0,-1 0 0,1 0-1,0 0 1,-1 1 0,1-1 0,-1 0 0,0 28 198,1-24-208,0 1-1,1-1 1,-1 1 0,1-1-1,0 1 1,0-1 0,0 1-1,1-1 1,-1 0 0,1 1-1,0-1 1,0 0 0,1 0-1,4 6 1,0-2 19,0 0 1,1 0-1,0-1 0,0 0 1,13 9-1,-17-15-6,-1 1-1,1-1 1,-1 0 0,1 0 0,0 0-1,-1-1 1,1 1 0,0-1-1,-1 0 1,1 0 0,0 0-1,0-1 1,-1 1 0,1-1-1,0 0 1,4-1 0,-1 0 24,-1 0 0,1-1 1,-1 0-1,1 0 0,-1 0 1,0 0-1,0-1 0,5-5 0,-2 1 18,0-2 1,0 1-1,-1-1 0,0-1 0,-1 1 0,6-13 0,-9 17-25,-1-1 1,-1 0 0,1 0 0,-1 0 0,0 0-1,-1 0 1,0 0 0,0 0 0,-1-1-1,1 1 1,-1 0 0,-2-9 0,-2-12 126,-1 0 1,-1 1 0,-2 0-1,0 0 1,-2 1 0,-16-30-1,0 24 272,26 32-396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86 10848,'0'0'5951,"-10"-3"-5500,-46-12 464,55 15-859,1 0 1,-1 0 0,1-1 0,-1 1-1,1 0 1,0 0 0,-1 0-1,1 0 1,-1 0 0,1-1-1,0 1 1,-1 0 0,1 0-1,-1-1 1,1 1 0,0 0 0,0-1-1,-1 1 1,1 0 0,0-1-1,-1 1 1,1 0 0,0-1-1,0 1 1,0-1 0,-1 1-1,1 0 1,0-1 0,0 1 0,0-1-1,0 0 1,9-10 1038,28-10-100,-29 17-759,0 0-22,0 1 1,0 0-1,0 0 0,0 1 1,0 0-1,1 1 1,11-1-1,-17 1-137,0 1 0,0-1-1,0 1 1,0 0 0,0 0-1,0 1 1,0-1 0,0 1-1,0-1 1,0 1 0,0 0-1,0 0 1,0 0 0,0 1-1,-1-1 1,1 1 0,-1-1-1,1 1 1,-1 0 0,1 0-1,-1 0 1,0 0 0,3 4 0,-4-2-37,1-1 1,-2 0 0,1 0 0,0 0 0,-1 1 0,1-1 0,-1 0 0,0 1 0,0-1 0,0 0 0,-1 1 0,1-1 0,-1 0-1,-1 5 1,-1 2 26,-1 1 0,0-1 0,-5 10 0,-66 101 474,53-89-272,21-32-258,1 0 0,0 1-1,-1-1 1,1 0-1,0 1 1,0-1-1,-1 0 1,1 1 0,0-1-1,0 0 1,0 1-1,-1-1 1,1 0-1,0 1 1,0-1-1,0 0 1,0 1 0,0-1-1,0 1 1,0-1-1,0 0 1,0 1-1,0-1 1,0 1-1,0-1 1,0 1 0,0-1-1,0 0 1,0 1-1,0-1 1,0 0-1,1 1 1,-1-1-1,0 1 1,14 0 168,-1 0-88,69 6 343,-42-5 128,0 2 1,41 11 0,-73-14-274,1 0 0,-1 0 1,13-1-1,-17 4-665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9536,'0'0'14578,"12"0"-14258,21 0-119,141 4 1330,-69 12 18,-62-8 286,-29-21-1507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299 121 10248,'0'0'9471,"-4"-12"-9055,-18-37-2,19 44-320,0 1 0,0 0 0,0 0 0,0 0 0,-1 0 0,0 0 1,0 1-1,0 0 0,0 0 0,0 0 0,-1 0 0,1 1 0,-1-1 1,0 1-1,1 0 0,-1 1 0,0-1 0,0 1 0,-9-1 0,8 1 1,0 1 0,-1 0 0,1 1 0,0-1-1,0 1 1,-1 0 0,1 1 0,0-1 0,0 1-1,1 1 1,-1-1 0,0 1 0,1 0 0,-1 0 0,1 0-1,0 1 1,0 0 0,0 0 0,1 0 0,0 1-1,-1 0 1,1-1 0,1 1 0,-1 1 0,-3 5 0,1 2 90,-1 0 0,2 1 0,0-1 0,0 1 1,2 0-1,-4 18 0,6-27-102,1 0 0,-1 1 0,1-1 0,0 0 0,0 1 0,1-1 0,-1 1 0,1-1 0,0 0 0,1 0 0,-1 0 0,1 0-1,0 0 1,0 0 0,1 0 0,-1 0 0,1-1 0,0 1 0,1-1 0,4 5 0,-2-4 14,1 0 0,-1-1 0,1 0 0,0 0 0,0 0 0,1-1 0,7 3 0,6 0 210,30 5 1,-4-5 255,1-2 1,49-3-1,-70-1-195,-22 0-260,0 0 0,0 0-1,0-1 1,0 1 0,-1-1-1,1 0 1,0-1 0,0 1-1,-1-1 1,6-2 0,-8 2-600,0 1 1,0-1 0,0 1 0,0-1 0,0 0 0,-1 1 0,1-1 0,1-2-1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11856,'0'0'9874,"11"-1"-9531,-5 0-335,7-1 183,-1 1 0,1 0 0,20 3 0,-29-2-110,-1 1 0,1-1 0,-1 1 0,0 0-1,1 0 1,-1 1 0,0-1 0,6 4 0,-8-4-37,0 0 0,1 0-1,-1 0 1,0 0 0,0 0 0,0 0-1,0 1 1,0-1 0,0 0 0,0 1 0,0-1-1,-1 1 1,1-1 0,0 1 0,-1-1-1,0 1 1,1-1 0,-1 1 0,1 3 0,-2 17 128,-1 0 0,0 0 0,-2-1 0,0 1 1,-2-1-1,-10 29 0,9-28 28,-5-2 25,11-18-169,-1 0-1,1 0 1,-1 0-1,1 0 1,0 1-1,0-1 1,0 0-1,0 1 1,0-1-1,0 1 1,1-1-1,-1 0 1,1 5 0,0-6-34,1 0 0,0 0 0,0-1-1,0 1 1,-1 0 0,1-1 0,0 1 0,0-1 0,0 1 0,0-1 0,0 1 0,0-1 0,0 0 0,0 1 0,0-1 0,0 0 0,3 0 0,24 4 192,-21-3-129,38 3 294,32 4 392,-69-6-511,1-1 0,0 2 0,-1-1 0,1 2 0,-1-1-1,10 6 1,-18-9-245,1 1 0,-1-1-1,0 1 1,1-1 0,-1 1-1,0-1 1,1 1-1,-1 0 1,0-1 0,0 1-1,1-1 1,-1 1 0,0 0-1,0-1 1,0 1-1,0 0 1,0-1 0,0 1-1,0 0 1,0-1 0,0 1-1,0-1 1,0 1-1,-1 0 1,1-1 0,0 1-1,0-1 1,-1 1 0,1 0-1,0-1 1,-1 1-1,1-1 1,0 1 0,-1-1-1,0 1 1,-14 17-4332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711 40 4416,'0'0'11882,"-10"6"-11542,-170 106 2348,1-14-1670,48-28-348,-8 0 371,134-67-910,0 0 0,-1-1-1,1 0 1,-1 0 0,1 0-1,-1-1 1,0 1 0,-7-1-1,2 0 245,8 0-177,7-1-64,-4 0-86,6 0 17,1-2-58,0 0 0,0 0 0,0-1-1,0 0 1,0 0 0,-1-1 0,9-5 0,9-5 13,248-120 85,-255 125-98,19-10 2,0-2 1,49-37-1,8-14 132,-92 71-130,1-1-1,0 0 0,-1 1 1,0-1-1,1 0 0,-1 0 1,0 0-1,0 0 1,0 0-1,0 0 0,0 0 1,-1-1-1,1 1 0,0-3 1,-1 3 7,0 0 0,1 0 0,-1 0 0,1 0 0,0 0 0,-1 0 0,1 1 0,0-1 0,0 0 1,0 1-1,0-1 0,0 0 0,1 1 0,2-3 0,-8 51 274,-29 115-182,-2 12 29,14-8 79,19-149-134,2 0 1,-1 0-1,2-1 1,3 23-1,-3-36-67,0-1 1,-1 0-1,1 0 0,0 0 0,0 0 0,0 0 1,1 0-1,-1 0 0,0 0 0,1 0 0,0 0 1,-1-1-1,1 1 0,0 0 0,-1-1 0,5 3 1,8 4-3367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11048,'0'0'10750,"1"12"-10395,5 548 2881,-9-410-1286,3-119-914,0-27-481,-2-4 411,0-10-347,3-1-556,0 1 0,1 0 0,0-1 0,0 1 0,1 0-1,9-18 1,-1 3 67,23-34-1,-22 42-72,1 1 0,1 1 0,1 0 0,0 1 0,1 0 0,0 2 0,1 0 0,24-13 0,-35 22-34,-1 0 0,1 1 0,1 0 0,-1 0 0,0 1 0,0-1 0,1 1 0,-1 1 0,0-1 0,1 1 0,7 1 0,-11-1-3,-1 0 0,1 0 1,0 1-1,0-1 1,0 1-1,-1 0 1,1-1-1,0 1 1,-1 0-1,1 1 1,-1-1-1,1 0 1,-1 1-1,0 0 0,0-1 1,0 1-1,1 0 1,-1 0-1,-1 0 1,1 0-1,0 1 1,-1-1-1,1 0 1,-1 1-1,1-1 1,1 6-1,-2-3-16,0 0 0,0 0 0,-1 0 0,1 1 0,-1-1 0,0 0 0,-1 0 0,1 1 0,-1-1 0,0 0 0,0 0 0,-1 0 0,1 0 0,-4 6 0,2-4 3,-1-1-1,0 1 1,-1-1 0,1 0 0,-1 0-1,0 0 1,-1-1 0,1 0-1,-9 6 1,5-5-1,0 0-1,0 0 1,-1-1-1,0 0 1,0-1-1,-1 0 1,1 0-1,-1-1 1,0-1-1,0 0 1,0 0-1,0-1 1,-19 0-1,4-2-5,26 1 0,1-1 0,-1 1 0,0 0 0,0 0 0,0 0 0,0 0 0,0 0 0,0 0 0,0 0 0,0 0 0,0 0 0,0 0 0,0-1 0,0 1 0,0 0 0,0 0 0,0 0 0,0 0 0,0 0 0,0 0 0,0 0 0,0 0 0,0-1 0,0 1 0,0 0 0,0 0 0,0 0 0,0 0 0,0 0 0,0 0 0,0 0 0,0 0 0,0 0 0,0-1 0,0 1 0,0 0 0,0 0 0,0 0 0,0 0 0,0 0 0,0 0 0,0 0 0,0 0 0,0 0 0,-1 0 0,1 0 0,0-1 0,0 1 0,0 0 0,0 0 0,9-1 0,-9 1 0,10 0 0,0 1 0,1 0 0,-1 1 0,0 0 0,0 1 0,0 0 0,-1 0 0,16 8 0,0 3 0,40 28 0,1 2 0,-60-40 0,0 1 0,0 0 0,0 0 0,7 9 0,-8-9 0,0 1 0,1-1 0,0 0 0,7 5 0,-12-9 45,0-1-1,0 1 1,0-1 0,0 1 0,-1-1-1,1 1 1,0-1 0,0 1 0,0-1-1,0 0 1,0 0 0,0 0-1,0 1 1,0-1 0,0 0 0,0 0-1,0 0 1,2-1 0,7-9-4830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3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2 126 9848,'0'0'10470,"-1"-11"-10021,0-36-2,1 44-383,1 0 1,-1 0-1,1 0 0,0 1 0,0-1 1,0 0-1,0 0 0,1 1 1,-1-1-1,1 1 0,-1-1 0,1 1 1,0 0-1,0 0 0,0 0 1,0 0-1,0 0 0,5-3 0,-4 3 79,1 0-1,-1 0 1,1 0-1,0 0 1,-1 1-1,1-1 0,0 1 1,0 0-1,0 0 1,0 1-1,4-1 1,-6 1-98,-1 0 1,1 1 0,0-1-1,-1 0 1,1 1 0,0 0-1,-1-1 1,1 1 0,-1 0-1,1 0 1,-1-1 0,1 1-1,-1 1 1,0-1 0,0 0-1,1 0 1,-1 0 0,0 1-1,0-1 1,0 0-1,0 1 1,0-1 0,-1 1-1,1-1 1,0 1 0,-1-1-1,1 1 1,-1 0 0,1-1-1,-1 4 1,2 5 72,-1-1 0,0 1 0,-1 17 1,-1-15-24,0 0 0,-1 0 1,0-1-1,-1 1 0,0-1 1,-1 1-1,0-1 1,-9 15-1,-6 6 564,-30 40-1,46-69-591,3-2-32,-1 0 0,0 0 0,0 0 0,1 0 0,-1 0 0,1 0 0,-1 0-1,1 0 1,-1 0 0,1 1 0,0-1 0,-1 0 0,1 0 0,0 0 0,0 1 0,0-1 0,0 2 0,0-3-5,1 1 0,-1 0 0,0-1 0,1 1 0,-1 0 0,0-1 0,1 1 0,-1 0 1,1-1-1,-1 1 0,1-1 0,-1 1 0,1-1 0,0 1 0,-1-1 0,1 0 0,0 1 1,-1-1-1,1 1 0,1-1 0,3 2 60,0-1 1,0 0-1,0 0 0,1-1 1,-1 1-1,6-1 0,89-8 682,-73 4-473,0 2 1,0 1 0,33 2 0,-30 7 464,-20-4-3280,-7-3 677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4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0 11952,'0'0'7818,"-14"12"-7346,-2 0-327,1-1 21,0 2 0,0 0 0,1 0 0,-12 17 0,0 3 254,2 0 1,1 2-1,2 1 1,1 0-1,-15 41 1,24-47-182,1 0 0,2 0 0,1 1-1,1 0 1,2 1 0,1-1 0,1 40 0,5-28 36,2 0 0,1 0-1,3 0 1,2-1 0,1 0 0,2-1 0,2-1-1,2 0 1,1-1 0,2-1 0,2-1-1,50 63 1,80 65 1578,-122-141-1419,-25-20-271,0 0 0,0 1 0,-1 0 0,9 8 0,-13-11-139,1 0 0,-1 0 1,0 0-1,1 1 0,-1-1 0,0 0 0,-1 1 0,1-1 0,0 1 0,0-1 0,-1 1 0,0-1 1,1 1-1,-1-1 0,0 1 0,0-1 0,-1 4 0,-5 25 977,1-13-3646,4-13 242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4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9440,'0'0'11250,"8"16"-10846,64 110 412,-37-64-287,-3 2 1,-2 2-1,-4 0 0,-2 2 1,-3 1-1,13 78 0,-1 110 871,-31-215-1109,-2 0 0,-2 0 1,-1 0-1,-11 48 0,7-58 52,-1-1 0,-1 1 0,-2-2 0,-25 52 0,26-63-156,-14 26 519,-46 64-1,51-83-461,3-5 121,-25 27 1,27-29 654,10-12-2040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4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11760,'0'0'9581,"1"10"-9065,3 85 1012,-16 161-1,3-134-545,4-42-401,-4 78 1319,7-140-1432,0 0 752,2-17-1150,0-1 0,0 1 1,0-1-1,0 1 0,1-1 1,-1 1-1,0-1 0,0 1 1,1-1-1,-1 1 0,0-1 1,1 1-1,-1-1 0,0 1 1,1-1-1,-1 0 0,1 1 1,-1-1-1,1 0 0,-1 1 0,1-1 1,-1 0-1,1 0 0,-1 1 1,2-1-1,8 2 23,0-1-1,0 0 1,1-1-1,-1 0 1,0 0-1,1-1 1,16-4 0,9 0 34,19 1-127,125-7 0,-179 10 43,-1 1 1,0-1-1,1 1 0,-1-1 0,0 1 1,0-1-1,1 1 0,-1-1 1,0 1-1,0-1 0,0 1 0,0-1 1,0 1-1,0-1 0,0 1 1,0-1-1,0 0 0,0 1 0,0-2 1,0-3-4918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4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15072,'0'0'7249,"16"-1"-6668,228-16 1840,-93 1 415,-109 6-80,-42 10-2740,0 1 0,0-1 1,0 0-1,0 1 0,0-1 0,0 0 1,0 1-1,0-1 0,-1 0 0,1 1 0,0-1 1,0 0-1,0 1 0,-1-1 0,1 0 0,0 0 1,0 1-1,-1-1 0,1 0 0,0 0 0,-1 1 1,1-1-1,0 0 0,-1 0 0,1 0 0,0 0 1,-1 0-1,1 1 0,0-1 0,-1 0 1,0 0-1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4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13864,'0'0'8423,"11"-5"-7847,12-2-270,0 1-1,1 1 0,-1 1 1,1 1-1,38 0 0,148 11 1681,-32 1 845,-157-4-1878,-2 0-4959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4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11952,'0'0'13327,"1"12"-12749,-3 48 749,-17 101 0,16-132-28,2 53 0,1-52 251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1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9744,'0'0'17403,"11"-5"-17136,12-4-3,1 1-1,0 0 1,0 2 0,1 1 0,-1 1 0,29-1-1,-30 5 56,1 1 0,-2 2-1,1 0 1,0 1 0,37 13-1,25 13 1028,-80-29-1323,1 1 1,-1-1-1,1 0 1,-1-1-1,1 1 1,0-1-1,-1 0 1,1-1-1,-1 1 1,1-1-1,10-3 1,-10 2-45,-1 1 1,1 0 0,-1 0-1,1 0 1,-1 1 0,1 0-1,0 0 1,-1 0-1,1 1 1,-1 0 0,1 0-1,6 2 1,-1 2-4441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17055,'0'0'15320,"6"15"-14991,59 200-274,-20 21-55,-42-217 0,-1-10 0,-1-3 0,0 0 0,0-1 0,-1 1 0,1 0 0,-1 0 0,0 0 0,-1-1 0,-1 11 0,1-14 0,1 0 0,-1 0 0,0 0 0,0 0 0,0 0 0,0 0 0,0-1 0,0 1 0,-1 0 0,1-1 0,0 1 0,-1-1 0,0 1 0,1-1 0,-1 0 0,0 1 0,-2 0 0,0 0 0,0-1 0,0 1 0,1-1 0,-1 0 0,0 0 0,0-1 0,0 1 0,-7-1 0,-5-1 0,0-1 0,0 0 0,-24-7 0,36 8 0,-114-21 0,107 22 0,9 5 0,2-3 0,0-1 0,1 0 0,0 0 0,-1 1 0,1-1 0,0 0 0,-1 0 0,1 1 0,0-1 0,0 0 0,0 0 0,2 1 0,5 4 150,1 0-1,0 0 1,0-1-1,1-1 1,13 5-1,21 6-4277,-41-14 3424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6 180 5016,'0'0'8418,"10"5"-7938,4 2-385,10 5 552,39 13 0,-56-22-497,1-1-1,-1 0 0,1 0 1,0-1-1,0 0 0,-1 0 1,1-1-1,0 0 0,0-1 1,14-2-1,-12-1 79,0 1-1,-1-2 1,0 0-1,0 0 0,-1 0 1,16-14-1,-12 10 65,0 1 0,17-10 0,-27 17-261,-1 0 0,1 1 0,-1-1 0,1 0 0,-1-1 0,1 1 0,-1 0 0,0 0 1,0 0-1,1-1 0,-1 1 0,0-1 0,0 1 0,-1-1 0,1 1 0,0-1 0,0 0 0,-1 1 0,1-1 0,-1 0 0,1 1 0,-1-1 0,0 0 0,0 0 0,0 0 0,0 1 0,0-1 0,0 0 0,0 0 1,0 1-1,-1-1 0,1 0 0,-1 0 0,1 1 0,-1-1 0,0 0 0,0 1 0,-1-3 0,-1-2 22,-1 0 1,1 1-1,-1-1 1,-1 1-1,1 0 1,-1 0-1,1 1 0,-1-1 1,-7-4-1,4 4-18,0 0-1,0 1 0,0 0 0,0 0 0,-1 0 0,0 1 1,1 1-1,-1-1 0,0 2 0,0-1 0,0 1 0,-1 0 0,1 1 1,0 0-1,-18 3 0,7 2 33,-1 1 1,1 0-1,-21 11 0,37-14-55,1-1-1,0 0 0,0 1 0,1-1 0,-1 1 1,0 0-1,1 0 0,0 0 0,-1 0 1,-1 4-1,-17 36 111,20-38-114,0 0 0,0 0 0,1 0 1,0 0-1,0 0 0,0 0 0,0 0 0,1 0 1,0 0-1,0 0 0,0 0 0,4 8 1,2 6 14,18 31 0,-17-36-27,1-1 0,0 0 0,1 0 0,1-1 0,-1-1 0,2 0 0,0 0-1,13 8 1,2 0 30,2-1 0,52 24 0,-72-39-3,0 0-1,0-1 0,1 0 0,-1 0 0,1-1 1,-1 0-1,1 0 0,-1-1 0,1-1 1,-1 0-1,1 0 0,-1-1 0,1 0 0,-1 0 1,12-5-1,-4 0 14,1 0 0,-1-1 1,-1-1-1,0-1 0,0 0 0,27-24 1,-25 15 12,0 0 0,-2-2 0,0 0 1,18-34-1,-17 27 15,1 1 1,26-29 0,-27 33 25,-15 20-82,0-1 1,0 1 0,0 0 0,0 1 0,1-1-1,-1 0 1,1 1 0,0-1 0,0 1-1,6-4 1,-8 6-4,0 0-1,0-1 0,0 1 0,0 0 1,1 0-1,-1 0 0,0 0 1,0 0-1,0 0 0,0 0 1,0 1-1,0-1 0,0 0 0,0 0 1,0 1-1,0-1 0,0 1 1,0-1-1,0 1 0,0-1 1,0 1-1,0 0 0,0-1 0,-1 1 1,1 0-1,0 0 0,0 0 1,-1-1-1,1 1 0,-1 0 1,2 2-1,20 38-2,-15-28-8,15 33-16,-15-29 8,2-1-1,-1 1 1,2-2-1,0 1 1,18 19 0,-4-9 16,-13-13-2,1 0 0,0-1 1,1 0-1,19 13 0,-27-23 10,-1 1 1,1-1-1,-1 1 0,1-1 0,0-1 1,0 1-1,0-1 0,0 0 1,0 0-1,0 0 0,0-1 1,0 1-1,1-1 0,-1-1 0,0 1 1,0-1-1,0 0 0,0 0 1,6-2-1,-7 2 16,0-1 1,-1 1-1,1-1 0,-1 1 1,0-1-1,1 0 0,-1 0 0,0-1 1,4-3-1,-6 4-13,0 1 1,0 0-1,0 0 0,0-1 1,0 1-1,0-1 0,-1 1 1,1-1-1,-1 1 0,1-1 1,-1 1-1,0-1 0,1 1 0,-1-1 1,0 1-1,0-1 0,0 0 1,0 1-1,0-1 0,-1 1 1,1-1-1,0 1 0,-1-1 1,-1-2-1,-24-82-115,18 54-3231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15576,'0'0'8534,"-3"13"-7914,1-7-567,-17 78 1747,-9 93 0,27-151-1217,1-16-10,0 0 0,-1 1 0,0-1-1,-1 0 1,-5 17 0,6-23-269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11352,'0'0'15559,"14"-3"-14920,-1-1-480,17-4 406,39-5 0,181-3 3226,-210 15-3727,64-9 1,-101 9 114,1 1 229,2 0-4968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5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11152,'0'0'5733,"0"13"-5265,-5 550 3404,5-525-3619,-1 149 1142,-5 31 2542,9-205-2963,-1-12-317,-1-9-259,-1-10-204,-1-27 119,2 1-1,2-1 1,2 1 0,11-48-1,-12 79-267,0 0 1,1 1-1,0-1 0,1 1 0,0 1 0,1-1 1,14-18-1,-14 22-18,0 1 1,0 1 0,0-1-1,1 1 1,0 0-1,0 1 1,0 0-1,1 0 1,0 1-1,0 0 1,17-5-1,-21 7-23,0 1 0,-1 0-1,1 1 1,0-1-1,0 1 1,0 0-1,0 0 1,-1 0 0,1 0-1,0 1 1,0 0-1,0 0 1,-1 1-1,1-1 1,-1 1 0,1 0-1,-1 0 1,0 0-1,1 1 1,-1-1-1,0 1 1,-1 0 0,1 0-1,0 1 1,-1-1-1,0 1 1,0 0 0,0 0-1,0 0 1,-1 0-1,1 0 1,-1 0-1,0 1 1,0-1 0,-1 1-1,1-1 1,-1 1-1,0 0 1,0 0-1,-1 0 1,0-1 0,1 1-1,-2 8 1,-1-7 6,1 0 1,-1-1-1,-1 1 1,1-1 0,-1 0-1,0 1 1,0-1-1,0-1 1,-1 1 0,0 0-1,0-1 1,0 0-1,0 0 1,-9 6 0,3-2 18,-1 0 0,0-2 0,0 1 0,-1-1 0,-19 7 0,10-7 20,16-5-19,0 0 0,0 0 0,0 1 0,0 0-1,1 0 1,-1 0 0,0 1 0,1-1 0,-5 5 0,9-7-23,-1 1 1,1-1-1,0 1 0,0-1 0,0 1 0,0-1 1,0 1-1,0-1 0,0 1 0,0 0 1,0-1-1,0 1 0,0-1 0,0 1 1,0-1-1,0 1 0,1-1 0,-1 1 1,0-1-1,0 1 0,1-1 0,-1 1 1,0-1-1,1 1 0,0 0 0,8 12 56,-8-13-58,17 20 66,2-2 1,0 0-1,37 24 1,7 7 18,-33-24-90,-31-40-1016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5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11256,'0'0'11985,"15"-1"-11625,201-18 1030,-209 18-1350,52-6 395,0 3-1,85 5 1,-109 2-238,75 10 427,-97-10-459,0 0 1,0 0-1,0 2 0,0-1 0,-1 2 0,13 6 0,-22-10-85,0 0 0,-1-1-1,1 1 1,-1 0-1,1 0 1,-1 0 0,1 0-1,-1 1 1,0-1-1,0 1 1,-1-1 0,1 1-1,0 0 1,-1 0-1,1-1 1,-1 1 0,2 6-1,-3-5-64,0 0 0,0 0 0,0 0-1,0 0 1,-1 0 0,1-1 0,-1 1 0,0 0-1,0 0 1,-1-1 0,1 1 0,-1 0 0,-3 6-1,-5 5-3867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0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59 9144,'0'0'6697,"-1"-10"-6236,-5-29 30,5 30 515,1 14-4,8 367 2567,-5-256-2738,-8 133 810,-1-53 1659,7-182-2178,3-16 310,3-23-317,19-74-641,49-122 0,-70 207-474,1 1 0,1 0 0,0-1 0,1 2 0,0-1 0,1 1 0,11-11 0,-14 17 0,0 0 0,0 0 0,0 1 0,1 0 0,0 0 0,0 1 0,0 0 0,1 0 0,-1 1 0,1 0 0,0 0 0,0 1 0,0 0 0,9-1 0,-14 2 0,-1 1 0,1 0 0,0 0 0,-1 0 0,1 0 0,-1 1 0,1-1 0,-1 1 0,1 0 0,-1-1 0,0 1 0,1 0 0,-1 0 0,0 1 0,0-1 0,1 0 0,-1 1 0,0-1 0,0 1 0,-1 0 0,1 0 0,0-1 0,0 1 0,-1 0 0,1 1 0,-1-1 0,0 0 0,0 0 0,0 0 0,0 1 0,0-1 0,0 1 0,0 3 0,1 2 0,0 0 0,-1 0 0,-1 0 0,1 0 0,-1 0 0,0 0 0,-1 0 0,0 0 0,-2 10 0,0-7 0,0-1 0,-1 0 0,0 0 0,0-1 0,-1 1 0,0-1 0,-1 0 0,0 0 0,0 0 0,-1-1 0,0 0 0,0-1 0,-1 1 0,0-1 0,0-1 0,-1 0 0,-11 7 0,13-10 0,7-3 0,0 0 0,0 0 0,1 0 0,-1 1 0,0-1 0,0 0 0,0 0 0,0 0 0,1 0 0,-1 0 0,0 0 0,0 1 0,0-1 0,0 0 0,0 0 0,0 0 0,1 1 0,-1-1 0,0 0 0,0 0 0,0 0 0,0 1 0,0-1 0,0 0 0,0 0 0,0 0 0,0 1 0,0-1 0,0 0 0,0 0 0,0 0 0,0 1 0,0-1 0,0 0 0,0 0 0,0 0 0,0 1 0,0-1 0,-1 0 0,1 0 0,0 0 0,0 1 0,0-1 0,0 0 0,0 0 0,0 0 0,-1 0 0,1 0 0,0 1 0,0-1 0,0 0 0,0 0 0,-1 0 0,1 0 0,0 0 0,0 0 0,0 0 0,-1 0 0,1 0 0,0 1 0,0-1 0,-1 0 0,8 6 0,5 3 0,-1-1 0,1 0 0,1-1 0,25 12 0,20 12 0,-50-25-63,1 0 0,-2 1 0,11 11 0,-7-7-3620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0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10952,'0'0'8866,"0"14"-8297,-10 244 2462,-16 18 1,20-227-2390,1-16 401,2 0 1,1 1-1,4 51 1,-2-84-1022,1 0 0,-1 0 0,0 1 0,1-1 1,-1 0-1,1 0 0,-1 1 0,1-1 0,0 0 1,-1 0-1,1 0 0,0 0 0,0 0 0,0 0 1,-1 0-1,1 0 0,0 0 0,0 0 0,1-1 1,-1 1-1,0 0 0,0-1 0,0 1 0,0-1 0,1 1 1,-1-1-1,0 1 0,0-1 0,1 0 0,-1 0 1,0 0-1,3 0 0,4 0 114,1 0-1,-1-1 1,0 0 0,10-2 0,-2 0-54,61-9-82,-35 5 0,79-4 0,-108 11 0,-10-1 0,0 1 0,0-1 0,0 1 0,0 0 0,0 0 0,0 1 0,0-1 0,0 1 0,0-1 0,-1 1 0,1 0 0,0 0 0,4 2 0,-7-3 36,0 0-1,0 1 1,0-1-1,1 0 1,-1 1-1,0-1 1,0 0-1,0 1 1,0-1-1,0 1 1,1-1 0,-1 0-1,0 1 1,0-1-1,0 0 1,0 1-1,0-1 1,0 1-1,0-1 1,-1 0-1,1 1 1,0-1 0,0 0-1,0 1 1,0-1-1,0 0 1,-1 1-1,1-1-111,0 1-1,0-1 1,0 0-1,0 0 0,0 0 1,0 0-1,0 0 1,0 0-1,0 0 1,0 0-1,0 1 1,0-1-1,0 0 0,0 0 1,0 0-1,0 0 1,0 0-1,0 0 1,0 0-1,0 0 0,0 1 1,-2 0-1685,2-1 1684,0 0 1,0 0-1,-1 0 1,1 0-1,0 0 1,0-1-1,0 1 0,0 0 1,0 0-1,0 0 1,0 0-1,0 0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0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16280,'0'0'9314,"10"-2"-8690,21-1-69,0 1 0,0 1 0,0 2 0,45 6 0,11 1 1716,-36-2-776,-50-6-1494,1-2 156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0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14368,'0'0'6206,"13"-10"-5502,-1 1-520,0 0 0,1 1 0,0 1 0,1 0 0,0 1 0,0 0 0,15-4 0,21 1 943,1 3-1,-1 2 1,99 4 0,-145 0-997,3 0 263,-1 0 0,0 0 0,1 1 1,-1 0-1,0 0 0,0 0 0,0 1 0,11 4 1,-16-5-334,-1-1 0,1 1 0,-1-1 0,1 1 0,-1-1 0,1 1 0,-1-1-1,0 1 1,1-1 0,-1 1 0,0 0 0,1-1 0,-1 1 0,0 0 0,0-1 0,0 1 0,1 0 0,-1-1 0,0 1 0,0 0 0,0-1 0,0 1 0,0 0 0,0-1 0,0 1 0,-1 0 0,1 0 0,0-1 0,0 2 0,-9 16-2799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10848,'0'0'10686,"10"-10"-10290,4-3-150,1 0 0,0 1 0,1 0-1,32-17 1,-36 24-20,0 0 0,0 0 0,1 1-1,0 1 1,-1 0 0,1 1-1,0 0 1,1 1 0,-1 0 0,0 1-1,0 1 1,0 0 0,0 1 0,0 0-1,20 7 1,-30-8-140,-1 0-1,1 1 0,-1-1 1,0 1-1,1 0 0,-1 0 1,0 0-1,0 0 0,0 0 1,-1 0-1,1 1 0,0-1 1,-1 0-1,1 1 0,-1-1 1,0 1-1,0 0 0,0-1 1,0 1-1,-1 0 0,1 0 1,-1-1-1,1 1 0,-1 3 1,1 9 222,-1-1 1,-1 1 0,-3 20 0,1-17-9,2-11-232,0 3 137,-1 1 0,1-1-1,1 0 1,-1 1-1,2-1 1,0 0 0,0 0-1,1 0 1,0 1-1,4 9 1,0-5-205,-5-11 0,0-1 0,1 0 0,-1 1 0,1-1 0,0 0 0,-1 0 0,1 0 0,1 0 0,-1 0 0,0-1 0,1 1 0,0-1 0,-1 1 0,1-1 0,0 0 0,6 3 0,-6-3 46,0-1 1,0 0-1,1 0 1,-1-1-1,0 1 1,1-1-1,-1 1 1,0-1-1,1 0 1,-1 0-1,1-1 1,-1 1-1,0-1 1,0 0-1,1 0 1,-1 0-1,0 0 1,0 0-1,0 0 1,0-1-1,5-3 1,0 0-778,-1-1 1,0 1-1,0-2 1,0 1-1,-1-1 1,8-9-1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4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674 1 14168,'0'0'4535,"-14"8"-4101,-189 104 1174,-112 55 1526,291-154-2572,0 1-1,2 1 1,-1 1 0,-22 23-1,44-39-550,1 0-1,0 0 1,0 0-1,0 0 1,0 0-1,0 0 1,-1 0-1,1 0 1,0 0-1,0 0 1,0 0-1,0 0 1,0 1-1,0-1 1,-1 0-1,1 0 1,0 0 0,0 0-1,0 0 1,0 0-1,0 0 1,0 1-1,0-1 1,0 0-1,0 0 1,-1 0-1,1 0 1,0 0-1,0 1 1,0-1-1,0 0 1,0 0-1,0 0 1,0 0-1,0 1 1,0-1-1,0 0 1,0 0-1,0 0 1,0 0-1,0 0 1,1 1 0,-1-1-1,0 0 1,0 0-1,0 0 1,0 0-1,0 0 1,0 1-1,0-1 1,0 0-1,0 0 1,0 0-1,1 0 1,-1 0-1,0 0 1,5 1-2606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626 1 10752,'0'0'1768,"-8"16"-1567,-26 42 206,-70 92 1,26-64 472,-162 140 0,228-215-799,-43 41 392,35-32-13,-1 0 0,-32 23 0,174-121 1349,-43 32-4317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6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10848,'0'0'12294,"14"-4"-11834,23-7 27,2 2 0,48-6 0,12-1 682,-78 11-792,1 1 1,-1 0-1,1 2 0,0 1 1,36 2-1,-33 1 50,-21-2-264,1 0-1,0 0 1,0 1 0,-1-1-1,1 1 1,-1 0 0,1 1-1,-1-1 1,1 1 0,6 3-1,1-4 909,-8-3-1716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14776,'0'0'5625,"10"-4"-5084,26-10-92,0 2 0,1 2 0,1 1 1,41-3-1,167-4 1881,-103 19-24,-4 0-3768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14968,'0'0'4959,"66"-31"-4647,-54 35-144,0-2 8,-2 5-136,5 3 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9144,'0'0'13902,"-12"7"-13358,-40 24-13,46-26-396,0-1 0,0 1 0,0-1 0,1 2 1,-1-1-1,1 1 0,0-1 0,1 1 1,0 1-1,0-1 0,0 1 0,0-1 1,1 1-1,-2 8 0,3-9-8,1 0 0,-1 0 1,2 0-1,-1 1 0,1-1 0,-1 1 0,2-1 1,-1 0-1,1 1 0,0-1 0,0 0 1,1 0-1,-1 0 0,2 0 0,2 7 0,-5-13-114,3 8 283,1 0 0,0 0 1,0 0-1,0-1 0,1 0 1,1 0-1,-1 0 1,1 0-1,10 8 0,-14-14-271,0 0-1,-1-1 1,1 1-1,0 0 1,0-1-1,-1 0 0,1 1 1,0-1-1,0 0 1,0 0-1,0 0 1,0 0-1,-1 0 0,1-1 1,0 1-1,0-1 1,0 1-1,-1-1 1,1 1-1,0-1 1,-1 0-1,1 0 0,2-1 1,1-1-786,-1 0-1,0-1 1,0 1 0,0-1-1,0 1 1,4-7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1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 12552,'0'0'10501,"-7"12"-9913,-1 0-492,-4 7 326,1 1 1,0 0-1,2 1 0,-12 33 1,20-48-270,-1 0 1,1 0-1,0 0 1,1 1 0,-1-1-1,1 0 1,1 0 0,-1 1-1,1-1 1,1 7-1,0-9-50,-1 0-1,1 0 0,-1-1 0,1 1 0,0-1 1,1 1-1,-1-1 0,0 0 0,1 0 0,0 0 0,0 0 1,0 0-1,0-1 0,0 1 0,0-1 0,1 0 1,5 3-1,-5-3-46,0-1 0,0 0 0,0 0 0,0-1 0,0 1-1,0-1 1,0 0 0,0 0 0,1 0 0,-1-1 0,0 1 0,0-1 0,0 0 0,0 0 0,-1 0 0,1-1 0,0 1 0,0-1 0,-1 0 0,1 0 0,4-4 0,10-7 188,-1 0-1,27-27 1,-34 31-121,-1 1 89,0-1 0,-1-1 0,9-11 0,-10 44 25,-4-12-184,0 1-1,1-1 1,4 11 0,-4-16-53,0 0 0,1 0 0,-1 0 0,1 0 0,0-1 0,0 0 0,1 0 0,0-1 0,0 1 0,0-1 0,11 6 0,-14-9 0,1 1 0,0-1 0,0 0 0,0 0 0,0 0 0,0 0 0,0-1 0,0 0 0,0 0 0,0 0 0,0 0 0,0 0 0,0-1 0,0 0 0,0 0 0,0 0 0,0 0 0,-1 0 0,1-1 0,0 0 0,-1 0 0,7-4 0,-4 2 0,-1-1 0,1 0 0,-1 0 0,0 0 0,0-1 0,0 1 0,-1-1 0,0 0 0,0-1 0,0 1 0,-1-1 0,0 1 0,0-1 0,-1 0 0,0 0 0,0-1 0,-1 1 0,0 0 0,0 0 0,0-1 0,-1 1 0,0 0 0,-1-1 0,0 1 0,0 0 0,0-1 0,-1 1 0,0 0 0,0 0 0,-1 0 0,0 0 0,0 1 0,-1-1 0,-4-6 0,4 8 0,0 0 0,-1 0 0,0 1 0,1-1 0,-2 1 0,1 0 0,0 0 0,-1 0 0,0 1 0,1 0 0,-1 0 0,-1 1 0,1-1 0,0 1 0,-1 1 0,1-1 0,-14 0 0,19 2 45,0 0 0,0 0-1,-1 1 1,1-1 0,0 0 0,0 1 0,0-1 0,0 1-1,0-1 1,-1 1 0,1 0 0,0 0 0,0-1 0,0 1-1,1 0 1,-1 0 0,0 0 0,0 0 0,0 0 0,1 0-1,-2 2 1,-9 23-3534,10-23 1992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9648,'0'0'12551,"13"3"-11931,102 10 659,121-3-1,-175-8-935,649 11 3203,-710-13-3545,251 6 1787,-227-5-1601,-12 0-35,0 0 0,1-1-1,-1-1 1,0 0 0,0 0 0,1-1 0,-1-1-1,0 0 1,13-5 0,-16 4 368,11-4-646,-14 2-4361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63 11856,'0'0'9323,"-13"-9"-8711,-45-28-10,52 34-480,0 0-1,0 1 1,0 0 0,0 0 0,-1 1 0,1-1 0,0 1 0,-1 1 0,0-1 0,1 1-1,-1 0 1,1 1 0,-1-1 0,-12 4 0,-6 0 342,11-3-164,-1 1 0,1 1 0,0 0 0,-1 1 0,-20 9 0,27-9-157,0 1-1,0-1 1,1 1-1,-1 0 1,1 1-1,0 0 1,0 0-1,1 0 0,0 1 1,-6 8-1,4-4 136,1 0-1,0 1 0,1 0 1,0 1-1,1 0 0,0-1 0,-5 26 1,9-32-156,0 0 1,0 0 0,0 0 0,1 1 0,0-1 0,0 0 0,1 0 0,0 0 0,0 0-1,0 0 1,1 0 0,0 0 0,0-1 0,0 1 0,1-1 0,-1 1 0,2-1 0,-1 0-1,8 10 1,-6-11-118,1 1-1,0 0 0,0-1 0,1 0 1,-1-1-1,1 1 0,0-1 0,10 3 1,4 0-9,32 7 0,-7-7 4,-1-2 0,70-3 0,-67-1 0,-44 0 0,1 0 0,-1 0 0,1 0 0,-1-1 0,1 0 0,-1 0 0,1 0 0,-1-1 0,0 1 0,1-1 0,4-2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10952,'0'0'7041,"10"9"-6576,34 28 44,-40-34-403,1 0 1,0 1-1,1-2 0,-1 1 0,0-1 0,1 0 0,0 0 0,-1 0 0,1-1 0,0 0 0,0 0 0,0 0 0,0-1 0,0 0 1,-1 0-1,1 0 0,0-1 0,8-1 0,3 0 137,158-26 1798,-16 1-482,-145 26-4546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4:2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11352,'0'0'7606,"-10"9"-7009,4-4-499,-5 4 176,1 0 0,0 1 0,0 0 0,1 1 0,-12 17 0,20-26-195,0 0 0,-1 0 0,1 1 0,0-1 0,0 0 0,0 1 0,0-1 0,0 1 0,1-1 0,-1 1 1,1 0-1,0-1 0,0 1 0,0 0 0,0-1 0,0 1 0,0-1 0,1 1 0,-1 0 0,1-1 0,0 1 0,0-1 1,0 0-1,0 1 0,0-1 0,0 0 0,1 1 0,-1-1 0,1 0 0,-1 0 0,1 0 0,0 0 0,0 0 0,0-1 1,0 1-1,0-1 0,0 1 0,0-1 0,1 0 0,-1 1 0,1-1 0,-1-1 0,1 1 0,-1 0 0,1 0 0,-1-1 1,5 1-1,11-1 127,0 0 0,-1-2 1,1 0-1,-1 0 1,1-2-1,-1 0 0,0-1 1,0-1-1,-1-1 1,25-13-1,-9-1 279,-31 21-442,1-2-1,-1 1 0,0 0 1,0 0-1,0 0 0,0 0 0,0-1 1,-1 1-1,1 0 0,0-1 1,-1 1-1,1-1 0,0 1 0,-1 0 1,0-1-1,1 1 0,-1-1 1,0 0-1,0 1 0,0-4 0,0 4-21,-1 1 0,1-1-1,0 0 1,-1 0-1,1 1 1,-1-1 0,0 0-1,1 1 1,-1-1-1,0 0 1,1 1 0,-1-1-1,0 1 1,1-1-1,-1 1 1,0-1-1,0 1 1,0 0 0,0-1-1,1 1 1,-3 0-1,-21-5 227,11 3-142,0 1-1,0 1 1,0 0-1,0 1 1,0 1-1,-19 4 1,7 0 157,1 2 1,-33 15-1,48-16-512,17-4-162,19-1-305,-3-5-3368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1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9240,'0'0'12615,"11"-2"-12328,145-12 1868,-155 14-2119,0 0 1,1 0-1,-1 0 1,0 0-1,1 0 1,-1 0 0,0 0-1,0 0 1,1 1-1,-1-1 1,0 1-1,0-1 1,0 1-1,1-1 1,-1 1 0,0 0-1,0-1 1,0 1-1,0 0 1,0 0-1,0 0 1,-1 0 0,1 0-1,0 0 1,0 0-1,0 0 1,-1 0-1,1 0 1,-1 0-1,1 0 1,-1 1 0,1-1-1,-1 0 1,0 0-1,0 1 1,1-1-1,-1 0 1,0 1 0,0-1-1,0 0 1,0 0-1,-1 1 1,1-1-1,0 0 1,0 0 0,-1 1-1,1-1 1,-1 0-1,1 0 1,-1 0-1,0 0 1,1 1-1,-1-1 1,0 0 0,0 0-1,0 0 1,1-1-1,-3 3 1,-16 23 422,17-22-420,1-1-1,-1 0 1,0 0 0,0 0 0,-1 0-1,1-1 1,0 1 0,-1 0 0,0-1-1,1 0 1,-1 0 0,-5 3-1,7-4-24,-1-1 0,1 1-1,0-1 1,0 1-1,0 0 1,-1 0 0,1-1-1,0 1 1,0 0-1,0 0 1,0 0 0,0 0-1,1 0 1,-1 1-1,0-1 1,0 0-1,1 0 1,-1 1 0,1-1-1,-1 2 1,-5 2 152,3-3-38,8-1 1000,-6 1-1093,1 0 0,0 0 0,-1 0 0,0-1 0,1 1 0,-1 0 0,0 0 0,0-1-1,0 1 1,0 0 0,0-1 0,0 1 0,0-1 0,-1 1 0,1-1 0,-1 0 0,1 0-1,-3 2 1,2-1-14,-1-1 1,1 1-1,0-1 0,-1 1 0,0-1 1,1 0-1,-1 0 0,0 0 0,0 0 0,0-1 1,-3 1-1,5 0-15,1-1 1,-1 1-1,1 0 1,-1-1 0,1 1-1,-1-1 1,1 1-1,0 0 1,-1-1 0,1 1-1,0 0 1,0-1-1,0 1 1,-1 0-1,1 0 1,0-1 0,0 1-1,0 0 1,0 0-1,0-1 1,0 2 0,0-2-4,0 1 0,0-1 1,0 0-1,0 1 0,0-1 1,0 1-1,0-1 1,0 1-1,0-1 0,0 0 1,0 1-1,0-1 0,1 1 1,-1-1-1,0 0 1,0 1-1,0-1 0,0 0 1,1 1-1,-1-1 0,0 1 1,0-1-1,1 0 1,-1 0-1,0 1 0,1-1 1,-1 0-1,0 0 0,1 1 1,-1-1-1,0 0 1,1 0-1,-1 0 0,0 1 1,1-1-1,-1 0 0,1 0 1,-1 0-1,1 0 1,-1 0-1,0 0 0,1 0 1,-1 0-1,1 0 0,0 0 1,77-15 229,-14-1-71,-35 10 14,39-15-1,-46 17-121,-20 8-170,-9 7-134,-2-2-3736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0 715 6928,'0'0'5004,"14"-13"-4703,-13 12-293,30-30 296,39-47 0,-23 21 99,-14 17 30,32-49 0,-31 37-97,33-56 471,-61 95-651,0 0 0,0 0 0,-2-1 1,1 1-1,-2-1 0,4-25 0,-4 14 165,-1 19-165,-1 0 0,0 0 1,0 0-1,-1-1 1,0 1-1,0 0 1,0-1-1,-1 1 1,0 0-1,0 0 0,-1 0 1,1-1-1,-4-6 1,4 12-123,1 1 1,0-1-1,0 1 1,0 0-1,-1-1 1,1 1-1,0 0 1,0-1-1,-1 1 1,1 0-1,0-1 1,-1 1-1,1 0 1,-1-1-1,1 1 1,0 0-1,-1 0 0,1 0 1,-1-1-1,1 1 1,0 0-1,-1 0 1,1 0-1,-1 0 1,1 0-1,-1 0 1,1 0-1,-1 0 1,1 0-1,0 0 1,-1 0-1,0 0 1,-14 10 602,13-7-668,-1 1 66,0 0 1,0 0 0,0 1 0,1-1-1,-1 1 1,1 0 0,1-1-1,-1 1 1,-1 7 0,-4 8 23,2-6-34,0 1 1,1 0 0,0 0-1,1 0 1,0 0-1,2 1 1,0-1 0,1 26-1,4 3 39,2 0 0,1-1 0,3 1 0,1-2 0,2 1-1,2-2 1,35 69 0,-47-104-43,0-1-1,0 0 1,1-1-1,-1 1 1,1 0 0,0-1-1,0 0 1,1 0-1,-1 0 1,1-1 0,0 1-1,0-1 1,0 0 0,0 0-1,7 2 1,-7-4-2,-1 0-1,1 0 1,-1 0 0,1 0 0,-1-1 0,1 0 0,0 0 0,-1 0-1,1-1 1,0 1 0,-1-1 0,1 0 0,-1 0 0,1-1-1,-1 1 1,0-1 0,1 0 0,-1 0 0,4-4 0,11-7 39,0 0 0,-1-2 0,-1 0 0,-1-1 0,0-1 0,-1 0 0,0-1 0,-2-1 0,0 0 0,16-32 0,-26 41-7,0 1 0,0-1-1,-1 1 1,1-15-1,1 1 111,-4 19-131,0 1 1,0 0-1,-1-1 1,1 1 0,-1-1-1,1 1 1,-1 0 0,0-1-1,0 1 1,-1 0-1,1 0 1,-1 0 0,-1-4-1,2 6-15,1 0 0,-1 0 0,0 0 0,1 0-1,-1 0 1,0 0 0,0 0 0,0 0 0,1 0 0,-1 0-1,0 0 1,0 0 0,0 1 0,-1-1 0,1 0 0,0 1-1,0-1 1,0 1 0,0-1 0,-1 1 0,1-1 0,0 1-1,0 0 1,-1 0 0,1 0 0,0 0 0,0 0 0,-1 0-1,1 0 1,0 0 0,-1 0 0,1 0 0,0 1 0,0-1-1,-3 2 1,3-1 3,0 0 0,1 0 0,-1 0 0,0 1 0,0-1 0,1 0 0,-1 1 0,1-1 0,-1 0 0,1 1 0,-1-1 0,1 1 0,0-1 0,0 1 0,0-1 0,0 1 0,0-1 0,0 1-1,0-1 1,0 1 0,1-1 0,-1 2 0,1 13 7,0 4-23,1-1 0,0 0 1,2 0-1,0 0 1,13 34-1,-14-45 0,-1 0 0,2 0 1,-1 0-1,1-1 0,0 0 0,1 0 0,0 0 0,0 0 0,0-1 0,1 1 0,0-1 0,8 6 0,-9-9 1,1 1 0,-1-1 0,1 0 0,0-1 0,0 1 0,0-1 0,0-1-1,0 1 1,0-1 0,0 0 0,1 0 0,-1-1 0,0 1 0,1-2-1,-1 1 1,9-2 0,-3 0 5,0 0-1,0 0 0,0-1 1,0-1-1,-1 0 0,0-1 1,0 0-1,0 0 0,15-11 1,2-4 6,-10 8 8,0-1 0,-1 0 0,0-2 1,20-22-1,17-19 99,-33 35-17,-9 1 102,-12 20-203,0 0 0,0 0 1,0 0-1,0 0 0,0 0 0,0 0 0,0 0 0,0 0 1,0 0-1,0 0 0,0 0 0,0 0 0,0 0 1,0 0-1,-1 0 0,1 0 0,0 0 0,0 0 0,0 0 1,0 0-1,0 0 0,0 0 0,0 0 0,0 0 1,0 0-1,0 0 0,0 0 0,0 0 0,0 0 1,0 0-1,0 0 0,0-1 0,0 1 0,0 0 0,0 0 1,-1 0-1,1 0 0,0 0 0,0 0 0,0 0 1,0 0-1,0 0 0,0 0 0,0 0 0,0 0 0,0 0 1,0 0-1,0 0 0,0 0 0,0-1 0,0 1 1,0 0-1,0 0 0,0 0 0,0 0 0,0 0 0,0 0 1,0 0-1,0 0 0,1 0 0,-1 0 0,0 0 1,-10 11 85,-4 7-44,-26 24 0,24-26-24,1 1 0,-17 23 0,28-34-11,1 0 0,-1-1 0,1 2 0,0-1 1,1 0-1,-1 1 0,1-1 0,1 1 0,-1 0 1,1-1-1,0 14 0,1-18-3,0 1 0,0 0 0,1-1 1,-1 1-1,1-1 0,0 1 0,0-1 0,0 1 1,0-1-1,0 0 0,1 0 0,-1 1 0,1-1 1,-1 0-1,1 0 0,0 0 0,0 0 0,-1-1 0,6 4 1,-6-4-4,1 0 1,0 0-1,0 0 1,-1 0 0,1 0-1,0 0 1,0-1-1,0 1 1,0-1-1,0 1 1,0-1 0,0 0-1,0 0 1,0 0-1,0 0 1,0 0-1,0 0 1,0-1 0,0 1-1,0-1 1,0 1-1,0-1 1,0 0-1,0 1 1,3-3 0,2-3 12,0 1 1,0-2-1,0 1 1,0-1 0,-1 0-1,0 0 1,-1-1-1,9-14 1,-7 8 16,-1 0 0,0 0 0,0-1 0,4-21 0,-1-35 327,-9 69-311,1 2 71,4 9-27,-2-5-83,0 0 1,0 1-1,-1 0 0,0-1 1,0 1-1,1 6 0,10 20 9,-4-19-4,0 0-1,15 15 1,5 5 25,-22-24-29,0 0 1,1-1 0,0 0-1,0 0 1,1-1-1,-1 0 1,2 0 0,-1-1-1,0-1 1,1 1-1,18 4 1,-20-6 1,1-1-1,-1 0 1,1-1-1,-1 0 1,1 0-1,0-1 1,-1 0-1,1 0 1,0-1 0,-1 0-1,1-1 1,-1 0-1,0 0 1,16-7-1,-6 0 22,-11 6-20,0 1 0,-1-2 0,1 1 0,-1-1 0,1 0 0,-1 0 0,-1-1 0,1 0 0,-1 0-1,1 0 1,-1 0 0,-1-1 0,1 0 0,4-8 0,-4 4-32,1 0 0,-2-1 0,1 0 0,-2 0 0,5-18 0,-7-5-3707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24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9144,'0'0'13719,"12"1"-13423,198 19 1311,-83 0-783,-123-19-805,28 1 197,-1 0 0,1-2 0,-1-1 0,1-2 1,32-7-1,-60 10-166,0-1 1,0 1-1,0 0 1,0 0-1,0 0 1,0 0-1,7 2 1,14 1 382,-24-3-399,1-1-1,-1 1 0,0-1 1,1 1-1,-1-1 1,1 1-1,-1-1 1,0 0-1,0 0 1,1 0-1,-1 0 1,0 0-1,0 0 0,0 0 1,0 0-1,0 0 1,1-2-1,17-27-1438,-14 20-1460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2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11048,'0'0'8543,"15"-2"-8096,280-48 1685,-267 46-1841,0 0 1,1 2-1,53 2 1,85 21 1630,-163-20-1818,-1-1 0,0 0-1,0 0 1,0-1 0,0 1 0,1-1 0,-1 0 0,0 1 0,0-1-1,0-1 1,0 1 0,0 0 0,-1-1 0,1 1 0,4-5 0,8-9-3418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2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9536,'0'0'16522,"-5"12"-16250,2-1-203,0-3 12,0 1 0,0-1 0,-1 0 1,0 0-1,0 0 0,-1 0 0,-10 13 1,6-12 32,2 1 0,-1 0 0,1 0 0,0 1 0,1-1 0,1 2 0,-1-1 1,2 1-1,-1-1 0,2 1 0,0 1 0,0-1 0,1 0 0,-1 21 0,3-30-87,1 0-1,-1 1 0,1-1 0,-1 0 0,1 0 0,0 0 0,0 0 0,0 0 0,1 0 0,-1 0 0,1-1 0,-1 1 0,1 0 1,0-1-1,4 5 0,-1-3 23,-1-1 1,1 1 0,0-1-1,0-1 1,0 1 0,0-1-1,0 1 1,6 0-1,-2 0 35,-1 0 0,0-1 0,0 0 0,1-1-1,-1 0 1,1 0 0,15-1 0,-20 0-99,-1-1 0,1 0 0,-1 0 0,0 0 0,0 0 1,1 0-1,-1-1 0,0 1 0,0-1 0,0 0 0,0 0 0,-1 0 0,1 0 0,-1 0 1,1-1-1,-1 1 0,0-1 0,1 0 0,-2 0 0,1 1 0,0-1 0,1-4 0,3-5-4003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2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16783,'0'0'4832,"12"-59"-4608,4 51-120,-2 2 8,0 8-112,2 2 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2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48 11048,'0'0'7802,"-10"8"-7310,-49 40 453,53-42-688,1 0 0,0 0 0,1 0 0,0 1 0,0-1 0,-6 14 0,-15 46 963,23-57-1053,0 1-1,1-1 1,0 1 0,1-1-1,0 1 1,0-1 0,1 1-1,1-1 1,3 16 0,-1-7 67,-3-14-141,0 0-1,0 0 0,1 0 1,0 1-1,-1-2 0,1 1 1,1 0-1,-1 0 0,1-1 1,-1 1-1,7 5 0,-8-8-43,1 1-1,0-1 0,-1 1 0,1-1 0,0 0 0,0 1 0,0-1 0,0 0 0,0 0 0,0 0 0,0-1 0,0 1 0,0-1 0,0 1 0,1-1 0,-1 1 0,0-1 0,0 0 0,1 0 0,-1 0 0,0-1 0,0 1 0,0 0 0,3-1 1,4-3 70,0 0 1,-1 0 0,0-1-1,1 0 1,-2 0 0,1-1 0,0 0-1,8-10 1,2-4 443,25-37 1,-37 49-426,12-22 1025,-18 30-1154,0-1 0,0 1-1,0 0 1,0 0 0,0 0 0,0 0 0,1 0 0,-1 0 0,0 0 0,0 0 0,0 0 0,0 0 0,0 0-1,1 0 1,-1 0 0,0 0 0,0 0 0,0 0 0,0 0 0,0 0 0,1 0 0,-1 0 0,0 0 0,0 0-1,0 0 1,0 1 0,0-1 0,0 0 0,0 0 0,1 0 0,-1 0 0,0 0 0,0 0 0,0 0 0,0 0-1,0 1 1,0-1 0,0 0 0,0 0 0,0 0 0,0 0 0,0 0 0,1 0 0,-1 1 0,0-1 0,0 0-1,0 0 1,0 0 0,0 0 0,0 0 0,0 1 0,0-1 0,2 9 95,-2-9-95,1 9 29,1 0 0,0 0 0,0 0 0,1-1 0,0 0-1,1 1 1,7 12 0,-9-18-34,0 0 0,1 0 0,-1 0 0,1 0 0,-1 0 0,1-1 0,0 1 0,0-1-1,0 0 1,1 0 0,-1 0 0,0 0 0,1 0 0,-1-1 0,1 0 0,0 0 0,-1 0 0,1 0 0,0 0-1,6 0 1,0-1 0,-1 0-1,1 0 1,-1-1-1,1-1 1,-1 1-1,0-1 1,1-1-1,-1 0 1,10-5-1,-6 1 13,0 0-1,0-1 0,-1-1 0,0 0 0,12-13 0,-17 16-17,8-7 55,-2-1 1,0 0-1,12-16 1,-22 25-28,0 1 0,0-1 1,0 0-1,-1 1 0,0-1 1,0 0-1,0-1 0,-1 1 1,1 0-1,-1 0 0,-1-1 1,1 1-1,-1-1 0,0 1 1,-1-10-1,0 9-26,-1 0 1,0 0-1,0 0 0,0 0 1,-1 0-1,0 0 0,0 1 0,0-1 1,-1 1-1,0 0 0,0 0 1,0 0-1,-1 1 0,1-1 1,-1 1-1,0 0 0,-1 1 1,1-1-1,0 1 0,-1 0 0,0 0 1,0 1-1,0-1 0,0 1 1,-8-1-1,4 1 331,-12-3 144,21 5-662,0-1 0,1 1-1,-1 0 1,0-1 0,1 1 0,-1 0 0,1-1 0,-1 1 0,1-1 0,-1 1 0,1 0 0,-1-1 0,1 0 0,0 1 0,-1-1 0,1 1 0,-1-1 0,1 1 0,0-1 0,0 0 0,-1 1 0,1-1 0,0 0 0,0 1 0,0-1 0,0-1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10448,'0'0'11481,"4"13"-10988,31 87 947,-16-49-501,-9-28-301,-1 1-1,-1 1 1,9 47-1,-15-55-377,-2-13-92,0 0 0,0 1 0,1-1 1,0 1-1,0-1 0,0 0 0,0 1 0,4 6 0,-9 15 880,12-80 56,-4 13-1077,15-55 0,-14 75 5,3-35-1,4-17 4,-10 66-32,0 0 0,0 0 0,1 0 1,0 0-1,1 0 0,0 1 0,7-11 1,8-10-3,11-11-1,-29 37-3,0 1 0,-1-1 0,1 0-1,0 0 1,0 1 0,0-1 0,0 0 0,0 1 0,0-1-1,1 1 1,-1 0 0,0-1 0,0 1 0,0 0 0,0 0-1,0-1 1,1 1 0,-1 0 0,0 0 0,0 0 0,0 1-1,0-1 1,1 0 0,-1 0 0,0 1 0,0-1 0,0 0-1,0 1 1,0-1 0,0 1 0,0-1 0,0 1 0,0 0 0,0-1-1,0 1 1,0 0 0,0 0 0,-1 0 0,1 0 0,1 1-1,4 5 9,-1 0-1,0 1 1,0-1-1,3 10 1,-5-11 6,2 5 12,-1-1-1,0 1 1,-1 0 0,0 1-1,2 21 1,-1-6 54,24 79 472,-5-25-223,-21-72-293,9 23 230,-9-16-247,-2-15-16,-1 0 0,1 0 0,0 0 0,0 0 0,0 0 0,0 0 0,1 0 0,-1 0 0,0 0 0,0-1 0,0 1 0,1 0 0,-1 0 0,0 0 0,1 0 0,-1-1 0,2 2 0,1-14 0,11-71 882,-5 38-5845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128 210 8432,'0'0'19030,"10"-4"-18804,30-10 281,61-13 0,-82 26-256,-18 1-225,1 0-1,-1 0 0,0 1 0,1-1 1,-1 0-1,0 0 0,1-1 0,-1 1 1,0 0-1,1 0 0,-1-1 1,0 1-1,0 0 0,1-1 0,-1 1 1,0-1-1,0 0 0,0 1 0,0-1 1,1 0-1,-1 0 0,0 0 0,-1 0 1,1 0-1,0 0 0,0 0 0,0 0 1,0 0-1,0-2 0,6-9 348,-7 10-344,1 1 0,0 0 0,-1 0-1,1 0 1,0-1 0,-1 1 0,1 0 0,-1-1 0,0 1 0,0 0 0,1-1 0,-1 1 0,0 0 0,0-1 0,0 1 0,0 0-1,-1-3 1,0-2 42,1 0 0,-2 1 0,1-1 0,-1 0-1,0 1 1,0-1 0,0 1 0,-6-9-1,6 11-40,-1-1-1,0 1 0,0 0 1,0 0-1,-1 1 1,1-1-1,0 1 0,-1-1 1,0 1-1,0 0 0,0 0 1,-6-1-1,3 0 24,-1 0 0,0 1-1,1 0 1,-1 0 0,0 1 0,0 0 0,0 1-1,0 0 1,0 0 0,0 0 0,0 1 0,0 0-1,0 1 1,0 0 0,1 0 0,-1 0 0,1 1-1,-1 1 1,-9 5 0,15-8-47,-6 3 1,-1 0 1,1 0-1,1 1 0,-1 0 1,1 0-1,0 1 1,0 0-1,0 0 1,-8 12-1,10-10-7,2-5 0,1 1 0,0-1 0,0 0 0,0 1 0,1 0 0,-1-1 0,1 1 0,0 0 0,0 0 0,0 0 0,1 0 0,-1 6 0,1 2 0,0 0 0,1 0 0,0 0 0,1-1 0,0 1 0,1 0 0,0-1 0,1 1 0,0-1 0,1 0 0,6 10 0,-7-14 0,1-1 0,-1 1 0,1-1 0,0-1 0,1 1 0,-1-1 0,1 0 0,0 0 0,0 0 0,1-1 0,-1 0 0,1 0 0,0-1 0,0 0 0,0 0 0,0 0 0,15 2 0,2-2 0,0-2 0,1 0 0,-1-2 0,1-1 0,46-9 0,-64 9 0,0 0 0,0-1 0,0 0 0,12-6 0,23-10 0,-17 13 850,-11 1-5635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10040,'0'0'14233,"0"-11"-13767,0-34-11,0 43-380,0 0 1,1 0-1,-1 0 1,0 0-1,1 0 0,0 0 1,-1 0-1,1 0 1,0 0-1,0 0 0,0 0 1,0 0-1,0 1 1,1-1-1,-1 0 1,1 1-1,-1-1 0,1 1 1,-1-1-1,1 1 1,2-2-1,9-8 343,-7 4-263,0 1 0,1-1 0,0 1 0,0 1 0,1-1 0,0 1 0,0 1 0,0-1 0,0 1 0,1 1 0,-1-1 0,1 1 0,0 1 0,0 0 0,0 0-1,0 1 1,16-1 0,-24 2-128,0 1 0,0-1 0,0 0 1,0 0-1,0 0 0,0 1 0,0-1 0,-1 0 0,1 1 0,0-1 0,0 1 0,0-1 0,-1 1 0,1-1 0,0 1 0,0 0 0,-1-1 0,1 1 0,-1 0 0,1 0 0,0-1 0,-1 1 0,0 0 0,1 0 0,-1 0 0,1 0 0,-1-1 0,0 1 0,0 0 0,1 0 0,-1 0 0,0 0 0,0 0 0,0 1 0,-2 36 412,2-33-396,-20 157 1228,19-153-1271,1 1 0,1 0 0,2 15 0,-2-21 0,0 0 0,0 0 0,0 0 0,0 0 0,1 0 0,-1-1 0,1 1 0,0 0 0,0-1 0,5 6 0,9 9 0,-15-15 0,1 0 0,0-1 0,0 1 0,0-1 0,0 0 0,0 0 0,1 1 0,-1-1 0,1-1 0,-1 1 0,1 0 0,0-1 0,0 1 0,0-1 0,0 0 0,0 0 0,0 0 0,0 0 0,5 0 0,-2 0 0,-1-1 0,0-1 0,1 1 0,-1-1 0,0 1 0,0-2 0,1 1 0,-1 0 0,0-1 0,0 0 0,0 0 0,-1-1 0,1 1 0,0-1 0,-1 0 0,0 0 0,1-1 0,-1 1 0,-1-1 0,1 0 0,0 0 0,-1 0 0,0-1 0,0 1 0,4-10 0,9-21 0,-1-2 0,-2 0 0,15-73 0,-26 97 0,0 0 0,1 0 0,1 1 0,9-23 0,-9 30 0,0 1 0,1-1 0,-1 1 0,1 0 0,0 0 0,0 0 0,5-3 0,-6 6 0,1-1 0,-1 0 0,1 1 0,-1 0 0,1 0 0,-1 0 0,1 1 0,-1-1 0,1 1 0,0 0 0,-1 1 0,9 0 0,6 3 0,32 10 0,-34-8 0,5 0 0,-20-6 0,-8-5 984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10656,'0'0'10333,"10"6"-9963,33 16-3,-39-20-258,1 0 0,0 0-1,-1 0 1,1-1 0,0 0 0,0 0 0,0 0 0,0 0-1,7-1 1,5 1 202,35 1 694,-39-2-761,-1 0-1,1 1 1,14 3 0,-5-1 262,42 2-1,-8-1-52,-34-3-279,-1-1 1,1-1-1,-1-1 1,28-6-1,-20 3 94,51-2-1,52-2 206,0-1-226,-102 9-187,42-8-1,-51 6-14,-1 0 0,0 1 0,1 1 0,33 3 0,-41-1 20,1-1-1,24-2 0,1 0 30,12 0 15,53-10 1,-54 5-36,54 0 0,56 0 76,55 1 85,-59 6-27,-119 0-96,70-10 1,-53 4 15,-46 6-81,0 0-1,0 0 1,0 1-1,0 0 1,12 3 0,-10-2 43,-1 0 1,1-1-1,9 1 1,-6-2 19,-8 0-120,0 1 0,0-1 0,0-1 0,0 1 0,0-1 0,0 0 0,0 0 0,0 0-1,0-1 1,-1 0 0,6-2 0,0-1-4110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65 8640,'0'0'3577,"10"-2"-3312,31-7 3,-41 9-180,0 0-1,0 0 1,1 0-1,-1 0 1,0 0-1,0 0 1,1 0-1,-1 0 1,0 0-1,0 0 1,1 0-1,-1 0 1,0 0-1,0 0 1,0 0-1,1-1 1,-1 1-1,0 0 1,0 0-1,0 0 1,0 0-1,1 0 1,-1-1-1,0 1 1,0 0-1,0 0 1,0 0-1,0-1 1,0 1-1,1 0 1,-1 0-1,0-1 1,0 1-1,0 0 1,-7-6 1108,-14-2-326,-25-8 227,39 13-875,0 0 1,0 0-1,0 0 1,-1 1-1,1 0 1,-1 1-1,1 0 1,-1 0-1,0 0 1,-10 1-1,-10 4 966,22-4-910,0 0 1,0 1-1,0 0 0,0 1 1,0-1-1,0 1 0,0 0 0,1 0 1,-7 4-1,-4 5 560,0 1 1,0 1-1,-24 26 1,27-25-497,7-8-169,1 1 0,0 1 0,0-1 1,1 0-1,0 1 0,0 0 0,-2 10 0,-17 29 502,19-41-602,0 0 0,1 0 0,0 1 0,0-1 0,0 1 1,1 0-1,0 0 0,0-1 0,0 1 0,1 1 0,0-1 1,1 0-1,0 0 0,0 0 0,0 0 0,1 0 0,0 1 0,0-1 1,1 0-1,0-1 0,4 11 0,-4-13-73,0 0 0,1-1 0,-1 1 0,1-1 0,0 1 0,0-1 0,0 0 0,1 0 0,-1 0 0,1-1 0,-1 1 0,9 3 0,-1-1 0,1 0 0,-1 0 0,19 3 0,-5-2 0,1-1 0,0-2 0,0-1 0,0-1 0,0-1 0,46-5 0,-56 2 0,-1 0 0,1-1 0,-1-1 0,0 0 0,0-1 0,27-15 0,-36 16 0,0-1 0,0 0 0,-1 0 0,6-10 0,-1 4 0,-6 5 706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9944,'0'0'4898,"13"9"-4291,-3-3-509,0 0-1,0 0 1,1-1 0,0 0 0,0-1-1,0 0 1,0-1 0,1 0-1,21 2 1,221 5 1309,-191-11-792,88-12 0,19-1-2756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11552,'0'0'3272,"11"-1"-2494,47-1 603,78 7 0,5 1 525,-63 0-788,-55-3-414,44 0 1,-12-9 439,-36 1-3946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3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13672,'0'0'2384,"-11"12"-1502,-2 0-647,-46 51 938,53-56-958,1 0 0,0 0 0,0 0-1,0 1 1,1 0 0,1 0 0,-1 0 0,-3 14-1,7-19-140,-1 0-1,1 0 1,0 0-1,1-1 1,-1 1-1,0 0 1,1 0-1,0 0 0,-1 0 1,1 0-1,0-1 1,1 1-1,-1 0 1,0-1-1,1 1 1,-1-1-1,1 0 0,0 1 1,0-1-1,0 0 1,0 0-1,0 0 1,0 0-1,1-1 1,-1 1-1,1 0 1,2 0-1,5 4 118,0-1-1,0-1 1,1 0-1,-1 0 1,21 4-1,-20-6-83,-1-1 0,0-1 0,1 1 1,-1-2-1,0 1 0,1-1 0,-1-1 0,0 0 0,0 0 0,0-1 0,12-5 0,-16 6-35,-1-1 0,0 1-1,0-1 1,-1 0 0,1 0 0,-1 0 0,1 0-1,-1-1 1,0 0 0,0 0 0,-1 0 0,1 0-1,-1-1 1,0 1 0,0-1 0,0 0-1,-1 0 1,0 0 0,1 0 0,-2 0 0,1-1-1,1-9 1,-2 11-7,-1-1-1,0 1 0,0 0 0,0 0 1,-1 0-1,1 0 0,-1-1 1,0 1-1,0 0 0,0 0 1,-1 0-1,0 0 0,1 1 0,-1-1 1,0 0-1,-1 1 0,1-1 1,-1 1-1,1 0 0,-1 0 1,0 0-1,0 0 0,-5-3 0,2 2 11,-1 0-1,0 1 0,0-1 1,0 1-1,0 1 0,-1-1 0,1 1 1,-1 0-1,0 1 0,1 0 1,-12 0-1,10 0-17,6 1-55,-1-1 0,0 1 0,1 0 0,-1 0 0,1 0 1,-1 1-1,0-1 0,1 1 0,-1 0 0,1-1 0,0 2 0,-5 1 0,5 2-139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5:4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9536,'0'0'11223,"10"0"-10848,14-1 113,0-1 0,25-6 0,143-19 964,-143 23-1213,240-3 770,-235 7-813,111 11 485,41-2 639,-187-12-853,-19 2-542,0 1 1,0 0-1,0 0 0,0-1 0,0 1 0,0 0 0,0 0 1,0-1-1,1 1 0,-1 0 0,0 0 0,0 0 1,0-1-1,0 1 0,0 0 0,0 0 0,0-1 1,-1 1-1,1 0 0,0 0 0,0-1 0,0 1 0,0 0 1,0 0-1,0-1 0,0 1 0,0 0 0,-1 0 1,1 0-1,0-1 0,0 1 0,0 0 0,0 0 1,-1 0-1,1 0 0,0-1 0,0 1 0,0 0 1,-1 0-1,1 0 0,0 0 0,0 0 0,-1 0 0,1 0 1,0 0-1,0 0 0,-1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6:0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9344,'0'0'12961,"6"11"-12673,18 31-3,-23-41-257,0 0 1,-1 0-1,1 0 0,0 0 0,0 0 1,0 0-1,1 0 0,-1-1 0,0 1 1,0 0-1,0 0 0,1-1 1,-1 1-1,0-1 0,1 1 0,-1-1 1,0 0-1,1 1 0,-1-1 1,0 0-1,1 0 0,-1 0 0,1 0 1,-1 0-1,0 0 0,1-1 0,-1 1 1,1 0-1,1-2 0,7 1 204,4 0 91,1-1 1,-1 0-1,0 0 1,26-10-1,-39 11-275,1 0 0,0 1 0,0-2 0,-1 1 0,1 0 0,0 0 0,-1 0 0,1-1 0,-1 1 0,0-1 0,0 1 0,1-1 0,-1 0 0,0 1 0,0-1 0,0 0 0,-1 0 0,1 0 0,0 0 0,-1 0 0,1 1 0,-1-1 0,1 0 0,-1 0 0,0 0 0,0 0 0,0 0 0,0 0 0,-1 0 0,1 0 0,-1-4 0,-2-5 178,3 10-212,0 1-1,0-1 0,0 1 1,0-1-1,0 1 1,0 0-1,0-1 0,-1 1 1,1-1-1,0 1 0,0-1 1,0 1-1,0 0 1,-1-1-1,1 1 0,0 0 1,0-1-1,-1 1 1,1 0-1,0-1 0,-1 1 1,1 0-1,0-1 1,-1 1-1,1 0 0,-1 0 1,1-1-1,0 1 1,-1 0-1,1 0 0,-1 0 1,1 0-1,-1 0 0,-19-8 245,15 6-214,0 0 0,1 0 0,-1 0 0,0 1 1,0 0-1,0 0 0,-1 0 0,1 1 0,0-1 0,0 1 0,-9 1 0,1 19 128,-2-6-56,-9 5 80,9 4 324,12-19-467,0 1-1,0 0 0,1-1 1,-1 1-1,1 0 1,0 0-1,1 0 0,-1 1 1,1-1-1,0 0 1,0 0-1,1 1 0,-1-1 1,1 1-1,1 9 1,14 5 312,-11-20-329,0 1 1,0-1-1,0 1 1,0 0-1,8 3 1,-9-3-17,0 0 1,1 0 0,-1 0 0,1 0-1,0-1 1,-1 1 0,1-1 0,5 0-1,28 1 521,-9 1-1178,-9-5-3632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6:0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9440,'0'0'12581,"-1"11"-12128,-4 93 1624,11-4 3720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28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312 647 8536,'0'0'11538,"-11"-7"-11211,-31-21-1,38 25-221,-1 1 0,1 0 0,-1 1 0,0-1 0,1 1 0,-1 0 0,0 0 0,0 1-1,0-1 1,0 1 0,0 0 0,1 0 0,-1 1 0,0-1 0,0 1 0,0 0 0,-4 2-1,-3 0 123,3 0-68,0 1 1,1 0-1,-1 0 1,1 1-1,0 0 1,0 0-1,1 1 0,-14 13 1,3-4 186,13-10-261,1-1 0,-1 1 0,1 0 0,0 0 0,0 0 1,1 1-1,-1-1 0,1 1 0,1 0 0,-1 0 0,1 0 0,-3 12 0,4-13-44,0-1-1,0 1 1,1 0 0,-1 0-1,1-1 1,0 1 0,1 0 0,-1 0-1,1-1 1,0 1 0,0 0 0,0-1-1,1 1 1,0-1 0,0 1-1,0-1 1,5 7 0,-1-2 45,4 4 134,-1-1 0,15 13 0,-20-21-154,1 0 0,0-1 0,0 1 0,1-1 0,-1 0 0,1-1 0,-1 1 0,11 2 0,-3 0 38,0-2 1,0 0 0,1 0-1,-1-1 1,1-1-1,-1 0 1,1-1 0,0-1-1,-1 0 1,1 0 0,-1-1-1,26-8 1,-19 3 1,-5 3-38,0-1 1,0 0-1,-1-1 1,0-1 0,0 0-1,0-1 1,18-14-1,-20 12-46,-2 1 7,-1 1 0,1-1 0,12-17 0,-20 23-31,0 0 1,0 0-1,0 0 1,0-1 0,-1 1-1,0 0 1,1-1-1,-1 1 1,-1-1 0,1 1-1,0-1 1,-1 0-1,0 1 1,0-1 0,0 0-1,0 1 1,-1-6-1,0 7 3,-10-38-39,10 38 39,1 1 1,-1-1-1,0 1 0,1 0 1,-1-1-1,0 1 0,0 0 1,0 0-1,0 0 0,0 0 1,0 0-1,0 0 0,0 0 1,0 0-1,-1 0 0,1 0 1,0 0-1,-1 1 0,1-1 1,0 1-1,-1-1 0,1 1 1,-1-1-1,1 1 0,-2 0 1,1 1 8,0 0 0,1 1 0,-1-1 0,1 1 0,-1 0 0,1-1 0,0 1 0,0 0 0,-1 0 0,0 3 0,-2 1 16,2-3-19,1 0 0,0 1 1,-1-1-1,1 0 0,0 0 1,1 1-1,-1-1 0,0 0 1,1 1-1,0-1 0,0 1 1,0-1-1,0 0 0,1 1 1,-1-1-1,1 1 0,2 5 1,-1-2 0,0 1 0,1-1 0,0 0 0,0 0 0,1 0 0,8 12 0,-5-11 8,0 1-1,1-1 1,0 0 0,0 0 0,1-1 0,13 9 0,-19-14-4,0 0 0,1-1 0,-1 1 0,0-1 0,1 0 0,-1 0 1,1 0-1,-1 0 0,1-1 0,0 1 0,-1-1 0,1 0 0,0 0 0,-1 0 0,1-1 0,-1 1 0,1-1 1,0 0-1,-1 0 0,1 0 0,-1-1 0,0 1 0,7-4 0,-8 4-10,-1-1 1,1 1-1,0 0 1,0-1-1,-1 1 0,1-1 1,-1 1-1,1-1 1,-1 0-1,0 1 0,0-1 1,0 0-1,0 0 0,0 0 1,0 0-1,0 0 1,-1 0-1,1 0 0,0-1 1,-1 1-1,0 0 1,0 0-1,0 0 0,0 0 1,0-1-1,0 1 1,0 0-1,-1 0 0,1 0 1,-1 0-1,1 0 0,-1 0 1,0-1-1,-1-1 1,-1-2 6,0 0 0,-1 0 0,0 0 0,0 0 0,0 0 0,-1 1 0,0 0 1,0 0-1,-8-6 0,5 4 17,-1 0 11,-1 0 0,-19-10 0,27 16-22,-1-1-1,0 1 0,0 0 1,0 0-1,0 1 0,0-1 1,0 1-1,0-1 0,0 1 1,0 0-1,0 0 0,0 0 0,0 1 1,0-1-1,-6 2 0,-34 4 430,43-6-436,0 0-1,-1 0 0,1 1 1,-1-1-1,1 0 0,0 0 0,-1 0 1,1 0-1,0 0 0,-1 0 1,1 0-1,-1 0 0,1 0 0,0 0 1,-1 0-1,1 0 0,-1 0 1,1 0-1,-1 0 0,1 0 1,0 0-1,-1 0 0,1 0 0,0-1 1,-1 1-1,1 0 0,0 0 1,-1 0-1,1-1 0,0 1 0,-1-1 1,1 1 0,0-1 0,0 0 0,0 1 0,0-1 0,0 1 0,0-1 0,1 1 0,-1-1 0,0 1 0,0-1 0,1 1 0,-1-1 0,0 1 0,1-1 0,-1 1 0,0-1 0,1 1 0,-1-1 0,1 1 0,-1 0 0,1-1 0,31-26 66,1 1-1,52-30 1,-70 47-36,1 1 0,1 1 0,-1 0 0,1 1 0,1 1 0,-1 0 0,1 1-1,21-1 1,-21 3 2,-14 1-27,0 0-1,0 1 1,1 0 0,-1 0 0,8 1 0,-11-1-12,1 0 0,-1 1 0,0-1 1,0 0-1,0 1 0,0 0 0,0-1 1,0 1-1,0-1 0,-1 1 1,1 0-1,0 0 0,0 0 0,0-1 1,-1 1-1,1 0 0,0 0 1,-1 0-1,1 0 0,-1 0 0,1 0 1,-1 0-1,1 0 0,-1 0 0,0 0 1,1 2-1,1 8-1,-1 0 0,1 0 0,-2 0 0,0 0 0,0 0 0,-3 21 0,-4-1 0,-10 32 0,6-24 0,-10 33 0,53-104 0,10-26 0,-30 40 0,0 1 0,1 0 0,1 1 0,1 0 0,21-18 0,-33 32 0,2-2 0,0 0 0,0 0 0,1 1 0,-1 0 0,1 0 0,6-2 0,-10 4 0,-1 1 0,1 0 0,0 0 0,-1-1 0,1 1 0,0 0 0,-1 0 0,1 1 0,0-1 0,0 0 0,-1 0 0,1 1 0,-1-1 0,1 1 0,0 0 0,-1-1 0,1 1 0,-1 0 0,1 0 0,-1 0 0,0 0 0,1 0 0,-1 0 0,0 1 0,0-1 0,0 0 0,2 2 0,-1 1 0,0 0 0,0 1 0,0-1 0,0 0 0,0 1 0,-1-1 0,0 1 0,0-1 0,0 1 0,-1 0 0,1 0 0,-1-1 0,0 1 0,0 0 0,-2 8 0,-2 6 0,1 0 0,-11 27 0,8-31 0,4-12 0,4-9 0,9-23 0,1 2 0,30-50 0,-32 63 0,0 0 0,1 0 0,0 1 0,1 0 0,0 1 0,22-16 0,-33 27 0,-1 1 0,1 0 0,-1-1 0,0 1 0,1 0 0,-1 0 0,1 0 0,-1-1 0,1 1 0,-1 0 0,1 0 0,-1 0 0,1 0 0,-1 0 0,1 0 0,-1 0 0,1 0 0,0 0 0,-1 0 0,1 0 0,-1 0 0,1 0 0,-1 0 0,1 1 0,-1-1 0,1 0 0,-1 0 0,0 0 0,1 1 0,-1-1 0,1 0 0,-1 1 0,0-1 0,1 0 0,-1 1 0,1-1 0,-1 1 0,0-1 0,0 0 0,1 1 0,-1-1 0,0 1 0,0-1 0,1 1 0,-1-1 0,0 1 0,0-1 0,0 2 0,1 1 0,0 0 0,0 0 0,-1 0 0,1 1 0,-1-1 0,0 0 0,0 4 0,-3 46 0,1-24 0,0 1 0,-2-1 0,-8 30 0,9-48 0,1-6 0,0 1 0,0-1 0,1 1 0,0 0 0,0-1 0,0 1 0,1 0 0,0-1 0,0 1 0,1 6 0,0-11 0,-1 0 0,0-1 0,1 1 0,-1-1 0,0 1 0,1-1 0,-1 1 0,1-1 0,-1 1 0,1-1 0,-1 1 0,1-1 0,0 0 0,-1 1 0,1-1 0,-1 0 0,1 1 0,0-1 0,-1 0 0,1 0 0,0 0 0,-1 0 0,1 1 0,0-1 0,-1 0 0,1 0 0,0 0 0,-1 0 0,1-1 0,0 1 0,-1 0 0,1 0 0,0 0 0,-1 0 0,1-1 0,0 1 0,-1 0 0,1-1 0,-1 1 0,1 0 0,0-2 0,28-17 0,-26 17 0,27-24 0,-1-2 0,-1-1 0,-1-1 0,25-38 0,-49 67 0,-2 9 0,-2 16 0,1-21 0,-2 16 0,-36 323 0,24-256 0,-49 167 0,38-154 0,25-99 0,0 0 0,0 1 0,0-1 0,0 0 0,0 1 0,0-1 0,0 0 0,0 0 0,0 1 0,0-1 0,0 0 0,0 0 0,-1 1 0,1-1 0,0 0 0,0 0 0,0 1 0,0-1 0,0 0 0,-1 0 0,1 0 0,0 1 0,0-1 0,0 0 0,-1 0 0,1 0 0,0 0 0,0 1 0,0-1 0,-1 0 0,1 0 0,0 0 0,0 0 0,-1 0 0,1 0 0,0 0 0,-1 0 0,1 0 0,0 0 0,0 0 0,-1 0 0,1 0 0,0 0 0,0 0 0,-1 0 0,1 0 0,0 0 0,0 0 0,-1 0 0,1 0 0,0-1 0,0 1 0,-1 0 0,1 0 0,0 0 0,0 0 0,0 0 0,-1-1 0,1 1 0,-1-2 0,0 1 0,0 0 0,1-1 0,-1 1 0,1-1 0,-1 1 0,1-1 0,-1 0 0,1 1 0,0-1 0,-1-2 0,0-38 0,2 0 0,2-1 0,1 1 0,2 0 0,2 1 0,26-78 0,19-62 0,-4 16 0,-32 107 0,-11 35 0,1 1 0,1 0 0,0 0 0,2 0 0,21-33 0,-23 42 0,-3 7 0,-1-1 0,0 1 0,1 0 0,1 0 0,-1 1 0,10-9 0,-14 14 0,0-1 0,0 1 0,1-1 0,-1 1 0,0-1 0,0 1 0,0-1 0,0 1 0,1 0 0,-1 0 0,0 0 0,0-1 0,0 1 0,1 0 0,-1 1 0,0-1 0,0 0 0,1 0 0,0 1 0,0 0 0,0 0 0,0 0 0,0 1 0,0-1 0,0 1 0,0-1 0,0 1 0,-1 0 0,1 0 0,-1-1 0,1 1 0,-1 0 0,2 4 0,9 16 0,-1 0 0,-1 1 0,0 0 0,6 30 0,-13-40 0,0-1 0,-1 1 0,-1 0 0,0 0 0,-1 0 0,0 0 0,-1 0 0,0-1 0,-1 1 0,-4 13 0,4-20 0,0 0 0,0 0 0,-1 0 0,1 0 0,-2-1 0,1 1 0,0-1 0,-1 0 0,0 0 0,-8 8 0,9-11 0,0 0 0,0 1 0,0-1 0,0 0 0,-1-1 0,1 1 0,0-1 0,-1 1 0,1-1 0,-1 0 0,1 0 0,-1 0 0,0-1 0,1 1 0,-1-1 0,0 0 0,0 0 0,1 0 0,-6-1 0,-1-1 0,0 0 0,0-1 0,0 1 0,0-2 0,-13-6 0,21 9 0,-1 0 0,1-1 0,-1 0 0,1 0 0,0 0 0,-1 0 0,1 0 0,0 0 0,1 0 0,-1-1 0,0 1 0,1 0 0,-1-1 0,1 0 0,0 1 0,0-1 0,0 0 0,0 0 0,0 0 0,1 1 0,-1-1 0,1 0 0,-1 0 0,1-3 0,1 2 0,-1 1 0,1-1 0,0 1 0,-1 0 0,1-1 0,1 1 0,-1 0 0,0 0 0,1 0 0,0 0 0,-1 0 0,1 0 0,1 0 0,-1 1 0,0-1 0,0 1 0,1-1 0,0 1 0,-1 0 0,1 0 0,0 0 0,0 0 0,6-2 0,10-4 0,-1 0 0,2 2 0,21-6 0,3-1 0,-16 3 0,32-7 0,-50 15 0,0 1 0,0 0 0,0 0 0,0 1 0,0 0 0,0 0 0,12 3 0,-7-2 0,13 3 0,-28-4 0,1 0 0,-1 0 0,0 1 0,1-1 0,-1 0 0,1 0 0,-1 1 0,1-1 0,-1 0 0,0 0 0,1 1 0,-1-1 0,0 1 0,1-1 0,-1 0 0,0 1 0,1-1 0,-1 1 0,0-1 0,0 0 0,1 1 0,-1-1 0,0 1 0,0-1 0,0 1 0,0-1 0,0 1 0,0-1 0,0 1 0,0-1 0,0 1 0,0-1 0,0 1 0,0-1 0,0 1 0,0-1 0,0 1 0,0-1 0,-1 1 0,1-1 0,0 1 0,-1 0 0,-7 22 0,1 0 0,-6 32 0,12-47 0,-1-1 0,1 0 0,1 1 0,-1-1 0,1 1 0,1-1 0,-1 1 0,1-1 0,1 1 0,1 7 0,-2-12 0,0 0 0,0 0 0,0 0 0,0 0 0,1 0 0,-1 0 0,1-1 0,0 1 0,0 0 0,0-1 0,0 1 0,0-1 0,0 0 0,1 0 0,-1 0 0,1 0 0,-1 0 0,1-1 0,0 1 0,0-1 0,0 1 0,0-1 0,0 0 0,4 1 0,-4-2 0,-1 0 0,1 0 0,-1 0 0,1 0 0,0 0 0,-1-1 0,1 1 0,-1-1 0,1 1 0,0-1 0,-1 0 0,0 0 0,1 0 0,-1 0 0,0-1 0,1 1 0,-1-1 0,0 1 0,0-1 0,0 0 0,0 0 0,0 0 0,-1 0 0,1 0 0,-1 0 0,1 0 0,-1-1 0,0 1 0,0 0 0,2-5 0,-1 0 0,1 1 0,-1-1 0,-1 0 0,1 0 0,-1 0 0,-1 0 0,1 0 0,-1 0 0,0 0 0,-2-10 0,-3-6 0,-2 0 0,-1 1 0,0 0 0,-15-27 0,21 45 0,-1 0 0,1 1 0,-1-1 0,0 1 0,0 0 0,0 0 0,0 0 0,0 0 0,-1 1 0,0-1 0,1 1 0,-1 0 0,0 0 0,-5-2 0,7 3 0,0 0 0,-1 1 0,1-1 0,0 0 0,0 1 0,-1-1 0,1 1 0,0 0 0,-1 0 0,1 0 0,-1 0 0,1 0 0,0 1 0,0-1 0,-1 1 0,1-1 0,0 1 0,0 0 0,-1 0 0,1 0 0,0 0 0,0 0 0,0 1 0,0-1 0,0 1 0,1-1 0,-3 3 0,-1 1 0,2-2 0,1 1 0,-1-1 0,1 0 0,0 1 0,-1-1 0,-2 8 0,5-10 0,0 0 0,0 1 0,-1-1 0,1 0 0,0 0 0,0 0 0,0 0 0,1 0 0,-1 0 0,0 0 0,0 0 0,0 0 0,1 0 0,-1 0 0,1 0 0,-1 0 0,1 0 0,-1 0 0,1 0 0,-1 0 0,1 0 0,0 0 0,-1-1 0,1 1 0,0 0 0,0-1 0,0 1 0,0 0 0,0-1 0,0 1 0,-1-1 0,3 1 0,3 2 0,0-1 0,-1 0 0,1 0 0,0 0 0,0-1 0,0 0 0,0-1 0,0 1 0,0-1 0,0 0 0,0 0 0,1-1 0,-1 0 0,8-2 0,12-4 0,-2-1 0,28-13 0,-14 6 0,88-41 0,-85 37 0,-36 16 0,0 1 0,1-1 0,-1 1 0,1 0 0,0 1 0,0-1 0,-1 1 0,1 0 0,0 1 0,0-1 0,0 1 0,7 1 0,-11-1 0,-1 1 0,0-1 0,0 1 0,0-1 0,0 1 0,1 0 0,-1 0 0,0-1 0,0 1 0,-1 0 0,1 0 0,0 0 0,0 0 0,0 0 0,-1 0 0,1 0 0,0 0 0,-1 1 0,1-1 0,-1 0 0,1 0 0,-1 0 0,0 1 0,1-1 0,-1 0 0,0 1 0,0-1 0,0 0 0,0 0 0,0 1 0,0-1 0,0 0 0,-1 2 0,-1 7 0,0-1 0,0 1 0,-5 12 0,4-13 0,-5 10 0,-1 0 0,0-1 0,-19 28 0,4-6 0,14-30 0,6-10 0,6-7 0,6-13 0,1 1 0,1 1 0,1-1 0,0 2 0,2-1 0,0 2 0,0-1 0,2 2 0,0 0 0,23-17 0,-37 31 0,0 0 0,1 1 0,-1-1 0,0 0 0,1 1 0,-1-1 0,1 1 0,-1 0 0,0-1 0,1 1 0,-1 0 0,1 0 0,-1 0 0,1 0 0,-1 0 0,1 0 0,-1 1 0,0-1 0,1 0 0,-1 1 0,1-1 0,-1 1 0,0-1 0,1 1 0,-1 0 0,0 0 0,0-1 0,0 1 0,1 0 0,-1 0 0,0 0 0,0 0 0,0 0 0,-1 1 0,2 1 0,4 4 0,0 2 0,-1-1 0,8 18 0,-11-23 0,20 51 0,-18-41 0,1 0 0,0 0 0,1 0 0,1-1 0,0 0 0,1 0 0,13 16 0,-19-26 0,1 1 0,-1-1 0,1-1 0,0 1 0,0 0 0,0 0 0,0-1 0,0 0 0,0 0 0,0 0 0,0 0 0,0 0 0,0 0 0,1-1 0,-1 0 0,0 1 0,1-1 0,-1-1 0,0 1 0,0 0 0,1-1 0,-1 1 0,0-1 0,0 0 0,0 0 0,0-1 0,0 1 0,4-3 0,3-1 0,1-2 0,-2 1 0,1-1 0,-1-1 0,0 0 0,12-13 0,-13 10 0,0 0 0,-1-1 0,-1 0 0,1-1 0,-2 1 0,0-1 0,0-1 0,-1 1 0,-1 0 0,2-15 0,-4 20 0,0 1 0,0 0 0,-1 0 0,0-1 0,-1 1 0,-1-11 0,2 16 0,0-1 0,-1 1 0,1 0 0,-1 0 0,1 0 0,-1 0 0,0 0 0,0 0 0,0 0 0,0 0 0,0 0 0,0 0 0,-1 0 0,1 0 0,0 1 0,-1-1 0,0 1 0,1-1 0,-1 1 0,0-1 0,0 1 0,0 0 0,0 0 0,-3-1 0,4 2 0,-1 0 0,1 0 0,-1 0 0,0 0 0,1 0 0,-1 0 0,1 1 0,-1-1 0,0 1 0,1-1 0,-1 1 0,1-1 0,0 1 0,-1 0 0,1 0 0,-1 0 0,1 0 0,0 0 0,0 0 0,-2 1 0,-20 27 0,16-18 0,1 0 0,0 1 0,0 0 0,1 0 0,1 0 0,-5 22 0,7-25 0,1 0 0,0 0 0,0 0 0,1 0 0,0 0 0,1 0 0,0 0 0,1-1 0,-1 1 0,7 17 0,-2-11 0,1 0 0,11 20 0,-15-30 0,1 0 0,-1 0 0,1-1 0,0 1 0,0-1 0,0 0 0,1 0 0,-1 0 0,11 6 0,-13-9 0,1 0 0,-1 0 0,0-1 0,1 1 0,-1 0 0,1-1 0,-1 1 0,1-1 0,-1 0 0,1 0 0,0 0 0,-1 0 0,1 0 0,-1-1 0,1 1 0,-1-1 0,1 0 0,-1 0 0,0 1 0,1-2 0,-1 1 0,4-3 0,3-2 0,0 0 0,-1-1 0,0-1 0,7-7 0,-5 5 0,-10 10 0,115-122 0,-112 118 0,31-33 0,-32 36 0,-1-1 0,0 1 0,1 0 0,-1 0 0,1 0 0,-1 0 0,1 0 0,0 0 0,-1 0 0,1 0 0,0 1 0,0-1 0,0 1 0,-1-1 0,1 1 0,0 0 0,0 0 0,0-1 0,0 1 0,3 1 0,-4-1 0,-1 1 0,1-1 0,-1 0 0,1 1 0,-1-1 0,1 1 0,-1-1 0,1 1 0,-1-1 0,1 1 0,-1-1 0,0 1 0,1-1 0,-1 1 0,0 0 0,1-1 0,-1 1 0,0-1 0,0 1 0,0 0 0,1-1 0,-1 1 0,0 0 0,0-1 0,0 1 0,0 0 0,0-1 0,0 1 0,-1 0 0,1-1 0,0 2 0,-8 25 0,5-19 0,-29 88 0,28-90 0,3-6 0,1-1 0,0 1 0,0 0 0,0 0 0,0 0 0,0 0 0,0 0 0,0 0 0,0-1 0,-1 1 0,1 0 0,0 0 0,0 0 0,0 0 0,0-1 0,0 1 0,0 0 0,0 0 0,0 0 0,0 0 0,0-1 0,0 1 0,0 0 0,0 0 0,0 0 0,0-1 0,0 1 0,1 0 0,-1 0 0,0 0 0,0 0 0,0 0 0,0-1 0,0 1 0,0 0 0,0 0 0,0 0 0,1 0 0,-1 0 0,0 0 0,0-1 0,0 1 0,0 0 0,0 0 0,1 0 0,10-16 0,0 1 0,1 0 0,1 1 0,0 0 0,1 1 0,0 1 0,29-19 0,-42 30 0,0 1 0,0-1 0,-1 1 0,1-1 0,0 1 0,0-1 0,0 1 0,-1 0 0,1-1 0,0 1 0,0 0 0,0 0 0,0 0 0,0-1 0,0 1 0,0 0 0,-1 0 0,1 1 0,0-1 0,0 0 0,0 0 0,0 0 0,0 0 0,0 1 0,-1-1 0,1 1 0,0-1 0,0 0 0,0 1 0,-1-1 0,1 1 0,0-1 0,0 1 0,-1 0 0,1-1 0,-1 1 0,1 0 0,-1 0 0,1-1 0,0 3 0,2 2 0,-1 1 0,0 0 0,0 0 0,0 1 0,0 6 0,4 9 0,-4-17 0,1 0 0,0-1 0,-1 1 0,2-1 0,-1 0 0,0 0 0,1 0 0,0 0 0,-1-1 0,1 0 0,1 1 0,-1-1 0,1-1 0,-1 1 0,1-1 0,0 1 0,8 1 0,-8-3 0,0 0 0,0 0 0,0-1 0,-1 0 0,1 0 0,0 0 0,0-1 0,0 1 0,0-1 0,0 0 0,-1-1 0,1 1 0,0-1 0,-1 0 0,1 0 0,-1-1 0,0 1 0,0-1 0,6-4 0,0-2 0,-1 0 0,1-1 0,-1 0 0,-1 0 0,0-1 0,-1 0 0,0 0 0,10-22 0,1-10 0,14-52 0,-27 78 0,4-11 0,-2-1 0,0-1 0,-2 1 0,-1-1 0,-2 0 0,-2-48 0,0 41 0,3-42 0,-1 47 0,-1 0 0,-3-39 0,-1 16 0,2 52 0,-2 7 0,-3 9 0,-2 48 0,2 0 0,3 1 0,2-1 0,14 109 0,-2-86 0,44 156 0,-52-233 0,0 1 0,0 0 0,7 10 0,-9-15 0,1-1 0,-1 1 0,1-1 0,0 0 0,0 0 0,0 0 0,0 0 0,0 0 0,1 0 0,-1-1 0,0 1 0,1-1 0,4 3 0,-6-4 0,0 0 0,0-1 0,0 1 0,0 0 0,0 0 0,0 0 0,0 0 0,0-1 0,0 1 0,0 0 0,0-1 0,0 1 0,-1-1 0,1 1 0,0-1 0,0 0 0,0 1 0,-1-1 0,1 0 0,0 1 0,0-2 0,16-19 0,-2-5 0,-1-1 0,-1 0 0,-2-1 0,0 0 0,8-37 0,16-44 0,-34 106 0,0 1 0,1-1 0,-1 1 0,0-1 0,1 1 0,-1 0 0,1 0 0,0-1 0,0 1 0,0 1 0,0-1 0,0 0 0,0 0 0,0 1 0,0-1 0,1 1 0,-1 0 0,6-2 0,-7 2 0,1 1 0,0 0 0,-1 0 0,1 0 0,0 0 0,-1 0 0,1 0 0,0 1 0,-1-1 0,1 0 0,0 1 0,-1-1 0,1 1 0,-1 0 0,1-1 0,-1 1 0,1 0 0,-1 0 0,0 0 0,1 0 0,-1 0 0,0 1 0,0-1 0,0 0 0,0 0 0,0 1 0,0-1 0,0 1 0,0-1 0,0 1 0,-1-1 0,1 3 0,5 10 0,-1 0 0,-1 0 0,0 1 0,-1-1 0,2 21 0,-2 3 0,-2 39 0,-2-63 0,0 1 0,-1 0 0,-1-1 0,-5 18 0,6-25 0,-1 0 0,0 1 0,0-1 0,0 0 0,-1 0 0,0-1 0,-1 1 0,1-1 0,-10 10 0,12-15 0,1 1 0,-1-1 0,0 0 0,1 0 0,-1-1 0,0 1 0,1 0 0,-1 0 0,0-1 0,0 1 0,0-1 0,0 0 0,0 1 0,1-1 0,-1 0 0,0 0 0,0 0 0,0 0 0,0-1 0,0 1 0,0 0 0,0-1 0,1 1 0,-1-1 0,0 0 0,0 0 0,1 1 0,-3-3 0,2 2 0,1 0 0,0 0 0,-1 0 0,1 0 0,0 0 0,0 0 0,0 0 0,0 0 0,0-1 0,0 1 0,1 0 0,-1-1 0,0 1 0,1-1 0,-1 1 0,0-1 0,1 1 0,0-1 0,-1 1 0,1-1 0,0 1 0,0-1 0,0 0 0,0 1 0,0-1 0,0 1 0,1-1 0,-1 1 0,0-1 0,1 1 0,-1-1 0,1 1 0,0-1 0,1-2 0,1 2 0,0-1 0,0 1 0,0-1 0,0 1 0,0 0 0,1 0 0,-1 0 0,1 1 0,0-1 0,-1 1 0,1 0 0,0 0 0,4 0 0,1-2 0,124-25 0,-69 16 0,-42 9 0,-17 3 0,-1-1 0,1 1 0,-1-1 0,1 0 0,0-1 0,6-2 0,-9 2 936,-6 1-3259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29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16687,'0'0'3352,"85"4"-2224,-29-8-8,11-4-232,-3 2 0,-3 2 120,-5 2-8,-6-2 8,-1 2 0,-9-2-144,-2-2-8,-3-4-200,-15 4 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5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8536,'0'0'13625,"11"1"-13412,6 1-149,29 1 412,57 13 1,-83-12-248,1 0 0,27 0 0,3 0 78,-15-2 29,-29-2-199,0 0 0,1 0 1,-1 1-1,8 2 0,-1-2 258,-9-2-3343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3:5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10952,'0'0'8417,"4"13"-8059,8 28 109,-2 0 1,9 76-1,-15-46 18,8 191 2388,-12-255-2735,0 21 641,0-27-752,0-1 0,0 1 0,0-1 0,0 0 1,0 1-1,0-1 0,0 1 0,0-1 0,0 1 1,0-1-1,-1 1 0,1-1 0,0 0 0,0 1 1,0-1-1,-1 1 0,1-1 0,0 0 0,0 1 1,-1-1-1,1 0 0,0 1 0,-1-1 0,1 0 1,0 1-1,-1-1 0,1 0 0,0 0 0,-1 0 1,1 1-1,-1-1 0,1 0 0,-1 0 1,1 0-1,0 0 0,-1 0 0,1 0 0,-1 0 1,1 1-1,-1-1 0,1-1 0,-1 1 0,0 0 1,-4-8-2467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5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92 9344,'0'0'12673,"-10"-3"-12499,-32-9 5,40 11-118,-1 0 0,0 0 0,0-1 0,0 1 0,1-1 0,-1 1 0,1-1 0,-1 0 0,1 0 0,0 0-1,-1 0 1,1-1 0,0 1 0,1 0 0,-1-1 0,-2-4 0,2 5-13,1-1-1,0 1 1,-1 0-1,1 0 0,-1 0 1,1 0-1,-1 1 1,0-1-1,0 0 1,0 1-1,0-1 1,0 1-1,0 0 0,-3-2 1,-4 0 96,0 1 1,1-1-1,-1 2 1,0-1-1,-1 1 1,1 0-1,0 1 1,-14 1-1,17 0-62,-1 0-1,1 0 1,0 1-1,0-1 1,0 1-1,0 0 1,1 1-1,-1 0 1,1 0-1,-1 0 1,1 0-1,0 1 1,-7 6-1,10-8-62,-1 0-1,1 0 0,-1 1 0,1-1 1,0 1-1,0-1 0,0 1 1,1 0-1,-1 0 0,0 0 1,1 0-1,0 0 0,0 0 1,0 0-1,0 0 0,0 0 1,1 0-1,-1 6 0,-9 42 59,7-39-50,1 1-1,0-1 0,-1 17 1,2-16 0,0 0 1,-6 25 0,4-25 25,1 0 1,-2 26 0,4-34-33,0-1 0,0 1 0,1-1 0,0 0 0,0 1 0,0-1 0,0 1 0,1-1 0,-1 0 0,1 0 0,0 0 0,0 0 0,5 6 0,-3-6-13,0 1 1,1-1-1,-1 0 1,1 0-1,0-1 1,0 1-1,0-1 1,0 0-1,11 4 0,-7-4 51,1 0-1,0-1 0,0 1 1,0-2-1,0 0 0,1 0 1,-1-1-1,20-1 0,1-3-1944,48-13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233 845 6016,'0'0'7778,"-11"-4"-7402,9 3-348,-2-1 29,0 0 0,-1 1 0,1 0 0,0 0 0,-1 0 0,1 0 0,0 0 1,-1 1-1,1 0 0,-1 0 0,1 0 0,-1 1 0,1-1 0,0 1 0,-1 0 0,1 0 0,0 1 0,0-1 0,-7 4 1,-1 1 144,1 1 1,0 0-1,0 1 1,1 0-1,0 1 1,-12 13 0,18-17-126,0 0 0,0 1 1,0-1-1,1 1 0,0 0 1,0 1-1,0-1 1,1 0-1,0 1 0,0-1 1,0 1-1,1 0 0,-1 13 1,2-10 7,0 1 1,1-1-1,0 1 0,1-1 1,0 0-1,1 0 0,0 0 1,0 0-1,1 0 0,10 18 1,-10-22-32,0 0 0,1 0 1,-1 0-1,1 0 0,1-1 1,-1 0-1,1 0 0,0 0 1,0-1-1,0 0 0,1 0 1,-1 0-1,1-1 0,0 0 1,0 0-1,9 2 0,-8-4-9,-1 0 0,1-1 0,0 1 0,-1-1 0,1-1-1,0 1 1,-1-1 0,1-1 0,-1 1 0,1-2 0,-1 1 0,0-1-1,0 1 1,0-2 0,0 1 0,11-9 0,-6 4 37,0-1 0,-1 0 1,1-1-1,-2-1 1,0 0-1,0 0 0,14-23 1,-16 22-10,-2 0 0,0-1 1,0 0-1,-1 0 0,-1 0 1,0-1-1,2-15 1,-5 25-43,0-1 0,0 1 1,-1-1-1,0 0 0,0 1 1,0-1-1,0 0 0,-1 1 1,0-1-1,0 0 0,0 1 1,-1-1-1,1 1 0,-1 0 1,0 0-1,0-1 1,-1 1-1,1 0 0,-1 1 1,0-1-1,0 0 0,0 1 1,0 0-1,-8-6 0,8 7 12,-1 1-1,1-1 1,-1 1-1,0-1 1,0 1-1,0 0 1,1 1-1,-1-1 1,0 1-1,0 0 1,-7 0-1,3 0 75,0 1 0,0 0 0,1 1 0,-15 4 0,21-6-105,1 0 1,-1 0-1,1 0 1,-1 1-1,1-1 0,-1 0 1,1 0-1,0 0 0,-1 0 1,1 1-1,-1-1 1,1 0-1,0 1 0,-1-1 1,1 0-1,0 0 1,-1 1-1,1-1 0,0 1 1,-1-1-1,1 0 1,0 1-1,0-1 0,-1 1 1,9 5 179,18 0-62,3-9-84,1 0 0,-1-2 0,0-1-1,32-10 1,-36 9-27,4-3 2,0-1 1,28-15-1,33-12 68,-2 3 145,-87 35-226,-1 0 0,1 0 1,-1 0-1,1 0 0,-1 0 1,0 0-1,1 0 0,-1 0 1,1 0-1,-1 0 0,1 0 1,-1 0-1,0 0 0,1 1 1,-1-1-1,1 0 0,-1 0 1,0 0-1,1 0 0,-1 1 1,1-1-1,-1 0 1,0 1-1,1-1 0,-1 0 1,0 0-1,0 1 0,1-1 1,-1 1-1,0-1 0,0 0 1,1 1-1,-1-1 0,0 0 1,0 1-1,0-1 0,0 1 1,0-1-1,0 1 0,0-1 1,0 0-1,0 1 0,0-1 1,0 1-1,0-1 0,0 1 1,0-1-1,0 0 1,0 1-1,0 0 0,-3 24 173,-6 23 17,2-18-12,2 0-1,-3 53 0,10-74-143,-1-1 0,1 0 0,0 0 0,1 0 0,0-1 0,0 1 1,1 0-1,7 10 0,-6-9 4,-3-5-35,0-1 0,0 1 0,1-1 0,-1 0 0,1 0 0,0 0 0,0 0 0,0-1 0,0 1 0,0-1 0,0 0 0,1 1 0,-1-1 0,1-1 0,-1 1 1,1-1-1,0 1 0,0-1 0,-1 0 0,1 0 0,0-1 0,0 1 0,0-1 0,0 0 0,0 0 0,0 0 0,0-1 0,6-1 0,8-2 15,0 0-1,-1-2 1,0 0-1,31-16 1,-14 3 12,-1 0-1,54-43 1,55-59 13,-55 45-7,-46 37-6,10-7 2,-51 46-38,1 0-1,-1-1 1,0 1-1,1 0 1,-1 0-1,0-1 0,0 1 1,1 0-1,-1-1 1,0 1-1,0 0 1,1-1-1,-1 1 0,0 0 1,0-1-1,0 1 1,0 0-1,1-1 0,-1 1 1,0 0-1,0-1 1,0 1-1,0-1 1,0 1-1,0 0 0,0-1 1,0 1-1,0-1 1,0 0-1,-1 1 1,1 0-1,0 0 1,0 0-1,-1-1 1,1 1 0,0 0-1,0 0 1,-1 0-1,1 0 1,0 0-1,-1 0 1,1 0 0,0-1-1,0 1 1,-1 0-1,1 0 1,0 0 0,-1 0-1,1 0 1,0 0-1,-1 0 1,1 1-1,0-1 1,-1 0 0,1 0-1,0 0 1,0 0-1,-1 0 1,1 0 0,0 0-1,-1 1 1,1-1-1,0 0 1,0 0-1,-1 0 1,1 1 0,0-1-1,-49 39 46,2 1 1,2 3-1,-43 52 0,1 10-5,85-104-42,1 1 0,0-1 0,0 1 1,0 0-1,0-1 0,0 1 0,0 0 0,1 0 0,-1 0 1,0-1-1,1 1 0,-1 0 0,1 2 0,0-3 1,0 0-1,0 0 0,0 1 0,0-1 0,1 0 0,-1 0 1,0 0-1,1 0 0,-1 0 0,1 0 0,-1 0 0,1 0 1,-1-1-1,1 1 0,-1 0 0,1 0 0,1 1 0,1 0 1,0 0-1,-1-1 0,1 1 0,0-1 1,0 1-1,0-1 0,0 0 0,0 0 1,0-1-1,0 1 0,0-1 0,0 1 1,0-1-1,5 0 0,16-3 0,-1 0 0,-1-2 0,1 0 0,-1-2 0,0 0 0,40-20 0,-31 13 0,-19 9 0,-1-1 0,0-1 0,-1 1 0,0-2 0,0 0 0,0 0 0,-1 0 0,0-1 0,-1-1 0,0 1 0,0-2 0,-1 1 0,0-1 0,6-14 0,-5 8 0,-1-1 0,0 1 0,-2-1 0,0 0 0,-1-1 0,-1 1 0,0-1 0,-2 1 0,0-20 0,-7-44 35,-25-122-1,27 180-31,-7-24 62,-3 0-1,-1 1 1,-43-88 0,57 133-55,0 0 0,1 0-1,-1 1 1,0-1 0,0 1 0,0-1 0,0 1 0,0-1-1,0 1 1,0 0 0,0-1 0,-1 1 0,1 0 0,0 0 0,-1 0-1,1 0 1,-1 0 0,-2-1 0,3 2-5,0 0-1,0 0 1,0 0 0,0 0 0,0 0-1,0 1 1,0-1 0,0 0 0,0 1-1,0-1 1,0 0 0,0 1 0,0-1-1,0 1 1,0 0 0,1-1 0,-1 1-1,0 0 1,0-1 0,1 1 0,-1 0-1,-1 2 1,-2 4-3,-1 0 0,1 1 0,1 0 0,-1 0 0,-3 16 0,1 1-15,1 1 1,1 0 0,-1 44-1,10 83-62,-2-97 60,2 20-72,3-1 1,4 0 0,23 80-1,-32-144 68,0 1 0,1-1-1,1-1 1,0 1-1,0-1 1,1 0-1,0 0 1,1 0-1,0-1 1,1 0 0,8 8-1,-7-10 2,0-1 1,0 0-1,0 0 0,1-1 0,0 0 0,17 6 1,11 5-12,-31-13 32,0 0 1,0-1-1,0 0 1,1 0-1,-1-1 1,1 0-1,-1 0 1,1-1-1,0 0 1,-1 0-1,1-1 1,0 1-1,-1-2 1,1 1-1,-1-1 1,0 0-1,1-1 1,-1 0-1,0 0 1,-1-1-1,1 1 1,0-1-1,8-8 1,-9 7 4,-1 0 1,0 0 0,0-1-1,0 1 1,-1-1-1,0-1 1,0 1 0,0 0-1,-1-1 1,5-11-1,-1-3 8,-2 9 29,-1-1 1,0 1-1,-1-1 1,-1 1-1,3-25 0,-9 19 50,4 18-92,0-1-1,0 1 0,0 0 1,-1 0-1,1 0 0,0-1 1,0 1-1,0 0 0,0 0 0,-1 0 1,1 0-1,0-1 0,0 1 1,-1 0-1,1 0 0,0 0 0,0 0 1,-1 0-1,1 0 0,0 0 1,0 0-1,-1 0 0,1 0 1,0 0-1,0 0 0,-1 0 0,1 0 1,0 0-1,0 0 0,-1 0 1,1 0-1,0 0 0,0 0 0,-1 0 1,-1 2 3,1-1 1,-1 1 0,0-1-1,1 1 1,-1-1-1,1 1 1,0 0 0,0 0-1,-1-1 1,1 1 0,0 0-1,-1 4 1,-4 9-1,1 0 0,0 0-1,1 0 1,1 1 0,1-1 0,0 1 0,1 0 0,0 0 0,1 0 0,1-1 0,6 31-1,-6-42-7,0 0-1,0 0 0,1 0 0,0 0 0,0 0 0,0-1 0,0 1 0,0-1 0,1 1 1,-1-1-1,1 0 0,0 0 0,0 0 0,0 0 0,1-1 0,-1 1 0,1-1 0,-1 0 1,1 0-1,0 0 0,0 0 0,0-1 0,4 2 0,-1-1 3,0-1 0,0 1-1,1-1 1,-1-1 0,0 1 0,1-1 0,-1-1-1,0 1 1,1-1 0,-1 0 0,0-1 0,10-3-1,3-4 12,-2-1-1,1-1 0,-1 0 0,-1-2 1,26-23-1,-12 11 4,-23 17 0,0 1-1,13-18 0,-16 19 4,0 0 0,0 0 0,0 1 0,1-1 0,-1 1 0,1 1 0,1-1-1,6-3 1,-12 7-9,0 1-1,0-1 0,0 1 0,0-1 0,0 1 0,0 0 0,0 0 0,0 0 0,0-1 1,0 1-1,0 0 0,0 0 0,0 0 0,0 1 0,0-1 0,0 0 0,0 0 1,0 0-1,0 1 0,0-1 0,0 0 0,0 1 0,0 0 0,1 0 1,0 1 0,0-1-1,-1 1 1,1 0 0,-1-1-1,1 1 1,-1 0-1,0 0 1,0 0 0,1 2-1,2 6 13,0 0-1,-1 0 1,3 15-1,-5-25-17,2 21 29,0-1-1,-1 25 1,3 18 85,-3-56-86,-2-6-24,1 0-1,-1 0 1,0-1 0,0 1-1,1 0 1,-1 0 0,0 0-1,0 0 1,0-1-1,0 1 1,0 0 0,0 0-1,0 0 1,0 0 0,0 0-1,0-1 1,0 1 0,-1 0-1,1 1 1,-2 1 73,6-7 4,10-11-5,55-98 36,-52 83-72,0 0 1,2 1 0,2 1 0,25-27 0,-46 54-41,21-16 55,-20 17-57,-1 0 1,0 0-1,1-1 1,-1 1-1,1 0 0,-1 0 1,1 0-1,-1 0 1,1 0-1,0 0 0,-1 0 1,1 0-1,-1 0 1,1 0-1,-1 0 0,1 0 1,-1 0-1,1 0 1,-1 0-1,1 1 1,-1-1-1,1 0 0,-1 0 1,1 1-1,-1-1 1,0 0-1,1 0 0,-1 1 1,1-1-1,-1 1 1,0-1-1,1 0 0,-1 1 1,0-1-1,1 1 1,-1-1-1,0 1 1,0-1-1,0 1 0,1 0 1,2 10 4,1 0 0,-2 1 0,0-1 0,0 0 1,-1 1-1,0 11 0,2 13-3,0 20 3,-2-36 16,0 1 0,6 27 0,-6-45-19,-1-1-1,1 1 1,0-1-1,0 1 0,0-1 1,0 1-1,0-1 0,0 1 1,1-1-1,-1 0 1,1 0-1,0 0 0,-1 0 1,1 0-1,0 0 1,0 0-1,0-1 0,1 1 1,-1-1-1,0 0 0,0 1 1,1-1-1,-1 0 1,1 0-1,-1 0 0,1-1 1,-1 1-1,1-1 1,0 1-1,-1-1 0,1 0 1,0 0-1,-1 0 0,1 0 1,0 0-1,4-2 1,7-1 3,-1-1 1,0 0 0,1-1-1,-1 0 1,20-12 0,-6 0 31,-1 0 1,-1-2-1,35-34 1,-49 43-16,28-20 28,-28 22-36,0 0 0,-1-1 0,0-1 0,14-15 0,-23 25-13,-1-1-1,1 1 1,-1-1 0,1 1 0,-1-1 0,1 1-1,-1-1 1,0 0 0,1 1 0,-1-1 0,0 0-1,1 1 1,-1-1 0,0 0 0,0 0-1,1 1 1,-1-1 0,0 0 0,0 0 0,0 1-1,0-1 1,0 0 0,0 0 0,0 1 0,-1-1-1,1 0 1,0 0 0,0 1 0,-1-1 0,1 0-1,0 1 1,0-1 0,-1 0 0,1 1 0,-1-1-1,1 1 1,-1-2 0,-1 2-1,1-1 1,-1 0-1,1 1 0,0-1 0,-1 1 1,1 0-1,-1 0 0,1-1 1,-1 1-1,1 0 0,-1 0 0,1 0 1,-1 0-1,1 1 0,-1-1 1,1 0-1,-1 1 0,1-1 0,-3 2 1,-11 4 7,1 1-1,-1 0 1,1 1 0,1 1 0,-18 14-1,24-17-2,0 0-1,1 1 1,-1-1 0,1 1-1,1 0 1,-1 1-1,1 0 1,1-1-1,0 2 1,0-1 0,-4 11-1,7-15-3,1 0 0,0 0 0,-1 0 0,1 0-1,1 0 1,-1 0 0,1 0 0,-1 0 0,1 0 0,0 0 0,0 0-1,1 0 1,-1-1 0,1 1 0,0 0 0,0-1 0,0 1 0,5 4 0,-2-2-2,-1 0 1,1-1-1,0 1 1,1-1-1,-1 0 1,1-1-1,0 1 1,1-1 0,6 3-1,-9-5-4,-1-1-1,1 1 1,-1-1 0,1 0-1,-1 0 1,1 0-1,0-1 1,0 0 0,-1 1-1,1-1 1,0 0 0,-1-1-1,1 1 1,0-1 0,-1 1-1,1-1 1,0 0-1,3-2 1,-2 0 0,-1 1 0,0-1 0,0 0 0,0 0 0,0-1 0,0 1 0,-1-1 1,1 0-1,-1 0 0,0 0 0,-1 0 0,3-5 0,1-2 13,-1 0 0,0-1 0,-1 0 0,0 0 0,-1-1 0,0 1 0,-1 0-1,-1-1 1,0-20 0,-1 24 9,-1 0-1,-1 0 0,0 0 0,-5-15 1,5 22-3,-1 7 18,1 9 3,2-6-40,0 1 0,1 0 0,0-1 1,1 1-1,0 0 0,0-1 0,1 0 0,0 1 0,0-1 0,1 0 1,0-1-1,0 1 0,1-1 0,0 0 0,1 0 0,9 10 0,-13-15 5,0-1 0,0 1 0,0-1 0,0 0-1,0 1 1,1-1 0,-1 0 0,0 0-1,1-1 1,-1 1 0,1 0 0,-1-1 0,1 0-1,-1 1 1,1-1 0,0 0 0,-1 0 0,1-1-1,-1 1 1,1 0 0,-1-1 0,1 1-1,-1-1 1,1 0 0,3-2 0,4-2 7,0 0-1,-1 0 1,1-1 0,14-12-1,-10 5 8,0-2 0,-1 0-1,0 0 1,-1-2 0,-1 1-1,-1-1 1,17-37 0,-26 51-13,0 1 0,0-1 0,0 0 0,-1 0 0,1 0-1,-1 0 1,1 1 0,-1-1 0,0 0 0,0 0 0,-1 0 0,1 0 0,-1-3 0,0 5-1,1 0 0,0-1 0,-1 1 1,1 0-1,-1 0 0,1 0 0,-1-1 0,0 1 0,0 0 0,1 0 1,-1 0-1,0 0 0,0 0 0,0 1 0,0-1 0,0 0 0,0 0 0,0 0 1,-1 1-1,1-1 0,0 1 0,0-1 0,0 1 0,-1-1 0,1 1 0,0 0 1,0 0-1,-1 0 0,1-1 0,-2 1 0,-3 0 7,5-1-5,1 1 0,-1 0 0,1 0 0,-1 0 0,1-1 0,-1 1 0,1 0 1,-1 0-1,1 0 0,-1 0 0,0 0 0,1 0 0,-1 0 0,1 0 0,-1 0 0,1 0 0,-1 0 0,1 0 0,-1 0 0,1 1 0,-1-1 0,1 0 0,-1 0 0,1 1 0,-1-1 0,1 0 0,-1 0 0,1 1 0,0-1 0,-1 1 0,1-1 0,-1 0 0,1 1 1,0-1-1,-1 1 0,1-1 0,0 1 0,-1 0 0,3 1 0,0 0 1,0 1 0,0-1-1,0 0 1,0 0 0,0 0-1,0-1 1,1 1 0,-1 0-1,1-1 1,4 3 0,0-1-12,-1 0 1,0 1-1,1 0 0,-2 1 1,1-1-1,0 1 1,-1 0-1,0 0 1,0 1-1,5 7 1,0 3-6,0 0 0,14 32 0,-15-16-18,4 8 54,-12-38-25,-1 0 1,1-1 0,0 1 0,1 0 0,-1-1 0,0 1 0,0 0-1,1-1 1,-1 0 0,1 1 0,-1-1 0,1 0 0,0 0 0,0 0-1,-1 0 1,5 2 0,-4-3-1,0-1 0,0 1 1,0 0-1,-1-1 0,1 1 0,0-1 0,0 1 0,0-1 1,0 0-1,-1 0 0,1 0 0,0 0 0,-1 0 0,1 0 1,2-3-1,15-14-2,-1-1 0,-1 0 0,0-1 0,17-29 0,7-6 22,-35 45 2,-4 7-16,0 0 0,0 1 0,0-1 0,1 0 0,-1 1 0,1-1 1,5-3-1,-2 22 61,21 136 49,-26-150-111,-1 0-1,0 1 1,1-1-1,0 0 1,-1 0 0,1 1-1,0-1 1,0 0-1,0 0 1,0 0 0,1 0-1,-1 0 1,0 0-1,1-1 1,3 4-1,-4-4 0,0-1 0,1 1-1,-1-1 1,0 0-1,0 0 1,1 1 0,-1-1-1,0 0 1,0 0-1,1 0 1,-1 0-1,0-1 1,0 1 0,1 0-1,-1 0 1,0-1-1,0 1 1,0-1-1,1 1 1,-1-1 0,0 1-1,0-1 1,0 0-1,0 0 1,0 1-1,0-1 1,0 0 0,0 0-1,1-2 1,43-42 61,74-99 0,-114 137-54,31-37 28,-33 41-27,0-1 0,1 1 0,-1 0-1,1 0 1,0 0 0,0 0 0,0 1 0,8-4 0,-12 6-7,1 0 0,-1 0 1,0 0-1,1 0 0,-1 0 0,0 0 1,1 0-1,-1 0 0,0 0 1,1 0-1,-1 0 0,1 0 1,-1 0-1,0 0 0,1 1 0,-1-1 1,0 0-1,0 0 0,1 0 1,-1 0-1,0 1 0,1-1 0,-1 0 1,0 0-1,0 1 0,1-1 1,-1 0-1,0 1 0,0-1 1,0 0-1,1 0 0,-1 1 0,0-1 1,0 0-1,0 1 0,0-1 1,0 1-1,0-1 0,0 0 0,0 1 1,0 0-1,2 19 16,-2-18-15,-3 38 5,-1 0 1,-2 0-1,-2 0 1,-2-1-1,-1-1 0,-18 42 1,15-46 9,-1-1 0,-34 53-1,37-69-9,0 0 0,-1-2 0,0 1-1,-1-1 1,-1-1 0,-23 17 0,36-29-7,-1 0 1,1-1-1,0 1 1,-1-1 0,1 0-1,-1 1 1,1-1-1,-1-1 1,0 1-1,1 0 1,-1 0 0,0-1-1,0 0 1,0 1-1,1-1 1,-1 0-1,0 0 1,0-1 0,0 1-1,1-1 1,-1 1-1,0-1 1,1 0-1,-1 0 1,-4-2 0,5 1 1,0 0-1,0 0 1,0 1 0,0-1 0,0 0 0,1-1 0,-1 1 0,1 0 0,0 0 0,-1-1 0,1 1 0,0-1 0,0 1 0,1-1 0,-1 1-1,0-1 1,1 0 0,0 1 0,-1-1 0,1 0 0,0 1 0,1-1 0,-1 1 0,0-1 0,1 0 0,1-4 0,1-2 0,0 0 0,0 0 0,2 0 0,-1 0 0,1 1 0,0-1 0,1 1 0,-1 1 0,2-1 0,9-9 0,5-3 1,1 1-1,30-18 1,-21 17-11,2 1 0,0 2 0,1 1-1,36-11 1,144-36-66,-208 62 71,0-1-24,20-4-13,-25 6 23,0 0 0,0-1 0,0 1-1,0 0 1,0 0 0,0 0 0,0 0 0,1 0 0,-1 0-1,0 1 1,0-1 0,0 0 0,0 1 0,0-1 0,0 0-1,0 1 1,1 0 0,-2 0 1,0-1 1,0 0-1,0 1 1,0-1-1,0 1 1,0-1-1,0 0 0,0 1 1,0-1-1,0 1 1,0-1-1,-1 0 0,1 1 1,0-1-1,0 0 1,0 1-1,-1-1 0,1 0 1,0 1-1,0-1 1,-1 0-1,1 1 0,0-1 1,-1 0-1,1 0 1,0 1-1,-1-1 1,1 0-1,-1 0 0,1 0 1,0 0-1,-1 1 1,1-1-1,-1 0 0,-20 11-415,-1-1 0,-34 12-1,23-11-3189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2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0 7936,'0'0'14095,"-11"8"-13784,-38 25-7,42-27-158,-1-1 0,1 1 0,-11 12 0,4-3 178,9-9-195,-1 0-1,2 0 1,-1 0 0,1 1-1,0-1 1,0 1 0,1 0 0,0 0-1,-2 9 1,-2 7 293,-6 37 1,12-53-334,0 0-1,0 1 1,1-1 0,0 0 0,1 0-1,-1 0 1,1 0 0,1 0 0,-1 0-1,1-1 1,1 1 0,-1 0 0,1-1-1,5 10 1,-6-13-42,0 0 0,1 0-1,0 0 1,-1 0 0,1 0 0,0 0-1,0-1 1,0 1 0,1-1 0,-1 0-1,0 0 1,1 0 0,0 0 0,-1-1-1,1 0 1,0 1 0,0-1-1,0-1 1,0 1 0,0 0 0,0-1-1,-1 0 1,1 0 0,0 0 0,0-1-1,0 1 1,5-2 0,-2 0 34,1 0 0,-1-1 0,0 0 0,0 0 0,-1-1-1,1 0 1,-1 0 0,1-1 0,-1 1 0,-1-1 0,1-1 0,-1 1 0,0-1 0,0 0 0,0 0 0,-1 0 0,0-1 0,0 1 0,-1-1 0,1 0 0,-2 0 0,1 0-1,2-12 1,-5 18-48,0 1 0,0-1-1,0 1 1,0-1-1,0 0 1,0 1 0,0-1-1,-1 1 1,1-1-1,0 1 1,0-1 0,0 0-1,-1 1 1,1-1-1,0 1 1,-1-1 0,1 1-1,0 0 1,-1-1 0,1 1-1,-2-1 1,2 25 451,2-13-437,0-1 0,0 0 0,1 1 0,0-1 0,1 0 0,0-1 0,0 1 0,1-1 0,1 0 0,0 0 0,0 0 0,0-1 0,14 13 0,-18-19-35,0 0 0,0-1 0,1 1 0,-1-1 0,0 0 0,1 1 0,-1-1 0,1 0 0,-1 0-1,1-1 1,-1 1 0,1 0 0,0-1 0,-1 0 0,1 1 0,0-1 0,-1 0 0,1-1 0,0 1 0,-1 0-1,1-1 1,0 1 0,-1-1 0,1 0 0,-1 0 0,1 0 0,-1 0 0,1 0 0,-1-1 0,0 1-1,4-4 1,6-4 31,-1-1 0,0-1 0,0 0 0,12-16 0,-19 22-37,5-7-4,-1-1 0,0 0 0,-1 0 0,0-1 0,-1 0 0,0 0 0,-2-1 0,1 0 1,-2 1-1,0-1 0,-1-1 0,0 1 0,-1-22 0,-1 32-2,0 1 0,-1-1 0,1 1 0,-1 0 0,0-1 0,0 1 0,0 0 0,-1 0 0,0 0 0,1 0 0,-1 0 0,-1 0 0,1 0 0,0 1 0,-1-1 0,0 1 0,0 0 0,-4-4 0,7 7 0,-1-1 0,1 1 0,-1-1 0,0 1 0,1 0 0,-1-1 0,0 1 0,1 0 0,-1 0 0,0-1 0,0 1 0,1 0 0,-1 0 0,0 0 0,0 0 0,1 0 0,-1 0 0,0 0 0,0 0 0,0 0 0,1 0 0,-1 0 0,0 1 0,1-1 0,-1 0 0,0 0 0,0 1 0,1-1 0,-1 1 0,0-1 0,0 1 0,-7 3 0,5-3 949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3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12056,'0'0'10186,"12"3"-9717,75 25 1149,-84-27-1546,-1 0 1,1 0-1,0 1 1,0-1-1,-1 1 1,1 0-1,-1 0 1,1 0-1,-1 0 1,0 0 0,1 0-1,-1 1 1,-1-1-1,1 1 1,0-1-1,0 1 1,-1 0-1,0 0 1,1 0-1,-1 0 1,0 0-1,-1 0 1,1 0 0,0 0-1,-1 0 1,0 0-1,0 0 1,0 4-1,-1 4 84,0 0 0,-1 0-1,-1 0 1,0 0 0,0-1-1,-7 16 1,8-24-74,1 1 0,0 0 0,0 0 1,0 0-1,0 0 0,0 0 0,1 0 0,-1 0 0,1 0 1,0 5-1,1-6-38,-1-1-1,1 1 1,0 0 0,0-1-1,0 1 1,0-1 0,0 1 0,0-1-1,0 0 1,1 1 0,-1-1 0,0 0-1,1 0 1,-1 0 0,1 0 0,-1 0-1,1 0 1,0-1 0,2 2-1,19 10 241,-16-7-181,0-1-1,1 0 0,0-1 0,0 0 1,8 2-1,7 3 718,-14-4-5103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4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10448,'0'0'15394,"15"-5"-14918,16-5-45,0 2-1,49-6 1,-68 13-276,3-1 201,1 1 0,-1 1 0,1 0 1,24 4-1,-37-4-330,1-1 0,-1 1 0,0 0 0,0-1 0,-1 0 0,1 0 0,0 0 0,0 0 0,0 0 0,0-1 0,3-1 0,-2 0-2995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5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26 10344,'0'0'8546,"-10"-4"-8021,7 3-524,-7-3 266,0 0 1,0 1-1,0 1 0,-1-1 0,1 1 1,-1 1-1,1 0 0,-1 1 0,-16 1 1,19 0-43,-1 1 1,1 0 0,-1 1 0,1 0-1,0 0 1,0 1 0,1 0 0,-1 0-1,1 1 1,0 0 0,0 0 0,-7 7-1,11-8-128,-1 0-1,0 1 0,1-1 1,0 1-1,0-1 0,0 1 0,0 0 1,1 0-1,0 0 0,0 1 1,1-1-1,-1 0 0,1 1 1,0-1-1,0 1 0,1-1 1,0 1-1,0-1 0,0 1 1,1 6-1,1 0 90,0-1 0,1 1 0,1-1 1,-1 0-1,2 0 0,6 13 0,-8-19-83,0 1 0,1-1-1,0-1 1,0 1 0,0 0-1,0-1 1,1 0 0,-1 0 0,1 0-1,0-1 1,0 0 0,1 1-1,-1-2 1,7 4 0,1-3 210,0-1 1,0 0 0,1 0-1,-1-1 1,0-1 0,1 0-1,-1-1 1,24-5-1,-26 5-266,9-4 745,-10 3-5645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12760,'0'0'9943,"11"-4"-9477,1-1-308,0 1 0,1 0 1,-1 1-1,17-1 0,-24 3-65,1 1-1,0-1 1,0 2-1,0-1 0,0 1 1,0-1-1,-1 2 1,1-1-1,0 1 1,-1-1-1,1 2 1,-1-1-1,0 1 1,6 3-1,-7-3-5,0-1 0,-1 1 0,1 0 0,-1 0 0,0 0 0,0 1 0,0-1 0,0 1 0,0 0 0,-1 0 0,0 0 0,0 0 0,0 0 0,0 0 0,-1 0 0,1 1 0,-1-1 0,0 1 0,0-1 0,-1 8 0,0-4-3,0 0 1,-1 0-1,-1-1 0,1 1 1,-1 0-1,-1-1 0,1 0 1,-1 1-1,-1-1 0,1 0 1,-6 8-1,3-7 12,0 0 1,-1-1-1,-7 8 1,-15 19 594,28-33-649,1 0-1,-1 0 0,1 0 1,-1 0-1,1 0 1,0 0-1,-1 0 1,1 0-1,0 1 0,0-1 1,0 0-1,0 0 1,0 0-1,0 1 1,0-1-1,0 0 1,1 0-1,-1 0 0,0 0 1,1 0-1,-1 0 1,0 1-1,1-1 1,0 0-1,-1 0 0,1 0 1,-1 0-1,1 0 1,0-1-1,0 1 1,0 0-1,0 0 1,-1 0-1,1-1 0,0 1 1,0 0-1,0-1 1,2 1-1,2 2 58,0 0-1,1 0 1,-1-1 0,0 0-1,1 0 1,9 1 0,-5 0 19,1-2-1,-1 1 1,1-2 0,-1 1 0,1-1 0,-1-1 0,1 0 0,-1 0-1,18-6 1,-7 0-4248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8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10656,'0'0'7870,"2"13"-7342,46 317 1715,-2-7 483,-43-295-1760,7 27-1,-7-50-520,-1-2-89,-7-2 577,1 4-53,1-7-793,0-1-1,0 1 0,1-1 1,0 0-1,-1 0 0,1-1 0,0 1 1,0 0-1,1-1 0,-1 1 1,1-1-1,-2-5 0,2 6-54,-3-11 27,2 0-1,-1 0 1,2-1 0,0 1 0,0-1-1,3-24 1,0 10 23,-2 12-14,1-1 1,1 1-1,1 1 0,1-1 0,8-26 1,-9 37-36,-1 0 1,1-1-1,1 1 0,-1 1 1,1-1-1,0 0 1,7-6-1,-9 9-9,1 0-1,0 1 0,0 0 1,1-1-1,-1 1 0,0 0 1,1 1-1,-1-1 0,1 0 1,0 1-1,-1 0 0,1 0 1,7-1-1,-8 2-7,-1 0 1,1 1-1,-1-1 1,1 1-1,-1-1 0,0 1 1,1 0-1,-1 0 1,0 0-1,1 0 0,-1 0 1,0 0-1,0 1 1,0-1-1,0 1 0,0 0 1,-1-1-1,1 1 1,1 2-1,4 3 19,-1 1 1,-1 0-1,8 14 0,-6-10 77,-1 2-1,0-1 0,-1 1 0,7 26 1,-11-36-89,0 1 0,0-1 1,-1 0-1,0 0 1,0 1-1,0-1 0,0 0 1,-1 1-1,1-1 0,-1 0 1,0 0-1,0 0 1,-1 1-1,1-1 0,-1 0 1,0-1-1,0 1 1,-1 0-1,1-1 0,-1 1 1,-2 3-1,1-3-23,0 0 0,0-1 0,0 1 0,0-1 0,-1 0 0,-6 4 0,9-7 0,1 1 0,-1-1 0,1 1 0,-1-1 0,1 0 0,-1 1 0,1-1 0,-1 0 0,1 0 0,-1 0 0,1-1 0,0 1 0,-1 0 0,1 0 0,-1-1 0,1 1 0,-1-1 0,1 1 0,0-1 0,-1 0 0,1 1 0,0-1 0,-1 0 0,1 0 0,0 0 0,0 0 0,-2-2 0,-1-1 0,0 0 0,7 4 0,13 5 0,7 3 0,0 0 0,-1 1 0,0 1 0,-1 1 0,32 22 0,-42-24 618,3-1-964,-2-8-3890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39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11552,'0'0'11578,"14"-3"-10930,43-4 15,-55 7-585,1 0-1,0 1 1,-1-1 0,1 0 0,-1 1 0,1 0 0,-1 0 0,1 0 0,-1 0 0,1 0 0,-1 0 0,0 0 0,0 1 0,0-1 0,0 1 0,0 0 0,0 0-1,0-1 1,0 1 0,0 0 0,2 5 0,-1-3 69,-1 0 0,0 1 0,0-1-1,0 1 1,0 0 0,-1 0 0,1 0 0,0 8-1,-2-3 65,0-1-1,-1 0 0,0 1 0,-1-1 0,0 0 0,-4 11 0,3-10 109,0 0 1,1 1-1,1-1 0,-2 14 0,4-23-290,-1 1 0,0-1 0,1 1 0,-1-1 1,1 1-1,-1-1 0,1 0 0,0 1 0,-1-1 0,1 0 0,0 1 0,0-1 0,0 0 0,0 0 0,0 0 0,0 0 1,0 0-1,1 0 0,-1 0 0,0 0 0,1 0 0,-1-1 0,0 1 0,1 0 0,-1-1 0,1 0 0,-1 1 1,1-1-1,-1 0 0,3 1 0,9 1 345,0 0 1,24-1 0,-14 0-185,-19 0-190,0-1 0,-1 1 0,1 0 0,-1 0 0,1 1 0,-1-1 0,1 0 0,-1 1 0,0 0 0,4 3 0,6 3 0,-6-5-3969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0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10656,'0'0'8985,"-7"11"-8335,-13 22 33,1 1 0,1 1-1,-20 60 1,29-58-182,1 1-1,2 0 1,2 0 0,2 0 0,3 65-1,3-56 45,2 0 0,3-1 0,1 0 0,21 57 0,-27-91-431,43 107 1069,-38-100-889,0-1 0,2 0 0,0-1 0,16 20 0,-13-22 16,1 0 0,1-1 1,23 17-1,-34-28-310,5 1 0,3-16 0,-2-2-3989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1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8744,'0'0'13589,"10"10"-12995,116 99 1106,-87-78-1291,-1 2-1,-2 1 0,-1 2 1,-2 1-1,-1 2 1,-2 1-1,-2 1 0,-2 2 1,34 73-1,-51-97-288,-2 0 0,0 1 1,-1 0-1,-1 0 0,0 0 0,-2 0 0,-1 1 0,0-1 0,-1 1 1,-2-1-1,0 1 0,-1-1 0,-1 1 0,0-1 0,-2 0 1,-11 31-1,2-16 123,-2 0 1,-1-1 0,-1-1-1,-2-1 1,-1-1 0,-2 0-1,-41 42 1,52-60-192,10-10-51,-1 0-1,1 0 0,-1 0 0,0 0 1,0 0-1,0-1 0,0 1 0,0-1 1,-1 0-1,1 0 0,-1 0 0,1-1 1,-8 3-1,-6-1 0,18-3 0,6-2 0,2 0-4044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2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8432,'0'0'13887,"0"18"-13300,1 8-304,0 0 0,1 0 0,10 41 0,-2-9 658,-2 0-1,1 92 1,-6-70 87,-6-5-45,2-51-266,0 32-1,4-43-252,-3-12-394,0 0 0,1 0 1,-1-1-1,0 1 0,0 0 0,1 0 1,-1 0-1,0 0 0,0 0 1,0 0-1,0-1 0,0 1 1,-1 0-1,1 0 0,0 0 0,0 0 1,0 0-1,-1-1 0,0 2 1,1-1-63,0-1 0,0 0 0,0 1 0,0-1 1,-1 1-1,1-1 0,0 0 0,0 1 0,0-1 0,0 1 1,0-1-1,0 0 0,0 1 0,0-1 0,0 1 1,0-1-1,0 0 0,1 1 0,-1-1 0,0 0 0,0 1 1,0-1-1,0 1 0,1-1 0,-1 0 0,0 1 0,0-1 1,1 0-1,-1 0 0,0 1 0,0-1 0,1 0 1,-1 1-1,0-1 0,1 0 0,-1 0 0,0 0 0,1 1 1,-1-1-1,1 0 0,-1 0 0,0 0 0,1 0 0,-1 0 1,1 0-1,-1 0 0,0 0 0,1 0 0,0 0 1,21 3 167,-22-3-176,43 2 0,0-1 0,58-8 0,-62 0 0,-23 4 0,0 0 0,1 1 0,-1 1 0,1 0 0,18 2 0,-25 2 0,3-2 0,-25-18 893,5 7-5087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0T23:14:4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15272,'0'0'1144,"66"-64"-977,-9 58-183,-13 4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3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14672,'0'0'5378,"12"-6"-4818,1 1-432,32-16 816,1 2 0,85-21 0,-115 37-539,0 1 0,1 0 0,-1 2 0,0 0 0,1 1 0,-1 0 0,25 6 0,-40-7-359,0 0-1,0 1 1,0-1 0,0 0 0,0 0-1,0 1 1,0-1 0,0 1-1,-1-1 1,1 0 0,0 1 0,0 0-1,-1-1 1,1 1 0,0-1 0,0 1-1,-1 0 1,1 0 0,-1-1 0,1 1-1,-1 0 1,1 0 0,0 1-1,-1-1 1,0 0 0,-1 0 0,1-1 0,0 1 0,-1 0 0,1 0-1,-1-1 1,1 1 0,0 0 0,-1 0 0,0-1 0,1 1-1,-1-1 1,1 1 0,-1-1 0,0 1 0,1-1 0,-1 1-1,0-1 1,0 1 0,-6 3-30,0-1-1,1 0 1,-1 0 0,-10 2-1,8-6-851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3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13864,'0'0'5049,"11"0"-4289,336 1 3920,-303 0-3357,68-10 0,-108 8-1154,0 1 0,-1-2 0,1 1-1,0 0 1,-1-1 0,0 0 0,1 0 0,-1 0 0,5-4-1,17-9 708,0 2-664,-12 7-3784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4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11448,'0'0'9759,"14"0"-9200,4-1-271,1 1 1,0 2-1,21 3 1,-33-4-142,0 1 1,0 0-1,-1 0 1,1 0-1,0 1 1,-1 0-1,1 0 1,-1 1-1,0 0 1,0 0-1,0 0 1,-1 1-1,10 9 1,-6-1 125,-1 1 0,0 0 0,-1 0 0,-1 0 0,0 1 0,-1-1 0,0 2 0,4 26 0,3 7 980,-12-48-1182,0 0 0,0 0 0,1 0-1,-1 0 1,0 0 0,1 0 0,-1 0 0,1 0-1,-1 0 1,1 0 0,0 0 0,-1 0 0,1 0-1,0 0 1,-1 0 0,1-1 0,0 1 0,0 0-1,0-1 1,0 1 0,0 0 0,0-1 0,0 1 0,0-1-1,0 0 1,0 1 0,0-1 0,0 0 0,2 1-1,0-1-25,-1-1 0,1 1 0,0-1 0,0 0-1,-1 0 1,1 0 0,0 0 0,-1 0 0,1 0-1,-1-1 1,1 1 0,2-3 0,36-28-644,-24 19-3162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7:44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652 1 16479,'0'0'1792,"-17"11"-1093,-187 132 804,117-76-103,-3-3 0,-150 79 0,227-138-1012,13-8 398,15-10-3972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3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10040,'0'0'11579,"0"10"-11335,0 29-4,0-38-221,0 0 0,0 0 0,1-1 0,-1 1 0,0 0 0,0 0 0,0-1-1,0 1 1,1 0 0,-1 0 0,0-1 0,1 1 0,-1 0 0,1-1 0,-1 1 0,1 0-1,-1-1 1,1 1 0,-1-1 0,1 1 0,-1-1 0,1 1 0,0-1 0,-1 0 0,1 1 0,0-1-1,-1 0 1,1 1 0,0-1 0,1 1 0,19-1 285,-20 0-278,24-2 412,48 4 0,-47 0-246,1-2 0,26-2 0,-31 1 21,0 1 0,0 1 0,0 1 0,38 7 0,-34-4 72,-21-5-215,0 0 0,0 0 0,0 0 0,0 0 0,1-1 0,-1 0 0,0 0 0,0-1 0,9-3 1,-5 2-74,-1 2-1089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4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11552,'0'0'7350,"1"13"-6907,19 232 1987,-13-58-728,-7-184-1611,0-1 1,0 1-1,1-1 1,-1 1 0,1-1-1,-1 1 1,1-1 0,0 1-1,0-1 1,0 0 0,0 0-1,0 1 1,0-1-1,0 0 1,1 0 0,0 0-1,1 2 1,-2-3 119,8-18 123,-5-1-3606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5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12 9648,'0'0'10711,"-11"-2"-10301,-8-1-238,9 1-10,0 0 1,-1 1-1,-16 0 0,19 2 20,1 1 1,0 0-1,-1 0 1,1 1-1,0 0 1,0 0-1,1 0 1,-1 1-1,-11 9 0,-7 2 286,19-11-358,0 1 0,0 0-1,0 0 1,0 0 0,1 0 0,0 1 0,0 0 0,0 0 0,1 0-1,0 1 1,0 0 0,1-1 0,-1 1 0,1 1 0,1-1 0,0 0-1,-3 13 1,2-5 50,1 1 0,1-1 0,0 1 0,1 0-1,0 0 1,1 0 0,6 24 0,-6-32-82,1 0 0,1 1 0,0-1 1,0 0-1,0 0 0,1 0 0,7 9 0,-9-13-41,1-1-1,0 0 1,-1 0 0,2 0-1,-1 0 1,0-1-1,0 1 1,1-1 0,0 0-1,-1 0 1,1 0-1,0 0 1,0-1-1,0 1 1,0-1 0,0 0-1,5 0 1,4 2 41,0-2 0,0 0 1,1 0-1,-1-1 0,0-1 1,1 0-1,-1-1 0,0 0 0,0-1 1,23-9-1,1-3 271,-30 13-397,1 0 0,-1-1 0,0-1 0,0 1 0,0-1 0,-1 0 0,0 0 0,10-9 0,3-6-3853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5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11552,'0'0'7486,"12"-5"-7019,-11 4-454,12-5 208,1 1-1,0 0 0,0 0 0,0 1 0,21-2 0,-29 6-104,-1 0-1,0 0 0,0 1 1,1-1-1,-1 1 0,0 1 0,0-1 1,0 1-1,0 0 0,0 0 1,0 0-1,-1 1 0,7 4 0,-8-5-17,1 0-1,-1 1 1,0 0-1,0 0 1,0 0-1,0 0 1,-1 0-1,1 1 1,-1-1-1,1 1 1,-1 0 0,-1-1-1,1 1 1,0 0-1,-1 0 1,0 0-1,1 5 1,-1-1 22,-1 0 0,-1 1 0,1-1 1,-1 0-1,-1 0 0,1 0 0,-1 0 0,-1 0 1,0 0-1,0-1 0,0 1 0,-1-1 1,-7 11-1,4-4 74,-18 32 793,25-45-971,0-1 1,0 1 0,0-1 0,0 0 0,0 1-1,0-1 1,1 0 0,-1 1 0,0-1 0,0 1-1,0-1 1,0 0 0,0 1 0,1-1 0,-1 0-1,0 1 1,0-1 0,0 0 0,1 0 0,-1 1-1,0-1 1,1 0 0,-1 0 0,0 1 0,0-1 0,1 0-1,-1 0 1,0 0 0,1 1 0,-1-1 0,1 0-1,-1 0 1,0 0 0,1 0 0,-1 0 0,17 6 295,27 1-44,44 5 1274,-77-11-2277,0-1 1,-1 0-1,1-1 1,0 0-1,18-4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6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13464,'0'0'3421,"-4"16"-2587,-5 25-159,2 0 0,-3 70-1,22 164 1670,-7-187-608,26 136 0,-28-212-1468,-2-8-32,0 0 1,0 0-1,0 1 1,-1-1-1,1 7 1,-4-14 24,1-1 0,-1 1 0,1 0 0,0-1 1,0 0-1,-2-4 0,-3-9-164,0-1 0,1 1 0,1-1 1,-4-27-1,7 34-54,1 1-1,1-1 1,0 0 0,0 0-1,1 0 1,0 0 0,1 1 0,1-1-1,3-11 1,-4 16-23,4-12 74,2-1 1,15-28 0,-20 42-81,0 1 0,0-1 0,0 1 0,1-1 0,0 1 1,0 0-1,0 1 0,0-1 0,0 1 0,1 0 0,0 0 1,-1 0-1,1 0 0,8-2 0,-2 1-20,1 1-1,0 0 1,0 1 0,1 0-1,-1 1 1,18 0-1,-23 1-5,0 1-1,0 0 0,0 0 1,0 1-1,0 0 0,0 0 1,0 1-1,0-1 0,-1 2 1,0-1-1,1 1 0,6 5 1,-11-8 11,-1 1 0,1-1 0,-1 1 0,1 0 0,-1-1 1,1 1-1,-1 0 0,0 0 0,0 0 0,0 0 0,0 0 1,0 0-1,0 0 0,-1 1 0,1-1 0,-1 0 0,0 0 0,1 0 1,-1 1-1,0-1 0,0 0 0,0 1 0,-1-1 0,1 0 0,0 0 1,-1 0-1,-1 5 0,0-3 7,1 0 1,-1 0-1,0 0 1,-1 0-1,1 0 1,-1-1-1,1 1 1,-1-1-1,0 1 1,-1-1-1,1 0 0,0 0 1,-7 4-1,-10 6 16,16-10-17,1 0 1,-1 0-1,0-1 1,0 1-1,0-1 0,0 0 1,0 0-1,0-1 1,-1 1-1,1-1 0,-1 0 1,1 0-1,-1-1 1,-5 1-1,-25 4-152,34-5 89,11 10-208,94 78 336,-77-63 26,7 6 131,-32-29-177,0 0-1,0-1 0,1 1 1,-1-1-1,1 0 1,-1 0-1,1 0 0,-1 0 1,1 0-1,0-1 0,0 1 1,4 0-1,-6-2-50,0 1 0,1-1 0,-1 1-1,0-1 1,0 0 0,0 0 0,0 1 0,0-1 0,0 0 0,0 0 0,0 0-1,0 0 1,0 0 0,-1 0 0,1-1 0,0 1 0,-1 0 0,1 0-1,-1 0 1,1-1 0,0-2 0,7-23-3175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22:18:07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11760,'0'0'12602,"11"-8"-12038,34-22-12,-43 29-491,0 0 0,0 0 0,1 1 0,-1-1 0,1 1 0,-1 0 0,0-1 0,1 1 0,-1 0 0,1 0 0,-1 0 0,1 1 0,-1-1 0,0 1 1,1-1-1,-1 1 0,1 0 0,-1 0 0,0 0 0,0 0 0,0 0 0,4 3 0,0-1 136,-4-2-130,0 0 0,0 0-1,0 1 1,0-1 0,0 0-1,-1 1 1,1-1 0,0 1 0,-1 0-1,1 0 1,-1 0 0,1-1-1,-1 1 1,0 0 0,0 1-1,0-1 1,0 0 0,0 0 0,1 5-1,-2-3 22,1 1 0,-1-1 0,0 1 0,-1-1 0,1 1 0,-1-1 0,1 1 1,-2-1-1,-1 8 0,-5 5 158,1 0 0,-2-1 0,-20 29 0,-28 32 740,56-76-958,1 0 0,-1-1-1,1 1 1,-1 0 0,1-1-1,0 1 1,-1 0 0,1 0-1,0 0 1,-1-1 0,1 1-1,0 0 1,0 0 0,0 0-1,-1-1 1,1 1 0,0 0-1,0 0 1,0 0 0,1 0-1,-1 0 1,0-1 0,0 1-1,0 0 1,1 1 0,0 0 11,0 0 0,0-1 0,0 1 0,1 0 1,-1-1-1,1 1 0,-1-1 0,1 1 0,-1-1 0,3 2 0,1 0 9,0 0 0,1 0-1,-1 0 1,1 0 0,0-1 0,7 2-1,134 21-36,-132-23-4078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FA2D8-7EC4-405E-96F7-5AD1968726F4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42155-C5F6-438E-81EE-933917517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2155-C5F6-438E-81EE-933917517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5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2155-C5F6-438E-81EE-933917517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2155-C5F6-438E-81EE-933917517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2155-C5F6-438E-81EE-933917517F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F32A-472B-1D64-D7D9-8F59108C9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79566-C324-D1B0-E531-78BCB783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0683B-9152-D231-6134-478C0C48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5AE1E-149B-518E-26C0-3B338AA3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7A2A-0EF4-7211-11E3-C1D1B34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441D-AF7B-3122-7210-BB137346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2A5B0-D36F-7DAE-FABE-3FF997BBD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8956-27EF-9822-C5B3-0D27A9C7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67EA2-B023-3357-5484-A841E5D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2AA8A-2B87-9717-B9C6-63A36EB3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5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EF7FE-B31A-F7B7-78C5-57F58DD7F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E7035-5EB1-548F-51EA-5BEBA4B81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9CD31-13E2-A035-B31F-69FC7E3C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0C91-EB0C-E7E3-45C5-B4D1EDCE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77407-B36C-B16C-87E9-8695B0E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6BE-26A0-077F-A36A-1EFB1885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973C1-98BA-A18F-AF2F-F66B59AD5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504E-2D0D-22F3-2C07-BAC2ED72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6FE98-D833-0E74-40CC-30FB5242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AC8B-6F19-3312-5638-8189121A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8798-6F9F-BFFB-15CD-7972059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AE538-8830-9AA9-86B4-665BBB10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0ABDA-437D-7BE8-CC0F-9DD43CB6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D365-5C89-1ECB-5634-9689D5AD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24CEA-1692-9F39-9A72-2ADAA97D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E2AF-1D07-E3F7-0A13-90D30878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7CD1-BADB-910C-F8F8-EE2403FB3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35906-7509-7D7D-6800-5858F6CE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700B7-31FE-2EE0-8485-9A2FEC43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08B94-CECA-7BD6-9820-628C6B41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6991F-F32C-AD4D-03B3-4F42834D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8069-70CB-9EAF-D449-93BA20F4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37B55-68E2-F916-04C3-3BBCF226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6A319-D11F-9AFE-A3B4-FF3C03E27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1814-4572-87DE-0C94-B61BDE30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B6CB9-B92B-29BB-B610-399AA2D04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D34C3-D7C4-CA2F-AF56-0D8C1FBA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8C7EC-C1D9-C507-8878-E565C6F9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C9A01-6604-4423-4720-2465701A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1F53-886F-90E1-DD2E-DB78E0BD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F4C8B-0E5F-8728-2BB1-D3009219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80C44-2588-BEBD-26BC-55D94131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5CE5D-69E0-E19E-2D94-8F5DC1A8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F74E5-EEE3-CEE3-EC67-20891375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43619-6D0E-3783-47BC-C0E21423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019C-FDEF-2963-5B66-233A0947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C52F-645D-CB15-ECFD-BA284C15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9CE7-3DFA-A454-F044-1746C771F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6F26E-6491-0FE8-316E-E64C4CB32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3C7BD-7334-AEAD-4064-876D911D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10018-A45A-5065-5AB7-6F22E36C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90312-B9E9-2AB9-45B8-81A1753F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1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D220-EABF-0BA1-543F-490D45EF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F23DA-88F3-E205-6C8D-F0AE855DA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B56E3-02C9-B610-8567-BA64D52E7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84ECF-C367-0BCD-88AF-BD2DC327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A9F7F-4B58-4305-5B60-54AE731E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D5047-13EF-239E-7773-DED6478E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E86B5-3BC8-3A50-176C-D52095FE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4AF71-6317-411F-89AF-945ADDD9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A771-44FF-BCE0-5F7B-9D7FA817A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0FF1DE-6B62-4C8F-AD56-A671CD9DA87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40CD-72DD-287D-7D4F-918480AC0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95E67-CF19-6B07-79FD-14C39DF0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698A4-BC4A-492F-A27A-85F0DB69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9.png"/><Relationship Id="rId21" Type="http://schemas.openxmlformats.org/officeDocument/2006/relationships/image" Target="../media/image1622.png"/><Relationship Id="rId324" Type="http://schemas.openxmlformats.org/officeDocument/2006/relationships/customXml" Target="../ink/ink1903.xml"/><Relationship Id="rId531" Type="http://schemas.openxmlformats.org/officeDocument/2006/relationships/image" Target="../media/image1875.png"/><Relationship Id="rId170" Type="http://schemas.openxmlformats.org/officeDocument/2006/relationships/customXml" Target="../ink/ink1826.xml"/><Relationship Id="rId268" Type="http://schemas.openxmlformats.org/officeDocument/2006/relationships/customXml" Target="../ink/ink1875.xml"/><Relationship Id="rId475" Type="http://schemas.openxmlformats.org/officeDocument/2006/relationships/image" Target="../media/image1847.png"/><Relationship Id="rId32" Type="http://schemas.openxmlformats.org/officeDocument/2006/relationships/customXml" Target="../ink/ink1757.xml"/><Relationship Id="rId128" Type="http://schemas.openxmlformats.org/officeDocument/2006/relationships/customXml" Target="../ink/ink1805.xml"/><Relationship Id="rId335" Type="http://schemas.openxmlformats.org/officeDocument/2006/relationships/image" Target="../media/image1777.png"/><Relationship Id="rId542" Type="http://schemas.openxmlformats.org/officeDocument/2006/relationships/image" Target="../media/image1880.png"/><Relationship Id="rId181" Type="http://schemas.openxmlformats.org/officeDocument/2006/relationships/image" Target="../media/image1701.png"/><Relationship Id="rId402" Type="http://schemas.openxmlformats.org/officeDocument/2006/relationships/customXml" Target="../ink/ink1942.xml"/><Relationship Id="rId279" Type="http://schemas.openxmlformats.org/officeDocument/2006/relationships/image" Target="../media/image1749.png"/><Relationship Id="rId486" Type="http://schemas.openxmlformats.org/officeDocument/2006/relationships/customXml" Target="../ink/ink1984.xml"/><Relationship Id="rId43" Type="http://schemas.openxmlformats.org/officeDocument/2006/relationships/image" Target="../media/image1633.png"/><Relationship Id="rId139" Type="http://schemas.openxmlformats.org/officeDocument/2006/relationships/image" Target="../media/image1680.png"/><Relationship Id="rId346" Type="http://schemas.openxmlformats.org/officeDocument/2006/relationships/customXml" Target="../ink/ink1914.xml"/><Relationship Id="rId553" Type="http://schemas.openxmlformats.org/officeDocument/2006/relationships/customXml" Target="../ink/ink2018.xml"/><Relationship Id="rId192" Type="http://schemas.openxmlformats.org/officeDocument/2006/relationships/customXml" Target="../ink/ink1837.xml"/><Relationship Id="rId206" Type="http://schemas.openxmlformats.org/officeDocument/2006/relationships/customXml" Target="../ink/ink1844.xml"/><Relationship Id="rId413" Type="http://schemas.openxmlformats.org/officeDocument/2006/relationships/image" Target="../media/image1816.png"/><Relationship Id="rId497" Type="http://schemas.openxmlformats.org/officeDocument/2006/relationships/image" Target="../media/image1858.png"/><Relationship Id="rId357" Type="http://schemas.openxmlformats.org/officeDocument/2006/relationships/image" Target="../media/image1788.png"/><Relationship Id="rId54" Type="http://schemas.openxmlformats.org/officeDocument/2006/relationships/customXml" Target="../ink/ink1768.xml"/><Relationship Id="rId217" Type="http://schemas.openxmlformats.org/officeDocument/2006/relationships/image" Target="../media/image1718.png"/><Relationship Id="rId564" Type="http://schemas.openxmlformats.org/officeDocument/2006/relationships/image" Target="../media/image1891.png"/><Relationship Id="rId424" Type="http://schemas.openxmlformats.org/officeDocument/2006/relationships/customXml" Target="../ink/ink1953.xml"/><Relationship Id="rId270" Type="http://schemas.openxmlformats.org/officeDocument/2006/relationships/customXml" Target="../ink/ink1876.xml"/><Relationship Id="rId65" Type="http://schemas.openxmlformats.org/officeDocument/2006/relationships/image" Target="../media/image1644.png"/><Relationship Id="rId130" Type="http://schemas.openxmlformats.org/officeDocument/2006/relationships/customXml" Target="../ink/ink1806.xml"/><Relationship Id="rId368" Type="http://schemas.openxmlformats.org/officeDocument/2006/relationships/customXml" Target="../ink/ink1925.xml"/><Relationship Id="rId575" Type="http://schemas.openxmlformats.org/officeDocument/2006/relationships/customXml" Target="../ink/ink2029.xml"/><Relationship Id="rId228" Type="http://schemas.openxmlformats.org/officeDocument/2006/relationships/customXml" Target="../ink/ink1855.xml"/><Relationship Id="rId435" Type="http://schemas.openxmlformats.org/officeDocument/2006/relationships/image" Target="../media/image1827.png"/><Relationship Id="rId281" Type="http://schemas.openxmlformats.org/officeDocument/2006/relationships/image" Target="../media/image1750.png"/><Relationship Id="rId502" Type="http://schemas.openxmlformats.org/officeDocument/2006/relationships/customXml" Target="../ink/ink1992.xml"/><Relationship Id="rId76" Type="http://schemas.openxmlformats.org/officeDocument/2006/relationships/customXml" Target="../ink/ink1779.xml"/><Relationship Id="rId141" Type="http://schemas.openxmlformats.org/officeDocument/2006/relationships/image" Target="../media/image1681.png"/><Relationship Id="rId379" Type="http://schemas.openxmlformats.org/officeDocument/2006/relationships/image" Target="../media/image1799.png"/><Relationship Id="rId586" Type="http://schemas.openxmlformats.org/officeDocument/2006/relationships/image" Target="../media/image1902.png"/><Relationship Id="rId7" Type="http://schemas.openxmlformats.org/officeDocument/2006/relationships/image" Target="../media/image1615.png"/><Relationship Id="rId239" Type="http://schemas.openxmlformats.org/officeDocument/2006/relationships/image" Target="../media/image1729.png"/><Relationship Id="rId446" Type="http://schemas.openxmlformats.org/officeDocument/2006/relationships/customXml" Target="../ink/ink1964.xml"/><Relationship Id="rId292" Type="http://schemas.openxmlformats.org/officeDocument/2006/relationships/customXml" Target="../ink/ink1887.xml"/><Relationship Id="rId306" Type="http://schemas.openxmlformats.org/officeDocument/2006/relationships/customXml" Target="../ink/ink1894.xml"/><Relationship Id="rId87" Type="http://schemas.openxmlformats.org/officeDocument/2006/relationships/image" Target="../media/image1655.png"/><Relationship Id="rId513" Type="http://schemas.openxmlformats.org/officeDocument/2006/relationships/image" Target="../media/image1866.png"/><Relationship Id="rId597" Type="http://schemas.openxmlformats.org/officeDocument/2006/relationships/customXml" Target="../ink/ink2040.xml"/><Relationship Id="rId152" Type="http://schemas.openxmlformats.org/officeDocument/2006/relationships/customXml" Target="../ink/ink1817.xml"/><Relationship Id="rId457" Type="http://schemas.openxmlformats.org/officeDocument/2006/relationships/image" Target="../media/image1838.png"/><Relationship Id="rId261" Type="http://schemas.openxmlformats.org/officeDocument/2006/relationships/image" Target="../media/image1740.png"/><Relationship Id="rId499" Type="http://schemas.openxmlformats.org/officeDocument/2006/relationships/image" Target="../media/image1859.png"/><Relationship Id="rId14" Type="http://schemas.openxmlformats.org/officeDocument/2006/relationships/customXml" Target="../ink/ink1748.xml"/><Relationship Id="rId56" Type="http://schemas.openxmlformats.org/officeDocument/2006/relationships/customXml" Target="../ink/ink1769.xml"/><Relationship Id="rId317" Type="http://schemas.openxmlformats.org/officeDocument/2006/relationships/image" Target="../media/image1768.png"/><Relationship Id="rId359" Type="http://schemas.openxmlformats.org/officeDocument/2006/relationships/image" Target="../media/image1789.png"/><Relationship Id="rId524" Type="http://schemas.openxmlformats.org/officeDocument/2006/relationships/customXml" Target="../ink/ink2003.xml"/><Relationship Id="rId566" Type="http://schemas.openxmlformats.org/officeDocument/2006/relationships/image" Target="../media/image1892.png"/><Relationship Id="rId98" Type="http://schemas.openxmlformats.org/officeDocument/2006/relationships/customXml" Target="../ink/ink1790.xml"/><Relationship Id="rId121" Type="http://schemas.openxmlformats.org/officeDocument/2006/relationships/image" Target="../media/image1671.png"/><Relationship Id="rId163" Type="http://schemas.openxmlformats.org/officeDocument/2006/relationships/image" Target="../media/image1692.png"/><Relationship Id="rId219" Type="http://schemas.openxmlformats.org/officeDocument/2006/relationships/image" Target="../media/image1719.png"/><Relationship Id="rId370" Type="http://schemas.openxmlformats.org/officeDocument/2006/relationships/customXml" Target="../ink/ink1926.xml"/><Relationship Id="rId426" Type="http://schemas.openxmlformats.org/officeDocument/2006/relationships/customXml" Target="../ink/ink1954.xml"/><Relationship Id="rId230" Type="http://schemas.openxmlformats.org/officeDocument/2006/relationships/customXml" Target="../ink/ink1856.xml"/><Relationship Id="rId468" Type="http://schemas.openxmlformats.org/officeDocument/2006/relationships/customXml" Target="../ink/ink1975.xml"/><Relationship Id="rId25" Type="http://schemas.openxmlformats.org/officeDocument/2006/relationships/image" Target="../media/image1624.png"/><Relationship Id="rId67" Type="http://schemas.openxmlformats.org/officeDocument/2006/relationships/image" Target="../media/image1645.png"/><Relationship Id="rId272" Type="http://schemas.openxmlformats.org/officeDocument/2006/relationships/customXml" Target="../ink/ink1877.xml"/><Relationship Id="rId328" Type="http://schemas.openxmlformats.org/officeDocument/2006/relationships/customXml" Target="../ink/ink1905.xml"/><Relationship Id="rId535" Type="http://schemas.openxmlformats.org/officeDocument/2006/relationships/image" Target="../media/image1877.png"/><Relationship Id="rId577" Type="http://schemas.openxmlformats.org/officeDocument/2006/relationships/customXml" Target="../ink/ink2030.xml"/><Relationship Id="rId132" Type="http://schemas.openxmlformats.org/officeDocument/2006/relationships/customXml" Target="../ink/ink1807.xml"/><Relationship Id="rId174" Type="http://schemas.openxmlformats.org/officeDocument/2006/relationships/customXml" Target="../ink/ink1828.xml"/><Relationship Id="rId381" Type="http://schemas.openxmlformats.org/officeDocument/2006/relationships/image" Target="../media/image1800.png"/><Relationship Id="rId241" Type="http://schemas.openxmlformats.org/officeDocument/2006/relationships/image" Target="../media/image1730.png"/><Relationship Id="rId437" Type="http://schemas.openxmlformats.org/officeDocument/2006/relationships/image" Target="../media/image1828.png"/><Relationship Id="rId479" Type="http://schemas.openxmlformats.org/officeDocument/2006/relationships/image" Target="../media/image1849.png"/><Relationship Id="rId36" Type="http://schemas.openxmlformats.org/officeDocument/2006/relationships/customXml" Target="../ink/ink1759.xml"/><Relationship Id="rId283" Type="http://schemas.openxmlformats.org/officeDocument/2006/relationships/image" Target="../media/image1751.png"/><Relationship Id="rId339" Type="http://schemas.openxmlformats.org/officeDocument/2006/relationships/image" Target="../media/image1779.png"/><Relationship Id="rId490" Type="http://schemas.openxmlformats.org/officeDocument/2006/relationships/customXml" Target="../ink/ink1986.xml"/><Relationship Id="rId504" Type="http://schemas.openxmlformats.org/officeDocument/2006/relationships/customXml" Target="../ink/ink1993.xml"/><Relationship Id="rId546" Type="http://schemas.openxmlformats.org/officeDocument/2006/relationships/image" Target="../media/image1882.png"/><Relationship Id="rId78" Type="http://schemas.openxmlformats.org/officeDocument/2006/relationships/customXml" Target="../ink/ink1780.xml"/><Relationship Id="rId101" Type="http://schemas.openxmlformats.org/officeDocument/2006/relationships/image" Target="../media/image1662.png"/><Relationship Id="rId143" Type="http://schemas.openxmlformats.org/officeDocument/2006/relationships/image" Target="../media/image1682.png"/><Relationship Id="rId185" Type="http://schemas.openxmlformats.org/officeDocument/2006/relationships/image" Target="../media/image1703.png"/><Relationship Id="rId350" Type="http://schemas.openxmlformats.org/officeDocument/2006/relationships/customXml" Target="../ink/ink1916.xml"/><Relationship Id="rId406" Type="http://schemas.openxmlformats.org/officeDocument/2006/relationships/customXml" Target="../ink/ink1944.xml"/><Relationship Id="rId588" Type="http://schemas.openxmlformats.org/officeDocument/2006/relationships/image" Target="../media/image1903.png"/><Relationship Id="rId9" Type="http://schemas.openxmlformats.org/officeDocument/2006/relationships/image" Target="../media/image1616.png"/><Relationship Id="rId210" Type="http://schemas.openxmlformats.org/officeDocument/2006/relationships/customXml" Target="../ink/ink1846.xml"/><Relationship Id="rId392" Type="http://schemas.openxmlformats.org/officeDocument/2006/relationships/customXml" Target="../ink/ink1937.xml"/><Relationship Id="rId448" Type="http://schemas.openxmlformats.org/officeDocument/2006/relationships/customXml" Target="../ink/ink1965.xml"/><Relationship Id="rId252" Type="http://schemas.openxmlformats.org/officeDocument/2006/relationships/customXml" Target="../ink/ink1867.xml"/><Relationship Id="rId294" Type="http://schemas.openxmlformats.org/officeDocument/2006/relationships/customXml" Target="../ink/ink1888.xml"/><Relationship Id="rId308" Type="http://schemas.openxmlformats.org/officeDocument/2006/relationships/customXml" Target="../ink/ink1895.xml"/><Relationship Id="rId515" Type="http://schemas.openxmlformats.org/officeDocument/2006/relationships/image" Target="../media/image1867.png"/><Relationship Id="rId47" Type="http://schemas.openxmlformats.org/officeDocument/2006/relationships/image" Target="../media/image1635.png"/><Relationship Id="rId89" Type="http://schemas.openxmlformats.org/officeDocument/2006/relationships/image" Target="../media/image1656.png"/><Relationship Id="rId112" Type="http://schemas.openxmlformats.org/officeDocument/2006/relationships/customXml" Target="../ink/ink1797.xml"/><Relationship Id="rId154" Type="http://schemas.openxmlformats.org/officeDocument/2006/relationships/customXml" Target="../ink/ink1818.xml"/><Relationship Id="rId361" Type="http://schemas.openxmlformats.org/officeDocument/2006/relationships/image" Target="../media/image1790.png"/><Relationship Id="rId557" Type="http://schemas.openxmlformats.org/officeDocument/2006/relationships/customXml" Target="../ink/ink2020.xml"/><Relationship Id="rId196" Type="http://schemas.openxmlformats.org/officeDocument/2006/relationships/customXml" Target="../ink/ink1839.xml"/><Relationship Id="rId417" Type="http://schemas.openxmlformats.org/officeDocument/2006/relationships/image" Target="../media/image1818.png"/><Relationship Id="rId459" Type="http://schemas.openxmlformats.org/officeDocument/2006/relationships/image" Target="../media/image1839.png"/><Relationship Id="rId16" Type="http://schemas.openxmlformats.org/officeDocument/2006/relationships/customXml" Target="../ink/ink1749.xml"/><Relationship Id="rId221" Type="http://schemas.openxmlformats.org/officeDocument/2006/relationships/image" Target="../media/image1720.png"/><Relationship Id="rId263" Type="http://schemas.openxmlformats.org/officeDocument/2006/relationships/image" Target="../media/image1741.png"/><Relationship Id="rId319" Type="http://schemas.openxmlformats.org/officeDocument/2006/relationships/image" Target="../media/image1769.png"/><Relationship Id="rId470" Type="http://schemas.openxmlformats.org/officeDocument/2006/relationships/customXml" Target="../ink/ink1976.xml"/><Relationship Id="rId526" Type="http://schemas.openxmlformats.org/officeDocument/2006/relationships/customXml" Target="../ink/ink2004.xml"/><Relationship Id="rId58" Type="http://schemas.openxmlformats.org/officeDocument/2006/relationships/customXml" Target="../ink/ink1770.xml"/><Relationship Id="rId123" Type="http://schemas.openxmlformats.org/officeDocument/2006/relationships/image" Target="../media/image1672.png"/><Relationship Id="rId330" Type="http://schemas.openxmlformats.org/officeDocument/2006/relationships/customXml" Target="../ink/ink1906.xml"/><Relationship Id="rId568" Type="http://schemas.openxmlformats.org/officeDocument/2006/relationships/image" Target="../media/image1893.png"/><Relationship Id="rId165" Type="http://schemas.openxmlformats.org/officeDocument/2006/relationships/image" Target="../media/image1693.png"/><Relationship Id="rId372" Type="http://schemas.openxmlformats.org/officeDocument/2006/relationships/customXml" Target="../ink/ink1927.xml"/><Relationship Id="rId428" Type="http://schemas.openxmlformats.org/officeDocument/2006/relationships/customXml" Target="../ink/ink1955.xml"/><Relationship Id="rId232" Type="http://schemas.openxmlformats.org/officeDocument/2006/relationships/customXml" Target="../ink/ink1857.xml"/><Relationship Id="rId274" Type="http://schemas.openxmlformats.org/officeDocument/2006/relationships/customXml" Target="../ink/ink1878.xml"/><Relationship Id="rId481" Type="http://schemas.openxmlformats.org/officeDocument/2006/relationships/image" Target="../media/image1850.png"/><Relationship Id="rId27" Type="http://schemas.openxmlformats.org/officeDocument/2006/relationships/image" Target="../media/image1625.png"/><Relationship Id="rId69" Type="http://schemas.openxmlformats.org/officeDocument/2006/relationships/image" Target="../media/image1646.png"/><Relationship Id="rId134" Type="http://schemas.openxmlformats.org/officeDocument/2006/relationships/customXml" Target="../ink/ink1808.xml"/><Relationship Id="rId537" Type="http://schemas.openxmlformats.org/officeDocument/2006/relationships/image" Target="../media/image1878.png"/><Relationship Id="rId579" Type="http://schemas.openxmlformats.org/officeDocument/2006/relationships/customXml" Target="../ink/ink2031.xml"/><Relationship Id="rId80" Type="http://schemas.openxmlformats.org/officeDocument/2006/relationships/customXml" Target="../ink/ink1781.xml"/><Relationship Id="rId176" Type="http://schemas.openxmlformats.org/officeDocument/2006/relationships/customXml" Target="../ink/ink1829.xml"/><Relationship Id="rId341" Type="http://schemas.openxmlformats.org/officeDocument/2006/relationships/image" Target="../media/image1780.png"/><Relationship Id="rId383" Type="http://schemas.openxmlformats.org/officeDocument/2006/relationships/image" Target="../media/image1801.png"/><Relationship Id="rId439" Type="http://schemas.openxmlformats.org/officeDocument/2006/relationships/image" Target="../media/image1829.png"/><Relationship Id="rId590" Type="http://schemas.openxmlformats.org/officeDocument/2006/relationships/image" Target="../media/image1904.png"/><Relationship Id="rId201" Type="http://schemas.openxmlformats.org/officeDocument/2006/relationships/image" Target="../media/image1710.png"/><Relationship Id="rId243" Type="http://schemas.openxmlformats.org/officeDocument/2006/relationships/image" Target="../media/image1731.png"/><Relationship Id="rId285" Type="http://schemas.openxmlformats.org/officeDocument/2006/relationships/image" Target="../media/image1752.png"/><Relationship Id="rId450" Type="http://schemas.openxmlformats.org/officeDocument/2006/relationships/customXml" Target="../ink/ink1966.xml"/><Relationship Id="rId506" Type="http://schemas.openxmlformats.org/officeDocument/2006/relationships/customXml" Target="../ink/ink1994.xml"/><Relationship Id="rId38" Type="http://schemas.openxmlformats.org/officeDocument/2006/relationships/customXml" Target="../ink/ink1760.xml"/><Relationship Id="rId103" Type="http://schemas.openxmlformats.org/officeDocument/2006/relationships/image" Target="../media/image388.png"/><Relationship Id="rId310" Type="http://schemas.openxmlformats.org/officeDocument/2006/relationships/customXml" Target="../ink/ink1896.xml"/><Relationship Id="rId492" Type="http://schemas.openxmlformats.org/officeDocument/2006/relationships/customXml" Target="../ink/ink1987.xml"/><Relationship Id="rId548" Type="http://schemas.openxmlformats.org/officeDocument/2006/relationships/image" Target="../media/image1883.png"/><Relationship Id="rId91" Type="http://schemas.openxmlformats.org/officeDocument/2006/relationships/image" Target="../media/image1657.png"/><Relationship Id="rId145" Type="http://schemas.openxmlformats.org/officeDocument/2006/relationships/image" Target="../media/image1683.png"/><Relationship Id="rId187" Type="http://schemas.openxmlformats.org/officeDocument/2006/relationships/image" Target="../media/image1704.png"/><Relationship Id="rId352" Type="http://schemas.openxmlformats.org/officeDocument/2006/relationships/customXml" Target="../ink/ink1917.xml"/><Relationship Id="rId394" Type="http://schemas.openxmlformats.org/officeDocument/2006/relationships/customXml" Target="../ink/ink1938.xml"/><Relationship Id="rId408" Type="http://schemas.openxmlformats.org/officeDocument/2006/relationships/customXml" Target="../ink/ink1945.xml"/><Relationship Id="rId212" Type="http://schemas.openxmlformats.org/officeDocument/2006/relationships/customXml" Target="../ink/ink1847.xml"/><Relationship Id="rId254" Type="http://schemas.openxmlformats.org/officeDocument/2006/relationships/customXml" Target="../ink/ink1868.xml"/><Relationship Id="rId49" Type="http://schemas.openxmlformats.org/officeDocument/2006/relationships/image" Target="../media/image1636.png"/><Relationship Id="rId114" Type="http://schemas.openxmlformats.org/officeDocument/2006/relationships/customXml" Target="../ink/ink1798.xml"/><Relationship Id="rId296" Type="http://schemas.openxmlformats.org/officeDocument/2006/relationships/customXml" Target="../ink/ink1889.xml"/><Relationship Id="rId461" Type="http://schemas.openxmlformats.org/officeDocument/2006/relationships/image" Target="../media/image1840.png"/><Relationship Id="rId517" Type="http://schemas.openxmlformats.org/officeDocument/2006/relationships/image" Target="../media/image1868.png"/><Relationship Id="rId559" Type="http://schemas.openxmlformats.org/officeDocument/2006/relationships/customXml" Target="../ink/ink2021.xml"/><Relationship Id="rId60" Type="http://schemas.openxmlformats.org/officeDocument/2006/relationships/customXml" Target="../ink/ink1771.xml"/><Relationship Id="rId156" Type="http://schemas.openxmlformats.org/officeDocument/2006/relationships/customXml" Target="../ink/ink1819.xml"/><Relationship Id="rId198" Type="http://schemas.openxmlformats.org/officeDocument/2006/relationships/customXml" Target="../ink/ink1840.xml"/><Relationship Id="rId321" Type="http://schemas.openxmlformats.org/officeDocument/2006/relationships/image" Target="../media/image1770.png"/><Relationship Id="rId363" Type="http://schemas.openxmlformats.org/officeDocument/2006/relationships/image" Target="../media/image1791.png"/><Relationship Id="rId419" Type="http://schemas.openxmlformats.org/officeDocument/2006/relationships/image" Target="../media/image1819.png"/><Relationship Id="rId570" Type="http://schemas.openxmlformats.org/officeDocument/2006/relationships/image" Target="../media/image1894.png"/><Relationship Id="rId223" Type="http://schemas.openxmlformats.org/officeDocument/2006/relationships/image" Target="../media/image1721.png"/><Relationship Id="rId430" Type="http://schemas.openxmlformats.org/officeDocument/2006/relationships/customXml" Target="../ink/ink1956.xml"/><Relationship Id="rId18" Type="http://schemas.openxmlformats.org/officeDocument/2006/relationships/customXml" Target="../ink/ink1750.xml"/><Relationship Id="rId265" Type="http://schemas.openxmlformats.org/officeDocument/2006/relationships/image" Target="../media/image1742.png"/><Relationship Id="rId472" Type="http://schemas.openxmlformats.org/officeDocument/2006/relationships/customXml" Target="../ink/ink1977.xml"/><Relationship Id="rId528" Type="http://schemas.openxmlformats.org/officeDocument/2006/relationships/customXml" Target="../ink/ink2005.xml"/><Relationship Id="rId125" Type="http://schemas.openxmlformats.org/officeDocument/2006/relationships/image" Target="../media/image1673.png"/><Relationship Id="rId167" Type="http://schemas.openxmlformats.org/officeDocument/2006/relationships/image" Target="../media/image1694.png"/><Relationship Id="rId332" Type="http://schemas.openxmlformats.org/officeDocument/2006/relationships/customXml" Target="../ink/ink1907.xml"/><Relationship Id="rId374" Type="http://schemas.openxmlformats.org/officeDocument/2006/relationships/customXml" Target="../ink/ink1928.xml"/><Relationship Id="rId581" Type="http://schemas.openxmlformats.org/officeDocument/2006/relationships/customXml" Target="../ink/ink2032.xml"/><Relationship Id="rId71" Type="http://schemas.openxmlformats.org/officeDocument/2006/relationships/image" Target="../media/image1647.png"/><Relationship Id="rId234" Type="http://schemas.openxmlformats.org/officeDocument/2006/relationships/customXml" Target="../ink/ink1858.xml"/><Relationship Id="rId2" Type="http://schemas.openxmlformats.org/officeDocument/2006/relationships/customXml" Target="../ink/ink1742.xml"/><Relationship Id="rId29" Type="http://schemas.openxmlformats.org/officeDocument/2006/relationships/image" Target="../media/image1626.png"/><Relationship Id="rId276" Type="http://schemas.openxmlformats.org/officeDocument/2006/relationships/customXml" Target="../ink/ink1879.xml"/><Relationship Id="rId441" Type="http://schemas.openxmlformats.org/officeDocument/2006/relationships/image" Target="../media/image1830.png"/><Relationship Id="rId483" Type="http://schemas.openxmlformats.org/officeDocument/2006/relationships/image" Target="../media/image1851.png"/><Relationship Id="rId539" Type="http://schemas.openxmlformats.org/officeDocument/2006/relationships/image" Target="../media/image1879.png"/><Relationship Id="rId40" Type="http://schemas.openxmlformats.org/officeDocument/2006/relationships/customXml" Target="../ink/ink1761.xml"/><Relationship Id="rId136" Type="http://schemas.openxmlformats.org/officeDocument/2006/relationships/customXml" Target="../ink/ink1809.xml"/><Relationship Id="rId178" Type="http://schemas.openxmlformats.org/officeDocument/2006/relationships/customXml" Target="../ink/ink1830.xml"/><Relationship Id="rId301" Type="http://schemas.openxmlformats.org/officeDocument/2006/relationships/image" Target="../media/image1760.png"/><Relationship Id="rId343" Type="http://schemas.openxmlformats.org/officeDocument/2006/relationships/image" Target="../media/image1781.png"/><Relationship Id="rId550" Type="http://schemas.openxmlformats.org/officeDocument/2006/relationships/image" Target="../media/image1884.png"/><Relationship Id="rId82" Type="http://schemas.openxmlformats.org/officeDocument/2006/relationships/customXml" Target="../ink/ink1782.xml"/><Relationship Id="rId203" Type="http://schemas.openxmlformats.org/officeDocument/2006/relationships/image" Target="../media/image1711.png"/><Relationship Id="rId385" Type="http://schemas.openxmlformats.org/officeDocument/2006/relationships/image" Target="../media/image1802.png"/><Relationship Id="rId592" Type="http://schemas.openxmlformats.org/officeDocument/2006/relationships/image" Target="../media/image1905.png"/><Relationship Id="rId245" Type="http://schemas.openxmlformats.org/officeDocument/2006/relationships/image" Target="../media/image1732.png"/><Relationship Id="rId287" Type="http://schemas.openxmlformats.org/officeDocument/2006/relationships/image" Target="../media/image1753.png"/><Relationship Id="rId410" Type="http://schemas.openxmlformats.org/officeDocument/2006/relationships/customXml" Target="../ink/ink1946.xml"/><Relationship Id="rId452" Type="http://schemas.openxmlformats.org/officeDocument/2006/relationships/customXml" Target="../ink/ink1967.xml"/><Relationship Id="rId494" Type="http://schemas.openxmlformats.org/officeDocument/2006/relationships/customXml" Target="../ink/ink1988.xml"/><Relationship Id="rId508" Type="http://schemas.openxmlformats.org/officeDocument/2006/relationships/customXml" Target="../ink/ink1995.xml"/><Relationship Id="rId105" Type="http://schemas.openxmlformats.org/officeDocument/2006/relationships/image" Target="../media/image1663.png"/><Relationship Id="rId147" Type="http://schemas.openxmlformats.org/officeDocument/2006/relationships/image" Target="../media/image1684.png"/><Relationship Id="rId312" Type="http://schemas.openxmlformats.org/officeDocument/2006/relationships/customXml" Target="../ink/ink1897.xml"/><Relationship Id="rId354" Type="http://schemas.openxmlformats.org/officeDocument/2006/relationships/customXml" Target="../ink/ink1918.xml"/><Relationship Id="rId51" Type="http://schemas.openxmlformats.org/officeDocument/2006/relationships/image" Target="../media/image1637.png"/><Relationship Id="rId93" Type="http://schemas.openxmlformats.org/officeDocument/2006/relationships/image" Target="../media/image1658.png"/><Relationship Id="rId189" Type="http://schemas.openxmlformats.org/officeDocument/2006/relationships/image" Target="../media/image1705.png"/><Relationship Id="rId396" Type="http://schemas.openxmlformats.org/officeDocument/2006/relationships/customXml" Target="../ink/ink1939.xml"/><Relationship Id="rId561" Type="http://schemas.openxmlformats.org/officeDocument/2006/relationships/customXml" Target="../ink/ink2022.xml"/><Relationship Id="rId214" Type="http://schemas.openxmlformats.org/officeDocument/2006/relationships/customXml" Target="../ink/ink1848.xml"/><Relationship Id="rId256" Type="http://schemas.openxmlformats.org/officeDocument/2006/relationships/customXml" Target="../ink/ink1869.xml"/><Relationship Id="rId298" Type="http://schemas.openxmlformats.org/officeDocument/2006/relationships/customXml" Target="../ink/ink1890.xml"/><Relationship Id="rId421" Type="http://schemas.openxmlformats.org/officeDocument/2006/relationships/image" Target="../media/image1820.png"/><Relationship Id="rId463" Type="http://schemas.openxmlformats.org/officeDocument/2006/relationships/image" Target="../media/image1841.png"/><Relationship Id="rId519" Type="http://schemas.openxmlformats.org/officeDocument/2006/relationships/image" Target="../media/image1869.png"/><Relationship Id="rId116" Type="http://schemas.openxmlformats.org/officeDocument/2006/relationships/customXml" Target="../ink/ink1799.xml"/><Relationship Id="rId158" Type="http://schemas.openxmlformats.org/officeDocument/2006/relationships/customXml" Target="../ink/ink1820.xml"/><Relationship Id="rId323" Type="http://schemas.openxmlformats.org/officeDocument/2006/relationships/image" Target="../media/image1771.png"/><Relationship Id="rId530" Type="http://schemas.openxmlformats.org/officeDocument/2006/relationships/customXml" Target="../ink/ink2006.xml"/><Relationship Id="rId20" Type="http://schemas.openxmlformats.org/officeDocument/2006/relationships/customXml" Target="../ink/ink1751.xml"/><Relationship Id="rId62" Type="http://schemas.openxmlformats.org/officeDocument/2006/relationships/customXml" Target="../ink/ink1772.xml"/><Relationship Id="rId365" Type="http://schemas.openxmlformats.org/officeDocument/2006/relationships/image" Target="../media/image1792.png"/><Relationship Id="rId572" Type="http://schemas.openxmlformats.org/officeDocument/2006/relationships/image" Target="../media/image1895.png"/><Relationship Id="rId225" Type="http://schemas.openxmlformats.org/officeDocument/2006/relationships/image" Target="../media/image1722.png"/><Relationship Id="rId267" Type="http://schemas.openxmlformats.org/officeDocument/2006/relationships/image" Target="../media/image1743.png"/><Relationship Id="rId432" Type="http://schemas.openxmlformats.org/officeDocument/2006/relationships/customXml" Target="../ink/ink1957.xml"/><Relationship Id="rId474" Type="http://schemas.openxmlformats.org/officeDocument/2006/relationships/customXml" Target="../ink/ink1978.xml"/><Relationship Id="rId127" Type="http://schemas.openxmlformats.org/officeDocument/2006/relationships/image" Target="../media/image1674.png"/><Relationship Id="rId31" Type="http://schemas.openxmlformats.org/officeDocument/2006/relationships/image" Target="../media/image1627.png"/><Relationship Id="rId73" Type="http://schemas.openxmlformats.org/officeDocument/2006/relationships/image" Target="../media/image1648.png"/><Relationship Id="rId169" Type="http://schemas.openxmlformats.org/officeDocument/2006/relationships/image" Target="../media/image1695.png"/><Relationship Id="rId334" Type="http://schemas.openxmlformats.org/officeDocument/2006/relationships/customXml" Target="../ink/ink1908.xml"/><Relationship Id="rId376" Type="http://schemas.openxmlformats.org/officeDocument/2006/relationships/customXml" Target="../ink/ink1929.xml"/><Relationship Id="rId541" Type="http://schemas.openxmlformats.org/officeDocument/2006/relationships/customXml" Target="../ink/ink2012.xml"/><Relationship Id="rId583" Type="http://schemas.openxmlformats.org/officeDocument/2006/relationships/customXml" Target="../ink/ink2033.xml"/><Relationship Id="rId4" Type="http://schemas.openxmlformats.org/officeDocument/2006/relationships/customXml" Target="../ink/ink1743.xml"/><Relationship Id="rId180" Type="http://schemas.openxmlformats.org/officeDocument/2006/relationships/customXml" Target="../ink/ink1831.xml"/><Relationship Id="rId236" Type="http://schemas.openxmlformats.org/officeDocument/2006/relationships/customXml" Target="../ink/ink1859.xml"/><Relationship Id="rId278" Type="http://schemas.openxmlformats.org/officeDocument/2006/relationships/customXml" Target="../ink/ink1880.xml"/><Relationship Id="rId401" Type="http://schemas.openxmlformats.org/officeDocument/2006/relationships/image" Target="../media/image1810.png"/><Relationship Id="rId443" Type="http://schemas.openxmlformats.org/officeDocument/2006/relationships/image" Target="../media/image1831.png"/><Relationship Id="rId303" Type="http://schemas.openxmlformats.org/officeDocument/2006/relationships/image" Target="../media/image1761.png"/><Relationship Id="rId485" Type="http://schemas.openxmlformats.org/officeDocument/2006/relationships/image" Target="../media/image1852.png"/><Relationship Id="rId42" Type="http://schemas.openxmlformats.org/officeDocument/2006/relationships/customXml" Target="../ink/ink1762.xml"/><Relationship Id="rId84" Type="http://schemas.openxmlformats.org/officeDocument/2006/relationships/customXml" Target="../ink/ink1783.xml"/><Relationship Id="rId138" Type="http://schemas.openxmlformats.org/officeDocument/2006/relationships/customXml" Target="../ink/ink1810.xml"/><Relationship Id="rId345" Type="http://schemas.openxmlformats.org/officeDocument/2006/relationships/image" Target="../media/image1782.png"/><Relationship Id="rId387" Type="http://schemas.openxmlformats.org/officeDocument/2006/relationships/image" Target="../media/image1803.png"/><Relationship Id="rId510" Type="http://schemas.openxmlformats.org/officeDocument/2006/relationships/customXml" Target="../ink/ink1996.xml"/><Relationship Id="rId552" Type="http://schemas.openxmlformats.org/officeDocument/2006/relationships/image" Target="../media/image1885.png"/><Relationship Id="rId594" Type="http://schemas.openxmlformats.org/officeDocument/2006/relationships/image" Target="../media/image1906.png"/><Relationship Id="rId191" Type="http://schemas.openxmlformats.org/officeDocument/2006/relationships/image" Target="../media/image1706.png"/><Relationship Id="rId205" Type="http://schemas.openxmlformats.org/officeDocument/2006/relationships/image" Target="../media/image1712.png"/><Relationship Id="rId247" Type="http://schemas.openxmlformats.org/officeDocument/2006/relationships/image" Target="../media/image1733.png"/><Relationship Id="rId412" Type="http://schemas.openxmlformats.org/officeDocument/2006/relationships/customXml" Target="../ink/ink1947.xml"/><Relationship Id="rId107" Type="http://schemas.openxmlformats.org/officeDocument/2006/relationships/image" Target="../media/image1664.png"/><Relationship Id="rId289" Type="http://schemas.openxmlformats.org/officeDocument/2006/relationships/image" Target="../media/image1754.png"/><Relationship Id="rId454" Type="http://schemas.openxmlformats.org/officeDocument/2006/relationships/customXml" Target="../ink/ink1968.xml"/><Relationship Id="rId496" Type="http://schemas.openxmlformats.org/officeDocument/2006/relationships/customXml" Target="../ink/ink1989.xml"/><Relationship Id="rId11" Type="http://schemas.openxmlformats.org/officeDocument/2006/relationships/image" Target="../media/image1617.png"/><Relationship Id="rId53" Type="http://schemas.openxmlformats.org/officeDocument/2006/relationships/image" Target="../media/image1638.png"/><Relationship Id="rId149" Type="http://schemas.openxmlformats.org/officeDocument/2006/relationships/image" Target="../media/image1685.png"/><Relationship Id="rId314" Type="http://schemas.openxmlformats.org/officeDocument/2006/relationships/customXml" Target="../ink/ink1898.xml"/><Relationship Id="rId356" Type="http://schemas.openxmlformats.org/officeDocument/2006/relationships/customXml" Target="../ink/ink1919.xml"/><Relationship Id="rId398" Type="http://schemas.openxmlformats.org/officeDocument/2006/relationships/customXml" Target="../ink/ink1940.xml"/><Relationship Id="rId521" Type="http://schemas.openxmlformats.org/officeDocument/2006/relationships/image" Target="../media/image1870.png"/><Relationship Id="rId563" Type="http://schemas.openxmlformats.org/officeDocument/2006/relationships/customXml" Target="../ink/ink2023.xml"/><Relationship Id="rId95" Type="http://schemas.openxmlformats.org/officeDocument/2006/relationships/image" Target="../media/image1659.png"/><Relationship Id="rId160" Type="http://schemas.openxmlformats.org/officeDocument/2006/relationships/customXml" Target="../ink/ink1821.xml"/><Relationship Id="rId216" Type="http://schemas.openxmlformats.org/officeDocument/2006/relationships/customXml" Target="../ink/ink1849.xml"/><Relationship Id="rId423" Type="http://schemas.openxmlformats.org/officeDocument/2006/relationships/image" Target="../media/image1821.png"/><Relationship Id="rId258" Type="http://schemas.openxmlformats.org/officeDocument/2006/relationships/customXml" Target="../ink/ink1870.xml"/><Relationship Id="rId465" Type="http://schemas.openxmlformats.org/officeDocument/2006/relationships/image" Target="../media/image1842.png"/><Relationship Id="rId22" Type="http://schemas.openxmlformats.org/officeDocument/2006/relationships/customXml" Target="../ink/ink1752.xml"/><Relationship Id="rId64" Type="http://schemas.openxmlformats.org/officeDocument/2006/relationships/customXml" Target="../ink/ink1773.xml"/><Relationship Id="rId118" Type="http://schemas.openxmlformats.org/officeDocument/2006/relationships/customXml" Target="../ink/ink1800.xml"/><Relationship Id="rId325" Type="http://schemas.openxmlformats.org/officeDocument/2006/relationships/image" Target="../media/image1772.png"/><Relationship Id="rId367" Type="http://schemas.openxmlformats.org/officeDocument/2006/relationships/image" Target="../media/image1793.png"/><Relationship Id="rId532" Type="http://schemas.openxmlformats.org/officeDocument/2006/relationships/customXml" Target="../ink/ink2007.xml"/><Relationship Id="rId574" Type="http://schemas.openxmlformats.org/officeDocument/2006/relationships/image" Target="../media/image1896.png"/><Relationship Id="rId171" Type="http://schemas.openxmlformats.org/officeDocument/2006/relationships/image" Target="../media/image1696.png"/><Relationship Id="rId227" Type="http://schemas.openxmlformats.org/officeDocument/2006/relationships/image" Target="../media/image1723.png"/><Relationship Id="rId269" Type="http://schemas.openxmlformats.org/officeDocument/2006/relationships/image" Target="../media/image1744.png"/><Relationship Id="rId434" Type="http://schemas.openxmlformats.org/officeDocument/2006/relationships/customXml" Target="../ink/ink1958.xml"/><Relationship Id="rId476" Type="http://schemas.openxmlformats.org/officeDocument/2006/relationships/customXml" Target="../ink/ink1979.xml"/><Relationship Id="rId33" Type="http://schemas.openxmlformats.org/officeDocument/2006/relationships/image" Target="../media/image1628.png"/><Relationship Id="rId129" Type="http://schemas.openxmlformats.org/officeDocument/2006/relationships/image" Target="../media/image1675.png"/><Relationship Id="rId280" Type="http://schemas.openxmlformats.org/officeDocument/2006/relationships/customXml" Target="../ink/ink1881.xml"/><Relationship Id="rId336" Type="http://schemas.openxmlformats.org/officeDocument/2006/relationships/customXml" Target="../ink/ink1909.xml"/><Relationship Id="rId501" Type="http://schemas.openxmlformats.org/officeDocument/2006/relationships/image" Target="../media/image1860.png"/><Relationship Id="rId543" Type="http://schemas.openxmlformats.org/officeDocument/2006/relationships/customXml" Target="../ink/ink2013.xml"/><Relationship Id="rId75" Type="http://schemas.openxmlformats.org/officeDocument/2006/relationships/image" Target="../media/image1649.png"/><Relationship Id="rId140" Type="http://schemas.openxmlformats.org/officeDocument/2006/relationships/customXml" Target="../ink/ink1811.xml"/><Relationship Id="rId182" Type="http://schemas.openxmlformats.org/officeDocument/2006/relationships/customXml" Target="../ink/ink1832.xml"/><Relationship Id="rId378" Type="http://schemas.openxmlformats.org/officeDocument/2006/relationships/customXml" Target="../ink/ink1930.xml"/><Relationship Id="rId403" Type="http://schemas.openxmlformats.org/officeDocument/2006/relationships/image" Target="../media/image1811.png"/><Relationship Id="rId585" Type="http://schemas.openxmlformats.org/officeDocument/2006/relationships/customXml" Target="../ink/ink2034.xml"/><Relationship Id="rId6" Type="http://schemas.openxmlformats.org/officeDocument/2006/relationships/customXml" Target="../ink/ink1744.xml"/><Relationship Id="rId238" Type="http://schemas.openxmlformats.org/officeDocument/2006/relationships/customXml" Target="../ink/ink1860.xml"/><Relationship Id="rId445" Type="http://schemas.openxmlformats.org/officeDocument/2006/relationships/image" Target="../media/image1832.png"/><Relationship Id="rId487" Type="http://schemas.openxmlformats.org/officeDocument/2006/relationships/image" Target="../media/image1853.png"/><Relationship Id="rId291" Type="http://schemas.openxmlformats.org/officeDocument/2006/relationships/image" Target="../media/image1755.png"/><Relationship Id="rId305" Type="http://schemas.openxmlformats.org/officeDocument/2006/relationships/image" Target="../media/image1762.png"/><Relationship Id="rId347" Type="http://schemas.openxmlformats.org/officeDocument/2006/relationships/image" Target="../media/image1783.png"/><Relationship Id="rId512" Type="http://schemas.openxmlformats.org/officeDocument/2006/relationships/customXml" Target="../ink/ink1997.xml"/><Relationship Id="rId44" Type="http://schemas.openxmlformats.org/officeDocument/2006/relationships/customXml" Target="../ink/ink1763.xml"/><Relationship Id="rId86" Type="http://schemas.openxmlformats.org/officeDocument/2006/relationships/customXml" Target="../ink/ink1784.xml"/><Relationship Id="rId151" Type="http://schemas.openxmlformats.org/officeDocument/2006/relationships/image" Target="../media/image1686.png"/><Relationship Id="rId389" Type="http://schemas.openxmlformats.org/officeDocument/2006/relationships/image" Target="../media/image1804.png"/><Relationship Id="rId554" Type="http://schemas.openxmlformats.org/officeDocument/2006/relationships/image" Target="../media/image1886.png"/><Relationship Id="rId596" Type="http://schemas.openxmlformats.org/officeDocument/2006/relationships/image" Target="../media/image1907.png"/><Relationship Id="rId193" Type="http://schemas.openxmlformats.org/officeDocument/2006/relationships/image" Target="../media/image857.png"/><Relationship Id="rId207" Type="http://schemas.openxmlformats.org/officeDocument/2006/relationships/image" Target="../media/image1713.png"/><Relationship Id="rId249" Type="http://schemas.openxmlformats.org/officeDocument/2006/relationships/image" Target="../media/image1734.png"/><Relationship Id="rId414" Type="http://schemas.openxmlformats.org/officeDocument/2006/relationships/customXml" Target="../ink/ink1948.xml"/><Relationship Id="rId456" Type="http://schemas.openxmlformats.org/officeDocument/2006/relationships/customXml" Target="../ink/ink1969.xml"/><Relationship Id="rId498" Type="http://schemas.openxmlformats.org/officeDocument/2006/relationships/customXml" Target="../ink/ink1990.xml"/><Relationship Id="rId13" Type="http://schemas.openxmlformats.org/officeDocument/2006/relationships/image" Target="../media/image1618.png"/><Relationship Id="rId109" Type="http://schemas.openxmlformats.org/officeDocument/2006/relationships/image" Target="../media/image1665.png"/><Relationship Id="rId260" Type="http://schemas.openxmlformats.org/officeDocument/2006/relationships/customXml" Target="../ink/ink1871.xml"/><Relationship Id="rId316" Type="http://schemas.openxmlformats.org/officeDocument/2006/relationships/customXml" Target="../ink/ink1899.xml"/><Relationship Id="rId523" Type="http://schemas.openxmlformats.org/officeDocument/2006/relationships/image" Target="../media/image1871.png"/><Relationship Id="rId55" Type="http://schemas.openxmlformats.org/officeDocument/2006/relationships/image" Target="../media/image1639.png"/><Relationship Id="rId97" Type="http://schemas.openxmlformats.org/officeDocument/2006/relationships/image" Target="../media/image1660.png"/><Relationship Id="rId120" Type="http://schemas.openxmlformats.org/officeDocument/2006/relationships/customXml" Target="../ink/ink1801.xml"/><Relationship Id="rId358" Type="http://schemas.openxmlformats.org/officeDocument/2006/relationships/customXml" Target="../ink/ink1920.xml"/><Relationship Id="rId565" Type="http://schemas.openxmlformats.org/officeDocument/2006/relationships/customXml" Target="../ink/ink2024.xml"/><Relationship Id="rId162" Type="http://schemas.openxmlformats.org/officeDocument/2006/relationships/customXml" Target="../ink/ink1822.xml"/><Relationship Id="rId218" Type="http://schemas.openxmlformats.org/officeDocument/2006/relationships/customXml" Target="../ink/ink1850.xml"/><Relationship Id="rId425" Type="http://schemas.openxmlformats.org/officeDocument/2006/relationships/image" Target="../media/image1822.png"/><Relationship Id="rId467" Type="http://schemas.openxmlformats.org/officeDocument/2006/relationships/image" Target="../media/image1843.png"/><Relationship Id="rId271" Type="http://schemas.openxmlformats.org/officeDocument/2006/relationships/image" Target="../media/image1745.png"/><Relationship Id="rId24" Type="http://schemas.openxmlformats.org/officeDocument/2006/relationships/customXml" Target="../ink/ink1753.xml"/><Relationship Id="rId66" Type="http://schemas.openxmlformats.org/officeDocument/2006/relationships/customXml" Target="../ink/ink1774.xml"/><Relationship Id="rId131" Type="http://schemas.openxmlformats.org/officeDocument/2006/relationships/image" Target="../media/image1676.png"/><Relationship Id="rId327" Type="http://schemas.openxmlformats.org/officeDocument/2006/relationships/image" Target="../media/image1773.png"/><Relationship Id="rId369" Type="http://schemas.openxmlformats.org/officeDocument/2006/relationships/image" Target="../media/image1794.png"/><Relationship Id="rId534" Type="http://schemas.openxmlformats.org/officeDocument/2006/relationships/customXml" Target="../ink/ink2008.xml"/><Relationship Id="rId576" Type="http://schemas.openxmlformats.org/officeDocument/2006/relationships/image" Target="../media/image1897.png"/><Relationship Id="rId173" Type="http://schemas.openxmlformats.org/officeDocument/2006/relationships/image" Target="../media/image1697.png"/><Relationship Id="rId229" Type="http://schemas.openxmlformats.org/officeDocument/2006/relationships/image" Target="../media/image1724.png"/><Relationship Id="rId380" Type="http://schemas.openxmlformats.org/officeDocument/2006/relationships/customXml" Target="../ink/ink1931.xml"/><Relationship Id="rId436" Type="http://schemas.openxmlformats.org/officeDocument/2006/relationships/customXml" Target="../ink/ink1959.xml"/><Relationship Id="rId240" Type="http://schemas.openxmlformats.org/officeDocument/2006/relationships/customXml" Target="../ink/ink1861.xml"/><Relationship Id="rId478" Type="http://schemas.openxmlformats.org/officeDocument/2006/relationships/customXml" Target="../ink/ink1980.xml"/><Relationship Id="rId35" Type="http://schemas.openxmlformats.org/officeDocument/2006/relationships/image" Target="../media/image1629.png"/><Relationship Id="rId77" Type="http://schemas.openxmlformats.org/officeDocument/2006/relationships/image" Target="../media/image1650.png"/><Relationship Id="rId100" Type="http://schemas.openxmlformats.org/officeDocument/2006/relationships/customXml" Target="../ink/ink1791.xml"/><Relationship Id="rId282" Type="http://schemas.openxmlformats.org/officeDocument/2006/relationships/customXml" Target="../ink/ink1882.xml"/><Relationship Id="rId338" Type="http://schemas.openxmlformats.org/officeDocument/2006/relationships/customXml" Target="../ink/ink1910.xml"/><Relationship Id="rId503" Type="http://schemas.openxmlformats.org/officeDocument/2006/relationships/image" Target="../media/image1861.png"/><Relationship Id="rId545" Type="http://schemas.openxmlformats.org/officeDocument/2006/relationships/customXml" Target="../ink/ink2014.xml"/><Relationship Id="rId587" Type="http://schemas.openxmlformats.org/officeDocument/2006/relationships/customXml" Target="../ink/ink2035.xml"/><Relationship Id="rId8" Type="http://schemas.openxmlformats.org/officeDocument/2006/relationships/customXml" Target="../ink/ink1745.xml"/><Relationship Id="rId142" Type="http://schemas.openxmlformats.org/officeDocument/2006/relationships/customXml" Target="../ink/ink1812.xml"/><Relationship Id="rId184" Type="http://schemas.openxmlformats.org/officeDocument/2006/relationships/customXml" Target="../ink/ink1833.xml"/><Relationship Id="rId391" Type="http://schemas.openxmlformats.org/officeDocument/2006/relationships/image" Target="../media/image1805.png"/><Relationship Id="rId405" Type="http://schemas.openxmlformats.org/officeDocument/2006/relationships/image" Target="../media/image1812.png"/><Relationship Id="rId447" Type="http://schemas.openxmlformats.org/officeDocument/2006/relationships/image" Target="../media/image1833.png"/><Relationship Id="rId251" Type="http://schemas.openxmlformats.org/officeDocument/2006/relationships/image" Target="../media/image1735.png"/><Relationship Id="rId489" Type="http://schemas.openxmlformats.org/officeDocument/2006/relationships/image" Target="../media/image1854.png"/><Relationship Id="rId46" Type="http://schemas.openxmlformats.org/officeDocument/2006/relationships/customXml" Target="../ink/ink1764.xml"/><Relationship Id="rId293" Type="http://schemas.openxmlformats.org/officeDocument/2006/relationships/image" Target="../media/image1756.png"/><Relationship Id="rId307" Type="http://schemas.openxmlformats.org/officeDocument/2006/relationships/image" Target="../media/image1763.png"/><Relationship Id="rId349" Type="http://schemas.openxmlformats.org/officeDocument/2006/relationships/image" Target="../media/image1784.png"/><Relationship Id="rId514" Type="http://schemas.openxmlformats.org/officeDocument/2006/relationships/customXml" Target="../ink/ink1998.xml"/><Relationship Id="rId556" Type="http://schemas.openxmlformats.org/officeDocument/2006/relationships/image" Target="../media/image1887.png"/><Relationship Id="rId88" Type="http://schemas.openxmlformats.org/officeDocument/2006/relationships/customXml" Target="../ink/ink1785.xml"/><Relationship Id="rId111" Type="http://schemas.openxmlformats.org/officeDocument/2006/relationships/image" Target="../media/image1666.png"/><Relationship Id="rId153" Type="http://schemas.openxmlformats.org/officeDocument/2006/relationships/image" Target="../media/image1687.png"/><Relationship Id="rId195" Type="http://schemas.openxmlformats.org/officeDocument/2006/relationships/image" Target="../media/image1707.png"/><Relationship Id="rId209" Type="http://schemas.openxmlformats.org/officeDocument/2006/relationships/image" Target="../media/image1714.png"/><Relationship Id="rId360" Type="http://schemas.openxmlformats.org/officeDocument/2006/relationships/customXml" Target="../ink/ink1921.xml"/><Relationship Id="rId416" Type="http://schemas.openxmlformats.org/officeDocument/2006/relationships/customXml" Target="../ink/ink1949.xml"/><Relationship Id="rId598" Type="http://schemas.openxmlformats.org/officeDocument/2006/relationships/image" Target="../media/image1908.png"/><Relationship Id="rId220" Type="http://schemas.openxmlformats.org/officeDocument/2006/relationships/customXml" Target="../ink/ink1851.xml"/><Relationship Id="rId458" Type="http://schemas.openxmlformats.org/officeDocument/2006/relationships/customXml" Target="../ink/ink1970.xml"/><Relationship Id="rId15" Type="http://schemas.openxmlformats.org/officeDocument/2006/relationships/image" Target="../media/image1619.png"/><Relationship Id="rId57" Type="http://schemas.openxmlformats.org/officeDocument/2006/relationships/image" Target="../media/image1640.png"/><Relationship Id="rId262" Type="http://schemas.openxmlformats.org/officeDocument/2006/relationships/customXml" Target="../ink/ink1872.xml"/><Relationship Id="rId318" Type="http://schemas.openxmlformats.org/officeDocument/2006/relationships/customXml" Target="../ink/ink1900.xml"/><Relationship Id="rId525" Type="http://schemas.openxmlformats.org/officeDocument/2006/relationships/image" Target="../media/image1872.png"/><Relationship Id="rId567" Type="http://schemas.openxmlformats.org/officeDocument/2006/relationships/customXml" Target="../ink/ink2025.xml"/><Relationship Id="rId99" Type="http://schemas.openxmlformats.org/officeDocument/2006/relationships/image" Target="../media/image1661.png"/><Relationship Id="rId122" Type="http://schemas.openxmlformats.org/officeDocument/2006/relationships/customXml" Target="../ink/ink1802.xml"/><Relationship Id="rId164" Type="http://schemas.openxmlformats.org/officeDocument/2006/relationships/customXml" Target="../ink/ink1823.xml"/><Relationship Id="rId371" Type="http://schemas.openxmlformats.org/officeDocument/2006/relationships/image" Target="../media/image1795.png"/><Relationship Id="rId427" Type="http://schemas.openxmlformats.org/officeDocument/2006/relationships/image" Target="../media/image1823.png"/><Relationship Id="rId469" Type="http://schemas.openxmlformats.org/officeDocument/2006/relationships/image" Target="../media/image1844.png"/><Relationship Id="rId26" Type="http://schemas.openxmlformats.org/officeDocument/2006/relationships/customXml" Target="../ink/ink1754.xml"/><Relationship Id="rId231" Type="http://schemas.openxmlformats.org/officeDocument/2006/relationships/image" Target="../media/image1725.png"/><Relationship Id="rId273" Type="http://schemas.openxmlformats.org/officeDocument/2006/relationships/image" Target="../media/image1746.png"/><Relationship Id="rId329" Type="http://schemas.openxmlformats.org/officeDocument/2006/relationships/image" Target="../media/image1774.png"/><Relationship Id="rId480" Type="http://schemas.openxmlformats.org/officeDocument/2006/relationships/customXml" Target="../ink/ink1981.xml"/><Relationship Id="rId536" Type="http://schemas.openxmlformats.org/officeDocument/2006/relationships/customXml" Target="../ink/ink2009.xml"/><Relationship Id="rId68" Type="http://schemas.openxmlformats.org/officeDocument/2006/relationships/customXml" Target="../ink/ink1775.xml"/><Relationship Id="rId133" Type="http://schemas.openxmlformats.org/officeDocument/2006/relationships/image" Target="../media/image1677.png"/><Relationship Id="rId175" Type="http://schemas.openxmlformats.org/officeDocument/2006/relationships/image" Target="../media/image1698.png"/><Relationship Id="rId340" Type="http://schemas.openxmlformats.org/officeDocument/2006/relationships/customXml" Target="../ink/ink1911.xml"/><Relationship Id="rId578" Type="http://schemas.openxmlformats.org/officeDocument/2006/relationships/image" Target="../media/image1898.png"/><Relationship Id="rId200" Type="http://schemas.openxmlformats.org/officeDocument/2006/relationships/customXml" Target="../ink/ink1841.xml"/><Relationship Id="rId382" Type="http://schemas.openxmlformats.org/officeDocument/2006/relationships/customXml" Target="../ink/ink1932.xml"/><Relationship Id="rId438" Type="http://schemas.openxmlformats.org/officeDocument/2006/relationships/customXml" Target="../ink/ink1960.xml"/><Relationship Id="rId242" Type="http://schemas.openxmlformats.org/officeDocument/2006/relationships/customXml" Target="../ink/ink1862.xml"/><Relationship Id="rId284" Type="http://schemas.openxmlformats.org/officeDocument/2006/relationships/customXml" Target="../ink/ink1883.xml"/><Relationship Id="rId491" Type="http://schemas.openxmlformats.org/officeDocument/2006/relationships/image" Target="../media/image1855.png"/><Relationship Id="rId505" Type="http://schemas.openxmlformats.org/officeDocument/2006/relationships/image" Target="../media/image1862.png"/><Relationship Id="rId37" Type="http://schemas.openxmlformats.org/officeDocument/2006/relationships/image" Target="../media/image1630.png"/><Relationship Id="rId79" Type="http://schemas.openxmlformats.org/officeDocument/2006/relationships/image" Target="../media/image1651.png"/><Relationship Id="rId102" Type="http://schemas.openxmlformats.org/officeDocument/2006/relationships/customXml" Target="../ink/ink1792.xml"/><Relationship Id="rId144" Type="http://schemas.openxmlformats.org/officeDocument/2006/relationships/customXml" Target="../ink/ink1813.xml"/><Relationship Id="rId547" Type="http://schemas.openxmlformats.org/officeDocument/2006/relationships/customXml" Target="../ink/ink2015.xml"/><Relationship Id="rId589" Type="http://schemas.openxmlformats.org/officeDocument/2006/relationships/customXml" Target="../ink/ink2036.xml"/><Relationship Id="rId90" Type="http://schemas.openxmlformats.org/officeDocument/2006/relationships/customXml" Target="../ink/ink1786.xml"/><Relationship Id="rId186" Type="http://schemas.openxmlformats.org/officeDocument/2006/relationships/customXml" Target="../ink/ink1834.xml"/><Relationship Id="rId351" Type="http://schemas.openxmlformats.org/officeDocument/2006/relationships/image" Target="../media/image1785.png"/><Relationship Id="rId393" Type="http://schemas.openxmlformats.org/officeDocument/2006/relationships/image" Target="../media/image1806.png"/><Relationship Id="rId407" Type="http://schemas.openxmlformats.org/officeDocument/2006/relationships/image" Target="../media/image1813.png"/><Relationship Id="rId449" Type="http://schemas.openxmlformats.org/officeDocument/2006/relationships/image" Target="../media/image1834.png"/><Relationship Id="rId211" Type="http://schemas.openxmlformats.org/officeDocument/2006/relationships/image" Target="../media/image1715.png"/><Relationship Id="rId253" Type="http://schemas.openxmlformats.org/officeDocument/2006/relationships/image" Target="../media/image1736.png"/><Relationship Id="rId295" Type="http://schemas.openxmlformats.org/officeDocument/2006/relationships/image" Target="../media/image1757.png"/><Relationship Id="rId309" Type="http://schemas.openxmlformats.org/officeDocument/2006/relationships/image" Target="../media/image1764.png"/><Relationship Id="rId460" Type="http://schemas.openxmlformats.org/officeDocument/2006/relationships/customXml" Target="../ink/ink1971.xml"/><Relationship Id="rId516" Type="http://schemas.openxmlformats.org/officeDocument/2006/relationships/customXml" Target="../ink/ink1999.xml"/><Relationship Id="rId48" Type="http://schemas.openxmlformats.org/officeDocument/2006/relationships/customXml" Target="../ink/ink1765.xml"/><Relationship Id="rId113" Type="http://schemas.openxmlformats.org/officeDocument/2006/relationships/image" Target="../media/image1667.png"/><Relationship Id="rId320" Type="http://schemas.openxmlformats.org/officeDocument/2006/relationships/customXml" Target="../ink/ink1901.xml"/><Relationship Id="rId558" Type="http://schemas.openxmlformats.org/officeDocument/2006/relationships/image" Target="../media/image1888.png"/><Relationship Id="rId155" Type="http://schemas.openxmlformats.org/officeDocument/2006/relationships/image" Target="../media/image1688.png"/><Relationship Id="rId197" Type="http://schemas.openxmlformats.org/officeDocument/2006/relationships/image" Target="../media/image1708.png"/><Relationship Id="rId362" Type="http://schemas.openxmlformats.org/officeDocument/2006/relationships/customXml" Target="../ink/ink1922.xml"/><Relationship Id="rId418" Type="http://schemas.openxmlformats.org/officeDocument/2006/relationships/customXml" Target="../ink/ink1950.xml"/><Relationship Id="rId222" Type="http://schemas.openxmlformats.org/officeDocument/2006/relationships/customXml" Target="../ink/ink1852.xml"/><Relationship Id="rId264" Type="http://schemas.openxmlformats.org/officeDocument/2006/relationships/customXml" Target="../ink/ink1873.xml"/><Relationship Id="rId471" Type="http://schemas.openxmlformats.org/officeDocument/2006/relationships/image" Target="../media/image1845.png"/><Relationship Id="rId17" Type="http://schemas.openxmlformats.org/officeDocument/2006/relationships/image" Target="../media/image1620.png"/><Relationship Id="rId59" Type="http://schemas.openxmlformats.org/officeDocument/2006/relationships/image" Target="../media/image1641.png"/><Relationship Id="rId124" Type="http://schemas.openxmlformats.org/officeDocument/2006/relationships/customXml" Target="../ink/ink1803.xml"/><Relationship Id="rId527" Type="http://schemas.openxmlformats.org/officeDocument/2006/relationships/image" Target="../media/image1873.png"/><Relationship Id="rId569" Type="http://schemas.openxmlformats.org/officeDocument/2006/relationships/customXml" Target="../ink/ink2026.xml"/><Relationship Id="rId70" Type="http://schemas.openxmlformats.org/officeDocument/2006/relationships/customXml" Target="../ink/ink1776.xml"/><Relationship Id="rId166" Type="http://schemas.openxmlformats.org/officeDocument/2006/relationships/customXml" Target="../ink/ink1824.xml"/><Relationship Id="rId331" Type="http://schemas.openxmlformats.org/officeDocument/2006/relationships/image" Target="../media/image1775.png"/><Relationship Id="rId373" Type="http://schemas.openxmlformats.org/officeDocument/2006/relationships/image" Target="../media/image1796.png"/><Relationship Id="rId429" Type="http://schemas.openxmlformats.org/officeDocument/2006/relationships/image" Target="../media/image1824.png"/><Relationship Id="rId580" Type="http://schemas.openxmlformats.org/officeDocument/2006/relationships/image" Target="../media/image189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26.png"/><Relationship Id="rId440" Type="http://schemas.openxmlformats.org/officeDocument/2006/relationships/customXml" Target="../ink/ink1961.xml"/><Relationship Id="rId28" Type="http://schemas.openxmlformats.org/officeDocument/2006/relationships/customXml" Target="../ink/ink1755.xml"/><Relationship Id="rId275" Type="http://schemas.openxmlformats.org/officeDocument/2006/relationships/image" Target="../media/image1747.png"/><Relationship Id="rId300" Type="http://schemas.openxmlformats.org/officeDocument/2006/relationships/customXml" Target="../ink/ink1891.xml"/><Relationship Id="rId482" Type="http://schemas.openxmlformats.org/officeDocument/2006/relationships/customXml" Target="../ink/ink1982.xml"/><Relationship Id="rId538" Type="http://schemas.openxmlformats.org/officeDocument/2006/relationships/customXml" Target="../ink/ink2010.xml"/><Relationship Id="rId81" Type="http://schemas.openxmlformats.org/officeDocument/2006/relationships/image" Target="../media/image1652.png"/><Relationship Id="rId135" Type="http://schemas.openxmlformats.org/officeDocument/2006/relationships/image" Target="../media/image1678.png"/><Relationship Id="rId177" Type="http://schemas.openxmlformats.org/officeDocument/2006/relationships/image" Target="../media/image1699.png"/><Relationship Id="rId342" Type="http://schemas.openxmlformats.org/officeDocument/2006/relationships/customXml" Target="../ink/ink1912.xml"/><Relationship Id="rId384" Type="http://schemas.openxmlformats.org/officeDocument/2006/relationships/customXml" Target="../ink/ink1933.xml"/><Relationship Id="rId591" Type="http://schemas.openxmlformats.org/officeDocument/2006/relationships/customXml" Target="../ink/ink2037.xml"/><Relationship Id="rId202" Type="http://schemas.openxmlformats.org/officeDocument/2006/relationships/customXml" Target="../ink/ink1842.xml"/><Relationship Id="rId244" Type="http://schemas.openxmlformats.org/officeDocument/2006/relationships/customXml" Target="../ink/ink1863.xml"/><Relationship Id="rId39" Type="http://schemas.openxmlformats.org/officeDocument/2006/relationships/image" Target="../media/image1631.png"/><Relationship Id="rId286" Type="http://schemas.openxmlformats.org/officeDocument/2006/relationships/customXml" Target="../ink/ink1884.xml"/><Relationship Id="rId451" Type="http://schemas.openxmlformats.org/officeDocument/2006/relationships/image" Target="../media/image1835.png"/><Relationship Id="rId493" Type="http://schemas.openxmlformats.org/officeDocument/2006/relationships/image" Target="../media/image1856.png"/><Relationship Id="rId507" Type="http://schemas.openxmlformats.org/officeDocument/2006/relationships/image" Target="../media/image1863.png"/><Relationship Id="rId549" Type="http://schemas.openxmlformats.org/officeDocument/2006/relationships/customXml" Target="../ink/ink2016.xml"/><Relationship Id="rId50" Type="http://schemas.openxmlformats.org/officeDocument/2006/relationships/customXml" Target="../ink/ink1766.xml"/><Relationship Id="rId104" Type="http://schemas.openxmlformats.org/officeDocument/2006/relationships/customXml" Target="../ink/ink1793.xml"/><Relationship Id="rId146" Type="http://schemas.openxmlformats.org/officeDocument/2006/relationships/customXml" Target="../ink/ink1814.xml"/><Relationship Id="rId188" Type="http://schemas.openxmlformats.org/officeDocument/2006/relationships/customXml" Target="../ink/ink1835.xml"/><Relationship Id="rId311" Type="http://schemas.openxmlformats.org/officeDocument/2006/relationships/image" Target="../media/image1765.png"/><Relationship Id="rId353" Type="http://schemas.openxmlformats.org/officeDocument/2006/relationships/image" Target="../media/image1786.png"/><Relationship Id="rId395" Type="http://schemas.openxmlformats.org/officeDocument/2006/relationships/image" Target="../media/image1807.png"/><Relationship Id="rId409" Type="http://schemas.openxmlformats.org/officeDocument/2006/relationships/image" Target="../media/image1814.png"/><Relationship Id="rId560" Type="http://schemas.openxmlformats.org/officeDocument/2006/relationships/image" Target="../media/image1889.png"/><Relationship Id="rId92" Type="http://schemas.openxmlformats.org/officeDocument/2006/relationships/customXml" Target="../ink/ink1787.xml"/><Relationship Id="rId213" Type="http://schemas.openxmlformats.org/officeDocument/2006/relationships/image" Target="../media/image1716.png"/><Relationship Id="rId420" Type="http://schemas.openxmlformats.org/officeDocument/2006/relationships/customXml" Target="../ink/ink1951.xml"/><Relationship Id="rId255" Type="http://schemas.openxmlformats.org/officeDocument/2006/relationships/image" Target="../media/image1737.png"/><Relationship Id="rId297" Type="http://schemas.openxmlformats.org/officeDocument/2006/relationships/image" Target="../media/image1758.png"/><Relationship Id="rId462" Type="http://schemas.openxmlformats.org/officeDocument/2006/relationships/customXml" Target="../ink/ink1972.xml"/><Relationship Id="rId518" Type="http://schemas.openxmlformats.org/officeDocument/2006/relationships/customXml" Target="../ink/ink2000.xml"/><Relationship Id="rId115" Type="http://schemas.openxmlformats.org/officeDocument/2006/relationships/image" Target="../media/image1668.png"/><Relationship Id="rId157" Type="http://schemas.openxmlformats.org/officeDocument/2006/relationships/image" Target="../media/image1689.png"/><Relationship Id="rId322" Type="http://schemas.openxmlformats.org/officeDocument/2006/relationships/customXml" Target="../ink/ink1902.xml"/><Relationship Id="rId364" Type="http://schemas.openxmlformats.org/officeDocument/2006/relationships/customXml" Target="../ink/ink1923.xml"/><Relationship Id="rId61" Type="http://schemas.openxmlformats.org/officeDocument/2006/relationships/image" Target="../media/image1642.png"/><Relationship Id="rId199" Type="http://schemas.openxmlformats.org/officeDocument/2006/relationships/image" Target="../media/image1709.png"/><Relationship Id="rId571" Type="http://schemas.openxmlformats.org/officeDocument/2006/relationships/customXml" Target="../ink/ink2027.xml"/><Relationship Id="rId19" Type="http://schemas.openxmlformats.org/officeDocument/2006/relationships/image" Target="../media/image1621.png"/><Relationship Id="rId224" Type="http://schemas.openxmlformats.org/officeDocument/2006/relationships/customXml" Target="../ink/ink1853.xml"/><Relationship Id="rId266" Type="http://schemas.openxmlformats.org/officeDocument/2006/relationships/customXml" Target="../ink/ink1874.xml"/><Relationship Id="rId431" Type="http://schemas.openxmlformats.org/officeDocument/2006/relationships/image" Target="../media/image1825.png"/><Relationship Id="rId473" Type="http://schemas.openxmlformats.org/officeDocument/2006/relationships/image" Target="../media/image1846.png"/><Relationship Id="rId529" Type="http://schemas.openxmlformats.org/officeDocument/2006/relationships/image" Target="../media/image1874.png"/><Relationship Id="rId30" Type="http://schemas.openxmlformats.org/officeDocument/2006/relationships/customXml" Target="../ink/ink1756.xml"/><Relationship Id="rId126" Type="http://schemas.openxmlformats.org/officeDocument/2006/relationships/customXml" Target="../ink/ink1804.xml"/><Relationship Id="rId168" Type="http://schemas.openxmlformats.org/officeDocument/2006/relationships/customXml" Target="../ink/ink1825.xml"/><Relationship Id="rId333" Type="http://schemas.openxmlformats.org/officeDocument/2006/relationships/image" Target="../media/image1776.png"/><Relationship Id="rId540" Type="http://schemas.openxmlformats.org/officeDocument/2006/relationships/customXml" Target="../ink/ink2011.xml"/><Relationship Id="rId72" Type="http://schemas.openxmlformats.org/officeDocument/2006/relationships/customXml" Target="../ink/ink1777.xml"/><Relationship Id="rId375" Type="http://schemas.openxmlformats.org/officeDocument/2006/relationships/image" Target="../media/image1797.png"/><Relationship Id="rId582" Type="http://schemas.openxmlformats.org/officeDocument/2006/relationships/image" Target="../media/image1900.png"/><Relationship Id="rId3" Type="http://schemas.openxmlformats.org/officeDocument/2006/relationships/image" Target="../media/image1613.png"/><Relationship Id="rId235" Type="http://schemas.openxmlformats.org/officeDocument/2006/relationships/image" Target="../media/image1727.png"/><Relationship Id="rId277" Type="http://schemas.openxmlformats.org/officeDocument/2006/relationships/image" Target="../media/image1748.png"/><Relationship Id="rId400" Type="http://schemas.openxmlformats.org/officeDocument/2006/relationships/customXml" Target="../ink/ink1941.xml"/><Relationship Id="rId442" Type="http://schemas.openxmlformats.org/officeDocument/2006/relationships/customXml" Target="../ink/ink1962.xml"/><Relationship Id="rId484" Type="http://schemas.openxmlformats.org/officeDocument/2006/relationships/customXml" Target="../ink/ink1983.xml"/><Relationship Id="rId137" Type="http://schemas.openxmlformats.org/officeDocument/2006/relationships/image" Target="../media/image1679.png"/><Relationship Id="rId302" Type="http://schemas.openxmlformats.org/officeDocument/2006/relationships/customXml" Target="../ink/ink1892.xml"/><Relationship Id="rId344" Type="http://schemas.openxmlformats.org/officeDocument/2006/relationships/customXml" Target="../ink/ink1913.xml"/><Relationship Id="rId41" Type="http://schemas.openxmlformats.org/officeDocument/2006/relationships/image" Target="../media/image1632.png"/><Relationship Id="rId83" Type="http://schemas.openxmlformats.org/officeDocument/2006/relationships/image" Target="../media/image1653.png"/><Relationship Id="rId179" Type="http://schemas.openxmlformats.org/officeDocument/2006/relationships/image" Target="../media/image1700.png"/><Relationship Id="rId386" Type="http://schemas.openxmlformats.org/officeDocument/2006/relationships/customXml" Target="../ink/ink1934.xml"/><Relationship Id="rId551" Type="http://schemas.openxmlformats.org/officeDocument/2006/relationships/customXml" Target="../ink/ink2017.xml"/><Relationship Id="rId593" Type="http://schemas.openxmlformats.org/officeDocument/2006/relationships/customXml" Target="../ink/ink2038.xml"/><Relationship Id="rId190" Type="http://schemas.openxmlformats.org/officeDocument/2006/relationships/customXml" Target="../ink/ink1836.xml"/><Relationship Id="rId204" Type="http://schemas.openxmlformats.org/officeDocument/2006/relationships/customXml" Target="../ink/ink1843.xml"/><Relationship Id="rId246" Type="http://schemas.openxmlformats.org/officeDocument/2006/relationships/customXml" Target="../ink/ink1864.xml"/><Relationship Id="rId288" Type="http://schemas.openxmlformats.org/officeDocument/2006/relationships/customXml" Target="../ink/ink1885.xml"/><Relationship Id="rId411" Type="http://schemas.openxmlformats.org/officeDocument/2006/relationships/image" Target="../media/image1815.png"/><Relationship Id="rId453" Type="http://schemas.openxmlformats.org/officeDocument/2006/relationships/image" Target="../media/image1836.png"/><Relationship Id="rId509" Type="http://schemas.openxmlformats.org/officeDocument/2006/relationships/image" Target="../media/image1864.png"/><Relationship Id="rId106" Type="http://schemas.openxmlformats.org/officeDocument/2006/relationships/customXml" Target="../ink/ink1794.xml"/><Relationship Id="rId313" Type="http://schemas.openxmlformats.org/officeDocument/2006/relationships/image" Target="../media/image1766.png"/><Relationship Id="rId495" Type="http://schemas.openxmlformats.org/officeDocument/2006/relationships/image" Target="../media/image1857.png"/><Relationship Id="rId10" Type="http://schemas.openxmlformats.org/officeDocument/2006/relationships/customXml" Target="../ink/ink1746.xml"/><Relationship Id="rId52" Type="http://schemas.openxmlformats.org/officeDocument/2006/relationships/customXml" Target="../ink/ink1767.xml"/><Relationship Id="rId94" Type="http://schemas.openxmlformats.org/officeDocument/2006/relationships/customXml" Target="../ink/ink1788.xml"/><Relationship Id="rId148" Type="http://schemas.openxmlformats.org/officeDocument/2006/relationships/customXml" Target="../ink/ink1815.xml"/><Relationship Id="rId355" Type="http://schemas.openxmlformats.org/officeDocument/2006/relationships/image" Target="../media/image1787.png"/><Relationship Id="rId397" Type="http://schemas.openxmlformats.org/officeDocument/2006/relationships/image" Target="../media/image1808.png"/><Relationship Id="rId520" Type="http://schemas.openxmlformats.org/officeDocument/2006/relationships/customXml" Target="../ink/ink2001.xml"/><Relationship Id="rId562" Type="http://schemas.openxmlformats.org/officeDocument/2006/relationships/image" Target="../media/image1890.png"/><Relationship Id="rId215" Type="http://schemas.openxmlformats.org/officeDocument/2006/relationships/image" Target="../media/image1717.png"/><Relationship Id="rId257" Type="http://schemas.openxmlformats.org/officeDocument/2006/relationships/image" Target="../media/image1738.png"/><Relationship Id="rId422" Type="http://schemas.openxmlformats.org/officeDocument/2006/relationships/customXml" Target="../ink/ink1952.xml"/><Relationship Id="rId464" Type="http://schemas.openxmlformats.org/officeDocument/2006/relationships/customXml" Target="../ink/ink1973.xml"/><Relationship Id="rId299" Type="http://schemas.openxmlformats.org/officeDocument/2006/relationships/image" Target="../media/image1759.png"/><Relationship Id="rId63" Type="http://schemas.openxmlformats.org/officeDocument/2006/relationships/image" Target="../media/image1643.png"/><Relationship Id="rId159" Type="http://schemas.openxmlformats.org/officeDocument/2006/relationships/image" Target="../media/image1690.png"/><Relationship Id="rId366" Type="http://schemas.openxmlformats.org/officeDocument/2006/relationships/customXml" Target="../ink/ink1924.xml"/><Relationship Id="rId573" Type="http://schemas.openxmlformats.org/officeDocument/2006/relationships/customXml" Target="../ink/ink2028.xml"/><Relationship Id="rId226" Type="http://schemas.openxmlformats.org/officeDocument/2006/relationships/customXml" Target="../ink/ink1854.xml"/><Relationship Id="rId433" Type="http://schemas.openxmlformats.org/officeDocument/2006/relationships/image" Target="../media/image1826.png"/><Relationship Id="rId74" Type="http://schemas.openxmlformats.org/officeDocument/2006/relationships/customXml" Target="../ink/ink1778.xml"/><Relationship Id="rId377" Type="http://schemas.openxmlformats.org/officeDocument/2006/relationships/image" Target="../media/image1798.png"/><Relationship Id="rId500" Type="http://schemas.openxmlformats.org/officeDocument/2006/relationships/customXml" Target="../ink/ink1991.xml"/><Relationship Id="rId584" Type="http://schemas.openxmlformats.org/officeDocument/2006/relationships/image" Target="../media/image1901.png"/><Relationship Id="rId5" Type="http://schemas.openxmlformats.org/officeDocument/2006/relationships/image" Target="../media/image1614.png"/><Relationship Id="rId237" Type="http://schemas.openxmlformats.org/officeDocument/2006/relationships/image" Target="../media/image1728.png"/><Relationship Id="rId444" Type="http://schemas.openxmlformats.org/officeDocument/2006/relationships/customXml" Target="../ink/ink1963.xml"/><Relationship Id="rId290" Type="http://schemas.openxmlformats.org/officeDocument/2006/relationships/customXml" Target="../ink/ink1886.xml"/><Relationship Id="rId304" Type="http://schemas.openxmlformats.org/officeDocument/2006/relationships/customXml" Target="../ink/ink1893.xml"/><Relationship Id="rId388" Type="http://schemas.openxmlformats.org/officeDocument/2006/relationships/customXml" Target="../ink/ink1935.xml"/><Relationship Id="rId511" Type="http://schemas.openxmlformats.org/officeDocument/2006/relationships/image" Target="../media/image1865.png"/><Relationship Id="rId85" Type="http://schemas.openxmlformats.org/officeDocument/2006/relationships/image" Target="../media/image1654.png"/><Relationship Id="rId150" Type="http://schemas.openxmlformats.org/officeDocument/2006/relationships/customXml" Target="../ink/ink1816.xml"/><Relationship Id="rId595" Type="http://schemas.openxmlformats.org/officeDocument/2006/relationships/customXml" Target="../ink/ink2039.xml"/><Relationship Id="rId248" Type="http://schemas.openxmlformats.org/officeDocument/2006/relationships/customXml" Target="../ink/ink1865.xml"/><Relationship Id="rId455" Type="http://schemas.openxmlformats.org/officeDocument/2006/relationships/image" Target="../media/image1837.png"/><Relationship Id="rId12" Type="http://schemas.openxmlformats.org/officeDocument/2006/relationships/customXml" Target="../ink/ink1747.xml"/><Relationship Id="rId108" Type="http://schemas.openxmlformats.org/officeDocument/2006/relationships/customXml" Target="../ink/ink1795.xml"/><Relationship Id="rId315" Type="http://schemas.openxmlformats.org/officeDocument/2006/relationships/image" Target="../media/image1767.png"/><Relationship Id="rId522" Type="http://schemas.openxmlformats.org/officeDocument/2006/relationships/customXml" Target="../ink/ink2002.xml"/><Relationship Id="rId96" Type="http://schemas.openxmlformats.org/officeDocument/2006/relationships/customXml" Target="../ink/ink1789.xml"/><Relationship Id="rId161" Type="http://schemas.openxmlformats.org/officeDocument/2006/relationships/image" Target="../media/image1691.png"/><Relationship Id="rId399" Type="http://schemas.openxmlformats.org/officeDocument/2006/relationships/image" Target="../media/image1809.png"/><Relationship Id="rId259" Type="http://schemas.openxmlformats.org/officeDocument/2006/relationships/image" Target="../media/image1739.png"/><Relationship Id="rId466" Type="http://schemas.openxmlformats.org/officeDocument/2006/relationships/customXml" Target="../ink/ink1974.xml"/><Relationship Id="rId23" Type="http://schemas.openxmlformats.org/officeDocument/2006/relationships/image" Target="../media/image1623.png"/><Relationship Id="rId119" Type="http://schemas.openxmlformats.org/officeDocument/2006/relationships/image" Target="../media/image1670.png"/><Relationship Id="rId326" Type="http://schemas.openxmlformats.org/officeDocument/2006/relationships/customXml" Target="../ink/ink1904.xml"/><Relationship Id="rId533" Type="http://schemas.openxmlformats.org/officeDocument/2006/relationships/image" Target="../media/image1876.png"/><Relationship Id="rId172" Type="http://schemas.openxmlformats.org/officeDocument/2006/relationships/customXml" Target="../ink/ink1827.xml"/><Relationship Id="rId477" Type="http://schemas.openxmlformats.org/officeDocument/2006/relationships/image" Target="../media/image1848.png"/><Relationship Id="rId337" Type="http://schemas.openxmlformats.org/officeDocument/2006/relationships/image" Target="../media/image1778.png"/><Relationship Id="rId34" Type="http://schemas.openxmlformats.org/officeDocument/2006/relationships/customXml" Target="../ink/ink1758.xml"/><Relationship Id="rId544" Type="http://schemas.openxmlformats.org/officeDocument/2006/relationships/image" Target="../media/image1881.png"/><Relationship Id="rId183" Type="http://schemas.openxmlformats.org/officeDocument/2006/relationships/image" Target="../media/image1702.png"/><Relationship Id="rId390" Type="http://schemas.openxmlformats.org/officeDocument/2006/relationships/customXml" Target="../ink/ink1936.xml"/><Relationship Id="rId404" Type="http://schemas.openxmlformats.org/officeDocument/2006/relationships/customXml" Target="../ink/ink1943.xml"/><Relationship Id="rId250" Type="http://schemas.openxmlformats.org/officeDocument/2006/relationships/customXml" Target="../ink/ink1866.xml"/><Relationship Id="rId488" Type="http://schemas.openxmlformats.org/officeDocument/2006/relationships/customXml" Target="../ink/ink1985.xml"/><Relationship Id="rId45" Type="http://schemas.openxmlformats.org/officeDocument/2006/relationships/image" Target="../media/image1634.png"/><Relationship Id="rId110" Type="http://schemas.openxmlformats.org/officeDocument/2006/relationships/customXml" Target="../ink/ink1796.xml"/><Relationship Id="rId348" Type="http://schemas.openxmlformats.org/officeDocument/2006/relationships/customXml" Target="../ink/ink1915.xml"/><Relationship Id="rId555" Type="http://schemas.openxmlformats.org/officeDocument/2006/relationships/customXml" Target="../ink/ink2019.xml"/><Relationship Id="rId194" Type="http://schemas.openxmlformats.org/officeDocument/2006/relationships/customXml" Target="../ink/ink1838.xml"/><Relationship Id="rId208" Type="http://schemas.openxmlformats.org/officeDocument/2006/relationships/customXml" Target="../ink/ink1845.xml"/><Relationship Id="rId415" Type="http://schemas.openxmlformats.org/officeDocument/2006/relationships/image" Target="../media/image181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6.png"/><Relationship Id="rId299" Type="http://schemas.openxmlformats.org/officeDocument/2006/relationships/image" Target="../media/image2057.png"/><Relationship Id="rId21" Type="http://schemas.openxmlformats.org/officeDocument/2006/relationships/image" Target="../media/image1918.png"/><Relationship Id="rId63" Type="http://schemas.openxmlformats.org/officeDocument/2006/relationships/image" Target="../media/image1939.png"/><Relationship Id="rId159" Type="http://schemas.openxmlformats.org/officeDocument/2006/relationships/image" Target="../media/image1987.png"/><Relationship Id="rId170" Type="http://schemas.openxmlformats.org/officeDocument/2006/relationships/customXml" Target="../ink/ink2125.xml"/><Relationship Id="rId226" Type="http://schemas.openxmlformats.org/officeDocument/2006/relationships/customXml" Target="../ink/ink2153.xml"/><Relationship Id="rId268" Type="http://schemas.openxmlformats.org/officeDocument/2006/relationships/customXml" Target="../ink/ink2174.xml"/><Relationship Id="rId32" Type="http://schemas.openxmlformats.org/officeDocument/2006/relationships/customXml" Target="../ink/ink2056.xml"/><Relationship Id="rId74" Type="http://schemas.openxmlformats.org/officeDocument/2006/relationships/customXml" Target="../ink/ink2077.xml"/><Relationship Id="rId128" Type="http://schemas.openxmlformats.org/officeDocument/2006/relationships/customXml" Target="../ink/ink2104.xml"/><Relationship Id="rId5" Type="http://schemas.openxmlformats.org/officeDocument/2006/relationships/image" Target="../media/image1910.png"/><Relationship Id="rId181" Type="http://schemas.openxmlformats.org/officeDocument/2006/relationships/image" Target="../media/image1998.png"/><Relationship Id="rId237" Type="http://schemas.openxmlformats.org/officeDocument/2006/relationships/image" Target="../media/image2026.png"/><Relationship Id="rId279" Type="http://schemas.openxmlformats.org/officeDocument/2006/relationships/image" Target="../media/image2047.png"/><Relationship Id="rId43" Type="http://schemas.openxmlformats.org/officeDocument/2006/relationships/image" Target="../media/image1929.png"/><Relationship Id="rId139" Type="http://schemas.openxmlformats.org/officeDocument/2006/relationships/image" Target="../media/image1977.png"/><Relationship Id="rId290" Type="http://schemas.openxmlformats.org/officeDocument/2006/relationships/customXml" Target="../ink/ink2185.xml"/><Relationship Id="rId304" Type="http://schemas.openxmlformats.org/officeDocument/2006/relationships/customXml" Target="../ink/ink2192.xml"/><Relationship Id="rId85" Type="http://schemas.openxmlformats.org/officeDocument/2006/relationships/image" Target="../media/image1950.png"/><Relationship Id="rId150" Type="http://schemas.openxmlformats.org/officeDocument/2006/relationships/customXml" Target="../ink/ink2115.xml"/><Relationship Id="rId192" Type="http://schemas.openxmlformats.org/officeDocument/2006/relationships/customXml" Target="../ink/ink2136.xml"/><Relationship Id="rId206" Type="http://schemas.openxmlformats.org/officeDocument/2006/relationships/customXml" Target="../ink/ink2143.xml"/><Relationship Id="rId248" Type="http://schemas.openxmlformats.org/officeDocument/2006/relationships/customXml" Target="../ink/ink2164.xml"/><Relationship Id="rId12" Type="http://schemas.openxmlformats.org/officeDocument/2006/relationships/customXml" Target="../ink/ink2046.xml"/><Relationship Id="rId108" Type="http://schemas.openxmlformats.org/officeDocument/2006/relationships/customXml" Target="../ink/ink2094.xml"/><Relationship Id="rId54" Type="http://schemas.openxmlformats.org/officeDocument/2006/relationships/customXml" Target="../ink/ink2067.xml"/><Relationship Id="rId96" Type="http://schemas.openxmlformats.org/officeDocument/2006/relationships/customXml" Target="../ink/ink2088.xml"/><Relationship Id="rId161" Type="http://schemas.openxmlformats.org/officeDocument/2006/relationships/image" Target="../media/image1988.png"/><Relationship Id="rId217" Type="http://schemas.openxmlformats.org/officeDocument/2006/relationships/image" Target="../media/image2016.png"/><Relationship Id="rId259" Type="http://schemas.openxmlformats.org/officeDocument/2006/relationships/image" Target="../media/image2037.png"/><Relationship Id="rId23" Type="http://schemas.openxmlformats.org/officeDocument/2006/relationships/image" Target="../media/image1919.png"/><Relationship Id="rId119" Type="http://schemas.openxmlformats.org/officeDocument/2006/relationships/image" Target="../media/image1967.png"/><Relationship Id="rId270" Type="http://schemas.openxmlformats.org/officeDocument/2006/relationships/customXml" Target="../ink/ink2175.xml"/><Relationship Id="rId291" Type="http://schemas.openxmlformats.org/officeDocument/2006/relationships/image" Target="../media/image2053.png"/><Relationship Id="rId305" Type="http://schemas.openxmlformats.org/officeDocument/2006/relationships/image" Target="../media/image2060.png"/><Relationship Id="rId44" Type="http://schemas.openxmlformats.org/officeDocument/2006/relationships/customXml" Target="../ink/ink2062.xml"/><Relationship Id="rId65" Type="http://schemas.openxmlformats.org/officeDocument/2006/relationships/image" Target="../media/image1940.png"/><Relationship Id="rId86" Type="http://schemas.openxmlformats.org/officeDocument/2006/relationships/customXml" Target="../ink/ink2083.xml"/><Relationship Id="rId130" Type="http://schemas.openxmlformats.org/officeDocument/2006/relationships/customXml" Target="../ink/ink2105.xml"/><Relationship Id="rId151" Type="http://schemas.openxmlformats.org/officeDocument/2006/relationships/image" Target="../media/image1983.png"/><Relationship Id="rId172" Type="http://schemas.openxmlformats.org/officeDocument/2006/relationships/customXml" Target="../ink/ink2126.xml"/><Relationship Id="rId193" Type="http://schemas.openxmlformats.org/officeDocument/2006/relationships/image" Target="../media/image2004.png"/><Relationship Id="rId207" Type="http://schemas.openxmlformats.org/officeDocument/2006/relationships/image" Target="../media/image2011.png"/><Relationship Id="rId228" Type="http://schemas.openxmlformats.org/officeDocument/2006/relationships/customXml" Target="../ink/ink2154.xml"/><Relationship Id="rId249" Type="http://schemas.openxmlformats.org/officeDocument/2006/relationships/image" Target="../media/image2032.png"/><Relationship Id="rId13" Type="http://schemas.openxmlformats.org/officeDocument/2006/relationships/image" Target="../media/image1914.png"/><Relationship Id="rId109" Type="http://schemas.openxmlformats.org/officeDocument/2006/relationships/image" Target="../media/image1962.png"/><Relationship Id="rId260" Type="http://schemas.openxmlformats.org/officeDocument/2006/relationships/customXml" Target="../ink/ink2170.xml"/><Relationship Id="rId281" Type="http://schemas.openxmlformats.org/officeDocument/2006/relationships/image" Target="../media/image2048.png"/><Relationship Id="rId34" Type="http://schemas.openxmlformats.org/officeDocument/2006/relationships/customXml" Target="../ink/ink2057.xml"/><Relationship Id="rId55" Type="http://schemas.openxmlformats.org/officeDocument/2006/relationships/image" Target="../media/image1935.png"/><Relationship Id="rId76" Type="http://schemas.openxmlformats.org/officeDocument/2006/relationships/customXml" Target="../ink/ink2078.xml"/><Relationship Id="rId97" Type="http://schemas.openxmlformats.org/officeDocument/2006/relationships/image" Target="../media/image1956.png"/><Relationship Id="rId120" Type="http://schemas.openxmlformats.org/officeDocument/2006/relationships/customXml" Target="../ink/ink2100.xml"/><Relationship Id="rId141" Type="http://schemas.openxmlformats.org/officeDocument/2006/relationships/image" Target="../media/image1978.png"/><Relationship Id="rId7" Type="http://schemas.openxmlformats.org/officeDocument/2006/relationships/image" Target="../media/image1911.png"/><Relationship Id="rId162" Type="http://schemas.openxmlformats.org/officeDocument/2006/relationships/customXml" Target="../ink/ink2121.xml"/><Relationship Id="rId183" Type="http://schemas.openxmlformats.org/officeDocument/2006/relationships/image" Target="../media/image1999.png"/><Relationship Id="rId218" Type="http://schemas.openxmlformats.org/officeDocument/2006/relationships/customXml" Target="../ink/ink2149.xml"/><Relationship Id="rId239" Type="http://schemas.openxmlformats.org/officeDocument/2006/relationships/image" Target="../media/image2027.png"/><Relationship Id="rId250" Type="http://schemas.openxmlformats.org/officeDocument/2006/relationships/customXml" Target="../ink/ink2165.xml"/><Relationship Id="rId271" Type="http://schemas.openxmlformats.org/officeDocument/2006/relationships/image" Target="../media/image2043.png"/><Relationship Id="rId292" Type="http://schemas.openxmlformats.org/officeDocument/2006/relationships/customXml" Target="../ink/ink2186.xml"/><Relationship Id="rId24" Type="http://schemas.openxmlformats.org/officeDocument/2006/relationships/customXml" Target="../ink/ink2052.xml"/><Relationship Id="rId45" Type="http://schemas.openxmlformats.org/officeDocument/2006/relationships/image" Target="../media/image1930.png"/><Relationship Id="rId66" Type="http://schemas.openxmlformats.org/officeDocument/2006/relationships/customXml" Target="../ink/ink2073.xml"/><Relationship Id="rId87" Type="http://schemas.openxmlformats.org/officeDocument/2006/relationships/image" Target="../media/image1951.png"/><Relationship Id="rId110" Type="http://schemas.openxmlformats.org/officeDocument/2006/relationships/customXml" Target="../ink/ink2095.xml"/><Relationship Id="rId131" Type="http://schemas.openxmlformats.org/officeDocument/2006/relationships/image" Target="../media/image1973.png"/><Relationship Id="rId152" Type="http://schemas.openxmlformats.org/officeDocument/2006/relationships/customXml" Target="../ink/ink2116.xml"/><Relationship Id="rId173" Type="http://schemas.openxmlformats.org/officeDocument/2006/relationships/image" Target="../media/image1994.png"/><Relationship Id="rId194" Type="http://schemas.openxmlformats.org/officeDocument/2006/relationships/customXml" Target="../ink/ink2137.xml"/><Relationship Id="rId208" Type="http://schemas.openxmlformats.org/officeDocument/2006/relationships/customXml" Target="../ink/ink2144.xml"/><Relationship Id="rId229" Type="http://schemas.openxmlformats.org/officeDocument/2006/relationships/image" Target="../media/image2022.png"/><Relationship Id="rId240" Type="http://schemas.openxmlformats.org/officeDocument/2006/relationships/customXml" Target="../ink/ink2160.xml"/><Relationship Id="rId261" Type="http://schemas.openxmlformats.org/officeDocument/2006/relationships/image" Target="../media/image2038.png"/><Relationship Id="rId14" Type="http://schemas.openxmlformats.org/officeDocument/2006/relationships/customXml" Target="../ink/ink2047.xml"/><Relationship Id="rId35" Type="http://schemas.openxmlformats.org/officeDocument/2006/relationships/image" Target="../media/image1925.png"/><Relationship Id="rId56" Type="http://schemas.openxmlformats.org/officeDocument/2006/relationships/customXml" Target="../ink/ink2068.xml"/><Relationship Id="rId77" Type="http://schemas.openxmlformats.org/officeDocument/2006/relationships/image" Target="../media/image1946.png"/><Relationship Id="rId100" Type="http://schemas.openxmlformats.org/officeDocument/2006/relationships/customXml" Target="../ink/ink2090.xml"/><Relationship Id="rId282" Type="http://schemas.openxmlformats.org/officeDocument/2006/relationships/customXml" Target="../ink/ink2181.xml"/><Relationship Id="rId8" Type="http://schemas.openxmlformats.org/officeDocument/2006/relationships/customXml" Target="../ink/ink2044.xml"/><Relationship Id="rId98" Type="http://schemas.openxmlformats.org/officeDocument/2006/relationships/customXml" Target="../ink/ink2089.xml"/><Relationship Id="rId121" Type="http://schemas.openxmlformats.org/officeDocument/2006/relationships/image" Target="../media/image1968.png"/><Relationship Id="rId142" Type="http://schemas.openxmlformats.org/officeDocument/2006/relationships/customXml" Target="../ink/ink2111.xml"/><Relationship Id="rId163" Type="http://schemas.openxmlformats.org/officeDocument/2006/relationships/image" Target="../media/image1989.png"/><Relationship Id="rId184" Type="http://schemas.openxmlformats.org/officeDocument/2006/relationships/customXml" Target="../ink/ink2132.xml"/><Relationship Id="rId219" Type="http://schemas.openxmlformats.org/officeDocument/2006/relationships/image" Target="../media/image2017.png"/><Relationship Id="rId230" Type="http://schemas.openxmlformats.org/officeDocument/2006/relationships/customXml" Target="../ink/ink2155.xml"/><Relationship Id="rId251" Type="http://schemas.openxmlformats.org/officeDocument/2006/relationships/image" Target="../media/image2033.png"/><Relationship Id="rId25" Type="http://schemas.openxmlformats.org/officeDocument/2006/relationships/image" Target="../media/image1920.png"/><Relationship Id="rId46" Type="http://schemas.openxmlformats.org/officeDocument/2006/relationships/customXml" Target="../ink/ink2063.xml"/><Relationship Id="rId67" Type="http://schemas.openxmlformats.org/officeDocument/2006/relationships/image" Target="../media/image1941.png"/><Relationship Id="rId272" Type="http://schemas.openxmlformats.org/officeDocument/2006/relationships/customXml" Target="../ink/ink2176.xml"/><Relationship Id="rId293" Type="http://schemas.openxmlformats.org/officeDocument/2006/relationships/image" Target="../media/image2054.png"/><Relationship Id="rId88" Type="http://schemas.openxmlformats.org/officeDocument/2006/relationships/customXml" Target="../ink/ink2084.xml"/><Relationship Id="rId111" Type="http://schemas.openxmlformats.org/officeDocument/2006/relationships/image" Target="../media/image1963.png"/><Relationship Id="rId132" Type="http://schemas.openxmlformats.org/officeDocument/2006/relationships/customXml" Target="../ink/ink2106.xml"/><Relationship Id="rId153" Type="http://schemas.openxmlformats.org/officeDocument/2006/relationships/image" Target="../media/image1984.png"/><Relationship Id="rId174" Type="http://schemas.openxmlformats.org/officeDocument/2006/relationships/customXml" Target="../ink/ink2127.xml"/><Relationship Id="rId195" Type="http://schemas.openxmlformats.org/officeDocument/2006/relationships/image" Target="../media/image2005.png"/><Relationship Id="rId209" Type="http://schemas.openxmlformats.org/officeDocument/2006/relationships/image" Target="../media/image2012.png"/><Relationship Id="rId220" Type="http://schemas.openxmlformats.org/officeDocument/2006/relationships/customXml" Target="../ink/ink2150.xml"/><Relationship Id="rId241" Type="http://schemas.openxmlformats.org/officeDocument/2006/relationships/image" Target="../media/image2028.png"/><Relationship Id="rId15" Type="http://schemas.openxmlformats.org/officeDocument/2006/relationships/image" Target="../media/image1915.png"/><Relationship Id="rId36" Type="http://schemas.openxmlformats.org/officeDocument/2006/relationships/customXml" Target="../ink/ink2058.xml"/><Relationship Id="rId57" Type="http://schemas.openxmlformats.org/officeDocument/2006/relationships/image" Target="../media/image1936.png"/><Relationship Id="rId262" Type="http://schemas.openxmlformats.org/officeDocument/2006/relationships/customXml" Target="../ink/ink2171.xml"/><Relationship Id="rId283" Type="http://schemas.openxmlformats.org/officeDocument/2006/relationships/image" Target="../media/image2049.png"/><Relationship Id="rId78" Type="http://schemas.openxmlformats.org/officeDocument/2006/relationships/customXml" Target="../ink/ink2079.xml"/><Relationship Id="rId99" Type="http://schemas.openxmlformats.org/officeDocument/2006/relationships/image" Target="../media/image1957.png"/><Relationship Id="rId101" Type="http://schemas.openxmlformats.org/officeDocument/2006/relationships/image" Target="../media/image1958.png"/><Relationship Id="rId122" Type="http://schemas.openxmlformats.org/officeDocument/2006/relationships/customXml" Target="../ink/ink2101.xml"/><Relationship Id="rId143" Type="http://schemas.openxmlformats.org/officeDocument/2006/relationships/image" Target="../media/image1979.png"/><Relationship Id="rId164" Type="http://schemas.openxmlformats.org/officeDocument/2006/relationships/customXml" Target="../ink/ink2122.xml"/><Relationship Id="rId185" Type="http://schemas.openxmlformats.org/officeDocument/2006/relationships/image" Target="../media/image2000.png"/><Relationship Id="rId9" Type="http://schemas.openxmlformats.org/officeDocument/2006/relationships/image" Target="../media/image1912.png"/><Relationship Id="rId210" Type="http://schemas.openxmlformats.org/officeDocument/2006/relationships/customXml" Target="../ink/ink2145.xml"/><Relationship Id="rId26" Type="http://schemas.openxmlformats.org/officeDocument/2006/relationships/customXml" Target="../ink/ink2053.xml"/><Relationship Id="rId231" Type="http://schemas.openxmlformats.org/officeDocument/2006/relationships/image" Target="../media/image2023.png"/><Relationship Id="rId252" Type="http://schemas.openxmlformats.org/officeDocument/2006/relationships/customXml" Target="../ink/ink2166.xml"/><Relationship Id="rId273" Type="http://schemas.openxmlformats.org/officeDocument/2006/relationships/image" Target="../media/image2044.png"/><Relationship Id="rId294" Type="http://schemas.openxmlformats.org/officeDocument/2006/relationships/customXml" Target="../ink/ink2187.xml"/><Relationship Id="rId47" Type="http://schemas.openxmlformats.org/officeDocument/2006/relationships/image" Target="../media/image1931.png"/><Relationship Id="rId68" Type="http://schemas.openxmlformats.org/officeDocument/2006/relationships/customXml" Target="../ink/ink2074.xml"/><Relationship Id="rId89" Type="http://schemas.openxmlformats.org/officeDocument/2006/relationships/image" Target="../media/image1952.png"/><Relationship Id="rId112" Type="http://schemas.openxmlformats.org/officeDocument/2006/relationships/customXml" Target="../ink/ink2096.xml"/><Relationship Id="rId133" Type="http://schemas.openxmlformats.org/officeDocument/2006/relationships/image" Target="../media/image1974.png"/><Relationship Id="rId154" Type="http://schemas.openxmlformats.org/officeDocument/2006/relationships/customXml" Target="../ink/ink2117.xml"/><Relationship Id="rId175" Type="http://schemas.openxmlformats.org/officeDocument/2006/relationships/image" Target="../media/image1995.png"/><Relationship Id="rId196" Type="http://schemas.openxmlformats.org/officeDocument/2006/relationships/customXml" Target="../ink/ink2138.xml"/><Relationship Id="rId200" Type="http://schemas.openxmlformats.org/officeDocument/2006/relationships/customXml" Target="../ink/ink2140.xml"/><Relationship Id="rId16" Type="http://schemas.openxmlformats.org/officeDocument/2006/relationships/customXml" Target="../ink/ink2048.xml"/><Relationship Id="rId221" Type="http://schemas.openxmlformats.org/officeDocument/2006/relationships/image" Target="../media/image2018.png"/><Relationship Id="rId242" Type="http://schemas.openxmlformats.org/officeDocument/2006/relationships/customXml" Target="../ink/ink2161.xml"/><Relationship Id="rId263" Type="http://schemas.openxmlformats.org/officeDocument/2006/relationships/image" Target="../media/image2039.png"/><Relationship Id="rId284" Type="http://schemas.openxmlformats.org/officeDocument/2006/relationships/customXml" Target="../ink/ink2182.xml"/><Relationship Id="rId37" Type="http://schemas.openxmlformats.org/officeDocument/2006/relationships/image" Target="../media/image1926.png"/><Relationship Id="rId58" Type="http://schemas.openxmlformats.org/officeDocument/2006/relationships/customXml" Target="../ink/ink2069.xml"/><Relationship Id="rId79" Type="http://schemas.openxmlformats.org/officeDocument/2006/relationships/image" Target="../media/image1947.png"/><Relationship Id="rId102" Type="http://schemas.openxmlformats.org/officeDocument/2006/relationships/customXml" Target="../ink/ink2091.xml"/><Relationship Id="rId123" Type="http://schemas.openxmlformats.org/officeDocument/2006/relationships/image" Target="../media/image1969.png"/><Relationship Id="rId144" Type="http://schemas.openxmlformats.org/officeDocument/2006/relationships/customXml" Target="../ink/ink2112.xml"/><Relationship Id="rId90" Type="http://schemas.openxmlformats.org/officeDocument/2006/relationships/customXml" Target="../ink/ink2085.xml"/><Relationship Id="rId165" Type="http://schemas.openxmlformats.org/officeDocument/2006/relationships/image" Target="../media/image1990.png"/><Relationship Id="rId186" Type="http://schemas.openxmlformats.org/officeDocument/2006/relationships/customXml" Target="../ink/ink2133.xml"/><Relationship Id="rId211" Type="http://schemas.openxmlformats.org/officeDocument/2006/relationships/image" Target="../media/image2013.png"/><Relationship Id="rId232" Type="http://schemas.openxmlformats.org/officeDocument/2006/relationships/customXml" Target="../ink/ink2156.xml"/><Relationship Id="rId253" Type="http://schemas.openxmlformats.org/officeDocument/2006/relationships/image" Target="../media/image2034.png"/><Relationship Id="rId274" Type="http://schemas.openxmlformats.org/officeDocument/2006/relationships/customXml" Target="../ink/ink2177.xml"/><Relationship Id="rId295" Type="http://schemas.openxmlformats.org/officeDocument/2006/relationships/image" Target="../media/image2055.png"/><Relationship Id="rId27" Type="http://schemas.openxmlformats.org/officeDocument/2006/relationships/image" Target="../media/image1921.png"/><Relationship Id="rId48" Type="http://schemas.openxmlformats.org/officeDocument/2006/relationships/customXml" Target="../ink/ink2064.xml"/><Relationship Id="rId69" Type="http://schemas.openxmlformats.org/officeDocument/2006/relationships/image" Target="../media/image1942.png"/><Relationship Id="rId113" Type="http://schemas.openxmlformats.org/officeDocument/2006/relationships/image" Target="../media/image1964.png"/><Relationship Id="rId134" Type="http://schemas.openxmlformats.org/officeDocument/2006/relationships/customXml" Target="../ink/ink2107.xml"/><Relationship Id="rId80" Type="http://schemas.openxmlformats.org/officeDocument/2006/relationships/customXml" Target="../ink/ink2080.xml"/><Relationship Id="rId155" Type="http://schemas.openxmlformats.org/officeDocument/2006/relationships/image" Target="../media/image1985.png"/><Relationship Id="rId176" Type="http://schemas.openxmlformats.org/officeDocument/2006/relationships/customXml" Target="../ink/ink2128.xml"/><Relationship Id="rId197" Type="http://schemas.openxmlformats.org/officeDocument/2006/relationships/image" Target="../media/image2006.png"/><Relationship Id="rId201" Type="http://schemas.openxmlformats.org/officeDocument/2006/relationships/image" Target="../media/image2008.png"/><Relationship Id="rId222" Type="http://schemas.openxmlformats.org/officeDocument/2006/relationships/customXml" Target="../ink/ink2151.xml"/><Relationship Id="rId243" Type="http://schemas.openxmlformats.org/officeDocument/2006/relationships/image" Target="../media/image2029.png"/><Relationship Id="rId264" Type="http://schemas.openxmlformats.org/officeDocument/2006/relationships/customXml" Target="../ink/ink2172.xml"/><Relationship Id="rId285" Type="http://schemas.openxmlformats.org/officeDocument/2006/relationships/image" Target="../media/image2050.png"/><Relationship Id="rId17" Type="http://schemas.openxmlformats.org/officeDocument/2006/relationships/image" Target="../media/image1916.png"/><Relationship Id="rId38" Type="http://schemas.openxmlformats.org/officeDocument/2006/relationships/customXml" Target="../ink/ink2059.xml"/><Relationship Id="rId59" Type="http://schemas.openxmlformats.org/officeDocument/2006/relationships/image" Target="../media/image1937.png"/><Relationship Id="rId103" Type="http://schemas.openxmlformats.org/officeDocument/2006/relationships/image" Target="../media/image1959.png"/><Relationship Id="rId124" Type="http://schemas.openxmlformats.org/officeDocument/2006/relationships/customXml" Target="../ink/ink2102.xml"/><Relationship Id="rId70" Type="http://schemas.openxmlformats.org/officeDocument/2006/relationships/customXml" Target="../ink/ink2075.xml"/><Relationship Id="rId91" Type="http://schemas.openxmlformats.org/officeDocument/2006/relationships/image" Target="../media/image1953.png"/><Relationship Id="rId145" Type="http://schemas.openxmlformats.org/officeDocument/2006/relationships/image" Target="../media/image1980.png"/><Relationship Id="rId166" Type="http://schemas.openxmlformats.org/officeDocument/2006/relationships/customXml" Target="../ink/ink2123.xml"/><Relationship Id="rId187" Type="http://schemas.openxmlformats.org/officeDocument/2006/relationships/image" Target="../media/image20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46.xml"/><Relationship Id="rId233" Type="http://schemas.openxmlformats.org/officeDocument/2006/relationships/image" Target="../media/image2024.png"/><Relationship Id="rId254" Type="http://schemas.openxmlformats.org/officeDocument/2006/relationships/customXml" Target="../ink/ink2167.xml"/><Relationship Id="rId28" Type="http://schemas.openxmlformats.org/officeDocument/2006/relationships/customXml" Target="../ink/ink2054.xml"/><Relationship Id="rId49" Type="http://schemas.openxmlformats.org/officeDocument/2006/relationships/image" Target="../media/image1932.png"/><Relationship Id="rId114" Type="http://schemas.openxmlformats.org/officeDocument/2006/relationships/customXml" Target="../ink/ink2097.xml"/><Relationship Id="rId275" Type="http://schemas.openxmlformats.org/officeDocument/2006/relationships/image" Target="../media/image2045.png"/><Relationship Id="rId296" Type="http://schemas.openxmlformats.org/officeDocument/2006/relationships/customXml" Target="../ink/ink2188.xml"/><Relationship Id="rId300" Type="http://schemas.openxmlformats.org/officeDocument/2006/relationships/customXml" Target="../ink/ink2190.xml"/><Relationship Id="rId60" Type="http://schemas.openxmlformats.org/officeDocument/2006/relationships/customXml" Target="../ink/ink2070.xml"/><Relationship Id="rId81" Type="http://schemas.openxmlformats.org/officeDocument/2006/relationships/image" Target="../media/image1948.png"/><Relationship Id="rId135" Type="http://schemas.openxmlformats.org/officeDocument/2006/relationships/image" Target="../media/image1975.png"/><Relationship Id="rId156" Type="http://schemas.openxmlformats.org/officeDocument/2006/relationships/customXml" Target="../ink/ink2118.xml"/><Relationship Id="rId177" Type="http://schemas.openxmlformats.org/officeDocument/2006/relationships/image" Target="../media/image1996.png"/><Relationship Id="rId198" Type="http://schemas.openxmlformats.org/officeDocument/2006/relationships/customXml" Target="../ink/ink2139.xml"/><Relationship Id="rId202" Type="http://schemas.openxmlformats.org/officeDocument/2006/relationships/customXml" Target="../ink/ink2141.xml"/><Relationship Id="rId223" Type="http://schemas.openxmlformats.org/officeDocument/2006/relationships/image" Target="../media/image2019.png"/><Relationship Id="rId244" Type="http://schemas.openxmlformats.org/officeDocument/2006/relationships/customXml" Target="../ink/ink2162.xml"/><Relationship Id="rId18" Type="http://schemas.openxmlformats.org/officeDocument/2006/relationships/customXml" Target="../ink/ink2049.xml"/><Relationship Id="rId39" Type="http://schemas.openxmlformats.org/officeDocument/2006/relationships/image" Target="../media/image1927.png"/><Relationship Id="rId265" Type="http://schemas.openxmlformats.org/officeDocument/2006/relationships/image" Target="../media/image2040.png"/><Relationship Id="rId286" Type="http://schemas.openxmlformats.org/officeDocument/2006/relationships/customXml" Target="../ink/ink2183.xml"/><Relationship Id="rId50" Type="http://schemas.openxmlformats.org/officeDocument/2006/relationships/customXml" Target="../ink/ink2065.xml"/><Relationship Id="rId104" Type="http://schemas.openxmlformats.org/officeDocument/2006/relationships/customXml" Target="../ink/ink2092.xml"/><Relationship Id="rId125" Type="http://schemas.openxmlformats.org/officeDocument/2006/relationships/image" Target="../media/image1970.png"/><Relationship Id="rId146" Type="http://schemas.openxmlformats.org/officeDocument/2006/relationships/customXml" Target="../ink/ink2113.xml"/><Relationship Id="rId167" Type="http://schemas.openxmlformats.org/officeDocument/2006/relationships/image" Target="../media/image1991.png"/><Relationship Id="rId188" Type="http://schemas.openxmlformats.org/officeDocument/2006/relationships/customXml" Target="../ink/ink2134.xml"/><Relationship Id="rId71" Type="http://schemas.openxmlformats.org/officeDocument/2006/relationships/image" Target="../media/image1943.png"/><Relationship Id="rId92" Type="http://schemas.openxmlformats.org/officeDocument/2006/relationships/customXml" Target="../ink/ink2086.xml"/><Relationship Id="rId213" Type="http://schemas.openxmlformats.org/officeDocument/2006/relationships/image" Target="../media/image2014.png"/><Relationship Id="rId234" Type="http://schemas.openxmlformats.org/officeDocument/2006/relationships/customXml" Target="../ink/ink2157.xml"/><Relationship Id="rId2" Type="http://schemas.openxmlformats.org/officeDocument/2006/relationships/customXml" Target="../ink/ink2041.xml"/><Relationship Id="rId29" Type="http://schemas.openxmlformats.org/officeDocument/2006/relationships/image" Target="../media/image1922.png"/><Relationship Id="rId255" Type="http://schemas.openxmlformats.org/officeDocument/2006/relationships/image" Target="../media/image2035.png"/><Relationship Id="rId276" Type="http://schemas.openxmlformats.org/officeDocument/2006/relationships/customXml" Target="../ink/ink2178.xml"/><Relationship Id="rId297" Type="http://schemas.openxmlformats.org/officeDocument/2006/relationships/image" Target="../media/image2056.png"/><Relationship Id="rId40" Type="http://schemas.openxmlformats.org/officeDocument/2006/relationships/customXml" Target="../ink/ink2060.xml"/><Relationship Id="rId115" Type="http://schemas.openxmlformats.org/officeDocument/2006/relationships/image" Target="../media/image1965.png"/><Relationship Id="rId136" Type="http://schemas.openxmlformats.org/officeDocument/2006/relationships/customXml" Target="../ink/ink2108.xml"/><Relationship Id="rId157" Type="http://schemas.openxmlformats.org/officeDocument/2006/relationships/image" Target="../media/image1986.png"/><Relationship Id="rId178" Type="http://schemas.openxmlformats.org/officeDocument/2006/relationships/customXml" Target="../ink/ink2129.xml"/><Relationship Id="rId301" Type="http://schemas.openxmlformats.org/officeDocument/2006/relationships/image" Target="../media/image2058.png"/><Relationship Id="rId61" Type="http://schemas.openxmlformats.org/officeDocument/2006/relationships/image" Target="../media/image1938.png"/><Relationship Id="rId82" Type="http://schemas.openxmlformats.org/officeDocument/2006/relationships/customXml" Target="../ink/ink2081.xml"/><Relationship Id="rId199" Type="http://schemas.openxmlformats.org/officeDocument/2006/relationships/image" Target="../media/image2007.png"/><Relationship Id="rId203" Type="http://schemas.openxmlformats.org/officeDocument/2006/relationships/image" Target="../media/image2009.png"/><Relationship Id="rId19" Type="http://schemas.openxmlformats.org/officeDocument/2006/relationships/image" Target="../media/image1917.png"/><Relationship Id="rId224" Type="http://schemas.openxmlformats.org/officeDocument/2006/relationships/customXml" Target="../ink/ink2152.xml"/><Relationship Id="rId245" Type="http://schemas.openxmlformats.org/officeDocument/2006/relationships/image" Target="../media/image2030.png"/><Relationship Id="rId266" Type="http://schemas.openxmlformats.org/officeDocument/2006/relationships/customXml" Target="../ink/ink2173.xml"/><Relationship Id="rId287" Type="http://schemas.openxmlformats.org/officeDocument/2006/relationships/image" Target="../media/image2051.png"/><Relationship Id="rId30" Type="http://schemas.openxmlformats.org/officeDocument/2006/relationships/customXml" Target="../ink/ink2055.xml"/><Relationship Id="rId105" Type="http://schemas.openxmlformats.org/officeDocument/2006/relationships/image" Target="../media/image1960.png"/><Relationship Id="rId126" Type="http://schemas.openxmlformats.org/officeDocument/2006/relationships/customXml" Target="../ink/ink2103.xml"/><Relationship Id="rId147" Type="http://schemas.openxmlformats.org/officeDocument/2006/relationships/image" Target="../media/image1981.png"/><Relationship Id="rId168" Type="http://schemas.openxmlformats.org/officeDocument/2006/relationships/customXml" Target="../ink/ink2124.xml"/><Relationship Id="rId51" Type="http://schemas.openxmlformats.org/officeDocument/2006/relationships/image" Target="../media/image1933.png"/><Relationship Id="rId72" Type="http://schemas.openxmlformats.org/officeDocument/2006/relationships/customXml" Target="../ink/ink2076.xml"/><Relationship Id="rId93" Type="http://schemas.openxmlformats.org/officeDocument/2006/relationships/image" Target="../media/image1954.png"/><Relationship Id="rId189" Type="http://schemas.openxmlformats.org/officeDocument/2006/relationships/image" Target="../media/image2002.png"/><Relationship Id="rId3" Type="http://schemas.openxmlformats.org/officeDocument/2006/relationships/image" Target="../media/image1909.png"/><Relationship Id="rId214" Type="http://schemas.openxmlformats.org/officeDocument/2006/relationships/customXml" Target="../ink/ink2147.xml"/><Relationship Id="rId235" Type="http://schemas.openxmlformats.org/officeDocument/2006/relationships/image" Target="../media/image2025.png"/><Relationship Id="rId256" Type="http://schemas.openxmlformats.org/officeDocument/2006/relationships/customXml" Target="../ink/ink2168.xml"/><Relationship Id="rId277" Type="http://schemas.openxmlformats.org/officeDocument/2006/relationships/image" Target="../media/image2046.png"/><Relationship Id="rId298" Type="http://schemas.openxmlformats.org/officeDocument/2006/relationships/customXml" Target="../ink/ink2189.xml"/><Relationship Id="rId116" Type="http://schemas.openxmlformats.org/officeDocument/2006/relationships/customXml" Target="../ink/ink2098.xml"/><Relationship Id="rId137" Type="http://schemas.openxmlformats.org/officeDocument/2006/relationships/image" Target="../media/image1976.png"/><Relationship Id="rId158" Type="http://schemas.openxmlformats.org/officeDocument/2006/relationships/customXml" Target="../ink/ink2119.xml"/><Relationship Id="rId302" Type="http://schemas.openxmlformats.org/officeDocument/2006/relationships/customXml" Target="../ink/ink2191.xml"/><Relationship Id="rId20" Type="http://schemas.openxmlformats.org/officeDocument/2006/relationships/customXml" Target="../ink/ink2050.xml"/><Relationship Id="rId41" Type="http://schemas.openxmlformats.org/officeDocument/2006/relationships/image" Target="../media/image1928.png"/><Relationship Id="rId62" Type="http://schemas.openxmlformats.org/officeDocument/2006/relationships/customXml" Target="../ink/ink2071.xml"/><Relationship Id="rId83" Type="http://schemas.openxmlformats.org/officeDocument/2006/relationships/image" Target="../media/image1949.png"/><Relationship Id="rId179" Type="http://schemas.openxmlformats.org/officeDocument/2006/relationships/image" Target="../media/image1997.png"/><Relationship Id="rId190" Type="http://schemas.openxmlformats.org/officeDocument/2006/relationships/customXml" Target="../ink/ink2135.xml"/><Relationship Id="rId204" Type="http://schemas.openxmlformats.org/officeDocument/2006/relationships/customXml" Target="../ink/ink2142.xml"/><Relationship Id="rId225" Type="http://schemas.openxmlformats.org/officeDocument/2006/relationships/image" Target="../media/image2020.png"/><Relationship Id="rId246" Type="http://schemas.openxmlformats.org/officeDocument/2006/relationships/customXml" Target="../ink/ink2163.xml"/><Relationship Id="rId267" Type="http://schemas.openxmlformats.org/officeDocument/2006/relationships/image" Target="../media/image2041.png"/><Relationship Id="rId288" Type="http://schemas.openxmlformats.org/officeDocument/2006/relationships/customXml" Target="../ink/ink2184.xml"/><Relationship Id="rId106" Type="http://schemas.openxmlformats.org/officeDocument/2006/relationships/customXml" Target="../ink/ink2093.xml"/><Relationship Id="rId127" Type="http://schemas.openxmlformats.org/officeDocument/2006/relationships/image" Target="../media/image1971.png"/><Relationship Id="rId10" Type="http://schemas.openxmlformats.org/officeDocument/2006/relationships/customXml" Target="../ink/ink2045.xml"/><Relationship Id="rId31" Type="http://schemas.openxmlformats.org/officeDocument/2006/relationships/image" Target="../media/image1923.png"/><Relationship Id="rId52" Type="http://schemas.openxmlformats.org/officeDocument/2006/relationships/customXml" Target="../ink/ink2066.xml"/><Relationship Id="rId73" Type="http://schemas.openxmlformats.org/officeDocument/2006/relationships/image" Target="../media/image1944.png"/><Relationship Id="rId94" Type="http://schemas.openxmlformats.org/officeDocument/2006/relationships/customXml" Target="../ink/ink2087.xml"/><Relationship Id="rId148" Type="http://schemas.openxmlformats.org/officeDocument/2006/relationships/customXml" Target="../ink/ink2114.xml"/><Relationship Id="rId169" Type="http://schemas.openxmlformats.org/officeDocument/2006/relationships/image" Target="../media/image1992.png"/><Relationship Id="rId4" Type="http://schemas.openxmlformats.org/officeDocument/2006/relationships/customXml" Target="../ink/ink2042.xml"/><Relationship Id="rId180" Type="http://schemas.openxmlformats.org/officeDocument/2006/relationships/customXml" Target="../ink/ink2130.xml"/><Relationship Id="rId215" Type="http://schemas.openxmlformats.org/officeDocument/2006/relationships/image" Target="../media/image2015.png"/><Relationship Id="rId236" Type="http://schemas.openxmlformats.org/officeDocument/2006/relationships/customXml" Target="../ink/ink2158.xml"/><Relationship Id="rId257" Type="http://schemas.openxmlformats.org/officeDocument/2006/relationships/image" Target="../media/image2036.png"/><Relationship Id="rId278" Type="http://schemas.openxmlformats.org/officeDocument/2006/relationships/customXml" Target="../ink/ink2179.xml"/><Relationship Id="rId303" Type="http://schemas.openxmlformats.org/officeDocument/2006/relationships/image" Target="../media/image2059.png"/><Relationship Id="rId42" Type="http://schemas.openxmlformats.org/officeDocument/2006/relationships/customXml" Target="../ink/ink2061.xml"/><Relationship Id="rId84" Type="http://schemas.openxmlformats.org/officeDocument/2006/relationships/customXml" Target="../ink/ink2082.xml"/><Relationship Id="rId138" Type="http://schemas.openxmlformats.org/officeDocument/2006/relationships/customXml" Target="../ink/ink2109.xml"/><Relationship Id="rId191" Type="http://schemas.openxmlformats.org/officeDocument/2006/relationships/image" Target="../media/image2003.png"/><Relationship Id="rId205" Type="http://schemas.openxmlformats.org/officeDocument/2006/relationships/image" Target="../media/image2010.png"/><Relationship Id="rId247" Type="http://schemas.openxmlformats.org/officeDocument/2006/relationships/image" Target="../media/image2031.png"/><Relationship Id="rId107" Type="http://schemas.openxmlformats.org/officeDocument/2006/relationships/image" Target="../media/image1961.png"/><Relationship Id="rId289" Type="http://schemas.openxmlformats.org/officeDocument/2006/relationships/image" Target="../media/image2052.png"/><Relationship Id="rId11" Type="http://schemas.openxmlformats.org/officeDocument/2006/relationships/image" Target="../media/image1913.png"/><Relationship Id="rId53" Type="http://schemas.openxmlformats.org/officeDocument/2006/relationships/image" Target="../media/image1934.png"/><Relationship Id="rId149" Type="http://schemas.openxmlformats.org/officeDocument/2006/relationships/image" Target="../media/image1982.png"/><Relationship Id="rId95" Type="http://schemas.openxmlformats.org/officeDocument/2006/relationships/image" Target="../media/image1955.png"/><Relationship Id="rId160" Type="http://schemas.openxmlformats.org/officeDocument/2006/relationships/customXml" Target="../ink/ink2120.xml"/><Relationship Id="rId216" Type="http://schemas.openxmlformats.org/officeDocument/2006/relationships/customXml" Target="../ink/ink2148.xml"/><Relationship Id="rId258" Type="http://schemas.openxmlformats.org/officeDocument/2006/relationships/customXml" Target="../ink/ink2169.xml"/><Relationship Id="rId22" Type="http://schemas.openxmlformats.org/officeDocument/2006/relationships/customXml" Target="../ink/ink2051.xml"/><Relationship Id="rId64" Type="http://schemas.openxmlformats.org/officeDocument/2006/relationships/customXml" Target="../ink/ink2072.xml"/><Relationship Id="rId118" Type="http://schemas.openxmlformats.org/officeDocument/2006/relationships/customXml" Target="../ink/ink2099.xml"/><Relationship Id="rId171" Type="http://schemas.openxmlformats.org/officeDocument/2006/relationships/image" Target="../media/image1993.png"/><Relationship Id="rId227" Type="http://schemas.openxmlformats.org/officeDocument/2006/relationships/image" Target="../media/image2021.png"/><Relationship Id="rId269" Type="http://schemas.openxmlformats.org/officeDocument/2006/relationships/image" Target="../media/image2042.png"/><Relationship Id="rId33" Type="http://schemas.openxmlformats.org/officeDocument/2006/relationships/image" Target="../media/image1924.png"/><Relationship Id="rId129" Type="http://schemas.openxmlformats.org/officeDocument/2006/relationships/image" Target="../media/image1972.png"/><Relationship Id="rId280" Type="http://schemas.openxmlformats.org/officeDocument/2006/relationships/customXml" Target="../ink/ink2180.xml"/><Relationship Id="rId75" Type="http://schemas.openxmlformats.org/officeDocument/2006/relationships/image" Target="../media/image1945.png"/><Relationship Id="rId140" Type="http://schemas.openxmlformats.org/officeDocument/2006/relationships/customXml" Target="../ink/ink2110.xml"/><Relationship Id="rId182" Type="http://schemas.openxmlformats.org/officeDocument/2006/relationships/customXml" Target="../ink/ink2131.xml"/><Relationship Id="rId6" Type="http://schemas.openxmlformats.org/officeDocument/2006/relationships/customXml" Target="../ink/ink2043.xml"/><Relationship Id="rId238" Type="http://schemas.openxmlformats.org/officeDocument/2006/relationships/customXml" Target="../ink/ink215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50.xml"/><Relationship Id="rId299" Type="http://schemas.openxmlformats.org/officeDocument/2006/relationships/customXml" Target="../ink/ink2343.xml"/><Relationship Id="rId21" Type="http://schemas.openxmlformats.org/officeDocument/2006/relationships/customXml" Target="../ink/ink2202.xml"/><Relationship Id="rId63" Type="http://schemas.openxmlformats.org/officeDocument/2006/relationships/customXml" Target="../ink/ink2223.xml"/><Relationship Id="rId159" Type="http://schemas.openxmlformats.org/officeDocument/2006/relationships/customXml" Target="../ink/ink2271.xml"/><Relationship Id="rId324" Type="http://schemas.openxmlformats.org/officeDocument/2006/relationships/image" Target="../media/image2218.png"/><Relationship Id="rId170" Type="http://schemas.openxmlformats.org/officeDocument/2006/relationships/image" Target="../media/image2144.png"/><Relationship Id="rId226" Type="http://schemas.openxmlformats.org/officeDocument/2006/relationships/image" Target="../media/image2170.png"/><Relationship Id="rId268" Type="http://schemas.openxmlformats.org/officeDocument/2006/relationships/image" Target="../media/image2191.png"/><Relationship Id="rId32" Type="http://schemas.openxmlformats.org/officeDocument/2006/relationships/image" Target="../media/image2075.png"/><Relationship Id="rId74" Type="http://schemas.openxmlformats.org/officeDocument/2006/relationships/image" Target="../media/image2096.png"/><Relationship Id="rId128" Type="http://schemas.openxmlformats.org/officeDocument/2006/relationships/image" Target="../media/image2123.png"/><Relationship Id="rId5" Type="http://schemas.openxmlformats.org/officeDocument/2006/relationships/customXml" Target="../ink/ink2194.xml"/><Relationship Id="rId181" Type="http://schemas.openxmlformats.org/officeDocument/2006/relationships/customXml" Target="../ink/ink2282.xml"/><Relationship Id="rId237" Type="http://schemas.openxmlformats.org/officeDocument/2006/relationships/customXml" Target="../ink/ink2312.xml"/><Relationship Id="rId279" Type="http://schemas.openxmlformats.org/officeDocument/2006/relationships/customXml" Target="../ink/ink2333.xml"/><Relationship Id="rId43" Type="http://schemas.openxmlformats.org/officeDocument/2006/relationships/customXml" Target="../ink/ink2213.xml"/><Relationship Id="rId139" Type="http://schemas.openxmlformats.org/officeDocument/2006/relationships/customXml" Target="../ink/ink2261.xml"/><Relationship Id="rId290" Type="http://schemas.openxmlformats.org/officeDocument/2006/relationships/image" Target="../media/image2202.png"/><Relationship Id="rId304" Type="http://schemas.openxmlformats.org/officeDocument/2006/relationships/customXml" Target="../ink/ink2346.xml"/><Relationship Id="rId85" Type="http://schemas.openxmlformats.org/officeDocument/2006/relationships/customXml" Target="../ink/ink2234.xml"/><Relationship Id="rId150" Type="http://schemas.openxmlformats.org/officeDocument/2006/relationships/image" Target="../media/image2134.png"/><Relationship Id="rId192" Type="http://schemas.openxmlformats.org/officeDocument/2006/relationships/customXml" Target="../ink/ink2289.xml"/><Relationship Id="rId206" Type="http://schemas.openxmlformats.org/officeDocument/2006/relationships/image" Target="../media/image2160.png"/><Relationship Id="rId248" Type="http://schemas.openxmlformats.org/officeDocument/2006/relationships/image" Target="../media/image2181.png"/><Relationship Id="rId12" Type="http://schemas.openxmlformats.org/officeDocument/2006/relationships/image" Target="../media/image2065.png"/><Relationship Id="rId108" Type="http://schemas.openxmlformats.org/officeDocument/2006/relationships/image" Target="../media/image2113.png"/><Relationship Id="rId315" Type="http://schemas.openxmlformats.org/officeDocument/2006/relationships/customXml" Target="../ink/ink2352.xml"/><Relationship Id="rId54" Type="http://schemas.openxmlformats.org/officeDocument/2006/relationships/image" Target="../media/image2086.png"/><Relationship Id="rId96" Type="http://schemas.openxmlformats.org/officeDocument/2006/relationships/image" Target="../media/image2107.png"/><Relationship Id="rId161" Type="http://schemas.openxmlformats.org/officeDocument/2006/relationships/customXml" Target="../ink/ink2272.xml"/><Relationship Id="rId217" Type="http://schemas.openxmlformats.org/officeDocument/2006/relationships/customXml" Target="../ink/ink2302.xml"/><Relationship Id="rId259" Type="http://schemas.openxmlformats.org/officeDocument/2006/relationships/customXml" Target="../ink/ink2323.xml"/><Relationship Id="rId23" Type="http://schemas.openxmlformats.org/officeDocument/2006/relationships/customXml" Target="../ink/ink2203.xml"/><Relationship Id="rId119" Type="http://schemas.openxmlformats.org/officeDocument/2006/relationships/customXml" Target="../ink/ink2251.xml"/><Relationship Id="rId270" Type="http://schemas.openxmlformats.org/officeDocument/2006/relationships/image" Target="../media/image2192.png"/><Relationship Id="rId65" Type="http://schemas.openxmlformats.org/officeDocument/2006/relationships/customXml" Target="../ink/ink2224.xml"/><Relationship Id="rId130" Type="http://schemas.openxmlformats.org/officeDocument/2006/relationships/image" Target="../media/image2124.png"/><Relationship Id="rId172" Type="http://schemas.openxmlformats.org/officeDocument/2006/relationships/image" Target="../media/image2145.png"/><Relationship Id="rId228" Type="http://schemas.openxmlformats.org/officeDocument/2006/relationships/image" Target="../media/image2171.png"/><Relationship Id="rId281" Type="http://schemas.openxmlformats.org/officeDocument/2006/relationships/customXml" Target="../ink/ink2334.xml"/><Relationship Id="rId34" Type="http://schemas.openxmlformats.org/officeDocument/2006/relationships/image" Target="../media/image2076.png"/><Relationship Id="rId55" Type="http://schemas.openxmlformats.org/officeDocument/2006/relationships/customXml" Target="../ink/ink2219.xml"/><Relationship Id="rId76" Type="http://schemas.openxmlformats.org/officeDocument/2006/relationships/image" Target="../media/image2097.png"/><Relationship Id="rId97" Type="http://schemas.openxmlformats.org/officeDocument/2006/relationships/customXml" Target="../ink/ink2240.xml"/><Relationship Id="rId120" Type="http://schemas.openxmlformats.org/officeDocument/2006/relationships/image" Target="../media/image2119.png"/><Relationship Id="rId141" Type="http://schemas.openxmlformats.org/officeDocument/2006/relationships/customXml" Target="../ink/ink2262.xml"/><Relationship Id="rId7" Type="http://schemas.openxmlformats.org/officeDocument/2006/relationships/customXml" Target="../ink/ink2195.xml"/><Relationship Id="rId162" Type="http://schemas.openxmlformats.org/officeDocument/2006/relationships/image" Target="../media/image2140.png"/><Relationship Id="rId183" Type="http://schemas.openxmlformats.org/officeDocument/2006/relationships/customXml" Target="../ink/ink2284.xml"/><Relationship Id="rId218" Type="http://schemas.openxmlformats.org/officeDocument/2006/relationships/image" Target="../media/image2166.png"/><Relationship Id="rId239" Type="http://schemas.openxmlformats.org/officeDocument/2006/relationships/customXml" Target="../ink/ink2313.xml"/><Relationship Id="rId250" Type="http://schemas.openxmlformats.org/officeDocument/2006/relationships/image" Target="../media/image2182.png"/><Relationship Id="rId271" Type="http://schemas.openxmlformats.org/officeDocument/2006/relationships/customXml" Target="../ink/ink2329.xml"/><Relationship Id="rId292" Type="http://schemas.openxmlformats.org/officeDocument/2006/relationships/image" Target="../media/image2203.png"/><Relationship Id="rId306" Type="http://schemas.openxmlformats.org/officeDocument/2006/relationships/customXml" Target="../ink/ink2347.xml"/><Relationship Id="rId24" Type="http://schemas.openxmlformats.org/officeDocument/2006/relationships/image" Target="../media/image2071.png"/><Relationship Id="rId45" Type="http://schemas.openxmlformats.org/officeDocument/2006/relationships/customXml" Target="../ink/ink2214.xml"/><Relationship Id="rId66" Type="http://schemas.openxmlformats.org/officeDocument/2006/relationships/image" Target="../media/image2092.png"/><Relationship Id="rId87" Type="http://schemas.openxmlformats.org/officeDocument/2006/relationships/customXml" Target="../ink/ink2235.xml"/><Relationship Id="rId110" Type="http://schemas.openxmlformats.org/officeDocument/2006/relationships/image" Target="../media/image2114.png"/><Relationship Id="rId131" Type="http://schemas.openxmlformats.org/officeDocument/2006/relationships/customXml" Target="../ink/ink2257.xml"/><Relationship Id="rId152" Type="http://schemas.openxmlformats.org/officeDocument/2006/relationships/image" Target="../media/image2135.png"/><Relationship Id="rId173" Type="http://schemas.openxmlformats.org/officeDocument/2006/relationships/customXml" Target="../ink/ink2278.xml"/><Relationship Id="rId194" Type="http://schemas.openxmlformats.org/officeDocument/2006/relationships/customXml" Target="../ink/ink2290.xml"/><Relationship Id="rId208" Type="http://schemas.openxmlformats.org/officeDocument/2006/relationships/image" Target="../media/image2161.png"/><Relationship Id="rId229" Type="http://schemas.openxmlformats.org/officeDocument/2006/relationships/customXml" Target="../ink/ink2308.xml"/><Relationship Id="rId240" Type="http://schemas.openxmlformats.org/officeDocument/2006/relationships/image" Target="../media/image2177.png"/><Relationship Id="rId261" Type="http://schemas.openxmlformats.org/officeDocument/2006/relationships/customXml" Target="../ink/ink2324.xml"/><Relationship Id="rId14" Type="http://schemas.openxmlformats.org/officeDocument/2006/relationships/image" Target="../media/image2066.png"/><Relationship Id="rId35" Type="http://schemas.openxmlformats.org/officeDocument/2006/relationships/customXml" Target="../ink/ink2209.xml"/><Relationship Id="rId56" Type="http://schemas.openxmlformats.org/officeDocument/2006/relationships/image" Target="../media/image2087.png"/><Relationship Id="rId77" Type="http://schemas.openxmlformats.org/officeDocument/2006/relationships/customXml" Target="../ink/ink2230.xml"/><Relationship Id="rId100" Type="http://schemas.openxmlformats.org/officeDocument/2006/relationships/image" Target="../media/image2109.png"/><Relationship Id="rId282" Type="http://schemas.openxmlformats.org/officeDocument/2006/relationships/image" Target="../media/image2198.png"/><Relationship Id="rId317" Type="http://schemas.openxmlformats.org/officeDocument/2006/relationships/customXml" Target="../ink/ink2353.xml"/><Relationship Id="rId8" Type="http://schemas.openxmlformats.org/officeDocument/2006/relationships/image" Target="../media/image2063.png"/><Relationship Id="rId98" Type="http://schemas.openxmlformats.org/officeDocument/2006/relationships/image" Target="../media/image2108.png"/><Relationship Id="rId121" Type="http://schemas.openxmlformats.org/officeDocument/2006/relationships/customXml" Target="../ink/ink2252.xml"/><Relationship Id="rId142" Type="http://schemas.openxmlformats.org/officeDocument/2006/relationships/image" Target="../media/image2130.png"/><Relationship Id="rId163" Type="http://schemas.openxmlformats.org/officeDocument/2006/relationships/customXml" Target="../ink/ink2273.xml"/><Relationship Id="rId184" Type="http://schemas.openxmlformats.org/officeDocument/2006/relationships/image" Target="../media/image2150.png"/><Relationship Id="rId219" Type="http://schemas.openxmlformats.org/officeDocument/2006/relationships/customXml" Target="../ink/ink2303.xml"/><Relationship Id="rId230" Type="http://schemas.openxmlformats.org/officeDocument/2006/relationships/image" Target="../media/image2172.png"/><Relationship Id="rId251" Type="http://schemas.openxmlformats.org/officeDocument/2006/relationships/customXml" Target="../ink/ink2319.xml"/><Relationship Id="rId25" Type="http://schemas.openxmlformats.org/officeDocument/2006/relationships/customXml" Target="../ink/ink2204.xml"/><Relationship Id="rId46" Type="http://schemas.openxmlformats.org/officeDocument/2006/relationships/image" Target="../media/image2082.png"/><Relationship Id="rId67" Type="http://schemas.openxmlformats.org/officeDocument/2006/relationships/customXml" Target="../ink/ink2225.xml"/><Relationship Id="rId272" Type="http://schemas.openxmlformats.org/officeDocument/2006/relationships/image" Target="../media/image2193.png"/><Relationship Id="rId293" Type="http://schemas.openxmlformats.org/officeDocument/2006/relationships/customXml" Target="../ink/ink2340.xml"/><Relationship Id="rId307" Type="http://schemas.openxmlformats.org/officeDocument/2006/relationships/image" Target="../media/image2210.png"/><Relationship Id="rId88" Type="http://schemas.openxmlformats.org/officeDocument/2006/relationships/image" Target="../media/image2103.png"/><Relationship Id="rId111" Type="http://schemas.openxmlformats.org/officeDocument/2006/relationships/customXml" Target="../ink/ink2247.xml"/><Relationship Id="rId132" Type="http://schemas.openxmlformats.org/officeDocument/2006/relationships/image" Target="../media/image2125.png"/><Relationship Id="rId153" Type="http://schemas.openxmlformats.org/officeDocument/2006/relationships/customXml" Target="../ink/ink2268.xml"/><Relationship Id="rId174" Type="http://schemas.openxmlformats.org/officeDocument/2006/relationships/image" Target="../media/image2146.png"/><Relationship Id="rId195" Type="http://schemas.openxmlformats.org/officeDocument/2006/relationships/image" Target="../media/image2155.png"/><Relationship Id="rId209" Type="http://schemas.openxmlformats.org/officeDocument/2006/relationships/customXml" Target="../ink/ink2298.xml"/><Relationship Id="rId220" Type="http://schemas.openxmlformats.org/officeDocument/2006/relationships/image" Target="../media/image2167.png"/><Relationship Id="rId241" Type="http://schemas.openxmlformats.org/officeDocument/2006/relationships/customXml" Target="../ink/ink2314.xml"/><Relationship Id="rId15" Type="http://schemas.openxmlformats.org/officeDocument/2006/relationships/customXml" Target="../ink/ink2199.xml"/><Relationship Id="rId36" Type="http://schemas.openxmlformats.org/officeDocument/2006/relationships/image" Target="../media/image2077.png"/><Relationship Id="rId57" Type="http://schemas.openxmlformats.org/officeDocument/2006/relationships/customXml" Target="../ink/ink2220.xml"/><Relationship Id="rId262" Type="http://schemas.openxmlformats.org/officeDocument/2006/relationships/image" Target="../media/image2188.png"/><Relationship Id="rId283" Type="http://schemas.openxmlformats.org/officeDocument/2006/relationships/customXml" Target="../ink/ink2335.xml"/><Relationship Id="rId318" Type="http://schemas.openxmlformats.org/officeDocument/2006/relationships/image" Target="../media/image2215.png"/><Relationship Id="rId78" Type="http://schemas.openxmlformats.org/officeDocument/2006/relationships/image" Target="../media/image2098.png"/><Relationship Id="rId99" Type="http://schemas.openxmlformats.org/officeDocument/2006/relationships/customXml" Target="../ink/ink2241.xml"/><Relationship Id="rId101" Type="http://schemas.openxmlformats.org/officeDocument/2006/relationships/customXml" Target="../ink/ink2242.xml"/><Relationship Id="rId122" Type="http://schemas.openxmlformats.org/officeDocument/2006/relationships/image" Target="../media/image2120.png"/><Relationship Id="rId143" Type="http://schemas.openxmlformats.org/officeDocument/2006/relationships/customXml" Target="../ink/ink2263.xml"/><Relationship Id="rId164" Type="http://schemas.openxmlformats.org/officeDocument/2006/relationships/image" Target="../media/image2141.png"/><Relationship Id="rId185" Type="http://schemas.openxmlformats.org/officeDocument/2006/relationships/customXml" Target="../ink/ink2285.xml"/><Relationship Id="rId9" Type="http://schemas.openxmlformats.org/officeDocument/2006/relationships/customXml" Target="../ink/ink2196.xml"/><Relationship Id="rId210" Type="http://schemas.openxmlformats.org/officeDocument/2006/relationships/image" Target="../media/image2162.png"/><Relationship Id="rId26" Type="http://schemas.openxmlformats.org/officeDocument/2006/relationships/image" Target="../media/image2072.png"/><Relationship Id="rId231" Type="http://schemas.openxmlformats.org/officeDocument/2006/relationships/customXml" Target="../ink/ink2309.xml"/><Relationship Id="rId252" Type="http://schemas.openxmlformats.org/officeDocument/2006/relationships/image" Target="../media/image2183.png"/><Relationship Id="rId273" Type="http://schemas.openxmlformats.org/officeDocument/2006/relationships/customXml" Target="../ink/ink2330.xml"/><Relationship Id="rId294" Type="http://schemas.openxmlformats.org/officeDocument/2006/relationships/image" Target="../media/image2204.png"/><Relationship Id="rId308" Type="http://schemas.openxmlformats.org/officeDocument/2006/relationships/customXml" Target="../ink/ink2348.xml"/><Relationship Id="rId47" Type="http://schemas.openxmlformats.org/officeDocument/2006/relationships/customXml" Target="../ink/ink2215.xml"/><Relationship Id="rId68" Type="http://schemas.openxmlformats.org/officeDocument/2006/relationships/image" Target="../media/image2093.png"/><Relationship Id="rId89" Type="http://schemas.openxmlformats.org/officeDocument/2006/relationships/customXml" Target="../ink/ink2236.xml"/><Relationship Id="rId112" Type="http://schemas.openxmlformats.org/officeDocument/2006/relationships/image" Target="../media/image2115.png"/><Relationship Id="rId133" Type="http://schemas.openxmlformats.org/officeDocument/2006/relationships/customXml" Target="../ink/ink2258.xml"/><Relationship Id="rId154" Type="http://schemas.openxmlformats.org/officeDocument/2006/relationships/image" Target="../media/image2136.png"/><Relationship Id="rId175" Type="http://schemas.openxmlformats.org/officeDocument/2006/relationships/customXml" Target="../ink/ink2279.xml"/><Relationship Id="rId196" Type="http://schemas.openxmlformats.org/officeDocument/2006/relationships/customXml" Target="../ink/ink2291.xml"/><Relationship Id="rId200" Type="http://schemas.openxmlformats.org/officeDocument/2006/relationships/image" Target="../media/image2157.png"/><Relationship Id="rId16" Type="http://schemas.openxmlformats.org/officeDocument/2006/relationships/image" Target="../media/image2067.png"/><Relationship Id="rId221" Type="http://schemas.openxmlformats.org/officeDocument/2006/relationships/customXml" Target="../ink/ink2304.xml"/><Relationship Id="rId242" Type="http://schemas.openxmlformats.org/officeDocument/2006/relationships/image" Target="../media/image2178.png"/><Relationship Id="rId263" Type="http://schemas.openxmlformats.org/officeDocument/2006/relationships/customXml" Target="../ink/ink2325.xml"/><Relationship Id="rId284" Type="http://schemas.openxmlformats.org/officeDocument/2006/relationships/image" Target="../media/image2199.png"/><Relationship Id="rId319" Type="http://schemas.openxmlformats.org/officeDocument/2006/relationships/customXml" Target="../ink/ink2354.xml"/><Relationship Id="rId37" Type="http://schemas.openxmlformats.org/officeDocument/2006/relationships/customXml" Target="../ink/ink2210.xml"/><Relationship Id="rId58" Type="http://schemas.openxmlformats.org/officeDocument/2006/relationships/image" Target="../media/image2088.png"/><Relationship Id="rId79" Type="http://schemas.openxmlformats.org/officeDocument/2006/relationships/customXml" Target="../ink/ink2231.xml"/><Relationship Id="rId102" Type="http://schemas.openxmlformats.org/officeDocument/2006/relationships/image" Target="../media/image2110.png"/><Relationship Id="rId123" Type="http://schemas.openxmlformats.org/officeDocument/2006/relationships/customXml" Target="../ink/ink2253.xml"/><Relationship Id="rId144" Type="http://schemas.openxmlformats.org/officeDocument/2006/relationships/image" Target="../media/image2131.png"/><Relationship Id="rId90" Type="http://schemas.openxmlformats.org/officeDocument/2006/relationships/image" Target="../media/image2104.png"/><Relationship Id="rId165" Type="http://schemas.openxmlformats.org/officeDocument/2006/relationships/customXml" Target="../ink/ink2274.xml"/><Relationship Id="rId186" Type="http://schemas.openxmlformats.org/officeDocument/2006/relationships/customXml" Target="../ink/ink2286.xml"/><Relationship Id="rId211" Type="http://schemas.openxmlformats.org/officeDocument/2006/relationships/customXml" Target="../ink/ink2299.xml"/><Relationship Id="rId232" Type="http://schemas.openxmlformats.org/officeDocument/2006/relationships/image" Target="../media/image2173.png"/><Relationship Id="rId253" Type="http://schemas.openxmlformats.org/officeDocument/2006/relationships/customXml" Target="../ink/ink2320.xml"/><Relationship Id="rId274" Type="http://schemas.openxmlformats.org/officeDocument/2006/relationships/image" Target="../media/image2194.png"/><Relationship Id="rId295" Type="http://schemas.openxmlformats.org/officeDocument/2006/relationships/customXml" Target="../ink/ink2341.xml"/><Relationship Id="rId309" Type="http://schemas.openxmlformats.org/officeDocument/2006/relationships/image" Target="../media/image2211.png"/><Relationship Id="rId27" Type="http://schemas.openxmlformats.org/officeDocument/2006/relationships/customXml" Target="../ink/ink2205.xml"/><Relationship Id="rId48" Type="http://schemas.openxmlformats.org/officeDocument/2006/relationships/image" Target="../media/image2083.png"/><Relationship Id="rId69" Type="http://schemas.openxmlformats.org/officeDocument/2006/relationships/customXml" Target="../ink/ink2226.xml"/><Relationship Id="rId113" Type="http://schemas.openxmlformats.org/officeDocument/2006/relationships/customXml" Target="../ink/ink2248.xml"/><Relationship Id="rId134" Type="http://schemas.openxmlformats.org/officeDocument/2006/relationships/image" Target="../media/image2126.png"/><Relationship Id="rId320" Type="http://schemas.openxmlformats.org/officeDocument/2006/relationships/image" Target="../media/image2216.png"/><Relationship Id="rId80" Type="http://schemas.openxmlformats.org/officeDocument/2006/relationships/image" Target="../media/image2099.png"/><Relationship Id="rId155" Type="http://schemas.openxmlformats.org/officeDocument/2006/relationships/customXml" Target="../ink/ink2269.xml"/><Relationship Id="rId176" Type="http://schemas.openxmlformats.org/officeDocument/2006/relationships/image" Target="../media/image2147.png"/><Relationship Id="rId197" Type="http://schemas.openxmlformats.org/officeDocument/2006/relationships/customXml" Target="../ink/ink2292.xml"/><Relationship Id="rId201" Type="http://schemas.openxmlformats.org/officeDocument/2006/relationships/customXml" Target="../ink/ink2294.xml"/><Relationship Id="rId222" Type="http://schemas.openxmlformats.org/officeDocument/2006/relationships/image" Target="../media/image2168.png"/><Relationship Id="rId243" Type="http://schemas.openxmlformats.org/officeDocument/2006/relationships/customXml" Target="../ink/ink2315.xml"/><Relationship Id="rId264" Type="http://schemas.openxmlformats.org/officeDocument/2006/relationships/image" Target="../media/image2189.png"/><Relationship Id="rId285" Type="http://schemas.openxmlformats.org/officeDocument/2006/relationships/customXml" Target="../ink/ink2336.xml"/><Relationship Id="rId17" Type="http://schemas.openxmlformats.org/officeDocument/2006/relationships/customXml" Target="../ink/ink2200.xml"/><Relationship Id="rId38" Type="http://schemas.openxmlformats.org/officeDocument/2006/relationships/image" Target="../media/image2078.png"/><Relationship Id="rId59" Type="http://schemas.openxmlformats.org/officeDocument/2006/relationships/customXml" Target="../ink/ink2221.xml"/><Relationship Id="rId103" Type="http://schemas.openxmlformats.org/officeDocument/2006/relationships/customXml" Target="../ink/ink2243.xml"/><Relationship Id="rId124" Type="http://schemas.openxmlformats.org/officeDocument/2006/relationships/image" Target="../media/image2121.png"/><Relationship Id="rId310" Type="http://schemas.openxmlformats.org/officeDocument/2006/relationships/customXml" Target="../ink/ink2349.xml"/><Relationship Id="rId70" Type="http://schemas.openxmlformats.org/officeDocument/2006/relationships/image" Target="../media/image2094.png"/><Relationship Id="rId91" Type="http://schemas.openxmlformats.org/officeDocument/2006/relationships/customXml" Target="../ink/ink2237.xml"/><Relationship Id="rId145" Type="http://schemas.openxmlformats.org/officeDocument/2006/relationships/customXml" Target="../ink/ink2264.xml"/><Relationship Id="rId166" Type="http://schemas.openxmlformats.org/officeDocument/2006/relationships/image" Target="../media/image2142.png"/><Relationship Id="rId187" Type="http://schemas.openxmlformats.org/officeDocument/2006/relationships/image" Target="../media/image215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63.png"/><Relationship Id="rId233" Type="http://schemas.openxmlformats.org/officeDocument/2006/relationships/customXml" Target="../ink/ink2310.xml"/><Relationship Id="rId254" Type="http://schemas.openxmlformats.org/officeDocument/2006/relationships/image" Target="../media/image2184.png"/><Relationship Id="rId28" Type="http://schemas.openxmlformats.org/officeDocument/2006/relationships/image" Target="../media/image2073.png"/><Relationship Id="rId49" Type="http://schemas.openxmlformats.org/officeDocument/2006/relationships/customXml" Target="../ink/ink2216.xml"/><Relationship Id="rId114" Type="http://schemas.openxmlformats.org/officeDocument/2006/relationships/image" Target="../media/image2116.png"/><Relationship Id="rId275" Type="http://schemas.openxmlformats.org/officeDocument/2006/relationships/customXml" Target="../ink/ink2331.xml"/><Relationship Id="rId296" Type="http://schemas.openxmlformats.org/officeDocument/2006/relationships/image" Target="../media/image2205.png"/><Relationship Id="rId300" Type="http://schemas.openxmlformats.org/officeDocument/2006/relationships/customXml" Target="../ink/ink2344.xml"/><Relationship Id="rId60" Type="http://schemas.openxmlformats.org/officeDocument/2006/relationships/image" Target="../media/image2089.png"/><Relationship Id="rId81" Type="http://schemas.openxmlformats.org/officeDocument/2006/relationships/customXml" Target="../ink/ink2232.xml"/><Relationship Id="rId135" Type="http://schemas.openxmlformats.org/officeDocument/2006/relationships/customXml" Target="../ink/ink2259.xml"/><Relationship Id="rId156" Type="http://schemas.openxmlformats.org/officeDocument/2006/relationships/image" Target="../media/image2137.png"/><Relationship Id="rId177" Type="http://schemas.openxmlformats.org/officeDocument/2006/relationships/customXml" Target="../ink/ink2280.xml"/><Relationship Id="rId198" Type="http://schemas.openxmlformats.org/officeDocument/2006/relationships/image" Target="../media/image2156.png"/><Relationship Id="rId321" Type="http://schemas.openxmlformats.org/officeDocument/2006/relationships/customXml" Target="../ink/ink2355.xml"/><Relationship Id="rId202" Type="http://schemas.openxmlformats.org/officeDocument/2006/relationships/image" Target="../media/image2158.png"/><Relationship Id="rId223" Type="http://schemas.openxmlformats.org/officeDocument/2006/relationships/customXml" Target="../ink/ink2305.xml"/><Relationship Id="rId244" Type="http://schemas.openxmlformats.org/officeDocument/2006/relationships/image" Target="../media/image2179.png"/><Relationship Id="rId18" Type="http://schemas.openxmlformats.org/officeDocument/2006/relationships/image" Target="../media/image2068.png"/><Relationship Id="rId39" Type="http://schemas.openxmlformats.org/officeDocument/2006/relationships/customXml" Target="../ink/ink2211.xml"/><Relationship Id="rId265" Type="http://schemas.openxmlformats.org/officeDocument/2006/relationships/customXml" Target="../ink/ink2326.xml"/><Relationship Id="rId286" Type="http://schemas.openxmlformats.org/officeDocument/2006/relationships/image" Target="../media/image2200.png"/><Relationship Id="rId50" Type="http://schemas.openxmlformats.org/officeDocument/2006/relationships/image" Target="../media/image2084.png"/><Relationship Id="rId104" Type="http://schemas.openxmlformats.org/officeDocument/2006/relationships/image" Target="../media/image2111.png"/><Relationship Id="rId125" Type="http://schemas.openxmlformats.org/officeDocument/2006/relationships/customXml" Target="../ink/ink2254.xml"/><Relationship Id="rId146" Type="http://schemas.openxmlformats.org/officeDocument/2006/relationships/image" Target="../media/image2132.png"/><Relationship Id="rId167" Type="http://schemas.openxmlformats.org/officeDocument/2006/relationships/customXml" Target="../ink/ink2275.xml"/><Relationship Id="rId188" Type="http://schemas.openxmlformats.org/officeDocument/2006/relationships/customXml" Target="../ink/ink2287.xml"/><Relationship Id="rId311" Type="http://schemas.openxmlformats.org/officeDocument/2006/relationships/customXml" Target="../ink/ink2350.xml"/><Relationship Id="rId71" Type="http://schemas.openxmlformats.org/officeDocument/2006/relationships/customXml" Target="../ink/ink2227.xml"/><Relationship Id="rId92" Type="http://schemas.openxmlformats.org/officeDocument/2006/relationships/image" Target="../media/image2105.png"/><Relationship Id="rId213" Type="http://schemas.openxmlformats.org/officeDocument/2006/relationships/customXml" Target="../ink/ink2300.xml"/><Relationship Id="rId234" Type="http://schemas.openxmlformats.org/officeDocument/2006/relationships/image" Target="../media/image2174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206.xml"/><Relationship Id="rId255" Type="http://schemas.openxmlformats.org/officeDocument/2006/relationships/customXml" Target="../ink/ink2321.xml"/><Relationship Id="rId276" Type="http://schemas.openxmlformats.org/officeDocument/2006/relationships/image" Target="../media/image2195.png"/><Relationship Id="rId297" Type="http://schemas.openxmlformats.org/officeDocument/2006/relationships/customXml" Target="../ink/ink2342.xml"/><Relationship Id="rId40" Type="http://schemas.openxmlformats.org/officeDocument/2006/relationships/image" Target="../media/image2079.png"/><Relationship Id="rId115" Type="http://schemas.openxmlformats.org/officeDocument/2006/relationships/customXml" Target="../ink/ink2249.xml"/><Relationship Id="rId136" Type="http://schemas.openxmlformats.org/officeDocument/2006/relationships/image" Target="../media/image2127.png"/><Relationship Id="rId157" Type="http://schemas.openxmlformats.org/officeDocument/2006/relationships/customXml" Target="../ink/ink2270.xml"/><Relationship Id="rId178" Type="http://schemas.openxmlformats.org/officeDocument/2006/relationships/image" Target="../media/image2148.png"/><Relationship Id="rId301" Type="http://schemas.openxmlformats.org/officeDocument/2006/relationships/image" Target="../media/image2207.png"/><Relationship Id="rId322" Type="http://schemas.openxmlformats.org/officeDocument/2006/relationships/image" Target="../media/image2217.png"/><Relationship Id="rId61" Type="http://schemas.openxmlformats.org/officeDocument/2006/relationships/customXml" Target="../ink/ink2222.xml"/><Relationship Id="rId82" Type="http://schemas.openxmlformats.org/officeDocument/2006/relationships/image" Target="../media/image2100.png"/><Relationship Id="rId199" Type="http://schemas.openxmlformats.org/officeDocument/2006/relationships/customXml" Target="../ink/ink2293.xml"/><Relationship Id="rId203" Type="http://schemas.openxmlformats.org/officeDocument/2006/relationships/customXml" Target="../ink/ink2295.xml"/><Relationship Id="rId19" Type="http://schemas.openxmlformats.org/officeDocument/2006/relationships/customXml" Target="../ink/ink2201.xml"/><Relationship Id="rId224" Type="http://schemas.openxmlformats.org/officeDocument/2006/relationships/image" Target="../media/image2169.png"/><Relationship Id="rId245" Type="http://schemas.openxmlformats.org/officeDocument/2006/relationships/customXml" Target="../ink/ink2316.xml"/><Relationship Id="rId266" Type="http://schemas.openxmlformats.org/officeDocument/2006/relationships/image" Target="../media/image2190.png"/><Relationship Id="rId287" Type="http://schemas.openxmlformats.org/officeDocument/2006/relationships/customXml" Target="../ink/ink2337.xml"/><Relationship Id="rId30" Type="http://schemas.openxmlformats.org/officeDocument/2006/relationships/image" Target="../media/image2074.png"/><Relationship Id="rId105" Type="http://schemas.openxmlformats.org/officeDocument/2006/relationships/customXml" Target="../ink/ink2244.xml"/><Relationship Id="rId126" Type="http://schemas.openxmlformats.org/officeDocument/2006/relationships/image" Target="../media/image2122.png"/><Relationship Id="rId147" Type="http://schemas.openxmlformats.org/officeDocument/2006/relationships/customXml" Target="../ink/ink2265.xml"/><Relationship Id="rId168" Type="http://schemas.openxmlformats.org/officeDocument/2006/relationships/image" Target="../media/image2143.png"/><Relationship Id="rId312" Type="http://schemas.openxmlformats.org/officeDocument/2006/relationships/image" Target="../media/image2212.png"/><Relationship Id="rId51" Type="http://schemas.openxmlformats.org/officeDocument/2006/relationships/customXml" Target="../ink/ink2217.xml"/><Relationship Id="rId72" Type="http://schemas.openxmlformats.org/officeDocument/2006/relationships/image" Target="../media/image2095.png"/><Relationship Id="rId93" Type="http://schemas.openxmlformats.org/officeDocument/2006/relationships/customXml" Target="../ink/ink2238.xml"/><Relationship Id="rId189" Type="http://schemas.openxmlformats.org/officeDocument/2006/relationships/image" Target="../media/image2152.png"/><Relationship Id="rId3" Type="http://schemas.openxmlformats.org/officeDocument/2006/relationships/customXml" Target="../ink/ink2193.xml"/><Relationship Id="rId214" Type="http://schemas.openxmlformats.org/officeDocument/2006/relationships/image" Target="../media/image2164.png"/><Relationship Id="rId235" Type="http://schemas.openxmlformats.org/officeDocument/2006/relationships/customXml" Target="../ink/ink2311.xml"/><Relationship Id="rId256" Type="http://schemas.openxmlformats.org/officeDocument/2006/relationships/image" Target="../media/image2185.png"/><Relationship Id="rId277" Type="http://schemas.openxmlformats.org/officeDocument/2006/relationships/customXml" Target="../ink/ink2332.xml"/><Relationship Id="rId298" Type="http://schemas.openxmlformats.org/officeDocument/2006/relationships/image" Target="../media/image2206.png"/><Relationship Id="rId116" Type="http://schemas.openxmlformats.org/officeDocument/2006/relationships/image" Target="../media/image2117.png"/><Relationship Id="rId137" Type="http://schemas.openxmlformats.org/officeDocument/2006/relationships/customXml" Target="../ink/ink2260.xml"/><Relationship Id="rId158" Type="http://schemas.openxmlformats.org/officeDocument/2006/relationships/image" Target="../media/image2138.png"/><Relationship Id="rId302" Type="http://schemas.openxmlformats.org/officeDocument/2006/relationships/customXml" Target="../ink/ink2345.xml"/><Relationship Id="rId323" Type="http://schemas.openxmlformats.org/officeDocument/2006/relationships/customXml" Target="../ink/ink2356.xml"/><Relationship Id="rId20" Type="http://schemas.openxmlformats.org/officeDocument/2006/relationships/image" Target="../media/image2069.png"/><Relationship Id="rId41" Type="http://schemas.openxmlformats.org/officeDocument/2006/relationships/customXml" Target="../ink/ink2212.xml"/><Relationship Id="rId62" Type="http://schemas.openxmlformats.org/officeDocument/2006/relationships/image" Target="../media/image2090.png"/><Relationship Id="rId83" Type="http://schemas.openxmlformats.org/officeDocument/2006/relationships/customXml" Target="../ink/ink2233.xml"/><Relationship Id="rId179" Type="http://schemas.openxmlformats.org/officeDocument/2006/relationships/customXml" Target="../ink/ink2281.xml"/><Relationship Id="rId190" Type="http://schemas.openxmlformats.org/officeDocument/2006/relationships/customXml" Target="../ink/ink2288.xml"/><Relationship Id="rId204" Type="http://schemas.openxmlformats.org/officeDocument/2006/relationships/image" Target="../media/image2159.png"/><Relationship Id="rId225" Type="http://schemas.openxmlformats.org/officeDocument/2006/relationships/customXml" Target="../ink/ink2306.xml"/><Relationship Id="rId246" Type="http://schemas.openxmlformats.org/officeDocument/2006/relationships/image" Target="../media/image2180.png"/><Relationship Id="rId267" Type="http://schemas.openxmlformats.org/officeDocument/2006/relationships/customXml" Target="../ink/ink2327.xml"/><Relationship Id="rId288" Type="http://schemas.openxmlformats.org/officeDocument/2006/relationships/image" Target="../media/image2201.png"/><Relationship Id="rId106" Type="http://schemas.openxmlformats.org/officeDocument/2006/relationships/image" Target="../media/image2112.png"/><Relationship Id="rId127" Type="http://schemas.openxmlformats.org/officeDocument/2006/relationships/customXml" Target="../ink/ink2255.xml"/><Relationship Id="rId313" Type="http://schemas.openxmlformats.org/officeDocument/2006/relationships/customXml" Target="../ink/ink2351.xml"/><Relationship Id="rId10" Type="http://schemas.openxmlformats.org/officeDocument/2006/relationships/image" Target="../media/image2064.png"/><Relationship Id="rId31" Type="http://schemas.openxmlformats.org/officeDocument/2006/relationships/customXml" Target="../ink/ink2207.xml"/><Relationship Id="rId52" Type="http://schemas.openxmlformats.org/officeDocument/2006/relationships/image" Target="../media/image2085.png"/><Relationship Id="rId73" Type="http://schemas.openxmlformats.org/officeDocument/2006/relationships/customXml" Target="../ink/ink2228.xml"/><Relationship Id="rId94" Type="http://schemas.openxmlformats.org/officeDocument/2006/relationships/image" Target="../media/image2106.png"/><Relationship Id="rId148" Type="http://schemas.openxmlformats.org/officeDocument/2006/relationships/image" Target="../media/image2133.png"/><Relationship Id="rId169" Type="http://schemas.openxmlformats.org/officeDocument/2006/relationships/customXml" Target="../ink/ink2276.xml"/><Relationship Id="rId4" Type="http://schemas.openxmlformats.org/officeDocument/2006/relationships/image" Target="../media/image2061.png"/><Relationship Id="rId180" Type="http://schemas.openxmlformats.org/officeDocument/2006/relationships/image" Target="../media/image2149.png"/><Relationship Id="rId215" Type="http://schemas.openxmlformats.org/officeDocument/2006/relationships/customXml" Target="../ink/ink2301.xml"/><Relationship Id="rId236" Type="http://schemas.openxmlformats.org/officeDocument/2006/relationships/image" Target="../media/image2175.png"/><Relationship Id="rId257" Type="http://schemas.openxmlformats.org/officeDocument/2006/relationships/customXml" Target="../ink/ink2322.xml"/><Relationship Id="rId278" Type="http://schemas.openxmlformats.org/officeDocument/2006/relationships/image" Target="../media/image2196.png"/><Relationship Id="rId303" Type="http://schemas.openxmlformats.org/officeDocument/2006/relationships/image" Target="../media/image2208.png"/><Relationship Id="rId42" Type="http://schemas.openxmlformats.org/officeDocument/2006/relationships/image" Target="../media/image2080.png"/><Relationship Id="rId84" Type="http://schemas.openxmlformats.org/officeDocument/2006/relationships/image" Target="../media/image2101.png"/><Relationship Id="rId138" Type="http://schemas.openxmlformats.org/officeDocument/2006/relationships/image" Target="../media/image2128.png"/><Relationship Id="rId191" Type="http://schemas.openxmlformats.org/officeDocument/2006/relationships/image" Target="../media/image2153.png"/><Relationship Id="rId205" Type="http://schemas.openxmlformats.org/officeDocument/2006/relationships/customXml" Target="../ink/ink2296.xml"/><Relationship Id="rId247" Type="http://schemas.openxmlformats.org/officeDocument/2006/relationships/customXml" Target="../ink/ink2317.xml"/><Relationship Id="rId107" Type="http://schemas.openxmlformats.org/officeDocument/2006/relationships/customXml" Target="../ink/ink2245.xml"/><Relationship Id="rId289" Type="http://schemas.openxmlformats.org/officeDocument/2006/relationships/customXml" Target="../ink/ink2338.xml"/><Relationship Id="rId11" Type="http://schemas.openxmlformats.org/officeDocument/2006/relationships/customXml" Target="../ink/ink2197.xml"/><Relationship Id="rId53" Type="http://schemas.openxmlformats.org/officeDocument/2006/relationships/customXml" Target="../ink/ink2218.xml"/><Relationship Id="rId149" Type="http://schemas.openxmlformats.org/officeDocument/2006/relationships/customXml" Target="../ink/ink2266.xml"/><Relationship Id="rId314" Type="http://schemas.openxmlformats.org/officeDocument/2006/relationships/image" Target="../media/image2213.png"/><Relationship Id="rId95" Type="http://schemas.openxmlformats.org/officeDocument/2006/relationships/customXml" Target="../ink/ink2239.xml"/><Relationship Id="rId160" Type="http://schemas.openxmlformats.org/officeDocument/2006/relationships/image" Target="../media/image2139.png"/><Relationship Id="rId216" Type="http://schemas.openxmlformats.org/officeDocument/2006/relationships/image" Target="../media/image2165.png"/><Relationship Id="rId258" Type="http://schemas.openxmlformats.org/officeDocument/2006/relationships/image" Target="../media/image2186.png"/><Relationship Id="rId22" Type="http://schemas.openxmlformats.org/officeDocument/2006/relationships/image" Target="../media/image2070.png"/><Relationship Id="rId64" Type="http://schemas.openxmlformats.org/officeDocument/2006/relationships/image" Target="../media/image2091.png"/><Relationship Id="rId118" Type="http://schemas.openxmlformats.org/officeDocument/2006/relationships/image" Target="../media/image2118.png"/><Relationship Id="rId171" Type="http://schemas.openxmlformats.org/officeDocument/2006/relationships/customXml" Target="../ink/ink2277.xml"/><Relationship Id="rId227" Type="http://schemas.openxmlformats.org/officeDocument/2006/relationships/customXml" Target="../ink/ink2307.xml"/><Relationship Id="rId269" Type="http://schemas.openxmlformats.org/officeDocument/2006/relationships/customXml" Target="../ink/ink2328.xml"/><Relationship Id="rId33" Type="http://schemas.openxmlformats.org/officeDocument/2006/relationships/customXml" Target="../ink/ink2208.xml"/><Relationship Id="rId129" Type="http://schemas.openxmlformats.org/officeDocument/2006/relationships/customXml" Target="../ink/ink2256.xml"/><Relationship Id="rId280" Type="http://schemas.openxmlformats.org/officeDocument/2006/relationships/image" Target="../media/image2197.png"/><Relationship Id="rId75" Type="http://schemas.openxmlformats.org/officeDocument/2006/relationships/customXml" Target="../ink/ink2229.xml"/><Relationship Id="rId140" Type="http://schemas.openxmlformats.org/officeDocument/2006/relationships/image" Target="../media/image2129.png"/><Relationship Id="rId182" Type="http://schemas.openxmlformats.org/officeDocument/2006/relationships/customXml" Target="../ink/ink2283.xml"/><Relationship Id="rId6" Type="http://schemas.openxmlformats.org/officeDocument/2006/relationships/image" Target="../media/image2062.png"/><Relationship Id="rId238" Type="http://schemas.openxmlformats.org/officeDocument/2006/relationships/image" Target="../media/image2176.png"/><Relationship Id="rId291" Type="http://schemas.openxmlformats.org/officeDocument/2006/relationships/customXml" Target="../ink/ink2339.xml"/><Relationship Id="rId305" Type="http://schemas.openxmlformats.org/officeDocument/2006/relationships/image" Target="../media/image2209.png"/><Relationship Id="rId44" Type="http://schemas.openxmlformats.org/officeDocument/2006/relationships/image" Target="../media/image2081.png"/><Relationship Id="rId86" Type="http://schemas.openxmlformats.org/officeDocument/2006/relationships/image" Target="../media/image2102.png"/><Relationship Id="rId151" Type="http://schemas.openxmlformats.org/officeDocument/2006/relationships/customXml" Target="../ink/ink2267.xml"/><Relationship Id="rId193" Type="http://schemas.openxmlformats.org/officeDocument/2006/relationships/image" Target="../media/image2154.png"/><Relationship Id="rId207" Type="http://schemas.openxmlformats.org/officeDocument/2006/relationships/customXml" Target="../ink/ink2297.xml"/><Relationship Id="rId249" Type="http://schemas.openxmlformats.org/officeDocument/2006/relationships/customXml" Target="../ink/ink2318.xml"/><Relationship Id="rId13" Type="http://schemas.openxmlformats.org/officeDocument/2006/relationships/customXml" Target="../ink/ink2198.xml"/><Relationship Id="rId109" Type="http://schemas.openxmlformats.org/officeDocument/2006/relationships/customXml" Target="../ink/ink2246.xml"/><Relationship Id="rId260" Type="http://schemas.openxmlformats.org/officeDocument/2006/relationships/image" Target="../media/image2187.png"/><Relationship Id="rId316" Type="http://schemas.openxmlformats.org/officeDocument/2006/relationships/image" Target="../media/image221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4.xml"/><Relationship Id="rId21" Type="http://schemas.openxmlformats.org/officeDocument/2006/relationships/customXml" Target="../ink/ink2366.xml"/><Relationship Id="rId324" Type="http://schemas.openxmlformats.org/officeDocument/2006/relationships/image" Target="../media/image2378.png"/><Relationship Id="rId531" Type="http://schemas.openxmlformats.org/officeDocument/2006/relationships/image" Target="../media/image2480.png"/><Relationship Id="rId170" Type="http://schemas.openxmlformats.org/officeDocument/2006/relationships/image" Target="../media/image2301.png"/><Relationship Id="rId268" Type="http://schemas.openxmlformats.org/officeDocument/2006/relationships/image" Target="../media/image2350.png"/><Relationship Id="rId475" Type="http://schemas.openxmlformats.org/officeDocument/2006/relationships/image" Target="../media/image2452.png"/><Relationship Id="rId32" Type="http://schemas.openxmlformats.org/officeDocument/2006/relationships/image" Target="../media/image2233.png"/><Relationship Id="rId128" Type="http://schemas.openxmlformats.org/officeDocument/2006/relationships/image" Target="../media/image2280.png"/><Relationship Id="rId335" Type="http://schemas.openxmlformats.org/officeDocument/2006/relationships/customXml" Target="../ink/ink2523.xml"/><Relationship Id="rId542" Type="http://schemas.openxmlformats.org/officeDocument/2006/relationships/customXml" Target="../ink/ink2627.xml"/><Relationship Id="rId181" Type="http://schemas.openxmlformats.org/officeDocument/2006/relationships/customXml" Target="../ink/ink2446.xml"/><Relationship Id="rId402" Type="http://schemas.openxmlformats.org/officeDocument/2006/relationships/image" Target="../media/image2417.png"/><Relationship Id="rId279" Type="http://schemas.openxmlformats.org/officeDocument/2006/relationships/customXml" Target="../ink/ink2495.xml"/><Relationship Id="rId486" Type="http://schemas.openxmlformats.org/officeDocument/2006/relationships/customXml" Target="../ink/ink2599.xml"/><Relationship Id="rId43" Type="http://schemas.openxmlformats.org/officeDocument/2006/relationships/customXml" Target="../ink/ink2377.xml"/><Relationship Id="rId139" Type="http://schemas.openxmlformats.org/officeDocument/2006/relationships/customXml" Target="../ink/ink2425.xml"/><Relationship Id="rId346" Type="http://schemas.openxmlformats.org/officeDocument/2006/relationships/image" Target="../media/image2389.png"/><Relationship Id="rId553" Type="http://schemas.openxmlformats.org/officeDocument/2006/relationships/image" Target="../media/image2491.png"/><Relationship Id="rId192" Type="http://schemas.openxmlformats.org/officeDocument/2006/relationships/image" Target="../media/image2312.png"/><Relationship Id="rId206" Type="http://schemas.openxmlformats.org/officeDocument/2006/relationships/image" Target="../media/image2319.png"/><Relationship Id="rId413" Type="http://schemas.openxmlformats.org/officeDocument/2006/relationships/customXml" Target="../ink/ink2562.xml"/><Relationship Id="rId497" Type="http://schemas.openxmlformats.org/officeDocument/2006/relationships/image" Target="../media/image2463.png"/><Relationship Id="rId357" Type="http://schemas.openxmlformats.org/officeDocument/2006/relationships/customXml" Target="../ink/ink2534.xml"/><Relationship Id="rId54" Type="http://schemas.openxmlformats.org/officeDocument/2006/relationships/image" Target="../media/image2244.png"/><Relationship Id="rId217" Type="http://schemas.openxmlformats.org/officeDocument/2006/relationships/customXml" Target="../ink/ink2464.xml"/><Relationship Id="rId259" Type="http://schemas.openxmlformats.org/officeDocument/2006/relationships/customXml" Target="../ink/ink2485.xml"/><Relationship Id="rId424" Type="http://schemas.openxmlformats.org/officeDocument/2006/relationships/image" Target="../media/image2428.png"/><Relationship Id="rId466" Type="http://schemas.openxmlformats.org/officeDocument/2006/relationships/customXml" Target="../ink/ink2589.xml"/><Relationship Id="rId23" Type="http://schemas.openxmlformats.org/officeDocument/2006/relationships/customXml" Target="../ink/ink2367.xml"/><Relationship Id="rId119" Type="http://schemas.openxmlformats.org/officeDocument/2006/relationships/customXml" Target="../ink/ink2415.xml"/><Relationship Id="rId270" Type="http://schemas.openxmlformats.org/officeDocument/2006/relationships/image" Target="../media/image2351.png"/><Relationship Id="rId326" Type="http://schemas.openxmlformats.org/officeDocument/2006/relationships/image" Target="../media/image2379.png"/><Relationship Id="rId533" Type="http://schemas.openxmlformats.org/officeDocument/2006/relationships/image" Target="../media/image2481.png"/><Relationship Id="rId65" Type="http://schemas.openxmlformats.org/officeDocument/2006/relationships/customXml" Target="../ink/ink2388.xml"/><Relationship Id="rId130" Type="http://schemas.openxmlformats.org/officeDocument/2006/relationships/image" Target="../media/image2281.png"/><Relationship Id="rId368" Type="http://schemas.openxmlformats.org/officeDocument/2006/relationships/image" Target="../media/image2400.png"/><Relationship Id="rId172" Type="http://schemas.openxmlformats.org/officeDocument/2006/relationships/image" Target="../media/image2302.png"/><Relationship Id="rId228" Type="http://schemas.openxmlformats.org/officeDocument/2006/relationships/image" Target="../media/image2330.png"/><Relationship Id="rId435" Type="http://schemas.openxmlformats.org/officeDocument/2006/relationships/customXml" Target="../ink/ink2573.xml"/><Relationship Id="rId477" Type="http://schemas.openxmlformats.org/officeDocument/2006/relationships/image" Target="../media/image2453.png"/><Relationship Id="rId281" Type="http://schemas.openxmlformats.org/officeDocument/2006/relationships/customXml" Target="../ink/ink2496.xml"/><Relationship Id="rId337" Type="http://schemas.openxmlformats.org/officeDocument/2006/relationships/customXml" Target="../ink/ink2524.xml"/><Relationship Id="rId502" Type="http://schemas.openxmlformats.org/officeDocument/2006/relationships/customXml" Target="../ink/ink2607.xml"/><Relationship Id="rId34" Type="http://schemas.openxmlformats.org/officeDocument/2006/relationships/image" Target="../media/image2234.png"/><Relationship Id="rId76" Type="http://schemas.openxmlformats.org/officeDocument/2006/relationships/image" Target="../media/image2254.png"/><Relationship Id="rId141" Type="http://schemas.openxmlformats.org/officeDocument/2006/relationships/customXml" Target="../ink/ink2426.xml"/><Relationship Id="rId379" Type="http://schemas.openxmlformats.org/officeDocument/2006/relationships/customXml" Target="../ink/ink2545.xml"/><Relationship Id="rId544" Type="http://schemas.openxmlformats.org/officeDocument/2006/relationships/customXml" Target="../ink/ink2628.xml"/><Relationship Id="rId7" Type="http://schemas.openxmlformats.org/officeDocument/2006/relationships/customXml" Target="../ink/ink2359.xml"/><Relationship Id="rId183" Type="http://schemas.openxmlformats.org/officeDocument/2006/relationships/customXml" Target="../ink/ink2447.xml"/><Relationship Id="rId239" Type="http://schemas.openxmlformats.org/officeDocument/2006/relationships/customXml" Target="../ink/ink2475.xml"/><Relationship Id="rId390" Type="http://schemas.openxmlformats.org/officeDocument/2006/relationships/image" Target="../media/image2411.png"/><Relationship Id="rId404" Type="http://schemas.openxmlformats.org/officeDocument/2006/relationships/image" Target="../media/image2418.png"/><Relationship Id="rId446" Type="http://schemas.openxmlformats.org/officeDocument/2006/relationships/image" Target="../media/image2439.png"/><Relationship Id="rId250" Type="http://schemas.openxmlformats.org/officeDocument/2006/relationships/image" Target="../media/image2341.png"/><Relationship Id="rId292" Type="http://schemas.openxmlformats.org/officeDocument/2006/relationships/image" Target="../media/image2362.png"/><Relationship Id="rId306" Type="http://schemas.openxmlformats.org/officeDocument/2006/relationships/image" Target="../media/image2369.png"/><Relationship Id="rId488" Type="http://schemas.openxmlformats.org/officeDocument/2006/relationships/customXml" Target="../ink/ink2600.xml"/><Relationship Id="rId45" Type="http://schemas.openxmlformats.org/officeDocument/2006/relationships/customXml" Target="../ink/ink2378.xml"/><Relationship Id="rId87" Type="http://schemas.openxmlformats.org/officeDocument/2006/relationships/customXml" Target="../ink/ink2399.xml"/><Relationship Id="rId110" Type="http://schemas.openxmlformats.org/officeDocument/2006/relationships/image" Target="../media/image2271.png"/><Relationship Id="rId348" Type="http://schemas.openxmlformats.org/officeDocument/2006/relationships/image" Target="../media/image2390.png"/><Relationship Id="rId513" Type="http://schemas.openxmlformats.org/officeDocument/2006/relationships/image" Target="../media/image2471.png"/><Relationship Id="rId555" Type="http://schemas.openxmlformats.org/officeDocument/2006/relationships/image" Target="../media/image2492.png"/><Relationship Id="rId152" Type="http://schemas.openxmlformats.org/officeDocument/2006/relationships/image" Target="../media/image2292.png"/><Relationship Id="rId194" Type="http://schemas.openxmlformats.org/officeDocument/2006/relationships/image" Target="../media/image2313.png"/><Relationship Id="rId208" Type="http://schemas.openxmlformats.org/officeDocument/2006/relationships/image" Target="../media/image2320.png"/><Relationship Id="rId415" Type="http://schemas.openxmlformats.org/officeDocument/2006/relationships/customXml" Target="../ink/ink2563.xml"/><Relationship Id="rId457" Type="http://schemas.openxmlformats.org/officeDocument/2006/relationships/image" Target="../media/image2444.png"/><Relationship Id="rId261" Type="http://schemas.openxmlformats.org/officeDocument/2006/relationships/customXml" Target="../ink/ink2486.xml"/><Relationship Id="rId499" Type="http://schemas.openxmlformats.org/officeDocument/2006/relationships/image" Target="../media/image2464.png"/><Relationship Id="rId14" Type="http://schemas.openxmlformats.org/officeDocument/2006/relationships/image" Target="../media/image2224.png"/><Relationship Id="rId56" Type="http://schemas.openxmlformats.org/officeDocument/2006/relationships/image" Target="../media/image2245.png"/><Relationship Id="rId317" Type="http://schemas.openxmlformats.org/officeDocument/2006/relationships/customXml" Target="../ink/ink2514.xml"/><Relationship Id="rId359" Type="http://schemas.openxmlformats.org/officeDocument/2006/relationships/customXml" Target="../ink/ink2535.xml"/><Relationship Id="rId524" Type="http://schemas.openxmlformats.org/officeDocument/2006/relationships/customXml" Target="../ink/ink2618.xml"/><Relationship Id="rId98" Type="http://schemas.openxmlformats.org/officeDocument/2006/relationships/image" Target="../media/image2265.png"/><Relationship Id="rId121" Type="http://schemas.openxmlformats.org/officeDocument/2006/relationships/customXml" Target="../ink/ink2416.xml"/><Relationship Id="rId163" Type="http://schemas.openxmlformats.org/officeDocument/2006/relationships/customXml" Target="../ink/ink2437.xml"/><Relationship Id="rId219" Type="http://schemas.openxmlformats.org/officeDocument/2006/relationships/customXml" Target="../ink/ink2465.xml"/><Relationship Id="rId370" Type="http://schemas.openxmlformats.org/officeDocument/2006/relationships/image" Target="../media/image2401.png"/><Relationship Id="rId426" Type="http://schemas.openxmlformats.org/officeDocument/2006/relationships/image" Target="../media/image2429.png"/><Relationship Id="rId230" Type="http://schemas.openxmlformats.org/officeDocument/2006/relationships/image" Target="../media/image2331.png"/><Relationship Id="rId468" Type="http://schemas.openxmlformats.org/officeDocument/2006/relationships/customXml" Target="../ink/ink2590.xml"/><Relationship Id="rId25" Type="http://schemas.openxmlformats.org/officeDocument/2006/relationships/customXml" Target="../ink/ink2368.xml"/><Relationship Id="rId67" Type="http://schemas.openxmlformats.org/officeDocument/2006/relationships/customXml" Target="../ink/ink2389.xml"/><Relationship Id="rId272" Type="http://schemas.openxmlformats.org/officeDocument/2006/relationships/image" Target="../media/image2352.png"/><Relationship Id="rId328" Type="http://schemas.openxmlformats.org/officeDocument/2006/relationships/image" Target="../media/image2380.png"/><Relationship Id="rId535" Type="http://schemas.openxmlformats.org/officeDocument/2006/relationships/image" Target="../media/image2482.png"/><Relationship Id="rId132" Type="http://schemas.openxmlformats.org/officeDocument/2006/relationships/image" Target="../media/image2282.png"/><Relationship Id="rId174" Type="http://schemas.openxmlformats.org/officeDocument/2006/relationships/image" Target="../media/image2303.png"/><Relationship Id="rId381" Type="http://schemas.openxmlformats.org/officeDocument/2006/relationships/customXml" Target="../ink/ink2546.xml"/><Relationship Id="rId241" Type="http://schemas.openxmlformats.org/officeDocument/2006/relationships/customXml" Target="../ink/ink2476.xml"/><Relationship Id="rId437" Type="http://schemas.openxmlformats.org/officeDocument/2006/relationships/customXml" Target="../ink/ink2574.xml"/><Relationship Id="rId479" Type="http://schemas.openxmlformats.org/officeDocument/2006/relationships/image" Target="../media/image2454.png"/><Relationship Id="rId36" Type="http://schemas.openxmlformats.org/officeDocument/2006/relationships/image" Target="../media/image2235.png"/><Relationship Id="rId283" Type="http://schemas.openxmlformats.org/officeDocument/2006/relationships/customXml" Target="../ink/ink2497.xml"/><Relationship Id="rId339" Type="http://schemas.openxmlformats.org/officeDocument/2006/relationships/customXml" Target="../ink/ink2525.xml"/><Relationship Id="rId490" Type="http://schemas.openxmlformats.org/officeDocument/2006/relationships/customXml" Target="../ink/ink2601.xml"/><Relationship Id="rId504" Type="http://schemas.openxmlformats.org/officeDocument/2006/relationships/customXml" Target="../ink/ink2608.xml"/><Relationship Id="rId546" Type="http://schemas.openxmlformats.org/officeDocument/2006/relationships/customXml" Target="../ink/ink2629.xml"/><Relationship Id="rId78" Type="http://schemas.openxmlformats.org/officeDocument/2006/relationships/image" Target="../media/image2255.png"/><Relationship Id="rId101" Type="http://schemas.openxmlformats.org/officeDocument/2006/relationships/customXml" Target="../ink/ink2406.xml"/><Relationship Id="rId143" Type="http://schemas.openxmlformats.org/officeDocument/2006/relationships/customXml" Target="../ink/ink2427.xml"/><Relationship Id="rId185" Type="http://schemas.openxmlformats.org/officeDocument/2006/relationships/customXml" Target="../ink/ink2448.xml"/><Relationship Id="rId350" Type="http://schemas.openxmlformats.org/officeDocument/2006/relationships/image" Target="../media/image2391.png"/><Relationship Id="rId406" Type="http://schemas.openxmlformats.org/officeDocument/2006/relationships/image" Target="../media/image2419.png"/><Relationship Id="rId9" Type="http://schemas.openxmlformats.org/officeDocument/2006/relationships/customXml" Target="../ink/ink2360.xml"/><Relationship Id="rId210" Type="http://schemas.openxmlformats.org/officeDocument/2006/relationships/image" Target="../media/image2321.png"/><Relationship Id="rId392" Type="http://schemas.openxmlformats.org/officeDocument/2006/relationships/image" Target="../media/image2412.png"/><Relationship Id="rId448" Type="http://schemas.openxmlformats.org/officeDocument/2006/relationships/image" Target="../media/image2440.png"/><Relationship Id="rId252" Type="http://schemas.openxmlformats.org/officeDocument/2006/relationships/image" Target="../media/image2342.png"/><Relationship Id="rId294" Type="http://schemas.openxmlformats.org/officeDocument/2006/relationships/image" Target="../media/image2363.png"/><Relationship Id="rId308" Type="http://schemas.openxmlformats.org/officeDocument/2006/relationships/image" Target="../media/image2370.png"/><Relationship Id="rId515" Type="http://schemas.openxmlformats.org/officeDocument/2006/relationships/image" Target="../media/image2472.png"/><Relationship Id="rId47" Type="http://schemas.openxmlformats.org/officeDocument/2006/relationships/customXml" Target="../ink/ink2379.xml"/><Relationship Id="rId89" Type="http://schemas.openxmlformats.org/officeDocument/2006/relationships/customXml" Target="../ink/ink2400.xml"/><Relationship Id="rId112" Type="http://schemas.openxmlformats.org/officeDocument/2006/relationships/image" Target="../media/image2272.png"/><Relationship Id="rId154" Type="http://schemas.openxmlformats.org/officeDocument/2006/relationships/image" Target="../media/image2293.png"/><Relationship Id="rId361" Type="http://schemas.openxmlformats.org/officeDocument/2006/relationships/customXml" Target="../ink/ink2536.xml"/><Relationship Id="rId557" Type="http://schemas.openxmlformats.org/officeDocument/2006/relationships/image" Target="../media/image2493.png"/><Relationship Id="rId196" Type="http://schemas.openxmlformats.org/officeDocument/2006/relationships/image" Target="../media/image2314.png"/><Relationship Id="rId417" Type="http://schemas.openxmlformats.org/officeDocument/2006/relationships/customXml" Target="../ink/ink2564.xml"/><Relationship Id="rId459" Type="http://schemas.openxmlformats.org/officeDocument/2006/relationships/image" Target="../media/image2445.png"/><Relationship Id="rId16" Type="http://schemas.openxmlformats.org/officeDocument/2006/relationships/image" Target="../media/image2225.png"/><Relationship Id="rId221" Type="http://schemas.openxmlformats.org/officeDocument/2006/relationships/customXml" Target="../ink/ink2466.xml"/><Relationship Id="rId263" Type="http://schemas.openxmlformats.org/officeDocument/2006/relationships/customXml" Target="../ink/ink2487.xml"/><Relationship Id="rId319" Type="http://schemas.openxmlformats.org/officeDocument/2006/relationships/customXml" Target="../ink/ink2515.xml"/><Relationship Id="rId470" Type="http://schemas.openxmlformats.org/officeDocument/2006/relationships/customXml" Target="../ink/ink2591.xml"/><Relationship Id="rId526" Type="http://schemas.openxmlformats.org/officeDocument/2006/relationships/customXml" Target="../ink/ink2619.xml"/><Relationship Id="rId58" Type="http://schemas.openxmlformats.org/officeDocument/2006/relationships/image" Target="../media/image2246.png"/><Relationship Id="rId123" Type="http://schemas.openxmlformats.org/officeDocument/2006/relationships/customXml" Target="../ink/ink2417.xml"/><Relationship Id="rId330" Type="http://schemas.openxmlformats.org/officeDocument/2006/relationships/image" Target="../media/image2381.png"/><Relationship Id="rId165" Type="http://schemas.openxmlformats.org/officeDocument/2006/relationships/customXml" Target="../ink/ink2438.xml"/><Relationship Id="rId372" Type="http://schemas.openxmlformats.org/officeDocument/2006/relationships/image" Target="../media/image2402.png"/><Relationship Id="rId428" Type="http://schemas.openxmlformats.org/officeDocument/2006/relationships/image" Target="../media/image2430.png"/><Relationship Id="rId232" Type="http://schemas.openxmlformats.org/officeDocument/2006/relationships/image" Target="../media/image2332.png"/><Relationship Id="rId274" Type="http://schemas.openxmlformats.org/officeDocument/2006/relationships/image" Target="../media/image2353.png"/><Relationship Id="rId481" Type="http://schemas.openxmlformats.org/officeDocument/2006/relationships/image" Target="../media/image2455.png"/><Relationship Id="rId27" Type="http://schemas.openxmlformats.org/officeDocument/2006/relationships/customXml" Target="../ink/ink2369.xml"/><Relationship Id="rId69" Type="http://schemas.openxmlformats.org/officeDocument/2006/relationships/customXml" Target="../ink/ink2390.xml"/><Relationship Id="rId134" Type="http://schemas.openxmlformats.org/officeDocument/2006/relationships/image" Target="../media/image2283.png"/><Relationship Id="rId537" Type="http://schemas.openxmlformats.org/officeDocument/2006/relationships/image" Target="../media/image2483.png"/><Relationship Id="rId80" Type="http://schemas.openxmlformats.org/officeDocument/2006/relationships/image" Target="../media/image2256.png"/><Relationship Id="rId176" Type="http://schemas.openxmlformats.org/officeDocument/2006/relationships/image" Target="../media/image2304.png"/><Relationship Id="rId341" Type="http://schemas.openxmlformats.org/officeDocument/2006/relationships/customXml" Target="../ink/ink2526.xml"/><Relationship Id="rId383" Type="http://schemas.openxmlformats.org/officeDocument/2006/relationships/customXml" Target="../ink/ink2547.xml"/><Relationship Id="rId439" Type="http://schemas.openxmlformats.org/officeDocument/2006/relationships/customXml" Target="../ink/ink2575.xml"/><Relationship Id="rId201" Type="http://schemas.openxmlformats.org/officeDocument/2006/relationships/customXml" Target="../ink/ink2456.xml"/><Relationship Id="rId243" Type="http://schemas.openxmlformats.org/officeDocument/2006/relationships/customXml" Target="../ink/ink2477.xml"/><Relationship Id="rId285" Type="http://schemas.openxmlformats.org/officeDocument/2006/relationships/customXml" Target="../ink/ink2498.xml"/><Relationship Id="rId450" Type="http://schemas.openxmlformats.org/officeDocument/2006/relationships/image" Target="../media/image2441.png"/><Relationship Id="rId506" Type="http://schemas.openxmlformats.org/officeDocument/2006/relationships/customXml" Target="../ink/ink2609.xml"/><Relationship Id="rId38" Type="http://schemas.openxmlformats.org/officeDocument/2006/relationships/image" Target="../media/image2236.png"/><Relationship Id="rId103" Type="http://schemas.openxmlformats.org/officeDocument/2006/relationships/customXml" Target="../ink/ink2407.xml"/><Relationship Id="rId310" Type="http://schemas.openxmlformats.org/officeDocument/2006/relationships/image" Target="../media/image2371.png"/><Relationship Id="rId492" Type="http://schemas.openxmlformats.org/officeDocument/2006/relationships/customXml" Target="../ink/ink2602.xml"/><Relationship Id="rId548" Type="http://schemas.openxmlformats.org/officeDocument/2006/relationships/customXml" Target="../ink/ink2630.xml"/><Relationship Id="rId91" Type="http://schemas.openxmlformats.org/officeDocument/2006/relationships/customXml" Target="../ink/ink2401.xml"/><Relationship Id="rId145" Type="http://schemas.openxmlformats.org/officeDocument/2006/relationships/customXml" Target="../ink/ink2428.xml"/><Relationship Id="rId187" Type="http://schemas.openxmlformats.org/officeDocument/2006/relationships/customXml" Target="../ink/ink2449.xml"/><Relationship Id="rId352" Type="http://schemas.openxmlformats.org/officeDocument/2006/relationships/image" Target="../media/image2392.png"/><Relationship Id="rId394" Type="http://schemas.openxmlformats.org/officeDocument/2006/relationships/image" Target="../media/image2413.png"/><Relationship Id="rId408" Type="http://schemas.openxmlformats.org/officeDocument/2006/relationships/image" Target="../media/image2420.png"/><Relationship Id="rId212" Type="http://schemas.openxmlformats.org/officeDocument/2006/relationships/image" Target="../media/image2322.png"/><Relationship Id="rId254" Type="http://schemas.openxmlformats.org/officeDocument/2006/relationships/image" Target="../media/image2343.png"/><Relationship Id="rId49" Type="http://schemas.openxmlformats.org/officeDocument/2006/relationships/customXml" Target="../ink/ink2380.xml"/><Relationship Id="rId114" Type="http://schemas.openxmlformats.org/officeDocument/2006/relationships/image" Target="../media/image2273.png"/><Relationship Id="rId296" Type="http://schemas.openxmlformats.org/officeDocument/2006/relationships/image" Target="../media/image2364.png"/><Relationship Id="rId461" Type="http://schemas.openxmlformats.org/officeDocument/2006/relationships/image" Target="../media/image2446.png"/><Relationship Id="rId517" Type="http://schemas.openxmlformats.org/officeDocument/2006/relationships/image" Target="../media/image2473.png"/><Relationship Id="rId60" Type="http://schemas.openxmlformats.org/officeDocument/2006/relationships/image" Target="../media/image2247.png"/><Relationship Id="rId156" Type="http://schemas.openxmlformats.org/officeDocument/2006/relationships/image" Target="../media/image2294.png"/><Relationship Id="rId198" Type="http://schemas.openxmlformats.org/officeDocument/2006/relationships/image" Target="../media/image2315.png"/><Relationship Id="rId321" Type="http://schemas.openxmlformats.org/officeDocument/2006/relationships/customXml" Target="../ink/ink2516.xml"/><Relationship Id="rId363" Type="http://schemas.openxmlformats.org/officeDocument/2006/relationships/customXml" Target="../ink/ink2537.xml"/><Relationship Id="rId419" Type="http://schemas.openxmlformats.org/officeDocument/2006/relationships/customXml" Target="../ink/ink2565.xml"/><Relationship Id="rId223" Type="http://schemas.openxmlformats.org/officeDocument/2006/relationships/customXml" Target="../ink/ink2467.xml"/><Relationship Id="rId430" Type="http://schemas.openxmlformats.org/officeDocument/2006/relationships/image" Target="../media/image2431.png"/><Relationship Id="rId18" Type="http://schemas.openxmlformats.org/officeDocument/2006/relationships/image" Target="../media/image2226.png"/><Relationship Id="rId265" Type="http://schemas.openxmlformats.org/officeDocument/2006/relationships/customXml" Target="../ink/ink2488.xml"/><Relationship Id="rId472" Type="http://schemas.openxmlformats.org/officeDocument/2006/relationships/customXml" Target="../ink/ink2592.xml"/><Relationship Id="rId528" Type="http://schemas.openxmlformats.org/officeDocument/2006/relationships/customXml" Target="../ink/ink2620.xml"/><Relationship Id="rId125" Type="http://schemas.openxmlformats.org/officeDocument/2006/relationships/customXml" Target="../ink/ink2418.xml"/><Relationship Id="rId167" Type="http://schemas.openxmlformats.org/officeDocument/2006/relationships/customXml" Target="../ink/ink2439.xml"/><Relationship Id="rId332" Type="http://schemas.openxmlformats.org/officeDocument/2006/relationships/image" Target="../media/image2382.png"/><Relationship Id="rId374" Type="http://schemas.openxmlformats.org/officeDocument/2006/relationships/image" Target="../media/image2403.png"/><Relationship Id="rId71" Type="http://schemas.openxmlformats.org/officeDocument/2006/relationships/customXml" Target="../ink/ink2391.xml"/><Relationship Id="rId234" Type="http://schemas.openxmlformats.org/officeDocument/2006/relationships/image" Target="../media/image2333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370.xml"/><Relationship Id="rId276" Type="http://schemas.openxmlformats.org/officeDocument/2006/relationships/image" Target="../media/image2354.png"/><Relationship Id="rId441" Type="http://schemas.openxmlformats.org/officeDocument/2006/relationships/customXml" Target="../ink/ink2576.xml"/><Relationship Id="rId483" Type="http://schemas.openxmlformats.org/officeDocument/2006/relationships/image" Target="../media/image2456.png"/><Relationship Id="rId539" Type="http://schemas.openxmlformats.org/officeDocument/2006/relationships/image" Target="../media/image2484.png"/><Relationship Id="rId40" Type="http://schemas.openxmlformats.org/officeDocument/2006/relationships/image" Target="../media/image2237.png"/><Relationship Id="rId136" Type="http://schemas.openxmlformats.org/officeDocument/2006/relationships/image" Target="../media/image2284.png"/><Relationship Id="rId178" Type="http://schemas.openxmlformats.org/officeDocument/2006/relationships/image" Target="../media/image2305.png"/><Relationship Id="rId301" Type="http://schemas.openxmlformats.org/officeDocument/2006/relationships/customXml" Target="../ink/ink2506.xml"/><Relationship Id="rId343" Type="http://schemas.openxmlformats.org/officeDocument/2006/relationships/customXml" Target="../ink/ink2527.xml"/><Relationship Id="rId550" Type="http://schemas.openxmlformats.org/officeDocument/2006/relationships/customXml" Target="../ink/ink2631.xml"/><Relationship Id="rId82" Type="http://schemas.openxmlformats.org/officeDocument/2006/relationships/image" Target="../media/image2257.png"/><Relationship Id="rId203" Type="http://schemas.openxmlformats.org/officeDocument/2006/relationships/customXml" Target="../ink/ink2457.xml"/><Relationship Id="rId385" Type="http://schemas.openxmlformats.org/officeDocument/2006/relationships/customXml" Target="../ink/ink2548.xml"/><Relationship Id="rId245" Type="http://schemas.openxmlformats.org/officeDocument/2006/relationships/customXml" Target="../ink/ink2478.xml"/><Relationship Id="rId287" Type="http://schemas.openxmlformats.org/officeDocument/2006/relationships/customXml" Target="../ink/ink2499.xml"/><Relationship Id="rId410" Type="http://schemas.openxmlformats.org/officeDocument/2006/relationships/image" Target="../media/image2421.png"/><Relationship Id="rId452" Type="http://schemas.openxmlformats.org/officeDocument/2006/relationships/image" Target="../media/image2442.png"/><Relationship Id="rId494" Type="http://schemas.openxmlformats.org/officeDocument/2006/relationships/customXml" Target="../ink/ink2603.xml"/><Relationship Id="rId508" Type="http://schemas.openxmlformats.org/officeDocument/2006/relationships/customXml" Target="../ink/ink2610.xml"/><Relationship Id="rId105" Type="http://schemas.openxmlformats.org/officeDocument/2006/relationships/customXml" Target="../ink/ink2408.xml"/><Relationship Id="rId147" Type="http://schemas.openxmlformats.org/officeDocument/2006/relationships/customXml" Target="../ink/ink2429.xml"/><Relationship Id="rId312" Type="http://schemas.openxmlformats.org/officeDocument/2006/relationships/image" Target="../media/image2372.png"/><Relationship Id="rId354" Type="http://schemas.openxmlformats.org/officeDocument/2006/relationships/image" Target="../media/image2393.png"/><Relationship Id="rId51" Type="http://schemas.openxmlformats.org/officeDocument/2006/relationships/customXml" Target="../ink/ink2381.xml"/><Relationship Id="rId93" Type="http://schemas.openxmlformats.org/officeDocument/2006/relationships/customXml" Target="../ink/ink2402.xml"/><Relationship Id="rId189" Type="http://schemas.openxmlformats.org/officeDocument/2006/relationships/customXml" Target="../ink/ink2450.xml"/><Relationship Id="rId396" Type="http://schemas.openxmlformats.org/officeDocument/2006/relationships/image" Target="../media/image2414.png"/><Relationship Id="rId214" Type="http://schemas.openxmlformats.org/officeDocument/2006/relationships/image" Target="../media/image2323.png"/><Relationship Id="rId256" Type="http://schemas.openxmlformats.org/officeDocument/2006/relationships/image" Target="../media/image2344.png"/><Relationship Id="rId298" Type="http://schemas.openxmlformats.org/officeDocument/2006/relationships/image" Target="../media/image2365.png"/><Relationship Id="rId421" Type="http://schemas.openxmlformats.org/officeDocument/2006/relationships/customXml" Target="../ink/ink2566.xml"/><Relationship Id="rId463" Type="http://schemas.openxmlformats.org/officeDocument/2006/relationships/image" Target="../media/image2447.png"/><Relationship Id="rId519" Type="http://schemas.openxmlformats.org/officeDocument/2006/relationships/image" Target="../media/image2474.png"/><Relationship Id="rId116" Type="http://schemas.openxmlformats.org/officeDocument/2006/relationships/image" Target="../media/image2274.png"/><Relationship Id="rId158" Type="http://schemas.openxmlformats.org/officeDocument/2006/relationships/image" Target="../media/image2295.png"/><Relationship Id="rId323" Type="http://schemas.openxmlformats.org/officeDocument/2006/relationships/customXml" Target="../ink/ink2517.xml"/><Relationship Id="rId530" Type="http://schemas.openxmlformats.org/officeDocument/2006/relationships/customXml" Target="../ink/ink2621.xml"/><Relationship Id="rId20" Type="http://schemas.openxmlformats.org/officeDocument/2006/relationships/image" Target="../media/image2227.png"/><Relationship Id="rId62" Type="http://schemas.openxmlformats.org/officeDocument/2006/relationships/image" Target="../media/image2248.png"/><Relationship Id="rId365" Type="http://schemas.openxmlformats.org/officeDocument/2006/relationships/customXml" Target="../ink/ink2538.xml"/><Relationship Id="rId225" Type="http://schemas.openxmlformats.org/officeDocument/2006/relationships/customXml" Target="../ink/ink2468.xml"/><Relationship Id="rId267" Type="http://schemas.openxmlformats.org/officeDocument/2006/relationships/customXml" Target="../ink/ink2489.xml"/><Relationship Id="rId432" Type="http://schemas.openxmlformats.org/officeDocument/2006/relationships/image" Target="../media/image2432.png"/><Relationship Id="rId474" Type="http://schemas.openxmlformats.org/officeDocument/2006/relationships/customXml" Target="../ink/ink2593.xml"/><Relationship Id="rId127" Type="http://schemas.openxmlformats.org/officeDocument/2006/relationships/customXml" Target="../ink/ink2419.xml"/><Relationship Id="rId31" Type="http://schemas.openxmlformats.org/officeDocument/2006/relationships/customXml" Target="../ink/ink2371.xml"/><Relationship Id="rId73" Type="http://schemas.openxmlformats.org/officeDocument/2006/relationships/customXml" Target="../ink/ink2392.xml"/><Relationship Id="rId169" Type="http://schemas.openxmlformats.org/officeDocument/2006/relationships/customXml" Target="../ink/ink2440.xml"/><Relationship Id="rId334" Type="http://schemas.openxmlformats.org/officeDocument/2006/relationships/image" Target="../media/image2383.png"/><Relationship Id="rId376" Type="http://schemas.openxmlformats.org/officeDocument/2006/relationships/image" Target="../media/image2404.png"/><Relationship Id="rId541" Type="http://schemas.openxmlformats.org/officeDocument/2006/relationships/image" Target="../media/image2485.png"/><Relationship Id="rId4" Type="http://schemas.openxmlformats.org/officeDocument/2006/relationships/image" Target="../media/image2219.png"/><Relationship Id="rId180" Type="http://schemas.openxmlformats.org/officeDocument/2006/relationships/image" Target="../media/image2306.png"/><Relationship Id="rId236" Type="http://schemas.openxmlformats.org/officeDocument/2006/relationships/image" Target="../media/image2334.png"/><Relationship Id="rId278" Type="http://schemas.openxmlformats.org/officeDocument/2006/relationships/image" Target="../media/image2355.png"/><Relationship Id="rId401" Type="http://schemas.openxmlformats.org/officeDocument/2006/relationships/customXml" Target="../ink/ink2556.xml"/><Relationship Id="rId443" Type="http://schemas.openxmlformats.org/officeDocument/2006/relationships/customXml" Target="../ink/ink2577.xml"/><Relationship Id="rId303" Type="http://schemas.openxmlformats.org/officeDocument/2006/relationships/customXml" Target="../ink/ink2507.xml"/><Relationship Id="rId485" Type="http://schemas.openxmlformats.org/officeDocument/2006/relationships/image" Target="../media/image2457.png"/><Relationship Id="rId42" Type="http://schemas.openxmlformats.org/officeDocument/2006/relationships/image" Target="../media/image2238.png"/><Relationship Id="rId84" Type="http://schemas.openxmlformats.org/officeDocument/2006/relationships/image" Target="../media/image2258.png"/><Relationship Id="rId138" Type="http://schemas.openxmlformats.org/officeDocument/2006/relationships/image" Target="../media/image2285.png"/><Relationship Id="rId345" Type="http://schemas.openxmlformats.org/officeDocument/2006/relationships/customXml" Target="../ink/ink2528.xml"/><Relationship Id="rId387" Type="http://schemas.openxmlformats.org/officeDocument/2006/relationships/customXml" Target="../ink/ink2549.xml"/><Relationship Id="rId510" Type="http://schemas.openxmlformats.org/officeDocument/2006/relationships/customXml" Target="../ink/ink2611.xml"/><Relationship Id="rId552" Type="http://schemas.openxmlformats.org/officeDocument/2006/relationships/customXml" Target="../ink/ink2632.xml"/><Relationship Id="rId191" Type="http://schemas.openxmlformats.org/officeDocument/2006/relationships/customXml" Target="../ink/ink2451.xml"/><Relationship Id="rId205" Type="http://schemas.openxmlformats.org/officeDocument/2006/relationships/customXml" Target="../ink/ink2458.xml"/><Relationship Id="rId247" Type="http://schemas.openxmlformats.org/officeDocument/2006/relationships/customXml" Target="../ink/ink2479.xml"/><Relationship Id="rId412" Type="http://schemas.openxmlformats.org/officeDocument/2006/relationships/image" Target="../media/image2422.png"/><Relationship Id="rId107" Type="http://schemas.openxmlformats.org/officeDocument/2006/relationships/customXml" Target="../ink/ink2409.xml"/><Relationship Id="rId289" Type="http://schemas.openxmlformats.org/officeDocument/2006/relationships/customXml" Target="../ink/ink2500.xml"/><Relationship Id="rId454" Type="http://schemas.openxmlformats.org/officeDocument/2006/relationships/image" Target="../media/image2443.png"/><Relationship Id="rId496" Type="http://schemas.openxmlformats.org/officeDocument/2006/relationships/customXml" Target="../ink/ink2604.xml"/><Relationship Id="rId11" Type="http://schemas.openxmlformats.org/officeDocument/2006/relationships/customXml" Target="../ink/ink2361.xml"/><Relationship Id="rId53" Type="http://schemas.openxmlformats.org/officeDocument/2006/relationships/customXml" Target="../ink/ink2382.xml"/><Relationship Id="rId149" Type="http://schemas.openxmlformats.org/officeDocument/2006/relationships/customXml" Target="../ink/ink2430.xml"/><Relationship Id="rId314" Type="http://schemas.openxmlformats.org/officeDocument/2006/relationships/image" Target="../media/image2373.png"/><Relationship Id="rId356" Type="http://schemas.openxmlformats.org/officeDocument/2006/relationships/image" Target="../media/image2394.png"/><Relationship Id="rId398" Type="http://schemas.openxmlformats.org/officeDocument/2006/relationships/image" Target="../media/image2415.png"/><Relationship Id="rId521" Type="http://schemas.openxmlformats.org/officeDocument/2006/relationships/image" Target="../media/image2475.png"/><Relationship Id="rId95" Type="http://schemas.openxmlformats.org/officeDocument/2006/relationships/customXml" Target="../ink/ink2403.xml"/><Relationship Id="rId160" Type="http://schemas.openxmlformats.org/officeDocument/2006/relationships/image" Target="../media/image2296.png"/><Relationship Id="rId216" Type="http://schemas.openxmlformats.org/officeDocument/2006/relationships/image" Target="../media/image2324.png"/><Relationship Id="rId423" Type="http://schemas.openxmlformats.org/officeDocument/2006/relationships/customXml" Target="../ink/ink2567.xml"/><Relationship Id="rId258" Type="http://schemas.openxmlformats.org/officeDocument/2006/relationships/image" Target="../media/image2345.png"/><Relationship Id="rId465" Type="http://schemas.openxmlformats.org/officeDocument/2006/relationships/image" Target="../media/image2448.png"/><Relationship Id="rId22" Type="http://schemas.openxmlformats.org/officeDocument/2006/relationships/image" Target="../media/image2228.png"/><Relationship Id="rId64" Type="http://schemas.openxmlformats.org/officeDocument/2006/relationships/image" Target="../media/image2249.png"/><Relationship Id="rId118" Type="http://schemas.openxmlformats.org/officeDocument/2006/relationships/image" Target="../media/image2275.png"/><Relationship Id="rId325" Type="http://schemas.openxmlformats.org/officeDocument/2006/relationships/customXml" Target="../ink/ink2518.xml"/><Relationship Id="rId367" Type="http://schemas.openxmlformats.org/officeDocument/2006/relationships/customXml" Target="../ink/ink2539.xml"/><Relationship Id="rId532" Type="http://schemas.openxmlformats.org/officeDocument/2006/relationships/customXml" Target="../ink/ink2622.xml"/><Relationship Id="rId171" Type="http://schemas.openxmlformats.org/officeDocument/2006/relationships/customXml" Target="../ink/ink2441.xml"/><Relationship Id="rId227" Type="http://schemas.openxmlformats.org/officeDocument/2006/relationships/customXml" Target="../ink/ink2469.xml"/><Relationship Id="rId269" Type="http://schemas.openxmlformats.org/officeDocument/2006/relationships/customXml" Target="../ink/ink2490.xml"/><Relationship Id="rId434" Type="http://schemas.openxmlformats.org/officeDocument/2006/relationships/image" Target="../media/image2433.png"/><Relationship Id="rId476" Type="http://schemas.openxmlformats.org/officeDocument/2006/relationships/customXml" Target="../ink/ink2594.xml"/><Relationship Id="rId33" Type="http://schemas.openxmlformats.org/officeDocument/2006/relationships/customXml" Target="../ink/ink2372.xml"/><Relationship Id="rId129" Type="http://schemas.openxmlformats.org/officeDocument/2006/relationships/customXml" Target="../ink/ink2420.xml"/><Relationship Id="rId280" Type="http://schemas.openxmlformats.org/officeDocument/2006/relationships/image" Target="../media/image2356.png"/><Relationship Id="rId336" Type="http://schemas.openxmlformats.org/officeDocument/2006/relationships/image" Target="../media/image2384.png"/><Relationship Id="rId501" Type="http://schemas.openxmlformats.org/officeDocument/2006/relationships/image" Target="../media/image2465.png"/><Relationship Id="rId543" Type="http://schemas.openxmlformats.org/officeDocument/2006/relationships/image" Target="../media/image2486.png"/><Relationship Id="rId75" Type="http://schemas.openxmlformats.org/officeDocument/2006/relationships/customXml" Target="../ink/ink2393.xml"/><Relationship Id="rId140" Type="http://schemas.openxmlformats.org/officeDocument/2006/relationships/image" Target="../media/image2286.png"/><Relationship Id="rId182" Type="http://schemas.openxmlformats.org/officeDocument/2006/relationships/image" Target="../media/image2307.png"/><Relationship Id="rId378" Type="http://schemas.openxmlformats.org/officeDocument/2006/relationships/image" Target="../media/image2405.png"/><Relationship Id="rId403" Type="http://schemas.openxmlformats.org/officeDocument/2006/relationships/customXml" Target="../ink/ink2557.xml"/><Relationship Id="rId6" Type="http://schemas.openxmlformats.org/officeDocument/2006/relationships/image" Target="../media/image2220.png"/><Relationship Id="rId238" Type="http://schemas.openxmlformats.org/officeDocument/2006/relationships/image" Target="../media/image2335.png"/><Relationship Id="rId445" Type="http://schemas.openxmlformats.org/officeDocument/2006/relationships/customXml" Target="../ink/ink2578.xml"/><Relationship Id="rId487" Type="http://schemas.openxmlformats.org/officeDocument/2006/relationships/image" Target="../media/image2458.png"/><Relationship Id="rId291" Type="http://schemas.openxmlformats.org/officeDocument/2006/relationships/customXml" Target="../ink/ink2501.xml"/><Relationship Id="rId305" Type="http://schemas.openxmlformats.org/officeDocument/2006/relationships/customXml" Target="../ink/ink2508.xml"/><Relationship Id="rId347" Type="http://schemas.openxmlformats.org/officeDocument/2006/relationships/customXml" Target="../ink/ink2529.xml"/><Relationship Id="rId512" Type="http://schemas.openxmlformats.org/officeDocument/2006/relationships/customXml" Target="../ink/ink2612.xml"/><Relationship Id="rId44" Type="http://schemas.openxmlformats.org/officeDocument/2006/relationships/image" Target="../media/image2239.png"/><Relationship Id="rId86" Type="http://schemas.openxmlformats.org/officeDocument/2006/relationships/image" Target="../media/image2259.png"/><Relationship Id="rId151" Type="http://schemas.openxmlformats.org/officeDocument/2006/relationships/customXml" Target="../ink/ink2431.xml"/><Relationship Id="rId389" Type="http://schemas.openxmlformats.org/officeDocument/2006/relationships/customXml" Target="../ink/ink2550.xml"/><Relationship Id="rId554" Type="http://schemas.openxmlformats.org/officeDocument/2006/relationships/customXml" Target="../ink/ink2633.xml"/><Relationship Id="rId193" Type="http://schemas.openxmlformats.org/officeDocument/2006/relationships/customXml" Target="../ink/ink2452.xml"/><Relationship Id="rId207" Type="http://schemas.openxmlformats.org/officeDocument/2006/relationships/customXml" Target="../ink/ink2459.xml"/><Relationship Id="rId249" Type="http://schemas.openxmlformats.org/officeDocument/2006/relationships/customXml" Target="../ink/ink2480.xml"/><Relationship Id="rId414" Type="http://schemas.openxmlformats.org/officeDocument/2006/relationships/image" Target="../media/image2423.png"/><Relationship Id="rId456" Type="http://schemas.openxmlformats.org/officeDocument/2006/relationships/customXml" Target="../ink/ink2584.xml"/><Relationship Id="rId498" Type="http://schemas.openxmlformats.org/officeDocument/2006/relationships/customXml" Target="../ink/ink2605.xml"/><Relationship Id="rId13" Type="http://schemas.openxmlformats.org/officeDocument/2006/relationships/customXml" Target="../ink/ink2362.xml"/><Relationship Id="rId109" Type="http://schemas.openxmlformats.org/officeDocument/2006/relationships/customXml" Target="../ink/ink2410.xml"/><Relationship Id="rId260" Type="http://schemas.openxmlformats.org/officeDocument/2006/relationships/image" Target="../media/image2346.png"/><Relationship Id="rId316" Type="http://schemas.openxmlformats.org/officeDocument/2006/relationships/image" Target="../media/image2374.png"/><Relationship Id="rId523" Type="http://schemas.openxmlformats.org/officeDocument/2006/relationships/image" Target="../media/image2476.png"/><Relationship Id="rId55" Type="http://schemas.openxmlformats.org/officeDocument/2006/relationships/customXml" Target="../ink/ink2383.xml"/><Relationship Id="rId97" Type="http://schemas.openxmlformats.org/officeDocument/2006/relationships/customXml" Target="../ink/ink2404.xml"/><Relationship Id="rId120" Type="http://schemas.openxmlformats.org/officeDocument/2006/relationships/image" Target="../media/image2276.png"/><Relationship Id="rId358" Type="http://schemas.openxmlformats.org/officeDocument/2006/relationships/image" Target="../media/image2395.png"/><Relationship Id="rId162" Type="http://schemas.openxmlformats.org/officeDocument/2006/relationships/image" Target="../media/image2297.png"/><Relationship Id="rId218" Type="http://schemas.openxmlformats.org/officeDocument/2006/relationships/image" Target="../media/image2325.png"/><Relationship Id="rId425" Type="http://schemas.openxmlformats.org/officeDocument/2006/relationships/customXml" Target="../ink/ink2568.xml"/><Relationship Id="rId467" Type="http://schemas.openxmlformats.org/officeDocument/2006/relationships/image" Target="../media/image2449.png"/><Relationship Id="rId271" Type="http://schemas.openxmlformats.org/officeDocument/2006/relationships/customXml" Target="../ink/ink2491.xml"/><Relationship Id="rId24" Type="http://schemas.openxmlformats.org/officeDocument/2006/relationships/image" Target="../media/image2229.png"/><Relationship Id="rId66" Type="http://schemas.openxmlformats.org/officeDocument/2006/relationships/image" Target="../media/image2250.png"/><Relationship Id="rId131" Type="http://schemas.openxmlformats.org/officeDocument/2006/relationships/customXml" Target="../ink/ink2421.xml"/><Relationship Id="rId327" Type="http://schemas.openxmlformats.org/officeDocument/2006/relationships/customXml" Target="../ink/ink2519.xml"/><Relationship Id="rId369" Type="http://schemas.openxmlformats.org/officeDocument/2006/relationships/customXml" Target="../ink/ink2540.xml"/><Relationship Id="rId534" Type="http://schemas.openxmlformats.org/officeDocument/2006/relationships/customXml" Target="../ink/ink2623.xml"/><Relationship Id="rId173" Type="http://schemas.openxmlformats.org/officeDocument/2006/relationships/customXml" Target="../ink/ink2442.xml"/><Relationship Id="rId229" Type="http://schemas.openxmlformats.org/officeDocument/2006/relationships/customXml" Target="../ink/ink2470.xml"/><Relationship Id="rId380" Type="http://schemas.openxmlformats.org/officeDocument/2006/relationships/image" Target="../media/image2406.png"/><Relationship Id="rId436" Type="http://schemas.openxmlformats.org/officeDocument/2006/relationships/image" Target="../media/image2434.png"/><Relationship Id="rId240" Type="http://schemas.openxmlformats.org/officeDocument/2006/relationships/image" Target="../media/image2336.png"/><Relationship Id="rId478" Type="http://schemas.openxmlformats.org/officeDocument/2006/relationships/customXml" Target="../ink/ink2595.xml"/><Relationship Id="rId35" Type="http://schemas.openxmlformats.org/officeDocument/2006/relationships/customXml" Target="../ink/ink2373.xml"/><Relationship Id="rId77" Type="http://schemas.openxmlformats.org/officeDocument/2006/relationships/customXml" Target="../ink/ink2394.xml"/><Relationship Id="rId100" Type="http://schemas.openxmlformats.org/officeDocument/2006/relationships/image" Target="../media/image2266.png"/><Relationship Id="rId282" Type="http://schemas.openxmlformats.org/officeDocument/2006/relationships/image" Target="../media/image2357.png"/><Relationship Id="rId338" Type="http://schemas.openxmlformats.org/officeDocument/2006/relationships/image" Target="../media/image2385.png"/><Relationship Id="rId503" Type="http://schemas.openxmlformats.org/officeDocument/2006/relationships/image" Target="../media/image2466.png"/><Relationship Id="rId545" Type="http://schemas.openxmlformats.org/officeDocument/2006/relationships/image" Target="../media/image2487.png"/><Relationship Id="rId8" Type="http://schemas.openxmlformats.org/officeDocument/2006/relationships/image" Target="../media/image2221.png"/><Relationship Id="rId142" Type="http://schemas.openxmlformats.org/officeDocument/2006/relationships/image" Target="../media/image2287.png"/><Relationship Id="rId184" Type="http://schemas.openxmlformats.org/officeDocument/2006/relationships/image" Target="../media/image2308.png"/><Relationship Id="rId391" Type="http://schemas.openxmlformats.org/officeDocument/2006/relationships/customXml" Target="../ink/ink2551.xml"/><Relationship Id="rId405" Type="http://schemas.openxmlformats.org/officeDocument/2006/relationships/customXml" Target="../ink/ink2558.xml"/><Relationship Id="rId447" Type="http://schemas.openxmlformats.org/officeDocument/2006/relationships/customXml" Target="../ink/ink2579.xml"/><Relationship Id="rId251" Type="http://schemas.openxmlformats.org/officeDocument/2006/relationships/customXml" Target="../ink/ink2481.xml"/><Relationship Id="rId489" Type="http://schemas.openxmlformats.org/officeDocument/2006/relationships/image" Target="../media/image2459.png"/><Relationship Id="rId46" Type="http://schemas.openxmlformats.org/officeDocument/2006/relationships/image" Target="../media/image2240.png"/><Relationship Id="rId293" Type="http://schemas.openxmlformats.org/officeDocument/2006/relationships/customXml" Target="../ink/ink2502.xml"/><Relationship Id="rId307" Type="http://schemas.openxmlformats.org/officeDocument/2006/relationships/customXml" Target="../ink/ink2509.xml"/><Relationship Id="rId349" Type="http://schemas.openxmlformats.org/officeDocument/2006/relationships/customXml" Target="../ink/ink2530.xml"/><Relationship Id="rId514" Type="http://schemas.openxmlformats.org/officeDocument/2006/relationships/customXml" Target="../ink/ink2613.xml"/><Relationship Id="rId556" Type="http://schemas.openxmlformats.org/officeDocument/2006/relationships/customXml" Target="../ink/ink2634.xml"/><Relationship Id="rId88" Type="http://schemas.openxmlformats.org/officeDocument/2006/relationships/image" Target="../media/image2260.png"/><Relationship Id="rId111" Type="http://schemas.openxmlformats.org/officeDocument/2006/relationships/customXml" Target="../ink/ink2411.xml"/><Relationship Id="rId153" Type="http://schemas.openxmlformats.org/officeDocument/2006/relationships/customXml" Target="../ink/ink2432.xml"/><Relationship Id="rId195" Type="http://schemas.openxmlformats.org/officeDocument/2006/relationships/customXml" Target="../ink/ink2453.xml"/><Relationship Id="rId209" Type="http://schemas.openxmlformats.org/officeDocument/2006/relationships/customXml" Target="../ink/ink2460.xml"/><Relationship Id="rId360" Type="http://schemas.openxmlformats.org/officeDocument/2006/relationships/image" Target="../media/image2396.png"/><Relationship Id="rId416" Type="http://schemas.openxmlformats.org/officeDocument/2006/relationships/image" Target="../media/image2424.png"/><Relationship Id="rId220" Type="http://schemas.openxmlformats.org/officeDocument/2006/relationships/image" Target="../media/image2326.png"/><Relationship Id="rId458" Type="http://schemas.openxmlformats.org/officeDocument/2006/relationships/customXml" Target="../ink/ink2585.xml"/><Relationship Id="rId15" Type="http://schemas.openxmlformats.org/officeDocument/2006/relationships/customXml" Target="../ink/ink2363.xml"/><Relationship Id="rId57" Type="http://schemas.openxmlformats.org/officeDocument/2006/relationships/customXml" Target="../ink/ink2384.xml"/><Relationship Id="rId262" Type="http://schemas.openxmlformats.org/officeDocument/2006/relationships/image" Target="../media/image2347.png"/><Relationship Id="rId318" Type="http://schemas.openxmlformats.org/officeDocument/2006/relationships/image" Target="../media/image2375.png"/><Relationship Id="rId525" Type="http://schemas.openxmlformats.org/officeDocument/2006/relationships/image" Target="../media/image2477.png"/><Relationship Id="rId99" Type="http://schemas.openxmlformats.org/officeDocument/2006/relationships/customXml" Target="../ink/ink2405.xml"/><Relationship Id="rId122" Type="http://schemas.openxmlformats.org/officeDocument/2006/relationships/image" Target="../media/image2277.png"/><Relationship Id="rId164" Type="http://schemas.openxmlformats.org/officeDocument/2006/relationships/image" Target="../media/image2298.png"/><Relationship Id="rId371" Type="http://schemas.openxmlformats.org/officeDocument/2006/relationships/customXml" Target="../ink/ink2541.xml"/><Relationship Id="rId427" Type="http://schemas.openxmlformats.org/officeDocument/2006/relationships/customXml" Target="../ink/ink2569.xml"/><Relationship Id="rId469" Type="http://schemas.openxmlformats.org/officeDocument/2006/relationships/image" Target="../media/image2450.png"/><Relationship Id="rId26" Type="http://schemas.openxmlformats.org/officeDocument/2006/relationships/image" Target="../media/image2230.png"/><Relationship Id="rId231" Type="http://schemas.openxmlformats.org/officeDocument/2006/relationships/customXml" Target="../ink/ink2471.xml"/><Relationship Id="rId273" Type="http://schemas.openxmlformats.org/officeDocument/2006/relationships/customXml" Target="../ink/ink2492.xml"/><Relationship Id="rId329" Type="http://schemas.openxmlformats.org/officeDocument/2006/relationships/customXml" Target="../ink/ink2520.xml"/><Relationship Id="rId480" Type="http://schemas.openxmlformats.org/officeDocument/2006/relationships/customXml" Target="../ink/ink2596.xml"/><Relationship Id="rId536" Type="http://schemas.openxmlformats.org/officeDocument/2006/relationships/customXml" Target="../ink/ink2624.xml"/><Relationship Id="rId68" Type="http://schemas.openxmlformats.org/officeDocument/2006/relationships/image" Target="../media/image2093.png"/><Relationship Id="rId133" Type="http://schemas.openxmlformats.org/officeDocument/2006/relationships/customXml" Target="../ink/ink2422.xml"/><Relationship Id="rId175" Type="http://schemas.openxmlformats.org/officeDocument/2006/relationships/customXml" Target="../ink/ink2443.xml"/><Relationship Id="rId340" Type="http://schemas.openxmlformats.org/officeDocument/2006/relationships/image" Target="../media/image2386.png"/><Relationship Id="rId200" Type="http://schemas.openxmlformats.org/officeDocument/2006/relationships/image" Target="../media/image2316.png"/><Relationship Id="rId382" Type="http://schemas.openxmlformats.org/officeDocument/2006/relationships/image" Target="../media/image2407.png"/><Relationship Id="rId438" Type="http://schemas.openxmlformats.org/officeDocument/2006/relationships/image" Target="../media/image2435.png"/><Relationship Id="rId242" Type="http://schemas.openxmlformats.org/officeDocument/2006/relationships/image" Target="../media/image2337.png"/><Relationship Id="rId284" Type="http://schemas.openxmlformats.org/officeDocument/2006/relationships/image" Target="../media/image2358.png"/><Relationship Id="rId491" Type="http://schemas.openxmlformats.org/officeDocument/2006/relationships/image" Target="../media/image2460.png"/><Relationship Id="rId505" Type="http://schemas.openxmlformats.org/officeDocument/2006/relationships/image" Target="../media/image2467.png"/><Relationship Id="rId37" Type="http://schemas.openxmlformats.org/officeDocument/2006/relationships/customXml" Target="../ink/ink2374.xml"/><Relationship Id="rId79" Type="http://schemas.openxmlformats.org/officeDocument/2006/relationships/customXml" Target="../ink/ink2395.xml"/><Relationship Id="rId102" Type="http://schemas.openxmlformats.org/officeDocument/2006/relationships/image" Target="../media/image2267.png"/><Relationship Id="rId144" Type="http://schemas.openxmlformats.org/officeDocument/2006/relationships/image" Target="../media/image2288.png"/><Relationship Id="rId547" Type="http://schemas.openxmlformats.org/officeDocument/2006/relationships/image" Target="../media/image2488.png"/><Relationship Id="rId90" Type="http://schemas.openxmlformats.org/officeDocument/2006/relationships/image" Target="../media/image2261.png"/><Relationship Id="rId186" Type="http://schemas.openxmlformats.org/officeDocument/2006/relationships/image" Target="../media/image2309.png"/><Relationship Id="rId351" Type="http://schemas.openxmlformats.org/officeDocument/2006/relationships/customXml" Target="../ink/ink2531.xml"/><Relationship Id="rId393" Type="http://schemas.openxmlformats.org/officeDocument/2006/relationships/customXml" Target="../ink/ink2552.xml"/><Relationship Id="rId407" Type="http://schemas.openxmlformats.org/officeDocument/2006/relationships/customXml" Target="../ink/ink2559.xml"/><Relationship Id="rId449" Type="http://schemas.openxmlformats.org/officeDocument/2006/relationships/customXml" Target="../ink/ink2580.xml"/><Relationship Id="rId211" Type="http://schemas.openxmlformats.org/officeDocument/2006/relationships/customXml" Target="../ink/ink2461.xml"/><Relationship Id="rId253" Type="http://schemas.openxmlformats.org/officeDocument/2006/relationships/customXml" Target="../ink/ink2482.xml"/><Relationship Id="rId295" Type="http://schemas.openxmlformats.org/officeDocument/2006/relationships/customXml" Target="../ink/ink2503.xml"/><Relationship Id="rId309" Type="http://schemas.openxmlformats.org/officeDocument/2006/relationships/customXml" Target="../ink/ink2510.xml"/><Relationship Id="rId460" Type="http://schemas.openxmlformats.org/officeDocument/2006/relationships/customXml" Target="../ink/ink2586.xml"/><Relationship Id="rId516" Type="http://schemas.openxmlformats.org/officeDocument/2006/relationships/customXml" Target="../ink/ink2614.xml"/><Relationship Id="rId48" Type="http://schemas.openxmlformats.org/officeDocument/2006/relationships/image" Target="../media/image2241.png"/><Relationship Id="rId113" Type="http://schemas.openxmlformats.org/officeDocument/2006/relationships/customXml" Target="../ink/ink2412.xml"/><Relationship Id="rId320" Type="http://schemas.openxmlformats.org/officeDocument/2006/relationships/image" Target="../media/image2376.png"/><Relationship Id="rId155" Type="http://schemas.openxmlformats.org/officeDocument/2006/relationships/customXml" Target="../ink/ink2433.xml"/><Relationship Id="rId197" Type="http://schemas.openxmlformats.org/officeDocument/2006/relationships/customXml" Target="../ink/ink2454.xml"/><Relationship Id="rId362" Type="http://schemas.openxmlformats.org/officeDocument/2006/relationships/image" Target="../media/image2397.png"/><Relationship Id="rId418" Type="http://schemas.openxmlformats.org/officeDocument/2006/relationships/image" Target="../media/image2425.png"/><Relationship Id="rId222" Type="http://schemas.openxmlformats.org/officeDocument/2006/relationships/image" Target="../media/image2327.png"/><Relationship Id="rId264" Type="http://schemas.openxmlformats.org/officeDocument/2006/relationships/image" Target="../media/image2348.png"/><Relationship Id="rId471" Type="http://schemas.openxmlformats.org/officeDocument/2006/relationships/image" Target="../media/image2140.png"/><Relationship Id="rId17" Type="http://schemas.openxmlformats.org/officeDocument/2006/relationships/customXml" Target="../ink/ink2364.xml"/><Relationship Id="rId59" Type="http://schemas.openxmlformats.org/officeDocument/2006/relationships/customXml" Target="../ink/ink2385.xml"/><Relationship Id="rId124" Type="http://schemas.openxmlformats.org/officeDocument/2006/relationships/image" Target="../media/image2278.png"/><Relationship Id="rId527" Type="http://schemas.openxmlformats.org/officeDocument/2006/relationships/image" Target="../media/image2478.png"/><Relationship Id="rId70" Type="http://schemas.openxmlformats.org/officeDocument/2006/relationships/image" Target="../media/image2251.png"/><Relationship Id="rId166" Type="http://schemas.openxmlformats.org/officeDocument/2006/relationships/image" Target="../media/image2299.png"/><Relationship Id="rId331" Type="http://schemas.openxmlformats.org/officeDocument/2006/relationships/customXml" Target="../ink/ink2521.xml"/><Relationship Id="rId373" Type="http://schemas.openxmlformats.org/officeDocument/2006/relationships/customXml" Target="../ink/ink2542.xml"/><Relationship Id="rId429" Type="http://schemas.openxmlformats.org/officeDocument/2006/relationships/customXml" Target="../ink/ink257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472.xml"/><Relationship Id="rId440" Type="http://schemas.openxmlformats.org/officeDocument/2006/relationships/image" Target="../media/image2436.png"/><Relationship Id="rId28" Type="http://schemas.openxmlformats.org/officeDocument/2006/relationships/image" Target="../media/image2231.png"/><Relationship Id="rId275" Type="http://schemas.openxmlformats.org/officeDocument/2006/relationships/customXml" Target="../ink/ink2493.xml"/><Relationship Id="rId300" Type="http://schemas.openxmlformats.org/officeDocument/2006/relationships/image" Target="../media/image2366.png"/><Relationship Id="rId482" Type="http://schemas.openxmlformats.org/officeDocument/2006/relationships/customXml" Target="../ink/ink2597.xml"/><Relationship Id="rId538" Type="http://schemas.openxmlformats.org/officeDocument/2006/relationships/customXml" Target="../ink/ink2625.xml"/><Relationship Id="rId81" Type="http://schemas.openxmlformats.org/officeDocument/2006/relationships/customXml" Target="../ink/ink2396.xml"/><Relationship Id="rId135" Type="http://schemas.openxmlformats.org/officeDocument/2006/relationships/customXml" Target="../ink/ink2423.xml"/><Relationship Id="rId177" Type="http://schemas.openxmlformats.org/officeDocument/2006/relationships/customXml" Target="../ink/ink2444.xml"/><Relationship Id="rId342" Type="http://schemas.openxmlformats.org/officeDocument/2006/relationships/image" Target="../media/image2387.png"/><Relationship Id="rId384" Type="http://schemas.openxmlformats.org/officeDocument/2006/relationships/image" Target="../media/image2408.png"/><Relationship Id="rId202" Type="http://schemas.openxmlformats.org/officeDocument/2006/relationships/image" Target="../media/image2317.png"/><Relationship Id="rId244" Type="http://schemas.openxmlformats.org/officeDocument/2006/relationships/image" Target="../media/image2338.png"/><Relationship Id="rId39" Type="http://schemas.openxmlformats.org/officeDocument/2006/relationships/customXml" Target="../ink/ink2375.xml"/><Relationship Id="rId286" Type="http://schemas.openxmlformats.org/officeDocument/2006/relationships/image" Target="../media/image2359.png"/><Relationship Id="rId451" Type="http://schemas.openxmlformats.org/officeDocument/2006/relationships/customXml" Target="../ink/ink2581.xml"/><Relationship Id="rId493" Type="http://schemas.openxmlformats.org/officeDocument/2006/relationships/image" Target="../media/image2461.png"/><Relationship Id="rId507" Type="http://schemas.openxmlformats.org/officeDocument/2006/relationships/image" Target="../media/image2468.png"/><Relationship Id="rId549" Type="http://schemas.openxmlformats.org/officeDocument/2006/relationships/image" Target="../media/image2489.png"/><Relationship Id="rId50" Type="http://schemas.openxmlformats.org/officeDocument/2006/relationships/image" Target="../media/image2242.png"/><Relationship Id="rId104" Type="http://schemas.openxmlformats.org/officeDocument/2006/relationships/image" Target="../media/image2268.png"/><Relationship Id="rId146" Type="http://schemas.openxmlformats.org/officeDocument/2006/relationships/image" Target="../media/image2289.png"/><Relationship Id="rId188" Type="http://schemas.openxmlformats.org/officeDocument/2006/relationships/image" Target="../media/image2310.png"/><Relationship Id="rId311" Type="http://schemas.openxmlformats.org/officeDocument/2006/relationships/customXml" Target="../ink/ink2511.xml"/><Relationship Id="rId353" Type="http://schemas.openxmlformats.org/officeDocument/2006/relationships/customXml" Target="../ink/ink2532.xml"/><Relationship Id="rId395" Type="http://schemas.openxmlformats.org/officeDocument/2006/relationships/customXml" Target="../ink/ink2553.xml"/><Relationship Id="rId409" Type="http://schemas.openxmlformats.org/officeDocument/2006/relationships/customXml" Target="../ink/ink2560.xml"/><Relationship Id="rId92" Type="http://schemas.openxmlformats.org/officeDocument/2006/relationships/image" Target="../media/image2262.png"/><Relationship Id="rId213" Type="http://schemas.openxmlformats.org/officeDocument/2006/relationships/customXml" Target="../ink/ink2462.xml"/><Relationship Id="rId420" Type="http://schemas.openxmlformats.org/officeDocument/2006/relationships/image" Target="../media/image2426.png"/><Relationship Id="rId255" Type="http://schemas.openxmlformats.org/officeDocument/2006/relationships/customXml" Target="../ink/ink2483.xml"/><Relationship Id="rId297" Type="http://schemas.openxmlformats.org/officeDocument/2006/relationships/customXml" Target="../ink/ink2504.xml"/><Relationship Id="rId462" Type="http://schemas.openxmlformats.org/officeDocument/2006/relationships/customXml" Target="../ink/ink2587.xml"/><Relationship Id="rId518" Type="http://schemas.openxmlformats.org/officeDocument/2006/relationships/customXml" Target="../ink/ink2615.xml"/><Relationship Id="rId115" Type="http://schemas.openxmlformats.org/officeDocument/2006/relationships/customXml" Target="../ink/ink2413.xml"/><Relationship Id="rId157" Type="http://schemas.openxmlformats.org/officeDocument/2006/relationships/customXml" Target="../ink/ink2434.xml"/><Relationship Id="rId322" Type="http://schemas.openxmlformats.org/officeDocument/2006/relationships/image" Target="../media/image2377.png"/><Relationship Id="rId364" Type="http://schemas.openxmlformats.org/officeDocument/2006/relationships/image" Target="../media/image2398.png"/><Relationship Id="rId61" Type="http://schemas.openxmlformats.org/officeDocument/2006/relationships/customXml" Target="../ink/ink2386.xml"/><Relationship Id="rId199" Type="http://schemas.openxmlformats.org/officeDocument/2006/relationships/customXml" Target="../ink/ink2455.xml"/><Relationship Id="rId19" Type="http://schemas.openxmlformats.org/officeDocument/2006/relationships/customXml" Target="../ink/ink2365.xml"/><Relationship Id="rId224" Type="http://schemas.openxmlformats.org/officeDocument/2006/relationships/image" Target="../media/image2328.png"/><Relationship Id="rId266" Type="http://schemas.openxmlformats.org/officeDocument/2006/relationships/image" Target="../media/image2349.png"/><Relationship Id="rId431" Type="http://schemas.openxmlformats.org/officeDocument/2006/relationships/customXml" Target="../ink/ink2571.xml"/><Relationship Id="rId473" Type="http://schemas.openxmlformats.org/officeDocument/2006/relationships/image" Target="../media/image2451.png"/><Relationship Id="rId529" Type="http://schemas.openxmlformats.org/officeDocument/2006/relationships/image" Target="../media/image2479.png"/><Relationship Id="rId30" Type="http://schemas.openxmlformats.org/officeDocument/2006/relationships/image" Target="../media/image2232.png"/><Relationship Id="rId126" Type="http://schemas.openxmlformats.org/officeDocument/2006/relationships/image" Target="../media/image2279.png"/><Relationship Id="rId168" Type="http://schemas.openxmlformats.org/officeDocument/2006/relationships/image" Target="../media/image2300.png"/><Relationship Id="rId333" Type="http://schemas.openxmlformats.org/officeDocument/2006/relationships/customXml" Target="../ink/ink2522.xml"/><Relationship Id="rId540" Type="http://schemas.openxmlformats.org/officeDocument/2006/relationships/customXml" Target="../ink/ink2626.xml"/><Relationship Id="rId72" Type="http://schemas.openxmlformats.org/officeDocument/2006/relationships/image" Target="../media/image2252.png"/><Relationship Id="rId375" Type="http://schemas.openxmlformats.org/officeDocument/2006/relationships/customXml" Target="../ink/ink2543.xml"/><Relationship Id="rId3" Type="http://schemas.openxmlformats.org/officeDocument/2006/relationships/customXml" Target="../ink/ink2357.xml"/><Relationship Id="rId235" Type="http://schemas.openxmlformats.org/officeDocument/2006/relationships/customXml" Target="../ink/ink2473.xml"/><Relationship Id="rId277" Type="http://schemas.openxmlformats.org/officeDocument/2006/relationships/customXml" Target="../ink/ink2494.xml"/><Relationship Id="rId400" Type="http://schemas.openxmlformats.org/officeDocument/2006/relationships/image" Target="../media/image2416.png"/><Relationship Id="rId442" Type="http://schemas.openxmlformats.org/officeDocument/2006/relationships/image" Target="../media/image2437.png"/><Relationship Id="rId484" Type="http://schemas.openxmlformats.org/officeDocument/2006/relationships/customXml" Target="../ink/ink2598.xml"/><Relationship Id="rId137" Type="http://schemas.openxmlformats.org/officeDocument/2006/relationships/customXml" Target="../ink/ink2424.xml"/><Relationship Id="rId302" Type="http://schemas.openxmlformats.org/officeDocument/2006/relationships/image" Target="../media/image2367.png"/><Relationship Id="rId344" Type="http://schemas.openxmlformats.org/officeDocument/2006/relationships/image" Target="../media/image2388.png"/><Relationship Id="rId41" Type="http://schemas.openxmlformats.org/officeDocument/2006/relationships/customXml" Target="../ink/ink2376.xml"/><Relationship Id="rId83" Type="http://schemas.openxmlformats.org/officeDocument/2006/relationships/customXml" Target="../ink/ink2397.xml"/><Relationship Id="rId179" Type="http://schemas.openxmlformats.org/officeDocument/2006/relationships/customXml" Target="../ink/ink2445.xml"/><Relationship Id="rId386" Type="http://schemas.openxmlformats.org/officeDocument/2006/relationships/image" Target="../media/image2409.png"/><Relationship Id="rId551" Type="http://schemas.openxmlformats.org/officeDocument/2006/relationships/image" Target="../media/image2490.png"/><Relationship Id="rId190" Type="http://schemas.openxmlformats.org/officeDocument/2006/relationships/image" Target="../media/image2311.png"/><Relationship Id="rId204" Type="http://schemas.openxmlformats.org/officeDocument/2006/relationships/image" Target="../media/image2318.png"/><Relationship Id="rId246" Type="http://schemas.openxmlformats.org/officeDocument/2006/relationships/image" Target="../media/image2339.png"/><Relationship Id="rId288" Type="http://schemas.openxmlformats.org/officeDocument/2006/relationships/image" Target="../media/image2360.png"/><Relationship Id="rId411" Type="http://schemas.openxmlformats.org/officeDocument/2006/relationships/customXml" Target="../ink/ink2561.xml"/><Relationship Id="rId453" Type="http://schemas.openxmlformats.org/officeDocument/2006/relationships/customXml" Target="../ink/ink2582.xml"/><Relationship Id="rId509" Type="http://schemas.openxmlformats.org/officeDocument/2006/relationships/image" Target="../media/image2469.png"/><Relationship Id="rId106" Type="http://schemas.openxmlformats.org/officeDocument/2006/relationships/image" Target="../media/image2269.png"/><Relationship Id="rId313" Type="http://schemas.openxmlformats.org/officeDocument/2006/relationships/customXml" Target="../ink/ink2512.xml"/><Relationship Id="rId495" Type="http://schemas.openxmlformats.org/officeDocument/2006/relationships/image" Target="../media/image2462.png"/><Relationship Id="rId10" Type="http://schemas.openxmlformats.org/officeDocument/2006/relationships/image" Target="../media/image2222.png"/><Relationship Id="rId52" Type="http://schemas.openxmlformats.org/officeDocument/2006/relationships/image" Target="../media/image2243.png"/><Relationship Id="rId94" Type="http://schemas.openxmlformats.org/officeDocument/2006/relationships/image" Target="../media/image2263.png"/><Relationship Id="rId148" Type="http://schemas.openxmlformats.org/officeDocument/2006/relationships/image" Target="../media/image2290.png"/><Relationship Id="rId355" Type="http://schemas.openxmlformats.org/officeDocument/2006/relationships/customXml" Target="../ink/ink2533.xml"/><Relationship Id="rId397" Type="http://schemas.openxmlformats.org/officeDocument/2006/relationships/customXml" Target="../ink/ink2554.xml"/><Relationship Id="rId520" Type="http://schemas.openxmlformats.org/officeDocument/2006/relationships/customXml" Target="../ink/ink2616.xml"/><Relationship Id="rId215" Type="http://schemas.openxmlformats.org/officeDocument/2006/relationships/customXml" Target="../ink/ink2463.xml"/><Relationship Id="rId257" Type="http://schemas.openxmlformats.org/officeDocument/2006/relationships/customXml" Target="../ink/ink2484.xml"/><Relationship Id="rId422" Type="http://schemas.openxmlformats.org/officeDocument/2006/relationships/image" Target="../media/image2427.png"/><Relationship Id="rId464" Type="http://schemas.openxmlformats.org/officeDocument/2006/relationships/customXml" Target="../ink/ink2588.xml"/><Relationship Id="rId299" Type="http://schemas.openxmlformats.org/officeDocument/2006/relationships/customXml" Target="../ink/ink2505.xml"/><Relationship Id="rId63" Type="http://schemas.openxmlformats.org/officeDocument/2006/relationships/customXml" Target="../ink/ink2387.xml"/><Relationship Id="rId159" Type="http://schemas.openxmlformats.org/officeDocument/2006/relationships/customXml" Target="../ink/ink2435.xml"/><Relationship Id="rId366" Type="http://schemas.openxmlformats.org/officeDocument/2006/relationships/image" Target="../media/image2399.png"/><Relationship Id="rId226" Type="http://schemas.openxmlformats.org/officeDocument/2006/relationships/image" Target="../media/image2329.png"/><Relationship Id="rId433" Type="http://schemas.openxmlformats.org/officeDocument/2006/relationships/customXml" Target="../ink/ink2572.xml"/><Relationship Id="rId74" Type="http://schemas.openxmlformats.org/officeDocument/2006/relationships/image" Target="../media/image2253.png"/><Relationship Id="rId377" Type="http://schemas.openxmlformats.org/officeDocument/2006/relationships/customXml" Target="../ink/ink2544.xml"/><Relationship Id="rId500" Type="http://schemas.openxmlformats.org/officeDocument/2006/relationships/customXml" Target="../ink/ink2606.xml"/><Relationship Id="rId5" Type="http://schemas.openxmlformats.org/officeDocument/2006/relationships/customXml" Target="../ink/ink2358.xml"/><Relationship Id="rId237" Type="http://schemas.openxmlformats.org/officeDocument/2006/relationships/customXml" Target="../ink/ink2474.xml"/><Relationship Id="rId444" Type="http://schemas.openxmlformats.org/officeDocument/2006/relationships/image" Target="../media/image2438.png"/><Relationship Id="rId290" Type="http://schemas.openxmlformats.org/officeDocument/2006/relationships/image" Target="../media/image2361.png"/><Relationship Id="rId304" Type="http://schemas.openxmlformats.org/officeDocument/2006/relationships/image" Target="../media/image2368.png"/><Relationship Id="rId388" Type="http://schemas.openxmlformats.org/officeDocument/2006/relationships/image" Target="../media/image2410.png"/><Relationship Id="rId511" Type="http://schemas.openxmlformats.org/officeDocument/2006/relationships/image" Target="../media/image2470.png"/><Relationship Id="rId85" Type="http://schemas.openxmlformats.org/officeDocument/2006/relationships/customXml" Target="../ink/ink2398.xml"/><Relationship Id="rId150" Type="http://schemas.openxmlformats.org/officeDocument/2006/relationships/image" Target="../media/image2291.png"/><Relationship Id="rId248" Type="http://schemas.openxmlformats.org/officeDocument/2006/relationships/image" Target="../media/image2340.png"/><Relationship Id="rId455" Type="http://schemas.openxmlformats.org/officeDocument/2006/relationships/customXml" Target="../ink/ink2583.xml"/><Relationship Id="rId12" Type="http://schemas.openxmlformats.org/officeDocument/2006/relationships/image" Target="../media/image2223.png"/><Relationship Id="rId108" Type="http://schemas.openxmlformats.org/officeDocument/2006/relationships/image" Target="../media/image2270.png"/><Relationship Id="rId315" Type="http://schemas.openxmlformats.org/officeDocument/2006/relationships/customXml" Target="../ink/ink2513.xml"/><Relationship Id="rId522" Type="http://schemas.openxmlformats.org/officeDocument/2006/relationships/customXml" Target="../ink/ink2617.xml"/><Relationship Id="rId96" Type="http://schemas.openxmlformats.org/officeDocument/2006/relationships/image" Target="../media/image2264.png"/><Relationship Id="rId161" Type="http://schemas.openxmlformats.org/officeDocument/2006/relationships/customXml" Target="../ink/ink2436.xml"/><Relationship Id="rId399" Type="http://schemas.openxmlformats.org/officeDocument/2006/relationships/customXml" Target="../ink/ink255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33.png"/><Relationship Id="rId21" Type="http://schemas.openxmlformats.org/officeDocument/2006/relationships/customXml" Target="../ink/ink2644.xml"/><Relationship Id="rId63" Type="http://schemas.openxmlformats.org/officeDocument/2006/relationships/image" Target="../media/image2506.png"/><Relationship Id="rId159" Type="http://schemas.openxmlformats.org/officeDocument/2006/relationships/image" Target="../media/image2554.png"/><Relationship Id="rId170" Type="http://schemas.openxmlformats.org/officeDocument/2006/relationships/customXml" Target="../ink/ink2719.xml"/><Relationship Id="rId226" Type="http://schemas.openxmlformats.org/officeDocument/2006/relationships/customXml" Target="../ink/ink2748.xml"/><Relationship Id="rId107" Type="http://schemas.openxmlformats.org/officeDocument/2006/relationships/image" Target="../media/image2528.png"/><Relationship Id="rId11" Type="http://schemas.openxmlformats.org/officeDocument/2006/relationships/customXml" Target="../ink/ink2639.xml"/><Relationship Id="rId32" Type="http://schemas.openxmlformats.org/officeDocument/2006/relationships/customXml" Target="../ink/ink2650.xml"/><Relationship Id="rId53" Type="http://schemas.openxmlformats.org/officeDocument/2006/relationships/image" Target="../media/image2501.png"/><Relationship Id="rId74" Type="http://schemas.openxmlformats.org/officeDocument/2006/relationships/customXml" Target="../ink/ink2671.xml"/><Relationship Id="rId128" Type="http://schemas.openxmlformats.org/officeDocument/2006/relationships/customXml" Target="../ink/ink2698.xml"/><Relationship Id="rId149" Type="http://schemas.openxmlformats.org/officeDocument/2006/relationships/image" Target="../media/image2549.png"/><Relationship Id="rId5" Type="http://schemas.openxmlformats.org/officeDocument/2006/relationships/customXml" Target="../ink/ink2636.xml"/><Relationship Id="rId95" Type="http://schemas.openxmlformats.org/officeDocument/2006/relationships/image" Target="../media/image2522.png"/><Relationship Id="rId160" Type="http://schemas.openxmlformats.org/officeDocument/2006/relationships/customXml" Target="../ink/ink2714.xml"/><Relationship Id="rId181" Type="http://schemas.openxmlformats.org/officeDocument/2006/relationships/image" Target="../media/image2565.png"/><Relationship Id="rId216" Type="http://schemas.openxmlformats.org/officeDocument/2006/relationships/image" Target="../media/image2581.png"/><Relationship Id="rId237" Type="http://schemas.openxmlformats.org/officeDocument/2006/relationships/image" Target="../media/image2591.png"/><Relationship Id="rId258" Type="http://schemas.openxmlformats.org/officeDocument/2006/relationships/customXml" Target="../ink/ink2764.xml"/><Relationship Id="rId22" Type="http://schemas.openxmlformats.org/officeDocument/2006/relationships/customXml" Target="../ink/ink2645.xml"/><Relationship Id="rId43" Type="http://schemas.openxmlformats.org/officeDocument/2006/relationships/image" Target="../media/image2496.png"/><Relationship Id="rId64" Type="http://schemas.openxmlformats.org/officeDocument/2006/relationships/customXml" Target="../ink/ink2666.xml"/><Relationship Id="rId118" Type="http://schemas.openxmlformats.org/officeDocument/2006/relationships/customXml" Target="../ink/ink2693.xml"/><Relationship Id="rId139" Type="http://schemas.openxmlformats.org/officeDocument/2006/relationships/image" Target="../media/image2544.png"/><Relationship Id="rId85" Type="http://schemas.openxmlformats.org/officeDocument/2006/relationships/image" Target="../media/image2517.png"/><Relationship Id="rId150" Type="http://schemas.openxmlformats.org/officeDocument/2006/relationships/customXml" Target="../ink/ink2709.xml"/><Relationship Id="rId171" Type="http://schemas.openxmlformats.org/officeDocument/2006/relationships/image" Target="../media/image2560.png"/><Relationship Id="rId192" Type="http://schemas.openxmlformats.org/officeDocument/2006/relationships/customXml" Target="../ink/ink2730.xml"/><Relationship Id="rId206" Type="http://schemas.openxmlformats.org/officeDocument/2006/relationships/customXml" Target="../ink/ink2737.xml"/><Relationship Id="rId227" Type="http://schemas.openxmlformats.org/officeDocument/2006/relationships/image" Target="../media/image2586.png"/><Relationship Id="rId248" Type="http://schemas.openxmlformats.org/officeDocument/2006/relationships/customXml" Target="../ink/ink2759.xml"/><Relationship Id="rId12" Type="http://schemas.openxmlformats.org/officeDocument/2006/relationships/image" Target="../media/image2439.png"/><Relationship Id="rId33" Type="http://schemas.openxmlformats.org/officeDocument/2006/relationships/image" Target="../media/image2449.png"/><Relationship Id="rId108" Type="http://schemas.openxmlformats.org/officeDocument/2006/relationships/customXml" Target="../ink/ink2688.xml"/><Relationship Id="rId129" Type="http://schemas.openxmlformats.org/officeDocument/2006/relationships/image" Target="../media/image2539.png"/><Relationship Id="rId54" Type="http://schemas.openxmlformats.org/officeDocument/2006/relationships/customXml" Target="../ink/ink2661.xml"/><Relationship Id="rId75" Type="http://schemas.openxmlformats.org/officeDocument/2006/relationships/image" Target="../media/image2512.png"/><Relationship Id="rId96" Type="http://schemas.openxmlformats.org/officeDocument/2006/relationships/customXml" Target="../ink/ink2682.xml"/><Relationship Id="rId140" Type="http://schemas.openxmlformats.org/officeDocument/2006/relationships/customXml" Target="../ink/ink2704.xml"/><Relationship Id="rId161" Type="http://schemas.openxmlformats.org/officeDocument/2006/relationships/image" Target="../media/image2555.png"/><Relationship Id="rId182" Type="http://schemas.openxmlformats.org/officeDocument/2006/relationships/customXml" Target="../ink/ink2725.xml"/><Relationship Id="rId217" Type="http://schemas.openxmlformats.org/officeDocument/2006/relationships/customXml" Target="../ink/ink2743.xml"/><Relationship Id="rId6" Type="http://schemas.openxmlformats.org/officeDocument/2006/relationships/image" Target="../media/image2436.png"/><Relationship Id="rId238" Type="http://schemas.openxmlformats.org/officeDocument/2006/relationships/customXml" Target="../ink/ink2754.xml"/><Relationship Id="rId259" Type="http://schemas.openxmlformats.org/officeDocument/2006/relationships/image" Target="../media/image2602.png"/><Relationship Id="rId23" Type="http://schemas.openxmlformats.org/officeDocument/2006/relationships/image" Target="../media/image2444.png"/><Relationship Id="rId119" Type="http://schemas.openxmlformats.org/officeDocument/2006/relationships/image" Target="../media/image2534.png"/><Relationship Id="rId44" Type="http://schemas.openxmlformats.org/officeDocument/2006/relationships/customXml" Target="../ink/ink2656.xml"/><Relationship Id="rId65" Type="http://schemas.openxmlformats.org/officeDocument/2006/relationships/image" Target="../media/image2507.png"/><Relationship Id="rId86" Type="http://schemas.openxmlformats.org/officeDocument/2006/relationships/customXml" Target="../ink/ink2677.xml"/><Relationship Id="rId130" Type="http://schemas.openxmlformats.org/officeDocument/2006/relationships/customXml" Target="../ink/ink2699.xml"/><Relationship Id="rId151" Type="http://schemas.openxmlformats.org/officeDocument/2006/relationships/image" Target="../media/image2550.png"/><Relationship Id="rId172" Type="http://schemas.openxmlformats.org/officeDocument/2006/relationships/customXml" Target="../ink/ink2720.xml"/><Relationship Id="rId193" Type="http://schemas.openxmlformats.org/officeDocument/2006/relationships/image" Target="../media/image2570.png"/><Relationship Id="rId207" Type="http://schemas.openxmlformats.org/officeDocument/2006/relationships/image" Target="../media/image2577.png"/><Relationship Id="rId228" Type="http://schemas.openxmlformats.org/officeDocument/2006/relationships/customXml" Target="../ink/ink2749.xml"/><Relationship Id="rId249" Type="http://schemas.openxmlformats.org/officeDocument/2006/relationships/image" Target="../media/image2597.png"/><Relationship Id="rId13" Type="http://schemas.openxmlformats.org/officeDocument/2006/relationships/customXml" Target="../ink/ink2640.xml"/><Relationship Id="rId109" Type="http://schemas.openxmlformats.org/officeDocument/2006/relationships/image" Target="../media/image2529.png"/><Relationship Id="rId260" Type="http://schemas.openxmlformats.org/officeDocument/2006/relationships/customXml" Target="../ink/ink2765.xml"/><Relationship Id="rId34" Type="http://schemas.openxmlformats.org/officeDocument/2006/relationships/customXml" Target="../ink/ink2651.xml"/><Relationship Id="rId55" Type="http://schemas.openxmlformats.org/officeDocument/2006/relationships/image" Target="../media/image2502.png"/><Relationship Id="rId76" Type="http://schemas.openxmlformats.org/officeDocument/2006/relationships/customXml" Target="../ink/ink2672.xml"/><Relationship Id="rId97" Type="http://schemas.openxmlformats.org/officeDocument/2006/relationships/image" Target="../media/image2523.png"/><Relationship Id="rId120" Type="http://schemas.openxmlformats.org/officeDocument/2006/relationships/customXml" Target="../ink/ink2694.xml"/><Relationship Id="rId141" Type="http://schemas.openxmlformats.org/officeDocument/2006/relationships/image" Target="../media/image2545.png"/><Relationship Id="rId7" Type="http://schemas.openxmlformats.org/officeDocument/2006/relationships/customXml" Target="../ink/ink2637.xml"/><Relationship Id="rId162" Type="http://schemas.openxmlformats.org/officeDocument/2006/relationships/customXml" Target="../ink/ink2715.xml"/><Relationship Id="rId183" Type="http://schemas.openxmlformats.org/officeDocument/2006/relationships/image" Target="../media/image2566.png"/><Relationship Id="rId218" Type="http://schemas.openxmlformats.org/officeDocument/2006/relationships/image" Target="../media/image2582.png"/><Relationship Id="rId239" Type="http://schemas.openxmlformats.org/officeDocument/2006/relationships/image" Target="../media/image2592.png"/><Relationship Id="rId250" Type="http://schemas.openxmlformats.org/officeDocument/2006/relationships/customXml" Target="../ink/ink2760.xml"/><Relationship Id="rId24" Type="http://schemas.openxmlformats.org/officeDocument/2006/relationships/customXml" Target="../ink/ink2646.xml"/><Relationship Id="rId45" Type="http://schemas.openxmlformats.org/officeDocument/2006/relationships/image" Target="../media/image2497.png"/><Relationship Id="rId66" Type="http://schemas.openxmlformats.org/officeDocument/2006/relationships/customXml" Target="../ink/ink2667.xml"/><Relationship Id="rId87" Type="http://schemas.openxmlformats.org/officeDocument/2006/relationships/image" Target="../media/image2518.png"/><Relationship Id="rId110" Type="http://schemas.openxmlformats.org/officeDocument/2006/relationships/customXml" Target="../ink/ink2689.xml"/><Relationship Id="rId131" Type="http://schemas.openxmlformats.org/officeDocument/2006/relationships/image" Target="../media/image2540.png"/><Relationship Id="rId152" Type="http://schemas.openxmlformats.org/officeDocument/2006/relationships/customXml" Target="../ink/ink2710.xml"/><Relationship Id="rId173" Type="http://schemas.openxmlformats.org/officeDocument/2006/relationships/image" Target="../media/image2561.png"/><Relationship Id="rId194" Type="http://schemas.openxmlformats.org/officeDocument/2006/relationships/customXml" Target="../ink/ink2731.xml"/><Relationship Id="rId208" Type="http://schemas.openxmlformats.org/officeDocument/2006/relationships/customXml" Target="../ink/ink2738.xml"/><Relationship Id="rId229" Type="http://schemas.openxmlformats.org/officeDocument/2006/relationships/image" Target="../media/image2587.png"/><Relationship Id="rId240" Type="http://schemas.openxmlformats.org/officeDocument/2006/relationships/customXml" Target="../ink/ink2755.xml"/><Relationship Id="rId261" Type="http://schemas.openxmlformats.org/officeDocument/2006/relationships/image" Target="../media/image2603.png"/><Relationship Id="rId14" Type="http://schemas.openxmlformats.org/officeDocument/2006/relationships/image" Target="../media/image2440.png"/><Relationship Id="rId35" Type="http://schemas.openxmlformats.org/officeDocument/2006/relationships/image" Target="../media/image2450.png"/><Relationship Id="rId56" Type="http://schemas.openxmlformats.org/officeDocument/2006/relationships/customXml" Target="../ink/ink2662.xml"/><Relationship Id="rId77" Type="http://schemas.openxmlformats.org/officeDocument/2006/relationships/image" Target="../media/image2513.png"/><Relationship Id="rId100" Type="http://schemas.openxmlformats.org/officeDocument/2006/relationships/customXml" Target="../ink/ink2684.xml"/><Relationship Id="rId8" Type="http://schemas.openxmlformats.org/officeDocument/2006/relationships/image" Target="../media/image2437.png"/><Relationship Id="rId98" Type="http://schemas.openxmlformats.org/officeDocument/2006/relationships/customXml" Target="../ink/ink2683.xml"/><Relationship Id="rId121" Type="http://schemas.openxmlformats.org/officeDocument/2006/relationships/image" Target="../media/image2535.png"/><Relationship Id="rId142" Type="http://schemas.openxmlformats.org/officeDocument/2006/relationships/customXml" Target="../ink/ink2705.xml"/><Relationship Id="rId163" Type="http://schemas.openxmlformats.org/officeDocument/2006/relationships/image" Target="../media/image2556.png"/><Relationship Id="rId184" Type="http://schemas.openxmlformats.org/officeDocument/2006/relationships/customXml" Target="../ink/ink2726.xml"/><Relationship Id="rId219" Type="http://schemas.openxmlformats.org/officeDocument/2006/relationships/customXml" Target="../ink/ink2744.xml"/><Relationship Id="rId230" Type="http://schemas.openxmlformats.org/officeDocument/2006/relationships/customXml" Target="../ink/ink2750.xml"/><Relationship Id="rId251" Type="http://schemas.openxmlformats.org/officeDocument/2006/relationships/image" Target="../media/image2598.png"/><Relationship Id="rId25" Type="http://schemas.openxmlformats.org/officeDocument/2006/relationships/image" Target="../media/image2445.png"/><Relationship Id="rId46" Type="http://schemas.openxmlformats.org/officeDocument/2006/relationships/customXml" Target="../ink/ink2657.xml"/><Relationship Id="rId67" Type="http://schemas.openxmlformats.org/officeDocument/2006/relationships/image" Target="../media/image2508.png"/><Relationship Id="rId88" Type="http://schemas.openxmlformats.org/officeDocument/2006/relationships/customXml" Target="../ink/ink2678.xml"/><Relationship Id="rId111" Type="http://schemas.openxmlformats.org/officeDocument/2006/relationships/image" Target="../media/image2530.png"/><Relationship Id="rId132" Type="http://schemas.openxmlformats.org/officeDocument/2006/relationships/customXml" Target="../ink/ink2700.xml"/><Relationship Id="rId153" Type="http://schemas.openxmlformats.org/officeDocument/2006/relationships/image" Target="../media/image2551.png"/><Relationship Id="rId174" Type="http://schemas.openxmlformats.org/officeDocument/2006/relationships/customXml" Target="../ink/ink2721.xml"/><Relationship Id="rId195" Type="http://schemas.openxmlformats.org/officeDocument/2006/relationships/image" Target="../media/image2571.png"/><Relationship Id="rId209" Type="http://schemas.openxmlformats.org/officeDocument/2006/relationships/customXml" Target="../ink/ink2739.xml"/><Relationship Id="rId220" Type="http://schemas.openxmlformats.org/officeDocument/2006/relationships/image" Target="../media/image2583.png"/><Relationship Id="rId241" Type="http://schemas.openxmlformats.org/officeDocument/2006/relationships/image" Target="../media/image2593.png"/><Relationship Id="rId15" Type="http://schemas.openxmlformats.org/officeDocument/2006/relationships/customXml" Target="../ink/ink2641.xml"/><Relationship Id="rId36" Type="http://schemas.openxmlformats.org/officeDocument/2006/relationships/customXml" Target="../ink/ink2652.xml"/><Relationship Id="rId57" Type="http://schemas.openxmlformats.org/officeDocument/2006/relationships/image" Target="../media/image2503.png"/><Relationship Id="rId262" Type="http://schemas.openxmlformats.org/officeDocument/2006/relationships/customXml" Target="../ink/ink2766.xml"/><Relationship Id="rId78" Type="http://schemas.openxmlformats.org/officeDocument/2006/relationships/customXml" Target="../ink/ink2673.xml"/><Relationship Id="rId99" Type="http://schemas.openxmlformats.org/officeDocument/2006/relationships/image" Target="../media/image2524.png"/><Relationship Id="rId101" Type="http://schemas.openxmlformats.org/officeDocument/2006/relationships/image" Target="../media/image2525.png"/><Relationship Id="rId122" Type="http://schemas.openxmlformats.org/officeDocument/2006/relationships/customXml" Target="../ink/ink2695.xml"/><Relationship Id="rId143" Type="http://schemas.openxmlformats.org/officeDocument/2006/relationships/image" Target="../media/image2546.png"/><Relationship Id="rId164" Type="http://schemas.openxmlformats.org/officeDocument/2006/relationships/customXml" Target="../ink/ink2716.xml"/><Relationship Id="rId185" Type="http://schemas.openxmlformats.org/officeDocument/2006/relationships/image" Target="../media/image2567.png"/><Relationship Id="rId9" Type="http://schemas.openxmlformats.org/officeDocument/2006/relationships/customXml" Target="../ink/ink2638.xml"/><Relationship Id="rId210" Type="http://schemas.openxmlformats.org/officeDocument/2006/relationships/image" Target="../media/image2578.png"/><Relationship Id="rId26" Type="http://schemas.openxmlformats.org/officeDocument/2006/relationships/customXml" Target="../ink/ink2647.xml"/><Relationship Id="rId231" Type="http://schemas.openxmlformats.org/officeDocument/2006/relationships/image" Target="../media/image2588.png"/><Relationship Id="rId252" Type="http://schemas.openxmlformats.org/officeDocument/2006/relationships/customXml" Target="../ink/ink2761.xml"/><Relationship Id="rId47" Type="http://schemas.openxmlformats.org/officeDocument/2006/relationships/image" Target="../media/image2498.png"/><Relationship Id="rId68" Type="http://schemas.openxmlformats.org/officeDocument/2006/relationships/customXml" Target="../ink/ink2668.xml"/><Relationship Id="rId89" Type="http://schemas.openxmlformats.org/officeDocument/2006/relationships/image" Target="../media/image2519.png"/><Relationship Id="rId112" Type="http://schemas.openxmlformats.org/officeDocument/2006/relationships/customXml" Target="../ink/ink2690.xml"/><Relationship Id="rId133" Type="http://schemas.openxmlformats.org/officeDocument/2006/relationships/image" Target="../media/image2541.png"/><Relationship Id="rId154" Type="http://schemas.openxmlformats.org/officeDocument/2006/relationships/customXml" Target="../ink/ink2711.xml"/><Relationship Id="rId175" Type="http://schemas.openxmlformats.org/officeDocument/2006/relationships/image" Target="../media/image2562.png"/><Relationship Id="rId196" Type="http://schemas.openxmlformats.org/officeDocument/2006/relationships/customXml" Target="../ink/ink2732.xml"/><Relationship Id="rId200" Type="http://schemas.openxmlformats.org/officeDocument/2006/relationships/customXml" Target="../ink/ink2734.xml"/><Relationship Id="rId16" Type="http://schemas.openxmlformats.org/officeDocument/2006/relationships/image" Target="../media/image2441.png"/><Relationship Id="rId221" Type="http://schemas.openxmlformats.org/officeDocument/2006/relationships/customXml" Target="../ink/ink2745.xml"/><Relationship Id="rId242" Type="http://schemas.openxmlformats.org/officeDocument/2006/relationships/customXml" Target="../ink/ink2756.xml"/><Relationship Id="rId263" Type="http://schemas.openxmlformats.org/officeDocument/2006/relationships/image" Target="../media/image2604.png"/><Relationship Id="rId37" Type="http://schemas.openxmlformats.org/officeDocument/2006/relationships/image" Target="../media/image2470.png"/><Relationship Id="rId58" Type="http://schemas.openxmlformats.org/officeDocument/2006/relationships/customXml" Target="../ink/ink2663.xml"/><Relationship Id="rId79" Type="http://schemas.openxmlformats.org/officeDocument/2006/relationships/image" Target="../media/image2514.png"/><Relationship Id="rId102" Type="http://schemas.openxmlformats.org/officeDocument/2006/relationships/customXml" Target="../ink/ink2685.xml"/><Relationship Id="rId123" Type="http://schemas.openxmlformats.org/officeDocument/2006/relationships/image" Target="../media/image2536.png"/><Relationship Id="rId144" Type="http://schemas.openxmlformats.org/officeDocument/2006/relationships/customXml" Target="../ink/ink2706.xml"/><Relationship Id="rId90" Type="http://schemas.openxmlformats.org/officeDocument/2006/relationships/customXml" Target="../ink/ink2679.xml"/><Relationship Id="rId165" Type="http://schemas.openxmlformats.org/officeDocument/2006/relationships/image" Target="../media/image2557.png"/><Relationship Id="rId186" Type="http://schemas.openxmlformats.org/officeDocument/2006/relationships/customXml" Target="../ink/ink2727.xml"/><Relationship Id="rId211" Type="http://schemas.openxmlformats.org/officeDocument/2006/relationships/customXml" Target="../ink/ink2740.xml"/><Relationship Id="rId232" Type="http://schemas.openxmlformats.org/officeDocument/2006/relationships/customXml" Target="../ink/ink2751.xml"/><Relationship Id="rId253" Type="http://schemas.openxmlformats.org/officeDocument/2006/relationships/image" Target="../media/image2599.png"/><Relationship Id="rId27" Type="http://schemas.openxmlformats.org/officeDocument/2006/relationships/image" Target="../media/image2446.png"/><Relationship Id="rId48" Type="http://schemas.openxmlformats.org/officeDocument/2006/relationships/customXml" Target="../ink/ink2658.xml"/><Relationship Id="rId69" Type="http://schemas.openxmlformats.org/officeDocument/2006/relationships/image" Target="../media/image2509.png"/><Relationship Id="rId113" Type="http://schemas.openxmlformats.org/officeDocument/2006/relationships/image" Target="../media/image2531.png"/><Relationship Id="rId134" Type="http://schemas.openxmlformats.org/officeDocument/2006/relationships/customXml" Target="../ink/ink2701.xml"/><Relationship Id="rId80" Type="http://schemas.openxmlformats.org/officeDocument/2006/relationships/customXml" Target="../ink/ink2674.xml"/><Relationship Id="rId155" Type="http://schemas.openxmlformats.org/officeDocument/2006/relationships/image" Target="../media/image2552.png"/><Relationship Id="rId176" Type="http://schemas.openxmlformats.org/officeDocument/2006/relationships/customXml" Target="../ink/ink2722.xml"/><Relationship Id="rId197" Type="http://schemas.openxmlformats.org/officeDocument/2006/relationships/image" Target="../media/image2572.png"/><Relationship Id="rId201" Type="http://schemas.openxmlformats.org/officeDocument/2006/relationships/image" Target="../media/image2574.png"/><Relationship Id="rId222" Type="http://schemas.openxmlformats.org/officeDocument/2006/relationships/image" Target="../media/image2584.png"/><Relationship Id="rId243" Type="http://schemas.openxmlformats.org/officeDocument/2006/relationships/image" Target="../media/image2594.png"/><Relationship Id="rId264" Type="http://schemas.openxmlformats.org/officeDocument/2006/relationships/customXml" Target="../ink/ink2767.xml"/><Relationship Id="rId17" Type="http://schemas.openxmlformats.org/officeDocument/2006/relationships/customXml" Target="../ink/ink2642.xml"/><Relationship Id="rId38" Type="http://schemas.openxmlformats.org/officeDocument/2006/relationships/customXml" Target="../ink/ink2653.xml"/><Relationship Id="rId59" Type="http://schemas.openxmlformats.org/officeDocument/2006/relationships/image" Target="../media/image2504.png"/><Relationship Id="rId103" Type="http://schemas.openxmlformats.org/officeDocument/2006/relationships/image" Target="../media/image2526.png"/><Relationship Id="rId124" Type="http://schemas.openxmlformats.org/officeDocument/2006/relationships/customXml" Target="../ink/ink2696.xml"/><Relationship Id="rId70" Type="http://schemas.openxmlformats.org/officeDocument/2006/relationships/customXml" Target="../ink/ink2669.xml"/><Relationship Id="rId91" Type="http://schemas.openxmlformats.org/officeDocument/2006/relationships/image" Target="../media/image2520.png"/><Relationship Id="rId145" Type="http://schemas.openxmlformats.org/officeDocument/2006/relationships/image" Target="../media/image2547.png"/><Relationship Id="rId166" Type="http://schemas.openxmlformats.org/officeDocument/2006/relationships/customXml" Target="../ink/ink2717.xml"/><Relationship Id="rId187" Type="http://schemas.openxmlformats.org/officeDocument/2006/relationships/image" Target="../media/image214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79.png"/><Relationship Id="rId233" Type="http://schemas.openxmlformats.org/officeDocument/2006/relationships/image" Target="../media/image2589.png"/><Relationship Id="rId254" Type="http://schemas.openxmlformats.org/officeDocument/2006/relationships/customXml" Target="../ink/ink2762.xml"/><Relationship Id="rId28" Type="http://schemas.openxmlformats.org/officeDocument/2006/relationships/customXml" Target="../ink/ink2648.xml"/><Relationship Id="rId49" Type="http://schemas.openxmlformats.org/officeDocument/2006/relationships/image" Target="../media/image2499.png"/><Relationship Id="rId114" Type="http://schemas.openxmlformats.org/officeDocument/2006/relationships/customXml" Target="../ink/ink2691.xml"/><Relationship Id="rId60" Type="http://schemas.openxmlformats.org/officeDocument/2006/relationships/customXml" Target="../ink/ink2664.xml"/><Relationship Id="rId81" Type="http://schemas.openxmlformats.org/officeDocument/2006/relationships/image" Target="../media/image2515.png"/><Relationship Id="rId135" Type="http://schemas.openxmlformats.org/officeDocument/2006/relationships/image" Target="../media/image2542.png"/><Relationship Id="rId156" Type="http://schemas.openxmlformats.org/officeDocument/2006/relationships/customXml" Target="../ink/ink2712.xml"/><Relationship Id="rId177" Type="http://schemas.openxmlformats.org/officeDocument/2006/relationships/image" Target="../media/image2563.png"/><Relationship Id="rId198" Type="http://schemas.openxmlformats.org/officeDocument/2006/relationships/customXml" Target="../ink/ink2733.xml"/><Relationship Id="rId202" Type="http://schemas.openxmlformats.org/officeDocument/2006/relationships/customXml" Target="../ink/ink2735.xml"/><Relationship Id="rId223" Type="http://schemas.openxmlformats.org/officeDocument/2006/relationships/customXml" Target="../ink/ink2746.xml"/><Relationship Id="rId244" Type="http://schemas.openxmlformats.org/officeDocument/2006/relationships/customXml" Target="../ink/ink2757.xml"/><Relationship Id="rId18" Type="http://schemas.openxmlformats.org/officeDocument/2006/relationships/image" Target="../media/image2442.png"/><Relationship Id="rId39" Type="http://schemas.openxmlformats.org/officeDocument/2006/relationships/image" Target="../media/image2494.png"/><Relationship Id="rId265" Type="http://schemas.openxmlformats.org/officeDocument/2006/relationships/image" Target="../media/image2605.png"/><Relationship Id="rId50" Type="http://schemas.openxmlformats.org/officeDocument/2006/relationships/customXml" Target="../ink/ink2659.xml"/><Relationship Id="rId104" Type="http://schemas.openxmlformats.org/officeDocument/2006/relationships/customXml" Target="../ink/ink2686.xml"/><Relationship Id="rId125" Type="http://schemas.openxmlformats.org/officeDocument/2006/relationships/image" Target="../media/image2537.png"/><Relationship Id="rId146" Type="http://schemas.openxmlformats.org/officeDocument/2006/relationships/customXml" Target="../ink/ink2707.xml"/><Relationship Id="rId167" Type="http://schemas.openxmlformats.org/officeDocument/2006/relationships/image" Target="../media/image2558.png"/><Relationship Id="rId188" Type="http://schemas.openxmlformats.org/officeDocument/2006/relationships/customXml" Target="../ink/ink2728.xml"/><Relationship Id="rId71" Type="http://schemas.openxmlformats.org/officeDocument/2006/relationships/image" Target="../media/image2510.png"/><Relationship Id="rId92" Type="http://schemas.openxmlformats.org/officeDocument/2006/relationships/customXml" Target="../ink/ink2680.xml"/><Relationship Id="rId213" Type="http://schemas.openxmlformats.org/officeDocument/2006/relationships/customXml" Target="../ink/ink2741.xml"/><Relationship Id="rId234" Type="http://schemas.openxmlformats.org/officeDocument/2006/relationships/customXml" Target="../ink/ink2752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447.png"/><Relationship Id="rId255" Type="http://schemas.openxmlformats.org/officeDocument/2006/relationships/image" Target="../media/image2600.png"/><Relationship Id="rId40" Type="http://schemas.openxmlformats.org/officeDocument/2006/relationships/customXml" Target="../ink/ink2654.xml"/><Relationship Id="rId115" Type="http://schemas.openxmlformats.org/officeDocument/2006/relationships/image" Target="../media/image2532.png"/><Relationship Id="rId136" Type="http://schemas.openxmlformats.org/officeDocument/2006/relationships/customXml" Target="../ink/ink2702.xml"/><Relationship Id="rId157" Type="http://schemas.openxmlformats.org/officeDocument/2006/relationships/image" Target="../media/image2553.png"/><Relationship Id="rId178" Type="http://schemas.openxmlformats.org/officeDocument/2006/relationships/customXml" Target="../ink/ink2723.xml"/><Relationship Id="rId61" Type="http://schemas.openxmlformats.org/officeDocument/2006/relationships/image" Target="../media/image2505.png"/><Relationship Id="rId82" Type="http://schemas.openxmlformats.org/officeDocument/2006/relationships/customXml" Target="../ink/ink2675.xml"/><Relationship Id="rId199" Type="http://schemas.openxmlformats.org/officeDocument/2006/relationships/image" Target="../media/image2573.png"/><Relationship Id="rId203" Type="http://schemas.openxmlformats.org/officeDocument/2006/relationships/image" Target="../media/image2575.png"/><Relationship Id="rId19" Type="http://schemas.openxmlformats.org/officeDocument/2006/relationships/customXml" Target="../ink/ink2643.xml"/><Relationship Id="rId224" Type="http://schemas.openxmlformats.org/officeDocument/2006/relationships/customXml" Target="../ink/ink2747.xml"/><Relationship Id="rId245" Type="http://schemas.openxmlformats.org/officeDocument/2006/relationships/image" Target="../media/image2595.png"/><Relationship Id="rId266" Type="http://schemas.openxmlformats.org/officeDocument/2006/relationships/customXml" Target="../ink/ink2768.xml"/><Relationship Id="rId30" Type="http://schemas.openxmlformats.org/officeDocument/2006/relationships/customXml" Target="../ink/ink2649.xml"/><Relationship Id="rId105" Type="http://schemas.openxmlformats.org/officeDocument/2006/relationships/image" Target="../media/image2527.png"/><Relationship Id="rId126" Type="http://schemas.openxmlformats.org/officeDocument/2006/relationships/customXml" Target="../ink/ink2697.xml"/><Relationship Id="rId147" Type="http://schemas.openxmlformats.org/officeDocument/2006/relationships/image" Target="../media/image2548.png"/><Relationship Id="rId168" Type="http://schemas.openxmlformats.org/officeDocument/2006/relationships/customXml" Target="../ink/ink2718.xml"/><Relationship Id="rId51" Type="http://schemas.openxmlformats.org/officeDocument/2006/relationships/image" Target="../media/image2500.png"/><Relationship Id="rId72" Type="http://schemas.openxmlformats.org/officeDocument/2006/relationships/customXml" Target="../ink/ink2670.xml"/><Relationship Id="rId93" Type="http://schemas.openxmlformats.org/officeDocument/2006/relationships/image" Target="../media/image2521.png"/><Relationship Id="rId189" Type="http://schemas.openxmlformats.org/officeDocument/2006/relationships/image" Target="../media/image2568.png"/><Relationship Id="rId3" Type="http://schemas.openxmlformats.org/officeDocument/2006/relationships/customXml" Target="../ink/ink2635.xml"/><Relationship Id="rId214" Type="http://schemas.openxmlformats.org/officeDocument/2006/relationships/image" Target="../media/image2580.png"/><Relationship Id="rId235" Type="http://schemas.openxmlformats.org/officeDocument/2006/relationships/image" Target="../media/image2590.png"/><Relationship Id="rId256" Type="http://schemas.openxmlformats.org/officeDocument/2006/relationships/customXml" Target="../ink/ink2763.xml"/><Relationship Id="rId116" Type="http://schemas.openxmlformats.org/officeDocument/2006/relationships/customXml" Target="../ink/ink2692.xml"/><Relationship Id="rId137" Type="http://schemas.openxmlformats.org/officeDocument/2006/relationships/image" Target="../media/image2543.png"/><Relationship Id="rId158" Type="http://schemas.openxmlformats.org/officeDocument/2006/relationships/customXml" Target="../ink/ink2713.xml"/><Relationship Id="rId20" Type="http://schemas.openxmlformats.org/officeDocument/2006/relationships/image" Target="../media/image2443.png"/><Relationship Id="rId41" Type="http://schemas.openxmlformats.org/officeDocument/2006/relationships/image" Target="../media/image2495.png"/><Relationship Id="rId62" Type="http://schemas.openxmlformats.org/officeDocument/2006/relationships/customXml" Target="../ink/ink2665.xml"/><Relationship Id="rId83" Type="http://schemas.openxmlformats.org/officeDocument/2006/relationships/image" Target="../media/image2516.png"/><Relationship Id="rId179" Type="http://schemas.openxmlformats.org/officeDocument/2006/relationships/image" Target="../media/image2564.png"/><Relationship Id="rId190" Type="http://schemas.openxmlformats.org/officeDocument/2006/relationships/customXml" Target="../ink/ink2729.xml"/><Relationship Id="rId204" Type="http://schemas.openxmlformats.org/officeDocument/2006/relationships/customXml" Target="../ink/ink2736.xml"/><Relationship Id="rId225" Type="http://schemas.openxmlformats.org/officeDocument/2006/relationships/image" Target="../media/image2585.png"/><Relationship Id="rId246" Type="http://schemas.openxmlformats.org/officeDocument/2006/relationships/customXml" Target="../ink/ink2758.xml"/><Relationship Id="rId267" Type="http://schemas.openxmlformats.org/officeDocument/2006/relationships/image" Target="../media/image2606.png"/><Relationship Id="rId106" Type="http://schemas.openxmlformats.org/officeDocument/2006/relationships/customXml" Target="../ink/ink2687.xml"/><Relationship Id="rId127" Type="http://schemas.openxmlformats.org/officeDocument/2006/relationships/image" Target="../media/image2538.png"/><Relationship Id="rId10" Type="http://schemas.openxmlformats.org/officeDocument/2006/relationships/image" Target="../media/image2438.png"/><Relationship Id="rId31" Type="http://schemas.openxmlformats.org/officeDocument/2006/relationships/image" Target="../media/image2448.png"/><Relationship Id="rId52" Type="http://schemas.openxmlformats.org/officeDocument/2006/relationships/customXml" Target="../ink/ink2660.xml"/><Relationship Id="rId73" Type="http://schemas.openxmlformats.org/officeDocument/2006/relationships/image" Target="../media/image2511.png"/><Relationship Id="rId94" Type="http://schemas.openxmlformats.org/officeDocument/2006/relationships/customXml" Target="../ink/ink2681.xml"/><Relationship Id="rId148" Type="http://schemas.openxmlformats.org/officeDocument/2006/relationships/customXml" Target="../ink/ink2708.xml"/><Relationship Id="rId169" Type="http://schemas.openxmlformats.org/officeDocument/2006/relationships/image" Target="../media/image2559.png"/><Relationship Id="rId4" Type="http://schemas.openxmlformats.org/officeDocument/2006/relationships/image" Target="../media/image2435.png"/><Relationship Id="rId180" Type="http://schemas.openxmlformats.org/officeDocument/2006/relationships/customXml" Target="../ink/ink2724.xml"/><Relationship Id="rId215" Type="http://schemas.openxmlformats.org/officeDocument/2006/relationships/customXml" Target="../ink/ink2742.xml"/><Relationship Id="rId236" Type="http://schemas.openxmlformats.org/officeDocument/2006/relationships/customXml" Target="../ink/ink2753.xml"/><Relationship Id="rId257" Type="http://schemas.openxmlformats.org/officeDocument/2006/relationships/image" Target="../media/image2601.png"/><Relationship Id="rId42" Type="http://schemas.openxmlformats.org/officeDocument/2006/relationships/customXml" Target="../ink/ink2655.xml"/><Relationship Id="rId84" Type="http://schemas.openxmlformats.org/officeDocument/2006/relationships/customXml" Target="../ink/ink2676.xml"/><Relationship Id="rId138" Type="http://schemas.openxmlformats.org/officeDocument/2006/relationships/customXml" Target="../ink/ink2703.xml"/><Relationship Id="rId191" Type="http://schemas.openxmlformats.org/officeDocument/2006/relationships/image" Target="../media/image2569.png"/><Relationship Id="rId205" Type="http://schemas.openxmlformats.org/officeDocument/2006/relationships/image" Target="../media/image2576.png"/><Relationship Id="rId247" Type="http://schemas.openxmlformats.org/officeDocument/2006/relationships/image" Target="../media/image259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19.png"/><Relationship Id="rId21" Type="http://schemas.openxmlformats.org/officeDocument/2006/relationships/customXml" Target="../ink/ink2778.xml"/><Relationship Id="rId42" Type="http://schemas.openxmlformats.org/officeDocument/2006/relationships/image" Target="../media/image2627.png"/><Relationship Id="rId47" Type="http://schemas.openxmlformats.org/officeDocument/2006/relationships/customXml" Target="../ink/ink2791.xml"/><Relationship Id="rId63" Type="http://schemas.openxmlformats.org/officeDocument/2006/relationships/customXml" Target="../ink/ink2799.xml"/><Relationship Id="rId68" Type="http://schemas.openxmlformats.org/officeDocument/2006/relationships/image" Target="../media/image2640.png"/><Relationship Id="rId84" Type="http://schemas.openxmlformats.org/officeDocument/2006/relationships/image" Target="../media/image2648.png"/><Relationship Id="rId89" Type="http://schemas.openxmlformats.org/officeDocument/2006/relationships/customXml" Target="../ink/ink2812.xml"/><Relationship Id="rId112" Type="http://schemas.openxmlformats.org/officeDocument/2006/relationships/image" Target="../media/image2662.png"/><Relationship Id="rId16" Type="http://schemas.openxmlformats.org/officeDocument/2006/relationships/image" Target="../media/image2614.png"/><Relationship Id="rId107" Type="http://schemas.openxmlformats.org/officeDocument/2006/relationships/customXml" Target="../ink/ink2821.xml"/><Relationship Id="rId11" Type="http://schemas.openxmlformats.org/officeDocument/2006/relationships/customXml" Target="../ink/ink2773.xml"/><Relationship Id="rId32" Type="http://schemas.openxmlformats.org/officeDocument/2006/relationships/image" Target="../media/image2622.png"/><Relationship Id="rId37" Type="http://schemas.openxmlformats.org/officeDocument/2006/relationships/customXml" Target="../ink/ink2786.xml"/><Relationship Id="rId53" Type="http://schemas.openxmlformats.org/officeDocument/2006/relationships/customXml" Target="../ink/ink2794.xml"/><Relationship Id="rId58" Type="http://schemas.openxmlformats.org/officeDocument/2006/relationships/image" Target="../media/image2635.png"/><Relationship Id="rId74" Type="http://schemas.openxmlformats.org/officeDocument/2006/relationships/image" Target="../media/image2643.png"/><Relationship Id="rId79" Type="http://schemas.openxmlformats.org/officeDocument/2006/relationships/customXml" Target="../ink/ink2807.xml"/><Relationship Id="rId102" Type="http://schemas.openxmlformats.org/officeDocument/2006/relationships/image" Target="../media/image2657.png"/><Relationship Id="rId5" Type="http://schemas.openxmlformats.org/officeDocument/2006/relationships/customXml" Target="../ink/ink2770.xml"/><Relationship Id="rId90" Type="http://schemas.openxmlformats.org/officeDocument/2006/relationships/image" Target="../media/image2651.png"/><Relationship Id="rId95" Type="http://schemas.openxmlformats.org/officeDocument/2006/relationships/customXml" Target="../ink/ink2815.xml"/><Relationship Id="rId22" Type="http://schemas.openxmlformats.org/officeDocument/2006/relationships/image" Target="../media/image2617.png"/><Relationship Id="rId27" Type="http://schemas.openxmlformats.org/officeDocument/2006/relationships/customXml" Target="../ink/ink2781.xml"/><Relationship Id="rId43" Type="http://schemas.openxmlformats.org/officeDocument/2006/relationships/customXml" Target="../ink/ink2789.xml"/><Relationship Id="rId48" Type="http://schemas.openxmlformats.org/officeDocument/2006/relationships/image" Target="../media/image2630.png"/><Relationship Id="rId64" Type="http://schemas.openxmlformats.org/officeDocument/2006/relationships/image" Target="../media/image2638.png"/><Relationship Id="rId69" Type="http://schemas.openxmlformats.org/officeDocument/2006/relationships/customXml" Target="../ink/ink2802.xml"/><Relationship Id="rId113" Type="http://schemas.openxmlformats.org/officeDocument/2006/relationships/customXml" Target="../ink/ink2824.xml"/><Relationship Id="rId80" Type="http://schemas.openxmlformats.org/officeDocument/2006/relationships/image" Target="../media/image2646.png"/><Relationship Id="rId85" Type="http://schemas.openxmlformats.org/officeDocument/2006/relationships/customXml" Target="../ink/ink2810.xml"/><Relationship Id="rId12" Type="http://schemas.openxmlformats.org/officeDocument/2006/relationships/image" Target="../media/image2612.png"/><Relationship Id="rId17" Type="http://schemas.openxmlformats.org/officeDocument/2006/relationships/customXml" Target="../ink/ink2776.xml"/><Relationship Id="rId33" Type="http://schemas.openxmlformats.org/officeDocument/2006/relationships/customXml" Target="../ink/ink2784.xml"/><Relationship Id="rId38" Type="http://schemas.openxmlformats.org/officeDocument/2006/relationships/image" Target="../media/image2625.png"/><Relationship Id="rId59" Type="http://schemas.openxmlformats.org/officeDocument/2006/relationships/customXml" Target="../ink/ink2797.xml"/><Relationship Id="rId103" Type="http://schemas.openxmlformats.org/officeDocument/2006/relationships/customXml" Target="../ink/ink2819.xml"/><Relationship Id="rId108" Type="http://schemas.openxmlformats.org/officeDocument/2006/relationships/image" Target="../media/image2660.png"/><Relationship Id="rId54" Type="http://schemas.openxmlformats.org/officeDocument/2006/relationships/image" Target="../media/image2633.png"/><Relationship Id="rId70" Type="http://schemas.openxmlformats.org/officeDocument/2006/relationships/image" Target="../media/image2641.png"/><Relationship Id="rId75" Type="http://schemas.openxmlformats.org/officeDocument/2006/relationships/customXml" Target="../ink/ink2805.xml"/><Relationship Id="rId91" Type="http://schemas.openxmlformats.org/officeDocument/2006/relationships/customXml" Target="../ink/ink2813.xml"/><Relationship Id="rId96" Type="http://schemas.openxmlformats.org/officeDocument/2006/relationships/image" Target="../media/image26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9.png"/><Relationship Id="rId15" Type="http://schemas.openxmlformats.org/officeDocument/2006/relationships/customXml" Target="../ink/ink2775.xml"/><Relationship Id="rId23" Type="http://schemas.openxmlformats.org/officeDocument/2006/relationships/customXml" Target="../ink/ink2779.xml"/><Relationship Id="rId28" Type="http://schemas.openxmlformats.org/officeDocument/2006/relationships/image" Target="../media/image2620.png"/><Relationship Id="rId36" Type="http://schemas.openxmlformats.org/officeDocument/2006/relationships/image" Target="../media/image2624.png"/><Relationship Id="rId49" Type="http://schemas.openxmlformats.org/officeDocument/2006/relationships/customXml" Target="../ink/ink2792.xml"/><Relationship Id="rId57" Type="http://schemas.openxmlformats.org/officeDocument/2006/relationships/customXml" Target="../ink/ink2796.xml"/><Relationship Id="rId106" Type="http://schemas.openxmlformats.org/officeDocument/2006/relationships/image" Target="../media/image2659.png"/><Relationship Id="rId114" Type="http://schemas.openxmlformats.org/officeDocument/2006/relationships/image" Target="../media/image2663.png"/><Relationship Id="rId10" Type="http://schemas.openxmlformats.org/officeDocument/2006/relationships/image" Target="../media/image2611.png"/><Relationship Id="rId31" Type="http://schemas.openxmlformats.org/officeDocument/2006/relationships/customXml" Target="../ink/ink2783.xml"/><Relationship Id="rId44" Type="http://schemas.openxmlformats.org/officeDocument/2006/relationships/image" Target="../media/image2628.png"/><Relationship Id="rId52" Type="http://schemas.openxmlformats.org/officeDocument/2006/relationships/image" Target="../media/image2632.png"/><Relationship Id="rId60" Type="http://schemas.openxmlformats.org/officeDocument/2006/relationships/image" Target="../media/image2636.png"/><Relationship Id="rId65" Type="http://schemas.openxmlformats.org/officeDocument/2006/relationships/customXml" Target="../ink/ink2800.xml"/><Relationship Id="rId73" Type="http://schemas.openxmlformats.org/officeDocument/2006/relationships/customXml" Target="../ink/ink2804.xml"/><Relationship Id="rId78" Type="http://schemas.openxmlformats.org/officeDocument/2006/relationships/image" Target="../media/image2645.png"/><Relationship Id="rId81" Type="http://schemas.openxmlformats.org/officeDocument/2006/relationships/customXml" Target="../ink/ink2808.xml"/><Relationship Id="rId86" Type="http://schemas.openxmlformats.org/officeDocument/2006/relationships/image" Target="../media/image2649.png"/><Relationship Id="rId94" Type="http://schemas.openxmlformats.org/officeDocument/2006/relationships/image" Target="../media/image2653.png"/><Relationship Id="rId99" Type="http://schemas.openxmlformats.org/officeDocument/2006/relationships/customXml" Target="../ink/ink2817.xml"/><Relationship Id="rId101" Type="http://schemas.openxmlformats.org/officeDocument/2006/relationships/customXml" Target="../ink/ink2818.xml"/><Relationship Id="rId4" Type="http://schemas.openxmlformats.org/officeDocument/2006/relationships/image" Target="../media/image2608.png"/><Relationship Id="rId9" Type="http://schemas.openxmlformats.org/officeDocument/2006/relationships/customXml" Target="../ink/ink2772.xml"/><Relationship Id="rId13" Type="http://schemas.openxmlformats.org/officeDocument/2006/relationships/customXml" Target="../ink/ink2774.xml"/><Relationship Id="rId18" Type="http://schemas.openxmlformats.org/officeDocument/2006/relationships/image" Target="../media/image2615.png"/><Relationship Id="rId39" Type="http://schemas.openxmlformats.org/officeDocument/2006/relationships/customXml" Target="../ink/ink2787.xml"/><Relationship Id="rId109" Type="http://schemas.openxmlformats.org/officeDocument/2006/relationships/customXml" Target="../ink/ink2822.xml"/><Relationship Id="rId34" Type="http://schemas.openxmlformats.org/officeDocument/2006/relationships/image" Target="../media/image2623.png"/><Relationship Id="rId50" Type="http://schemas.openxmlformats.org/officeDocument/2006/relationships/image" Target="../media/image2631.png"/><Relationship Id="rId55" Type="http://schemas.openxmlformats.org/officeDocument/2006/relationships/customXml" Target="../ink/ink2795.xml"/><Relationship Id="rId76" Type="http://schemas.openxmlformats.org/officeDocument/2006/relationships/image" Target="../media/image2644.png"/><Relationship Id="rId97" Type="http://schemas.openxmlformats.org/officeDocument/2006/relationships/customXml" Target="../ink/ink2816.xml"/><Relationship Id="rId104" Type="http://schemas.openxmlformats.org/officeDocument/2006/relationships/image" Target="../media/image2658.png"/><Relationship Id="rId7" Type="http://schemas.openxmlformats.org/officeDocument/2006/relationships/customXml" Target="../ink/ink2771.xml"/><Relationship Id="rId71" Type="http://schemas.openxmlformats.org/officeDocument/2006/relationships/customXml" Target="../ink/ink2803.xml"/><Relationship Id="rId92" Type="http://schemas.openxmlformats.org/officeDocument/2006/relationships/image" Target="../media/image2652.png"/><Relationship Id="rId2" Type="http://schemas.openxmlformats.org/officeDocument/2006/relationships/image" Target="../media/image5.emf"/><Relationship Id="rId29" Type="http://schemas.openxmlformats.org/officeDocument/2006/relationships/customXml" Target="../ink/ink2782.xml"/><Relationship Id="rId24" Type="http://schemas.openxmlformats.org/officeDocument/2006/relationships/image" Target="../media/image2618.png"/><Relationship Id="rId40" Type="http://schemas.openxmlformats.org/officeDocument/2006/relationships/image" Target="../media/image2626.png"/><Relationship Id="rId45" Type="http://schemas.openxmlformats.org/officeDocument/2006/relationships/customXml" Target="../ink/ink2790.xml"/><Relationship Id="rId66" Type="http://schemas.openxmlformats.org/officeDocument/2006/relationships/image" Target="../media/image2639.png"/><Relationship Id="rId87" Type="http://schemas.openxmlformats.org/officeDocument/2006/relationships/customXml" Target="../ink/ink2811.xml"/><Relationship Id="rId110" Type="http://schemas.openxmlformats.org/officeDocument/2006/relationships/image" Target="../media/image2661.png"/><Relationship Id="rId115" Type="http://schemas.openxmlformats.org/officeDocument/2006/relationships/customXml" Target="../ink/ink2825.xml"/><Relationship Id="rId61" Type="http://schemas.openxmlformats.org/officeDocument/2006/relationships/customXml" Target="../ink/ink2798.xml"/><Relationship Id="rId82" Type="http://schemas.openxmlformats.org/officeDocument/2006/relationships/image" Target="../media/image2647.png"/><Relationship Id="rId19" Type="http://schemas.openxmlformats.org/officeDocument/2006/relationships/customXml" Target="../ink/ink2777.xml"/><Relationship Id="rId14" Type="http://schemas.openxmlformats.org/officeDocument/2006/relationships/image" Target="../media/image2613.png"/><Relationship Id="rId30" Type="http://schemas.openxmlformats.org/officeDocument/2006/relationships/image" Target="../media/image2621.png"/><Relationship Id="rId35" Type="http://schemas.openxmlformats.org/officeDocument/2006/relationships/customXml" Target="../ink/ink2785.xml"/><Relationship Id="rId56" Type="http://schemas.openxmlformats.org/officeDocument/2006/relationships/image" Target="../media/image2634.png"/><Relationship Id="rId77" Type="http://schemas.openxmlformats.org/officeDocument/2006/relationships/customXml" Target="../ink/ink2806.xml"/><Relationship Id="rId100" Type="http://schemas.openxmlformats.org/officeDocument/2006/relationships/image" Target="../media/image2656.png"/><Relationship Id="rId105" Type="http://schemas.openxmlformats.org/officeDocument/2006/relationships/customXml" Target="../ink/ink2820.xml"/><Relationship Id="rId8" Type="http://schemas.openxmlformats.org/officeDocument/2006/relationships/image" Target="../media/image2610.png"/><Relationship Id="rId51" Type="http://schemas.openxmlformats.org/officeDocument/2006/relationships/customXml" Target="../ink/ink2793.xml"/><Relationship Id="rId72" Type="http://schemas.openxmlformats.org/officeDocument/2006/relationships/image" Target="../media/image2642.png"/><Relationship Id="rId93" Type="http://schemas.openxmlformats.org/officeDocument/2006/relationships/customXml" Target="../ink/ink2814.xml"/><Relationship Id="rId98" Type="http://schemas.openxmlformats.org/officeDocument/2006/relationships/image" Target="../media/image2655.png"/><Relationship Id="rId3" Type="http://schemas.openxmlformats.org/officeDocument/2006/relationships/customXml" Target="../ink/ink2769.xml"/><Relationship Id="rId25" Type="http://schemas.openxmlformats.org/officeDocument/2006/relationships/customXml" Target="../ink/ink2780.xml"/><Relationship Id="rId46" Type="http://schemas.openxmlformats.org/officeDocument/2006/relationships/image" Target="../media/image2629.png"/><Relationship Id="rId67" Type="http://schemas.openxmlformats.org/officeDocument/2006/relationships/customXml" Target="../ink/ink2801.xml"/><Relationship Id="rId116" Type="http://schemas.openxmlformats.org/officeDocument/2006/relationships/image" Target="../media/image2664.png"/><Relationship Id="rId20" Type="http://schemas.openxmlformats.org/officeDocument/2006/relationships/image" Target="../media/image2616.png"/><Relationship Id="rId41" Type="http://schemas.openxmlformats.org/officeDocument/2006/relationships/customXml" Target="../ink/ink2788.xml"/><Relationship Id="rId62" Type="http://schemas.openxmlformats.org/officeDocument/2006/relationships/image" Target="../media/image2637.png"/><Relationship Id="rId83" Type="http://schemas.openxmlformats.org/officeDocument/2006/relationships/customXml" Target="../ink/ink2809.xml"/><Relationship Id="rId88" Type="http://schemas.openxmlformats.org/officeDocument/2006/relationships/image" Target="../media/image2650.png"/><Relationship Id="rId111" Type="http://schemas.openxmlformats.org/officeDocument/2006/relationships/customXml" Target="../ink/ink282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83.xml"/><Relationship Id="rId299" Type="http://schemas.openxmlformats.org/officeDocument/2006/relationships/customXml" Target="../ink/ink2975.xml"/><Relationship Id="rId21" Type="http://schemas.openxmlformats.org/officeDocument/2006/relationships/customXml" Target="../ink/ink2835.xml"/><Relationship Id="rId63" Type="http://schemas.openxmlformats.org/officeDocument/2006/relationships/customXml" Target="../ink/ink2856.xml"/><Relationship Id="rId159" Type="http://schemas.openxmlformats.org/officeDocument/2006/relationships/customXml" Target="../ink/ink2905.xml"/><Relationship Id="rId324" Type="http://schemas.openxmlformats.org/officeDocument/2006/relationships/image" Target="../media/image2822.png"/><Relationship Id="rId170" Type="http://schemas.openxmlformats.org/officeDocument/2006/relationships/image" Target="../media/image2746.png"/><Relationship Id="rId226" Type="http://schemas.openxmlformats.org/officeDocument/2006/relationships/image" Target="../media/image2773.png"/><Relationship Id="rId268" Type="http://schemas.openxmlformats.org/officeDocument/2006/relationships/image" Target="../media/image2794.png"/><Relationship Id="rId32" Type="http://schemas.openxmlformats.org/officeDocument/2006/relationships/image" Target="../media/image2679.png"/><Relationship Id="rId74" Type="http://schemas.openxmlformats.org/officeDocument/2006/relationships/image" Target="../media/image2700.png"/><Relationship Id="rId128" Type="http://schemas.openxmlformats.org/officeDocument/2006/relationships/image" Target="../media/image2727.png"/><Relationship Id="rId335" Type="http://schemas.openxmlformats.org/officeDocument/2006/relationships/customXml" Target="../ink/ink2993.xml"/><Relationship Id="rId5" Type="http://schemas.openxmlformats.org/officeDocument/2006/relationships/customXml" Target="../ink/ink2827.xml"/><Relationship Id="rId181" Type="http://schemas.openxmlformats.org/officeDocument/2006/relationships/customXml" Target="../ink/ink2916.xml"/><Relationship Id="rId237" Type="http://schemas.openxmlformats.org/officeDocument/2006/relationships/customXml" Target="../ink/ink2944.xml"/><Relationship Id="rId279" Type="http://schemas.openxmlformats.org/officeDocument/2006/relationships/customXml" Target="../ink/ink2965.xml"/><Relationship Id="rId43" Type="http://schemas.openxmlformats.org/officeDocument/2006/relationships/customXml" Target="../ink/ink2846.xml"/><Relationship Id="rId139" Type="http://schemas.openxmlformats.org/officeDocument/2006/relationships/customXml" Target="../ink/ink2894.xml"/><Relationship Id="rId290" Type="http://schemas.openxmlformats.org/officeDocument/2006/relationships/image" Target="../media/image2805.png"/><Relationship Id="rId304" Type="http://schemas.openxmlformats.org/officeDocument/2006/relationships/image" Target="../media/image2812.png"/><Relationship Id="rId85" Type="http://schemas.openxmlformats.org/officeDocument/2006/relationships/customXml" Target="../ink/ink2867.xml"/><Relationship Id="rId150" Type="http://schemas.openxmlformats.org/officeDocument/2006/relationships/image" Target="../media/image2737.png"/><Relationship Id="rId192" Type="http://schemas.openxmlformats.org/officeDocument/2006/relationships/image" Target="../media/image2757.png"/><Relationship Id="rId206" Type="http://schemas.openxmlformats.org/officeDocument/2006/relationships/image" Target="../media/image2764.png"/><Relationship Id="rId248" Type="http://schemas.openxmlformats.org/officeDocument/2006/relationships/image" Target="../media/image2784.png"/><Relationship Id="rId12" Type="http://schemas.openxmlformats.org/officeDocument/2006/relationships/image" Target="../media/image2669.png"/><Relationship Id="rId108" Type="http://schemas.openxmlformats.org/officeDocument/2006/relationships/image" Target="../media/image2717.png"/><Relationship Id="rId315" Type="http://schemas.openxmlformats.org/officeDocument/2006/relationships/customXml" Target="../ink/ink2983.xml"/><Relationship Id="rId54" Type="http://schemas.openxmlformats.org/officeDocument/2006/relationships/image" Target="../media/image2690.png"/><Relationship Id="rId96" Type="http://schemas.openxmlformats.org/officeDocument/2006/relationships/image" Target="../media/image2711.png"/><Relationship Id="rId161" Type="http://schemas.openxmlformats.org/officeDocument/2006/relationships/customXml" Target="../ink/ink2906.xml"/><Relationship Id="rId217" Type="http://schemas.openxmlformats.org/officeDocument/2006/relationships/customXml" Target="../ink/ink2934.xml"/><Relationship Id="rId259" Type="http://schemas.openxmlformats.org/officeDocument/2006/relationships/customXml" Target="../ink/ink2955.xml"/><Relationship Id="rId23" Type="http://schemas.openxmlformats.org/officeDocument/2006/relationships/customXml" Target="../ink/ink2836.xml"/><Relationship Id="rId119" Type="http://schemas.openxmlformats.org/officeDocument/2006/relationships/customXml" Target="../ink/ink2884.xml"/><Relationship Id="rId270" Type="http://schemas.openxmlformats.org/officeDocument/2006/relationships/image" Target="../media/image2795.png"/><Relationship Id="rId326" Type="http://schemas.openxmlformats.org/officeDocument/2006/relationships/image" Target="../media/image2823.png"/><Relationship Id="rId65" Type="http://schemas.openxmlformats.org/officeDocument/2006/relationships/customXml" Target="../ink/ink2857.xml"/><Relationship Id="rId130" Type="http://schemas.openxmlformats.org/officeDocument/2006/relationships/image" Target="../media/image2728.png"/><Relationship Id="rId172" Type="http://schemas.openxmlformats.org/officeDocument/2006/relationships/image" Target="../media/image2747.png"/><Relationship Id="rId228" Type="http://schemas.openxmlformats.org/officeDocument/2006/relationships/image" Target="../media/image2774.png"/><Relationship Id="rId281" Type="http://schemas.openxmlformats.org/officeDocument/2006/relationships/customXml" Target="../ink/ink2966.xml"/><Relationship Id="rId337" Type="http://schemas.openxmlformats.org/officeDocument/2006/relationships/customXml" Target="../ink/ink2994.xml"/><Relationship Id="rId34" Type="http://schemas.openxmlformats.org/officeDocument/2006/relationships/image" Target="../media/image2680.png"/><Relationship Id="rId76" Type="http://schemas.openxmlformats.org/officeDocument/2006/relationships/image" Target="../media/image2701.png"/><Relationship Id="rId141" Type="http://schemas.openxmlformats.org/officeDocument/2006/relationships/customXml" Target="../ink/ink2895.xml"/><Relationship Id="rId7" Type="http://schemas.openxmlformats.org/officeDocument/2006/relationships/customXml" Target="../ink/ink2828.xml"/><Relationship Id="rId183" Type="http://schemas.openxmlformats.org/officeDocument/2006/relationships/customXml" Target="../ink/ink2917.xml"/><Relationship Id="rId239" Type="http://schemas.openxmlformats.org/officeDocument/2006/relationships/customXml" Target="../ink/ink2945.xml"/><Relationship Id="rId250" Type="http://schemas.openxmlformats.org/officeDocument/2006/relationships/image" Target="../media/image2785.png"/><Relationship Id="rId292" Type="http://schemas.openxmlformats.org/officeDocument/2006/relationships/image" Target="../media/image2806.png"/><Relationship Id="rId306" Type="http://schemas.openxmlformats.org/officeDocument/2006/relationships/image" Target="../media/image2813.png"/><Relationship Id="rId45" Type="http://schemas.openxmlformats.org/officeDocument/2006/relationships/customXml" Target="../ink/ink2847.xml"/><Relationship Id="rId87" Type="http://schemas.openxmlformats.org/officeDocument/2006/relationships/customXml" Target="../ink/ink2868.xml"/><Relationship Id="rId110" Type="http://schemas.openxmlformats.org/officeDocument/2006/relationships/image" Target="../media/image2718.png"/><Relationship Id="rId152" Type="http://schemas.openxmlformats.org/officeDocument/2006/relationships/customXml" Target="../ink/ink2901.xml"/><Relationship Id="rId194" Type="http://schemas.openxmlformats.org/officeDocument/2006/relationships/image" Target="../media/image2758.png"/><Relationship Id="rId208" Type="http://schemas.openxmlformats.org/officeDocument/2006/relationships/image" Target="../media/image2765.png"/><Relationship Id="rId240" Type="http://schemas.openxmlformats.org/officeDocument/2006/relationships/image" Target="../media/image2780.png"/><Relationship Id="rId261" Type="http://schemas.openxmlformats.org/officeDocument/2006/relationships/customXml" Target="../ink/ink2956.xml"/><Relationship Id="rId14" Type="http://schemas.openxmlformats.org/officeDocument/2006/relationships/image" Target="../media/image2670.png"/><Relationship Id="rId35" Type="http://schemas.openxmlformats.org/officeDocument/2006/relationships/customXml" Target="../ink/ink2842.xml"/><Relationship Id="rId56" Type="http://schemas.openxmlformats.org/officeDocument/2006/relationships/image" Target="../media/image2691.png"/><Relationship Id="rId77" Type="http://schemas.openxmlformats.org/officeDocument/2006/relationships/customXml" Target="../ink/ink2863.xml"/><Relationship Id="rId100" Type="http://schemas.openxmlformats.org/officeDocument/2006/relationships/image" Target="../media/image2713.png"/><Relationship Id="rId282" Type="http://schemas.openxmlformats.org/officeDocument/2006/relationships/image" Target="../media/image2801.png"/><Relationship Id="rId317" Type="http://schemas.openxmlformats.org/officeDocument/2006/relationships/customXml" Target="../ink/ink2984.xml"/><Relationship Id="rId338" Type="http://schemas.openxmlformats.org/officeDocument/2006/relationships/image" Target="../media/image2829.png"/><Relationship Id="rId8" Type="http://schemas.openxmlformats.org/officeDocument/2006/relationships/image" Target="../media/image2667.png"/><Relationship Id="rId98" Type="http://schemas.openxmlformats.org/officeDocument/2006/relationships/image" Target="../media/image2712.png"/><Relationship Id="rId121" Type="http://schemas.openxmlformats.org/officeDocument/2006/relationships/customXml" Target="../ink/ink2885.xml"/><Relationship Id="rId142" Type="http://schemas.openxmlformats.org/officeDocument/2006/relationships/image" Target="../media/image2733.png"/><Relationship Id="rId163" Type="http://schemas.openxmlformats.org/officeDocument/2006/relationships/customXml" Target="../ink/ink2907.xml"/><Relationship Id="rId184" Type="http://schemas.openxmlformats.org/officeDocument/2006/relationships/image" Target="../media/image2753.png"/><Relationship Id="rId219" Type="http://schemas.openxmlformats.org/officeDocument/2006/relationships/customXml" Target="../ink/ink2935.xml"/><Relationship Id="rId230" Type="http://schemas.openxmlformats.org/officeDocument/2006/relationships/image" Target="../media/image2775.png"/><Relationship Id="rId251" Type="http://schemas.openxmlformats.org/officeDocument/2006/relationships/customXml" Target="../ink/ink2951.xml"/><Relationship Id="rId25" Type="http://schemas.openxmlformats.org/officeDocument/2006/relationships/customXml" Target="../ink/ink2837.xml"/><Relationship Id="rId46" Type="http://schemas.openxmlformats.org/officeDocument/2006/relationships/image" Target="../media/image2686.png"/><Relationship Id="rId67" Type="http://schemas.openxmlformats.org/officeDocument/2006/relationships/customXml" Target="../ink/ink2858.xml"/><Relationship Id="rId272" Type="http://schemas.openxmlformats.org/officeDocument/2006/relationships/image" Target="../media/image2796.png"/><Relationship Id="rId293" Type="http://schemas.openxmlformats.org/officeDocument/2006/relationships/customXml" Target="../ink/ink2972.xml"/><Relationship Id="rId307" Type="http://schemas.openxmlformats.org/officeDocument/2006/relationships/customXml" Target="../ink/ink2979.xml"/><Relationship Id="rId328" Type="http://schemas.openxmlformats.org/officeDocument/2006/relationships/image" Target="../media/image2824.png"/><Relationship Id="rId88" Type="http://schemas.openxmlformats.org/officeDocument/2006/relationships/image" Target="../media/image2707.png"/><Relationship Id="rId111" Type="http://schemas.openxmlformats.org/officeDocument/2006/relationships/customXml" Target="../ink/ink2880.xml"/><Relationship Id="rId132" Type="http://schemas.openxmlformats.org/officeDocument/2006/relationships/image" Target="../media/image2729.png"/><Relationship Id="rId153" Type="http://schemas.openxmlformats.org/officeDocument/2006/relationships/image" Target="../media/image2738.png"/><Relationship Id="rId174" Type="http://schemas.openxmlformats.org/officeDocument/2006/relationships/image" Target="../media/image2748.png"/><Relationship Id="rId195" Type="http://schemas.openxmlformats.org/officeDocument/2006/relationships/customXml" Target="../ink/ink2923.xml"/><Relationship Id="rId209" Type="http://schemas.openxmlformats.org/officeDocument/2006/relationships/customXml" Target="../ink/ink2930.xml"/><Relationship Id="rId220" Type="http://schemas.openxmlformats.org/officeDocument/2006/relationships/image" Target="../media/image2770.png"/><Relationship Id="rId241" Type="http://schemas.openxmlformats.org/officeDocument/2006/relationships/customXml" Target="../ink/ink2946.xml"/><Relationship Id="rId15" Type="http://schemas.openxmlformats.org/officeDocument/2006/relationships/customXml" Target="../ink/ink2832.xml"/><Relationship Id="rId36" Type="http://schemas.openxmlformats.org/officeDocument/2006/relationships/image" Target="../media/image2681.png"/><Relationship Id="rId57" Type="http://schemas.openxmlformats.org/officeDocument/2006/relationships/customXml" Target="../ink/ink2853.xml"/><Relationship Id="rId262" Type="http://schemas.openxmlformats.org/officeDocument/2006/relationships/image" Target="../media/image2791.png"/><Relationship Id="rId283" Type="http://schemas.openxmlformats.org/officeDocument/2006/relationships/customXml" Target="../ink/ink2967.xml"/><Relationship Id="rId318" Type="http://schemas.openxmlformats.org/officeDocument/2006/relationships/image" Target="../media/image2819.png"/><Relationship Id="rId339" Type="http://schemas.openxmlformats.org/officeDocument/2006/relationships/customXml" Target="../ink/ink2995.xml"/><Relationship Id="rId78" Type="http://schemas.openxmlformats.org/officeDocument/2006/relationships/image" Target="../media/image2702.png"/><Relationship Id="rId99" Type="http://schemas.openxmlformats.org/officeDocument/2006/relationships/customXml" Target="../ink/ink2874.xml"/><Relationship Id="rId101" Type="http://schemas.openxmlformats.org/officeDocument/2006/relationships/customXml" Target="../ink/ink2875.xml"/><Relationship Id="rId122" Type="http://schemas.openxmlformats.org/officeDocument/2006/relationships/image" Target="../media/image2724.png"/><Relationship Id="rId143" Type="http://schemas.openxmlformats.org/officeDocument/2006/relationships/customXml" Target="../ink/ink2896.xml"/><Relationship Id="rId164" Type="http://schemas.openxmlformats.org/officeDocument/2006/relationships/image" Target="../media/image2743.png"/><Relationship Id="rId185" Type="http://schemas.openxmlformats.org/officeDocument/2006/relationships/customXml" Target="../ink/ink2918.xml"/><Relationship Id="rId9" Type="http://schemas.openxmlformats.org/officeDocument/2006/relationships/customXml" Target="../ink/ink2829.xml"/><Relationship Id="rId210" Type="http://schemas.openxmlformats.org/officeDocument/2006/relationships/image" Target="../media/image2766.png"/><Relationship Id="rId26" Type="http://schemas.openxmlformats.org/officeDocument/2006/relationships/image" Target="../media/image2676.png"/><Relationship Id="rId231" Type="http://schemas.openxmlformats.org/officeDocument/2006/relationships/customXml" Target="../ink/ink2941.xml"/><Relationship Id="rId252" Type="http://schemas.openxmlformats.org/officeDocument/2006/relationships/image" Target="../media/image2786.png"/><Relationship Id="rId273" Type="http://schemas.openxmlformats.org/officeDocument/2006/relationships/customXml" Target="../ink/ink2962.xml"/><Relationship Id="rId294" Type="http://schemas.openxmlformats.org/officeDocument/2006/relationships/image" Target="../media/image2807.png"/><Relationship Id="rId308" Type="http://schemas.openxmlformats.org/officeDocument/2006/relationships/image" Target="../media/image2814.png"/><Relationship Id="rId329" Type="http://schemas.openxmlformats.org/officeDocument/2006/relationships/customXml" Target="../ink/ink2990.xml"/><Relationship Id="rId47" Type="http://schemas.openxmlformats.org/officeDocument/2006/relationships/customXml" Target="../ink/ink2848.xml"/><Relationship Id="rId68" Type="http://schemas.openxmlformats.org/officeDocument/2006/relationships/image" Target="../media/image2697.png"/><Relationship Id="rId89" Type="http://schemas.openxmlformats.org/officeDocument/2006/relationships/customXml" Target="../ink/ink2869.xml"/><Relationship Id="rId112" Type="http://schemas.openxmlformats.org/officeDocument/2006/relationships/image" Target="../media/image2719.png"/><Relationship Id="rId133" Type="http://schemas.openxmlformats.org/officeDocument/2006/relationships/customXml" Target="../ink/ink2891.xml"/><Relationship Id="rId154" Type="http://schemas.openxmlformats.org/officeDocument/2006/relationships/customXml" Target="../ink/ink2902.xml"/><Relationship Id="rId175" Type="http://schemas.openxmlformats.org/officeDocument/2006/relationships/customXml" Target="../ink/ink2913.xml"/><Relationship Id="rId340" Type="http://schemas.openxmlformats.org/officeDocument/2006/relationships/image" Target="../media/image2830.png"/><Relationship Id="rId196" Type="http://schemas.openxmlformats.org/officeDocument/2006/relationships/image" Target="../media/image2759.png"/><Relationship Id="rId200" Type="http://schemas.openxmlformats.org/officeDocument/2006/relationships/image" Target="../media/image2761.png"/><Relationship Id="rId16" Type="http://schemas.openxmlformats.org/officeDocument/2006/relationships/image" Target="../media/image2671.png"/><Relationship Id="rId221" Type="http://schemas.openxmlformats.org/officeDocument/2006/relationships/customXml" Target="../ink/ink2936.xml"/><Relationship Id="rId242" Type="http://schemas.openxmlformats.org/officeDocument/2006/relationships/image" Target="../media/image2781.png"/><Relationship Id="rId263" Type="http://schemas.openxmlformats.org/officeDocument/2006/relationships/customXml" Target="../ink/ink2957.xml"/><Relationship Id="rId284" Type="http://schemas.openxmlformats.org/officeDocument/2006/relationships/image" Target="../media/image2802.png"/><Relationship Id="rId319" Type="http://schemas.openxmlformats.org/officeDocument/2006/relationships/customXml" Target="../ink/ink2985.xml"/><Relationship Id="rId37" Type="http://schemas.openxmlformats.org/officeDocument/2006/relationships/customXml" Target="../ink/ink2843.xml"/><Relationship Id="rId58" Type="http://schemas.openxmlformats.org/officeDocument/2006/relationships/image" Target="../media/image2692.png"/><Relationship Id="rId79" Type="http://schemas.openxmlformats.org/officeDocument/2006/relationships/customXml" Target="../ink/ink2864.xml"/><Relationship Id="rId102" Type="http://schemas.openxmlformats.org/officeDocument/2006/relationships/image" Target="../media/image2714.png"/><Relationship Id="rId123" Type="http://schemas.openxmlformats.org/officeDocument/2006/relationships/customXml" Target="../ink/ink2886.xml"/><Relationship Id="rId144" Type="http://schemas.openxmlformats.org/officeDocument/2006/relationships/image" Target="../media/image2734.png"/><Relationship Id="rId330" Type="http://schemas.openxmlformats.org/officeDocument/2006/relationships/image" Target="../media/image2825.png"/><Relationship Id="rId90" Type="http://schemas.openxmlformats.org/officeDocument/2006/relationships/image" Target="../media/image2708.png"/><Relationship Id="rId165" Type="http://schemas.openxmlformats.org/officeDocument/2006/relationships/customXml" Target="../ink/ink2908.xml"/><Relationship Id="rId186" Type="http://schemas.openxmlformats.org/officeDocument/2006/relationships/image" Target="../media/image2754.png"/><Relationship Id="rId211" Type="http://schemas.openxmlformats.org/officeDocument/2006/relationships/customXml" Target="../ink/ink2931.xml"/><Relationship Id="rId232" Type="http://schemas.openxmlformats.org/officeDocument/2006/relationships/image" Target="../media/image2776.png"/><Relationship Id="rId253" Type="http://schemas.openxmlformats.org/officeDocument/2006/relationships/customXml" Target="../ink/ink2952.xml"/><Relationship Id="rId274" Type="http://schemas.openxmlformats.org/officeDocument/2006/relationships/image" Target="../media/image2797.png"/><Relationship Id="rId295" Type="http://schemas.openxmlformats.org/officeDocument/2006/relationships/customXml" Target="../ink/ink2973.xml"/><Relationship Id="rId309" Type="http://schemas.openxmlformats.org/officeDocument/2006/relationships/customXml" Target="../ink/ink2980.xml"/><Relationship Id="rId27" Type="http://schemas.openxmlformats.org/officeDocument/2006/relationships/customXml" Target="../ink/ink2838.xml"/><Relationship Id="rId48" Type="http://schemas.openxmlformats.org/officeDocument/2006/relationships/image" Target="../media/image2687.png"/><Relationship Id="rId69" Type="http://schemas.openxmlformats.org/officeDocument/2006/relationships/customXml" Target="../ink/ink2859.xml"/><Relationship Id="rId113" Type="http://schemas.openxmlformats.org/officeDocument/2006/relationships/customXml" Target="../ink/ink2881.xml"/><Relationship Id="rId134" Type="http://schemas.openxmlformats.org/officeDocument/2006/relationships/image" Target="../media/image2730.png"/><Relationship Id="rId320" Type="http://schemas.openxmlformats.org/officeDocument/2006/relationships/image" Target="../media/image2820.png"/><Relationship Id="rId80" Type="http://schemas.openxmlformats.org/officeDocument/2006/relationships/image" Target="../media/image2703.png"/><Relationship Id="rId155" Type="http://schemas.openxmlformats.org/officeDocument/2006/relationships/image" Target="../media/image2739.png"/><Relationship Id="rId176" Type="http://schemas.openxmlformats.org/officeDocument/2006/relationships/image" Target="../media/image2749.png"/><Relationship Id="rId197" Type="http://schemas.openxmlformats.org/officeDocument/2006/relationships/customXml" Target="../ink/ink2924.xml"/><Relationship Id="rId341" Type="http://schemas.openxmlformats.org/officeDocument/2006/relationships/customXml" Target="../ink/ink2996.xml"/><Relationship Id="rId201" Type="http://schemas.openxmlformats.org/officeDocument/2006/relationships/customXml" Target="../ink/ink2926.xml"/><Relationship Id="rId222" Type="http://schemas.openxmlformats.org/officeDocument/2006/relationships/image" Target="../media/image2771.png"/><Relationship Id="rId243" Type="http://schemas.openxmlformats.org/officeDocument/2006/relationships/customXml" Target="../ink/ink2947.xml"/><Relationship Id="rId264" Type="http://schemas.openxmlformats.org/officeDocument/2006/relationships/image" Target="../media/image2792.png"/><Relationship Id="rId285" Type="http://schemas.openxmlformats.org/officeDocument/2006/relationships/customXml" Target="../ink/ink2968.xml"/><Relationship Id="rId17" Type="http://schemas.openxmlformats.org/officeDocument/2006/relationships/customXml" Target="../ink/ink2833.xml"/><Relationship Id="rId38" Type="http://schemas.openxmlformats.org/officeDocument/2006/relationships/image" Target="../media/image2682.png"/><Relationship Id="rId59" Type="http://schemas.openxmlformats.org/officeDocument/2006/relationships/customXml" Target="../ink/ink2854.xml"/><Relationship Id="rId103" Type="http://schemas.openxmlformats.org/officeDocument/2006/relationships/customXml" Target="../ink/ink2876.xml"/><Relationship Id="rId124" Type="http://schemas.openxmlformats.org/officeDocument/2006/relationships/image" Target="../media/image2725.png"/><Relationship Id="rId310" Type="http://schemas.openxmlformats.org/officeDocument/2006/relationships/image" Target="../media/image2815.png"/><Relationship Id="rId70" Type="http://schemas.openxmlformats.org/officeDocument/2006/relationships/image" Target="../media/image2698.png"/><Relationship Id="rId91" Type="http://schemas.openxmlformats.org/officeDocument/2006/relationships/customXml" Target="../ink/ink2870.xml"/><Relationship Id="rId145" Type="http://schemas.openxmlformats.org/officeDocument/2006/relationships/customXml" Target="../ink/ink2897.xml"/><Relationship Id="rId166" Type="http://schemas.openxmlformats.org/officeDocument/2006/relationships/image" Target="../media/image2744.png"/><Relationship Id="rId187" Type="http://schemas.openxmlformats.org/officeDocument/2006/relationships/customXml" Target="../ink/ink2919.xml"/><Relationship Id="rId331" Type="http://schemas.openxmlformats.org/officeDocument/2006/relationships/customXml" Target="../ink/ink29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93.png"/><Relationship Id="rId233" Type="http://schemas.openxmlformats.org/officeDocument/2006/relationships/customXml" Target="../ink/ink2942.xml"/><Relationship Id="rId254" Type="http://schemas.openxmlformats.org/officeDocument/2006/relationships/image" Target="../media/image2787.png"/><Relationship Id="rId28" Type="http://schemas.openxmlformats.org/officeDocument/2006/relationships/image" Target="../media/image2677.png"/><Relationship Id="rId49" Type="http://schemas.openxmlformats.org/officeDocument/2006/relationships/customXml" Target="../ink/ink2849.xml"/><Relationship Id="rId114" Type="http://schemas.openxmlformats.org/officeDocument/2006/relationships/image" Target="../media/image2720.png"/><Relationship Id="rId275" Type="http://schemas.openxmlformats.org/officeDocument/2006/relationships/customXml" Target="../ink/ink2963.xml"/><Relationship Id="rId296" Type="http://schemas.openxmlformats.org/officeDocument/2006/relationships/image" Target="../media/image2808.png"/><Relationship Id="rId300" Type="http://schemas.openxmlformats.org/officeDocument/2006/relationships/image" Target="../media/image2810.png"/><Relationship Id="rId60" Type="http://schemas.openxmlformats.org/officeDocument/2006/relationships/image" Target="../media/image2693.png"/><Relationship Id="rId81" Type="http://schemas.openxmlformats.org/officeDocument/2006/relationships/customXml" Target="../ink/ink2865.xml"/><Relationship Id="rId135" Type="http://schemas.openxmlformats.org/officeDocument/2006/relationships/customXml" Target="../ink/ink2892.xml"/><Relationship Id="rId156" Type="http://schemas.openxmlformats.org/officeDocument/2006/relationships/customXml" Target="../ink/ink2903.xml"/><Relationship Id="rId177" Type="http://schemas.openxmlformats.org/officeDocument/2006/relationships/customXml" Target="../ink/ink2914.xml"/><Relationship Id="rId198" Type="http://schemas.openxmlformats.org/officeDocument/2006/relationships/image" Target="../media/image2760.png"/><Relationship Id="rId321" Type="http://schemas.openxmlformats.org/officeDocument/2006/relationships/customXml" Target="../ink/ink2986.xml"/><Relationship Id="rId342" Type="http://schemas.openxmlformats.org/officeDocument/2006/relationships/image" Target="../media/image2831.png"/><Relationship Id="rId202" Type="http://schemas.openxmlformats.org/officeDocument/2006/relationships/image" Target="../media/image2762.png"/><Relationship Id="rId223" Type="http://schemas.openxmlformats.org/officeDocument/2006/relationships/customXml" Target="../ink/ink2937.xml"/><Relationship Id="rId244" Type="http://schemas.openxmlformats.org/officeDocument/2006/relationships/image" Target="../media/image2782.png"/><Relationship Id="rId18" Type="http://schemas.openxmlformats.org/officeDocument/2006/relationships/image" Target="../media/image2672.png"/><Relationship Id="rId39" Type="http://schemas.openxmlformats.org/officeDocument/2006/relationships/customXml" Target="../ink/ink2844.xml"/><Relationship Id="rId265" Type="http://schemas.openxmlformats.org/officeDocument/2006/relationships/customXml" Target="../ink/ink2958.xml"/><Relationship Id="rId286" Type="http://schemas.openxmlformats.org/officeDocument/2006/relationships/image" Target="../media/image2803.png"/><Relationship Id="rId50" Type="http://schemas.openxmlformats.org/officeDocument/2006/relationships/image" Target="../media/image2688.png"/><Relationship Id="rId104" Type="http://schemas.openxmlformats.org/officeDocument/2006/relationships/image" Target="../media/image2715.png"/><Relationship Id="rId125" Type="http://schemas.openxmlformats.org/officeDocument/2006/relationships/customXml" Target="../ink/ink2887.xml"/><Relationship Id="rId146" Type="http://schemas.openxmlformats.org/officeDocument/2006/relationships/image" Target="../media/image2735.png"/><Relationship Id="rId167" Type="http://schemas.openxmlformats.org/officeDocument/2006/relationships/customXml" Target="../ink/ink2909.xml"/><Relationship Id="rId188" Type="http://schemas.openxmlformats.org/officeDocument/2006/relationships/image" Target="../media/image2755.png"/><Relationship Id="rId311" Type="http://schemas.openxmlformats.org/officeDocument/2006/relationships/customXml" Target="../ink/ink2981.xml"/><Relationship Id="rId332" Type="http://schemas.openxmlformats.org/officeDocument/2006/relationships/image" Target="../media/image2826.png"/><Relationship Id="rId71" Type="http://schemas.openxmlformats.org/officeDocument/2006/relationships/customXml" Target="../ink/ink2860.xml"/><Relationship Id="rId92" Type="http://schemas.openxmlformats.org/officeDocument/2006/relationships/image" Target="../media/image2709.png"/><Relationship Id="rId213" Type="http://schemas.openxmlformats.org/officeDocument/2006/relationships/customXml" Target="../ink/ink2932.xml"/><Relationship Id="rId234" Type="http://schemas.openxmlformats.org/officeDocument/2006/relationships/image" Target="../media/image2777.png"/><Relationship Id="rId2" Type="http://schemas.openxmlformats.org/officeDocument/2006/relationships/image" Target="../media/image5.emf"/><Relationship Id="rId29" Type="http://schemas.openxmlformats.org/officeDocument/2006/relationships/customXml" Target="../ink/ink2839.xml"/><Relationship Id="rId255" Type="http://schemas.openxmlformats.org/officeDocument/2006/relationships/customXml" Target="../ink/ink2953.xml"/><Relationship Id="rId276" Type="http://schemas.openxmlformats.org/officeDocument/2006/relationships/image" Target="../media/image2798.png"/><Relationship Id="rId297" Type="http://schemas.openxmlformats.org/officeDocument/2006/relationships/customXml" Target="../ink/ink2974.xml"/><Relationship Id="rId40" Type="http://schemas.openxmlformats.org/officeDocument/2006/relationships/image" Target="../media/image2683.png"/><Relationship Id="rId115" Type="http://schemas.openxmlformats.org/officeDocument/2006/relationships/customXml" Target="../ink/ink2882.xml"/><Relationship Id="rId136" Type="http://schemas.openxmlformats.org/officeDocument/2006/relationships/image" Target="../media/image2731.png"/><Relationship Id="rId157" Type="http://schemas.openxmlformats.org/officeDocument/2006/relationships/customXml" Target="../ink/ink2904.xml"/><Relationship Id="rId178" Type="http://schemas.openxmlformats.org/officeDocument/2006/relationships/image" Target="../media/image2750.png"/><Relationship Id="rId301" Type="http://schemas.openxmlformats.org/officeDocument/2006/relationships/customXml" Target="../ink/ink2976.xml"/><Relationship Id="rId322" Type="http://schemas.openxmlformats.org/officeDocument/2006/relationships/image" Target="../media/image2821.png"/><Relationship Id="rId61" Type="http://schemas.openxmlformats.org/officeDocument/2006/relationships/customXml" Target="../ink/ink2855.xml"/><Relationship Id="rId82" Type="http://schemas.openxmlformats.org/officeDocument/2006/relationships/image" Target="../media/image2704.png"/><Relationship Id="rId199" Type="http://schemas.openxmlformats.org/officeDocument/2006/relationships/customXml" Target="../ink/ink2925.xml"/><Relationship Id="rId203" Type="http://schemas.openxmlformats.org/officeDocument/2006/relationships/customXml" Target="../ink/ink2927.xml"/><Relationship Id="rId19" Type="http://schemas.openxmlformats.org/officeDocument/2006/relationships/customXml" Target="../ink/ink2834.xml"/><Relationship Id="rId224" Type="http://schemas.openxmlformats.org/officeDocument/2006/relationships/image" Target="../media/image2772.png"/><Relationship Id="rId245" Type="http://schemas.openxmlformats.org/officeDocument/2006/relationships/customXml" Target="../ink/ink2948.xml"/><Relationship Id="rId266" Type="http://schemas.openxmlformats.org/officeDocument/2006/relationships/image" Target="../media/image2793.png"/><Relationship Id="rId287" Type="http://schemas.openxmlformats.org/officeDocument/2006/relationships/customXml" Target="../ink/ink2969.xml"/><Relationship Id="rId30" Type="http://schemas.openxmlformats.org/officeDocument/2006/relationships/image" Target="../media/image2678.png"/><Relationship Id="rId105" Type="http://schemas.openxmlformats.org/officeDocument/2006/relationships/customXml" Target="../ink/ink2877.xml"/><Relationship Id="rId126" Type="http://schemas.openxmlformats.org/officeDocument/2006/relationships/image" Target="../media/image2726.png"/><Relationship Id="rId147" Type="http://schemas.openxmlformats.org/officeDocument/2006/relationships/customXml" Target="../ink/ink2898.xml"/><Relationship Id="rId168" Type="http://schemas.openxmlformats.org/officeDocument/2006/relationships/image" Target="../media/image2745.png"/><Relationship Id="rId312" Type="http://schemas.openxmlformats.org/officeDocument/2006/relationships/image" Target="../media/image2816.png"/><Relationship Id="rId333" Type="http://schemas.openxmlformats.org/officeDocument/2006/relationships/customXml" Target="../ink/ink2992.xml"/><Relationship Id="rId51" Type="http://schemas.openxmlformats.org/officeDocument/2006/relationships/customXml" Target="../ink/ink2850.xml"/><Relationship Id="rId72" Type="http://schemas.openxmlformats.org/officeDocument/2006/relationships/image" Target="../media/image2699.png"/><Relationship Id="rId93" Type="http://schemas.openxmlformats.org/officeDocument/2006/relationships/customXml" Target="../ink/ink2871.xml"/><Relationship Id="rId189" Type="http://schemas.openxmlformats.org/officeDocument/2006/relationships/customXml" Target="../ink/ink2920.xml"/><Relationship Id="rId3" Type="http://schemas.openxmlformats.org/officeDocument/2006/relationships/customXml" Target="../ink/ink2826.xml"/><Relationship Id="rId214" Type="http://schemas.openxmlformats.org/officeDocument/2006/relationships/image" Target="../media/image2767.png"/><Relationship Id="rId235" Type="http://schemas.openxmlformats.org/officeDocument/2006/relationships/customXml" Target="../ink/ink2943.xml"/><Relationship Id="rId256" Type="http://schemas.openxmlformats.org/officeDocument/2006/relationships/image" Target="../media/image2788.png"/><Relationship Id="rId277" Type="http://schemas.openxmlformats.org/officeDocument/2006/relationships/customXml" Target="../ink/ink2964.xml"/><Relationship Id="rId298" Type="http://schemas.openxmlformats.org/officeDocument/2006/relationships/image" Target="../media/image2809.png"/><Relationship Id="rId116" Type="http://schemas.openxmlformats.org/officeDocument/2006/relationships/image" Target="../media/image2721.png"/><Relationship Id="rId137" Type="http://schemas.openxmlformats.org/officeDocument/2006/relationships/customXml" Target="../ink/ink2893.xml"/><Relationship Id="rId158" Type="http://schemas.openxmlformats.org/officeDocument/2006/relationships/image" Target="../media/image2740.png"/><Relationship Id="rId302" Type="http://schemas.openxmlformats.org/officeDocument/2006/relationships/image" Target="../media/image2811.png"/><Relationship Id="rId323" Type="http://schemas.openxmlformats.org/officeDocument/2006/relationships/customXml" Target="../ink/ink2987.xml"/><Relationship Id="rId20" Type="http://schemas.openxmlformats.org/officeDocument/2006/relationships/image" Target="../media/image2673.png"/><Relationship Id="rId41" Type="http://schemas.openxmlformats.org/officeDocument/2006/relationships/customXml" Target="../ink/ink2845.xml"/><Relationship Id="rId62" Type="http://schemas.openxmlformats.org/officeDocument/2006/relationships/image" Target="../media/image2694.png"/><Relationship Id="rId83" Type="http://schemas.openxmlformats.org/officeDocument/2006/relationships/customXml" Target="../ink/ink2866.xml"/><Relationship Id="rId179" Type="http://schemas.openxmlformats.org/officeDocument/2006/relationships/customXml" Target="../ink/ink2915.xml"/><Relationship Id="rId190" Type="http://schemas.openxmlformats.org/officeDocument/2006/relationships/image" Target="../media/image2756.png"/><Relationship Id="rId204" Type="http://schemas.openxmlformats.org/officeDocument/2006/relationships/image" Target="../media/image2763.png"/><Relationship Id="rId225" Type="http://schemas.openxmlformats.org/officeDocument/2006/relationships/customXml" Target="../ink/ink2938.xml"/><Relationship Id="rId246" Type="http://schemas.openxmlformats.org/officeDocument/2006/relationships/image" Target="../media/image2783.png"/><Relationship Id="rId267" Type="http://schemas.openxmlformats.org/officeDocument/2006/relationships/customXml" Target="../ink/ink2959.xml"/><Relationship Id="rId288" Type="http://schemas.openxmlformats.org/officeDocument/2006/relationships/image" Target="../media/image2804.png"/><Relationship Id="rId106" Type="http://schemas.openxmlformats.org/officeDocument/2006/relationships/image" Target="../media/image2716.png"/><Relationship Id="rId127" Type="http://schemas.openxmlformats.org/officeDocument/2006/relationships/customXml" Target="../ink/ink2888.xml"/><Relationship Id="rId313" Type="http://schemas.openxmlformats.org/officeDocument/2006/relationships/customXml" Target="../ink/ink2982.xml"/><Relationship Id="rId10" Type="http://schemas.openxmlformats.org/officeDocument/2006/relationships/image" Target="../media/image2668.png"/><Relationship Id="rId31" Type="http://schemas.openxmlformats.org/officeDocument/2006/relationships/customXml" Target="../ink/ink2840.xml"/><Relationship Id="rId52" Type="http://schemas.openxmlformats.org/officeDocument/2006/relationships/image" Target="../media/image2689.png"/><Relationship Id="rId73" Type="http://schemas.openxmlformats.org/officeDocument/2006/relationships/customXml" Target="../ink/ink2861.xml"/><Relationship Id="rId94" Type="http://schemas.openxmlformats.org/officeDocument/2006/relationships/image" Target="../media/image2710.png"/><Relationship Id="rId148" Type="http://schemas.openxmlformats.org/officeDocument/2006/relationships/image" Target="../media/image2736.png"/><Relationship Id="rId169" Type="http://schemas.openxmlformats.org/officeDocument/2006/relationships/customXml" Target="../ink/ink2910.xml"/><Relationship Id="rId334" Type="http://schemas.openxmlformats.org/officeDocument/2006/relationships/image" Target="../media/image2827.png"/><Relationship Id="rId4" Type="http://schemas.openxmlformats.org/officeDocument/2006/relationships/image" Target="../media/image2665.png"/><Relationship Id="rId180" Type="http://schemas.openxmlformats.org/officeDocument/2006/relationships/image" Target="../media/image2751.png"/><Relationship Id="rId215" Type="http://schemas.openxmlformats.org/officeDocument/2006/relationships/customXml" Target="../ink/ink2933.xml"/><Relationship Id="rId236" Type="http://schemas.openxmlformats.org/officeDocument/2006/relationships/image" Target="../media/image2778.png"/><Relationship Id="rId257" Type="http://schemas.openxmlformats.org/officeDocument/2006/relationships/customXml" Target="../ink/ink2954.xml"/><Relationship Id="rId278" Type="http://schemas.openxmlformats.org/officeDocument/2006/relationships/image" Target="../media/image2799.png"/><Relationship Id="rId303" Type="http://schemas.openxmlformats.org/officeDocument/2006/relationships/customXml" Target="../ink/ink2977.xml"/><Relationship Id="rId42" Type="http://schemas.openxmlformats.org/officeDocument/2006/relationships/image" Target="../media/image2684.png"/><Relationship Id="rId84" Type="http://schemas.openxmlformats.org/officeDocument/2006/relationships/image" Target="../media/image2705.png"/><Relationship Id="rId138" Type="http://schemas.openxmlformats.org/officeDocument/2006/relationships/image" Target="../media/image2732.png"/><Relationship Id="rId191" Type="http://schemas.openxmlformats.org/officeDocument/2006/relationships/customXml" Target="../ink/ink2921.xml"/><Relationship Id="rId205" Type="http://schemas.openxmlformats.org/officeDocument/2006/relationships/customXml" Target="../ink/ink2928.xml"/><Relationship Id="rId247" Type="http://schemas.openxmlformats.org/officeDocument/2006/relationships/customXml" Target="../ink/ink2949.xml"/><Relationship Id="rId107" Type="http://schemas.openxmlformats.org/officeDocument/2006/relationships/customXml" Target="../ink/ink2878.xml"/><Relationship Id="rId289" Type="http://schemas.openxmlformats.org/officeDocument/2006/relationships/customXml" Target="../ink/ink2970.xml"/><Relationship Id="rId11" Type="http://schemas.openxmlformats.org/officeDocument/2006/relationships/customXml" Target="../ink/ink2830.xml"/><Relationship Id="rId53" Type="http://schemas.openxmlformats.org/officeDocument/2006/relationships/customXml" Target="../ink/ink2851.xml"/><Relationship Id="rId149" Type="http://schemas.openxmlformats.org/officeDocument/2006/relationships/customXml" Target="../ink/ink2899.xml"/><Relationship Id="rId314" Type="http://schemas.openxmlformats.org/officeDocument/2006/relationships/image" Target="../media/image2817.png"/><Relationship Id="rId95" Type="http://schemas.openxmlformats.org/officeDocument/2006/relationships/customXml" Target="../ink/ink2872.xml"/><Relationship Id="rId160" Type="http://schemas.openxmlformats.org/officeDocument/2006/relationships/image" Target="../media/image2741.png"/><Relationship Id="rId216" Type="http://schemas.openxmlformats.org/officeDocument/2006/relationships/image" Target="../media/image2768.png"/><Relationship Id="rId258" Type="http://schemas.openxmlformats.org/officeDocument/2006/relationships/image" Target="../media/image2789.png"/><Relationship Id="rId22" Type="http://schemas.openxmlformats.org/officeDocument/2006/relationships/image" Target="../media/image2674.png"/><Relationship Id="rId64" Type="http://schemas.openxmlformats.org/officeDocument/2006/relationships/image" Target="../media/image2695.png"/><Relationship Id="rId118" Type="http://schemas.openxmlformats.org/officeDocument/2006/relationships/image" Target="../media/image2722.png"/><Relationship Id="rId325" Type="http://schemas.openxmlformats.org/officeDocument/2006/relationships/customXml" Target="../ink/ink2988.xml"/><Relationship Id="rId171" Type="http://schemas.openxmlformats.org/officeDocument/2006/relationships/customXml" Target="../ink/ink2911.xml"/><Relationship Id="rId227" Type="http://schemas.openxmlformats.org/officeDocument/2006/relationships/customXml" Target="../ink/ink2939.xml"/><Relationship Id="rId269" Type="http://schemas.openxmlformats.org/officeDocument/2006/relationships/customXml" Target="../ink/ink2960.xml"/><Relationship Id="rId33" Type="http://schemas.openxmlformats.org/officeDocument/2006/relationships/customXml" Target="../ink/ink2841.xml"/><Relationship Id="rId129" Type="http://schemas.openxmlformats.org/officeDocument/2006/relationships/customXml" Target="../ink/ink2889.xml"/><Relationship Id="rId280" Type="http://schemas.openxmlformats.org/officeDocument/2006/relationships/image" Target="../media/image2800.png"/><Relationship Id="rId336" Type="http://schemas.openxmlformats.org/officeDocument/2006/relationships/image" Target="../media/image2828.png"/><Relationship Id="rId75" Type="http://schemas.openxmlformats.org/officeDocument/2006/relationships/customXml" Target="../ink/ink2862.xml"/><Relationship Id="rId140" Type="http://schemas.openxmlformats.org/officeDocument/2006/relationships/image" Target="../media/image2140.png"/><Relationship Id="rId182" Type="http://schemas.openxmlformats.org/officeDocument/2006/relationships/image" Target="../media/image2752.png"/><Relationship Id="rId6" Type="http://schemas.openxmlformats.org/officeDocument/2006/relationships/image" Target="../media/image2666.png"/><Relationship Id="rId238" Type="http://schemas.openxmlformats.org/officeDocument/2006/relationships/image" Target="../media/image2779.png"/><Relationship Id="rId291" Type="http://schemas.openxmlformats.org/officeDocument/2006/relationships/customXml" Target="../ink/ink2971.xml"/><Relationship Id="rId305" Type="http://schemas.openxmlformats.org/officeDocument/2006/relationships/customXml" Target="../ink/ink2978.xml"/><Relationship Id="rId44" Type="http://schemas.openxmlformats.org/officeDocument/2006/relationships/image" Target="../media/image2685.png"/><Relationship Id="rId86" Type="http://schemas.openxmlformats.org/officeDocument/2006/relationships/image" Target="../media/image2706.png"/><Relationship Id="rId151" Type="http://schemas.openxmlformats.org/officeDocument/2006/relationships/customXml" Target="../ink/ink2900.xml"/><Relationship Id="rId193" Type="http://schemas.openxmlformats.org/officeDocument/2006/relationships/customXml" Target="../ink/ink2922.xml"/><Relationship Id="rId207" Type="http://schemas.openxmlformats.org/officeDocument/2006/relationships/customXml" Target="../ink/ink2929.xml"/><Relationship Id="rId249" Type="http://schemas.openxmlformats.org/officeDocument/2006/relationships/customXml" Target="../ink/ink2950.xml"/><Relationship Id="rId13" Type="http://schemas.openxmlformats.org/officeDocument/2006/relationships/customXml" Target="../ink/ink2831.xml"/><Relationship Id="rId109" Type="http://schemas.openxmlformats.org/officeDocument/2006/relationships/customXml" Target="../ink/ink2879.xml"/><Relationship Id="rId260" Type="http://schemas.openxmlformats.org/officeDocument/2006/relationships/image" Target="../media/image2790.png"/><Relationship Id="rId316" Type="http://schemas.openxmlformats.org/officeDocument/2006/relationships/image" Target="../media/image2818.png"/><Relationship Id="rId55" Type="http://schemas.openxmlformats.org/officeDocument/2006/relationships/customXml" Target="../ink/ink2852.xml"/><Relationship Id="rId97" Type="http://schemas.openxmlformats.org/officeDocument/2006/relationships/customXml" Target="../ink/ink2873.xml"/><Relationship Id="rId120" Type="http://schemas.openxmlformats.org/officeDocument/2006/relationships/image" Target="../media/image2723.png"/><Relationship Id="rId162" Type="http://schemas.openxmlformats.org/officeDocument/2006/relationships/image" Target="../media/image2742.png"/><Relationship Id="rId218" Type="http://schemas.openxmlformats.org/officeDocument/2006/relationships/image" Target="../media/image2769.png"/><Relationship Id="rId271" Type="http://schemas.openxmlformats.org/officeDocument/2006/relationships/customXml" Target="../ink/ink2961.xml"/><Relationship Id="rId24" Type="http://schemas.openxmlformats.org/officeDocument/2006/relationships/image" Target="../media/image2675.png"/><Relationship Id="rId66" Type="http://schemas.openxmlformats.org/officeDocument/2006/relationships/image" Target="../media/image2696.png"/><Relationship Id="rId131" Type="http://schemas.openxmlformats.org/officeDocument/2006/relationships/customXml" Target="../ink/ink2890.xml"/><Relationship Id="rId327" Type="http://schemas.openxmlformats.org/officeDocument/2006/relationships/customXml" Target="../ink/ink2989.xml"/><Relationship Id="rId173" Type="http://schemas.openxmlformats.org/officeDocument/2006/relationships/customXml" Target="../ink/ink2912.xml"/><Relationship Id="rId229" Type="http://schemas.openxmlformats.org/officeDocument/2006/relationships/customXml" Target="../ink/ink294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02.xml"/><Relationship Id="rId18" Type="http://schemas.openxmlformats.org/officeDocument/2006/relationships/image" Target="../media/image2840.png"/><Relationship Id="rId39" Type="http://schemas.openxmlformats.org/officeDocument/2006/relationships/customXml" Target="../ink/ink3013.xml"/><Relationship Id="rId21" Type="http://schemas.openxmlformats.org/officeDocument/2006/relationships/customXml" Target="../ink/ink3006.xml"/><Relationship Id="rId34" Type="http://schemas.openxmlformats.org/officeDocument/2006/relationships/image" Target="../media/image2848.png"/><Relationship Id="rId42" Type="http://schemas.openxmlformats.org/officeDocument/2006/relationships/image" Target="../media/image2607.png"/><Relationship Id="rId47" Type="http://schemas.openxmlformats.org/officeDocument/2006/relationships/customXml" Target="../ink/ink3017.xml"/><Relationship Id="rId50" Type="http://schemas.openxmlformats.org/officeDocument/2006/relationships/image" Target="../media/image2852.png"/><Relationship Id="rId7" Type="http://schemas.openxmlformats.org/officeDocument/2006/relationships/customXml" Target="../ink/ink2999.xml"/><Relationship Id="rId2" Type="http://schemas.openxmlformats.org/officeDocument/2006/relationships/image" Target="../media/image6.emf"/><Relationship Id="rId16" Type="http://schemas.openxmlformats.org/officeDocument/2006/relationships/image" Target="../media/image2839.png"/><Relationship Id="rId11" Type="http://schemas.openxmlformats.org/officeDocument/2006/relationships/customXml" Target="../ink/ink3001.xml"/><Relationship Id="rId24" Type="http://schemas.openxmlformats.org/officeDocument/2006/relationships/image" Target="../media/image2843.png"/><Relationship Id="rId32" Type="http://schemas.openxmlformats.org/officeDocument/2006/relationships/image" Target="../media/image2847.png"/><Relationship Id="rId37" Type="http://schemas.openxmlformats.org/officeDocument/2006/relationships/customXml" Target="../ink/ink3012.xml"/><Relationship Id="rId40" Type="http://schemas.openxmlformats.org/officeDocument/2006/relationships/image" Target="../media/image2851.png"/><Relationship Id="rId45" Type="http://schemas.openxmlformats.org/officeDocument/2006/relationships/customXml" Target="../ink/ink3016.xml"/><Relationship Id="rId53" Type="http://schemas.openxmlformats.org/officeDocument/2006/relationships/customXml" Target="../ink/ink3020.xml"/><Relationship Id="rId5" Type="http://schemas.openxmlformats.org/officeDocument/2006/relationships/customXml" Target="../ink/ink2998.xml"/><Relationship Id="rId15" Type="http://schemas.openxmlformats.org/officeDocument/2006/relationships/customXml" Target="../ink/ink3003.xml"/><Relationship Id="rId23" Type="http://schemas.openxmlformats.org/officeDocument/2006/relationships/customXml" Target="../ink/ink3007.xml"/><Relationship Id="rId36" Type="http://schemas.openxmlformats.org/officeDocument/2006/relationships/image" Target="../media/image2849.png"/><Relationship Id="rId49" Type="http://schemas.openxmlformats.org/officeDocument/2006/relationships/customXml" Target="../ink/ink3018.xml"/><Relationship Id="rId10" Type="http://schemas.openxmlformats.org/officeDocument/2006/relationships/image" Target="../media/image2836.png"/><Relationship Id="rId19" Type="http://schemas.openxmlformats.org/officeDocument/2006/relationships/customXml" Target="../ink/ink3005.xml"/><Relationship Id="rId31" Type="http://schemas.openxmlformats.org/officeDocument/2006/relationships/customXml" Target="../ink/ink3009.xml"/><Relationship Id="rId44" Type="http://schemas.openxmlformats.org/officeDocument/2006/relationships/image" Target="../media/image2832.png"/><Relationship Id="rId52" Type="http://schemas.openxmlformats.org/officeDocument/2006/relationships/image" Target="../media/image2853.png"/><Relationship Id="rId4" Type="http://schemas.openxmlformats.org/officeDocument/2006/relationships/image" Target="../media/image2833.png"/><Relationship Id="rId9" Type="http://schemas.openxmlformats.org/officeDocument/2006/relationships/customXml" Target="../ink/ink3000.xml"/><Relationship Id="rId14" Type="http://schemas.openxmlformats.org/officeDocument/2006/relationships/image" Target="../media/image2838.png"/><Relationship Id="rId22" Type="http://schemas.openxmlformats.org/officeDocument/2006/relationships/image" Target="../media/image2842.png"/><Relationship Id="rId30" Type="http://schemas.openxmlformats.org/officeDocument/2006/relationships/image" Target="../media/image2846.png"/><Relationship Id="rId35" Type="http://schemas.openxmlformats.org/officeDocument/2006/relationships/customXml" Target="../ink/ink3011.xml"/><Relationship Id="rId43" Type="http://schemas.openxmlformats.org/officeDocument/2006/relationships/customXml" Target="../ink/ink3015.xml"/><Relationship Id="rId48" Type="http://schemas.openxmlformats.org/officeDocument/2006/relationships/image" Target="../media/image2845.png"/><Relationship Id="rId8" Type="http://schemas.openxmlformats.org/officeDocument/2006/relationships/image" Target="../media/image2835.png"/><Relationship Id="rId51" Type="http://schemas.openxmlformats.org/officeDocument/2006/relationships/customXml" Target="../ink/ink3019.xml"/><Relationship Id="rId3" Type="http://schemas.openxmlformats.org/officeDocument/2006/relationships/customXml" Target="../ink/ink2997.xml"/><Relationship Id="rId12" Type="http://schemas.openxmlformats.org/officeDocument/2006/relationships/image" Target="../media/image2837.png"/><Relationship Id="rId17" Type="http://schemas.openxmlformats.org/officeDocument/2006/relationships/customXml" Target="../ink/ink3004.xml"/><Relationship Id="rId25" Type="http://schemas.openxmlformats.org/officeDocument/2006/relationships/customXml" Target="../ink/ink3008.xml"/><Relationship Id="rId33" Type="http://schemas.openxmlformats.org/officeDocument/2006/relationships/customXml" Target="../ink/ink3010.xml"/><Relationship Id="rId38" Type="http://schemas.openxmlformats.org/officeDocument/2006/relationships/image" Target="../media/image2850.png"/><Relationship Id="rId46" Type="http://schemas.openxmlformats.org/officeDocument/2006/relationships/image" Target="../media/image2844.png"/><Relationship Id="rId20" Type="http://schemas.openxmlformats.org/officeDocument/2006/relationships/image" Target="../media/image2841.png"/><Relationship Id="rId41" Type="http://schemas.openxmlformats.org/officeDocument/2006/relationships/customXml" Target="../ink/ink3014.xml"/><Relationship Id="rId54" Type="http://schemas.openxmlformats.org/officeDocument/2006/relationships/image" Target="../media/image28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customXml" Target="../ink/ink10.xml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107" Type="http://schemas.openxmlformats.org/officeDocument/2006/relationships/image" Target="../media/image53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customXml" Target="../ink/ink2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2" Type="http://schemas.openxmlformats.org/officeDocument/2006/relationships/image" Target="../media/image11.png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13" Type="http://schemas.openxmlformats.org/officeDocument/2006/relationships/customXml" Target="../ink/ink6.xml"/><Relationship Id="rId109" Type="http://schemas.openxmlformats.org/officeDocument/2006/relationships/image" Target="../media/image54.png"/><Relationship Id="rId34" Type="http://schemas.openxmlformats.org/officeDocument/2006/relationships/image" Target="../media/image17.png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customXml" Target="../ink/ink3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image" Target="../media/image4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image" Target="../media/image10.png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190" Type="http://schemas.openxmlformats.org/officeDocument/2006/relationships/customXml" Target="../ink/ink95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customXml" Target="../ink/ink90.xml"/><Relationship Id="rId26" Type="http://schemas.openxmlformats.org/officeDocument/2006/relationships/image" Target="../media/image13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7" Type="http://schemas.openxmlformats.org/officeDocument/2006/relationships/customXml" Target="../ink/ink13.xml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17" Type="http://schemas.openxmlformats.org/officeDocument/2006/relationships/customXml" Target="../ink/ink8.xml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4.png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8" Type="http://schemas.openxmlformats.org/officeDocument/2006/relationships/image" Target="../media/image9.png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.xml"/><Relationship Id="rId299" Type="http://schemas.openxmlformats.org/officeDocument/2006/relationships/customXml" Target="../ink/ink251.xml"/><Relationship Id="rId21" Type="http://schemas.openxmlformats.org/officeDocument/2006/relationships/image" Target="../media/image110.png"/><Relationship Id="rId63" Type="http://schemas.openxmlformats.org/officeDocument/2006/relationships/customXml" Target="../ink/ink131.xml"/><Relationship Id="rId159" Type="http://schemas.openxmlformats.org/officeDocument/2006/relationships/image" Target="../media/image177.png"/><Relationship Id="rId324" Type="http://schemas.openxmlformats.org/officeDocument/2006/relationships/image" Target="../media/image259.png"/><Relationship Id="rId170" Type="http://schemas.openxmlformats.org/officeDocument/2006/relationships/customXml" Target="../ink/ink186.xml"/><Relationship Id="rId226" Type="http://schemas.openxmlformats.org/officeDocument/2006/relationships/image" Target="../media/image210.png"/><Relationship Id="rId268" Type="http://schemas.openxmlformats.org/officeDocument/2006/relationships/image" Target="../media/image231.png"/><Relationship Id="rId32" Type="http://schemas.openxmlformats.org/officeDocument/2006/relationships/image" Target="../media/image116.png"/><Relationship Id="rId74" Type="http://schemas.openxmlformats.org/officeDocument/2006/relationships/customXml" Target="../ink/ink137.xml"/><Relationship Id="rId128" Type="http://schemas.openxmlformats.org/officeDocument/2006/relationships/image" Target="../media/image162.png"/><Relationship Id="rId5" Type="http://schemas.openxmlformats.org/officeDocument/2006/relationships/image" Target="../media/image102.png"/><Relationship Id="rId181" Type="http://schemas.openxmlformats.org/officeDocument/2006/relationships/image" Target="../media/image188.png"/><Relationship Id="rId237" Type="http://schemas.openxmlformats.org/officeDocument/2006/relationships/customXml" Target="../ink/ink220.xml"/><Relationship Id="rId279" Type="http://schemas.openxmlformats.org/officeDocument/2006/relationships/customXml" Target="../ink/ink241.xml"/><Relationship Id="rId43" Type="http://schemas.openxmlformats.org/officeDocument/2006/relationships/customXml" Target="../ink/ink121.xml"/><Relationship Id="rId139" Type="http://schemas.openxmlformats.org/officeDocument/2006/relationships/customXml" Target="../ink/ink170.xml"/><Relationship Id="rId290" Type="http://schemas.openxmlformats.org/officeDocument/2006/relationships/image" Target="../media/image242.png"/><Relationship Id="rId304" Type="http://schemas.openxmlformats.org/officeDocument/2006/relationships/image" Target="../media/image249.png"/><Relationship Id="rId85" Type="http://schemas.openxmlformats.org/officeDocument/2006/relationships/customXml" Target="../ink/ink143.xml"/><Relationship Id="rId150" Type="http://schemas.openxmlformats.org/officeDocument/2006/relationships/customXml" Target="../ink/ink176.xml"/><Relationship Id="rId192" Type="http://schemas.openxmlformats.org/officeDocument/2006/relationships/customXml" Target="../ink/ink197.xml"/><Relationship Id="rId206" Type="http://schemas.openxmlformats.org/officeDocument/2006/relationships/customXml" Target="../ink/ink204.xml"/><Relationship Id="rId248" Type="http://schemas.openxmlformats.org/officeDocument/2006/relationships/image" Target="../media/image221.png"/><Relationship Id="rId12" Type="http://schemas.openxmlformats.org/officeDocument/2006/relationships/customXml" Target="../ink/ink106.xml"/><Relationship Id="rId108" Type="http://schemas.openxmlformats.org/officeDocument/2006/relationships/image" Target="../media/image152.png"/><Relationship Id="rId315" Type="http://schemas.openxmlformats.org/officeDocument/2006/relationships/customXml" Target="../ink/ink259.xml"/><Relationship Id="rId54" Type="http://schemas.openxmlformats.org/officeDocument/2006/relationships/image" Target="../media/image127.png"/><Relationship Id="rId96" Type="http://schemas.openxmlformats.org/officeDocument/2006/relationships/image" Target="../media/image146.png"/><Relationship Id="rId161" Type="http://schemas.openxmlformats.org/officeDocument/2006/relationships/image" Target="../media/image178.png"/><Relationship Id="rId217" Type="http://schemas.openxmlformats.org/officeDocument/2006/relationships/customXml" Target="../ink/ink210.xml"/><Relationship Id="rId259" Type="http://schemas.openxmlformats.org/officeDocument/2006/relationships/customXml" Target="../ink/ink231.xml"/><Relationship Id="rId23" Type="http://schemas.openxmlformats.org/officeDocument/2006/relationships/image" Target="../media/image111.png"/><Relationship Id="rId119" Type="http://schemas.openxmlformats.org/officeDocument/2006/relationships/customXml" Target="../ink/ink160.xml"/><Relationship Id="rId270" Type="http://schemas.openxmlformats.org/officeDocument/2006/relationships/image" Target="../media/image232.png"/><Relationship Id="rId326" Type="http://schemas.openxmlformats.org/officeDocument/2006/relationships/image" Target="../media/image260.png"/><Relationship Id="rId65" Type="http://schemas.openxmlformats.org/officeDocument/2006/relationships/customXml" Target="../ink/ink132.xml"/><Relationship Id="rId130" Type="http://schemas.openxmlformats.org/officeDocument/2006/relationships/image" Target="../media/image163.png"/><Relationship Id="rId172" Type="http://schemas.openxmlformats.org/officeDocument/2006/relationships/customXml" Target="../ink/ink187.xml"/><Relationship Id="rId228" Type="http://schemas.openxmlformats.org/officeDocument/2006/relationships/image" Target="../media/image211.png"/><Relationship Id="rId281" Type="http://schemas.openxmlformats.org/officeDocument/2006/relationships/customXml" Target="../ink/ink242.xml"/><Relationship Id="rId34" Type="http://schemas.openxmlformats.org/officeDocument/2006/relationships/image" Target="../media/image117.png"/><Relationship Id="rId76" Type="http://schemas.openxmlformats.org/officeDocument/2006/relationships/customXml" Target="../ink/ink138.xml"/><Relationship Id="rId141" Type="http://schemas.openxmlformats.org/officeDocument/2006/relationships/customXml" Target="../ink/ink171.xml"/><Relationship Id="rId7" Type="http://schemas.openxmlformats.org/officeDocument/2006/relationships/image" Target="../media/image103.png"/><Relationship Id="rId162" Type="http://schemas.openxmlformats.org/officeDocument/2006/relationships/customXml" Target="../ink/ink182.xml"/><Relationship Id="rId183" Type="http://schemas.openxmlformats.org/officeDocument/2006/relationships/image" Target="../media/image189.png"/><Relationship Id="rId218" Type="http://schemas.openxmlformats.org/officeDocument/2006/relationships/image" Target="../media/image206.png"/><Relationship Id="rId239" Type="http://schemas.openxmlformats.org/officeDocument/2006/relationships/customXml" Target="../ink/ink221.xml"/><Relationship Id="rId250" Type="http://schemas.openxmlformats.org/officeDocument/2006/relationships/image" Target="../media/image222.png"/><Relationship Id="rId271" Type="http://schemas.openxmlformats.org/officeDocument/2006/relationships/customXml" Target="../ink/ink237.xml"/><Relationship Id="rId292" Type="http://schemas.openxmlformats.org/officeDocument/2006/relationships/image" Target="../media/image243.png"/><Relationship Id="rId306" Type="http://schemas.openxmlformats.org/officeDocument/2006/relationships/image" Target="../media/image250.png"/><Relationship Id="rId24" Type="http://schemas.openxmlformats.org/officeDocument/2006/relationships/customXml" Target="../ink/ink112.xml"/><Relationship Id="rId45" Type="http://schemas.openxmlformats.org/officeDocument/2006/relationships/customXml" Target="../ink/ink122.xml"/><Relationship Id="rId66" Type="http://schemas.openxmlformats.org/officeDocument/2006/relationships/image" Target="../media/image132.png"/><Relationship Id="rId87" Type="http://schemas.openxmlformats.org/officeDocument/2006/relationships/customXml" Target="../ink/ink144.xml"/><Relationship Id="rId110" Type="http://schemas.openxmlformats.org/officeDocument/2006/relationships/image" Target="../media/image153.png"/><Relationship Id="rId131" Type="http://schemas.openxmlformats.org/officeDocument/2006/relationships/customXml" Target="../ink/ink166.xml"/><Relationship Id="rId152" Type="http://schemas.openxmlformats.org/officeDocument/2006/relationships/customXml" Target="../ink/ink177.xml"/><Relationship Id="rId173" Type="http://schemas.openxmlformats.org/officeDocument/2006/relationships/image" Target="../media/image184.png"/><Relationship Id="rId194" Type="http://schemas.openxmlformats.org/officeDocument/2006/relationships/customXml" Target="../ink/ink198.xml"/><Relationship Id="rId208" Type="http://schemas.openxmlformats.org/officeDocument/2006/relationships/customXml" Target="../ink/ink205.xml"/><Relationship Id="rId229" Type="http://schemas.openxmlformats.org/officeDocument/2006/relationships/customXml" Target="../ink/ink216.xml"/><Relationship Id="rId240" Type="http://schemas.openxmlformats.org/officeDocument/2006/relationships/image" Target="../media/image217.png"/><Relationship Id="rId261" Type="http://schemas.openxmlformats.org/officeDocument/2006/relationships/customXml" Target="../ink/ink232.xml"/><Relationship Id="rId14" Type="http://schemas.openxmlformats.org/officeDocument/2006/relationships/customXml" Target="../ink/ink107.xml"/><Relationship Id="rId35" Type="http://schemas.openxmlformats.org/officeDocument/2006/relationships/customXml" Target="../ink/ink117.xml"/><Relationship Id="rId56" Type="http://schemas.openxmlformats.org/officeDocument/2006/relationships/image" Target="../media/image128.png"/><Relationship Id="rId77" Type="http://schemas.openxmlformats.org/officeDocument/2006/relationships/image" Target="../media/image137.png"/><Relationship Id="rId100" Type="http://schemas.openxmlformats.org/officeDocument/2006/relationships/image" Target="../media/image148.png"/><Relationship Id="rId282" Type="http://schemas.openxmlformats.org/officeDocument/2006/relationships/image" Target="../media/image238.png"/><Relationship Id="rId317" Type="http://schemas.openxmlformats.org/officeDocument/2006/relationships/customXml" Target="../ink/ink260.xml"/><Relationship Id="rId8" Type="http://schemas.openxmlformats.org/officeDocument/2006/relationships/customXml" Target="../ink/ink104.xml"/><Relationship Id="rId98" Type="http://schemas.openxmlformats.org/officeDocument/2006/relationships/image" Target="../media/image147.png"/><Relationship Id="rId121" Type="http://schemas.openxmlformats.org/officeDocument/2006/relationships/customXml" Target="../ink/ink161.xml"/><Relationship Id="rId142" Type="http://schemas.openxmlformats.org/officeDocument/2006/relationships/image" Target="../media/image169.png"/><Relationship Id="rId163" Type="http://schemas.openxmlformats.org/officeDocument/2006/relationships/image" Target="../media/image179.png"/><Relationship Id="rId184" Type="http://schemas.openxmlformats.org/officeDocument/2006/relationships/customXml" Target="../ink/ink193.xml"/><Relationship Id="rId219" Type="http://schemas.openxmlformats.org/officeDocument/2006/relationships/customXml" Target="../ink/ink211.xml"/><Relationship Id="rId230" Type="http://schemas.openxmlformats.org/officeDocument/2006/relationships/image" Target="../media/image212.png"/><Relationship Id="rId251" Type="http://schemas.openxmlformats.org/officeDocument/2006/relationships/customXml" Target="../ink/ink227.xml"/><Relationship Id="rId25" Type="http://schemas.openxmlformats.org/officeDocument/2006/relationships/image" Target="../media/image112.png"/><Relationship Id="rId46" Type="http://schemas.openxmlformats.org/officeDocument/2006/relationships/image" Target="../media/image123.png"/><Relationship Id="rId67" Type="http://schemas.openxmlformats.org/officeDocument/2006/relationships/customXml" Target="../ink/ink133.xml"/><Relationship Id="rId272" Type="http://schemas.openxmlformats.org/officeDocument/2006/relationships/image" Target="../media/image233.png"/><Relationship Id="rId293" Type="http://schemas.openxmlformats.org/officeDocument/2006/relationships/customXml" Target="../ink/ink248.xml"/><Relationship Id="rId307" Type="http://schemas.openxmlformats.org/officeDocument/2006/relationships/customXml" Target="../ink/ink255.xml"/><Relationship Id="rId88" Type="http://schemas.openxmlformats.org/officeDocument/2006/relationships/image" Target="../media/image142.png"/><Relationship Id="rId111" Type="http://schemas.openxmlformats.org/officeDocument/2006/relationships/customXml" Target="../ink/ink156.xml"/><Relationship Id="rId132" Type="http://schemas.openxmlformats.org/officeDocument/2006/relationships/image" Target="../media/image164.png"/><Relationship Id="rId153" Type="http://schemas.openxmlformats.org/officeDocument/2006/relationships/image" Target="../media/image174.png"/><Relationship Id="rId174" Type="http://schemas.openxmlformats.org/officeDocument/2006/relationships/customXml" Target="../ink/ink188.xml"/><Relationship Id="rId195" Type="http://schemas.openxmlformats.org/officeDocument/2006/relationships/image" Target="../media/image195.png"/><Relationship Id="rId209" Type="http://schemas.openxmlformats.org/officeDocument/2006/relationships/image" Target="../media/image202.png"/><Relationship Id="rId220" Type="http://schemas.openxmlformats.org/officeDocument/2006/relationships/image" Target="../media/image207.png"/><Relationship Id="rId241" Type="http://schemas.openxmlformats.org/officeDocument/2006/relationships/customXml" Target="../ink/ink222.xml"/><Relationship Id="rId15" Type="http://schemas.openxmlformats.org/officeDocument/2006/relationships/image" Target="../media/image107.png"/><Relationship Id="rId36" Type="http://schemas.openxmlformats.org/officeDocument/2006/relationships/image" Target="../media/image118.png"/><Relationship Id="rId57" Type="http://schemas.openxmlformats.org/officeDocument/2006/relationships/customXml" Target="../ink/ink128.xml"/><Relationship Id="rId262" Type="http://schemas.openxmlformats.org/officeDocument/2006/relationships/image" Target="../media/image228.png"/><Relationship Id="rId283" Type="http://schemas.openxmlformats.org/officeDocument/2006/relationships/customXml" Target="../ink/ink243.xml"/><Relationship Id="rId318" Type="http://schemas.openxmlformats.org/officeDocument/2006/relationships/image" Target="../media/image256.png"/><Relationship Id="rId78" Type="http://schemas.openxmlformats.org/officeDocument/2006/relationships/customXml" Target="../ink/ink139.xml"/><Relationship Id="rId99" Type="http://schemas.openxmlformats.org/officeDocument/2006/relationships/customXml" Target="../ink/ink150.xml"/><Relationship Id="rId101" Type="http://schemas.openxmlformats.org/officeDocument/2006/relationships/customXml" Target="../ink/ink151.xml"/><Relationship Id="rId122" Type="http://schemas.openxmlformats.org/officeDocument/2006/relationships/image" Target="../media/image159.png"/><Relationship Id="rId143" Type="http://schemas.openxmlformats.org/officeDocument/2006/relationships/customXml" Target="../ink/ink172.xml"/><Relationship Id="rId164" Type="http://schemas.openxmlformats.org/officeDocument/2006/relationships/customXml" Target="../ink/ink183.xml"/><Relationship Id="rId185" Type="http://schemas.openxmlformats.org/officeDocument/2006/relationships/image" Target="../media/image190.png"/><Relationship Id="rId9" Type="http://schemas.openxmlformats.org/officeDocument/2006/relationships/image" Target="../media/image104.png"/><Relationship Id="rId210" Type="http://schemas.openxmlformats.org/officeDocument/2006/relationships/customXml" Target="../ink/ink206.xml"/><Relationship Id="rId26" Type="http://schemas.openxmlformats.org/officeDocument/2006/relationships/customXml" Target="../ink/ink113.xml"/><Relationship Id="rId231" Type="http://schemas.openxmlformats.org/officeDocument/2006/relationships/customXml" Target="../ink/ink217.xml"/><Relationship Id="rId252" Type="http://schemas.openxmlformats.org/officeDocument/2006/relationships/image" Target="../media/image223.png"/><Relationship Id="rId273" Type="http://schemas.openxmlformats.org/officeDocument/2006/relationships/customXml" Target="../ink/ink238.xml"/><Relationship Id="rId294" Type="http://schemas.openxmlformats.org/officeDocument/2006/relationships/image" Target="../media/image244.png"/><Relationship Id="rId308" Type="http://schemas.openxmlformats.org/officeDocument/2006/relationships/image" Target="../media/image251.png"/><Relationship Id="rId47" Type="http://schemas.openxmlformats.org/officeDocument/2006/relationships/customXml" Target="../ink/ink123.xml"/><Relationship Id="rId68" Type="http://schemas.openxmlformats.org/officeDocument/2006/relationships/image" Target="../media/image133.png"/><Relationship Id="rId89" Type="http://schemas.openxmlformats.org/officeDocument/2006/relationships/customXml" Target="../ink/ink145.xml"/><Relationship Id="rId112" Type="http://schemas.openxmlformats.org/officeDocument/2006/relationships/image" Target="../media/image154.png"/><Relationship Id="rId133" Type="http://schemas.openxmlformats.org/officeDocument/2006/relationships/customXml" Target="../ink/ink167.xml"/><Relationship Id="rId154" Type="http://schemas.openxmlformats.org/officeDocument/2006/relationships/customXml" Target="../ink/ink178.xml"/><Relationship Id="rId175" Type="http://schemas.openxmlformats.org/officeDocument/2006/relationships/image" Target="../media/image185.png"/><Relationship Id="rId196" Type="http://schemas.openxmlformats.org/officeDocument/2006/relationships/customXml" Target="../ink/ink199.xml"/><Relationship Id="rId200" Type="http://schemas.openxmlformats.org/officeDocument/2006/relationships/customXml" Target="../ink/ink201.xml"/><Relationship Id="rId16" Type="http://schemas.openxmlformats.org/officeDocument/2006/relationships/customXml" Target="../ink/ink108.xml"/><Relationship Id="rId221" Type="http://schemas.openxmlformats.org/officeDocument/2006/relationships/customXml" Target="../ink/ink212.xml"/><Relationship Id="rId242" Type="http://schemas.openxmlformats.org/officeDocument/2006/relationships/image" Target="../media/image218.png"/><Relationship Id="rId263" Type="http://schemas.openxmlformats.org/officeDocument/2006/relationships/customXml" Target="../ink/ink233.xml"/><Relationship Id="rId284" Type="http://schemas.openxmlformats.org/officeDocument/2006/relationships/image" Target="../media/image239.png"/><Relationship Id="rId319" Type="http://schemas.openxmlformats.org/officeDocument/2006/relationships/customXml" Target="../ink/ink261.xml"/><Relationship Id="rId37" Type="http://schemas.openxmlformats.org/officeDocument/2006/relationships/customXml" Target="../ink/ink118.xml"/><Relationship Id="rId58" Type="http://schemas.openxmlformats.org/officeDocument/2006/relationships/image" Target="../media/image129.png"/><Relationship Id="rId79" Type="http://schemas.openxmlformats.org/officeDocument/2006/relationships/customXml" Target="../ink/ink140.xml"/><Relationship Id="rId102" Type="http://schemas.openxmlformats.org/officeDocument/2006/relationships/image" Target="../media/image149.png"/><Relationship Id="rId123" Type="http://schemas.openxmlformats.org/officeDocument/2006/relationships/customXml" Target="../ink/ink162.xml"/><Relationship Id="rId144" Type="http://schemas.openxmlformats.org/officeDocument/2006/relationships/image" Target="../media/image170.png"/><Relationship Id="rId90" Type="http://schemas.openxmlformats.org/officeDocument/2006/relationships/image" Target="../media/image143.png"/><Relationship Id="rId165" Type="http://schemas.openxmlformats.org/officeDocument/2006/relationships/image" Target="../media/image180.png"/><Relationship Id="rId186" Type="http://schemas.openxmlformats.org/officeDocument/2006/relationships/customXml" Target="../ink/ink194.xml"/><Relationship Id="rId211" Type="http://schemas.openxmlformats.org/officeDocument/2006/relationships/customXml" Target="../ink/ink207.xml"/><Relationship Id="rId232" Type="http://schemas.openxmlformats.org/officeDocument/2006/relationships/image" Target="../media/image213.png"/><Relationship Id="rId253" Type="http://schemas.openxmlformats.org/officeDocument/2006/relationships/customXml" Target="../ink/ink228.xml"/><Relationship Id="rId274" Type="http://schemas.openxmlformats.org/officeDocument/2006/relationships/image" Target="../media/image234.png"/><Relationship Id="rId295" Type="http://schemas.openxmlformats.org/officeDocument/2006/relationships/customXml" Target="../ink/ink249.xml"/><Relationship Id="rId309" Type="http://schemas.openxmlformats.org/officeDocument/2006/relationships/customXml" Target="../ink/ink256.xml"/><Relationship Id="rId27" Type="http://schemas.openxmlformats.org/officeDocument/2006/relationships/image" Target="../media/image113.png"/><Relationship Id="rId48" Type="http://schemas.openxmlformats.org/officeDocument/2006/relationships/image" Target="../media/image124.png"/><Relationship Id="rId69" Type="http://schemas.openxmlformats.org/officeDocument/2006/relationships/customXml" Target="../ink/ink134.xml"/><Relationship Id="rId113" Type="http://schemas.openxmlformats.org/officeDocument/2006/relationships/customXml" Target="../ink/ink157.xml"/><Relationship Id="rId134" Type="http://schemas.openxmlformats.org/officeDocument/2006/relationships/image" Target="../media/image165.png"/><Relationship Id="rId320" Type="http://schemas.openxmlformats.org/officeDocument/2006/relationships/image" Target="../media/image257.png"/><Relationship Id="rId80" Type="http://schemas.openxmlformats.org/officeDocument/2006/relationships/image" Target="../media/image138.png"/><Relationship Id="rId155" Type="http://schemas.openxmlformats.org/officeDocument/2006/relationships/image" Target="../media/image175.png"/><Relationship Id="rId176" Type="http://schemas.openxmlformats.org/officeDocument/2006/relationships/customXml" Target="../ink/ink189.xml"/><Relationship Id="rId197" Type="http://schemas.openxmlformats.org/officeDocument/2006/relationships/image" Target="../media/image196.png"/><Relationship Id="rId201" Type="http://schemas.openxmlformats.org/officeDocument/2006/relationships/image" Target="../media/image198.png"/><Relationship Id="rId222" Type="http://schemas.openxmlformats.org/officeDocument/2006/relationships/image" Target="../media/image208.png"/><Relationship Id="rId243" Type="http://schemas.openxmlformats.org/officeDocument/2006/relationships/customXml" Target="../ink/ink223.xml"/><Relationship Id="rId264" Type="http://schemas.openxmlformats.org/officeDocument/2006/relationships/image" Target="../media/image229.png"/><Relationship Id="rId285" Type="http://schemas.openxmlformats.org/officeDocument/2006/relationships/customXml" Target="../ink/ink244.xml"/><Relationship Id="rId17" Type="http://schemas.openxmlformats.org/officeDocument/2006/relationships/image" Target="../media/image108.png"/><Relationship Id="rId38" Type="http://schemas.openxmlformats.org/officeDocument/2006/relationships/image" Target="../media/image119.png"/><Relationship Id="rId59" Type="http://schemas.openxmlformats.org/officeDocument/2006/relationships/customXml" Target="../ink/ink129.xml"/><Relationship Id="rId103" Type="http://schemas.openxmlformats.org/officeDocument/2006/relationships/customXml" Target="../ink/ink152.xml"/><Relationship Id="rId124" Type="http://schemas.openxmlformats.org/officeDocument/2006/relationships/image" Target="../media/image160.png"/><Relationship Id="rId310" Type="http://schemas.openxmlformats.org/officeDocument/2006/relationships/image" Target="../media/image252.png"/><Relationship Id="rId70" Type="http://schemas.openxmlformats.org/officeDocument/2006/relationships/customXml" Target="../ink/ink135.xml"/><Relationship Id="rId91" Type="http://schemas.openxmlformats.org/officeDocument/2006/relationships/customXml" Target="../ink/ink146.xml"/><Relationship Id="rId145" Type="http://schemas.openxmlformats.org/officeDocument/2006/relationships/customXml" Target="../ink/ink173.xml"/><Relationship Id="rId166" Type="http://schemas.openxmlformats.org/officeDocument/2006/relationships/customXml" Target="../ink/ink184.xml"/><Relationship Id="rId187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3.png"/><Relationship Id="rId233" Type="http://schemas.openxmlformats.org/officeDocument/2006/relationships/customXml" Target="../ink/ink218.xml"/><Relationship Id="rId254" Type="http://schemas.openxmlformats.org/officeDocument/2006/relationships/image" Target="../media/image224.png"/><Relationship Id="rId28" Type="http://schemas.openxmlformats.org/officeDocument/2006/relationships/customXml" Target="../ink/ink114.xml"/><Relationship Id="rId49" Type="http://schemas.openxmlformats.org/officeDocument/2006/relationships/customXml" Target="../ink/ink124.xml"/><Relationship Id="rId114" Type="http://schemas.openxmlformats.org/officeDocument/2006/relationships/image" Target="../media/image155.png"/><Relationship Id="rId275" Type="http://schemas.openxmlformats.org/officeDocument/2006/relationships/customXml" Target="../ink/ink239.xml"/><Relationship Id="rId296" Type="http://schemas.openxmlformats.org/officeDocument/2006/relationships/image" Target="../media/image245.png"/><Relationship Id="rId300" Type="http://schemas.openxmlformats.org/officeDocument/2006/relationships/image" Target="../media/image247.png"/><Relationship Id="rId60" Type="http://schemas.openxmlformats.org/officeDocument/2006/relationships/image" Target="../media/image130.png"/><Relationship Id="rId81" Type="http://schemas.openxmlformats.org/officeDocument/2006/relationships/customXml" Target="../ink/ink141.xml"/><Relationship Id="rId135" Type="http://schemas.openxmlformats.org/officeDocument/2006/relationships/customXml" Target="../ink/ink168.xml"/><Relationship Id="rId156" Type="http://schemas.openxmlformats.org/officeDocument/2006/relationships/customXml" Target="../ink/ink179.xml"/><Relationship Id="rId177" Type="http://schemas.openxmlformats.org/officeDocument/2006/relationships/image" Target="../media/image186.png"/><Relationship Id="rId198" Type="http://schemas.openxmlformats.org/officeDocument/2006/relationships/customXml" Target="../ink/ink200.xml"/><Relationship Id="rId321" Type="http://schemas.openxmlformats.org/officeDocument/2006/relationships/customXml" Target="../ink/ink262.xml"/><Relationship Id="rId202" Type="http://schemas.openxmlformats.org/officeDocument/2006/relationships/customXml" Target="../ink/ink202.xml"/><Relationship Id="rId223" Type="http://schemas.openxmlformats.org/officeDocument/2006/relationships/customXml" Target="../ink/ink213.xml"/><Relationship Id="rId244" Type="http://schemas.openxmlformats.org/officeDocument/2006/relationships/image" Target="../media/image219.png"/><Relationship Id="rId18" Type="http://schemas.openxmlformats.org/officeDocument/2006/relationships/customXml" Target="../ink/ink109.xml"/><Relationship Id="rId39" Type="http://schemas.openxmlformats.org/officeDocument/2006/relationships/customXml" Target="../ink/ink119.xml"/><Relationship Id="rId265" Type="http://schemas.openxmlformats.org/officeDocument/2006/relationships/customXml" Target="../ink/ink234.xml"/><Relationship Id="rId286" Type="http://schemas.openxmlformats.org/officeDocument/2006/relationships/image" Target="../media/image240.png"/><Relationship Id="rId50" Type="http://schemas.openxmlformats.org/officeDocument/2006/relationships/image" Target="../media/image125.png"/><Relationship Id="rId104" Type="http://schemas.openxmlformats.org/officeDocument/2006/relationships/image" Target="../media/image150.png"/><Relationship Id="rId125" Type="http://schemas.openxmlformats.org/officeDocument/2006/relationships/customXml" Target="../ink/ink163.xml"/><Relationship Id="rId146" Type="http://schemas.openxmlformats.org/officeDocument/2006/relationships/customXml" Target="../ink/ink174.xml"/><Relationship Id="rId167" Type="http://schemas.openxmlformats.org/officeDocument/2006/relationships/image" Target="../media/image181.png"/><Relationship Id="rId188" Type="http://schemas.openxmlformats.org/officeDocument/2006/relationships/customXml" Target="../ink/ink195.xml"/><Relationship Id="rId311" Type="http://schemas.openxmlformats.org/officeDocument/2006/relationships/customXml" Target="../ink/ink257.xml"/><Relationship Id="rId71" Type="http://schemas.openxmlformats.org/officeDocument/2006/relationships/image" Target="../media/image134.png"/><Relationship Id="rId92" Type="http://schemas.openxmlformats.org/officeDocument/2006/relationships/image" Target="../media/image144.png"/><Relationship Id="rId213" Type="http://schemas.openxmlformats.org/officeDocument/2006/relationships/customXml" Target="../ink/ink208.xml"/><Relationship Id="rId234" Type="http://schemas.openxmlformats.org/officeDocument/2006/relationships/image" Target="../media/image214.png"/><Relationship Id="rId2" Type="http://schemas.openxmlformats.org/officeDocument/2006/relationships/customXml" Target="../ink/ink101.xml"/><Relationship Id="rId29" Type="http://schemas.openxmlformats.org/officeDocument/2006/relationships/image" Target="../media/image114.png"/><Relationship Id="rId255" Type="http://schemas.openxmlformats.org/officeDocument/2006/relationships/customXml" Target="../ink/ink229.xml"/><Relationship Id="rId276" Type="http://schemas.openxmlformats.org/officeDocument/2006/relationships/image" Target="../media/image235.png"/><Relationship Id="rId297" Type="http://schemas.openxmlformats.org/officeDocument/2006/relationships/customXml" Target="../ink/ink250.xml"/><Relationship Id="rId40" Type="http://schemas.openxmlformats.org/officeDocument/2006/relationships/image" Target="../media/image120.png"/><Relationship Id="rId115" Type="http://schemas.openxmlformats.org/officeDocument/2006/relationships/customXml" Target="../ink/ink158.xml"/><Relationship Id="rId136" Type="http://schemas.openxmlformats.org/officeDocument/2006/relationships/image" Target="../media/image166.png"/><Relationship Id="rId157" Type="http://schemas.openxmlformats.org/officeDocument/2006/relationships/image" Target="../media/image176.png"/><Relationship Id="rId178" Type="http://schemas.openxmlformats.org/officeDocument/2006/relationships/customXml" Target="../ink/ink190.xml"/><Relationship Id="rId301" Type="http://schemas.openxmlformats.org/officeDocument/2006/relationships/customXml" Target="../ink/ink252.xml"/><Relationship Id="rId322" Type="http://schemas.openxmlformats.org/officeDocument/2006/relationships/image" Target="../media/image258.png"/><Relationship Id="rId61" Type="http://schemas.openxmlformats.org/officeDocument/2006/relationships/customXml" Target="../ink/ink130.xml"/><Relationship Id="rId82" Type="http://schemas.openxmlformats.org/officeDocument/2006/relationships/image" Target="../media/image139.png"/><Relationship Id="rId199" Type="http://schemas.openxmlformats.org/officeDocument/2006/relationships/image" Target="../media/image197.png"/><Relationship Id="rId203" Type="http://schemas.openxmlformats.org/officeDocument/2006/relationships/image" Target="../media/image199.png"/><Relationship Id="rId19" Type="http://schemas.openxmlformats.org/officeDocument/2006/relationships/image" Target="../media/image109.png"/><Relationship Id="rId224" Type="http://schemas.openxmlformats.org/officeDocument/2006/relationships/image" Target="../media/image209.png"/><Relationship Id="rId245" Type="http://schemas.openxmlformats.org/officeDocument/2006/relationships/customXml" Target="../ink/ink224.xml"/><Relationship Id="rId266" Type="http://schemas.openxmlformats.org/officeDocument/2006/relationships/image" Target="../media/image230.png"/><Relationship Id="rId287" Type="http://schemas.openxmlformats.org/officeDocument/2006/relationships/customXml" Target="../ink/ink245.xml"/><Relationship Id="rId30" Type="http://schemas.openxmlformats.org/officeDocument/2006/relationships/image" Target="../media/image2.emf"/><Relationship Id="rId105" Type="http://schemas.openxmlformats.org/officeDocument/2006/relationships/customXml" Target="../ink/ink153.xml"/><Relationship Id="rId126" Type="http://schemas.openxmlformats.org/officeDocument/2006/relationships/image" Target="../media/image161.png"/><Relationship Id="rId147" Type="http://schemas.openxmlformats.org/officeDocument/2006/relationships/image" Target="../media/image171.png"/><Relationship Id="rId168" Type="http://schemas.openxmlformats.org/officeDocument/2006/relationships/customXml" Target="../ink/ink185.xml"/><Relationship Id="rId312" Type="http://schemas.openxmlformats.org/officeDocument/2006/relationships/image" Target="../media/image253.png"/><Relationship Id="rId51" Type="http://schemas.openxmlformats.org/officeDocument/2006/relationships/customXml" Target="../ink/ink125.xml"/><Relationship Id="rId72" Type="http://schemas.openxmlformats.org/officeDocument/2006/relationships/customXml" Target="../ink/ink136.xml"/><Relationship Id="rId93" Type="http://schemas.openxmlformats.org/officeDocument/2006/relationships/customXml" Target="../ink/ink147.xml"/><Relationship Id="rId189" Type="http://schemas.openxmlformats.org/officeDocument/2006/relationships/image" Target="../media/image192.png"/><Relationship Id="rId3" Type="http://schemas.openxmlformats.org/officeDocument/2006/relationships/image" Target="../media/image101.png"/><Relationship Id="rId214" Type="http://schemas.openxmlformats.org/officeDocument/2006/relationships/image" Target="../media/image204.png"/><Relationship Id="rId235" Type="http://schemas.openxmlformats.org/officeDocument/2006/relationships/customXml" Target="../ink/ink219.xml"/><Relationship Id="rId256" Type="http://schemas.openxmlformats.org/officeDocument/2006/relationships/image" Target="../media/image225.png"/><Relationship Id="rId277" Type="http://schemas.openxmlformats.org/officeDocument/2006/relationships/customXml" Target="../ink/ink240.xml"/><Relationship Id="rId298" Type="http://schemas.openxmlformats.org/officeDocument/2006/relationships/image" Target="../media/image246.png"/><Relationship Id="rId116" Type="http://schemas.openxmlformats.org/officeDocument/2006/relationships/image" Target="../media/image156.png"/><Relationship Id="rId137" Type="http://schemas.openxmlformats.org/officeDocument/2006/relationships/customXml" Target="../ink/ink169.xml"/><Relationship Id="rId158" Type="http://schemas.openxmlformats.org/officeDocument/2006/relationships/customXml" Target="../ink/ink180.xml"/><Relationship Id="rId302" Type="http://schemas.openxmlformats.org/officeDocument/2006/relationships/image" Target="../media/image248.png"/><Relationship Id="rId323" Type="http://schemas.openxmlformats.org/officeDocument/2006/relationships/customXml" Target="../ink/ink263.xml"/><Relationship Id="rId20" Type="http://schemas.openxmlformats.org/officeDocument/2006/relationships/customXml" Target="../ink/ink110.xml"/><Relationship Id="rId41" Type="http://schemas.openxmlformats.org/officeDocument/2006/relationships/customXml" Target="../ink/ink120.xml"/><Relationship Id="rId62" Type="http://schemas.openxmlformats.org/officeDocument/2006/relationships/image" Target="../media/image131.png"/><Relationship Id="rId83" Type="http://schemas.openxmlformats.org/officeDocument/2006/relationships/customXml" Target="../ink/ink142.xml"/><Relationship Id="rId179" Type="http://schemas.openxmlformats.org/officeDocument/2006/relationships/image" Target="../media/image187.png"/><Relationship Id="rId190" Type="http://schemas.openxmlformats.org/officeDocument/2006/relationships/customXml" Target="../ink/ink196.xml"/><Relationship Id="rId204" Type="http://schemas.openxmlformats.org/officeDocument/2006/relationships/customXml" Target="../ink/ink203.xml"/><Relationship Id="rId225" Type="http://schemas.openxmlformats.org/officeDocument/2006/relationships/customXml" Target="../ink/ink214.xml"/><Relationship Id="rId246" Type="http://schemas.openxmlformats.org/officeDocument/2006/relationships/image" Target="../media/image220.png"/><Relationship Id="rId267" Type="http://schemas.openxmlformats.org/officeDocument/2006/relationships/customXml" Target="../ink/ink235.xml"/><Relationship Id="rId288" Type="http://schemas.openxmlformats.org/officeDocument/2006/relationships/image" Target="../media/image241.png"/><Relationship Id="rId106" Type="http://schemas.openxmlformats.org/officeDocument/2006/relationships/image" Target="../media/image151.png"/><Relationship Id="rId127" Type="http://schemas.openxmlformats.org/officeDocument/2006/relationships/customXml" Target="../ink/ink164.xml"/><Relationship Id="rId313" Type="http://schemas.openxmlformats.org/officeDocument/2006/relationships/customXml" Target="../ink/ink258.xml"/><Relationship Id="rId10" Type="http://schemas.openxmlformats.org/officeDocument/2006/relationships/customXml" Target="../ink/ink105.xml"/><Relationship Id="rId31" Type="http://schemas.openxmlformats.org/officeDocument/2006/relationships/customXml" Target="../ink/ink115.xml"/><Relationship Id="rId52" Type="http://schemas.openxmlformats.org/officeDocument/2006/relationships/image" Target="../media/image126.png"/><Relationship Id="rId73" Type="http://schemas.openxmlformats.org/officeDocument/2006/relationships/image" Target="../media/image135.png"/><Relationship Id="rId94" Type="http://schemas.openxmlformats.org/officeDocument/2006/relationships/image" Target="../media/image145.png"/><Relationship Id="rId148" Type="http://schemas.openxmlformats.org/officeDocument/2006/relationships/customXml" Target="../ink/ink175.xml"/><Relationship Id="rId169" Type="http://schemas.openxmlformats.org/officeDocument/2006/relationships/image" Target="../media/image182.png"/><Relationship Id="rId4" Type="http://schemas.openxmlformats.org/officeDocument/2006/relationships/customXml" Target="../ink/ink102.xml"/><Relationship Id="rId180" Type="http://schemas.openxmlformats.org/officeDocument/2006/relationships/customXml" Target="../ink/ink191.xml"/><Relationship Id="rId215" Type="http://schemas.openxmlformats.org/officeDocument/2006/relationships/customXml" Target="../ink/ink209.xml"/><Relationship Id="rId236" Type="http://schemas.openxmlformats.org/officeDocument/2006/relationships/image" Target="../media/image215.png"/><Relationship Id="rId257" Type="http://schemas.openxmlformats.org/officeDocument/2006/relationships/customXml" Target="../ink/ink230.xml"/><Relationship Id="rId278" Type="http://schemas.openxmlformats.org/officeDocument/2006/relationships/image" Target="../media/image236.png"/><Relationship Id="rId303" Type="http://schemas.openxmlformats.org/officeDocument/2006/relationships/customXml" Target="../ink/ink253.xml"/><Relationship Id="rId42" Type="http://schemas.openxmlformats.org/officeDocument/2006/relationships/image" Target="../media/image121.png"/><Relationship Id="rId84" Type="http://schemas.openxmlformats.org/officeDocument/2006/relationships/image" Target="../media/image140.png"/><Relationship Id="rId138" Type="http://schemas.openxmlformats.org/officeDocument/2006/relationships/image" Target="../media/image167.png"/><Relationship Id="rId191" Type="http://schemas.openxmlformats.org/officeDocument/2006/relationships/image" Target="../media/image193.png"/><Relationship Id="rId205" Type="http://schemas.openxmlformats.org/officeDocument/2006/relationships/image" Target="../media/image200.png"/><Relationship Id="rId247" Type="http://schemas.openxmlformats.org/officeDocument/2006/relationships/customXml" Target="../ink/ink225.xml"/><Relationship Id="rId107" Type="http://schemas.openxmlformats.org/officeDocument/2006/relationships/customXml" Target="../ink/ink154.xml"/><Relationship Id="rId289" Type="http://schemas.openxmlformats.org/officeDocument/2006/relationships/customXml" Target="../ink/ink246.xml"/><Relationship Id="rId11" Type="http://schemas.openxmlformats.org/officeDocument/2006/relationships/image" Target="../media/image105.png"/><Relationship Id="rId53" Type="http://schemas.openxmlformats.org/officeDocument/2006/relationships/customXml" Target="../ink/ink126.xml"/><Relationship Id="rId149" Type="http://schemas.openxmlformats.org/officeDocument/2006/relationships/image" Target="../media/image172.png"/><Relationship Id="rId314" Type="http://schemas.openxmlformats.org/officeDocument/2006/relationships/image" Target="../media/image254.png"/><Relationship Id="rId95" Type="http://schemas.openxmlformats.org/officeDocument/2006/relationships/customXml" Target="../ink/ink148.xml"/><Relationship Id="rId160" Type="http://schemas.openxmlformats.org/officeDocument/2006/relationships/customXml" Target="../ink/ink181.xml"/><Relationship Id="rId216" Type="http://schemas.openxmlformats.org/officeDocument/2006/relationships/image" Target="../media/image205.png"/><Relationship Id="rId258" Type="http://schemas.openxmlformats.org/officeDocument/2006/relationships/image" Target="../media/image226.png"/><Relationship Id="rId22" Type="http://schemas.openxmlformats.org/officeDocument/2006/relationships/customXml" Target="../ink/ink111.xml"/><Relationship Id="rId64" Type="http://schemas.openxmlformats.org/officeDocument/2006/relationships/image" Target="../media/image84.png"/><Relationship Id="rId118" Type="http://schemas.openxmlformats.org/officeDocument/2006/relationships/image" Target="../media/image157.png"/><Relationship Id="rId325" Type="http://schemas.openxmlformats.org/officeDocument/2006/relationships/customXml" Target="../ink/ink264.xml"/><Relationship Id="rId171" Type="http://schemas.openxmlformats.org/officeDocument/2006/relationships/image" Target="../media/image183.png"/><Relationship Id="rId227" Type="http://schemas.openxmlformats.org/officeDocument/2006/relationships/customXml" Target="../ink/ink215.xml"/><Relationship Id="rId269" Type="http://schemas.openxmlformats.org/officeDocument/2006/relationships/customXml" Target="../ink/ink236.xml"/><Relationship Id="rId33" Type="http://schemas.openxmlformats.org/officeDocument/2006/relationships/customXml" Target="../ink/ink116.xml"/><Relationship Id="rId129" Type="http://schemas.openxmlformats.org/officeDocument/2006/relationships/customXml" Target="../ink/ink165.xml"/><Relationship Id="rId280" Type="http://schemas.openxmlformats.org/officeDocument/2006/relationships/image" Target="../media/image237.png"/><Relationship Id="rId75" Type="http://schemas.openxmlformats.org/officeDocument/2006/relationships/image" Target="../media/image136.png"/><Relationship Id="rId140" Type="http://schemas.openxmlformats.org/officeDocument/2006/relationships/image" Target="../media/image168.png"/><Relationship Id="rId182" Type="http://schemas.openxmlformats.org/officeDocument/2006/relationships/customXml" Target="../ink/ink192.xml"/><Relationship Id="rId6" Type="http://schemas.openxmlformats.org/officeDocument/2006/relationships/customXml" Target="../ink/ink103.xml"/><Relationship Id="rId238" Type="http://schemas.openxmlformats.org/officeDocument/2006/relationships/image" Target="../media/image216.png"/><Relationship Id="rId291" Type="http://schemas.openxmlformats.org/officeDocument/2006/relationships/customXml" Target="../ink/ink247.xml"/><Relationship Id="rId305" Type="http://schemas.openxmlformats.org/officeDocument/2006/relationships/customXml" Target="../ink/ink254.xml"/><Relationship Id="rId44" Type="http://schemas.openxmlformats.org/officeDocument/2006/relationships/image" Target="../media/image122.png"/><Relationship Id="rId86" Type="http://schemas.openxmlformats.org/officeDocument/2006/relationships/image" Target="../media/image141.png"/><Relationship Id="rId151" Type="http://schemas.openxmlformats.org/officeDocument/2006/relationships/image" Target="../media/image173.png"/><Relationship Id="rId193" Type="http://schemas.openxmlformats.org/officeDocument/2006/relationships/image" Target="../media/image194.png"/><Relationship Id="rId207" Type="http://schemas.openxmlformats.org/officeDocument/2006/relationships/image" Target="../media/image201.png"/><Relationship Id="rId249" Type="http://schemas.openxmlformats.org/officeDocument/2006/relationships/customXml" Target="../ink/ink226.xml"/><Relationship Id="rId13" Type="http://schemas.openxmlformats.org/officeDocument/2006/relationships/image" Target="../media/image106.png"/><Relationship Id="rId109" Type="http://schemas.openxmlformats.org/officeDocument/2006/relationships/customXml" Target="../ink/ink155.xml"/><Relationship Id="rId260" Type="http://schemas.openxmlformats.org/officeDocument/2006/relationships/image" Target="../media/image227.png"/><Relationship Id="rId316" Type="http://schemas.openxmlformats.org/officeDocument/2006/relationships/image" Target="../media/image255.png"/><Relationship Id="rId55" Type="http://schemas.openxmlformats.org/officeDocument/2006/relationships/customXml" Target="../ink/ink127.xml"/><Relationship Id="rId97" Type="http://schemas.openxmlformats.org/officeDocument/2006/relationships/customXml" Target="../ink/ink149.xml"/><Relationship Id="rId120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3.xml"/><Relationship Id="rId21" Type="http://schemas.openxmlformats.org/officeDocument/2006/relationships/customXml" Target="../ink/ink274.xml"/><Relationship Id="rId63" Type="http://schemas.openxmlformats.org/officeDocument/2006/relationships/customXml" Target="../ink/ink295.xml"/><Relationship Id="rId159" Type="http://schemas.openxmlformats.org/officeDocument/2006/relationships/image" Target="../media/image336.png"/><Relationship Id="rId170" Type="http://schemas.openxmlformats.org/officeDocument/2006/relationships/customXml" Target="../ink/ink350.xml"/><Relationship Id="rId191" Type="http://schemas.openxmlformats.org/officeDocument/2006/relationships/customXml" Target="../ink/ink361.xml"/><Relationship Id="rId205" Type="http://schemas.openxmlformats.org/officeDocument/2006/relationships/customXml" Target="../ink/ink368.xml"/><Relationship Id="rId226" Type="http://schemas.openxmlformats.org/officeDocument/2006/relationships/image" Target="../media/image369.png"/><Relationship Id="rId247" Type="http://schemas.openxmlformats.org/officeDocument/2006/relationships/customXml" Target="../ink/ink389.xml"/><Relationship Id="rId107" Type="http://schemas.openxmlformats.org/officeDocument/2006/relationships/image" Target="../media/image311.png"/><Relationship Id="rId11" Type="http://schemas.openxmlformats.org/officeDocument/2006/relationships/customXml" Target="../ink/ink269.xml"/><Relationship Id="rId32" Type="http://schemas.openxmlformats.org/officeDocument/2006/relationships/image" Target="../media/image275.png"/><Relationship Id="rId53" Type="http://schemas.openxmlformats.org/officeDocument/2006/relationships/customXml" Target="../ink/ink290.xml"/><Relationship Id="rId74" Type="http://schemas.openxmlformats.org/officeDocument/2006/relationships/image" Target="../media/image296.png"/><Relationship Id="rId128" Type="http://schemas.openxmlformats.org/officeDocument/2006/relationships/image" Target="../media/image321.png"/><Relationship Id="rId149" Type="http://schemas.openxmlformats.org/officeDocument/2006/relationships/customXml" Target="../ink/ink339.xml"/><Relationship Id="rId5" Type="http://schemas.openxmlformats.org/officeDocument/2006/relationships/customXml" Target="../ink/ink266.xml"/><Relationship Id="rId95" Type="http://schemas.openxmlformats.org/officeDocument/2006/relationships/image" Target="../media/image305.png"/><Relationship Id="rId160" Type="http://schemas.openxmlformats.org/officeDocument/2006/relationships/customXml" Target="../ink/ink345.xml"/><Relationship Id="rId181" Type="http://schemas.openxmlformats.org/officeDocument/2006/relationships/image" Target="../media/image347.png"/><Relationship Id="rId216" Type="http://schemas.openxmlformats.org/officeDocument/2006/relationships/image" Target="../media/image364.png"/><Relationship Id="rId237" Type="http://schemas.openxmlformats.org/officeDocument/2006/relationships/customXml" Target="../ink/ink384.xml"/><Relationship Id="rId258" Type="http://schemas.openxmlformats.org/officeDocument/2006/relationships/image" Target="../media/image385.png"/><Relationship Id="rId22" Type="http://schemas.openxmlformats.org/officeDocument/2006/relationships/image" Target="../media/image270.png"/><Relationship Id="rId43" Type="http://schemas.openxmlformats.org/officeDocument/2006/relationships/customXml" Target="../ink/ink285.xml"/><Relationship Id="rId64" Type="http://schemas.openxmlformats.org/officeDocument/2006/relationships/image" Target="../media/image291.png"/><Relationship Id="rId118" Type="http://schemas.openxmlformats.org/officeDocument/2006/relationships/image" Target="../media/image316.png"/><Relationship Id="rId139" Type="http://schemas.openxmlformats.org/officeDocument/2006/relationships/customXml" Target="../ink/ink334.xml"/><Relationship Id="rId85" Type="http://schemas.openxmlformats.org/officeDocument/2006/relationships/customXml" Target="../ink/ink306.xml"/><Relationship Id="rId150" Type="http://schemas.openxmlformats.org/officeDocument/2006/relationships/image" Target="../media/image332.png"/><Relationship Id="rId171" Type="http://schemas.openxmlformats.org/officeDocument/2006/relationships/image" Target="../media/image342.png"/><Relationship Id="rId192" Type="http://schemas.openxmlformats.org/officeDocument/2006/relationships/image" Target="../media/image352.png"/><Relationship Id="rId206" Type="http://schemas.openxmlformats.org/officeDocument/2006/relationships/image" Target="../media/image359.png"/><Relationship Id="rId227" Type="http://schemas.openxmlformats.org/officeDocument/2006/relationships/customXml" Target="../ink/ink379.xml"/><Relationship Id="rId248" Type="http://schemas.openxmlformats.org/officeDocument/2006/relationships/image" Target="../media/image380.png"/><Relationship Id="rId12" Type="http://schemas.openxmlformats.org/officeDocument/2006/relationships/image" Target="../media/image265.png"/><Relationship Id="rId33" Type="http://schemas.openxmlformats.org/officeDocument/2006/relationships/customXml" Target="../ink/ink280.xml"/><Relationship Id="rId108" Type="http://schemas.openxmlformats.org/officeDocument/2006/relationships/customXml" Target="../ink/ink318.xml"/><Relationship Id="rId129" Type="http://schemas.openxmlformats.org/officeDocument/2006/relationships/customXml" Target="../ink/ink329.xml"/><Relationship Id="rId54" Type="http://schemas.openxmlformats.org/officeDocument/2006/relationships/image" Target="../media/image286.png"/><Relationship Id="rId75" Type="http://schemas.openxmlformats.org/officeDocument/2006/relationships/customXml" Target="../ink/ink301.xml"/><Relationship Id="rId96" Type="http://schemas.openxmlformats.org/officeDocument/2006/relationships/customXml" Target="../ink/ink312.xml"/><Relationship Id="rId140" Type="http://schemas.openxmlformats.org/officeDocument/2006/relationships/image" Target="../media/image327.png"/><Relationship Id="rId161" Type="http://schemas.openxmlformats.org/officeDocument/2006/relationships/image" Target="../media/image337.png"/><Relationship Id="rId182" Type="http://schemas.openxmlformats.org/officeDocument/2006/relationships/customXml" Target="../ink/ink356.xml"/><Relationship Id="rId217" Type="http://schemas.openxmlformats.org/officeDocument/2006/relationships/customXml" Target="../ink/ink374.xml"/><Relationship Id="rId6" Type="http://schemas.openxmlformats.org/officeDocument/2006/relationships/image" Target="../media/image262.png"/><Relationship Id="rId238" Type="http://schemas.openxmlformats.org/officeDocument/2006/relationships/image" Target="../media/image375.png"/><Relationship Id="rId259" Type="http://schemas.openxmlformats.org/officeDocument/2006/relationships/customXml" Target="../ink/ink395.xml"/><Relationship Id="rId23" Type="http://schemas.openxmlformats.org/officeDocument/2006/relationships/customXml" Target="../ink/ink275.xml"/><Relationship Id="rId119" Type="http://schemas.openxmlformats.org/officeDocument/2006/relationships/customXml" Target="../ink/ink324.xml"/><Relationship Id="rId44" Type="http://schemas.openxmlformats.org/officeDocument/2006/relationships/image" Target="../media/image281.png"/><Relationship Id="rId65" Type="http://schemas.openxmlformats.org/officeDocument/2006/relationships/customXml" Target="../ink/ink296.xml"/><Relationship Id="rId86" Type="http://schemas.openxmlformats.org/officeDocument/2006/relationships/image" Target="../media/image301.png"/><Relationship Id="rId130" Type="http://schemas.openxmlformats.org/officeDocument/2006/relationships/image" Target="../media/image322.png"/><Relationship Id="rId151" Type="http://schemas.openxmlformats.org/officeDocument/2006/relationships/customXml" Target="../ink/ink340.xml"/><Relationship Id="rId172" Type="http://schemas.openxmlformats.org/officeDocument/2006/relationships/customXml" Target="../ink/ink351.xml"/><Relationship Id="rId193" Type="http://schemas.openxmlformats.org/officeDocument/2006/relationships/customXml" Target="../ink/ink362.xml"/><Relationship Id="rId207" Type="http://schemas.openxmlformats.org/officeDocument/2006/relationships/customXml" Target="../ink/ink369.xml"/><Relationship Id="rId228" Type="http://schemas.openxmlformats.org/officeDocument/2006/relationships/image" Target="../media/image370.png"/><Relationship Id="rId249" Type="http://schemas.openxmlformats.org/officeDocument/2006/relationships/customXml" Target="../ink/ink390.xml"/><Relationship Id="rId13" Type="http://schemas.openxmlformats.org/officeDocument/2006/relationships/customXml" Target="../ink/ink270.xml"/><Relationship Id="rId109" Type="http://schemas.openxmlformats.org/officeDocument/2006/relationships/image" Target="../media/image312.png"/><Relationship Id="rId260" Type="http://schemas.openxmlformats.org/officeDocument/2006/relationships/image" Target="../media/image386.png"/><Relationship Id="rId34" Type="http://schemas.openxmlformats.org/officeDocument/2006/relationships/image" Target="../media/image276.png"/><Relationship Id="rId55" Type="http://schemas.openxmlformats.org/officeDocument/2006/relationships/customXml" Target="../ink/ink291.xml"/><Relationship Id="rId76" Type="http://schemas.openxmlformats.org/officeDocument/2006/relationships/image" Target="../media/image297.png"/><Relationship Id="rId97" Type="http://schemas.openxmlformats.org/officeDocument/2006/relationships/image" Target="../media/image306.png"/><Relationship Id="rId120" Type="http://schemas.openxmlformats.org/officeDocument/2006/relationships/image" Target="../media/image317.png"/><Relationship Id="rId141" Type="http://schemas.openxmlformats.org/officeDocument/2006/relationships/customXml" Target="../ink/ink335.xml"/><Relationship Id="rId7" Type="http://schemas.openxmlformats.org/officeDocument/2006/relationships/customXml" Target="../ink/ink267.xml"/><Relationship Id="rId162" Type="http://schemas.openxmlformats.org/officeDocument/2006/relationships/customXml" Target="../ink/ink346.xml"/><Relationship Id="rId183" Type="http://schemas.openxmlformats.org/officeDocument/2006/relationships/image" Target="../media/image348.png"/><Relationship Id="rId218" Type="http://schemas.openxmlformats.org/officeDocument/2006/relationships/image" Target="../media/image365.png"/><Relationship Id="rId239" Type="http://schemas.openxmlformats.org/officeDocument/2006/relationships/customXml" Target="../ink/ink385.xml"/><Relationship Id="rId250" Type="http://schemas.openxmlformats.org/officeDocument/2006/relationships/image" Target="../media/image381.png"/><Relationship Id="rId24" Type="http://schemas.openxmlformats.org/officeDocument/2006/relationships/image" Target="../media/image271.png"/><Relationship Id="rId45" Type="http://schemas.openxmlformats.org/officeDocument/2006/relationships/customXml" Target="../ink/ink286.xml"/><Relationship Id="rId66" Type="http://schemas.openxmlformats.org/officeDocument/2006/relationships/image" Target="../media/image292.png"/><Relationship Id="rId87" Type="http://schemas.openxmlformats.org/officeDocument/2006/relationships/customXml" Target="../ink/ink307.xml"/><Relationship Id="rId110" Type="http://schemas.openxmlformats.org/officeDocument/2006/relationships/customXml" Target="../ink/ink319.xml"/><Relationship Id="rId131" Type="http://schemas.openxmlformats.org/officeDocument/2006/relationships/customXml" Target="../ink/ink330.xml"/><Relationship Id="rId152" Type="http://schemas.openxmlformats.org/officeDocument/2006/relationships/image" Target="../media/image333.png"/><Relationship Id="rId173" Type="http://schemas.openxmlformats.org/officeDocument/2006/relationships/image" Target="../media/image343.png"/><Relationship Id="rId194" Type="http://schemas.openxmlformats.org/officeDocument/2006/relationships/image" Target="../media/image353.png"/><Relationship Id="rId208" Type="http://schemas.openxmlformats.org/officeDocument/2006/relationships/image" Target="../media/image360.png"/><Relationship Id="rId229" Type="http://schemas.openxmlformats.org/officeDocument/2006/relationships/customXml" Target="../ink/ink380.xml"/><Relationship Id="rId240" Type="http://schemas.openxmlformats.org/officeDocument/2006/relationships/image" Target="../media/image376.png"/><Relationship Id="rId261" Type="http://schemas.openxmlformats.org/officeDocument/2006/relationships/customXml" Target="../ink/ink396.xml"/><Relationship Id="rId14" Type="http://schemas.openxmlformats.org/officeDocument/2006/relationships/image" Target="../media/image266.png"/><Relationship Id="rId35" Type="http://schemas.openxmlformats.org/officeDocument/2006/relationships/customXml" Target="../ink/ink281.xml"/><Relationship Id="rId56" Type="http://schemas.openxmlformats.org/officeDocument/2006/relationships/image" Target="../media/image287.png"/><Relationship Id="rId77" Type="http://schemas.openxmlformats.org/officeDocument/2006/relationships/customXml" Target="../ink/ink302.xml"/><Relationship Id="rId100" Type="http://schemas.openxmlformats.org/officeDocument/2006/relationships/customXml" Target="../ink/ink314.xml"/><Relationship Id="rId8" Type="http://schemas.openxmlformats.org/officeDocument/2006/relationships/image" Target="../media/image263.png"/><Relationship Id="rId98" Type="http://schemas.openxmlformats.org/officeDocument/2006/relationships/customXml" Target="../ink/ink313.xml"/><Relationship Id="rId121" Type="http://schemas.openxmlformats.org/officeDocument/2006/relationships/customXml" Target="../ink/ink325.xml"/><Relationship Id="rId142" Type="http://schemas.openxmlformats.org/officeDocument/2006/relationships/image" Target="../media/image328.png"/><Relationship Id="rId163" Type="http://schemas.openxmlformats.org/officeDocument/2006/relationships/image" Target="../media/image338.png"/><Relationship Id="rId184" Type="http://schemas.openxmlformats.org/officeDocument/2006/relationships/customXml" Target="../ink/ink357.xml"/><Relationship Id="rId219" Type="http://schemas.openxmlformats.org/officeDocument/2006/relationships/customXml" Target="../ink/ink375.xml"/><Relationship Id="rId230" Type="http://schemas.openxmlformats.org/officeDocument/2006/relationships/image" Target="../media/image371.png"/><Relationship Id="rId251" Type="http://schemas.openxmlformats.org/officeDocument/2006/relationships/customXml" Target="../ink/ink391.xml"/><Relationship Id="rId25" Type="http://schemas.openxmlformats.org/officeDocument/2006/relationships/customXml" Target="../ink/ink276.xml"/><Relationship Id="rId46" Type="http://schemas.openxmlformats.org/officeDocument/2006/relationships/image" Target="../media/image282.png"/><Relationship Id="rId67" Type="http://schemas.openxmlformats.org/officeDocument/2006/relationships/customXml" Target="../ink/ink297.xml"/><Relationship Id="rId88" Type="http://schemas.openxmlformats.org/officeDocument/2006/relationships/customXml" Target="../ink/ink308.xml"/><Relationship Id="rId111" Type="http://schemas.openxmlformats.org/officeDocument/2006/relationships/image" Target="../media/image313.png"/><Relationship Id="rId132" Type="http://schemas.openxmlformats.org/officeDocument/2006/relationships/image" Target="../media/image323.png"/><Relationship Id="rId153" Type="http://schemas.openxmlformats.org/officeDocument/2006/relationships/customXml" Target="../ink/ink341.xml"/><Relationship Id="rId174" Type="http://schemas.openxmlformats.org/officeDocument/2006/relationships/customXml" Target="../ink/ink352.xml"/><Relationship Id="rId195" Type="http://schemas.openxmlformats.org/officeDocument/2006/relationships/customXml" Target="../ink/ink363.xml"/><Relationship Id="rId209" Type="http://schemas.openxmlformats.org/officeDocument/2006/relationships/customXml" Target="../ink/ink370.xml"/><Relationship Id="rId220" Type="http://schemas.openxmlformats.org/officeDocument/2006/relationships/image" Target="../media/image366.png"/><Relationship Id="rId241" Type="http://schemas.openxmlformats.org/officeDocument/2006/relationships/customXml" Target="../ink/ink386.xml"/><Relationship Id="rId15" Type="http://schemas.openxmlformats.org/officeDocument/2006/relationships/customXml" Target="../ink/ink271.xml"/><Relationship Id="rId36" Type="http://schemas.openxmlformats.org/officeDocument/2006/relationships/image" Target="../media/image277.png"/><Relationship Id="rId57" Type="http://schemas.openxmlformats.org/officeDocument/2006/relationships/customXml" Target="../ink/ink292.xml"/><Relationship Id="rId262" Type="http://schemas.openxmlformats.org/officeDocument/2006/relationships/image" Target="../media/image387.png"/><Relationship Id="rId78" Type="http://schemas.openxmlformats.org/officeDocument/2006/relationships/image" Target="../media/image298.png"/><Relationship Id="rId99" Type="http://schemas.openxmlformats.org/officeDocument/2006/relationships/image" Target="../media/image307.png"/><Relationship Id="rId101" Type="http://schemas.openxmlformats.org/officeDocument/2006/relationships/image" Target="../media/image308.png"/><Relationship Id="rId122" Type="http://schemas.openxmlformats.org/officeDocument/2006/relationships/image" Target="../media/image318.png"/><Relationship Id="rId143" Type="http://schemas.openxmlformats.org/officeDocument/2006/relationships/customXml" Target="../ink/ink336.xml"/><Relationship Id="rId164" Type="http://schemas.openxmlformats.org/officeDocument/2006/relationships/customXml" Target="../ink/ink347.xml"/><Relationship Id="rId185" Type="http://schemas.openxmlformats.org/officeDocument/2006/relationships/image" Target="../media/image349.png"/><Relationship Id="rId9" Type="http://schemas.openxmlformats.org/officeDocument/2006/relationships/customXml" Target="../ink/ink268.xml"/><Relationship Id="rId210" Type="http://schemas.openxmlformats.org/officeDocument/2006/relationships/image" Target="../media/image361.png"/><Relationship Id="rId26" Type="http://schemas.openxmlformats.org/officeDocument/2006/relationships/image" Target="../media/image272.png"/><Relationship Id="rId231" Type="http://schemas.openxmlformats.org/officeDocument/2006/relationships/customXml" Target="../ink/ink381.xml"/><Relationship Id="rId252" Type="http://schemas.openxmlformats.org/officeDocument/2006/relationships/image" Target="../media/image382.png"/><Relationship Id="rId47" Type="http://schemas.openxmlformats.org/officeDocument/2006/relationships/customXml" Target="../ink/ink287.xml"/><Relationship Id="rId68" Type="http://schemas.openxmlformats.org/officeDocument/2006/relationships/image" Target="../media/image293.png"/><Relationship Id="rId89" Type="http://schemas.openxmlformats.org/officeDocument/2006/relationships/image" Target="../media/image302.png"/><Relationship Id="rId112" Type="http://schemas.openxmlformats.org/officeDocument/2006/relationships/customXml" Target="../ink/ink320.xml"/><Relationship Id="rId133" Type="http://schemas.openxmlformats.org/officeDocument/2006/relationships/customXml" Target="../ink/ink331.xml"/><Relationship Id="rId154" Type="http://schemas.openxmlformats.org/officeDocument/2006/relationships/image" Target="../media/image334.png"/><Relationship Id="rId175" Type="http://schemas.openxmlformats.org/officeDocument/2006/relationships/image" Target="../media/image344.png"/><Relationship Id="rId196" Type="http://schemas.openxmlformats.org/officeDocument/2006/relationships/image" Target="../media/image354.png"/><Relationship Id="rId200" Type="http://schemas.openxmlformats.org/officeDocument/2006/relationships/image" Target="../media/image356.png"/><Relationship Id="rId16" Type="http://schemas.openxmlformats.org/officeDocument/2006/relationships/image" Target="../media/image267.png"/><Relationship Id="rId221" Type="http://schemas.openxmlformats.org/officeDocument/2006/relationships/customXml" Target="../ink/ink376.xml"/><Relationship Id="rId242" Type="http://schemas.openxmlformats.org/officeDocument/2006/relationships/image" Target="../media/image377.png"/><Relationship Id="rId37" Type="http://schemas.openxmlformats.org/officeDocument/2006/relationships/customXml" Target="../ink/ink282.xml"/><Relationship Id="rId58" Type="http://schemas.openxmlformats.org/officeDocument/2006/relationships/image" Target="../media/image288.png"/><Relationship Id="rId79" Type="http://schemas.openxmlformats.org/officeDocument/2006/relationships/customXml" Target="../ink/ink303.xml"/><Relationship Id="rId102" Type="http://schemas.openxmlformats.org/officeDocument/2006/relationships/customXml" Target="../ink/ink315.xml"/><Relationship Id="rId123" Type="http://schemas.openxmlformats.org/officeDocument/2006/relationships/customXml" Target="../ink/ink326.xml"/><Relationship Id="rId144" Type="http://schemas.openxmlformats.org/officeDocument/2006/relationships/image" Target="../media/image329.png"/><Relationship Id="rId90" Type="http://schemas.openxmlformats.org/officeDocument/2006/relationships/customXml" Target="../ink/ink309.xml"/><Relationship Id="rId165" Type="http://schemas.openxmlformats.org/officeDocument/2006/relationships/image" Target="../media/image339.png"/><Relationship Id="rId186" Type="http://schemas.openxmlformats.org/officeDocument/2006/relationships/customXml" Target="../ink/ink358.xml"/><Relationship Id="rId211" Type="http://schemas.openxmlformats.org/officeDocument/2006/relationships/customXml" Target="../ink/ink371.xml"/><Relationship Id="rId232" Type="http://schemas.openxmlformats.org/officeDocument/2006/relationships/image" Target="../media/image372.png"/><Relationship Id="rId253" Type="http://schemas.openxmlformats.org/officeDocument/2006/relationships/customXml" Target="../ink/ink392.xml"/><Relationship Id="rId27" Type="http://schemas.openxmlformats.org/officeDocument/2006/relationships/customXml" Target="../ink/ink277.xml"/><Relationship Id="rId48" Type="http://schemas.openxmlformats.org/officeDocument/2006/relationships/image" Target="../media/image283.png"/><Relationship Id="rId69" Type="http://schemas.openxmlformats.org/officeDocument/2006/relationships/customXml" Target="../ink/ink298.xml"/><Relationship Id="rId113" Type="http://schemas.openxmlformats.org/officeDocument/2006/relationships/image" Target="../media/image314.png"/><Relationship Id="rId134" Type="http://schemas.openxmlformats.org/officeDocument/2006/relationships/image" Target="../media/image324.png"/><Relationship Id="rId80" Type="http://schemas.openxmlformats.org/officeDocument/2006/relationships/image" Target="../media/image299.png"/><Relationship Id="rId155" Type="http://schemas.openxmlformats.org/officeDocument/2006/relationships/customXml" Target="../ink/ink342.xml"/><Relationship Id="rId176" Type="http://schemas.openxmlformats.org/officeDocument/2006/relationships/customXml" Target="../ink/ink353.xml"/><Relationship Id="rId197" Type="http://schemas.openxmlformats.org/officeDocument/2006/relationships/customXml" Target="../ink/ink364.xml"/><Relationship Id="rId201" Type="http://schemas.openxmlformats.org/officeDocument/2006/relationships/customXml" Target="../ink/ink366.xml"/><Relationship Id="rId222" Type="http://schemas.openxmlformats.org/officeDocument/2006/relationships/image" Target="../media/image367.png"/><Relationship Id="rId243" Type="http://schemas.openxmlformats.org/officeDocument/2006/relationships/customXml" Target="../ink/ink387.xml"/><Relationship Id="rId17" Type="http://schemas.openxmlformats.org/officeDocument/2006/relationships/customXml" Target="../ink/ink272.xml"/><Relationship Id="rId38" Type="http://schemas.openxmlformats.org/officeDocument/2006/relationships/image" Target="../media/image278.png"/><Relationship Id="rId59" Type="http://schemas.openxmlformats.org/officeDocument/2006/relationships/customXml" Target="../ink/ink293.xml"/><Relationship Id="rId103" Type="http://schemas.openxmlformats.org/officeDocument/2006/relationships/image" Target="../media/image309.png"/><Relationship Id="rId124" Type="http://schemas.openxmlformats.org/officeDocument/2006/relationships/image" Target="../media/image319.png"/><Relationship Id="rId70" Type="http://schemas.openxmlformats.org/officeDocument/2006/relationships/image" Target="../media/image294.png"/><Relationship Id="rId91" Type="http://schemas.openxmlformats.org/officeDocument/2006/relationships/image" Target="../media/image303.png"/><Relationship Id="rId145" Type="http://schemas.openxmlformats.org/officeDocument/2006/relationships/customXml" Target="../ink/ink337.xml"/><Relationship Id="rId166" Type="http://schemas.openxmlformats.org/officeDocument/2006/relationships/customXml" Target="../ink/ink348.xml"/><Relationship Id="rId187" Type="http://schemas.openxmlformats.org/officeDocument/2006/relationships/customXml" Target="../ink/ink3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2.png"/><Relationship Id="rId233" Type="http://schemas.openxmlformats.org/officeDocument/2006/relationships/customXml" Target="../ink/ink382.xml"/><Relationship Id="rId254" Type="http://schemas.openxmlformats.org/officeDocument/2006/relationships/image" Target="../media/image383.png"/><Relationship Id="rId28" Type="http://schemas.openxmlformats.org/officeDocument/2006/relationships/image" Target="../media/image273.png"/><Relationship Id="rId49" Type="http://schemas.openxmlformats.org/officeDocument/2006/relationships/customXml" Target="../ink/ink288.xml"/><Relationship Id="rId114" Type="http://schemas.openxmlformats.org/officeDocument/2006/relationships/customXml" Target="../ink/ink321.xml"/><Relationship Id="rId60" Type="http://schemas.openxmlformats.org/officeDocument/2006/relationships/image" Target="../media/image289.png"/><Relationship Id="rId81" Type="http://schemas.openxmlformats.org/officeDocument/2006/relationships/customXml" Target="../ink/ink304.xml"/><Relationship Id="rId135" Type="http://schemas.openxmlformats.org/officeDocument/2006/relationships/customXml" Target="../ink/ink332.xml"/><Relationship Id="rId156" Type="http://schemas.openxmlformats.org/officeDocument/2006/relationships/image" Target="../media/image335.png"/><Relationship Id="rId177" Type="http://schemas.openxmlformats.org/officeDocument/2006/relationships/image" Target="../media/image345.png"/><Relationship Id="rId198" Type="http://schemas.openxmlformats.org/officeDocument/2006/relationships/image" Target="../media/image355.png"/><Relationship Id="rId202" Type="http://schemas.openxmlformats.org/officeDocument/2006/relationships/image" Target="../media/image357.png"/><Relationship Id="rId223" Type="http://schemas.openxmlformats.org/officeDocument/2006/relationships/customXml" Target="../ink/ink377.xml"/><Relationship Id="rId244" Type="http://schemas.openxmlformats.org/officeDocument/2006/relationships/image" Target="../media/image378.png"/><Relationship Id="rId18" Type="http://schemas.openxmlformats.org/officeDocument/2006/relationships/image" Target="../media/image268.png"/><Relationship Id="rId39" Type="http://schemas.openxmlformats.org/officeDocument/2006/relationships/customXml" Target="../ink/ink283.xml"/><Relationship Id="rId50" Type="http://schemas.openxmlformats.org/officeDocument/2006/relationships/image" Target="../media/image284.png"/><Relationship Id="rId104" Type="http://schemas.openxmlformats.org/officeDocument/2006/relationships/customXml" Target="../ink/ink316.xml"/><Relationship Id="rId125" Type="http://schemas.openxmlformats.org/officeDocument/2006/relationships/customXml" Target="../ink/ink327.xml"/><Relationship Id="rId146" Type="http://schemas.openxmlformats.org/officeDocument/2006/relationships/image" Target="../media/image330.png"/><Relationship Id="rId167" Type="http://schemas.openxmlformats.org/officeDocument/2006/relationships/image" Target="../media/image340.png"/><Relationship Id="rId188" Type="http://schemas.openxmlformats.org/officeDocument/2006/relationships/image" Target="../media/image350.png"/><Relationship Id="rId71" Type="http://schemas.openxmlformats.org/officeDocument/2006/relationships/customXml" Target="../ink/ink299.xml"/><Relationship Id="rId92" Type="http://schemas.openxmlformats.org/officeDocument/2006/relationships/customXml" Target="../ink/ink310.xml"/><Relationship Id="rId213" Type="http://schemas.openxmlformats.org/officeDocument/2006/relationships/customXml" Target="../ink/ink372.xml"/><Relationship Id="rId234" Type="http://schemas.openxmlformats.org/officeDocument/2006/relationships/image" Target="../media/image373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78.xml"/><Relationship Id="rId255" Type="http://schemas.openxmlformats.org/officeDocument/2006/relationships/customXml" Target="../ink/ink393.xml"/><Relationship Id="rId40" Type="http://schemas.openxmlformats.org/officeDocument/2006/relationships/image" Target="../media/image279.png"/><Relationship Id="rId115" Type="http://schemas.openxmlformats.org/officeDocument/2006/relationships/image" Target="../media/image315.png"/><Relationship Id="rId136" Type="http://schemas.openxmlformats.org/officeDocument/2006/relationships/image" Target="../media/image325.png"/><Relationship Id="rId157" Type="http://schemas.openxmlformats.org/officeDocument/2006/relationships/customXml" Target="../ink/ink343.xml"/><Relationship Id="rId178" Type="http://schemas.openxmlformats.org/officeDocument/2006/relationships/customXml" Target="../ink/ink354.xml"/><Relationship Id="rId61" Type="http://schemas.openxmlformats.org/officeDocument/2006/relationships/customXml" Target="../ink/ink294.xml"/><Relationship Id="rId82" Type="http://schemas.openxmlformats.org/officeDocument/2006/relationships/image" Target="../media/image300.png"/><Relationship Id="rId199" Type="http://schemas.openxmlformats.org/officeDocument/2006/relationships/customXml" Target="../ink/ink365.xml"/><Relationship Id="rId203" Type="http://schemas.openxmlformats.org/officeDocument/2006/relationships/customXml" Target="../ink/ink367.xml"/><Relationship Id="rId19" Type="http://schemas.openxmlformats.org/officeDocument/2006/relationships/customXml" Target="../ink/ink273.xml"/><Relationship Id="rId224" Type="http://schemas.openxmlformats.org/officeDocument/2006/relationships/image" Target="../media/image368.png"/><Relationship Id="rId245" Type="http://schemas.openxmlformats.org/officeDocument/2006/relationships/customXml" Target="../ink/ink388.xml"/><Relationship Id="rId30" Type="http://schemas.openxmlformats.org/officeDocument/2006/relationships/image" Target="../media/image274.png"/><Relationship Id="rId105" Type="http://schemas.openxmlformats.org/officeDocument/2006/relationships/image" Target="../media/image310.png"/><Relationship Id="rId126" Type="http://schemas.openxmlformats.org/officeDocument/2006/relationships/image" Target="../media/image320.png"/><Relationship Id="rId147" Type="http://schemas.openxmlformats.org/officeDocument/2006/relationships/customXml" Target="../ink/ink338.xml"/><Relationship Id="rId168" Type="http://schemas.openxmlformats.org/officeDocument/2006/relationships/customXml" Target="../ink/ink349.xml"/><Relationship Id="rId51" Type="http://schemas.openxmlformats.org/officeDocument/2006/relationships/customXml" Target="../ink/ink289.xml"/><Relationship Id="rId72" Type="http://schemas.openxmlformats.org/officeDocument/2006/relationships/image" Target="../media/image295.png"/><Relationship Id="rId93" Type="http://schemas.openxmlformats.org/officeDocument/2006/relationships/image" Target="../media/image304.png"/><Relationship Id="rId189" Type="http://schemas.openxmlformats.org/officeDocument/2006/relationships/customXml" Target="../ink/ink360.xml"/><Relationship Id="rId3" Type="http://schemas.openxmlformats.org/officeDocument/2006/relationships/customXml" Target="../ink/ink265.xml"/><Relationship Id="rId214" Type="http://schemas.openxmlformats.org/officeDocument/2006/relationships/image" Target="../media/image363.png"/><Relationship Id="rId235" Type="http://schemas.openxmlformats.org/officeDocument/2006/relationships/customXml" Target="../ink/ink383.xml"/><Relationship Id="rId256" Type="http://schemas.openxmlformats.org/officeDocument/2006/relationships/image" Target="../media/image384.png"/><Relationship Id="rId116" Type="http://schemas.openxmlformats.org/officeDocument/2006/relationships/customXml" Target="../ink/ink322.xml"/><Relationship Id="rId137" Type="http://schemas.openxmlformats.org/officeDocument/2006/relationships/customXml" Target="../ink/ink333.xml"/><Relationship Id="rId158" Type="http://schemas.openxmlformats.org/officeDocument/2006/relationships/customXml" Target="../ink/ink344.xml"/><Relationship Id="rId20" Type="http://schemas.openxmlformats.org/officeDocument/2006/relationships/image" Target="../media/image269.png"/><Relationship Id="rId41" Type="http://schemas.openxmlformats.org/officeDocument/2006/relationships/customXml" Target="../ink/ink284.xml"/><Relationship Id="rId62" Type="http://schemas.openxmlformats.org/officeDocument/2006/relationships/image" Target="../media/image290.png"/><Relationship Id="rId83" Type="http://schemas.openxmlformats.org/officeDocument/2006/relationships/customXml" Target="../ink/ink305.xml"/><Relationship Id="rId179" Type="http://schemas.openxmlformats.org/officeDocument/2006/relationships/image" Target="../media/image346.png"/><Relationship Id="rId190" Type="http://schemas.openxmlformats.org/officeDocument/2006/relationships/image" Target="../media/image351.png"/><Relationship Id="rId204" Type="http://schemas.openxmlformats.org/officeDocument/2006/relationships/image" Target="../media/image358.png"/><Relationship Id="rId225" Type="http://schemas.openxmlformats.org/officeDocument/2006/relationships/customXml" Target="../ink/ink378.xml"/><Relationship Id="rId246" Type="http://schemas.openxmlformats.org/officeDocument/2006/relationships/image" Target="../media/image379.png"/><Relationship Id="rId106" Type="http://schemas.openxmlformats.org/officeDocument/2006/relationships/customXml" Target="../ink/ink317.xml"/><Relationship Id="rId127" Type="http://schemas.openxmlformats.org/officeDocument/2006/relationships/customXml" Target="../ink/ink328.xml"/><Relationship Id="rId10" Type="http://schemas.openxmlformats.org/officeDocument/2006/relationships/image" Target="../media/image264.png"/><Relationship Id="rId31" Type="http://schemas.openxmlformats.org/officeDocument/2006/relationships/customXml" Target="../ink/ink279.xml"/><Relationship Id="rId52" Type="http://schemas.openxmlformats.org/officeDocument/2006/relationships/image" Target="../media/image285.png"/><Relationship Id="rId73" Type="http://schemas.openxmlformats.org/officeDocument/2006/relationships/customXml" Target="../ink/ink300.xml"/><Relationship Id="rId94" Type="http://schemas.openxmlformats.org/officeDocument/2006/relationships/customXml" Target="../ink/ink311.xml"/><Relationship Id="rId148" Type="http://schemas.openxmlformats.org/officeDocument/2006/relationships/image" Target="../media/image331.png"/><Relationship Id="rId169" Type="http://schemas.openxmlformats.org/officeDocument/2006/relationships/image" Target="../media/image341.png"/><Relationship Id="rId4" Type="http://schemas.openxmlformats.org/officeDocument/2006/relationships/image" Target="../media/image261.png"/><Relationship Id="rId180" Type="http://schemas.openxmlformats.org/officeDocument/2006/relationships/customXml" Target="../ink/ink355.xml"/><Relationship Id="rId215" Type="http://schemas.openxmlformats.org/officeDocument/2006/relationships/customXml" Target="../ink/ink373.xml"/><Relationship Id="rId236" Type="http://schemas.openxmlformats.org/officeDocument/2006/relationships/image" Target="../media/image374.png"/><Relationship Id="rId257" Type="http://schemas.openxmlformats.org/officeDocument/2006/relationships/customXml" Target="../ink/ink394.xml"/><Relationship Id="rId42" Type="http://schemas.openxmlformats.org/officeDocument/2006/relationships/image" Target="../media/image280.png"/><Relationship Id="rId84" Type="http://schemas.openxmlformats.org/officeDocument/2006/relationships/image" Target="../media/image84.png"/><Relationship Id="rId138" Type="http://schemas.openxmlformats.org/officeDocument/2006/relationships/image" Target="../media/image32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3.png"/><Relationship Id="rId21" Type="http://schemas.openxmlformats.org/officeDocument/2006/relationships/customXml" Target="../ink/ink406.xml"/><Relationship Id="rId42" Type="http://schemas.openxmlformats.org/officeDocument/2006/relationships/image" Target="../media/image408.png"/><Relationship Id="rId63" Type="http://schemas.openxmlformats.org/officeDocument/2006/relationships/customXml" Target="../ink/ink427.xml"/><Relationship Id="rId84" Type="http://schemas.openxmlformats.org/officeDocument/2006/relationships/image" Target="../media/image428.png"/><Relationship Id="rId138" Type="http://schemas.openxmlformats.org/officeDocument/2006/relationships/image" Target="../media/image453.png"/><Relationship Id="rId159" Type="http://schemas.openxmlformats.org/officeDocument/2006/relationships/customXml" Target="../ink/ink476.xml"/><Relationship Id="rId170" Type="http://schemas.openxmlformats.org/officeDocument/2006/relationships/image" Target="../media/image469.png"/><Relationship Id="rId191" Type="http://schemas.openxmlformats.org/officeDocument/2006/relationships/image" Target="../media/image479.png"/><Relationship Id="rId107" Type="http://schemas.openxmlformats.org/officeDocument/2006/relationships/image" Target="../media/image438.png"/><Relationship Id="rId11" Type="http://schemas.openxmlformats.org/officeDocument/2006/relationships/customXml" Target="../ink/ink401.xml"/><Relationship Id="rId32" Type="http://schemas.openxmlformats.org/officeDocument/2006/relationships/image" Target="../media/image403.png"/><Relationship Id="rId53" Type="http://schemas.openxmlformats.org/officeDocument/2006/relationships/customXml" Target="../ink/ink422.xml"/><Relationship Id="rId74" Type="http://schemas.openxmlformats.org/officeDocument/2006/relationships/image" Target="../media/image423.png"/><Relationship Id="rId128" Type="http://schemas.openxmlformats.org/officeDocument/2006/relationships/customXml" Target="../ink/ink460.xml"/><Relationship Id="rId149" Type="http://schemas.openxmlformats.org/officeDocument/2006/relationships/customXml" Target="../ink/ink471.xml"/><Relationship Id="rId5" Type="http://schemas.openxmlformats.org/officeDocument/2006/relationships/customXml" Target="../ink/ink398.xml"/><Relationship Id="rId95" Type="http://schemas.openxmlformats.org/officeDocument/2006/relationships/customXml" Target="../ink/ink443.xml"/><Relationship Id="rId160" Type="http://schemas.openxmlformats.org/officeDocument/2006/relationships/image" Target="../media/image464.png"/><Relationship Id="rId181" Type="http://schemas.openxmlformats.org/officeDocument/2006/relationships/customXml" Target="../ink/ink487.xml"/><Relationship Id="rId22" Type="http://schemas.openxmlformats.org/officeDocument/2006/relationships/image" Target="../media/image398.png"/><Relationship Id="rId43" Type="http://schemas.openxmlformats.org/officeDocument/2006/relationships/customXml" Target="../ink/ink417.xml"/><Relationship Id="rId64" Type="http://schemas.openxmlformats.org/officeDocument/2006/relationships/image" Target="../media/image419.png"/><Relationship Id="rId118" Type="http://schemas.openxmlformats.org/officeDocument/2006/relationships/customXml" Target="../ink/ink455.xml"/><Relationship Id="rId139" Type="http://schemas.openxmlformats.org/officeDocument/2006/relationships/customXml" Target="../ink/ink466.xml"/><Relationship Id="rId85" Type="http://schemas.openxmlformats.org/officeDocument/2006/relationships/customXml" Target="../ink/ink438.xml"/><Relationship Id="rId150" Type="http://schemas.openxmlformats.org/officeDocument/2006/relationships/image" Target="../media/image459.png"/><Relationship Id="rId171" Type="http://schemas.openxmlformats.org/officeDocument/2006/relationships/customXml" Target="../ink/ink482.xml"/><Relationship Id="rId12" Type="http://schemas.openxmlformats.org/officeDocument/2006/relationships/image" Target="../media/image393.png"/><Relationship Id="rId33" Type="http://schemas.openxmlformats.org/officeDocument/2006/relationships/customXml" Target="../ink/ink412.xml"/><Relationship Id="rId108" Type="http://schemas.openxmlformats.org/officeDocument/2006/relationships/customXml" Target="../ink/ink450.xml"/><Relationship Id="rId129" Type="http://schemas.openxmlformats.org/officeDocument/2006/relationships/customXml" Target="../ink/ink461.xml"/><Relationship Id="rId54" Type="http://schemas.openxmlformats.org/officeDocument/2006/relationships/image" Target="../media/image414.png"/><Relationship Id="rId75" Type="http://schemas.openxmlformats.org/officeDocument/2006/relationships/customXml" Target="../ink/ink433.xml"/><Relationship Id="rId96" Type="http://schemas.openxmlformats.org/officeDocument/2006/relationships/image" Target="../media/image44.png"/><Relationship Id="rId140" Type="http://schemas.openxmlformats.org/officeDocument/2006/relationships/image" Target="../media/image454.png"/><Relationship Id="rId161" Type="http://schemas.openxmlformats.org/officeDocument/2006/relationships/customXml" Target="../ink/ink477.xml"/><Relationship Id="rId182" Type="http://schemas.openxmlformats.org/officeDocument/2006/relationships/image" Target="../media/image475.png"/><Relationship Id="rId6" Type="http://schemas.openxmlformats.org/officeDocument/2006/relationships/image" Target="../media/image390.png"/><Relationship Id="rId23" Type="http://schemas.openxmlformats.org/officeDocument/2006/relationships/customXml" Target="../ink/ink407.xml"/><Relationship Id="rId119" Type="http://schemas.openxmlformats.org/officeDocument/2006/relationships/image" Target="../media/image444.png"/><Relationship Id="rId44" Type="http://schemas.openxmlformats.org/officeDocument/2006/relationships/image" Target="../media/image409.png"/><Relationship Id="rId65" Type="http://schemas.openxmlformats.org/officeDocument/2006/relationships/customXml" Target="../ink/ink428.xml"/><Relationship Id="rId86" Type="http://schemas.openxmlformats.org/officeDocument/2006/relationships/image" Target="../media/image429.png"/><Relationship Id="rId130" Type="http://schemas.openxmlformats.org/officeDocument/2006/relationships/image" Target="../media/image449.png"/><Relationship Id="rId151" Type="http://schemas.openxmlformats.org/officeDocument/2006/relationships/customXml" Target="../ink/ink472.xml"/><Relationship Id="rId172" Type="http://schemas.openxmlformats.org/officeDocument/2006/relationships/image" Target="../media/image470.png"/><Relationship Id="rId13" Type="http://schemas.openxmlformats.org/officeDocument/2006/relationships/customXml" Target="../ink/ink402.xml"/><Relationship Id="rId18" Type="http://schemas.openxmlformats.org/officeDocument/2006/relationships/image" Target="../media/image396.png"/><Relationship Id="rId39" Type="http://schemas.openxmlformats.org/officeDocument/2006/relationships/customXml" Target="../ink/ink415.xml"/><Relationship Id="rId109" Type="http://schemas.openxmlformats.org/officeDocument/2006/relationships/image" Target="../media/image439.png"/><Relationship Id="rId34" Type="http://schemas.openxmlformats.org/officeDocument/2006/relationships/image" Target="../media/image404.png"/><Relationship Id="rId50" Type="http://schemas.openxmlformats.org/officeDocument/2006/relationships/image" Target="../media/image412.png"/><Relationship Id="rId55" Type="http://schemas.openxmlformats.org/officeDocument/2006/relationships/customXml" Target="../ink/ink423.xml"/><Relationship Id="rId76" Type="http://schemas.openxmlformats.org/officeDocument/2006/relationships/image" Target="../media/image424.png"/><Relationship Id="rId97" Type="http://schemas.openxmlformats.org/officeDocument/2006/relationships/customXml" Target="../ink/ink444.xml"/><Relationship Id="rId104" Type="http://schemas.openxmlformats.org/officeDocument/2006/relationships/customXml" Target="../ink/ink448.xml"/><Relationship Id="rId120" Type="http://schemas.openxmlformats.org/officeDocument/2006/relationships/customXml" Target="../ink/ink456.xml"/><Relationship Id="rId125" Type="http://schemas.openxmlformats.org/officeDocument/2006/relationships/image" Target="../media/image447.png"/><Relationship Id="rId141" Type="http://schemas.openxmlformats.org/officeDocument/2006/relationships/customXml" Target="../ink/ink467.xml"/><Relationship Id="rId146" Type="http://schemas.openxmlformats.org/officeDocument/2006/relationships/image" Target="../media/image457.png"/><Relationship Id="rId167" Type="http://schemas.openxmlformats.org/officeDocument/2006/relationships/customXml" Target="../ink/ink480.xml"/><Relationship Id="rId188" Type="http://schemas.openxmlformats.org/officeDocument/2006/relationships/customXml" Target="../ink/ink491.xml"/><Relationship Id="rId7" Type="http://schemas.openxmlformats.org/officeDocument/2006/relationships/customXml" Target="../ink/ink399.xml"/><Relationship Id="rId71" Type="http://schemas.openxmlformats.org/officeDocument/2006/relationships/customXml" Target="../ink/ink431.xml"/><Relationship Id="rId92" Type="http://schemas.openxmlformats.org/officeDocument/2006/relationships/image" Target="../media/image432.png"/><Relationship Id="rId162" Type="http://schemas.openxmlformats.org/officeDocument/2006/relationships/image" Target="../media/image465.png"/><Relationship Id="rId183" Type="http://schemas.openxmlformats.org/officeDocument/2006/relationships/customXml" Target="../ink/ink488.xml"/><Relationship Id="rId2" Type="http://schemas.openxmlformats.org/officeDocument/2006/relationships/image" Target="../media/image3.emf"/><Relationship Id="rId29" Type="http://schemas.openxmlformats.org/officeDocument/2006/relationships/customXml" Target="../ink/ink410.xml"/><Relationship Id="rId24" Type="http://schemas.openxmlformats.org/officeDocument/2006/relationships/image" Target="../media/image399.png"/><Relationship Id="rId40" Type="http://schemas.openxmlformats.org/officeDocument/2006/relationships/image" Target="../media/image407.png"/><Relationship Id="rId45" Type="http://schemas.openxmlformats.org/officeDocument/2006/relationships/customXml" Target="../ink/ink418.xml"/><Relationship Id="rId66" Type="http://schemas.openxmlformats.org/officeDocument/2006/relationships/image" Target="../media/image420.png"/><Relationship Id="rId87" Type="http://schemas.openxmlformats.org/officeDocument/2006/relationships/customXml" Target="../ink/ink439.xml"/><Relationship Id="rId110" Type="http://schemas.openxmlformats.org/officeDocument/2006/relationships/customXml" Target="../ink/ink451.xml"/><Relationship Id="rId115" Type="http://schemas.openxmlformats.org/officeDocument/2006/relationships/image" Target="../media/image442.png"/><Relationship Id="rId131" Type="http://schemas.openxmlformats.org/officeDocument/2006/relationships/customXml" Target="../ink/ink462.xml"/><Relationship Id="rId136" Type="http://schemas.openxmlformats.org/officeDocument/2006/relationships/image" Target="../media/image452.png"/><Relationship Id="rId157" Type="http://schemas.openxmlformats.org/officeDocument/2006/relationships/customXml" Target="../ink/ink475.xml"/><Relationship Id="rId178" Type="http://schemas.openxmlformats.org/officeDocument/2006/relationships/image" Target="../media/image473.png"/><Relationship Id="rId61" Type="http://schemas.openxmlformats.org/officeDocument/2006/relationships/customXml" Target="../ink/ink426.xml"/><Relationship Id="rId82" Type="http://schemas.openxmlformats.org/officeDocument/2006/relationships/image" Target="../media/image427.png"/><Relationship Id="rId152" Type="http://schemas.openxmlformats.org/officeDocument/2006/relationships/image" Target="../media/image460.png"/><Relationship Id="rId173" Type="http://schemas.openxmlformats.org/officeDocument/2006/relationships/customXml" Target="../ink/ink483.xml"/><Relationship Id="rId19" Type="http://schemas.openxmlformats.org/officeDocument/2006/relationships/customXml" Target="../ink/ink405.xml"/><Relationship Id="rId14" Type="http://schemas.openxmlformats.org/officeDocument/2006/relationships/image" Target="../media/image394.png"/><Relationship Id="rId30" Type="http://schemas.openxmlformats.org/officeDocument/2006/relationships/image" Target="../media/image402.png"/><Relationship Id="rId35" Type="http://schemas.openxmlformats.org/officeDocument/2006/relationships/customXml" Target="../ink/ink413.xml"/><Relationship Id="rId56" Type="http://schemas.openxmlformats.org/officeDocument/2006/relationships/image" Target="../media/image415.png"/><Relationship Id="rId77" Type="http://schemas.openxmlformats.org/officeDocument/2006/relationships/customXml" Target="../ink/ink434.xml"/><Relationship Id="rId100" Type="http://schemas.openxmlformats.org/officeDocument/2006/relationships/image" Target="../media/image435.png"/><Relationship Id="rId105" Type="http://schemas.openxmlformats.org/officeDocument/2006/relationships/image" Target="../media/image437.png"/><Relationship Id="rId126" Type="http://schemas.openxmlformats.org/officeDocument/2006/relationships/customXml" Target="../ink/ink459.xml"/><Relationship Id="rId147" Type="http://schemas.openxmlformats.org/officeDocument/2006/relationships/customXml" Target="../ink/ink470.xml"/><Relationship Id="rId168" Type="http://schemas.openxmlformats.org/officeDocument/2006/relationships/image" Target="../media/image468.png"/><Relationship Id="rId8" Type="http://schemas.openxmlformats.org/officeDocument/2006/relationships/image" Target="../media/image391.png"/><Relationship Id="rId51" Type="http://schemas.openxmlformats.org/officeDocument/2006/relationships/customXml" Target="../ink/ink421.xml"/><Relationship Id="rId72" Type="http://schemas.openxmlformats.org/officeDocument/2006/relationships/image" Target="../media/image422.png"/><Relationship Id="rId93" Type="http://schemas.openxmlformats.org/officeDocument/2006/relationships/customXml" Target="../ink/ink442.xml"/><Relationship Id="rId98" Type="http://schemas.openxmlformats.org/officeDocument/2006/relationships/image" Target="../media/image434.png"/><Relationship Id="rId121" Type="http://schemas.openxmlformats.org/officeDocument/2006/relationships/image" Target="../media/image445.png"/><Relationship Id="rId142" Type="http://schemas.openxmlformats.org/officeDocument/2006/relationships/image" Target="../media/image455.png"/><Relationship Id="rId163" Type="http://schemas.openxmlformats.org/officeDocument/2006/relationships/customXml" Target="../ink/ink478.xml"/><Relationship Id="rId184" Type="http://schemas.openxmlformats.org/officeDocument/2006/relationships/customXml" Target="../ink/ink489.xml"/><Relationship Id="rId189" Type="http://schemas.openxmlformats.org/officeDocument/2006/relationships/image" Target="../media/image478.png"/><Relationship Id="rId3" Type="http://schemas.openxmlformats.org/officeDocument/2006/relationships/customXml" Target="../ink/ink397.xml"/><Relationship Id="rId25" Type="http://schemas.openxmlformats.org/officeDocument/2006/relationships/customXml" Target="../ink/ink408.xml"/><Relationship Id="rId46" Type="http://schemas.openxmlformats.org/officeDocument/2006/relationships/image" Target="../media/image410.png"/><Relationship Id="rId67" Type="http://schemas.openxmlformats.org/officeDocument/2006/relationships/customXml" Target="../ink/ink429.xml"/><Relationship Id="rId116" Type="http://schemas.openxmlformats.org/officeDocument/2006/relationships/customXml" Target="../ink/ink454.xml"/><Relationship Id="rId137" Type="http://schemas.openxmlformats.org/officeDocument/2006/relationships/customXml" Target="../ink/ink465.xml"/><Relationship Id="rId158" Type="http://schemas.openxmlformats.org/officeDocument/2006/relationships/image" Target="../media/image463.png"/><Relationship Id="rId20" Type="http://schemas.openxmlformats.org/officeDocument/2006/relationships/image" Target="../media/image397.png"/><Relationship Id="rId41" Type="http://schemas.openxmlformats.org/officeDocument/2006/relationships/customXml" Target="../ink/ink416.xml"/><Relationship Id="rId62" Type="http://schemas.openxmlformats.org/officeDocument/2006/relationships/image" Target="../media/image418.png"/><Relationship Id="rId83" Type="http://schemas.openxmlformats.org/officeDocument/2006/relationships/customXml" Target="../ink/ink437.xml"/><Relationship Id="rId88" Type="http://schemas.openxmlformats.org/officeDocument/2006/relationships/image" Target="../media/image430.png"/><Relationship Id="rId111" Type="http://schemas.openxmlformats.org/officeDocument/2006/relationships/image" Target="../media/image440.png"/><Relationship Id="rId132" Type="http://schemas.openxmlformats.org/officeDocument/2006/relationships/image" Target="../media/image450.png"/><Relationship Id="rId153" Type="http://schemas.openxmlformats.org/officeDocument/2006/relationships/customXml" Target="../ink/ink473.xml"/><Relationship Id="rId174" Type="http://schemas.openxmlformats.org/officeDocument/2006/relationships/image" Target="../media/image471.png"/><Relationship Id="rId179" Type="http://schemas.openxmlformats.org/officeDocument/2006/relationships/customXml" Target="../ink/ink486.xml"/><Relationship Id="rId190" Type="http://schemas.openxmlformats.org/officeDocument/2006/relationships/customXml" Target="../ink/ink492.xml"/><Relationship Id="rId15" Type="http://schemas.openxmlformats.org/officeDocument/2006/relationships/customXml" Target="../ink/ink403.xml"/><Relationship Id="rId36" Type="http://schemas.openxmlformats.org/officeDocument/2006/relationships/image" Target="../media/image405.png"/><Relationship Id="rId57" Type="http://schemas.openxmlformats.org/officeDocument/2006/relationships/customXml" Target="../ink/ink424.xml"/><Relationship Id="rId106" Type="http://schemas.openxmlformats.org/officeDocument/2006/relationships/customXml" Target="../ink/ink449.xml"/><Relationship Id="rId127" Type="http://schemas.openxmlformats.org/officeDocument/2006/relationships/image" Target="../media/image448.png"/><Relationship Id="rId10" Type="http://schemas.openxmlformats.org/officeDocument/2006/relationships/image" Target="../media/image392.png"/><Relationship Id="rId31" Type="http://schemas.openxmlformats.org/officeDocument/2006/relationships/customXml" Target="../ink/ink411.xml"/><Relationship Id="rId52" Type="http://schemas.openxmlformats.org/officeDocument/2006/relationships/image" Target="../media/image413.png"/><Relationship Id="rId73" Type="http://schemas.openxmlformats.org/officeDocument/2006/relationships/customXml" Target="../ink/ink432.xml"/><Relationship Id="rId78" Type="http://schemas.openxmlformats.org/officeDocument/2006/relationships/image" Target="../media/image425.png"/><Relationship Id="rId94" Type="http://schemas.openxmlformats.org/officeDocument/2006/relationships/image" Target="../media/image433.png"/><Relationship Id="rId99" Type="http://schemas.openxmlformats.org/officeDocument/2006/relationships/customXml" Target="../ink/ink445.xml"/><Relationship Id="rId101" Type="http://schemas.openxmlformats.org/officeDocument/2006/relationships/customXml" Target="../ink/ink446.xml"/><Relationship Id="rId122" Type="http://schemas.openxmlformats.org/officeDocument/2006/relationships/customXml" Target="../ink/ink457.xml"/><Relationship Id="rId143" Type="http://schemas.openxmlformats.org/officeDocument/2006/relationships/customXml" Target="../ink/ink468.xml"/><Relationship Id="rId148" Type="http://schemas.openxmlformats.org/officeDocument/2006/relationships/image" Target="../media/image458.png"/><Relationship Id="rId164" Type="http://schemas.openxmlformats.org/officeDocument/2006/relationships/image" Target="../media/image466.png"/><Relationship Id="rId169" Type="http://schemas.openxmlformats.org/officeDocument/2006/relationships/customXml" Target="../ink/ink481.xml"/><Relationship Id="rId185" Type="http://schemas.openxmlformats.org/officeDocument/2006/relationships/image" Target="../media/image476.png"/><Relationship Id="rId4" Type="http://schemas.openxmlformats.org/officeDocument/2006/relationships/image" Target="../media/image389.png"/><Relationship Id="rId9" Type="http://schemas.openxmlformats.org/officeDocument/2006/relationships/customXml" Target="../ink/ink400.xml"/><Relationship Id="rId180" Type="http://schemas.openxmlformats.org/officeDocument/2006/relationships/image" Target="../media/image474.png"/><Relationship Id="rId26" Type="http://schemas.openxmlformats.org/officeDocument/2006/relationships/image" Target="../media/image400.png"/><Relationship Id="rId47" Type="http://schemas.openxmlformats.org/officeDocument/2006/relationships/customXml" Target="../ink/ink419.xml"/><Relationship Id="rId68" Type="http://schemas.openxmlformats.org/officeDocument/2006/relationships/image" Target="../media/image421.png"/><Relationship Id="rId89" Type="http://schemas.openxmlformats.org/officeDocument/2006/relationships/customXml" Target="../ink/ink440.xml"/><Relationship Id="rId112" Type="http://schemas.openxmlformats.org/officeDocument/2006/relationships/customXml" Target="../ink/ink452.xml"/><Relationship Id="rId133" Type="http://schemas.openxmlformats.org/officeDocument/2006/relationships/customXml" Target="../ink/ink463.xml"/><Relationship Id="rId154" Type="http://schemas.openxmlformats.org/officeDocument/2006/relationships/image" Target="../media/image461.png"/><Relationship Id="rId175" Type="http://schemas.openxmlformats.org/officeDocument/2006/relationships/customXml" Target="../ink/ink484.xml"/><Relationship Id="rId16" Type="http://schemas.openxmlformats.org/officeDocument/2006/relationships/image" Target="../media/image395.png"/><Relationship Id="rId37" Type="http://schemas.openxmlformats.org/officeDocument/2006/relationships/customXml" Target="../ink/ink414.xml"/><Relationship Id="rId58" Type="http://schemas.openxmlformats.org/officeDocument/2006/relationships/image" Target="../media/image416.png"/><Relationship Id="rId79" Type="http://schemas.openxmlformats.org/officeDocument/2006/relationships/customXml" Target="../ink/ink435.xml"/><Relationship Id="rId102" Type="http://schemas.openxmlformats.org/officeDocument/2006/relationships/customXml" Target="../ink/ink447.xml"/><Relationship Id="rId123" Type="http://schemas.openxmlformats.org/officeDocument/2006/relationships/image" Target="../media/image446.png"/><Relationship Id="rId144" Type="http://schemas.openxmlformats.org/officeDocument/2006/relationships/image" Target="../media/image456.png"/><Relationship Id="rId90" Type="http://schemas.openxmlformats.org/officeDocument/2006/relationships/image" Target="../media/image431.png"/><Relationship Id="rId165" Type="http://schemas.openxmlformats.org/officeDocument/2006/relationships/customXml" Target="../ink/ink479.xml"/><Relationship Id="rId186" Type="http://schemas.openxmlformats.org/officeDocument/2006/relationships/customXml" Target="../ink/ink490.xml"/><Relationship Id="rId27" Type="http://schemas.openxmlformats.org/officeDocument/2006/relationships/customXml" Target="../ink/ink409.xml"/><Relationship Id="rId48" Type="http://schemas.openxmlformats.org/officeDocument/2006/relationships/image" Target="../media/image411.png"/><Relationship Id="rId69" Type="http://schemas.openxmlformats.org/officeDocument/2006/relationships/customXml" Target="../ink/ink430.xml"/><Relationship Id="rId113" Type="http://schemas.openxmlformats.org/officeDocument/2006/relationships/image" Target="../media/image441.png"/><Relationship Id="rId134" Type="http://schemas.openxmlformats.org/officeDocument/2006/relationships/image" Target="../media/image451.png"/><Relationship Id="rId80" Type="http://schemas.openxmlformats.org/officeDocument/2006/relationships/image" Target="../media/image426.png"/><Relationship Id="rId155" Type="http://schemas.openxmlformats.org/officeDocument/2006/relationships/customXml" Target="../ink/ink474.xml"/><Relationship Id="rId176" Type="http://schemas.openxmlformats.org/officeDocument/2006/relationships/image" Target="../media/image472.png"/><Relationship Id="rId17" Type="http://schemas.openxmlformats.org/officeDocument/2006/relationships/customXml" Target="../ink/ink404.xml"/><Relationship Id="rId38" Type="http://schemas.openxmlformats.org/officeDocument/2006/relationships/image" Target="../media/image406.png"/><Relationship Id="rId59" Type="http://schemas.openxmlformats.org/officeDocument/2006/relationships/customXml" Target="../ink/ink425.xml"/><Relationship Id="rId103" Type="http://schemas.openxmlformats.org/officeDocument/2006/relationships/image" Target="../media/image436.png"/><Relationship Id="rId124" Type="http://schemas.openxmlformats.org/officeDocument/2006/relationships/customXml" Target="../ink/ink458.xml"/><Relationship Id="rId70" Type="http://schemas.openxmlformats.org/officeDocument/2006/relationships/image" Target="../media/image160.png"/><Relationship Id="rId91" Type="http://schemas.openxmlformats.org/officeDocument/2006/relationships/customXml" Target="../ink/ink441.xml"/><Relationship Id="rId145" Type="http://schemas.openxmlformats.org/officeDocument/2006/relationships/customXml" Target="../ink/ink469.xml"/><Relationship Id="rId166" Type="http://schemas.openxmlformats.org/officeDocument/2006/relationships/image" Target="../media/image467.png"/><Relationship Id="rId187" Type="http://schemas.openxmlformats.org/officeDocument/2006/relationships/image" Target="../media/image477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01.png"/><Relationship Id="rId49" Type="http://schemas.openxmlformats.org/officeDocument/2006/relationships/customXml" Target="../ink/ink420.xml"/><Relationship Id="rId114" Type="http://schemas.openxmlformats.org/officeDocument/2006/relationships/customXml" Target="../ink/ink453.xml"/><Relationship Id="rId60" Type="http://schemas.openxmlformats.org/officeDocument/2006/relationships/image" Target="../media/image417.png"/><Relationship Id="rId81" Type="http://schemas.openxmlformats.org/officeDocument/2006/relationships/customXml" Target="../ink/ink436.xml"/><Relationship Id="rId135" Type="http://schemas.openxmlformats.org/officeDocument/2006/relationships/customXml" Target="../ink/ink464.xml"/><Relationship Id="rId156" Type="http://schemas.openxmlformats.org/officeDocument/2006/relationships/image" Target="../media/image462.png"/><Relationship Id="rId177" Type="http://schemas.openxmlformats.org/officeDocument/2006/relationships/customXml" Target="../ink/ink48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4.png"/><Relationship Id="rId671" Type="http://schemas.openxmlformats.org/officeDocument/2006/relationships/image" Target="../media/image809.png"/><Relationship Id="rId21" Type="http://schemas.openxmlformats.org/officeDocument/2006/relationships/image" Target="../media/image489.png"/><Relationship Id="rId324" Type="http://schemas.openxmlformats.org/officeDocument/2006/relationships/customXml" Target="../ink/ink655.xml"/><Relationship Id="rId531" Type="http://schemas.openxmlformats.org/officeDocument/2006/relationships/customXml" Target="../ink/ink760.xml"/><Relationship Id="rId629" Type="http://schemas.openxmlformats.org/officeDocument/2006/relationships/image" Target="../media/image788.png"/><Relationship Id="rId170" Type="http://schemas.openxmlformats.org/officeDocument/2006/relationships/customXml" Target="../ink/ink578.xml"/><Relationship Id="rId268" Type="http://schemas.openxmlformats.org/officeDocument/2006/relationships/customXml" Target="../ink/ink627.xml"/><Relationship Id="rId475" Type="http://schemas.openxmlformats.org/officeDocument/2006/relationships/customXml" Target="../ink/ink732.xml"/><Relationship Id="rId682" Type="http://schemas.openxmlformats.org/officeDocument/2006/relationships/customXml" Target="../ink/ink836.xml"/><Relationship Id="rId32" Type="http://schemas.openxmlformats.org/officeDocument/2006/relationships/customXml" Target="../ink/ink508.xml"/><Relationship Id="rId128" Type="http://schemas.openxmlformats.org/officeDocument/2006/relationships/customXml" Target="../ink/ink557.xml"/><Relationship Id="rId335" Type="http://schemas.openxmlformats.org/officeDocument/2006/relationships/image" Target="../media/image643.png"/><Relationship Id="rId542" Type="http://schemas.openxmlformats.org/officeDocument/2006/relationships/image" Target="../media/image745.png"/><Relationship Id="rId181" Type="http://schemas.openxmlformats.org/officeDocument/2006/relationships/image" Target="../media/image566.png"/><Relationship Id="rId402" Type="http://schemas.openxmlformats.org/officeDocument/2006/relationships/image" Target="../media/image676.png"/><Relationship Id="rId279" Type="http://schemas.openxmlformats.org/officeDocument/2006/relationships/image" Target="../media/image615.png"/><Relationship Id="rId486" Type="http://schemas.openxmlformats.org/officeDocument/2006/relationships/image" Target="../media/image717.png"/><Relationship Id="rId693" Type="http://schemas.openxmlformats.org/officeDocument/2006/relationships/image" Target="../media/image820.png"/><Relationship Id="rId707" Type="http://schemas.openxmlformats.org/officeDocument/2006/relationships/image" Target="../media/image827.png"/><Relationship Id="rId43" Type="http://schemas.openxmlformats.org/officeDocument/2006/relationships/image" Target="../media/image500.png"/><Relationship Id="rId139" Type="http://schemas.openxmlformats.org/officeDocument/2006/relationships/image" Target="../media/image545.png"/><Relationship Id="rId346" Type="http://schemas.openxmlformats.org/officeDocument/2006/relationships/customXml" Target="../ink/ink666.xml"/><Relationship Id="rId553" Type="http://schemas.openxmlformats.org/officeDocument/2006/relationships/customXml" Target="../ink/ink771.xml"/><Relationship Id="rId760" Type="http://schemas.openxmlformats.org/officeDocument/2006/relationships/customXml" Target="../ink/ink875.xml"/><Relationship Id="rId192" Type="http://schemas.openxmlformats.org/officeDocument/2006/relationships/customXml" Target="../ink/ink589.xml"/><Relationship Id="rId206" Type="http://schemas.openxmlformats.org/officeDocument/2006/relationships/customXml" Target="../ink/ink596.xml"/><Relationship Id="rId413" Type="http://schemas.openxmlformats.org/officeDocument/2006/relationships/image" Target="../media/image681.png"/><Relationship Id="rId497" Type="http://schemas.openxmlformats.org/officeDocument/2006/relationships/customXml" Target="../ink/ink743.xml"/><Relationship Id="rId620" Type="http://schemas.openxmlformats.org/officeDocument/2006/relationships/image" Target="../media/image784.png"/><Relationship Id="rId718" Type="http://schemas.openxmlformats.org/officeDocument/2006/relationships/customXml" Target="../ink/ink854.xml"/><Relationship Id="rId357" Type="http://schemas.openxmlformats.org/officeDocument/2006/relationships/image" Target="../media/image654.png"/><Relationship Id="rId54" Type="http://schemas.openxmlformats.org/officeDocument/2006/relationships/customXml" Target="../ink/ink519.xml"/><Relationship Id="rId217" Type="http://schemas.openxmlformats.org/officeDocument/2006/relationships/image" Target="../media/image584.png"/><Relationship Id="rId564" Type="http://schemas.openxmlformats.org/officeDocument/2006/relationships/image" Target="../media/image756.png"/><Relationship Id="rId424" Type="http://schemas.openxmlformats.org/officeDocument/2006/relationships/image" Target="../media/image686.png"/><Relationship Id="rId631" Type="http://schemas.openxmlformats.org/officeDocument/2006/relationships/image" Target="../media/image789.png"/><Relationship Id="rId729" Type="http://schemas.openxmlformats.org/officeDocument/2006/relationships/image" Target="../media/image838.png"/><Relationship Id="rId270" Type="http://schemas.openxmlformats.org/officeDocument/2006/relationships/customXml" Target="../ink/ink628.xml"/><Relationship Id="rId65" Type="http://schemas.openxmlformats.org/officeDocument/2006/relationships/customXml" Target="../ink/ink525.xml"/><Relationship Id="rId130" Type="http://schemas.openxmlformats.org/officeDocument/2006/relationships/customXml" Target="../ink/ink558.xml"/><Relationship Id="rId368" Type="http://schemas.openxmlformats.org/officeDocument/2006/relationships/customXml" Target="../ink/ink677.xml"/><Relationship Id="rId575" Type="http://schemas.openxmlformats.org/officeDocument/2006/relationships/customXml" Target="../ink/ink782.xml"/><Relationship Id="rId228" Type="http://schemas.openxmlformats.org/officeDocument/2006/relationships/customXml" Target="../ink/ink607.xml"/><Relationship Id="rId435" Type="http://schemas.openxmlformats.org/officeDocument/2006/relationships/customXml" Target="../ink/ink712.xml"/><Relationship Id="rId642" Type="http://schemas.openxmlformats.org/officeDocument/2006/relationships/customXml" Target="../ink/ink816.xml"/><Relationship Id="rId281" Type="http://schemas.openxmlformats.org/officeDocument/2006/relationships/image" Target="../media/image616.png"/><Relationship Id="rId502" Type="http://schemas.openxmlformats.org/officeDocument/2006/relationships/image" Target="../media/image725.png"/><Relationship Id="rId76" Type="http://schemas.openxmlformats.org/officeDocument/2006/relationships/image" Target="../media/image514.png"/><Relationship Id="rId141" Type="http://schemas.openxmlformats.org/officeDocument/2006/relationships/image" Target="../media/image546.png"/><Relationship Id="rId379" Type="http://schemas.openxmlformats.org/officeDocument/2006/relationships/customXml" Target="../ink/ink683.xml"/><Relationship Id="rId586" Type="http://schemas.openxmlformats.org/officeDocument/2006/relationships/image" Target="../media/image767.png"/><Relationship Id="rId7" Type="http://schemas.openxmlformats.org/officeDocument/2006/relationships/image" Target="../media/image482.png"/><Relationship Id="rId239" Type="http://schemas.openxmlformats.org/officeDocument/2006/relationships/image" Target="../media/image595.png"/><Relationship Id="rId446" Type="http://schemas.openxmlformats.org/officeDocument/2006/relationships/image" Target="../media/image697.png"/><Relationship Id="rId653" Type="http://schemas.openxmlformats.org/officeDocument/2006/relationships/image" Target="../media/image800.png"/><Relationship Id="rId292" Type="http://schemas.openxmlformats.org/officeDocument/2006/relationships/customXml" Target="../ink/ink639.xml"/><Relationship Id="rId306" Type="http://schemas.openxmlformats.org/officeDocument/2006/relationships/customXml" Target="../ink/ink646.xml"/><Relationship Id="rId87" Type="http://schemas.openxmlformats.org/officeDocument/2006/relationships/customXml" Target="../ink/ink536.xml"/><Relationship Id="rId513" Type="http://schemas.openxmlformats.org/officeDocument/2006/relationships/customXml" Target="../ink/ink751.xml"/><Relationship Id="rId597" Type="http://schemas.openxmlformats.org/officeDocument/2006/relationships/customXml" Target="../ink/ink793.xml"/><Relationship Id="rId720" Type="http://schemas.openxmlformats.org/officeDocument/2006/relationships/customXml" Target="../ink/ink855.xml"/><Relationship Id="rId152" Type="http://schemas.openxmlformats.org/officeDocument/2006/relationships/customXml" Target="../ink/ink569.xml"/><Relationship Id="rId457" Type="http://schemas.openxmlformats.org/officeDocument/2006/relationships/customXml" Target="../ink/ink723.xml"/><Relationship Id="rId664" Type="http://schemas.openxmlformats.org/officeDocument/2006/relationships/customXml" Target="../ink/ink827.xml"/><Relationship Id="rId14" Type="http://schemas.openxmlformats.org/officeDocument/2006/relationships/customXml" Target="../ink/ink499.xml"/><Relationship Id="rId317" Type="http://schemas.openxmlformats.org/officeDocument/2006/relationships/image" Target="../media/image634.png"/><Relationship Id="rId524" Type="http://schemas.openxmlformats.org/officeDocument/2006/relationships/image" Target="../media/image736.png"/><Relationship Id="rId731" Type="http://schemas.openxmlformats.org/officeDocument/2006/relationships/image" Target="../media/image839.png"/><Relationship Id="rId98" Type="http://schemas.openxmlformats.org/officeDocument/2006/relationships/image" Target="../media/image525.png"/><Relationship Id="rId163" Type="http://schemas.openxmlformats.org/officeDocument/2006/relationships/image" Target="../media/image557.png"/><Relationship Id="rId370" Type="http://schemas.openxmlformats.org/officeDocument/2006/relationships/image" Target="../media/image660.png"/><Relationship Id="rId230" Type="http://schemas.openxmlformats.org/officeDocument/2006/relationships/customXml" Target="../ink/ink608.xml"/><Relationship Id="rId468" Type="http://schemas.openxmlformats.org/officeDocument/2006/relationships/image" Target="../media/image708.png"/><Relationship Id="rId675" Type="http://schemas.openxmlformats.org/officeDocument/2006/relationships/image" Target="../media/image811.png"/><Relationship Id="rId25" Type="http://schemas.openxmlformats.org/officeDocument/2006/relationships/image" Target="../media/image491.png"/><Relationship Id="rId328" Type="http://schemas.openxmlformats.org/officeDocument/2006/relationships/customXml" Target="../ink/ink657.xml"/><Relationship Id="rId535" Type="http://schemas.openxmlformats.org/officeDocument/2006/relationships/customXml" Target="../ink/ink762.xml"/><Relationship Id="rId742" Type="http://schemas.openxmlformats.org/officeDocument/2006/relationships/customXml" Target="../ink/ink866.xml"/><Relationship Id="rId174" Type="http://schemas.openxmlformats.org/officeDocument/2006/relationships/customXml" Target="../ink/ink580.xml"/><Relationship Id="rId381" Type="http://schemas.openxmlformats.org/officeDocument/2006/relationships/customXml" Target="../ink/ink684.xml"/><Relationship Id="rId602" Type="http://schemas.openxmlformats.org/officeDocument/2006/relationships/image" Target="../media/image775.png"/><Relationship Id="rId241" Type="http://schemas.openxmlformats.org/officeDocument/2006/relationships/image" Target="../media/image596.png"/><Relationship Id="rId479" Type="http://schemas.openxmlformats.org/officeDocument/2006/relationships/customXml" Target="../ink/ink734.xml"/><Relationship Id="rId686" Type="http://schemas.openxmlformats.org/officeDocument/2006/relationships/customXml" Target="../ink/ink838.xml"/><Relationship Id="rId36" Type="http://schemas.openxmlformats.org/officeDocument/2006/relationships/customXml" Target="../ink/ink510.xml"/><Relationship Id="rId339" Type="http://schemas.openxmlformats.org/officeDocument/2006/relationships/image" Target="../media/image645.png"/><Relationship Id="rId546" Type="http://schemas.openxmlformats.org/officeDocument/2006/relationships/image" Target="../media/image747.png"/><Relationship Id="rId753" Type="http://schemas.openxmlformats.org/officeDocument/2006/relationships/image" Target="../media/image850.png"/><Relationship Id="rId101" Type="http://schemas.openxmlformats.org/officeDocument/2006/relationships/customXml" Target="../ink/ink543.xml"/><Relationship Id="rId185" Type="http://schemas.openxmlformats.org/officeDocument/2006/relationships/image" Target="../media/image568.png"/><Relationship Id="rId406" Type="http://schemas.openxmlformats.org/officeDocument/2006/relationships/image" Target="../media/image678.png"/><Relationship Id="rId392" Type="http://schemas.openxmlformats.org/officeDocument/2006/relationships/image" Target="../media/image671.png"/><Relationship Id="rId613" Type="http://schemas.openxmlformats.org/officeDocument/2006/relationships/customXml" Target="../ink/ink801.xml"/><Relationship Id="rId697" Type="http://schemas.openxmlformats.org/officeDocument/2006/relationships/image" Target="../media/image822.png"/><Relationship Id="rId252" Type="http://schemas.openxmlformats.org/officeDocument/2006/relationships/customXml" Target="../ink/ink619.xml"/><Relationship Id="rId47" Type="http://schemas.openxmlformats.org/officeDocument/2006/relationships/image" Target="../media/image502.png"/><Relationship Id="rId112" Type="http://schemas.openxmlformats.org/officeDocument/2006/relationships/customXml" Target="../ink/ink549.xml"/><Relationship Id="rId557" Type="http://schemas.openxmlformats.org/officeDocument/2006/relationships/customXml" Target="../ink/ink773.xml"/><Relationship Id="rId764" Type="http://schemas.openxmlformats.org/officeDocument/2006/relationships/customXml" Target="../ink/ink877.xml"/><Relationship Id="rId196" Type="http://schemas.openxmlformats.org/officeDocument/2006/relationships/customXml" Target="../ink/ink591.xml"/><Relationship Id="rId417" Type="http://schemas.openxmlformats.org/officeDocument/2006/relationships/image" Target="../media/image683.png"/><Relationship Id="rId624" Type="http://schemas.openxmlformats.org/officeDocument/2006/relationships/image" Target="../media/image786.png"/><Relationship Id="rId263" Type="http://schemas.openxmlformats.org/officeDocument/2006/relationships/image" Target="../media/image607.png"/><Relationship Id="rId470" Type="http://schemas.openxmlformats.org/officeDocument/2006/relationships/image" Target="../media/image709.png"/><Relationship Id="rId58" Type="http://schemas.openxmlformats.org/officeDocument/2006/relationships/customXml" Target="../ink/ink521.xml"/><Relationship Id="rId123" Type="http://schemas.openxmlformats.org/officeDocument/2006/relationships/image" Target="../media/image537.png"/><Relationship Id="rId330" Type="http://schemas.openxmlformats.org/officeDocument/2006/relationships/customXml" Target="../ink/ink658.xml"/><Relationship Id="rId568" Type="http://schemas.openxmlformats.org/officeDocument/2006/relationships/image" Target="../media/image758.png"/><Relationship Id="rId428" Type="http://schemas.openxmlformats.org/officeDocument/2006/relationships/image" Target="../media/image688.png"/><Relationship Id="rId635" Type="http://schemas.openxmlformats.org/officeDocument/2006/relationships/image" Target="../media/image791.png"/><Relationship Id="rId274" Type="http://schemas.openxmlformats.org/officeDocument/2006/relationships/customXml" Target="../ink/ink630.xml"/><Relationship Id="rId481" Type="http://schemas.openxmlformats.org/officeDocument/2006/relationships/customXml" Target="../ink/ink735.xml"/><Relationship Id="rId702" Type="http://schemas.openxmlformats.org/officeDocument/2006/relationships/customXml" Target="../ink/ink846.xml"/><Relationship Id="rId69" Type="http://schemas.openxmlformats.org/officeDocument/2006/relationships/customXml" Target="../ink/ink527.xml"/><Relationship Id="rId134" Type="http://schemas.openxmlformats.org/officeDocument/2006/relationships/customXml" Target="../ink/ink560.xml"/><Relationship Id="rId579" Type="http://schemas.openxmlformats.org/officeDocument/2006/relationships/customXml" Target="../ink/ink784.xml"/><Relationship Id="rId341" Type="http://schemas.openxmlformats.org/officeDocument/2006/relationships/image" Target="../media/image646.png"/><Relationship Id="rId439" Type="http://schemas.openxmlformats.org/officeDocument/2006/relationships/customXml" Target="../ink/ink714.xml"/><Relationship Id="rId646" Type="http://schemas.openxmlformats.org/officeDocument/2006/relationships/customXml" Target="../ink/ink818.xml"/><Relationship Id="rId201" Type="http://schemas.openxmlformats.org/officeDocument/2006/relationships/image" Target="../media/image576.png"/><Relationship Id="rId285" Type="http://schemas.openxmlformats.org/officeDocument/2006/relationships/image" Target="../media/image618.png"/><Relationship Id="rId506" Type="http://schemas.openxmlformats.org/officeDocument/2006/relationships/image" Target="../media/image727.png"/><Relationship Id="rId492" Type="http://schemas.openxmlformats.org/officeDocument/2006/relationships/image" Target="../media/image720.png"/><Relationship Id="rId713" Type="http://schemas.openxmlformats.org/officeDocument/2006/relationships/image" Target="../media/image830.png"/><Relationship Id="rId145" Type="http://schemas.openxmlformats.org/officeDocument/2006/relationships/image" Target="../media/image548.png"/><Relationship Id="rId352" Type="http://schemas.openxmlformats.org/officeDocument/2006/relationships/customXml" Target="../ink/ink669.xml"/><Relationship Id="rId212" Type="http://schemas.openxmlformats.org/officeDocument/2006/relationships/customXml" Target="../ink/ink599.xml"/><Relationship Id="rId657" Type="http://schemas.openxmlformats.org/officeDocument/2006/relationships/image" Target="../media/image802.png"/><Relationship Id="rId296" Type="http://schemas.openxmlformats.org/officeDocument/2006/relationships/customXml" Target="../ink/ink641.xml"/><Relationship Id="rId517" Type="http://schemas.openxmlformats.org/officeDocument/2006/relationships/customXml" Target="../ink/ink753.xml"/><Relationship Id="rId724" Type="http://schemas.openxmlformats.org/officeDocument/2006/relationships/customXml" Target="../ink/ink857.xml"/><Relationship Id="rId60" Type="http://schemas.openxmlformats.org/officeDocument/2006/relationships/customXml" Target="../ink/ink522.xml"/><Relationship Id="rId156" Type="http://schemas.openxmlformats.org/officeDocument/2006/relationships/customXml" Target="../ink/ink571.xml"/><Relationship Id="rId363" Type="http://schemas.openxmlformats.org/officeDocument/2006/relationships/image" Target="../media/image657.png"/><Relationship Id="rId570" Type="http://schemas.openxmlformats.org/officeDocument/2006/relationships/image" Target="../media/image759.png"/><Relationship Id="rId223" Type="http://schemas.openxmlformats.org/officeDocument/2006/relationships/image" Target="../media/image587.png"/><Relationship Id="rId430" Type="http://schemas.openxmlformats.org/officeDocument/2006/relationships/image" Target="../media/image689.png"/><Relationship Id="rId668" Type="http://schemas.openxmlformats.org/officeDocument/2006/relationships/customXml" Target="../ink/ink829.xml"/><Relationship Id="rId18" Type="http://schemas.openxmlformats.org/officeDocument/2006/relationships/customXml" Target="../ink/ink501.xml"/><Relationship Id="rId528" Type="http://schemas.openxmlformats.org/officeDocument/2006/relationships/image" Target="../media/image738.png"/><Relationship Id="rId735" Type="http://schemas.openxmlformats.org/officeDocument/2006/relationships/image" Target="../media/image841.png"/><Relationship Id="rId167" Type="http://schemas.openxmlformats.org/officeDocument/2006/relationships/image" Target="../media/image559.png"/><Relationship Id="rId374" Type="http://schemas.openxmlformats.org/officeDocument/2006/relationships/image" Target="../media/image662.png"/><Relationship Id="rId581" Type="http://schemas.openxmlformats.org/officeDocument/2006/relationships/customXml" Target="../ink/ink785.xml"/><Relationship Id="rId71" Type="http://schemas.openxmlformats.org/officeDocument/2006/relationships/customXml" Target="../ink/ink528.xml"/><Relationship Id="rId234" Type="http://schemas.openxmlformats.org/officeDocument/2006/relationships/customXml" Target="../ink/ink610.xml"/><Relationship Id="rId679" Type="http://schemas.openxmlformats.org/officeDocument/2006/relationships/image" Target="../media/image813.png"/><Relationship Id="rId2" Type="http://schemas.openxmlformats.org/officeDocument/2006/relationships/customXml" Target="../ink/ink493.xml"/><Relationship Id="rId29" Type="http://schemas.openxmlformats.org/officeDocument/2006/relationships/image" Target="../media/image493.png"/><Relationship Id="rId441" Type="http://schemas.openxmlformats.org/officeDocument/2006/relationships/customXml" Target="../ink/ink715.xml"/><Relationship Id="rId539" Type="http://schemas.openxmlformats.org/officeDocument/2006/relationships/customXml" Target="../ink/ink764.xml"/><Relationship Id="rId746" Type="http://schemas.openxmlformats.org/officeDocument/2006/relationships/customXml" Target="../ink/ink868.xml"/><Relationship Id="rId178" Type="http://schemas.openxmlformats.org/officeDocument/2006/relationships/customXml" Target="../ink/ink582.xml"/><Relationship Id="rId301" Type="http://schemas.openxmlformats.org/officeDocument/2006/relationships/image" Target="../media/image626.png"/><Relationship Id="rId82" Type="http://schemas.openxmlformats.org/officeDocument/2006/relationships/image" Target="../media/image517.png"/><Relationship Id="rId385" Type="http://schemas.openxmlformats.org/officeDocument/2006/relationships/customXml" Target="../ink/ink686.xml"/><Relationship Id="rId592" Type="http://schemas.openxmlformats.org/officeDocument/2006/relationships/image" Target="../media/image770.png"/><Relationship Id="rId606" Type="http://schemas.openxmlformats.org/officeDocument/2006/relationships/image" Target="../media/image777.png"/><Relationship Id="rId245" Type="http://schemas.openxmlformats.org/officeDocument/2006/relationships/image" Target="../media/image598.png"/><Relationship Id="rId452" Type="http://schemas.openxmlformats.org/officeDocument/2006/relationships/image" Target="../media/image700.png"/><Relationship Id="rId105" Type="http://schemas.openxmlformats.org/officeDocument/2006/relationships/image" Target="../media/image528.png"/><Relationship Id="rId312" Type="http://schemas.openxmlformats.org/officeDocument/2006/relationships/customXml" Target="../ink/ink649.xml"/><Relationship Id="rId757" Type="http://schemas.openxmlformats.org/officeDocument/2006/relationships/image" Target="../media/image852.png"/><Relationship Id="rId93" Type="http://schemas.openxmlformats.org/officeDocument/2006/relationships/customXml" Target="../ink/ink539.xml"/><Relationship Id="rId189" Type="http://schemas.openxmlformats.org/officeDocument/2006/relationships/image" Target="../media/image570.png"/><Relationship Id="rId396" Type="http://schemas.openxmlformats.org/officeDocument/2006/relationships/image" Target="../media/image673.png"/><Relationship Id="rId617" Type="http://schemas.openxmlformats.org/officeDocument/2006/relationships/customXml" Target="../ink/ink803.xml"/><Relationship Id="rId256" Type="http://schemas.openxmlformats.org/officeDocument/2006/relationships/customXml" Target="../ink/ink621.xml"/><Relationship Id="rId463" Type="http://schemas.openxmlformats.org/officeDocument/2006/relationships/customXml" Target="../ink/ink726.xml"/><Relationship Id="rId670" Type="http://schemas.openxmlformats.org/officeDocument/2006/relationships/customXml" Target="../ink/ink830.xml"/><Relationship Id="rId116" Type="http://schemas.openxmlformats.org/officeDocument/2006/relationships/customXml" Target="../ink/ink551.xml"/><Relationship Id="rId323" Type="http://schemas.openxmlformats.org/officeDocument/2006/relationships/image" Target="../media/image637.png"/><Relationship Id="rId530" Type="http://schemas.openxmlformats.org/officeDocument/2006/relationships/image" Target="../media/image739.png"/><Relationship Id="rId20" Type="http://schemas.openxmlformats.org/officeDocument/2006/relationships/customXml" Target="../ink/ink502.xml"/><Relationship Id="rId628" Type="http://schemas.openxmlformats.org/officeDocument/2006/relationships/customXml" Target="../ink/ink809.xml"/><Relationship Id="rId267" Type="http://schemas.openxmlformats.org/officeDocument/2006/relationships/image" Target="../media/image609.png"/><Relationship Id="rId474" Type="http://schemas.openxmlformats.org/officeDocument/2006/relationships/image" Target="../media/image711.png"/><Relationship Id="rId127" Type="http://schemas.openxmlformats.org/officeDocument/2006/relationships/image" Target="../media/image539.png"/><Relationship Id="rId681" Type="http://schemas.openxmlformats.org/officeDocument/2006/relationships/image" Target="../media/image814.png"/><Relationship Id="rId31" Type="http://schemas.openxmlformats.org/officeDocument/2006/relationships/image" Target="../media/image494.png"/><Relationship Id="rId334" Type="http://schemas.openxmlformats.org/officeDocument/2006/relationships/customXml" Target="../ink/ink660.xml"/><Relationship Id="rId541" Type="http://schemas.openxmlformats.org/officeDocument/2006/relationships/customXml" Target="../ink/ink765.xml"/><Relationship Id="rId639" Type="http://schemas.openxmlformats.org/officeDocument/2006/relationships/image" Target="../media/image793.png"/><Relationship Id="rId180" Type="http://schemas.openxmlformats.org/officeDocument/2006/relationships/customXml" Target="../ink/ink583.xml"/><Relationship Id="rId278" Type="http://schemas.openxmlformats.org/officeDocument/2006/relationships/customXml" Target="../ink/ink632.xml"/><Relationship Id="rId401" Type="http://schemas.openxmlformats.org/officeDocument/2006/relationships/customXml" Target="../ink/ink694.xml"/><Relationship Id="rId303" Type="http://schemas.openxmlformats.org/officeDocument/2006/relationships/image" Target="../media/image627.png"/><Relationship Id="rId485" Type="http://schemas.openxmlformats.org/officeDocument/2006/relationships/customXml" Target="../ink/ink737.xml"/><Relationship Id="rId692" Type="http://schemas.openxmlformats.org/officeDocument/2006/relationships/customXml" Target="../ink/ink841.xml"/><Relationship Id="rId706" Type="http://schemas.openxmlformats.org/officeDocument/2006/relationships/customXml" Target="../ink/ink848.xml"/><Relationship Id="rId748" Type="http://schemas.openxmlformats.org/officeDocument/2006/relationships/customXml" Target="../ink/ink869.xml"/><Relationship Id="rId42" Type="http://schemas.openxmlformats.org/officeDocument/2006/relationships/customXml" Target="../ink/ink513.xml"/><Relationship Id="rId84" Type="http://schemas.openxmlformats.org/officeDocument/2006/relationships/image" Target="../media/image518.png"/><Relationship Id="rId138" Type="http://schemas.openxmlformats.org/officeDocument/2006/relationships/customXml" Target="../ink/ink562.xml"/><Relationship Id="rId345" Type="http://schemas.openxmlformats.org/officeDocument/2006/relationships/image" Target="../media/image648.png"/><Relationship Id="rId387" Type="http://schemas.openxmlformats.org/officeDocument/2006/relationships/customXml" Target="../ink/ink687.xml"/><Relationship Id="rId510" Type="http://schemas.openxmlformats.org/officeDocument/2006/relationships/image" Target="../media/image729.png"/><Relationship Id="rId552" Type="http://schemas.openxmlformats.org/officeDocument/2006/relationships/image" Target="../media/image750.png"/><Relationship Id="rId594" Type="http://schemas.openxmlformats.org/officeDocument/2006/relationships/image" Target="../media/image771.png"/><Relationship Id="rId608" Type="http://schemas.openxmlformats.org/officeDocument/2006/relationships/image" Target="../media/image778.png"/><Relationship Id="rId191" Type="http://schemas.openxmlformats.org/officeDocument/2006/relationships/image" Target="../media/image571.png"/><Relationship Id="rId205" Type="http://schemas.openxmlformats.org/officeDocument/2006/relationships/image" Target="../media/image578.png"/><Relationship Id="rId247" Type="http://schemas.openxmlformats.org/officeDocument/2006/relationships/image" Target="../media/image599.png"/><Relationship Id="rId412" Type="http://schemas.openxmlformats.org/officeDocument/2006/relationships/customXml" Target="../ink/ink700.xml"/><Relationship Id="rId107" Type="http://schemas.openxmlformats.org/officeDocument/2006/relationships/image" Target="../media/image529.png"/><Relationship Id="rId289" Type="http://schemas.openxmlformats.org/officeDocument/2006/relationships/image" Target="../media/image620.png"/><Relationship Id="rId454" Type="http://schemas.openxmlformats.org/officeDocument/2006/relationships/image" Target="../media/image701.png"/><Relationship Id="rId496" Type="http://schemas.openxmlformats.org/officeDocument/2006/relationships/image" Target="../media/image722.png"/><Relationship Id="rId661" Type="http://schemas.openxmlformats.org/officeDocument/2006/relationships/image" Target="../media/image804.png"/><Relationship Id="rId717" Type="http://schemas.openxmlformats.org/officeDocument/2006/relationships/image" Target="../media/image832.png"/><Relationship Id="rId759" Type="http://schemas.openxmlformats.org/officeDocument/2006/relationships/image" Target="../media/image853.png"/><Relationship Id="rId11" Type="http://schemas.openxmlformats.org/officeDocument/2006/relationships/image" Target="../media/image484.png"/><Relationship Id="rId53" Type="http://schemas.openxmlformats.org/officeDocument/2006/relationships/image" Target="../media/image503.png"/><Relationship Id="rId149" Type="http://schemas.openxmlformats.org/officeDocument/2006/relationships/image" Target="../media/image550.png"/><Relationship Id="rId314" Type="http://schemas.openxmlformats.org/officeDocument/2006/relationships/customXml" Target="../ink/ink650.xml"/><Relationship Id="rId356" Type="http://schemas.openxmlformats.org/officeDocument/2006/relationships/customXml" Target="../ink/ink671.xml"/><Relationship Id="rId398" Type="http://schemas.openxmlformats.org/officeDocument/2006/relationships/image" Target="../media/image674.png"/><Relationship Id="rId521" Type="http://schemas.openxmlformats.org/officeDocument/2006/relationships/customXml" Target="../ink/ink755.xml"/><Relationship Id="rId563" Type="http://schemas.openxmlformats.org/officeDocument/2006/relationships/customXml" Target="../ink/ink776.xml"/><Relationship Id="rId619" Type="http://schemas.openxmlformats.org/officeDocument/2006/relationships/customXml" Target="../ink/ink804.xml"/><Relationship Id="rId95" Type="http://schemas.openxmlformats.org/officeDocument/2006/relationships/customXml" Target="../ink/ink540.xml"/><Relationship Id="rId160" Type="http://schemas.openxmlformats.org/officeDocument/2006/relationships/customXml" Target="../ink/ink573.xml"/><Relationship Id="rId216" Type="http://schemas.openxmlformats.org/officeDocument/2006/relationships/customXml" Target="../ink/ink601.xml"/><Relationship Id="rId423" Type="http://schemas.openxmlformats.org/officeDocument/2006/relationships/customXml" Target="../ink/ink706.xml"/><Relationship Id="rId258" Type="http://schemas.openxmlformats.org/officeDocument/2006/relationships/customXml" Target="../ink/ink622.xml"/><Relationship Id="rId465" Type="http://schemas.openxmlformats.org/officeDocument/2006/relationships/customXml" Target="../ink/ink727.xml"/><Relationship Id="rId630" Type="http://schemas.openxmlformats.org/officeDocument/2006/relationships/customXml" Target="../ink/ink810.xml"/><Relationship Id="rId672" Type="http://schemas.openxmlformats.org/officeDocument/2006/relationships/customXml" Target="../ink/ink831.xml"/><Relationship Id="rId728" Type="http://schemas.openxmlformats.org/officeDocument/2006/relationships/customXml" Target="../ink/ink859.xml"/><Relationship Id="rId22" Type="http://schemas.openxmlformats.org/officeDocument/2006/relationships/customXml" Target="../ink/ink503.xml"/><Relationship Id="rId64" Type="http://schemas.openxmlformats.org/officeDocument/2006/relationships/image" Target="../media/image508.png"/><Relationship Id="rId118" Type="http://schemas.openxmlformats.org/officeDocument/2006/relationships/customXml" Target="../ink/ink552.xml"/><Relationship Id="rId325" Type="http://schemas.openxmlformats.org/officeDocument/2006/relationships/image" Target="../media/image638.png"/><Relationship Id="rId367" Type="http://schemas.openxmlformats.org/officeDocument/2006/relationships/image" Target="../media/image659.png"/><Relationship Id="rId532" Type="http://schemas.openxmlformats.org/officeDocument/2006/relationships/image" Target="../media/image740.png"/><Relationship Id="rId574" Type="http://schemas.openxmlformats.org/officeDocument/2006/relationships/image" Target="../media/image761.png"/><Relationship Id="rId171" Type="http://schemas.openxmlformats.org/officeDocument/2006/relationships/image" Target="../media/image561.png"/><Relationship Id="rId227" Type="http://schemas.openxmlformats.org/officeDocument/2006/relationships/image" Target="../media/image589.png"/><Relationship Id="rId269" Type="http://schemas.openxmlformats.org/officeDocument/2006/relationships/image" Target="../media/image610.png"/><Relationship Id="rId434" Type="http://schemas.openxmlformats.org/officeDocument/2006/relationships/image" Target="../media/image691.png"/><Relationship Id="rId476" Type="http://schemas.openxmlformats.org/officeDocument/2006/relationships/image" Target="../media/image712.png"/><Relationship Id="rId641" Type="http://schemas.openxmlformats.org/officeDocument/2006/relationships/image" Target="../media/image794.png"/><Relationship Id="rId683" Type="http://schemas.openxmlformats.org/officeDocument/2006/relationships/image" Target="../media/image815.png"/><Relationship Id="rId739" Type="http://schemas.openxmlformats.org/officeDocument/2006/relationships/image" Target="../media/image843.png"/><Relationship Id="rId33" Type="http://schemas.openxmlformats.org/officeDocument/2006/relationships/image" Target="../media/image495.png"/><Relationship Id="rId129" Type="http://schemas.openxmlformats.org/officeDocument/2006/relationships/image" Target="../media/image540.png"/><Relationship Id="rId280" Type="http://schemas.openxmlformats.org/officeDocument/2006/relationships/customXml" Target="../ink/ink633.xml"/><Relationship Id="rId336" Type="http://schemas.openxmlformats.org/officeDocument/2006/relationships/customXml" Target="../ink/ink661.xml"/><Relationship Id="rId501" Type="http://schemas.openxmlformats.org/officeDocument/2006/relationships/customXml" Target="../ink/ink745.xml"/><Relationship Id="rId543" Type="http://schemas.openxmlformats.org/officeDocument/2006/relationships/customXml" Target="../ink/ink766.xml"/><Relationship Id="rId75" Type="http://schemas.openxmlformats.org/officeDocument/2006/relationships/customXml" Target="../ink/ink530.xml"/><Relationship Id="rId140" Type="http://schemas.openxmlformats.org/officeDocument/2006/relationships/customXml" Target="../ink/ink563.xml"/><Relationship Id="rId182" Type="http://schemas.openxmlformats.org/officeDocument/2006/relationships/customXml" Target="../ink/ink584.xml"/><Relationship Id="rId378" Type="http://schemas.openxmlformats.org/officeDocument/2006/relationships/image" Target="../media/image664.png"/><Relationship Id="rId403" Type="http://schemas.openxmlformats.org/officeDocument/2006/relationships/customXml" Target="../ink/ink695.xml"/><Relationship Id="rId585" Type="http://schemas.openxmlformats.org/officeDocument/2006/relationships/customXml" Target="../ink/ink787.xml"/><Relationship Id="rId750" Type="http://schemas.openxmlformats.org/officeDocument/2006/relationships/customXml" Target="../ink/ink870.xml"/><Relationship Id="rId6" Type="http://schemas.openxmlformats.org/officeDocument/2006/relationships/customXml" Target="../ink/ink495.xml"/><Relationship Id="rId238" Type="http://schemas.openxmlformats.org/officeDocument/2006/relationships/customXml" Target="../ink/ink612.xml"/><Relationship Id="rId445" Type="http://schemas.openxmlformats.org/officeDocument/2006/relationships/customXml" Target="../ink/ink717.xml"/><Relationship Id="rId487" Type="http://schemas.openxmlformats.org/officeDocument/2006/relationships/customXml" Target="../ink/ink738.xml"/><Relationship Id="rId610" Type="http://schemas.openxmlformats.org/officeDocument/2006/relationships/image" Target="../media/image779.png"/><Relationship Id="rId652" Type="http://schemas.openxmlformats.org/officeDocument/2006/relationships/customXml" Target="../ink/ink821.xml"/><Relationship Id="rId694" Type="http://schemas.openxmlformats.org/officeDocument/2006/relationships/customXml" Target="../ink/ink842.xml"/><Relationship Id="rId708" Type="http://schemas.openxmlformats.org/officeDocument/2006/relationships/customXml" Target="../ink/ink849.xml"/><Relationship Id="rId291" Type="http://schemas.openxmlformats.org/officeDocument/2006/relationships/image" Target="../media/image621.png"/><Relationship Id="rId305" Type="http://schemas.openxmlformats.org/officeDocument/2006/relationships/image" Target="../media/image628.png"/><Relationship Id="rId347" Type="http://schemas.openxmlformats.org/officeDocument/2006/relationships/image" Target="../media/image649.png"/><Relationship Id="rId512" Type="http://schemas.openxmlformats.org/officeDocument/2006/relationships/image" Target="../media/image730.png"/><Relationship Id="rId44" Type="http://schemas.openxmlformats.org/officeDocument/2006/relationships/customXml" Target="../ink/ink514.xml"/><Relationship Id="rId86" Type="http://schemas.openxmlformats.org/officeDocument/2006/relationships/image" Target="../media/image519.png"/><Relationship Id="rId151" Type="http://schemas.openxmlformats.org/officeDocument/2006/relationships/image" Target="../media/image551.png"/><Relationship Id="rId389" Type="http://schemas.openxmlformats.org/officeDocument/2006/relationships/customXml" Target="../ink/ink688.xml"/><Relationship Id="rId554" Type="http://schemas.openxmlformats.org/officeDocument/2006/relationships/image" Target="../media/image751.png"/><Relationship Id="rId596" Type="http://schemas.openxmlformats.org/officeDocument/2006/relationships/image" Target="../media/image772.png"/><Relationship Id="rId761" Type="http://schemas.openxmlformats.org/officeDocument/2006/relationships/image" Target="../media/image854.png"/><Relationship Id="rId193" Type="http://schemas.openxmlformats.org/officeDocument/2006/relationships/image" Target="../media/image572.png"/><Relationship Id="rId207" Type="http://schemas.openxmlformats.org/officeDocument/2006/relationships/image" Target="../media/image579.png"/><Relationship Id="rId249" Type="http://schemas.openxmlformats.org/officeDocument/2006/relationships/image" Target="../media/image600.png"/><Relationship Id="rId414" Type="http://schemas.openxmlformats.org/officeDocument/2006/relationships/customXml" Target="../ink/ink701.xml"/><Relationship Id="rId456" Type="http://schemas.openxmlformats.org/officeDocument/2006/relationships/image" Target="../media/image702.png"/><Relationship Id="rId498" Type="http://schemas.openxmlformats.org/officeDocument/2006/relationships/image" Target="../media/image723.png"/><Relationship Id="rId621" Type="http://schemas.openxmlformats.org/officeDocument/2006/relationships/customXml" Target="../ink/ink805.xml"/><Relationship Id="rId663" Type="http://schemas.openxmlformats.org/officeDocument/2006/relationships/image" Target="../media/image805.png"/><Relationship Id="rId13" Type="http://schemas.openxmlformats.org/officeDocument/2006/relationships/image" Target="../media/image485.png"/><Relationship Id="rId109" Type="http://schemas.openxmlformats.org/officeDocument/2006/relationships/image" Target="../media/image530.png"/><Relationship Id="rId260" Type="http://schemas.openxmlformats.org/officeDocument/2006/relationships/customXml" Target="../ink/ink623.xml"/><Relationship Id="rId316" Type="http://schemas.openxmlformats.org/officeDocument/2006/relationships/customXml" Target="../ink/ink651.xml"/><Relationship Id="rId523" Type="http://schemas.openxmlformats.org/officeDocument/2006/relationships/customXml" Target="../ink/ink756.xml"/><Relationship Id="rId719" Type="http://schemas.openxmlformats.org/officeDocument/2006/relationships/image" Target="../media/image833.png"/><Relationship Id="rId55" Type="http://schemas.openxmlformats.org/officeDocument/2006/relationships/image" Target="../media/image504.png"/><Relationship Id="rId97" Type="http://schemas.openxmlformats.org/officeDocument/2006/relationships/customXml" Target="../ink/ink541.xml"/><Relationship Id="rId120" Type="http://schemas.openxmlformats.org/officeDocument/2006/relationships/customXml" Target="../ink/ink553.xml"/><Relationship Id="rId358" Type="http://schemas.openxmlformats.org/officeDocument/2006/relationships/customXml" Target="../ink/ink672.xml"/><Relationship Id="rId565" Type="http://schemas.openxmlformats.org/officeDocument/2006/relationships/customXml" Target="../ink/ink777.xml"/><Relationship Id="rId730" Type="http://schemas.openxmlformats.org/officeDocument/2006/relationships/customXml" Target="../ink/ink860.xml"/><Relationship Id="rId162" Type="http://schemas.openxmlformats.org/officeDocument/2006/relationships/customXml" Target="../ink/ink574.xml"/><Relationship Id="rId218" Type="http://schemas.openxmlformats.org/officeDocument/2006/relationships/customXml" Target="../ink/ink602.xml"/><Relationship Id="rId425" Type="http://schemas.openxmlformats.org/officeDocument/2006/relationships/customXml" Target="../ink/ink707.xml"/><Relationship Id="rId467" Type="http://schemas.openxmlformats.org/officeDocument/2006/relationships/customXml" Target="../ink/ink728.xml"/><Relationship Id="rId632" Type="http://schemas.openxmlformats.org/officeDocument/2006/relationships/customXml" Target="../ink/ink811.xml"/><Relationship Id="rId271" Type="http://schemas.openxmlformats.org/officeDocument/2006/relationships/image" Target="../media/image611.png"/><Relationship Id="rId674" Type="http://schemas.openxmlformats.org/officeDocument/2006/relationships/customXml" Target="../ink/ink832.xml"/><Relationship Id="rId24" Type="http://schemas.openxmlformats.org/officeDocument/2006/relationships/customXml" Target="../ink/ink504.xml"/><Relationship Id="rId66" Type="http://schemas.openxmlformats.org/officeDocument/2006/relationships/image" Target="../media/image509.png"/><Relationship Id="rId131" Type="http://schemas.openxmlformats.org/officeDocument/2006/relationships/image" Target="../media/image541.png"/><Relationship Id="rId327" Type="http://schemas.openxmlformats.org/officeDocument/2006/relationships/image" Target="../media/image639.png"/><Relationship Id="rId369" Type="http://schemas.openxmlformats.org/officeDocument/2006/relationships/customXml" Target="../ink/ink678.xml"/><Relationship Id="rId534" Type="http://schemas.openxmlformats.org/officeDocument/2006/relationships/image" Target="../media/image741.png"/><Relationship Id="rId576" Type="http://schemas.openxmlformats.org/officeDocument/2006/relationships/image" Target="../media/image762.png"/><Relationship Id="rId741" Type="http://schemas.openxmlformats.org/officeDocument/2006/relationships/image" Target="../media/image844.png"/><Relationship Id="rId173" Type="http://schemas.openxmlformats.org/officeDocument/2006/relationships/image" Target="../media/image562.png"/><Relationship Id="rId229" Type="http://schemas.openxmlformats.org/officeDocument/2006/relationships/image" Target="../media/image590.png"/><Relationship Id="rId380" Type="http://schemas.openxmlformats.org/officeDocument/2006/relationships/image" Target="../media/image665.png"/><Relationship Id="rId436" Type="http://schemas.openxmlformats.org/officeDocument/2006/relationships/image" Target="../media/image692.png"/><Relationship Id="rId601" Type="http://schemas.openxmlformats.org/officeDocument/2006/relationships/customXml" Target="../ink/ink795.xml"/><Relationship Id="rId643" Type="http://schemas.openxmlformats.org/officeDocument/2006/relationships/image" Target="../media/image795.png"/><Relationship Id="rId240" Type="http://schemas.openxmlformats.org/officeDocument/2006/relationships/customXml" Target="../ink/ink613.xml"/><Relationship Id="rId478" Type="http://schemas.openxmlformats.org/officeDocument/2006/relationships/image" Target="../media/image713.png"/><Relationship Id="rId685" Type="http://schemas.openxmlformats.org/officeDocument/2006/relationships/image" Target="../media/image816.png"/><Relationship Id="rId35" Type="http://schemas.openxmlformats.org/officeDocument/2006/relationships/image" Target="../media/image496.png"/><Relationship Id="rId77" Type="http://schemas.openxmlformats.org/officeDocument/2006/relationships/customXml" Target="../ink/ink531.xml"/><Relationship Id="rId100" Type="http://schemas.openxmlformats.org/officeDocument/2006/relationships/image" Target="../media/image526.png"/><Relationship Id="rId282" Type="http://schemas.openxmlformats.org/officeDocument/2006/relationships/customXml" Target="../ink/ink634.xml"/><Relationship Id="rId338" Type="http://schemas.openxmlformats.org/officeDocument/2006/relationships/customXml" Target="../ink/ink662.xml"/><Relationship Id="rId503" Type="http://schemas.openxmlformats.org/officeDocument/2006/relationships/customXml" Target="../ink/ink746.xml"/><Relationship Id="rId545" Type="http://schemas.openxmlformats.org/officeDocument/2006/relationships/customXml" Target="../ink/ink767.xml"/><Relationship Id="rId587" Type="http://schemas.openxmlformats.org/officeDocument/2006/relationships/customXml" Target="../ink/ink788.xml"/><Relationship Id="rId710" Type="http://schemas.openxmlformats.org/officeDocument/2006/relationships/customXml" Target="../ink/ink850.xml"/><Relationship Id="rId752" Type="http://schemas.openxmlformats.org/officeDocument/2006/relationships/customXml" Target="../ink/ink871.xml"/><Relationship Id="rId8" Type="http://schemas.openxmlformats.org/officeDocument/2006/relationships/customXml" Target="../ink/ink496.xml"/><Relationship Id="rId142" Type="http://schemas.openxmlformats.org/officeDocument/2006/relationships/customXml" Target="../ink/ink564.xml"/><Relationship Id="rId184" Type="http://schemas.openxmlformats.org/officeDocument/2006/relationships/customXml" Target="../ink/ink585.xml"/><Relationship Id="rId391" Type="http://schemas.openxmlformats.org/officeDocument/2006/relationships/customXml" Target="../ink/ink689.xml"/><Relationship Id="rId405" Type="http://schemas.openxmlformats.org/officeDocument/2006/relationships/customXml" Target="../ink/ink696.xml"/><Relationship Id="rId447" Type="http://schemas.openxmlformats.org/officeDocument/2006/relationships/customXml" Target="../ink/ink718.xml"/><Relationship Id="rId612" Type="http://schemas.openxmlformats.org/officeDocument/2006/relationships/image" Target="../media/image780.png"/><Relationship Id="rId251" Type="http://schemas.openxmlformats.org/officeDocument/2006/relationships/image" Target="../media/image601.png"/><Relationship Id="rId489" Type="http://schemas.openxmlformats.org/officeDocument/2006/relationships/customXml" Target="../ink/ink739.xml"/><Relationship Id="rId654" Type="http://schemas.openxmlformats.org/officeDocument/2006/relationships/customXml" Target="../ink/ink822.xml"/><Relationship Id="rId696" Type="http://schemas.openxmlformats.org/officeDocument/2006/relationships/customXml" Target="../ink/ink843.xml"/><Relationship Id="rId46" Type="http://schemas.openxmlformats.org/officeDocument/2006/relationships/customXml" Target="../ink/ink515.xml"/><Relationship Id="rId293" Type="http://schemas.openxmlformats.org/officeDocument/2006/relationships/image" Target="../media/image622.png"/><Relationship Id="rId307" Type="http://schemas.openxmlformats.org/officeDocument/2006/relationships/image" Target="../media/image629.png"/><Relationship Id="rId349" Type="http://schemas.openxmlformats.org/officeDocument/2006/relationships/image" Target="../media/image650.png"/><Relationship Id="rId514" Type="http://schemas.openxmlformats.org/officeDocument/2006/relationships/image" Target="../media/image731.png"/><Relationship Id="rId556" Type="http://schemas.openxmlformats.org/officeDocument/2006/relationships/image" Target="../media/image752.png"/><Relationship Id="rId721" Type="http://schemas.openxmlformats.org/officeDocument/2006/relationships/image" Target="../media/image834.png"/><Relationship Id="rId763" Type="http://schemas.openxmlformats.org/officeDocument/2006/relationships/image" Target="../media/image855.png"/><Relationship Id="rId88" Type="http://schemas.openxmlformats.org/officeDocument/2006/relationships/image" Target="../media/image520.png"/><Relationship Id="rId111" Type="http://schemas.openxmlformats.org/officeDocument/2006/relationships/image" Target="../media/image531.png"/><Relationship Id="rId153" Type="http://schemas.openxmlformats.org/officeDocument/2006/relationships/image" Target="../media/image552.png"/><Relationship Id="rId195" Type="http://schemas.openxmlformats.org/officeDocument/2006/relationships/image" Target="../media/image573.png"/><Relationship Id="rId209" Type="http://schemas.openxmlformats.org/officeDocument/2006/relationships/image" Target="../media/image580.png"/><Relationship Id="rId360" Type="http://schemas.openxmlformats.org/officeDocument/2006/relationships/customXml" Target="../ink/ink673.xml"/><Relationship Id="rId416" Type="http://schemas.openxmlformats.org/officeDocument/2006/relationships/customXml" Target="../ink/ink702.xml"/><Relationship Id="rId598" Type="http://schemas.openxmlformats.org/officeDocument/2006/relationships/image" Target="../media/image773.png"/><Relationship Id="rId220" Type="http://schemas.openxmlformats.org/officeDocument/2006/relationships/customXml" Target="../ink/ink603.xml"/><Relationship Id="rId458" Type="http://schemas.openxmlformats.org/officeDocument/2006/relationships/image" Target="../media/image703.png"/><Relationship Id="rId623" Type="http://schemas.openxmlformats.org/officeDocument/2006/relationships/customXml" Target="../ink/ink806.xml"/><Relationship Id="rId665" Type="http://schemas.openxmlformats.org/officeDocument/2006/relationships/image" Target="../media/image806.png"/><Relationship Id="rId15" Type="http://schemas.openxmlformats.org/officeDocument/2006/relationships/image" Target="../media/image486.png"/><Relationship Id="rId57" Type="http://schemas.openxmlformats.org/officeDocument/2006/relationships/image" Target="../media/image505.png"/><Relationship Id="rId262" Type="http://schemas.openxmlformats.org/officeDocument/2006/relationships/customXml" Target="../ink/ink624.xml"/><Relationship Id="rId318" Type="http://schemas.openxmlformats.org/officeDocument/2006/relationships/customXml" Target="../ink/ink652.xml"/><Relationship Id="rId525" Type="http://schemas.openxmlformats.org/officeDocument/2006/relationships/customXml" Target="../ink/ink757.xml"/><Relationship Id="rId567" Type="http://schemas.openxmlformats.org/officeDocument/2006/relationships/customXml" Target="../ink/ink778.xml"/><Relationship Id="rId732" Type="http://schemas.openxmlformats.org/officeDocument/2006/relationships/customXml" Target="../ink/ink861.xml"/><Relationship Id="rId99" Type="http://schemas.openxmlformats.org/officeDocument/2006/relationships/customXml" Target="../ink/ink542.xml"/><Relationship Id="rId122" Type="http://schemas.openxmlformats.org/officeDocument/2006/relationships/customXml" Target="../ink/ink554.xml"/><Relationship Id="rId164" Type="http://schemas.openxmlformats.org/officeDocument/2006/relationships/customXml" Target="../ink/ink575.xml"/><Relationship Id="rId371" Type="http://schemas.openxmlformats.org/officeDocument/2006/relationships/customXml" Target="../ink/ink679.xml"/><Relationship Id="rId427" Type="http://schemas.openxmlformats.org/officeDocument/2006/relationships/customXml" Target="../ink/ink708.xml"/><Relationship Id="rId469" Type="http://schemas.openxmlformats.org/officeDocument/2006/relationships/customXml" Target="../ink/ink729.xml"/><Relationship Id="rId634" Type="http://schemas.openxmlformats.org/officeDocument/2006/relationships/customXml" Target="../ink/ink812.xml"/><Relationship Id="rId676" Type="http://schemas.openxmlformats.org/officeDocument/2006/relationships/customXml" Target="../ink/ink833.xml"/><Relationship Id="rId26" Type="http://schemas.openxmlformats.org/officeDocument/2006/relationships/customXml" Target="../ink/ink505.xml"/><Relationship Id="rId231" Type="http://schemas.openxmlformats.org/officeDocument/2006/relationships/image" Target="../media/image591.png"/><Relationship Id="rId273" Type="http://schemas.openxmlformats.org/officeDocument/2006/relationships/image" Target="../media/image612.png"/><Relationship Id="rId329" Type="http://schemas.openxmlformats.org/officeDocument/2006/relationships/image" Target="../media/image640.png"/><Relationship Id="rId480" Type="http://schemas.openxmlformats.org/officeDocument/2006/relationships/image" Target="../media/image714.png"/><Relationship Id="rId536" Type="http://schemas.openxmlformats.org/officeDocument/2006/relationships/image" Target="../media/image742.png"/><Relationship Id="rId701" Type="http://schemas.openxmlformats.org/officeDocument/2006/relationships/image" Target="../media/image824.png"/><Relationship Id="rId68" Type="http://schemas.openxmlformats.org/officeDocument/2006/relationships/image" Target="../media/image510.png"/><Relationship Id="rId133" Type="http://schemas.openxmlformats.org/officeDocument/2006/relationships/image" Target="../media/image542.png"/><Relationship Id="rId175" Type="http://schemas.openxmlformats.org/officeDocument/2006/relationships/image" Target="../media/image563.png"/><Relationship Id="rId340" Type="http://schemas.openxmlformats.org/officeDocument/2006/relationships/customXml" Target="../ink/ink663.xml"/><Relationship Id="rId578" Type="http://schemas.openxmlformats.org/officeDocument/2006/relationships/image" Target="../media/image763.png"/><Relationship Id="rId743" Type="http://schemas.openxmlformats.org/officeDocument/2006/relationships/image" Target="../media/image845.png"/><Relationship Id="rId200" Type="http://schemas.openxmlformats.org/officeDocument/2006/relationships/customXml" Target="../ink/ink593.xml"/><Relationship Id="rId382" Type="http://schemas.openxmlformats.org/officeDocument/2006/relationships/image" Target="../media/image666.png"/><Relationship Id="rId438" Type="http://schemas.openxmlformats.org/officeDocument/2006/relationships/image" Target="../media/image693.png"/><Relationship Id="rId603" Type="http://schemas.openxmlformats.org/officeDocument/2006/relationships/customXml" Target="../ink/ink796.xml"/><Relationship Id="rId645" Type="http://schemas.openxmlformats.org/officeDocument/2006/relationships/image" Target="../media/image796.png"/><Relationship Id="rId687" Type="http://schemas.openxmlformats.org/officeDocument/2006/relationships/image" Target="../media/image817.png"/><Relationship Id="rId242" Type="http://schemas.openxmlformats.org/officeDocument/2006/relationships/customXml" Target="../ink/ink614.xml"/><Relationship Id="rId284" Type="http://schemas.openxmlformats.org/officeDocument/2006/relationships/customXml" Target="../ink/ink635.xml"/><Relationship Id="rId491" Type="http://schemas.openxmlformats.org/officeDocument/2006/relationships/customXml" Target="../ink/ink740.xml"/><Relationship Id="rId505" Type="http://schemas.openxmlformats.org/officeDocument/2006/relationships/customXml" Target="../ink/ink747.xml"/><Relationship Id="rId712" Type="http://schemas.openxmlformats.org/officeDocument/2006/relationships/customXml" Target="../ink/ink851.xml"/><Relationship Id="rId37" Type="http://schemas.openxmlformats.org/officeDocument/2006/relationships/image" Target="../media/image497.png"/><Relationship Id="rId79" Type="http://schemas.openxmlformats.org/officeDocument/2006/relationships/customXml" Target="../ink/ink532.xml"/><Relationship Id="rId102" Type="http://schemas.openxmlformats.org/officeDocument/2006/relationships/customXml" Target="../ink/ink544.xml"/><Relationship Id="rId144" Type="http://schemas.openxmlformats.org/officeDocument/2006/relationships/customXml" Target="../ink/ink565.xml"/><Relationship Id="rId547" Type="http://schemas.openxmlformats.org/officeDocument/2006/relationships/customXml" Target="../ink/ink768.xml"/><Relationship Id="rId589" Type="http://schemas.openxmlformats.org/officeDocument/2006/relationships/customXml" Target="../ink/ink789.xml"/><Relationship Id="rId754" Type="http://schemas.openxmlformats.org/officeDocument/2006/relationships/customXml" Target="../ink/ink872.xml"/><Relationship Id="rId90" Type="http://schemas.openxmlformats.org/officeDocument/2006/relationships/image" Target="../media/image521.png"/><Relationship Id="rId186" Type="http://schemas.openxmlformats.org/officeDocument/2006/relationships/customXml" Target="../ink/ink586.xml"/><Relationship Id="rId351" Type="http://schemas.openxmlformats.org/officeDocument/2006/relationships/image" Target="../media/image651.png"/><Relationship Id="rId393" Type="http://schemas.openxmlformats.org/officeDocument/2006/relationships/customXml" Target="../ink/ink690.xml"/><Relationship Id="rId407" Type="http://schemas.openxmlformats.org/officeDocument/2006/relationships/customXml" Target="../ink/ink697.xml"/><Relationship Id="rId449" Type="http://schemas.openxmlformats.org/officeDocument/2006/relationships/customXml" Target="../ink/ink719.xml"/><Relationship Id="rId614" Type="http://schemas.openxmlformats.org/officeDocument/2006/relationships/image" Target="../media/image781.png"/><Relationship Id="rId656" Type="http://schemas.openxmlformats.org/officeDocument/2006/relationships/customXml" Target="../ink/ink823.xml"/><Relationship Id="rId211" Type="http://schemas.openxmlformats.org/officeDocument/2006/relationships/image" Target="../media/image581.png"/><Relationship Id="rId253" Type="http://schemas.openxmlformats.org/officeDocument/2006/relationships/image" Target="../media/image602.png"/><Relationship Id="rId295" Type="http://schemas.openxmlformats.org/officeDocument/2006/relationships/image" Target="../media/image623.png"/><Relationship Id="rId309" Type="http://schemas.openxmlformats.org/officeDocument/2006/relationships/image" Target="../media/image630.png"/><Relationship Id="rId460" Type="http://schemas.openxmlformats.org/officeDocument/2006/relationships/image" Target="../media/image704.png"/><Relationship Id="rId516" Type="http://schemas.openxmlformats.org/officeDocument/2006/relationships/image" Target="../media/image732.png"/><Relationship Id="rId698" Type="http://schemas.openxmlformats.org/officeDocument/2006/relationships/customXml" Target="../ink/ink844.xml"/><Relationship Id="rId48" Type="http://schemas.openxmlformats.org/officeDocument/2006/relationships/customXml" Target="../ink/ink516.xml"/><Relationship Id="rId113" Type="http://schemas.openxmlformats.org/officeDocument/2006/relationships/image" Target="../media/image532.png"/><Relationship Id="rId320" Type="http://schemas.openxmlformats.org/officeDocument/2006/relationships/customXml" Target="../ink/ink653.xml"/><Relationship Id="rId558" Type="http://schemas.openxmlformats.org/officeDocument/2006/relationships/image" Target="../media/image753.png"/><Relationship Id="rId723" Type="http://schemas.openxmlformats.org/officeDocument/2006/relationships/image" Target="../media/image835.png"/><Relationship Id="rId765" Type="http://schemas.openxmlformats.org/officeDocument/2006/relationships/image" Target="../media/image856.png"/><Relationship Id="rId155" Type="http://schemas.openxmlformats.org/officeDocument/2006/relationships/image" Target="../media/image553.png"/><Relationship Id="rId197" Type="http://schemas.openxmlformats.org/officeDocument/2006/relationships/image" Target="../media/image574.png"/><Relationship Id="rId362" Type="http://schemas.openxmlformats.org/officeDocument/2006/relationships/customXml" Target="../ink/ink674.xml"/><Relationship Id="rId418" Type="http://schemas.openxmlformats.org/officeDocument/2006/relationships/customXml" Target="../ink/ink703.xml"/><Relationship Id="rId625" Type="http://schemas.openxmlformats.org/officeDocument/2006/relationships/customXml" Target="../ink/ink807.xml"/><Relationship Id="rId222" Type="http://schemas.openxmlformats.org/officeDocument/2006/relationships/customXml" Target="../ink/ink604.xml"/><Relationship Id="rId264" Type="http://schemas.openxmlformats.org/officeDocument/2006/relationships/customXml" Target="../ink/ink625.xml"/><Relationship Id="rId471" Type="http://schemas.openxmlformats.org/officeDocument/2006/relationships/customXml" Target="../ink/ink730.xml"/><Relationship Id="rId667" Type="http://schemas.openxmlformats.org/officeDocument/2006/relationships/image" Target="../media/image807.png"/><Relationship Id="rId17" Type="http://schemas.openxmlformats.org/officeDocument/2006/relationships/image" Target="../media/image487.png"/><Relationship Id="rId59" Type="http://schemas.openxmlformats.org/officeDocument/2006/relationships/image" Target="../media/image506.png"/><Relationship Id="rId124" Type="http://schemas.openxmlformats.org/officeDocument/2006/relationships/customXml" Target="../ink/ink555.xml"/><Relationship Id="rId527" Type="http://schemas.openxmlformats.org/officeDocument/2006/relationships/customXml" Target="../ink/ink758.xml"/><Relationship Id="rId569" Type="http://schemas.openxmlformats.org/officeDocument/2006/relationships/customXml" Target="../ink/ink779.xml"/><Relationship Id="rId734" Type="http://schemas.openxmlformats.org/officeDocument/2006/relationships/customXml" Target="../ink/ink862.xml"/><Relationship Id="rId70" Type="http://schemas.openxmlformats.org/officeDocument/2006/relationships/image" Target="../media/image511.png"/><Relationship Id="rId166" Type="http://schemas.openxmlformats.org/officeDocument/2006/relationships/customXml" Target="../ink/ink576.xml"/><Relationship Id="rId331" Type="http://schemas.openxmlformats.org/officeDocument/2006/relationships/image" Target="../media/image641.png"/><Relationship Id="rId373" Type="http://schemas.openxmlformats.org/officeDocument/2006/relationships/customXml" Target="../ink/ink680.xml"/><Relationship Id="rId429" Type="http://schemas.openxmlformats.org/officeDocument/2006/relationships/customXml" Target="../ink/ink709.xml"/><Relationship Id="rId580" Type="http://schemas.openxmlformats.org/officeDocument/2006/relationships/image" Target="../media/image764.png"/><Relationship Id="rId636" Type="http://schemas.openxmlformats.org/officeDocument/2006/relationships/customXml" Target="../ink/ink81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92.png"/><Relationship Id="rId440" Type="http://schemas.openxmlformats.org/officeDocument/2006/relationships/image" Target="../media/image694.png"/><Relationship Id="rId678" Type="http://schemas.openxmlformats.org/officeDocument/2006/relationships/customXml" Target="../ink/ink834.xml"/><Relationship Id="rId28" Type="http://schemas.openxmlformats.org/officeDocument/2006/relationships/customXml" Target="../ink/ink506.xml"/><Relationship Id="rId275" Type="http://schemas.openxmlformats.org/officeDocument/2006/relationships/image" Target="../media/image613.png"/><Relationship Id="rId300" Type="http://schemas.openxmlformats.org/officeDocument/2006/relationships/customXml" Target="../ink/ink643.xml"/><Relationship Id="rId482" Type="http://schemas.openxmlformats.org/officeDocument/2006/relationships/image" Target="../media/image715.png"/><Relationship Id="rId538" Type="http://schemas.openxmlformats.org/officeDocument/2006/relationships/image" Target="../media/image743.png"/><Relationship Id="rId703" Type="http://schemas.openxmlformats.org/officeDocument/2006/relationships/image" Target="../media/image825.png"/><Relationship Id="rId745" Type="http://schemas.openxmlformats.org/officeDocument/2006/relationships/image" Target="../media/image846.png"/><Relationship Id="rId81" Type="http://schemas.openxmlformats.org/officeDocument/2006/relationships/customXml" Target="../ink/ink533.xml"/><Relationship Id="rId135" Type="http://schemas.openxmlformats.org/officeDocument/2006/relationships/image" Target="../media/image543.png"/><Relationship Id="rId177" Type="http://schemas.openxmlformats.org/officeDocument/2006/relationships/image" Target="../media/image564.png"/><Relationship Id="rId342" Type="http://schemas.openxmlformats.org/officeDocument/2006/relationships/customXml" Target="../ink/ink664.xml"/><Relationship Id="rId384" Type="http://schemas.openxmlformats.org/officeDocument/2006/relationships/image" Target="../media/image667.png"/><Relationship Id="rId591" Type="http://schemas.openxmlformats.org/officeDocument/2006/relationships/customXml" Target="../ink/ink790.xml"/><Relationship Id="rId605" Type="http://schemas.openxmlformats.org/officeDocument/2006/relationships/customXml" Target="../ink/ink797.xml"/><Relationship Id="rId202" Type="http://schemas.openxmlformats.org/officeDocument/2006/relationships/customXml" Target="../ink/ink594.xml"/><Relationship Id="rId244" Type="http://schemas.openxmlformats.org/officeDocument/2006/relationships/customXml" Target="../ink/ink615.xml"/><Relationship Id="rId647" Type="http://schemas.openxmlformats.org/officeDocument/2006/relationships/image" Target="../media/image797.png"/><Relationship Id="rId689" Type="http://schemas.openxmlformats.org/officeDocument/2006/relationships/image" Target="../media/image818.png"/><Relationship Id="rId39" Type="http://schemas.openxmlformats.org/officeDocument/2006/relationships/image" Target="../media/image498.png"/><Relationship Id="rId286" Type="http://schemas.openxmlformats.org/officeDocument/2006/relationships/customXml" Target="../ink/ink636.xml"/><Relationship Id="rId451" Type="http://schemas.openxmlformats.org/officeDocument/2006/relationships/customXml" Target="../ink/ink720.xml"/><Relationship Id="rId493" Type="http://schemas.openxmlformats.org/officeDocument/2006/relationships/customXml" Target="../ink/ink741.xml"/><Relationship Id="rId507" Type="http://schemas.openxmlformats.org/officeDocument/2006/relationships/customXml" Target="../ink/ink748.xml"/><Relationship Id="rId549" Type="http://schemas.openxmlformats.org/officeDocument/2006/relationships/customXml" Target="../ink/ink769.xml"/><Relationship Id="rId714" Type="http://schemas.openxmlformats.org/officeDocument/2006/relationships/customXml" Target="../ink/ink852.xml"/><Relationship Id="rId756" Type="http://schemas.openxmlformats.org/officeDocument/2006/relationships/customXml" Target="../ink/ink873.xml"/><Relationship Id="rId50" Type="http://schemas.openxmlformats.org/officeDocument/2006/relationships/customXml" Target="../ink/ink517.xml"/><Relationship Id="rId104" Type="http://schemas.openxmlformats.org/officeDocument/2006/relationships/customXml" Target="../ink/ink545.xml"/><Relationship Id="rId146" Type="http://schemas.openxmlformats.org/officeDocument/2006/relationships/customXml" Target="../ink/ink566.xml"/><Relationship Id="rId188" Type="http://schemas.openxmlformats.org/officeDocument/2006/relationships/customXml" Target="../ink/ink587.xml"/><Relationship Id="rId311" Type="http://schemas.openxmlformats.org/officeDocument/2006/relationships/image" Target="../media/image631.png"/><Relationship Id="rId353" Type="http://schemas.openxmlformats.org/officeDocument/2006/relationships/image" Target="../media/image652.png"/><Relationship Id="rId395" Type="http://schemas.openxmlformats.org/officeDocument/2006/relationships/customXml" Target="../ink/ink691.xml"/><Relationship Id="rId409" Type="http://schemas.openxmlformats.org/officeDocument/2006/relationships/customXml" Target="../ink/ink698.xml"/><Relationship Id="rId560" Type="http://schemas.openxmlformats.org/officeDocument/2006/relationships/image" Target="../media/image754.png"/><Relationship Id="rId92" Type="http://schemas.openxmlformats.org/officeDocument/2006/relationships/image" Target="../media/image522.png"/><Relationship Id="rId213" Type="http://schemas.openxmlformats.org/officeDocument/2006/relationships/image" Target="../media/image582.png"/><Relationship Id="rId420" Type="http://schemas.openxmlformats.org/officeDocument/2006/relationships/customXml" Target="../ink/ink704.xml"/><Relationship Id="rId616" Type="http://schemas.openxmlformats.org/officeDocument/2006/relationships/image" Target="../media/image782.png"/><Relationship Id="rId658" Type="http://schemas.openxmlformats.org/officeDocument/2006/relationships/customXml" Target="../ink/ink824.xml"/><Relationship Id="rId255" Type="http://schemas.openxmlformats.org/officeDocument/2006/relationships/image" Target="../media/image603.png"/><Relationship Id="rId297" Type="http://schemas.openxmlformats.org/officeDocument/2006/relationships/image" Target="../media/image624.png"/><Relationship Id="rId462" Type="http://schemas.openxmlformats.org/officeDocument/2006/relationships/image" Target="../media/image705.png"/><Relationship Id="rId518" Type="http://schemas.openxmlformats.org/officeDocument/2006/relationships/image" Target="../media/image733.png"/><Relationship Id="rId725" Type="http://schemas.openxmlformats.org/officeDocument/2006/relationships/image" Target="../media/image836.png"/><Relationship Id="rId115" Type="http://schemas.openxmlformats.org/officeDocument/2006/relationships/image" Target="../media/image533.png"/><Relationship Id="rId157" Type="http://schemas.openxmlformats.org/officeDocument/2006/relationships/image" Target="../media/image554.png"/><Relationship Id="rId322" Type="http://schemas.openxmlformats.org/officeDocument/2006/relationships/customXml" Target="../ink/ink654.xml"/><Relationship Id="rId364" Type="http://schemas.openxmlformats.org/officeDocument/2006/relationships/customXml" Target="../ink/ink675.xml"/><Relationship Id="rId61" Type="http://schemas.openxmlformats.org/officeDocument/2006/relationships/customXml" Target="../ink/ink523.xml"/><Relationship Id="rId199" Type="http://schemas.openxmlformats.org/officeDocument/2006/relationships/image" Target="../media/image575.png"/><Relationship Id="rId571" Type="http://schemas.openxmlformats.org/officeDocument/2006/relationships/customXml" Target="../ink/ink780.xml"/><Relationship Id="rId627" Type="http://schemas.openxmlformats.org/officeDocument/2006/relationships/customXml" Target="../ink/ink808.xml"/><Relationship Id="rId669" Type="http://schemas.openxmlformats.org/officeDocument/2006/relationships/image" Target="../media/image808.png"/><Relationship Id="rId19" Type="http://schemas.openxmlformats.org/officeDocument/2006/relationships/image" Target="../media/image488.png"/><Relationship Id="rId224" Type="http://schemas.openxmlformats.org/officeDocument/2006/relationships/customXml" Target="../ink/ink605.xml"/><Relationship Id="rId266" Type="http://schemas.openxmlformats.org/officeDocument/2006/relationships/customXml" Target="../ink/ink626.xml"/><Relationship Id="rId431" Type="http://schemas.openxmlformats.org/officeDocument/2006/relationships/customXml" Target="../ink/ink710.xml"/><Relationship Id="rId473" Type="http://schemas.openxmlformats.org/officeDocument/2006/relationships/customXml" Target="../ink/ink731.xml"/><Relationship Id="rId529" Type="http://schemas.openxmlformats.org/officeDocument/2006/relationships/customXml" Target="../ink/ink759.xml"/><Relationship Id="rId680" Type="http://schemas.openxmlformats.org/officeDocument/2006/relationships/customXml" Target="../ink/ink835.xml"/><Relationship Id="rId736" Type="http://schemas.openxmlformats.org/officeDocument/2006/relationships/customXml" Target="../ink/ink863.xml"/><Relationship Id="rId30" Type="http://schemas.openxmlformats.org/officeDocument/2006/relationships/customXml" Target="../ink/ink507.xml"/><Relationship Id="rId126" Type="http://schemas.openxmlformats.org/officeDocument/2006/relationships/customXml" Target="../ink/ink556.xml"/><Relationship Id="rId168" Type="http://schemas.openxmlformats.org/officeDocument/2006/relationships/customXml" Target="../ink/ink577.xml"/><Relationship Id="rId333" Type="http://schemas.openxmlformats.org/officeDocument/2006/relationships/image" Target="../media/image642.png"/><Relationship Id="rId540" Type="http://schemas.openxmlformats.org/officeDocument/2006/relationships/image" Target="../media/image744.png"/><Relationship Id="rId72" Type="http://schemas.openxmlformats.org/officeDocument/2006/relationships/image" Target="../media/image512.png"/><Relationship Id="rId375" Type="http://schemas.openxmlformats.org/officeDocument/2006/relationships/customXml" Target="../ink/ink681.xml"/><Relationship Id="rId582" Type="http://schemas.openxmlformats.org/officeDocument/2006/relationships/image" Target="../media/image765.png"/><Relationship Id="rId638" Type="http://schemas.openxmlformats.org/officeDocument/2006/relationships/customXml" Target="../ink/ink814.xml"/><Relationship Id="rId3" Type="http://schemas.openxmlformats.org/officeDocument/2006/relationships/image" Target="../media/image480.png"/><Relationship Id="rId235" Type="http://schemas.openxmlformats.org/officeDocument/2006/relationships/image" Target="../media/image593.png"/><Relationship Id="rId277" Type="http://schemas.openxmlformats.org/officeDocument/2006/relationships/image" Target="../media/image614.png"/><Relationship Id="rId400" Type="http://schemas.openxmlformats.org/officeDocument/2006/relationships/image" Target="../media/image675.png"/><Relationship Id="rId442" Type="http://schemas.openxmlformats.org/officeDocument/2006/relationships/image" Target="../media/image695.png"/><Relationship Id="rId484" Type="http://schemas.openxmlformats.org/officeDocument/2006/relationships/image" Target="../media/image716.png"/><Relationship Id="rId705" Type="http://schemas.openxmlformats.org/officeDocument/2006/relationships/image" Target="../media/image826.png"/><Relationship Id="rId137" Type="http://schemas.openxmlformats.org/officeDocument/2006/relationships/image" Target="../media/image544.png"/><Relationship Id="rId302" Type="http://schemas.openxmlformats.org/officeDocument/2006/relationships/customXml" Target="../ink/ink644.xml"/><Relationship Id="rId344" Type="http://schemas.openxmlformats.org/officeDocument/2006/relationships/customXml" Target="../ink/ink665.xml"/><Relationship Id="rId691" Type="http://schemas.openxmlformats.org/officeDocument/2006/relationships/image" Target="../media/image819.png"/><Relationship Id="rId747" Type="http://schemas.openxmlformats.org/officeDocument/2006/relationships/image" Target="../media/image847.png"/><Relationship Id="rId41" Type="http://schemas.openxmlformats.org/officeDocument/2006/relationships/image" Target="../media/image499.png"/><Relationship Id="rId83" Type="http://schemas.openxmlformats.org/officeDocument/2006/relationships/customXml" Target="../ink/ink534.xml"/><Relationship Id="rId179" Type="http://schemas.openxmlformats.org/officeDocument/2006/relationships/image" Target="../media/image565.png"/><Relationship Id="rId386" Type="http://schemas.openxmlformats.org/officeDocument/2006/relationships/image" Target="../media/image668.png"/><Relationship Id="rId551" Type="http://schemas.openxmlformats.org/officeDocument/2006/relationships/customXml" Target="../ink/ink770.xml"/><Relationship Id="rId593" Type="http://schemas.openxmlformats.org/officeDocument/2006/relationships/customXml" Target="../ink/ink791.xml"/><Relationship Id="rId607" Type="http://schemas.openxmlformats.org/officeDocument/2006/relationships/customXml" Target="../ink/ink798.xml"/><Relationship Id="rId649" Type="http://schemas.openxmlformats.org/officeDocument/2006/relationships/image" Target="../media/image798.png"/><Relationship Id="rId190" Type="http://schemas.openxmlformats.org/officeDocument/2006/relationships/customXml" Target="../ink/ink588.xml"/><Relationship Id="rId204" Type="http://schemas.openxmlformats.org/officeDocument/2006/relationships/customXml" Target="../ink/ink595.xml"/><Relationship Id="rId246" Type="http://schemas.openxmlformats.org/officeDocument/2006/relationships/customXml" Target="../ink/ink616.xml"/><Relationship Id="rId288" Type="http://schemas.openxmlformats.org/officeDocument/2006/relationships/customXml" Target="../ink/ink637.xml"/><Relationship Id="rId411" Type="http://schemas.openxmlformats.org/officeDocument/2006/relationships/image" Target="../media/image680.png"/><Relationship Id="rId453" Type="http://schemas.openxmlformats.org/officeDocument/2006/relationships/customXml" Target="../ink/ink721.xml"/><Relationship Id="rId509" Type="http://schemas.openxmlformats.org/officeDocument/2006/relationships/customXml" Target="../ink/ink749.xml"/><Relationship Id="rId660" Type="http://schemas.openxmlformats.org/officeDocument/2006/relationships/customXml" Target="../ink/ink825.xml"/><Relationship Id="rId106" Type="http://schemas.openxmlformats.org/officeDocument/2006/relationships/customXml" Target="../ink/ink546.xml"/><Relationship Id="rId313" Type="http://schemas.openxmlformats.org/officeDocument/2006/relationships/image" Target="../media/image632.png"/><Relationship Id="rId495" Type="http://schemas.openxmlformats.org/officeDocument/2006/relationships/customXml" Target="../ink/ink742.xml"/><Relationship Id="rId716" Type="http://schemas.openxmlformats.org/officeDocument/2006/relationships/customXml" Target="../ink/ink853.xml"/><Relationship Id="rId758" Type="http://schemas.openxmlformats.org/officeDocument/2006/relationships/customXml" Target="../ink/ink874.xml"/><Relationship Id="rId10" Type="http://schemas.openxmlformats.org/officeDocument/2006/relationships/customXml" Target="../ink/ink497.xml"/><Relationship Id="rId52" Type="http://schemas.openxmlformats.org/officeDocument/2006/relationships/customXml" Target="../ink/ink518.xml"/><Relationship Id="rId94" Type="http://schemas.openxmlformats.org/officeDocument/2006/relationships/image" Target="../media/image523.png"/><Relationship Id="rId148" Type="http://schemas.openxmlformats.org/officeDocument/2006/relationships/customXml" Target="../ink/ink567.xml"/><Relationship Id="rId355" Type="http://schemas.openxmlformats.org/officeDocument/2006/relationships/image" Target="../media/image653.png"/><Relationship Id="rId397" Type="http://schemas.openxmlformats.org/officeDocument/2006/relationships/customXml" Target="../ink/ink692.xml"/><Relationship Id="rId520" Type="http://schemas.openxmlformats.org/officeDocument/2006/relationships/image" Target="../media/image734.png"/><Relationship Id="rId562" Type="http://schemas.openxmlformats.org/officeDocument/2006/relationships/image" Target="../media/image755.png"/><Relationship Id="rId618" Type="http://schemas.openxmlformats.org/officeDocument/2006/relationships/image" Target="../media/image783.png"/><Relationship Id="rId215" Type="http://schemas.openxmlformats.org/officeDocument/2006/relationships/image" Target="../media/image583.png"/><Relationship Id="rId257" Type="http://schemas.openxmlformats.org/officeDocument/2006/relationships/image" Target="../media/image604.png"/><Relationship Id="rId422" Type="http://schemas.openxmlformats.org/officeDocument/2006/relationships/customXml" Target="../ink/ink705.xml"/><Relationship Id="rId464" Type="http://schemas.openxmlformats.org/officeDocument/2006/relationships/image" Target="../media/image706.png"/><Relationship Id="rId299" Type="http://schemas.openxmlformats.org/officeDocument/2006/relationships/image" Target="../media/image625.png"/><Relationship Id="rId727" Type="http://schemas.openxmlformats.org/officeDocument/2006/relationships/image" Target="../media/image837.png"/><Relationship Id="rId63" Type="http://schemas.openxmlformats.org/officeDocument/2006/relationships/customXml" Target="../ink/ink524.xml"/><Relationship Id="rId159" Type="http://schemas.openxmlformats.org/officeDocument/2006/relationships/image" Target="../media/image555.png"/><Relationship Id="rId366" Type="http://schemas.openxmlformats.org/officeDocument/2006/relationships/customXml" Target="../ink/ink676.xml"/><Relationship Id="rId573" Type="http://schemas.openxmlformats.org/officeDocument/2006/relationships/customXml" Target="../ink/ink781.xml"/><Relationship Id="rId226" Type="http://schemas.openxmlformats.org/officeDocument/2006/relationships/customXml" Target="../ink/ink606.xml"/><Relationship Id="rId433" Type="http://schemas.openxmlformats.org/officeDocument/2006/relationships/customXml" Target="../ink/ink711.xml"/><Relationship Id="rId640" Type="http://schemas.openxmlformats.org/officeDocument/2006/relationships/customXml" Target="../ink/ink815.xml"/><Relationship Id="rId738" Type="http://schemas.openxmlformats.org/officeDocument/2006/relationships/customXml" Target="../ink/ink864.xml"/><Relationship Id="rId74" Type="http://schemas.openxmlformats.org/officeDocument/2006/relationships/image" Target="../media/image513.png"/><Relationship Id="rId377" Type="http://schemas.openxmlformats.org/officeDocument/2006/relationships/customXml" Target="../ink/ink682.xml"/><Relationship Id="rId500" Type="http://schemas.openxmlformats.org/officeDocument/2006/relationships/image" Target="../media/image724.png"/><Relationship Id="rId584" Type="http://schemas.openxmlformats.org/officeDocument/2006/relationships/image" Target="../media/image766.png"/><Relationship Id="rId5" Type="http://schemas.openxmlformats.org/officeDocument/2006/relationships/image" Target="../media/image481.png"/><Relationship Id="rId237" Type="http://schemas.openxmlformats.org/officeDocument/2006/relationships/image" Target="../media/image594.png"/><Relationship Id="rId444" Type="http://schemas.openxmlformats.org/officeDocument/2006/relationships/image" Target="../media/image696.png"/><Relationship Id="rId651" Type="http://schemas.openxmlformats.org/officeDocument/2006/relationships/image" Target="../media/image799.png"/><Relationship Id="rId749" Type="http://schemas.openxmlformats.org/officeDocument/2006/relationships/image" Target="../media/image848.png"/><Relationship Id="rId290" Type="http://schemas.openxmlformats.org/officeDocument/2006/relationships/customXml" Target="../ink/ink638.xml"/><Relationship Id="rId304" Type="http://schemas.openxmlformats.org/officeDocument/2006/relationships/customXml" Target="../ink/ink645.xml"/><Relationship Id="rId388" Type="http://schemas.openxmlformats.org/officeDocument/2006/relationships/image" Target="../media/image669.png"/><Relationship Id="rId511" Type="http://schemas.openxmlformats.org/officeDocument/2006/relationships/customXml" Target="../ink/ink750.xml"/><Relationship Id="rId609" Type="http://schemas.openxmlformats.org/officeDocument/2006/relationships/customXml" Target="../ink/ink799.xml"/><Relationship Id="rId85" Type="http://schemas.openxmlformats.org/officeDocument/2006/relationships/customXml" Target="../ink/ink535.xml"/><Relationship Id="rId150" Type="http://schemas.openxmlformats.org/officeDocument/2006/relationships/customXml" Target="../ink/ink568.xml"/><Relationship Id="rId595" Type="http://schemas.openxmlformats.org/officeDocument/2006/relationships/customXml" Target="../ink/ink792.xml"/><Relationship Id="rId248" Type="http://schemas.openxmlformats.org/officeDocument/2006/relationships/customXml" Target="../ink/ink617.xml"/><Relationship Id="rId455" Type="http://schemas.openxmlformats.org/officeDocument/2006/relationships/customXml" Target="../ink/ink722.xml"/><Relationship Id="rId662" Type="http://schemas.openxmlformats.org/officeDocument/2006/relationships/customXml" Target="../ink/ink826.xml"/><Relationship Id="rId12" Type="http://schemas.openxmlformats.org/officeDocument/2006/relationships/customXml" Target="../ink/ink498.xml"/><Relationship Id="rId108" Type="http://schemas.openxmlformats.org/officeDocument/2006/relationships/customXml" Target="../ink/ink547.xml"/><Relationship Id="rId315" Type="http://schemas.openxmlformats.org/officeDocument/2006/relationships/image" Target="../media/image633.png"/><Relationship Id="rId522" Type="http://schemas.openxmlformats.org/officeDocument/2006/relationships/image" Target="../media/image735.png"/><Relationship Id="rId96" Type="http://schemas.openxmlformats.org/officeDocument/2006/relationships/image" Target="../media/image524.png"/><Relationship Id="rId161" Type="http://schemas.openxmlformats.org/officeDocument/2006/relationships/image" Target="../media/image556.png"/><Relationship Id="rId399" Type="http://schemas.openxmlformats.org/officeDocument/2006/relationships/customXml" Target="../ink/ink693.xml"/><Relationship Id="rId259" Type="http://schemas.openxmlformats.org/officeDocument/2006/relationships/image" Target="../media/image605.png"/><Relationship Id="rId466" Type="http://schemas.openxmlformats.org/officeDocument/2006/relationships/image" Target="../media/image707.png"/><Relationship Id="rId673" Type="http://schemas.openxmlformats.org/officeDocument/2006/relationships/image" Target="../media/image810.png"/><Relationship Id="rId23" Type="http://schemas.openxmlformats.org/officeDocument/2006/relationships/image" Target="../media/image490.png"/><Relationship Id="rId119" Type="http://schemas.openxmlformats.org/officeDocument/2006/relationships/image" Target="../media/image535.png"/><Relationship Id="rId326" Type="http://schemas.openxmlformats.org/officeDocument/2006/relationships/customXml" Target="../ink/ink656.xml"/><Relationship Id="rId533" Type="http://schemas.openxmlformats.org/officeDocument/2006/relationships/customXml" Target="../ink/ink761.xml"/><Relationship Id="rId740" Type="http://schemas.openxmlformats.org/officeDocument/2006/relationships/customXml" Target="../ink/ink865.xml"/><Relationship Id="rId172" Type="http://schemas.openxmlformats.org/officeDocument/2006/relationships/customXml" Target="../ink/ink579.xml"/><Relationship Id="rId477" Type="http://schemas.openxmlformats.org/officeDocument/2006/relationships/customXml" Target="../ink/ink733.xml"/><Relationship Id="rId600" Type="http://schemas.openxmlformats.org/officeDocument/2006/relationships/image" Target="../media/image774.png"/><Relationship Id="rId684" Type="http://schemas.openxmlformats.org/officeDocument/2006/relationships/customXml" Target="../ink/ink837.xml"/><Relationship Id="rId337" Type="http://schemas.openxmlformats.org/officeDocument/2006/relationships/image" Target="../media/image644.png"/><Relationship Id="rId34" Type="http://schemas.openxmlformats.org/officeDocument/2006/relationships/customXml" Target="../ink/ink509.xml"/><Relationship Id="rId544" Type="http://schemas.openxmlformats.org/officeDocument/2006/relationships/image" Target="../media/image746.png"/><Relationship Id="rId751" Type="http://schemas.openxmlformats.org/officeDocument/2006/relationships/image" Target="../media/image849.png"/><Relationship Id="rId183" Type="http://schemas.openxmlformats.org/officeDocument/2006/relationships/image" Target="../media/image567.png"/><Relationship Id="rId390" Type="http://schemas.openxmlformats.org/officeDocument/2006/relationships/image" Target="../media/image670.png"/><Relationship Id="rId404" Type="http://schemas.openxmlformats.org/officeDocument/2006/relationships/image" Target="../media/image677.png"/><Relationship Id="rId611" Type="http://schemas.openxmlformats.org/officeDocument/2006/relationships/customXml" Target="../ink/ink800.xml"/><Relationship Id="rId250" Type="http://schemas.openxmlformats.org/officeDocument/2006/relationships/customXml" Target="../ink/ink618.xml"/><Relationship Id="rId488" Type="http://schemas.openxmlformats.org/officeDocument/2006/relationships/image" Target="../media/image718.png"/><Relationship Id="rId695" Type="http://schemas.openxmlformats.org/officeDocument/2006/relationships/image" Target="../media/image821.png"/><Relationship Id="rId709" Type="http://schemas.openxmlformats.org/officeDocument/2006/relationships/image" Target="../media/image828.png"/><Relationship Id="rId45" Type="http://schemas.openxmlformats.org/officeDocument/2006/relationships/image" Target="../media/image501.png"/><Relationship Id="rId110" Type="http://schemas.openxmlformats.org/officeDocument/2006/relationships/customXml" Target="../ink/ink548.xml"/><Relationship Id="rId348" Type="http://schemas.openxmlformats.org/officeDocument/2006/relationships/customXml" Target="../ink/ink667.xml"/><Relationship Id="rId555" Type="http://schemas.openxmlformats.org/officeDocument/2006/relationships/customXml" Target="../ink/ink772.xml"/><Relationship Id="rId762" Type="http://schemas.openxmlformats.org/officeDocument/2006/relationships/customXml" Target="../ink/ink876.xml"/><Relationship Id="rId194" Type="http://schemas.openxmlformats.org/officeDocument/2006/relationships/customXml" Target="../ink/ink590.xml"/><Relationship Id="rId208" Type="http://schemas.openxmlformats.org/officeDocument/2006/relationships/customXml" Target="../ink/ink597.xml"/><Relationship Id="rId415" Type="http://schemas.openxmlformats.org/officeDocument/2006/relationships/image" Target="../media/image682.png"/><Relationship Id="rId622" Type="http://schemas.openxmlformats.org/officeDocument/2006/relationships/image" Target="../media/image785.png"/><Relationship Id="rId261" Type="http://schemas.openxmlformats.org/officeDocument/2006/relationships/image" Target="../media/image606.png"/><Relationship Id="rId499" Type="http://schemas.openxmlformats.org/officeDocument/2006/relationships/customXml" Target="../ink/ink744.xml"/><Relationship Id="rId56" Type="http://schemas.openxmlformats.org/officeDocument/2006/relationships/customXml" Target="../ink/ink520.xml"/><Relationship Id="rId359" Type="http://schemas.openxmlformats.org/officeDocument/2006/relationships/image" Target="../media/image655.png"/><Relationship Id="rId566" Type="http://schemas.openxmlformats.org/officeDocument/2006/relationships/image" Target="../media/image757.png"/><Relationship Id="rId121" Type="http://schemas.openxmlformats.org/officeDocument/2006/relationships/image" Target="../media/image536.png"/><Relationship Id="rId219" Type="http://schemas.openxmlformats.org/officeDocument/2006/relationships/image" Target="../media/image585.png"/><Relationship Id="rId426" Type="http://schemas.openxmlformats.org/officeDocument/2006/relationships/image" Target="../media/image687.png"/><Relationship Id="rId633" Type="http://schemas.openxmlformats.org/officeDocument/2006/relationships/image" Target="../media/image790.png"/><Relationship Id="rId67" Type="http://schemas.openxmlformats.org/officeDocument/2006/relationships/customXml" Target="../ink/ink526.xml"/><Relationship Id="rId272" Type="http://schemas.openxmlformats.org/officeDocument/2006/relationships/customXml" Target="../ink/ink629.xml"/><Relationship Id="rId577" Type="http://schemas.openxmlformats.org/officeDocument/2006/relationships/customXml" Target="../ink/ink783.xml"/><Relationship Id="rId700" Type="http://schemas.openxmlformats.org/officeDocument/2006/relationships/customXml" Target="../ink/ink845.xml"/><Relationship Id="rId132" Type="http://schemas.openxmlformats.org/officeDocument/2006/relationships/customXml" Target="../ink/ink559.xml"/><Relationship Id="rId437" Type="http://schemas.openxmlformats.org/officeDocument/2006/relationships/customXml" Target="../ink/ink713.xml"/><Relationship Id="rId644" Type="http://schemas.openxmlformats.org/officeDocument/2006/relationships/customXml" Target="../ink/ink817.xml"/><Relationship Id="rId283" Type="http://schemas.openxmlformats.org/officeDocument/2006/relationships/image" Target="../media/image617.png"/><Relationship Id="rId490" Type="http://schemas.openxmlformats.org/officeDocument/2006/relationships/image" Target="../media/image719.png"/><Relationship Id="rId504" Type="http://schemas.openxmlformats.org/officeDocument/2006/relationships/image" Target="../media/image726.png"/><Relationship Id="rId711" Type="http://schemas.openxmlformats.org/officeDocument/2006/relationships/image" Target="../media/image829.png"/><Relationship Id="rId78" Type="http://schemas.openxmlformats.org/officeDocument/2006/relationships/image" Target="../media/image515.png"/><Relationship Id="rId143" Type="http://schemas.openxmlformats.org/officeDocument/2006/relationships/image" Target="../media/image547.png"/><Relationship Id="rId350" Type="http://schemas.openxmlformats.org/officeDocument/2006/relationships/customXml" Target="../ink/ink668.xml"/><Relationship Id="rId588" Type="http://schemas.openxmlformats.org/officeDocument/2006/relationships/image" Target="../media/image768.png"/><Relationship Id="rId9" Type="http://schemas.openxmlformats.org/officeDocument/2006/relationships/image" Target="../media/image483.png"/><Relationship Id="rId210" Type="http://schemas.openxmlformats.org/officeDocument/2006/relationships/customXml" Target="../ink/ink598.xml"/><Relationship Id="rId448" Type="http://schemas.openxmlformats.org/officeDocument/2006/relationships/image" Target="../media/image698.png"/><Relationship Id="rId655" Type="http://schemas.openxmlformats.org/officeDocument/2006/relationships/image" Target="../media/image801.png"/><Relationship Id="rId294" Type="http://schemas.openxmlformats.org/officeDocument/2006/relationships/customXml" Target="../ink/ink640.xml"/><Relationship Id="rId308" Type="http://schemas.openxmlformats.org/officeDocument/2006/relationships/customXml" Target="../ink/ink647.xml"/><Relationship Id="rId515" Type="http://schemas.openxmlformats.org/officeDocument/2006/relationships/customXml" Target="../ink/ink752.xml"/><Relationship Id="rId722" Type="http://schemas.openxmlformats.org/officeDocument/2006/relationships/customXml" Target="../ink/ink856.xml"/><Relationship Id="rId89" Type="http://schemas.openxmlformats.org/officeDocument/2006/relationships/customXml" Target="../ink/ink537.xml"/><Relationship Id="rId154" Type="http://schemas.openxmlformats.org/officeDocument/2006/relationships/customXml" Target="../ink/ink570.xml"/><Relationship Id="rId361" Type="http://schemas.openxmlformats.org/officeDocument/2006/relationships/image" Target="../media/image656.png"/><Relationship Id="rId599" Type="http://schemas.openxmlformats.org/officeDocument/2006/relationships/customXml" Target="../ink/ink794.xml"/><Relationship Id="rId459" Type="http://schemas.openxmlformats.org/officeDocument/2006/relationships/customXml" Target="../ink/ink724.xml"/><Relationship Id="rId666" Type="http://schemas.openxmlformats.org/officeDocument/2006/relationships/customXml" Target="../ink/ink828.xml"/><Relationship Id="rId16" Type="http://schemas.openxmlformats.org/officeDocument/2006/relationships/customXml" Target="../ink/ink500.xml"/><Relationship Id="rId221" Type="http://schemas.openxmlformats.org/officeDocument/2006/relationships/image" Target="../media/image586.png"/><Relationship Id="rId319" Type="http://schemas.openxmlformats.org/officeDocument/2006/relationships/image" Target="../media/image635.png"/><Relationship Id="rId526" Type="http://schemas.openxmlformats.org/officeDocument/2006/relationships/image" Target="../media/image737.png"/><Relationship Id="rId733" Type="http://schemas.openxmlformats.org/officeDocument/2006/relationships/image" Target="../media/image840.png"/><Relationship Id="rId165" Type="http://schemas.openxmlformats.org/officeDocument/2006/relationships/image" Target="../media/image558.png"/><Relationship Id="rId372" Type="http://schemas.openxmlformats.org/officeDocument/2006/relationships/image" Target="../media/image661.png"/><Relationship Id="rId677" Type="http://schemas.openxmlformats.org/officeDocument/2006/relationships/image" Target="../media/image812.png"/><Relationship Id="rId232" Type="http://schemas.openxmlformats.org/officeDocument/2006/relationships/customXml" Target="../ink/ink609.xml"/><Relationship Id="rId27" Type="http://schemas.openxmlformats.org/officeDocument/2006/relationships/image" Target="../media/image492.png"/><Relationship Id="rId537" Type="http://schemas.openxmlformats.org/officeDocument/2006/relationships/customXml" Target="../ink/ink763.xml"/><Relationship Id="rId744" Type="http://schemas.openxmlformats.org/officeDocument/2006/relationships/customXml" Target="../ink/ink867.xml"/><Relationship Id="rId80" Type="http://schemas.openxmlformats.org/officeDocument/2006/relationships/image" Target="../media/image516.png"/><Relationship Id="rId176" Type="http://schemas.openxmlformats.org/officeDocument/2006/relationships/customXml" Target="../ink/ink581.xml"/><Relationship Id="rId383" Type="http://schemas.openxmlformats.org/officeDocument/2006/relationships/customXml" Target="../ink/ink685.xml"/><Relationship Id="rId590" Type="http://schemas.openxmlformats.org/officeDocument/2006/relationships/image" Target="../media/image769.png"/><Relationship Id="rId604" Type="http://schemas.openxmlformats.org/officeDocument/2006/relationships/image" Target="../media/image776.png"/><Relationship Id="rId243" Type="http://schemas.openxmlformats.org/officeDocument/2006/relationships/image" Target="../media/image597.png"/><Relationship Id="rId450" Type="http://schemas.openxmlformats.org/officeDocument/2006/relationships/image" Target="../media/image699.png"/><Relationship Id="rId688" Type="http://schemas.openxmlformats.org/officeDocument/2006/relationships/customXml" Target="../ink/ink839.xml"/><Relationship Id="rId38" Type="http://schemas.openxmlformats.org/officeDocument/2006/relationships/customXml" Target="../ink/ink511.xml"/><Relationship Id="rId103" Type="http://schemas.openxmlformats.org/officeDocument/2006/relationships/image" Target="../media/image527.png"/><Relationship Id="rId310" Type="http://schemas.openxmlformats.org/officeDocument/2006/relationships/customXml" Target="../ink/ink648.xml"/><Relationship Id="rId548" Type="http://schemas.openxmlformats.org/officeDocument/2006/relationships/image" Target="../media/image748.png"/><Relationship Id="rId755" Type="http://schemas.openxmlformats.org/officeDocument/2006/relationships/image" Target="../media/image851.png"/><Relationship Id="rId91" Type="http://schemas.openxmlformats.org/officeDocument/2006/relationships/customXml" Target="../ink/ink538.xml"/><Relationship Id="rId187" Type="http://schemas.openxmlformats.org/officeDocument/2006/relationships/image" Target="../media/image569.png"/><Relationship Id="rId394" Type="http://schemas.openxmlformats.org/officeDocument/2006/relationships/image" Target="../media/image672.png"/><Relationship Id="rId408" Type="http://schemas.openxmlformats.org/officeDocument/2006/relationships/image" Target="../media/image679.png"/><Relationship Id="rId615" Type="http://schemas.openxmlformats.org/officeDocument/2006/relationships/customXml" Target="../ink/ink802.xml"/><Relationship Id="rId254" Type="http://schemas.openxmlformats.org/officeDocument/2006/relationships/customXml" Target="../ink/ink620.xml"/><Relationship Id="rId699" Type="http://schemas.openxmlformats.org/officeDocument/2006/relationships/image" Target="../media/image823.png"/><Relationship Id="rId49" Type="http://schemas.openxmlformats.org/officeDocument/2006/relationships/image" Target="../media/image115.png"/><Relationship Id="rId114" Type="http://schemas.openxmlformats.org/officeDocument/2006/relationships/customXml" Target="../ink/ink550.xml"/><Relationship Id="rId461" Type="http://schemas.openxmlformats.org/officeDocument/2006/relationships/customXml" Target="../ink/ink725.xml"/><Relationship Id="rId559" Type="http://schemas.openxmlformats.org/officeDocument/2006/relationships/customXml" Target="../ink/ink774.xml"/><Relationship Id="rId198" Type="http://schemas.openxmlformats.org/officeDocument/2006/relationships/customXml" Target="../ink/ink592.xml"/><Relationship Id="rId321" Type="http://schemas.openxmlformats.org/officeDocument/2006/relationships/image" Target="../media/image636.png"/><Relationship Id="rId419" Type="http://schemas.openxmlformats.org/officeDocument/2006/relationships/image" Target="../media/image684.png"/><Relationship Id="rId626" Type="http://schemas.openxmlformats.org/officeDocument/2006/relationships/image" Target="../media/image787.png"/><Relationship Id="rId265" Type="http://schemas.openxmlformats.org/officeDocument/2006/relationships/image" Target="../media/image608.png"/><Relationship Id="rId472" Type="http://schemas.openxmlformats.org/officeDocument/2006/relationships/image" Target="../media/image710.png"/><Relationship Id="rId125" Type="http://schemas.openxmlformats.org/officeDocument/2006/relationships/image" Target="../media/image538.png"/><Relationship Id="rId332" Type="http://schemas.openxmlformats.org/officeDocument/2006/relationships/customXml" Target="../ink/ink659.xml"/><Relationship Id="rId637" Type="http://schemas.openxmlformats.org/officeDocument/2006/relationships/image" Target="../media/image792.png"/><Relationship Id="rId276" Type="http://schemas.openxmlformats.org/officeDocument/2006/relationships/customXml" Target="../ink/ink631.xml"/><Relationship Id="rId483" Type="http://schemas.openxmlformats.org/officeDocument/2006/relationships/customXml" Target="../ink/ink736.xml"/><Relationship Id="rId690" Type="http://schemas.openxmlformats.org/officeDocument/2006/relationships/customXml" Target="../ink/ink840.xml"/><Relationship Id="rId704" Type="http://schemas.openxmlformats.org/officeDocument/2006/relationships/customXml" Target="../ink/ink847.xml"/><Relationship Id="rId40" Type="http://schemas.openxmlformats.org/officeDocument/2006/relationships/customXml" Target="../ink/ink512.xml"/><Relationship Id="rId136" Type="http://schemas.openxmlformats.org/officeDocument/2006/relationships/customXml" Target="../ink/ink561.xml"/><Relationship Id="rId343" Type="http://schemas.openxmlformats.org/officeDocument/2006/relationships/image" Target="../media/image647.png"/><Relationship Id="rId550" Type="http://schemas.openxmlformats.org/officeDocument/2006/relationships/image" Target="../media/image749.png"/><Relationship Id="rId203" Type="http://schemas.openxmlformats.org/officeDocument/2006/relationships/image" Target="../media/image577.png"/><Relationship Id="rId648" Type="http://schemas.openxmlformats.org/officeDocument/2006/relationships/customXml" Target="../ink/ink819.xml"/><Relationship Id="rId287" Type="http://schemas.openxmlformats.org/officeDocument/2006/relationships/image" Target="../media/image619.png"/><Relationship Id="rId410" Type="http://schemas.openxmlformats.org/officeDocument/2006/relationships/customXml" Target="../ink/ink699.xml"/><Relationship Id="rId494" Type="http://schemas.openxmlformats.org/officeDocument/2006/relationships/image" Target="../media/image721.png"/><Relationship Id="rId508" Type="http://schemas.openxmlformats.org/officeDocument/2006/relationships/image" Target="../media/image728.png"/><Relationship Id="rId715" Type="http://schemas.openxmlformats.org/officeDocument/2006/relationships/image" Target="../media/image831.png"/><Relationship Id="rId147" Type="http://schemas.openxmlformats.org/officeDocument/2006/relationships/image" Target="../media/image549.png"/><Relationship Id="rId354" Type="http://schemas.openxmlformats.org/officeDocument/2006/relationships/customXml" Target="../ink/ink670.xml"/><Relationship Id="rId51" Type="http://schemas.openxmlformats.org/officeDocument/2006/relationships/image" Target="../media/image388.png"/><Relationship Id="rId561" Type="http://schemas.openxmlformats.org/officeDocument/2006/relationships/customXml" Target="../ink/ink775.xml"/><Relationship Id="rId659" Type="http://schemas.openxmlformats.org/officeDocument/2006/relationships/image" Target="../media/image803.png"/><Relationship Id="rId214" Type="http://schemas.openxmlformats.org/officeDocument/2006/relationships/customXml" Target="../ink/ink600.xml"/><Relationship Id="rId298" Type="http://schemas.openxmlformats.org/officeDocument/2006/relationships/customXml" Target="../ink/ink642.xml"/><Relationship Id="rId421" Type="http://schemas.openxmlformats.org/officeDocument/2006/relationships/image" Target="../media/image685.png"/><Relationship Id="rId519" Type="http://schemas.openxmlformats.org/officeDocument/2006/relationships/customXml" Target="../ink/ink754.xml"/><Relationship Id="rId158" Type="http://schemas.openxmlformats.org/officeDocument/2006/relationships/customXml" Target="../ink/ink572.xml"/><Relationship Id="rId726" Type="http://schemas.openxmlformats.org/officeDocument/2006/relationships/customXml" Target="../ink/ink858.xml"/><Relationship Id="rId62" Type="http://schemas.openxmlformats.org/officeDocument/2006/relationships/image" Target="../media/image507.png"/><Relationship Id="rId365" Type="http://schemas.openxmlformats.org/officeDocument/2006/relationships/image" Target="../media/image658.png"/><Relationship Id="rId572" Type="http://schemas.openxmlformats.org/officeDocument/2006/relationships/image" Target="../media/image760.png"/><Relationship Id="rId225" Type="http://schemas.openxmlformats.org/officeDocument/2006/relationships/image" Target="../media/image588.png"/><Relationship Id="rId432" Type="http://schemas.openxmlformats.org/officeDocument/2006/relationships/image" Target="../media/image690.png"/><Relationship Id="rId737" Type="http://schemas.openxmlformats.org/officeDocument/2006/relationships/image" Target="../media/image842.png"/><Relationship Id="rId73" Type="http://schemas.openxmlformats.org/officeDocument/2006/relationships/customXml" Target="../ink/ink529.xml"/><Relationship Id="rId169" Type="http://schemas.openxmlformats.org/officeDocument/2006/relationships/image" Target="../media/image560.png"/><Relationship Id="rId376" Type="http://schemas.openxmlformats.org/officeDocument/2006/relationships/image" Target="../media/image663.png"/><Relationship Id="rId583" Type="http://schemas.openxmlformats.org/officeDocument/2006/relationships/customXml" Target="../ink/ink786.xml"/><Relationship Id="rId4" Type="http://schemas.openxmlformats.org/officeDocument/2006/relationships/customXml" Target="../ink/ink494.xml"/><Relationship Id="rId236" Type="http://schemas.openxmlformats.org/officeDocument/2006/relationships/customXml" Target="../ink/ink611.xml"/><Relationship Id="rId443" Type="http://schemas.openxmlformats.org/officeDocument/2006/relationships/customXml" Target="../ink/ink716.xml"/><Relationship Id="rId650" Type="http://schemas.openxmlformats.org/officeDocument/2006/relationships/customXml" Target="../ink/ink82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3.png"/><Relationship Id="rId21" Type="http://schemas.openxmlformats.org/officeDocument/2006/relationships/image" Target="../media/image865.png"/><Relationship Id="rId324" Type="http://schemas.openxmlformats.org/officeDocument/2006/relationships/customXml" Target="../ink/ink1039.xml"/><Relationship Id="rId531" Type="http://schemas.openxmlformats.org/officeDocument/2006/relationships/customXml" Target="../ink/ink1144.xml"/><Relationship Id="rId170" Type="http://schemas.openxmlformats.org/officeDocument/2006/relationships/customXml" Target="../ink/ink962.xml"/><Relationship Id="rId268" Type="http://schemas.openxmlformats.org/officeDocument/2006/relationships/customXml" Target="../ink/ink1011.xml"/><Relationship Id="rId475" Type="http://schemas.openxmlformats.org/officeDocument/2006/relationships/image" Target="../media/image1091.png"/><Relationship Id="rId32" Type="http://schemas.openxmlformats.org/officeDocument/2006/relationships/customXml" Target="../ink/ink893.xml"/><Relationship Id="rId128" Type="http://schemas.openxmlformats.org/officeDocument/2006/relationships/customXml" Target="../ink/ink941.xml"/><Relationship Id="rId335" Type="http://schemas.openxmlformats.org/officeDocument/2006/relationships/image" Target="../media/image1022.png"/><Relationship Id="rId542" Type="http://schemas.openxmlformats.org/officeDocument/2006/relationships/image" Target="../media/image1124.png"/><Relationship Id="rId181" Type="http://schemas.openxmlformats.org/officeDocument/2006/relationships/image" Target="../media/image945.png"/><Relationship Id="rId402" Type="http://schemas.openxmlformats.org/officeDocument/2006/relationships/image" Target="../media/image1055.png"/><Relationship Id="rId279" Type="http://schemas.openxmlformats.org/officeDocument/2006/relationships/image" Target="../media/image994.png"/><Relationship Id="rId486" Type="http://schemas.openxmlformats.org/officeDocument/2006/relationships/customXml" Target="../ink/ink1121.xml"/><Relationship Id="rId43" Type="http://schemas.openxmlformats.org/officeDocument/2006/relationships/image" Target="../media/image876.png"/><Relationship Id="rId139" Type="http://schemas.openxmlformats.org/officeDocument/2006/relationships/image" Target="../media/image924.png"/><Relationship Id="rId346" Type="http://schemas.openxmlformats.org/officeDocument/2006/relationships/customXml" Target="../ink/ink1050.xml"/><Relationship Id="rId192" Type="http://schemas.openxmlformats.org/officeDocument/2006/relationships/customXml" Target="../ink/ink973.xml"/><Relationship Id="rId206" Type="http://schemas.openxmlformats.org/officeDocument/2006/relationships/customXml" Target="../ink/ink980.xml"/><Relationship Id="rId413" Type="http://schemas.openxmlformats.org/officeDocument/2006/relationships/customXml" Target="../ink/ink1084.xml"/><Relationship Id="rId248" Type="http://schemas.openxmlformats.org/officeDocument/2006/relationships/customXml" Target="../ink/ink1001.xml"/><Relationship Id="rId455" Type="http://schemas.openxmlformats.org/officeDocument/2006/relationships/customXml" Target="../ink/ink1105.xml"/><Relationship Id="rId497" Type="http://schemas.openxmlformats.org/officeDocument/2006/relationships/image" Target="../media/image1102.png"/><Relationship Id="rId12" Type="http://schemas.openxmlformats.org/officeDocument/2006/relationships/image" Target="../media/image861.png"/><Relationship Id="rId108" Type="http://schemas.openxmlformats.org/officeDocument/2006/relationships/customXml" Target="../ink/ink931.xml"/><Relationship Id="rId315" Type="http://schemas.openxmlformats.org/officeDocument/2006/relationships/image" Target="../media/image1012.png"/><Relationship Id="rId357" Type="http://schemas.openxmlformats.org/officeDocument/2006/relationships/customXml" Target="../ink/ink1056.xml"/><Relationship Id="rId522" Type="http://schemas.openxmlformats.org/officeDocument/2006/relationships/image" Target="../media/image1114.png"/><Relationship Id="rId54" Type="http://schemas.openxmlformats.org/officeDocument/2006/relationships/customXml" Target="../ink/ink904.xml"/><Relationship Id="rId96" Type="http://schemas.openxmlformats.org/officeDocument/2006/relationships/customXml" Target="../ink/ink925.xml"/><Relationship Id="rId161" Type="http://schemas.openxmlformats.org/officeDocument/2006/relationships/image" Target="../media/image935.png"/><Relationship Id="rId217" Type="http://schemas.openxmlformats.org/officeDocument/2006/relationships/image" Target="../media/image963.png"/><Relationship Id="rId399" Type="http://schemas.openxmlformats.org/officeDocument/2006/relationships/customXml" Target="../ink/ink1077.xml"/><Relationship Id="rId259" Type="http://schemas.openxmlformats.org/officeDocument/2006/relationships/image" Target="../media/image984.png"/><Relationship Id="rId424" Type="http://schemas.openxmlformats.org/officeDocument/2006/relationships/image" Target="../media/image1066.png"/><Relationship Id="rId466" Type="http://schemas.openxmlformats.org/officeDocument/2006/relationships/image" Target="../media/image1087.png"/><Relationship Id="rId23" Type="http://schemas.openxmlformats.org/officeDocument/2006/relationships/image" Target="../media/image866.png"/><Relationship Id="rId119" Type="http://schemas.openxmlformats.org/officeDocument/2006/relationships/image" Target="../media/image914.png"/><Relationship Id="rId270" Type="http://schemas.openxmlformats.org/officeDocument/2006/relationships/customXml" Target="../ink/ink1012.xml"/><Relationship Id="rId326" Type="http://schemas.openxmlformats.org/officeDocument/2006/relationships/customXml" Target="../ink/ink1040.xml"/><Relationship Id="rId533" Type="http://schemas.openxmlformats.org/officeDocument/2006/relationships/customXml" Target="../ink/ink1145.xml"/><Relationship Id="rId65" Type="http://schemas.openxmlformats.org/officeDocument/2006/relationships/image" Target="../media/image887.png"/><Relationship Id="rId130" Type="http://schemas.openxmlformats.org/officeDocument/2006/relationships/customXml" Target="../ink/ink942.xml"/><Relationship Id="rId368" Type="http://schemas.openxmlformats.org/officeDocument/2006/relationships/image" Target="../media/image1038.png"/><Relationship Id="rId172" Type="http://schemas.openxmlformats.org/officeDocument/2006/relationships/customXml" Target="../ink/ink963.xml"/><Relationship Id="rId228" Type="http://schemas.openxmlformats.org/officeDocument/2006/relationships/customXml" Target="../ink/ink991.xml"/><Relationship Id="rId435" Type="http://schemas.openxmlformats.org/officeDocument/2006/relationships/customXml" Target="../ink/ink1095.xml"/><Relationship Id="rId477" Type="http://schemas.openxmlformats.org/officeDocument/2006/relationships/image" Target="../media/image1092.png"/><Relationship Id="rId281" Type="http://schemas.openxmlformats.org/officeDocument/2006/relationships/image" Target="../media/image995.png"/><Relationship Id="rId337" Type="http://schemas.openxmlformats.org/officeDocument/2006/relationships/image" Target="../media/image1023.png"/><Relationship Id="rId502" Type="http://schemas.openxmlformats.org/officeDocument/2006/relationships/customXml" Target="../ink/ink1129.xml"/><Relationship Id="rId34" Type="http://schemas.openxmlformats.org/officeDocument/2006/relationships/customXml" Target="../ink/ink894.xml"/><Relationship Id="rId76" Type="http://schemas.openxmlformats.org/officeDocument/2006/relationships/customXml" Target="../ink/ink915.xml"/><Relationship Id="rId141" Type="http://schemas.openxmlformats.org/officeDocument/2006/relationships/image" Target="../media/image925.png"/><Relationship Id="rId379" Type="http://schemas.openxmlformats.org/officeDocument/2006/relationships/customXml" Target="../ink/ink1067.xml"/><Relationship Id="rId544" Type="http://schemas.openxmlformats.org/officeDocument/2006/relationships/image" Target="../media/image1125.png"/><Relationship Id="rId7" Type="http://schemas.openxmlformats.org/officeDocument/2006/relationships/customXml" Target="../ink/ink880.xml"/><Relationship Id="rId183" Type="http://schemas.openxmlformats.org/officeDocument/2006/relationships/image" Target="../media/image946.png"/><Relationship Id="rId239" Type="http://schemas.openxmlformats.org/officeDocument/2006/relationships/image" Target="../media/image974.png"/><Relationship Id="rId390" Type="http://schemas.openxmlformats.org/officeDocument/2006/relationships/image" Target="../media/image1049.png"/><Relationship Id="rId404" Type="http://schemas.openxmlformats.org/officeDocument/2006/relationships/image" Target="../media/image1056.png"/><Relationship Id="rId446" Type="http://schemas.openxmlformats.org/officeDocument/2006/relationships/image" Target="../media/image1077.png"/><Relationship Id="rId250" Type="http://schemas.openxmlformats.org/officeDocument/2006/relationships/customXml" Target="../ink/ink1002.xml"/><Relationship Id="rId292" Type="http://schemas.openxmlformats.org/officeDocument/2006/relationships/customXml" Target="../ink/ink1023.xml"/><Relationship Id="rId306" Type="http://schemas.openxmlformats.org/officeDocument/2006/relationships/customXml" Target="../ink/ink1030.xml"/><Relationship Id="rId488" Type="http://schemas.openxmlformats.org/officeDocument/2006/relationships/customXml" Target="../ink/ink1122.xml"/><Relationship Id="rId45" Type="http://schemas.openxmlformats.org/officeDocument/2006/relationships/image" Target="../media/image877.png"/><Relationship Id="rId87" Type="http://schemas.openxmlformats.org/officeDocument/2006/relationships/image" Target="../media/image898.png"/><Relationship Id="rId110" Type="http://schemas.openxmlformats.org/officeDocument/2006/relationships/customXml" Target="../ink/ink932.xml"/><Relationship Id="rId348" Type="http://schemas.openxmlformats.org/officeDocument/2006/relationships/customXml" Target="../ink/ink1051.xml"/><Relationship Id="rId513" Type="http://schemas.openxmlformats.org/officeDocument/2006/relationships/image" Target="../media/image1110.png"/><Relationship Id="rId152" Type="http://schemas.openxmlformats.org/officeDocument/2006/relationships/customXml" Target="../ink/ink953.xml"/><Relationship Id="rId194" Type="http://schemas.openxmlformats.org/officeDocument/2006/relationships/customXml" Target="../ink/ink974.xml"/><Relationship Id="rId208" Type="http://schemas.openxmlformats.org/officeDocument/2006/relationships/customXml" Target="../ink/ink981.xml"/><Relationship Id="rId415" Type="http://schemas.openxmlformats.org/officeDocument/2006/relationships/customXml" Target="../ink/ink1085.xml"/><Relationship Id="rId457" Type="http://schemas.openxmlformats.org/officeDocument/2006/relationships/customXml" Target="../ink/ink1106.xml"/><Relationship Id="rId261" Type="http://schemas.openxmlformats.org/officeDocument/2006/relationships/image" Target="../media/image985.png"/><Relationship Id="rId499" Type="http://schemas.openxmlformats.org/officeDocument/2006/relationships/image" Target="../media/image1103.png"/><Relationship Id="rId14" Type="http://schemas.openxmlformats.org/officeDocument/2006/relationships/image" Target="../media/image862.png"/><Relationship Id="rId56" Type="http://schemas.openxmlformats.org/officeDocument/2006/relationships/customXml" Target="../ink/ink905.xml"/><Relationship Id="rId317" Type="http://schemas.openxmlformats.org/officeDocument/2006/relationships/image" Target="../media/image1013.png"/><Relationship Id="rId359" Type="http://schemas.openxmlformats.org/officeDocument/2006/relationships/customXml" Target="../ink/ink1057.xml"/><Relationship Id="rId524" Type="http://schemas.openxmlformats.org/officeDocument/2006/relationships/image" Target="../media/image1115.png"/><Relationship Id="rId98" Type="http://schemas.openxmlformats.org/officeDocument/2006/relationships/customXml" Target="../ink/ink926.xml"/><Relationship Id="rId121" Type="http://schemas.openxmlformats.org/officeDocument/2006/relationships/image" Target="../media/image915.png"/><Relationship Id="rId163" Type="http://schemas.openxmlformats.org/officeDocument/2006/relationships/image" Target="../media/image936.png"/><Relationship Id="rId219" Type="http://schemas.openxmlformats.org/officeDocument/2006/relationships/image" Target="../media/image964.png"/><Relationship Id="rId370" Type="http://schemas.openxmlformats.org/officeDocument/2006/relationships/image" Target="../media/image1039.png"/><Relationship Id="rId426" Type="http://schemas.openxmlformats.org/officeDocument/2006/relationships/image" Target="../media/image1067.png"/><Relationship Id="rId230" Type="http://schemas.openxmlformats.org/officeDocument/2006/relationships/customXml" Target="../ink/ink992.xml"/><Relationship Id="rId468" Type="http://schemas.openxmlformats.org/officeDocument/2006/relationships/image" Target="../media/image1088.png"/><Relationship Id="rId25" Type="http://schemas.openxmlformats.org/officeDocument/2006/relationships/image" Target="../media/image867.png"/><Relationship Id="rId67" Type="http://schemas.openxmlformats.org/officeDocument/2006/relationships/image" Target="../media/image888.png"/><Relationship Id="rId272" Type="http://schemas.openxmlformats.org/officeDocument/2006/relationships/customXml" Target="../ink/ink1013.xml"/><Relationship Id="rId328" Type="http://schemas.openxmlformats.org/officeDocument/2006/relationships/customXml" Target="../ink/ink1041.xml"/><Relationship Id="rId535" Type="http://schemas.openxmlformats.org/officeDocument/2006/relationships/customXml" Target="../ink/ink1146.xml"/><Relationship Id="rId132" Type="http://schemas.openxmlformats.org/officeDocument/2006/relationships/customXml" Target="../ink/ink943.xml"/><Relationship Id="rId174" Type="http://schemas.openxmlformats.org/officeDocument/2006/relationships/customXml" Target="../ink/ink964.xml"/><Relationship Id="rId381" Type="http://schemas.openxmlformats.org/officeDocument/2006/relationships/customXml" Target="../ink/ink1068.xml"/><Relationship Id="rId241" Type="http://schemas.openxmlformats.org/officeDocument/2006/relationships/image" Target="../media/image975.png"/><Relationship Id="rId437" Type="http://schemas.openxmlformats.org/officeDocument/2006/relationships/customXml" Target="../ink/ink1096.xml"/><Relationship Id="rId479" Type="http://schemas.openxmlformats.org/officeDocument/2006/relationships/image" Target="../media/image1093.png"/><Relationship Id="rId36" Type="http://schemas.openxmlformats.org/officeDocument/2006/relationships/customXml" Target="../ink/ink895.xml"/><Relationship Id="rId283" Type="http://schemas.openxmlformats.org/officeDocument/2006/relationships/image" Target="../media/image996.png"/><Relationship Id="rId339" Type="http://schemas.openxmlformats.org/officeDocument/2006/relationships/image" Target="../media/image1024.png"/><Relationship Id="rId490" Type="http://schemas.openxmlformats.org/officeDocument/2006/relationships/customXml" Target="../ink/ink1123.xml"/><Relationship Id="rId504" Type="http://schemas.openxmlformats.org/officeDocument/2006/relationships/customXml" Target="../ink/ink1130.xml"/><Relationship Id="rId546" Type="http://schemas.openxmlformats.org/officeDocument/2006/relationships/image" Target="../media/image1126.png"/><Relationship Id="rId78" Type="http://schemas.openxmlformats.org/officeDocument/2006/relationships/customXml" Target="../ink/ink916.xml"/><Relationship Id="rId101" Type="http://schemas.openxmlformats.org/officeDocument/2006/relationships/image" Target="../media/image905.png"/><Relationship Id="rId143" Type="http://schemas.openxmlformats.org/officeDocument/2006/relationships/image" Target="../media/image926.png"/><Relationship Id="rId185" Type="http://schemas.openxmlformats.org/officeDocument/2006/relationships/image" Target="../media/image947.png"/><Relationship Id="rId350" Type="http://schemas.openxmlformats.org/officeDocument/2006/relationships/customXml" Target="../ink/ink1052.xml"/><Relationship Id="rId406" Type="http://schemas.openxmlformats.org/officeDocument/2006/relationships/image" Target="../media/image1057.png"/><Relationship Id="rId9" Type="http://schemas.openxmlformats.org/officeDocument/2006/relationships/customXml" Target="../ink/ink881.xml"/><Relationship Id="rId210" Type="http://schemas.openxmlformats.org/officeDocument/2006/relationships/customXml" Target="../ink/ink982.xml"/><Relationship Id="rId392" Type="http://schemas.openxmlformats.org/officeDocument/2006/relationships/image" Target="../media/image1050.png"/><Relationship Id="rId448" Type="http://schemas.openxmlformats.org/officeDocument/2006/relationships/image" Target="../media/image1078.png"/><Relationship Id="rId252" Type="http://schemas.openxmlformats.org/officeDocument/2006/relationships/customXml" Target="../ink/ink1003.xml"/><Relationship Id="rId294" Type="http://schemas.openxmlformats.org/officeDocument/2006/relationships/customXml" Target="../ink/ink1024.xml"/><Relationship Id="rId308" Type="http://schemas.openxmlformats.org/officeDocument/2006/relationships/customXml" Target="../ink/ink1031.xml"/><Relationship Id="rId515" Type="http://schemas.openxmlformats.org/officeDocument/2006/relationships/image" Target="../media/image1111.png"/><Relationship Id="rId47" Type="http://schemas.openxmlformats.org/officeDocument/2006/relationships/image" Target="../media/image878.png"/><Relationship Id="rId89" Type="http://schemas.openxmlformats.org/officeDocument/2006/relationships/image" Target="../media/image899.png"/><Relationship Id="rId112" Type="http://schemas.openxmlformats.org/officeDocument/2006/relationships/customXml" Target="../ink/ink933.xml"/><Relationship Id="rId154" Type="http://schemas.openxmlformats.org/officeDocument/2006/relationships/customXml" Target="../ink/ink954.xml"/><Relationship Id="rId361" Type="http://schemas.openxmlformats.org/officeDocument/2006/relationships/customXml" Target="../ink/ink1058.xml"/><Relationship Id="rId196" Type="http://schemas.openxmlformats.org/officeDocument/2006/relationships/customXml" Target="../ink/ink975.xml"/><Relationship Id="rId417" Type="http://schemas.openxmlformats.org/officeDocument/2006/relationships/customXml" Target="../ink/ink1086.xml"/><Relationship Id="rId459" Type="http://schemas.openxmlformats.org/officeDocument/2006/relationships/customXml" Target="../ink/ink1107.xml"/><Relationship Id="rId16" Type="http://schemas.openxmlformats.org/officeDocument/2006/relationships/image" Target="../media/image863.png"/><Relationship Id="rId221" Type="http://schemas.openxmlformats.org/officeDocument/2006/relationships/image" Target="../media/image965.png"/><Relationship Id="rId263" Type="http://schemas.openxmlformats.org/officeDocument/2006/relationships/image" Target="../media/image986.png"/><Relationship Id="rId319" Type="http://schemas.openxmlformats.org/officeDocument/2006/relationships/image" Target="../media/image1014.png"/><Relationship Id="rId470" Type="http://schemas.openxmlformats.org/officeDocument/2006/relationships/image" Target="../media/image1089.png"/><Relationship Id="rId526" Type="http://schemas.openxmlformats.org/officeDocument/2006/relationships/image" Target="../media/image1116.png"/><Relationship Id="rId58" Type="http://schemas.openxmlformats.org/officeDocument/2006/relationships/customXml" Target="../ink/ink906.xml"/><Relationship Id="rId123" Type="http://schemas.openxmlformats.org/officeDocument/2006/relationships/image" Target="../media/image916.png"/><Relationship Id="rId330" Type="http://schemas.openxmlformats.org/officeDocument/2006/relationships/customXml" Target="../ink/ink1042.xml"/><Relationship Id="rId165" Type="http://schemas.openxmlformats.org/officeDocument/2006/relationships/image" Target="../media/image937.png"/><Relationship Id="rId372" Type="http://schemas.openxmlformats.org/officeDocument/2006/relationships/image" Target="../media/image1040.png"/><Relationship Id="rId428" Type="http://schemas.openxmlformats.org/officeDocument/2006/relationships/image" Target="../media/image1068.png"/><Relationship Id="rId232" Type="http://schemas.openxmlformats.org/officeDocument/2006/relationships/customXml" Target="../ink/ink993.xml"/><Relationship Id="rId274" Type="http://schemas.openxmlformats.org/officeDocument/2006/relationships/customXml" Target="../ink/ink1014.xml"/><Relationship Id="rId481" Type="http://schemas.openxmlformats.org/officeDocument/2006/relationships/image" Target="../media/image1094.png"/><Relationship Id="rId27" Type="http://schemas.openxmlformats.org/officeDocument/2006/relationships/image" Target="../media/image868.png"/><Relationship Id="rId69" Type="http://schemas.openxmlformats.org/officeDocument/2006/relationships/image" Target="../media/image889.png"/><Relationship Id="rId134" Type="http://schemas.openxmlformats.org/officeDocument/2006/relationships/customXml" Target="../ink/ink944.xml"/><Relationship Id="rId537" Type="http://schemas.openxmlformats.org/officeDocument/2006/relationships/customXml" Target="../ink/ink1147.xml"/><Relationship Id="rId80" Type="http://schemas.openxmlformats.org/officeDocument/2006/relationships/customXml" Target="../ink/ink917.xml"/><Relationship Id="rId176" Type="http://schemas.openxmlformats.org/officeDocument/2006/relationships/customXml" Target="../ink/ink965.xml"/><Relationship Id="rId341" Type="http://schemas.openxmlformats.org/officeDocument/2006/relationships/image" Target="../media/image1025.png"/><Relationship Id="rId383" Type="http://schemas.openxmlformats.org/officeDocument/2006/relationships/customXml" Target="../ink/ink1069.xml"/><Relationship Id="rId439" Type="http://schemas.openxmlformats.org/officeDocument/2006/relationships/customXml" Target="../ink/ink1097.xml"/><Relationship Id="rId201" Type="http://schemas.openxmlformats.org/officeDocument/2006/relationships/image" Target="../media/image955.png"/><Relationship Id="rId243" Type="http://schemas.openxmlformats.org/officeDocument/2006/relationships/image" Target="../media/image976.png"/><Relationship Id="rId285" Type="http://schemas.openxmlformats.org/officeDocument/2006/relationships/image" Target="../media/image997.png"/><Relationship Id="rId450" Type="http://schemas.openxmlformats.org/officeDocument/2006/relationships/image" Target="../media/image1079.png"/><Relationship Id="rId506" Type="http://schemas.openxmlformats.org/officeDocument/2006/relationships/customXml" Target="../ink/ink1131.xml"/><Relationship Id="rId38" Type="http://schemas.openxmlformats.org/officeDocument/2006/relationships/customXml" Target="../ink/ink896.xml"/><Relationship Id="rId103" Type="http://schemas.openxmlformats.org/officeDocument/2006/relationships/image" Target="../media/image906.png"/><Relationship Id="rId310" Type="http://schemas.openxmlformats.org/officeDocument/2006/relationships/customXml" Target="../ink/ink1032.xml"/><Relationship Id="rId492" Type="http://schemas.openxmlformats.org/officeDocument/2006/relationships/customXml" Target="../ink/ink1124.xml"/><Relationship Id="rId91" Type="http://schemas.openxmlformats.org/officeDocument/2006/relationships/image" Target="../media/image900.png"/><Relationship Id="rId145" Type="http://schemas.openxmlformats.org/officeDocument/2006/relationships/image" Target="../media/image927.png"/><Relationship Id="rId187" Type="http://schemas.openxmlformats.org/officeDocument/2006/relationships/image" Target="../media/image948.png"/><Relationship Id="rId352" Type="http://schemas.openxmlformats.org/officeDocument/2006/relationships/customXml" Target="../ink/ink1053.xml"/><Relationship Id="rId394" Type="http://schemas.openxmlformats.org/officeDocument/2006/relationships/image" Target="../media/image1051.png"/><Relationship Id="rId408" Type="http://schemas.openxmlformats.org/officeDocument/2006/relationships/image" Target="../media/image1058.png"/><Relationship Id="rId212" Type="http://schemas.openxmlformats.org/officeDocument/2006/relationships/customXml" Target="../ink/ink983.xml"/><Relationship Id="rId254" Type="http://schemas.openxmlformats.org/officeDocument/2006/relationships/customXml" Target="../ink/ink1004.xml"/><Relationship Id="rId49" Type="http://schemas.openxmlformats.org/officeDocument/2006/relationships/image" Target="../media/image879.png"/><Relationship Id="rId114" Type="http://schemas.openxmlformats.org/officeDocument/2006/relationships/customXml" Target="../ink/ink934.xml"/><Relationship Id="rId296" Type="http://schemas.openxmlformats.org/officeDocument/2006/relationships/customXml" Target="../ink/ink1025.xml"/><Relationship Id="rId461" Type="http://schemas.openxmlformats.org/officeDocument/2006/relationships/customXml" Target="../ink/ink1108.xml"/><Relationship Id="rId517" Type="http://schemas.openxmlformats.org/officeDocument/2006/relationships/customXml" Target="../ink/ink1137.xml"/><Relationship Id="rId60" Type="http://schemas.openxmlformats.org/officeDocument/2006/relationships/customXml" Target="../ink/ink907.xml"/><Relationship Id="rId156" Type="http://schemas.openxmlformats.org/officeDocument/2006/relationships/customXml" Target="../ink/ink955.xml"/><Relationship Id="rId198" Type="http://schemas.openxmlformats.org/officeDocument/2006/relationships/customXml" Target="../ink/ink976.xml"/><Relationship Id="rId321" Type="http://schemas.openxmlformats.org/officeDocument/2006/relationships/image" Target="../media/image1015.png"/><Relationship Id="rId363" Type="http://schemas.openxmlformats.org/officeDocument/2006/relationships/customXml" Target="../ink/ink1059.xml"/><Relationship Id="rId419" Type="http://schemas.openxmlformats.org/officeDocument/2006/relationships/customXml" Target="../ink/ink1087.xml"/><Relationship Id="rId223" Type="http://schemas.openxmlformats.org/officeDocument/2006/relationships/image" Target="../media/image966.png"/><Relationship Id="rId430" Type="http://schemas.openxmlformats.org/officeDocument/2006/relationships/image" Target="../media/image1069.png"/><Relationship Id="rId18" Type="http://schemas.openxmlformats.org/officeDocument/2006/relationships/customXml" Target="../ink/ink886.xml"/><Relationship Id="rId265" Type="http://schemas.openxmlformats.org/officeDocument/2006/relationships/image" Target="../media/image987.png"/><Relationship Id="rId472" Type="http://schemas.openxmlformats.org/officeDocument/2006/relationships/customXml" Target="../ink/ink1114.xml"/><Relationship Id="rId528" Type="http://schemas.openxmlformats.org/officeDocument/2006/relationships/image" Target="../media/image1117.png"/><Relationship Id="rId125" Type="http://schemas.openxmlformats.org/officeDocument/2006/relationships/image" Target="../media/image917.png"/><Relationship Id="rId167" Type="http://schemas.openxmlformats.org/officeDocument/2006/relationships/image" Target="../media/image938.png"/><Relationship Id="rId332" Type="http://schemas.openxmlformats.org/officeDocument/2006/relationships/customXml" Target="../ink/ink1043.xml"/><Relationship Id="rId374" Type="http://schemas.openxmlformats.org/officeDocument/2006/relationships/image" Target="../media/image1041.png"/><Relationship Id="rId71" Type="http://schemas.openxmlformats.org/officeDocument/2006/relationships/image" Target="../media/image890.png"/><Relationship Id="rId234" Type="http://schemas.openxmlformats.org/officeDocument/2006/relationships/customXml" Target="../ink/ink994.xml"/><Relationship Id="rId2" Type="http://schemas.openxmlformats.org/officeDocument/2006/relationships/image" Target="../media/image4.emf"/><Relationship Id="rId29" Type="http://schemas.openxmlformats.org/officeDocument/2006/relationships/image" Target="../media/image869.png"/><Relationship Id="rId276" Type="http://schemas.openxmlformats.org/officeDocument/2006/relationships/customXml" Target="../ink/ink1015.xml"/><Relationship Id="rId441" Type="http://schemas.openxmlformats.org/officeDocument/2006/relationships/customXml" Target="../ink/ink1098.xml"/><Relationship Id="rId483" Type="http://schemas.openxmlformats.org/officeDocument/2006/relationships/image" Target="../media/image1095.png"/><Relationship Id="rId539" Type="http://schemas.openxmlformats.org/officeDocument/2006/relationships/customXml" Target="../ink/ink1148.xml"/><Relationship Id="rId40" Type="http://schemas.openxmlformats.org/officeDocument/2006/relationships/customXml" Target="../ink/ink897.xml"/><Relationship Id="rId136" Type="http://schemas.openxmlformats.org/officeDocument/2006/relationships/customXml" Target="../ink/ink945.xml"/><Relationship Id="rId178" Type="http://schemas.openxmlformats.org/officeDocument/2006/relationships/customXml" Target="../ink/ink966.xml"/><Relationship Id="rId301" Type="http://schemas.openxmlformats.org/officeDocument/2006/relationships/image" Target="../media/image1005.png"/><Relationship Id="rId343" Type="http://schemas.openxmlformats.org/officeDocument/2006/relationships/image" Target="../media/image1026.png"/><Relationship Id="rId82" Type="http://schemas.openxmlformats.org/officeDocument/2006/relationships/customXml" Target="../ink/ink918.xml"/><Relationship Id="rId203" Type="http://schemas.openxmlformats.org/officeDocument/2006/relationships/image" Target="../media/image956.png"/><Relationship Id="rId385" Type="http://schemas.openxmlformats.org/officeDocument/2006/relationships/customXml" Target="../ink/ink1070.xml"/><Relationship Id="rId245" Type="http://schemas.openxmlformats.org/officeDocument/2006/relationships/image" Target="../media/image977.png"/><Relationship Id="rId287" Type="http://schemas.openxmlformats.org/officeDocument/2006/relationships/image" Target="../media/image998.png"/><Relationship Id="rId410" Type="http://schemas.openxmlformats.org/officeDocument/2006/relationships/image" Target="../media/image1059.png"/><Relationship Id="rId452" Type="http://schemas.openxmlformats.org/officeDocument/2006/relationships/image" Target="../media/image1080.png"/><Relationship Id="rId494" Type="http://schemas.openxmlformats.org/officeDocument/2006/relationships/customXml" Target="../ink/ink1125.xml"/><Relationship Id="rId508" Type="http://schemas.openxmlformats.org/officeDocument/2006/relationships/customXml" Target="../ink/ink1132.xml"/><Relationship Id="rId105" Type="http://schemas.openxmlformats.org/officeDocument/2006/relationships/image" Target="../media/image907.png"/><Relationship Id="rId147" Type="http://schemas.openxmlformats.org/officeDocument/2006/relationships/image" Target="../media/image928.png"/><Relationship Id="rId312" Type="http://schemas.openxmlformats.org/officeDocument/2006/relationships/customXml" Target="../ink/ink1033.xml"/><Relationship Id="rId354" Type="http://schemas.openxmlformats.org/officeDocument/2006/relationships/image" Target="../media/image1031.png"/><Relationship Id="rId51" Type="http://schemas.openxmlformats.org/officeDocument/2006/relationships/image" Target="../media/image880.png"/><Relationship Id="rId93" Type="http://schemas.openxmlformats.org/officeDocument/2006/relationships/image" Target="../media/image901.png"/><Relationship Id="rId189" Type="http://schemas.openxmlformats.org/officeDocument/2006/relationships/image" Target="../media/image949.png"/><Relationship Id="rId396" Type="http://schemas.openxmlformats.org/officeDocument/2006/relationships/image" Target="../media/image1052.png"/><Relationship Id="rId214" Type="http://schemas.openxmlformats.org/officeDocument/2006/relationships/customXml" Target="../ink/ink984.xml"/><Relationship Id="rId256" Type="http://schemas.openxmlformats.org/officeDocument/2006/relationships/customXml" Target="../ink/ink1005.xml"/><Relationship Id="rId298" Type="http://schemas.openxmlformats.org/officeDocument/2006/relationships/customXml" Target="../ink/ink1026.xml"/><Relationship Id="rId421" Type="http://schemas.openxmlformats.org/officeDocument/2006/relationships/customXml" Target="../ink/ink1088.xml"/><Relationship Id="rId463" Type="http://schemas.openxmlformats.org/officeDocument/2006/relationships/customXml" Target="../ink/ink1109.xml"/><Relationship Id="rId519" Type="http://schemas.openxmlformats.org/officeDocument/2006/relationships/customXml" Target="../ink/ink1138.xml"/><Relationship Id="rId116" Type="http://schemas.openxmlformats.org/officeDocument/2006/relationships/customXml" Target="../ink/ink935.xml"/><Relationship Id="rId158" Type="http://schemas.openxmlformats.org/officeDocument/2006/relationships/customXml" Target="../ink/ink956.xml"/><Relationship Id="rId323" Type="http://schemas.openxmlformats.org/officeDocument/2006/relationships/image" Target="../media/image1016.png"/><Relationship Id="rId530" Type="http://schemas.openxmlformats.org/officeDocument/2006/relationships/image" Target="../media/image1118.png"/><Relationship Id="rId20" Type="http://schemas.openxmlformats.org/officeDocument/2006/relationships/customXml" Target="../ink/ink887.xml"/><Relationship Id="rId62" Type="http://schemas.openxmlformats.org/officeDocument/2006/relationships/customXml" Target="../ink/ink908.xml"/><Relationship Id="rId365" Type="http://schemas.openxmlformats.org/officeDocument/2006/relationships/customXml" Target="../ink/ink1060.xml"/><Relationship Id="rId225" Type="http://schemas.openxmlformats.org/officeDocument/2006/relationships/image" Target="../media/image967.png"/><Relationship Id="rId267" Type="http://schemas.openxmlformats.org/officeDocument/2006/relationships/image" Target="../media/image988.png"/><Relationship Id="rId432" Type="http://schemas.openxmlformats.org/officeDocument/2006/relationships/image" Target="../media/image1070.png"/><Relationship Id="rId474" Type="http://schemas.openxmlformats.org/officeDocument/2006/relationships/customXml" Target="../ink/ink1115.xml"/><Relationship Id="rId127" Type="http://schemas.openxmlformats.org/officeDocument/2006/relationships/image" Target="../media/image918.png"/><Relationship Id="rId31" Type="http://schemas.openxmlformats.org/officeDocument/2006/relationships/image" Target="../media/image870.png"/><Relationship Id="rId73" Type="http://schemas.openxmlformats.org/officeDocument/2006/relationships/image" Target="../media/image891.png"/><Relationship Id="rId169" Type="http://schemas.openxmlformats.org/officeDocument/2006/relationships/image" Target="../media/image939.png"/><Relationship Id="rId334" Type="http://schemas.openxmlformats.org/officeDocument/2006/relationships/customXml" Target="../ink/ink1044.xml"/><Relationship Id="rId376" Type="http://schemas.openxmlformats.org/officeDocument/2006/relationships/image" Target="../media/image1042.png"/><Relationship Id="rId541" Type="http://schemas.openxmlformats.org/officeDocument/2006/relationships/customXml" Target="../ink/ink1149.xml"/><Relationship Id="rId4" Type="http://schemas.openxmlformats.org/officeDocument/2006/relationships/image" Target="../media/image858.png"/><Relationship Id="rId180" Type="http://schemas.openxmlformats.org/officeDocument/2006/relationships/customXml" Target="../ink/ink967.xml"/><Relationship Id="rId236" Type="http://schemas.openxmlformats.org/officeDocument/2006/relationships/customXml" Target="../ink/ink995.xml"/><Relationship Id="rId278" Type="http://schemas.openxmlformats.org/officeDocument/2006/relationships/customXml" Target="../ink/ink1016.xml"/><Relationship Id="rId401" Type="http://schemas.openxmlformats.org/officeDocument/2006/relationships/customXml" Target="../ink/ink1078.xml"/><Relationship Id="rId443" Type="http://schemas.openxmlformats.org/officeDocument/2006/relationships/customXml" Target="../ink/ink1099.xml"/><Relationship Id="rId303" Type="http://schemas.openxmlformats.org/officeDocument/2006/relationships/image" Target="../media/image1006.png"/><Relationship Id="rId485" Type="http://schemas.openxmlformats.org/officeDocument/2006/relationships/image" Target="../media/image1096.png"/><Relationship Id="rId42" Type="http://schemas.openxmlformats.org/officeDocument/2006/relationships/customXml" Target="../ink/ink898.xml"/><Relationship Id="rId84" Type="http://schemas.openxmlformats.org/officeDocument/2006/relationships/customXml" Target="../ink/ink919.xml"/><Relationship Id="rId138" Type="http://schemas.openxmlformats.org/officeDocument/2006/relationships/customXml" Target="../ink/ink946.xml"/><Relationship Id="rId345" Type="http://schemas.openxmlformats.org/officeDocument/2006/relationships/image" Target="../media/image1027.png"/><Relationship Id="rId387" Type="http://schemas.openxmlformats.org/officeDocument/2006/relationships/customXml" Target="../ink/ink1071.xml"/><Relationship Id="rId510" Type="http://schemas.openxmlformats.org/officeDocument/2006/relationships/customXml" Target="../ink/ink1133.xml"/><Relationship Id="rId191" Type="http://schemas.openxmlformats.org/officeDocument/2006/relationships/image" Target="../media/image950.png"/><Relationship Id="rId205" Type="http://schemas.openxmlformats.org/officeDocument/2006/relationships/image" Target="../media/image957.png"/><Relationship Id="rId247" Type="http://schemas.openxmlformats.org/officeDocument/2006/relationships/image" Target="../media/image978.png"/><Relationship Id="rId412" Type="http://schemas.openxmlformats.org/officeDocument/2006/relationships/image" Target="../media/image1060.png"/><Relationship Id="rId107" Type="http://schemas.openxmlformats.org/officeDocument/2006/relationships/image" Target="../media/image908.png"/><Relationship Id="rId289" Type="http://schemas.openxmlformats.org/officeDocument/2006/relationships/image" Target="../media/image999.png"/><Relationship Id="rId454" Type="http://schemas.openxmlformats.org/officeDocument/2006/relationships/image" Target="../media/image1081.png"/><Relationship Id="rId496" Type="http://schemas.openxmlformats.org/officeDocument/2006/relationships/customXml" Target="../ink/ink1126.xml"/><Relationship Id="rId11" Type="http://schemas.openxmlformats.org/officeDocument/2006/relationships/customXml" Target="../ink/ink882.xml"/><Relationship Id="rId53" Type="http://schemas.openxmlformats.org/officeDocument/2006/relationships/image" Target="../media/image881.png"/><Relationship Id="rId149" Type="http://schemas.openxmlformats.org/officeDocument/2006/relationships/image" Target="../media/image929.png"/><Relationship Id="rId314" Type="http://schemas.openxmlformats.org/officeDocument/2006/relationships/customXml" Target="../ink/ink1034.xml"/><Relationship Id="rId356" Type="http://schemas.openxmlformats.org/officeDocument/2006/relationships/image" Target="../media/image1032.png"/><Relationship Id="rId398" Type="http://schemas.openxmlformats.org/officeDocument/2006/relationships/image" Target="../media/image1053.png"/><Relationship Id="rId521" Type="http://schemas.openxmlformats.org/officeDocument/2006/relationships/customXml" Target="../ink/ink1139.xml"/><Relationship Id="rId95" Type="http://schemas.openxmlformats.org/officeDocument/2006/relationships/image" Target="../media/image902.png"/><Relationship Id="rId160" Type="http://schemas.openxmlformats.org/officeDocument/2006/relationships/customXml" Target="../ink/ink957.xml"/><Relationship Id="rId216" Type="http://schemas.openxmlformats.org/officeDocument/2006/relationships/customXml" Target="../ink/ink985.xml"/><Relationship Id="rId423" Type="http://schemas.openxmlformats.org/officeDocument/2006/relationships/customXml" Target="../ink/ink1089.xml"/><Relationship Id="rId258" Type="http://schemas.openxmlformats.org/officeDocument/2006/relationships/customXml" Target="../ink/ink1006.xml"/><Relationship Id="rId465" Type="http://schemas.openxmlformats.org/officeDocument/2006/relationships/customXml" Target="../ink/ink1110.xml"/><Relationship Id="rId22" Type="http://schemas.openxmlformats.org/officeDocument/2006/relationships/customXml" Target="../ink/ink888.xml"/><Relationship Id="rId64" Type="http://schemas.openxmlformats.org/officeDocument/2006/relationships/customXml" Target="../ink/ink909.xml"/><Relationship Id="rId118" Type="http://schemas.openxmlformats.org/officeDocument/2006/relationships/customXml" Target="../ink/ink936.xml"/><Relationship Id="rId325" Type="http://schemas.openxmlformats.org/officeDocument/2006/relationships/image" Target="../media/image1017.png"/><Relationship Id="rId367" Type="http://schemas.openxmlformats.org/officeDocument/2006/relationships/customXml" Target="../ink/ink1061.xml"/><Relationship Id="rId532" Type="http://schemas.openxmlformats.org/officeDocument/2006/relationships/image" Target="../media/image1119.png"/><Relationship Id="rId171" Type="http://schemas.openxmlformats.org/officeDocument/2006/relationships/image" Target="../media/image940.png"/><Relationship Id="rId227" Type="http://schemas.openxmlformats.org/officeDocument/2006/relationships/image" Target="../media/image968.png"/><Relationship Id="rId269" Type="http://schemas.openxmlformats.org/officeDocument/2006/relationships/image" Target="../media/image989.png"/><Relationship Id="rId434" Type="http://schemas.openxmlformats.org/officeDocument/2006/relationships/image" Target="../media/image1071.png"/><Relationship Id="rId476" Type="http://schemas.openxmlformats.org/officeDocument/2006/relationships/customXml" Target="../ink/ink1116.xml"/><Relationship Id="rId33" Type="http://schemas.openxmlformats.org/officeDocument/2006/relationships/image" Target="../media/image871.png"/><Relationship Id="rId129" Type="http://schemas.openxmlformats.org/officeDocument/2006/relationships/image" Target="../media/image919.png"/><Relationship Id="rId280" Type="http://schemas.openxmlformats.org/officeDocument/2006/relationships/customXml" Target="../ink/ink1017.xml"/><Relationship Id="rId336" Type="http://schemas.openxmlformats.org/officeDocument/2006/relationships/customXml" Target="../ink/ink1045.xml"/><Relationship Id="rId501" Type="http://schemas.openxmlformats.org/officeDocument/2006/relationships/image" Target="../media/image1104.png"/><Relationship Id="rId543" Type="http://schemas.openxmlformats.org/officeDocument/2006/relationships/customXml" Target="../ink/ink1150.xml"/><Relationship Id="rId75" Type="http://schemas.openxmlformats.org/officeDocument/2006/relationships/image" Target="../media/image892.png"/><Relationship Id="rId140" Type="http://schemas.openxmlformats.org/officeDocument/2006/relationships/customXml" Target="../ink/ink947.xml"/><Relationship Id="rId182" Type="http://schemas.openxmlformats.org/officeDocument/2006/relationships/customXml" Target="../ink/ink968.xml"/><Relationship Id="rId378" Type="http://schemas.openxmlformats.org/officeDocument/2006/relationships/image" Target="../media/image1043.png"/><Relationship Id="rId403" Type="http://schemas.openxmlformats.org/officeDocument/2006/relationships/customXml" Target="../ink/ink1079.xml"/><Relationship Id="rId6" Type="http://schemas.openxmlformats.org/officeDocument/2006/relationships/image" Target="../media/image859.png"/><Relationship Id="rId238" Type="http://schemas.openxmlformats.org/officeDocument/2006/relationships/customXml" Target="../ink/ink996.xml"/><Relationship Id="rId445" Type="http://schemas.openxmlformats.org/officeDocument/2006/relationships/customXml" Target="../ink/ink1100.xml"/><Relationship Id="rId487" Type="http://schemas.openxmlformats.org/officeDocument/2006/relationships/image" Target="../media/image1097.png"/><Relationship Id="rId291" Type="http://schemas.openxmlformats.org/officeDocument/2006/relationships/image" Target="../media/image1000.png"/><Relationship Id="rId305" Type="http://schemas.openxmlformats.org/officeDocument/2006/relationships/image" Target="../media/image1007.png"/><Relationship Id="rId347" Type="http://schemas.openxmlformats.org/officeDocument/2006/relationships/image" Target="../media/image1028.png"/><Relationship Id="rId512" Type="http://schemas.openxmlformats.org/officeDocument/2006/relationships/customXml" Target="../ink/ink1134.xml"/><Relationship Id="rId44" Type="http://schemas.openxmlformats.org/officeDocument/2006/relationships/customXml" Target="../ink/ink899.xml"/><Relationship Id="rId86" Type="http://schemas.openxmlformats.org/officeDocument/2006/relationships/customXml" Target="../ink/ink920.xml"/><Relationship Id="rId151" Type="http://schemas.openxmlformats.org/officeDocument/2006/relationships/image" Target="../media/image930.png"/><Relationship Id="rId389" Type="http://schemas.openxmlformats.org/officeDocument/2006/relationships/customXml" Target="../ink/ink1072.xml"/><Relationship Id="rId193" Type="http://schemas.openxmlformats.org/officeDocument/2006/relationships/image" Target="../media/image951.png"/><Relationship Id="rId207" Type="http://schemas.openxmlformats.org/officeDocument/2006/relationships/image" Target="../media/image958.png"/><Relationship Id="rId249" Type="http://schemas.openxmlformats.org/officeDocument/2006/relationships/image" Target="../media/image979.png"/><Relationship Id="rId414" Type="http://schemas.openxmlformats.org/officeDocument/2006/relationships/image" Target="../media/image1061.png"/><Relationship Id="rId456" Type="http://schemas.openxmlformats.org/officeDocument/2006/relationships/image" Target="../media/image1082.png"/><Relationship Id="rId498" Type="http://schemas.openxmlformats.org/officeDocument/2006/relationships/customXml" Target="../ink/ink1127.xml"/><Relationship Id="rId13" Type="http://schemas.openxmlformats.org/officeDocument/2006/relationships/customXml" Target="../ink/ink883.xml"/><Relationship Id="rId109" Type="http://schemas.openxmlformats.org/officeDocument/2006/relationships/image" Target="../media/image909.png"/><Relationship Id="rId260" Type="http://schemas.openxmlformats.org/officeDocument/2006/relationships/customXml" Target="../ink/ink1007.xml"/><Relationship Id="rId316" Type="http://schemas.openxmlformats.org/officeDocument/2006/relationships/customXml" Target="../ink/ink1035.xml"/><Relationship Id="rId523" Type="http://schemas.openxmlformats.org/officeDocument/2006/relationships/customXml" Target="../ink/ink1140.xml"/><Relationship Id="rId55" Type="http://schemas.openxmlformats.org/officeDocument/2006/relationships/image" Target="../media/image882.png"/><Relationship Id="rId97" Type="http://schemas.openxmlformats.org/officeDocument/2006/relationships/image" Target="../media/image903.png"/><Relationship Id="rId120" Type="http://schemas.openxmlformats.org/officeDocument/2006/relationships/customXml" Target="../ink/ink937.xml"/><Relationship Id="rId358" Type="http://schemas.openxmlformats.org/officeDocument/2006/relationships/image" Target="../media/image1033.png"/><Relationship Id="rId162" Type="http://schemas.openxmlformats.org/officeDocument/2006/relationships/customXml" Target="../ink/ink958.xml"/><Relationship Id="rId218" Type="http://schemas.openxmlformats.org/officeDocument/2006/relationships/customXml" Target="../ink/ink986.xml"/><Relationship Id="rId425" Type="http://schemas.openxmlformats.org/officeDocument/2006/relationships/customXml" Target="../ink/ink1090.xml"/><Relationship Id="rId467" Type="http://schemas.openxmlformats.org/officeDocument/2006/relationships/customXml" Target="../ink/ink1111.xml"/><Relationship Id="rId271" Type="http://schemas.openxmlformats.org/officeDocument/2006/relationships/image" Target="../media/image990.png"/><Relationship Id="rId24" Type="http://schemas.openxmlformats.org/officeDocument/2006/relationships/customXml" Target="../ink/ink889.xml"/><Relationship Id="rId66" Type="http://schemas.openxmlformats.org/officeDocument/2006/relationships/customXml" Target="../ink/ink910.xml"/><Relationship Id="rId131" Type="http://schemas.openxmlformats.org/officeDocument/2006/relationships/image" Target="../media/image920.png"/><Relationship Id="rId327" Type="http://schemas.openxmlformats.org/officeDocument/2006/relationships/image" Target="../media/image1018.png"/><Relationship Id="rId369" Type="http://schemas.openxmlformats.org/officeDocument/2006/relationships/customXml" Target="../ink/ink1062.xml"/><Relationship Id="rId534" Type="http://schemas.openxmlformats.org/officeDocument/2006/relationships/image" Target="../media/image1120.png"/><Relationship Id="rId173" Type="http://schemas.openxmlformats.org/officeDocument/2006/relationships/image" Target="../media/image941.png"/><Relationship Id="rId229" Type="http://schemas.openxmlformats.org/officeDocument/2006/relationships/image" Target="../media/image969.png"/><Relationship Id="rId380" Type="http://schemas.openxmlformats.org/officeDocument/2006/relationships/image" Target="../media/image1044.png"/><Relationship Id="rId436" Type="http://schemas.openxmlformats.org/officeDocument/2006/relationships/image" Target="../media/image1072.png"/><Relationship Id="rId240" Type="http://schemas.openxmlformats.org/officeDocument/2006/relationships/customXml" Target="../ink/ink997.xml"/><Relationship Id="rId478" Type="http://schemas.openxmlformats.org/officeDocument/2006/relationships/customXml" Target="../ink/ink1117.xml"/><Relationship Id="rId35" Type="http://schemas.openxmlformats.org/officeDocument/2006/relationships/image" Target="../media/image872.png"/><Relationship Id="rId77" Type="http://schemas.openxmlformats.org/officeDocument/2006/relationships/image" Target="../media/image893.png"/><Relationship Id="rId100" Type="http://schemas.openxmlformats.org/officeDocument/2006/relationships/customXml" Target="../ink/ink927.xml"/><Relationship Id="rId282" Type="http://schemas.openxmlformats.org/officeDocument/2006/relationships/customXml" Target="../ink/ink1018.xml"/><Relationship Id="rId338" Type="http://schemas.openxmlformats.org/officeDocument/2006/relationships/customXml" Target="../ink/ink1046.xml"/><Relationship Id="rId503" Type="http://schemas.openxmlformats.org/officeDocument/2006/relationships/image" Target="../media/image1105.png"/><Relationship Id="rId545" Type="http://schemas.openxmlformats.org/officeDocument/2006/relationships/customXml" Target="../ink/ink1151.xml"/><Relationship Id="rId8" Type="http://schemas.openxmlformats.org/officeDocument/2006/relationships/image" Target="../media/image642.png"/><Relationship Id="rId142" Type="http://schemas.openxmlformats.org/officeDocument/2006/relationships/customXml" Target="../ink/ink948.xml"/><Relationship Id="rId184" Type="http://schemas.openxmlformats.org/officeDocument/2006/relationships/customXml" Target="../ink/ink969.xml"/><Relationship Id="rId391" Type="http://schemas.openxmlformats.org/officeDocument/2006/relationships/customXml" Target="../ink/ink1073.xml"/><Relationship Id="rId405" Type="http://schemas.openxmlformats.org/officeDocument/2006/relationships/customXml" Target="../ink/ink1080.xml"/><Relationship Id="rId447" Type="http://schemas.openxmlformats.org/officeDocument/2006/relationships/customXml" Target="../ink/ink1101.xml"/><Relationship Id="rId251" Type="http://schemas.openxmlformats.org/officeDocument/2006/relationships/image" Target="../media/image980.png"/><Relationship Id="rId489" Type="http://schemas.openxmlformats.org/officeDocument/2006/relationships/image" Target="../media/image1098.png"/><Relationship Id="rId46" Type="http://schemas.openxmlformats.org/officeDocument/2006/relationships/customXml" Target="../ink/ink900.xml"/><Relationship Id="rId293" Type="http://schemas.openxmlformats.org/officeDocument/2006/relationships/image" Target="../media/image1001.png"/><Relationship Id="rId307" Type="http://schemas.openxmlformats.org/officeDocument/2006/relationships/image" Target="../media/image1008.png"/><Relationship Id="rId349" Type="http://schemas.openxmlformats.org/officeDocument/2006/relationships/image" Target="../media/image1029.png"/><Relationship Id="rId514" Type="http://schemas.openxmlformats.org/officeDocument/2006/relationships/customXml" Target="../ink/ink1135.xml"/><Relationship Id="rId88" Type="http://schemas.openxmlformats.org/officeDocument/2006/relationships/customXml" Target="../ink/ink921.xml"/><Relationship Id="rId111" Type="http://schemas.openxmlformats.org/officeDocument/2006/relationships/image" Target="../media/image910.png"/><Relationship Id="rId153" Type="http://schemas.openxmlformats.org/officeDocument/2006/relationships/image" Target="../media/image931.png"/><Relationship Id="rId195" Type="http://schemas.openxmlformats.org/officeDocument/2006/relationships/image" Target="../media/image952.png"/><Relationship Id="rId209" Type="http://schemas.openxmlformats.org/officeDocument/2006/relationships/image" Target="../media/image959.png"/><Relationship Id="rId360" Type="http://schemas.openxmlformats.org/officeDocument/2006/relationships/image" Target="../media/image1034.png"/><Relationship Id="rId416" Type="http://schemas.openxmlformats.org/officeDocument/2006/relationships/image" Target="../media/image1062.png"/><Relationship Id="rId220" Type="http://schemas.openxmlformats.org/officeDocument/2006/relationships/customXml" Target="../ink/ink987.xml"/><Relationship Id="rId458" Type="http://schemas.openxmlformats.org/officeDocument/2006/relationships/image" Target="../media/image1083.png"/><Relationship Id="rId15" Type="http://schemas.openxmlformats.org/officeDocument/2006/relationships/customXml" Target="../ink/ink884.xml"/><Relationship Id="rId57" Type="http://schemas.openxmlformats.org/officeDocument/2006/relationships/image" Target="../media/image883.png"/><Relationship Id="rId262" Type="http://schemas.openxmlformats.org/officeDocument/2006/relationships/customXml" Target="../ink/ink1008.xml"/><Relationship Id="rId318" Type="http://schemas.openxmlformats.org/officeDocument/2006/relationships/customXml" Target="../ink/ink1036.xml"/><Relationship Id="rId525" Type="http://schemas.openxmlformats.org/officeDocument/2006/relationships/customXml" Target="../ink/ink1141.xml"/><Relationship Id="rId99" Type="http://schemas.openxmlformats.org/officeDocument/2006/relationships/image" Target="../media/image904.png"/><Relationship Id="rId122" Type="http://schemas.openxmlformats.org/officeDocument/2006/relationships/customXml" Target="../ink/ink938.xml"/><Relationship Id="rId164" Type="http://schemas.openxmlformats.org/officeDocument/2006/relationships/customXml" Target="../ink/ink959.xml"/><Relationship Id="rId371" Type="http://schemas.openxmlformats.org/officeDocument/2006/relationships/customXml" Target="../ink/ink1063.xml"/><Relationship Id="rId427" Type="http://schemas.openxmlformats.org/officeDocument/2006/relationships/customXml" Target="../ink/ink1091.xml"/><Relationship Id="rId469" Type="http://schemas.openxmlformats.org/officeDocument/2006/relationships/customXml" Target="../ink/ink1112.xml"/><Relationship Id="rId26" Type="http://schemas.openxmlformats.org/officeDocument/2006/relationships/customXml" Target="../ink/ink890.xml"/><Relationship Id="rId231" Type="http://schemas.openxmlformats.org/officeDocument/2006/relationships/image" Target="../media/image970.png"/><Relationship Id="rId273" Type="http://schemas.openxmlformats.org/officeDocument/2006/relationships/image" Target="../media/image991.png"/><Relationship Id="rId329" Type="http://schemas.openxmlformats.org/officeDocument/2006/relationships/image" Target="../media/image1019.png"/><Relationship Id="rId480" Type="http://schemas.openxmlformats.org/officeDocument/2006/relationships/customXml" Target="../ink/ink1118.xml"/><Relationship Id="rId536" Type="http://schemas.openxmlformats.org/officeDocument/2006/relationships/image" Target="../media/image1121.png"/><Relationship Id="rId68" Type="http://schemas.openxmlformats.org/officeDocument/2006/relationships/customXml" Target="../ink/ink911.xml"/><Relationship Id="rId133" Type="http://schemas.openxmlformats.org/officeDocument/2006/relationships/image" Target="../media/image921.png"/><Relationship Id="rId175" Type="http://schemas.openxmlformats.org/officeDocument/2006/relationships/image" Target="../media/image942.png"/><Relationship Id="rId340" Type="http://schemas.openxmlformats.org/officeDocument/2006/relationships/customXml" Target="../ink/ink1047.xml"/><Relationship Id="rId200" Type="http://schemas.openxmlformats.org/officeDocument/2006/relationships/customXml" Target="../ink/ink977.xml"/><Relationship Id="rId382" Type="http://schemas.openxmlformats.org/officeDocument/2006/relationships/image" Target="../media/image1045.png"/><Relationship Id="rId438" Type="http://schemas.openxmlformats.org/officeDocument/2006/relationships/image" Target="../media/image1073.png"/><Relationship Id="rId242" Type="http://schemas.openxmlformats.org/officeDocument/2006/relationships/customXml" Target="../ink/ink998.xml"/><Relationship Id="rId284" Type="http://schemas.openxmlformats.org/officeDocument/2006/relationships/customXml" Target="../ink/ink1019.xml"/><Relationship Id="rId491" Type="http://schemas.openxmlformats.org/officeDocument/2006/relationships/image" Target="../media/image1099.png"/><Relationship Id="rId505" Type="http://schemas.openxmlformats.org/officeDocument/2006/relationships/image" Target="../media/image1106.png"/><Relationship Id="rId37" Type="http://schemas.openxmlformats.org/officeDocument/2006/relationships/image" Target="../media/image873.png"/><Relationship Id="rId79" Type="http://schemas.openxmlformats.org/officeDocument/2006/relationships/image" Target="../media/image894.png"/><Relationship Id="rId102" Type="http://schemas.openxmlformats.org/officeDocument/2006/relationships/customXml" Target="../ink/ink928.xml"/><Relationship Id="rId144" Type="http://schemas.openxmlformats.org/officeDocument/2006/relationships/customXml" Target="../ink/ink949.xml"/><Relationship Id="rId90" Type="http://schemas.openxmlformats.org/officeDocument/2006/relationships/customXml" Target="../ink/ink922.xml"/><Relationship Id="rId186" Type="http://schemas.openxmlformats.org/officeDocument/2006/relationships/customXml" Target="../ink/ink970.xml"/><Relationship Id="rId351" Type="http://schemas.openxmlformats.org/officeDocument/2006/relationships/image" Target="../media/image1030.png"/><Relationship Id="rId393" Type="http://schemas.openxmlformats.org/officeDocument/2006/relationships/customXml" Target="../ink/ink1074.xml"/><Relationship Id="rId407" Type="http://schemas.openxmlformats.org/officeDocument/2006/relationships/customXml" Target="../ink/ink1081.xml"/><Relationship Id="rId449" Type="http://schemas.openxmlformats.org/officeDocument/2006/relationships/customXml" Target="../ink/ink1102.xml"/><Relationship Id="rId211" Type="http://schemas.openxmlformats.org/officeDocument/2006/relationships/image" Target="../media/image960.png"/><Relationship Id="rId253" Type="http://schemas.openxmlformats.org/officeDocument/2006/relationships/image" Target="../media/image981.png"/><Relationship Id="rId295" Type="http://schemas.openxmlformats.org/officeDocument/2006/relationships/image" Target="../media/image1002.png"/><Relationship Id="rId309" Type="http://schemas.openxmlformats.org/officeDocument/2006/relationships/image" Target="../media/image1009.png"/><Relationship Id="rId460" Type="http://schemas.openxmlformats.org/officeDocument/2006/relationships/image" Target="../media/image1084.png"/><Relationship Id="rId516" Type="http://schemas.openxmlformats.org/officeDocument/2006/relationships/customXml" Target="../ink/ink1136.xml"/><Relationship Id="rId48" Type="http://schemas.openxmlformats.org/officeDocument/2006/relationships/customXml" Target="../ink/ink901.xml"/><Relationship Id="rId113" Type="http://schemas.openxmlformats.org/officeDocument/2006/relationships/image" Target="../media/image911.png"/><Relationship Id="rId320" Type="http://schemas.openxmlformats.org/officeDocument/2006/relationships/customXml" Target="../ink/ink1037.xml"/><Relationship Id="rId155" Type="http://schemas.openxmlformats.org/officeDocument/2006/relationships/image" Target="../media/image932.png"/><Relationship Id="rId197" Type="http://schemas.openxmlformats.org/officeDocument/2006/relationships/image" Target="../media/image953.png"/><Relationship Id="rId362" Type="http://schemas.openxmlformats.org/officeDocument/2006/relationships/image" Target="../media/image1035.png"/><Relationship Id="rId418" Type="http://schemas.openxmlformats.org/officeDocument/2006/relationships/image" Target="../media/image1063.png"/><Relationship Id="rId222" Type="http://schemas.openxmlformats.org/officeDocument/2006/relationships/customXml" Target="../ink/ink988.xml"/><Relationship Id="rId264" Type="http://schemas.openxmlformats.org/officeDocument/2006/relationships/customXml" Target="../ink/ink1009.xml"/><Relationship Id="rId471" Type="http://schemas.openxmlformats.org/officeDocument/2006/relationships/customXml" Target="../ink/ink1113.xml"/><Relationship Id="rId17" Type="http://schemas.openxmlformats.org/officeDocument/2006/relationships/customXml" Target="../ink/ink885.xml"/><Relationship Id="rId59" Type="http://schemas.openxmlformats.org/officeDocument/2006/relationships/image" Target="../media/image884.png"/><Relationship Id="rId124" Type="http://schemas.openxmlformats.org/officeDocument/2006/relationships/customXml" Target="../ink/ink939.xml"/><Relationship Id="rId527" Type="http://schemas.openxmlformats.org/officeDocument/2006/relationships/customXml" Target="../ink/ink1142.xml"/><Relationship Id="rId70" Type="http://schemas.openxmlformats.org/officeDocument/2006/relationships/customXml" Target="../ink/ink912.xml"/><Relationship Id="rId166" Type="http://schemas.openxmlformats.org/officeDocument/2006/relationships/customXml" Target="../ink/ink960.xml"/><Relationship Id="rId331" Type="http://schemas.openxmlformats.org/officeDocument/2006/relationships/image" Target="../media/image1020.png"/><Relationship Id="rId373" Type="http://schemas.openxmlformats.org/officeDocument/2006/relationships/customXml" Target="../ink/ink1064.xml"/><Relationship Id="rId429" Type="http://schemas.openxmlformats.org/officeDocument/2006/relationships/customXml" Target="../ink/ink109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71.png"/><Relationship Id="rId440" Type="http://schemas.openxmlformats.org/officeDocument/2006/relationships/image" Target="../media/image1074.png"/><Relationship Id="rId28" Type="http://schemas.openxmlformats.org/officeDocument/2006/relationships/customXml" Target="../ink/ink891.xml"/><Relationship Id="rId275" Type="http://schemas.openxmlformats.org/officeDocument/2006/relationships/image" Target="../media/image992.png"/><Relationship Id="rId300" Type="http://schemas.openxmlformats.org/officeDocument/2006/relationships/customXml" Target="../ink/ink1027.xml"/><Relationship Id="rId482" Type="http://schemas.openxmlformats.org/officeDocument/2006/relationships/customXml" Target="../ink/ink1119.xml"/><Relationship Id="rId538" Type="http://schemas.openxmlformats.org/officeDocument/2006/relationships/image" Target="../media/image1122.png"/><Relationship Id="rId81" Type="http://schemas.openxmlformats.org/officeDocument/2006/relationships/image" Target="../media/image895.png"/><Relationship Id="rId135" Type="http://schemas.openxmlformats.org/officeDocument/2006/relationships/image" Target="../media/image922.png"/><Relationship Id="rId177" Type="http://schemas.openxmlformats.org/officeDocument/2006/relationships/image" Target="../media/image943.png"/><Relationship Id="rId342" Type="http://schemas.openxmlformats.org/officeDocument/2006/relationships/customXml" Target="../ink/ink1048.xml"/><Relationship Id="rId384" Type="http://schemas.openxmlformats.org/officeDocument/2006/relationships/image" Target="../media/image1046.png"/><Relationship Id="rId202" Type="http://schemas.openxmlformats.org/officeDocument/2006/relationships/customXml" Target="../ink/ink978.xml"/><Relationship Id="rId244" Type="http://schemas.openxmlformats.org/officeDocument/2006/relationships/customXml" Target="../ink/ink999.xml"/><Relationship Id="rId39" Type="http://schemas.openxmlformats.org/officeDocument/2006/relationships/image" Target="../media/image874.png"/><Relationship Id="rId286" Type="http://schemas.openxmlformats.org/officeDocument/2006/relationships/customXml" Target="../ink/ink1020.xml"/><Relationship Id="rId451" Type="http://schemas.openxmlformats.org/officeDocument/2006/relationships/customXml" Target="../ink/ink1103.xml"/><Relationship Id="rId493" Type="http://schemas.openxmlformats.org/officeDocument/2006/relationships/image" Target="../media/image1100.png"/><Relationship Id="rId507" Type="http://schemas.openxmlformats.org/officeDocument/2006/relationships/image" Target="../media/image1107.png"/><Relationship Id="rId50" Type="http://schemas.openxmlformats.org/officeDocument/2006/relationships/customXml" Target="../ink/ink902.xml"/><Relationship Id="rId104" Type="http://schemas.openxmlformats.org/officeDocument/2006/relationships/customXml" Target="../ink/ink929.xml"/><Relationship Id="rId146" Type="http://schemas.openxmlformats.org/officeDocument/2006/relationships/customXml" Target="../ink/ink950.xml"/><Relationship Id="rId188" Type="http://schemas.openxmlformats.org/officeDocument/2006/relationships/customXml" Target="../ink/ink971.xml"/><Relationship Id="rId311" Type="http://schemas.openxmlformats.org/officeDocument/2006/relationships/image" Target="../media/image1010.png"/><Relationship Id="rId353" Type="http://schemas.openxmlformats.org/officeDocument/2006/relationships/customXml" Target="../ink/ink1054.xml"/><Relationship Id="rId395" Type="http://schemas.openxmlformats.org/officeDocument/2006/relationships/customXml" Target="../ink/ink1075.xml"/><Relationship Id="rId409" Type="http://schemas.openxmlformats.org/officeDocument/2006/relationships/customXml" Target="../ink/ink1082.xml"/><Relationship Id="rId92" Type="http://schemas.openxmlformats.org/officeDocument/2006/relationships/customXml" Target="../ink/ink923.xml"/><Relationship Id="rId213" Type="http://schemas.openxmlformats.org/officeDocument/2006/relationships/image" Target="../media/image961.png"/><Relationship Id="rId420" Type="http://schemas.openxmlformats.org/officeDocument/2006/relationships/image" Target="../media/image1064.png"/><Relationship Id="rId255" Type="http://schemas.openxmlformats.org/officeDocument/2006/relationships/image" Target="../media/image982.png"/><Relationship Id="rId297" Type="http://schemas.openxmlformats.org/officeDocument/2006/relationships/image" Target="../media/image1003.png"/><Relationship Id="rId462" Type="http://schemas.openxmlformats.org/officeDocument/2006/relationships/image" Target="../media/image1085.png"/><Relationship Id="rId518" Type="http://schemas.openxmlformats.org/officeDocument/2006/relationships/image" Target="../media/image1112.png"/><Relationship Id="rId115" Type="http://schemas.openxmlformats.org/officeDocument/2006/relationships/image" Target="../media/image912.png"/><Relationship Id="rId157" Type="http://schemas.openxmlformats.org/officeDocument/2006/relationships/image" Target="../media/image933.png"/><Relationship Id="rId322" Type="http://schemas.openxmlformats.org/officeDocument/2006/relationships/customXml" Target="../ink/ink1038.xml"/><Relationship Id="rId364" Type="http://schemas.openxmlformats.org/officeDocument/2006/relationships/image" Target="../media/image1036.png"/><Relationship Id="rId61" Type="http://schemas.openxmlformats.org/officeDocument/2006/relationships/image" Target="../media/image885.png"/><Relationship Id="rId199" Type="http://schemas.openxmlformats.org/officeDocument/2006/relationships/image" Target="../media/image954.png"/><Relationship Id="rId19" Type="http://schemas.openxmlformats.org/officeDocument/2006/relationships/image" Target="../media/image864.png"/><Relationship Id="rId224" Type="http://schemas.openxmlformats.org/officeDocument/2006/relationships/customXml" Target="../ink/ink989.xml"/><Relationship Id="rId266" Type="http://schemas.openxmlformats.org/officeDocument/2006/relationships/customXml" Target="../ink/ink1010.xml"/><Relationship Id="rId431" Type="http://schemas.openxmlformats.org/officeDocument/2006/relationships/customXml" Target="../ink/ink1093.xml"/><Relationship Id="rId473" Type="http://schemas.openxmlformats.org/officeDocument/2006/relationships/image" Target="../media/image1090.png"/><Relationship Id="rId529" Type="http://schemas.openxmlformats.org/officeDocument/2006/relationships/customXml" Target="../ink/ink1143.xml"/><Relationship Id="rId30" Type="http://schemas.openxmlformats.org/officeDocument/2006/relationships/customXml" Target="../ink/ink892.xml"/><Relationship Id="rId126" Type="http://schemas.openxmlformats.org/officeDocument/2006/relationships/customXml" Target="../ink/ink940.xml"/><Relationship Id="rId168" Type="http://schemas.openxmlformats.org/officeDocument/2006/relationships/customXml" Target="../ink/ink961.xml"/><Relationship Id="rId333" Type="http://schemas.openxmlformats.org/officeDocument/2006/relationships/image" Target="../media/image1021.png"/><Relationship Id="rId540" Type="http://schemas.openxmlformats.org/officeDocument/2006/relationships/image" Target="../media/image1123.png"/><Relationship Id="rId72" Type="http://schemas.openxmlformats.org/officeDocument/2006/relationships/customXml" Target="../ink/ink913.xml"/><Relationship Id="rId375" Type="http://schemas.openxmlformats.org/officeDocument/2006/relationships/customXml" Target="../ink/ink1065.xml"/><Relationship Id="rId3" Type="http://schemas.openxmlformats.org/officeDocument/2006/relationships/customXml" Target="../ink/ink878.xml"/><Relationship Id="rId235" Type="http://schemas.openxmlformats.org/officeDocument/2006/relationships/image" Target="../media/image972.png"/><Relationship Id="rId277" Type="http://schemas.openxmlformats.org/officeDocument/2006/relationships/image" Target="../media/image993.png"/><Relationship Id="rId400" Type="http://schemas.openxmlformats.org/officeDocument/2006/relationships/image" Target="../media/image1054.png"/><Relationship Id="rId442" Type="http://schemas.openxmlformats.org/officeDocument/2006/relationships/image" Target="../media/image1075.png"/><Relationship Id="rId484" Type="http://schemas.openxmlformats.org/officeDocument/2006/relationships/customXml" Target="../ink/ink1120.xml"/><Relationship Id="rId137" Type="http://schemas.openxmlformats.org/officeDocument/2006/relationships/image" Target="../media/image923.png"/><Relationship Id="rId302" Type="http://schemas.openxmlformats.org/officeDocument/2006/relationships/customXml" Target="../ink/ink1028.xml"/><Relationship Id="rId344" Type="http://schemas.openxmlformats.org/officeDocument/2006/relationships/customXml" Target="../ink/ink1049.xml"/><Relationship Id="rId41" Type="http://schemas.openxmlformats.org/officeDocument/2006/relationships/image" Target="../media/image875.png"/><Relationship Id="rId83" Type="http://schemas.openxmlformats.org/officeDocument/2006/relationships/image" Target="../media/image896.png"/><Relationship Id="rId179" Type="http://schemas.openxmlformats.org/officeDocument/2006/relationships/image" Target="../media/image944.png"/><Relationship Id="rId386" Type="http://schemas.openxmlformats.org/officeDocument/2006/relationships/image" Target="../media/image1047.png"/><Relationship Id="rId190" Type="http://schemas.openxmlformats.org/officeDocument/2006/relationships/customXml" Target="../ink/ink972.xml"/><Relationship Id="rId204" Type="http://schemas.openxmlformats.org/officeDocument/2006/relationships/customXml" Target="../ink/ink979.xml"/><Relationship Id="rId246" Type="http://schemas.openxmlformats.org/officeDocument/2006/relationships/customXml" Target="../ink/ink1000.xml"/><Relationship Id="rId288" Type="http://schemas.openxmlformats.org/officeDocument/2006/relationships/customXml" Target="../ink/ink1021.xml"/><Relationship Id="rId411" Type="http://schemas.openxmlformats.org/officeDocument/2006/relationships/customXml" Target="../ink/ink1083.xml"/><Relationship Id="rId453" Type="http://schemas.openxmlformats.org/officeDocument/2006/relationships/customXml" Target="../ink/ink1104.xml"/><Relationship Id="rId509" Type="http://schemas.openxmlformats.org/officeDocument/2006/relationships/image" Target="../media/image1108.png"/><Relationship Id="rId106" Type="http://schemas.openxmlformats.org/officeDocument/2006/relationships/customXml" Target="../ink/ink930.xml"/><Relationship Id="rId313" Type="http://schemas.openxmlformats.org/officeDocument/2006/relationships/image" Target="../media/image1011.png"/><Relationship Id="rId495" Type="http://schemas.openxmlformats.org/officeDocument/2006/relationships/image" Target="../media/image1101.png"/><Relationship Id="rId10" Type="http://schemas.openxmlformats.org/officeDocument/2006/relationships/image" Target="../media/image860.png"/><Relationship Id="rId52" Type="http://schemas.openxmlformats.org/officeDocument/2006/relationships/customXml" Target="../ink/ink903.xml"/><Relationship Id="rId94" Type="http://schemas.openxmlformats.org/officeDocument/2006/relationships/customXml" Target="../ink/ink924.xml"/><Relationship Id="rId148" Type="http://schemas.openxmlformats.org/officeDocument/2006/relationships/customXml" Target="../ink/ink951.xml"/><Relationship Id="rId355" Type="http://schemas.openxmlformats.org/officeDocument/2006/relationships/customXml" Target="../ink/ink1055.xml"/><Relationship Id="rId397" Type="http://schemas.openxmlformats.org/officeDocument/2006/relationships/customXml" Target="../ink/ink1076.xml"/><Relationship Id="rId520" Type="http://schemas.openxmlformats.org/officeDocument/2006/relationships/image" Target="../media/image1113.png"/><Relationship Id="rId215" Type="http://schemas.openxmlformats.org/officeDocument/2006/relationships/image" Target="../media/image962.png"/><Relationship Id="rId257" Type="http://schemas.openxmlformats.org/officeDocument/2006/relationships/image" Target="../media/image983.png"/><Relationship Id="rId422" Type="http://schemas.openxmlformats.org/officeDocument/2006/relationships/image" Target="../media/image1065.png"/><Relationship Id="rId464" Type="http://schemas.openxmlformats.org/officeDocument/2006/relationships/image" Target="../media/image1086.png"/><Relationship Id="rId299" Type="http://schemas.openxmlformats.org/officeDocument/2006/relationships/image" Target="../media/image1004.png"/><Relationship Id="rId63" Type="http://schemas.openxmlformats.org/officeDocument/2006/relationships/image" Target="../media/image886.png"/><Relationship Id="rId159" Type="http://schemas.openxmlformats.org/officeDocument/2006/relationships/image" Target="../media/image934.png"/><Relationship Id="rId366" Type="http://schemas.openxmlformats.org/officeDocument/2006/relationships/image" Target="../media/image1037.png"/><Relationship Id="rId226" Type="http://schemas.openxmlformats.org/officeDocument/2006/relationships/customXml" Target="../ink/ink990.xml"/><Relationship Id="rId433" Type="http://schemas.openxmlformats.org/officeDocument/2006/relationships/customXml" Target="../ink/ink1094.xml"/><Relationship Id="rId74" Type="http://schemas.openxmlformats.org/officeDocument/2006/relationships/customXml" Target="../ink/ink914.xml"/><Relationship Id="rId377" Type="http://schemas.openxmlformats.org/officeDocument/2006/relationships/customXml" Target="../ink/ink1066.xml"/><Relationship Id="rId500" Type="http://schemas.openxmlformats.org/officeDocument/2006/relationships/customXml" Target="../ink/ink1128.xml"/><Relationship Id="rId5" Type="http://schemas.openxmlformats.org/officeDocument/2006/relationships/customXml" Target="../ink/ink879.xml"/><Relationship Id="rId237" Type="http://schemas.openxmlformats.org/officeDocument/2006/relationships/image" Target="../media/image973.png"/><Relationship Id="rId444" Type="http://schemas.openxmlformats.org/officeDocument/2006/relationships/image" Target="../media/image1076.png"/><Relationship Id="rId290" Type="http://schemas.openxmlformats.org/officeDocument/2006/relationships/customXml" Target="../ink/ink1022.xml"/><Relationship Id="rId304" Type="http://schemas.openxmlformats.org/officeDocument/2006/relationships/customXml" Target="../ink/ink1029.xml"/><Relationship Id="rId388" Type="http://schemas.openxmlformats.org/officeDocument/2006/relationships/image" Target="../media/image1048.png"/><Relationship Id="rId511" Type="http://schemas.openxmlformats.org/officeDocument/2006/relationships/image" Target="../media/image1109.png"/><Relationship Id="rId85" Type="http://schemas.openxmlformats.org/officeDocument/2006/relationships/image" Target="../media/image897.png"/><Relationship Id="rId150" Type="http://schemas.openxmlformats.org/officeDocument/2006/relationships/customXml" Target="../ink/ink95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4.png"/><Relationship Id="rId671" Type="http://schemas.openxmlformats.org/officeDocument/2006/relationships/image" Target="../media/image1363.png"/><Relationship Id="rId21" Type="http://schemas.openxmlformats.org/officeDocument/2006/relationships/image" Target="../media/image1027.png"/><Relationship Id="rId324" Type="http://schemas.openxmlformats.org/officeDocument/2006/relationships/customXml" Target="../ink/ink1313.xml"/><Relationship Id="rId531" Type="http://schemas.openxmlformats.org/officeDocument/2006/relationships/image" Target="../media/image1293.png"/><Relationship Id="rId629" Type="http://schemas.openxmlformats.org/officeDocument/2006/relationships/image" Target="../media/image1342.png"/><Relationship Id="rId170" Type="http://schemas.openxmlformats.org/officeDocument/2006/relationships/customXml" Target="../ink/ink1236.xml"/><Relationship Id="rId268" Type="http://schemas.openxmlformats.org/officeDocument/2006/relationships/customXml" Target="../ink/ink1285.xml"/><Relationship Id="rId475" Type="http://schemas.openxmlformats.org/officeDocument/2006/relationships/image" Target="../media/image1266.png"/><Relationship Id="rId682" Type="http://schemas.openxmlformats.org/officeDocument/2006/relationships/customXml" Target="../ink/ink1492.xml"/><Relationship Id="rId32" Type="http://schemas.openxmlformats.org/officeDocument/2006/relationships/customXml" Target="../ink/ink1167.xml"/><Relationship Id="rId128" Type="http://schemas.openxmlformats.org/officeDocument/2006/relationships/customXml" Target="../ink/ink1215.xml"/><Relationship Id="rId335" Type="http://schemas.openxmlformats.org/officeDocument/2006/relationships/image" Target="../media/image1196.png"/><Relationship Id="rId542" Type="http://schemas.openxmlformats.org/officeDocument/2006/relationships/customXml" Target="../ink/ink1422.xml"/><Relationship Id="rId181" Type="http://schemas.openxmlformats.org/officeDocument/2006/relationships/image" Target="../media/image1117.png"/><Relationship Id="rId402" Type="http://schemas.openxmlformats.org/officeDocument/2006/relationships/customXml" Target="../ink/ink1352.xml"/><Relationship Id="rId279" Type="http://schemas.openxmlformats.org/officeDocument/2006/relationships/image" Target="../media/image1168.png"/><Relationship Id="rId486" Type="http://schemas.openxmlformats.org/officeDocument/2006/relationships/customXml" Target="../ink/ink1394.xml"/><Relationship Id="rId693" Type="http://schemas.openxmlformats.org/officeDocument/2006/relationships/image" Target="../media/image1374.png"/><Relationship Id="rId707" Type="http://schemas.openxmlformats.org/officeDocument/2006/relationships/customXml" Target="../ink/ink1505.xml"/><Relationship Id="rId43" Type="http://schemas.openxmlformats.org/officeDocument/2006/relationships/image" Target="../media/image1037.png"/><Relationship Id="rId139" Type="http://schemas.openxmlformats.org/officeDocument/2006/relationships/image" Target="../media/image1085.png"/><Relationship Id="rId346" Type="http://schemas.openxmlformats.org/officeDocument/2006/relationships/customXml" Target="../ink/ink1324.xml"/><Relationship Id="rId553" Type="http://schemas.openxmlformats.org/officeDocument/2006/relationships/image" Target="../media/image1304.png"/><Relationship Id="rId192" Type="http://schemas.openxmlformats.org/officeDocument/2006/relationships/customXml" Target="../ink/ink1247.xml"/><Relationship Id="rId206" Type="http://schemas.openxmlformats.org/officeDocument/2006/relationships/customXml" Target="../ink/ink1254.xml"/><Relationship Id="rId413" Type="http://schemas.openxmlformats.org/officeDocument/2006/relationships/image" Target="../media/image1235.png"/><Relationship Id="rId497" Type="http://schemas.openxmlformats.org/officeDocument/2006/relationships/image" Target="../media/image1277.png"/><Relationship Id="rId620" Type="http://schemas.openxmlformats.org/officeDocument/2006/relationships/customXml" Target="../ink/ink1461.xml"/><Relationship Id="rId718" Type="http://schemas.openxmlformats.org/officeDocument/2006/relationships/image" Target="../media/image1386.png"/><Relationship Id="rId357" Type="http://schemas.openxmlformats.org/officeDocument/2006/relationships/image" Target="../media/image1207.png"/><Relationship Id="rId54" Type="http://schemas.openxmlformats.org/officeDocument/2006/relationships/customXml" Target="../ink/ink1178.xml"/><Relationship Id="rId217" Type="http://schemas.openxmlformats.org/officeDocument/2006/relationships/image" Target="../media/image1137.png"/><Relationship Id="rId564" Type="http://schemas.openxmlformats.org/officeDocument/2006/relationships/customXml" Target="../ink/ink1433.xml"/><Relationship Id="rId424" Type="http://schemas.openxmlformats.org/officeDocument/2006/relationships/customXml" Target="../ink/ink1363.xml"/><Relationship Id="rId631" Type="http://schemas.openxmlformats.org/officeDocument/2006/relationships/image" Target="../media/image1343.png"/><Relationship Id="rId270" Type="http://schemas.openxmlformats.org/officeDocument/2006/relationships/customXml" Target="../ink/ink1286.xml"/><Relationship Id="rId65" Type="http://schemas.openxmlformats.org/officeDocument/2006/relationships/image" Target="../media/image1048.png"/><Relationship Id="rId130" Type="http://schemas.openxmlformats.org/officeDocument/2006/relationships/customXml" Target="../ink/ink1216.xml"/><Relationship Id="rId368" Type="http://schemas.openxmlformats.org/officeDocument/2006/relationships/customXml" Target="../ink/ink1335.xml"/><Relationship Id="rId575" Type="http://schemas.openxmlformats.org/officeDocument/2006/relationships/image" Target="../media/image1315.png"/><Relationship Id="rId228" Type="http://schemas.openxmlformats.org/officeDocument/2006/relationships/customXml" Target="../ink/ink1265.xml"/><Relationship Id="rId435" Type="http://schemas.openxmlformats.org/officeDocument/2006/relationships/image" Target="../media/image1246.png"/><Relationship Id="rId642" Type="http://schemas.openxmlformats.org/officeDocument/2006/relationships/customXml" Target="../ink/ink1472.xml"/><Relationship Id="rId281" Type="http://schemas.openxmlformats.org/officeDocument/2006/relationships/image" Target="../media/image1169.png"/><Relationship Id="rId502" Type="http://schemas.openxmlformats.org/officeDocument/2006/relationships/customXml" Target="../ink/ink1402.xml"/><Relationship Id="rId76" Type="http://schemas.openxmlformats.org/officeDocument/2006/relationships/customXml" Target="../ink/ink1189.xml"/><Relationship Id="rId141" Type="http://schemas.openxmlformats.org/officeDocument/2006/relationships/image" Target="../media/image1086.png"/><Relationship Id="rId379" Type="http://schemas.openxmlformats.org/officeDocument/2006/relationships/image" Target="../media/image1218.png"/><Relationship Id="rId586" Type="http://schemas.openxmlformats.org/officeDocument/2006/relationships/customXml" Target="../ink/ink1444.xml"/><Relationship Id="rId7" Type="http://schemas.openxmlformats.org/officeDocument/2006/relationships/image" Target="../media/image1020.png"/><Relationship Id="rId239" Type="http://schemas.openxmlformats.org/officeDocument/2006/relationships/image" Target="../media/image1148.png"/><Relationship Id="rId446" Type="http://schemas.openxmlformats.org/officeDocument/2006/relationships/customXml" Target="../ink/ink1374.xml"/><Relationship Id="rId653" Type="http://schemas.openxmlformats.org/officeDocument/2006/relationships/image" Target="../media/image1354.png"/><Relationship Id="rId292" Type="http://schemas.openxmlformats.org/officeDocument/2006/relationships/customXml" Target="../ink/ink1297.xml"/><Relationship Id="rId306" Type="http://schemas.openxmlformats.org/officeDocument/2006/relationships/customXml" Target="../ink/ink1304.xml"/><Relationship Id="rId87" Type="http://schemas.openxmlformats.org/officeDocument/2006/relationships/image" Target="../media/image1059.png"/><Relationship Id="rId513" Type="http://schemas.openxmlformats.org/officeDocument/2006/relationships/image" Target="../media/image1285.png"/><Relationship Id="rId597" Type="http://schemas.openxmlformats.org/officeDocument/2006/relationships/image" Target="../media/image1326.png"/><Relationship Id="rId720" Type="http://schemas.openxmlformats.org/officeDocument/2006/relationships/image" Target="../media/image1387.png"/><Relationship Id="rId152" Type="http://schemas.openxmlformats.org/officeDocument/2006/relationships/customXml" Target="../ink/ink1227.xml"/><Relationship Id="rId457" Type="http://schemas.openxmlformats.org/officeDocument/2006/relationships/image" Target="../media/image1257.png"/><Relationship Id="rId664" Type="http://schemas.openxmlformats.org/officeDocument/2006/relationships/customXml" Target="../ink/ink1483.xml"/><Relationship Id="rId14" Type="http://schemas.openxmlformats.org/officeDocument/2006/relationships/customXml" Target="../ink/ink1158.xml"/><Relationship Id="rId317" Type="http://schemas.openxmlformats.org/officeDocument/2006/relationships/image" Target="../media/image1187.png"/><Relationship Id="rId524" Type="http://schemas.openxmlformats.org/officeDocument/2006/relationships/customXml" Target="../ink/ink1413.xml"/><Relationship Id="rId98" Type="http://schemas.openxmlformats.org/officeDocument/2006/relationships/customXml" Target="../ink/ink1200.xml"/><Relationship Id="rId163" Type="http://schemas.openxmlformats.org/officeDocument/2006/relationships/image" Target="../media/image1109.png"/><Relationship Id="rId370" Type="http://schemas.openxmlformats.org/officeDocument/2006/relationships/customXml" Target="../ink/ink1336.xml"/><Relationship Id="rId230" Type="http://schemas.openxmlformats.org/officeDocument/2006/relationships/customXml" Target="../ink/ink1266.xml"/><Relationship Id="rId468" Type="http://schemas.openxmlformats.org/officeDocument/2006/relationships/customXml" Target="../ink/ink1385.xml"/><Relationship Id="rId675" Type="http://schemas.openxmlformats.org/officeDocument/2006/relationships/image" Target="../media/image1365.png"/><Relationship Id="rId25" Type="http://schemas.openxmlformats.org/officeDocument/2006/relationships/image" Target="../media/image1029.png"/><Relationship Id="rId328" Type="http://schemas.openxmlformats.org/officeDocument/2006/relationships/customXml" Target="../ink/ink1315.xml"/><Relationship Id="rId535" Type="http://schemas.openxmlformats.org/officeDocument/2006/relationships/image" Target="../media/image1295.png"/><Relationship Id="rId174" Type="http://schemas.openxmlformats.org/officeDocument/2006/relationships/customXml" Target="../ink/ink1238.xml"/><Relationship Id="rId381" Type="http://schemas.openxmlformats.org/officeDocument/2006/relationships/image" Target="../media/image1219.png"/><Relationship Id="rId602" Type="http://schemas.openxmlformats.org/officeDocument/2006/relationships/customXml" Target="../ink/ink1452.xml"/><Relationship Id="rId241" Type="http://schemas.openxmlformats.org/officeDocument/2006/relationships/image" Target="../media/image1149.png"/><Relationship Id="rId479" Type="http://schemas.openxmlformats.org/officeDocument/2006/relationships/image" Target="../media/image1268.png"/><Relationship Id="rId686" Type="http://schemas.openxmlformats.org/officeDocument/2006/relationships/customXml" Target="../ink/ink1494.xml"/><Relationship Id="rId36" Type="http://schemas.openxmlformats.org/officeDocument/2006/relationships/customXml" Target="../ink/ink1169.xml"/><Relationship Id="rId339" Type="http://schemas.openxmlformats.org/officeDocument/2006/relationships/image" Target="../media/image1198.png"/><Relationship Id="rId546" Type="http://schemas.openxmlformats.org/officeDocument/2006/relationships/customXml" Target="../ink/ink1424.xml"/><Relationship Id="rId101" Type="http://schemas.openxmlformats.org/officeDocument/2006/relationships/image" Target="../media/image1066.png"/><Relationship Id="rId185" Type="http://schemas.openxmlformats.org/officeDocument/2006/relationships/image" Target="../media/image1119.png"/><Relationship Id="rId406" Type="http://schemas.openxmlformats.org/officeDocument/2006/relationships/customXml" Target="../ink/ink1354.xml"/><Relationship Id="rId392" Type="http://schemas.openxmlformats.org/officeDocument/2006/relationships/customXml" Target="../ink/ink1347.xml"/><Relationship Id="rId613" Type="http://schemas.openxmlformats.org/officeDocument/2006/relationships/image" Target="../media/image1334.png"/><Relationship Id="rId697" Type="http://schemas.openxmlformats.org/officeDocument/2006/relationships/customXml" Target="../ink/ink1500.xml"/><Relationship Id="rId252" Type="http://schemas.openxmlformats.org/officeDocument/2006/relationships/customXml" Target="../ink/ink1277.xml"/><Relationship Id="rId47" Type="http://schemas.openxmlformats.org/officeDocument/2006/relationships/image" Target="../media/image1039.png"/><Relationship Id="rId112" Type="http://schemas.openxmlformats.org/officeDocument/2006/relationships/customXml" Target="../ink/ink1207.xml"/><Relationship Id="rId557" Type="http://schemas.openxmlformats.org/officeDocument/2006/relationships/image" Target="../media/image1306.png"/><Relationship Id="rId196" Type="http://schemas.openxmlformats.org/officeDocument/2006/relationships/customXml" Target="../ink/ink1249.xml"/><Relationship Id="rId417" Type="http://schemas.openxmlformats.org/officeDocument/2006/relationships/image" Target="../media/image1237.png"/><Relationship Id="rId624" Type="http://schemas.openxmlformats.org/officeDocument/2006/relationships/customXml" Target="../ink/ink1463.xml"/><Relationship Id="rId263" Type="http://schemas.openxmlformats.org/officeDocument/2006/relationships/image" Target="../media/image1160.png"/><Relationship Id="rId470" Type="http://schemas.openxmlformats.org/officeDocument/2006/relationships/customXml" Target="../ink/ink1386.xml"/><Relationship Id="rId58" Type="http://schemas.openxmlformats.org/officeDocument/2006/relationships/customXml" Target="../ink/ink1180.xml"/><Relationship Id="rId123" Type="http://schemas.openxmlformats.org/officeDocument/2006/relationships/image" Target="../media/image1077.png"/><Relationship Id="rId330" Type="http://schemas.openxmlformats.org/officeDocument/2006/relationships/customXml" Target="../ink/ink1316.xml"/><Relationship Id="rId568" Type="http://schemas.openxmlformats.org/officeDocument/2006/relationships/customXml" Target="../ink/ink1435.xml"/><Relationship Id="rId428" Type="http://schemas.openxmlformats.org/officeDocument/2006/relationships/customXml" Target="../ink/ink1365.xml"/><Relationship Id="rId635" Type="http://schemas.openxmlformats.org/officeDocument/2006/relationships/image" Target="../media/image1345.png"/><Relationship Id="rId274" Type="http://schemas.openxmlformats.org/officeDocument/2006/relationships/customXml" Target="../ink/ink1288.xml"/><Relationship Id="rId481" Type="http://schemas.openxmlformats.org/officeDocument/2006/relationships/image" Target="../media/image1269.png"/><Relationship Id="rId702" Type="http://schemas.openxmlformats.org/officeDocument/2006/relationships/image" Target="../media/image1378.png"/><Relationship Id="rId69" Type="http://schemas.openxmlformats.org/officeDocument/2006/relationships/image" Target="../media/image1050.png"/><Relationship Id="rId134" Type="http://schemas.openxmlformats.org/officeDocument/2006/relationships/customXml" Target="../ink/ink1218.xml"/><Relationship Id="rId579" Type="http://schemas.openxmlformats.org/officeDocument/2006/relationships/image" Target="../media/image1317.png"/><Relationship Id="rId341" Type="http://schemas.openxmlformats.org/officeDocument/2006/relationships/image" Target="../media/image1199.png"/><Relationship Id="rId439" Type="http://schemas.openxmlformats.org/officeDocument/2006/relationships/image" Target="../media/image1248.png"/><Relationship Id="rId646" Type="http://schemas.openxmlformats.org/officeDocument/2006/relationships/customXml" Target="../ink/ink1474.xml"/><Relationship Id="rId201" Type="http://schemas.openxmlformats.org/officeDocument/2006/relationships/image" Target="../media/image1129.png"/><Relationship Id="rId285" Type="http://schemas.openxmlformats.org/officeDocument/2006/relationships/image" Target="../media/image1171.png"/><Relationship Id="rId506" Type="http://schemas.openxmlformats.org/officeDocument/2006/relationships/customXml" Target="../ink/ink1404.xml"/><Relationship Id="rId492" Type="http://schemas.openxmlformats.org/officeDocument/2006/relationships/customXml" Target="../ink/ink1397.xml"/><Relationship Id="rId713" Type="http://schemas.openxmlformats.org/officeDocument/2006/relationships/customXml" Target="../ink/ink1508.xml"/><Relationship Id="rId145" Type="http://schemas.openxmlformats.org/officeDocument/2006/relationships/image" Target="../media/image1088.png"/><Relationship Id="rId352" Type="http://schemas.openxmlformats.org/officeDocument/2006/relationships/customXml" Target="../ink/ink1327.xml"/><Relationship Id="rId212" Type="http://schemas.openxmlformats.org/officeDocument/2006/relationships/customXml" Target="../ink/ink1257.xml"/><Relationship Id="rId657" Type="http://schemas.openxmlformats.org/officeDocument/2006/relationships/image" Target="../media/image1356.png"/><Relationship Id="rId296" Type="http://schemas.openxmlformats.org/officeDocument/2006/relationships/customXml" Target="../ink/ink1299.xml"/><Relationship Id="rId517" Type="http://schemas.openxmlformats.org/officeDocument/2006/relationships/image" Target="../media/image1287.png"/><Relationship Id="rId724" Type="http://schemas.openxmlformats.org/officeDocument/2006/relationships/image" Target="../media/image1389.png"/><Relationship Id="rId60" Type="http://schemas.openxmlformats.org/officeDocument/2006/relationships/customXml" Target="../ink/ink1181.xml"/><Relationship Id="rId156" Type="http://schemas.openxmlformats.org/officeDocument/2006/relationships/customXml" Target="../ink/ink1229.xml"/><Relationship Id="rId363" Type="http://schemas.openxmlformats.org/officeDocument/2006/relationships/image" Target="../media/image1210.png"/><Relationship Id="rId570" Type="http://schemas.openxmlformats.org/officeDocument/2006/relationships/customXml" Target="../ink/ink1436.xml"/><Relationship Id="rId223" Type="http://schemas.openxmlformats.org/officeDocument/2006/relationships/image" Target="../media/image1140.png"/><Relationship Id="rId430" Type="http://schemas.openxmlformats.org/officeDocument/2006/relationships/customXml" Target="../ink/ink1366.xml"/><Relationship Id="rId668" Type="http://schemas.openxmlformats.org/officeDocument/2006/relationships/customXml" Target="../ink/ink1485.xml"/><Relationship Id="rId18" Type="http://schemas.openxmlformats.org/officeDocument/2006/relationships/customXml" Target="../ink/ink1160.xml"/><Relationship Id="rId528" Type="http://schemas.openxmlformats.org/officeDocument/2006/relationships/customXml" Target="../ink/ink1415.xml"/><Relationship Id="rId167" Type="http://schemas.openxmlformats.org/officeDocument/2006/relationships/image" Target="../media/image1111.png"/><Relationship Id="rId374" Type="http://schemas.openxmlformats.org/officeDocument/2006/relationships/customXml" Target="../ink/ink1338.xml"/><Relationship Id="rId581" Type="http://schemas.openxmlformats.org/officeDocument/2006/relationships/image" Target="../media/image1318.png"/><Relationship Id="rId71" Type="http://schemas.openxmlformats.org/officeDocument/2006/relationships/image" Target="../media/image1051.png"/><Relationship Id="rId234" Type="http://schemas.openxmlformats.org/officeDocument/2006/relationships/customXml" Target="../ink/ink1268.xml"/><Relationship Id="rId679" Type="http://schemas.openxmlformats.org/officeDocument/2006/relationships/image" Target="../media/image1367.png"/><Relationship Id="rId2" Type="http://schemas.openxmlformats.org/officeDocument/2006/relationships/customXml" Target="../ink/ink1152.xml"/><Relationship Id="rId29" Type="http://schemas.openxmlformats.org/officeDocument/2006/relationships/image" Target="../media/image642.png"/><Relationship Id="rId441" Type="http://schemas.openxmlformats.org/officeDocument/2006/relationships/image" Target="../media/image1249.png"/><Relationship Id="rId539" Type="http://schemas.openxmlformats.org/officeDocument/2006/relationships/image" Target="../media/image1297.png"/><Relationship Id="rId178" Type="http://schemas.openxmlformats.org/officeDocument/2006/relationships/customXml" Target="../ink/ink1240.xml"/><Relationship Id="rId301" Type="http://schemas.openxmlformats.org/officeDocument/2006/relationships/image" Target="../media/image1179.png"/><Relationship Id="rId82" Type="http://schemas.openxmlformats.org/officeDocument/2006/relationships/customXml" Target="../ink/ink1192.xml"/><Relationship Id="rId203" Type="http://schemas.openxmlformats.org/officeDocument/2006/relationships/image" Target="../media/image1130.png"/><Relationship Id="rId385" Type="http://schemas.openxmlformats.org/officeDocument/2006/relationships/image" Target="../media/image1221.png"/><Relationship Id="rId592" Type="http://schemas.openxmlformats.org/officeDocument/2006/relationships/customXml" Target="../ink/ink1447.xml"/><Relationship Id="rId606" Type="http://schemas.openxmlformats.org/officeDocument/2006/relationships/customXml" Target="../ink/ink1454.xml"/><Relationship Id="rId648" Type="http://schemas.openxmlformats.org/officeDocument/2006/relationships/customXml" Target="../ink/ink1475.xml"/><Relationship Id="rId245" Type="http://schemas.openxmlformats.org/officeDocument/2006/relationships/image" Target="../media/image1151.png"/><Relationship Id="rId287" Type="http://schemas.openxmlformats.org/officeDocument/2006/relationships/image" Target="../media/image1172.png"/><Relationship Id="rId410" Type="http://schemas.openxmlformats.org/officeDocument/2006/relationships/customXml" Target="../ink/ink1356.xml"/><Relationship Id="rId452" Type="http://schemas.openxmlformats.org/officeDocument/2006/relationships/customXml" Target="../ink/ink1377.xml"/><Relationship Id="rId494" Type="http://schemas.openxmlformats.org/officeDocument/2006/relationships/customXml" Target="../ink/ink1398.xml"/><Relationship Id="rId508" Type="http://schemas.openxmlformats.org/officeDocument/2006/relationships/customXml" Target="../ink/ink1405.xml"/><Relationship Id="rId715" Type="http://schemas.openxmlformats.org/officeDocument/2006/relationships/customXml" Target="../ink/ink1509.xml"/><Relationship Id="rId105" Type="http://schemas.openxmlformats.org/officeDocument/2006/relationships/image" Target="../media/image1068.png"/><Relationship Id="rId147" Type="http://schemas.openxmlformats.org/officeDocument/2006/relationships/image" Target="../media/image1101.png"/><Relationship Id="rId312" Type="http://schemas.openxmlformats.org/officeDocument/2006/relationships/customXml" Target="../ink/ink1307.xml"/><Relationship Id="rId354" Type="http://schemas.openxmlformats.org/officeDocument/2006/relationships/customXml" Target="../ink/ink1328.xml"/><Relationship Id="rId51" Type="http://schemas.openxmlformats.org/officeDocument/2006/relationships/image" Target="../media/image1041.png"/><Relationship Id="rId93" Type="http://schemas.openxmlformats.org/officeDocument/2006/relationships/image" Target="../media/image1062.png"/><Relationship Id="rId189" Type="http://schemas.openxmlformats.org/officeDocument/2006/relationships/image" Target="../media/image1121.png"/><Relationship Id="rId396" Type="http://schemas.openxmlformats.org/officeDocument/2006/relationships/customXml" Target="../ink/ink1349.xml"/><Relationship Id="rId561" Type="http://schemas.openxmlformats.org/officeDocument/2006/relationships/image" Target="../media/image1308.png"/><Relationship Id="rId617" Type="http://schemas.openxmlformats.org/officeDocument/2006/relationships/image" Target="../media/image1336.png"/><Relationship Id="rId659" Type="http://schemas.openxmlformats.org/officeDocument/2006/relationships/image" Target="../media/image1357.png"/><Relationship Id="rId214" Type="http://schemas.openxmlformats.org/officeDocument/2006/relationships/customXml" Target="../ink/ink1258.xml"/><Relationship Id="rId256" Type="http://schemas.openxmlformats.org/officeDocument/2006/relationships/customXml" Target="../ink/ink1279.xml"/><Relationship Id="rId298" Type="http://schemas.openxmlformats.org/officeDocument/2006/relationships/customXml" Target="../ink/ink1300.xml"/><Relationship Id="rId421" Type="http://schemas.openxmlformats.org/officeDocument/2006/relationships/image" Target="../media/image1239.png"/><Relationship Id="rId463" Type="http://schemas.openxmlformats.org/officeDocument/2006/relationships/image" Target="../media/image1260.png"/><Relationship Id="rId519" Type="http://schemas.openxmlformats.org/officeDocument/2006/relationships/image" Target="../media/image1288.png"/><Relationship Id="rId670" Type="http://schemas.openxmlformats.org/officeDocument/2006/relationships/customXml" Target="../ink/ink1486.xml"/><Relationship Id="rId116" Type="http://schemas.openxmlformats.org/officeDocument/2006/relationships/customXml" Target="../ink/ink1209.xml"/><Relationship Id="rId158" Type="http://schemas.openxmlformats.org/officeDocument/2006/relationships/customXml" Target="../ink/ink1230.xml"/><Relationship Id="rId323" Type="http://schemas.openxmlformats.org/officeDocument/2006/relationships/image" Target="../media/image1190.png"/><Relationship Id="rId530" Type="http://schemas.openxmlformats.org/officeDocument/2006/relationships/customXml" Target="../ink/ink1416.xml"/><Relationship Id="rId20" Type="http://schemas.openxmlformats.org/officeDocument/2006/relationships/customXml" Target="../ink/ink1161.xml"/><Relationship Id="rId62" Type="http://schemas.openxmlformats.org/officeDocument/2006/relationships/customXml" Target="../ink/ink1182.xml"/><Relationship Id="rId365" Type="http://schemas.openxmlformats.org/officeDocument/2006/relationships/image" Target="../media/image1211.png"/><Relationship Id="rId572" Type="http://schemas.openxmlformats.org/officeDocument/2006/relationships/customXml" Target="../ink/ink1437.xml"/><Relationship Id="rId628" Type="http://schemas.openxmlformats.org/officeDocument/2006/relationships/customXml" Target="../ink/ink1465.xml"/><Relationship Id="rId225" Type="http://schemas.openxmlformats.org/officeDocument/2006/relationships/image" Target="../media/image1141.png"/><Relationship Id="rId267" Type="http://schemas.openxmlformats.org/officeDocument/2006/relationships/image" Target="../media/image1162.png"/><Relationship Id="rId432" Type="http://schemas.openxmlformats.org/officeDocument/2006/relationships/customXml" Target="../ink/ink1367.xml"/><Relationship Id="rId474" Type="http://schemas.openxmlformats.org/officeDocument/2006/relationships/customXml" Target="../ink/ink1388.xml"/><Relationship Id="rId127" Type="http://schemas.openxmlformats.org/officeDocument/2006/relationships/image" Target="../media/image1079.png"/><Relationship Id="rId681" Type="http://schemas.openxmlformats.org/officeDocument/2006/relationships/image" Target="../media/image1368.png"/><Relationship Id="rId31" Type="http://schemas.openxmlformats.org/officeDocument/2006/relationships/image" Target="../media/image1031.png"/><Relationship Id="rId73" Type="http://schemas.openxmlformats.org/officeDocument/2006/relationships/image" Target="../media/image1052.png"/><Relationship Id="rId169" Type="http://schemas.openxmlformats.org/officeDocument/2006/relationships/image" Target="../media/image1006.png"/><Relationship Id="rId334" Type="http://schemas.openxmlformats.org/officeDocument/2006/relationships/customXml" Target="../ink/ink1318.xml"/><Relationship Id="rId376" Type="http://schemas.openxmlformats.org/officeDocument/2006/relationships/customXml" Target="../ink/ink1339.xml"/><Relationship Id="rId541" Type="http://schemas.openxmlformats.org/officeDocument/2006/relationships/image" Target="../media/image1298.png"/><Relationship Id="rId583" Type="http://schemas.openxmlformats.org/officeDocument/2006/relationships/image" Target="../media/image1319.png"/><Relationship Id="rId639" Type="http://schemas.openxmlformats.org/officeDocument/2006/relationships/image" Target="../media/image1347.png"/><Relationship Id="rId4" Type="http://schemas.openxmlformats.org/officeDocument/2006/relationships/customXml" Target="../ink/ink1153.xml"/><Relationship Id="rId180" Type="http://schemas.openxmlformats.org/officeDocument/2006/relationships/customXml" Target="../ink/ink1241.xml"/><Relationship Id="rId236" Type="http://schemas.openxmlformats.org/officeDocument/2006/relationships/customXml" Target="../ink/ink1269.xml"/><Relationship Id="rId278" Type="http://schemas.openxmlformats.org/officeDocument/2006/relationships/customXml" Target="../ink/ink1290.xml"/><Relationship Id="rId401" Type="http://schemas.openxmlformats.org/officeDocument/2006/relationships/image" Target="../media/image1229.png"/><Relationship Id="rId443" Type="http://schemas.openxmlformats.org/officeDocument/2006/relationships/image" Target="../media/image1250.png"/><Relationship Id="rId650" Type="http://schemas.openxmlformats.org/officeDocument/2006/relationships/customXml" Target="../ink/ink1476.xml"/><Relationship Id="rId303" Type="http://schemas.openxmlformats.org/officeDocument/2006/relationships/image" Target="../media/image1180.png"/><Relationship Id="rId485" Type="http://schemas.openxmlformats.org/officeDocument/2006/relationships/image" Target="../media/image1271.png"/><Relationship Id="rId692" Type="http://schemas.openxmlformats.org/officeDocument/2006/relationships/customXml" Target="../ink/ink1497.xml"/><Relationship Id="rId706" Type="http://schemas.openxmlformats.org/officeDocument/2006/relationships/image" Target="../media/image1380.png"/><Relationship Id="rId42" Type="http://schemas.openxmlformats.org/officeDocument/2006/relationships/customXml" Target="../ink/ink1172.xml"/><Relationship Id="rId84" Type="http://schemas.openxmlformats.org/officeDocument/2006/relationships/customXml" Target="../ink/ink1193.xml"/><Relationship Id="rId138" Type="http://schemas.openxmlformats.org/officeDocument/2006/relationships/customXml" Target="../ink/ink1220.xml"/><Relationship Id="rId345" Type="http://schemas.openxmlformats.org/officeDocument/2006/relationships/image" Target="../media/image1201.png"/><Relationship Id="rId387" Type="http://schemas.openxmlformats.org/officeDocument/2006/relationships/image" Target="../media/image1222.png"/><Relationship Id="rId510" Type="http://schemas.openxmlformats.org/officeDocument/2006/relationships/customXml" Target="../ink/ink1406.xml"/><Relationship Id="rId552" Type="http://schemas.openxmlformats.org/officeDocument/2006/relationships/customXml" Target="../ink/ink1427.xml"/><Relationship Id="rId594" Type="http://schemas.openxmlformats.org/officeDocument/2006/relationships/customXml" Target="../ink/ink1448.xml"/><Relationship Id="rId608" Type="http://schemas.openxmlformats.org/officeDocument/2006/relationships/customXml" Target="../ink/ink1455.xml"/><Relationship Id="rId191" Type="http://schemas.openxmlformats.org/officeDocument/2006/relationships/image" Target="../media/image1122.png"/><Relationship Id="rId205" Type="http://schemas.openxmlformats.org/officeDocument/2006/relationships/image" Target="../media/image1131.png"/><Relationship Id="rId247" Type="http://schemas.openxmlformats.org/officeDocument/2006/relationships/image" Target="../media/image1152.png"/><Relationship Id="rId412" Type="http://schemas.openxmlformats.org/officeDocument/2006/relationships/customXml" Target="../ink/ink1357.xml"/><Relationship Id="rId107" Type="http://schemas.openxmlformats.org/officeDocument/2006/relationships/image" Target="../media/image1069.png"/><Relationship Id="rId289" Type="http://schemas.openxmlformats.org/officeDocument/2006/relationships/image" Target="../media/image1173.png"/><Relationship Id="rId454" Type="http://schemas.openxmlformats.org/officeDocument/2006/relationships/customXml" Target="../ink/ink1378.xml"/><Relationship Id="rId496" Type="http://schemas.openxmlformats.org/officeDocument/2006/relationships/customXml" Target="../ink/ink1399.xml"/><Relationship Id="rId661" Type="http://schemas.openxmlformats.org/officeDocument/2006/relationships/image" Target="../media/image1358.png"/><Relationship Id="rId717" Type="http://schemas.openxmlformats.org/officeDocument/2006/relationships/customXml" Target="../ink/ink1510.xml"/><Relationship Id="rId11" Type="http://schemas.openxmlformats.org/officeDocument/2006/relationships/image" Target="../media/image1022.png"/><Relationship Id="rId53" Type="http://schemas.openxmlformats.org/officeDocument/2006/relationships/image" Target="../media/image1042.png"/><Relationship Id="rId149" Type="http://schemas.openxmlformats.org/officeDocument/2006/relationships/image" Target="../media/image1102.png"/><Relationship Id="rId314" Type="http://schemas.openxmlformats.org/officeDocument/2006/relationships/customXml" Target="../ink/ink1308.xml"/><Relationship Id="rId356" Type="http://schemas.openxmlformats.org/officeDocument/2006/relationships/customXml" Target="../ink/ink1329.xml"/><Relationship Id="rId398" Type="http://schemas.openxmlformats.org/officeDocument/2006/relationships/customXml" Target="../ink/ink1350.xml"/><Relationship Id="rId521" Type="http://schemas.openxmlformats.org/officeDocument/2006/relationships/image" Target="../media/image388.png"/><Relationship Id="rId563" Type="http://schemas.openxmlformats.org/officeDocument/2006/relationships/image" Target="../media/image1309.png"/><Relationship Id="rId619" Type="http://schemas.openxmlformats.org/officeDocument/2006/relationships/image" Target="../media/image1337.png"/><Relationship Id="rId95" Type="http://schemas.openxmlformats.org/officeDocument/2006/relationships/image" Target="../media/image1063.png"/><Relationship Id="rId160" Type="http://schemas.openxmlformats.org/officeDocument/2006/relationships/customXml" Target="../ink/ink1231.xml"/><Relationship Id="rId216" Type="http://schemas.openxmlformats.org/officeDocument/2006/relationships/customXml" Target="../ink/ink1259.xml"/><Relationship Id="rId423" Type="http://schemas.openxmlformats.org/officeDocument/2006/relationships/image" Target="../media/image1240.png"/><Relationship Id="rId258" Type="http://schemas.openxmlformats.org/officeDocument/2006/relationships/customXml" Target="../ink/ink1280.xml"/><Relationship Id="rId465" Type="http://schemas.openxmlformats.org/officeDocument/2006/relationships/image" Target="../media/image1261.png"/><Relationship Id="rId630" Type="http://schemas.openxmlformats.org/officeDocument/2006/relationships/customXml" Target="../ink/ink1466.xml"/><Relationship Id="rId672" Type="http://schemas.openxmlformats.org/officeDocument/2006/relationships/customXml" Target="../ink/ink1487.xml"/><Relationship Id="rId22" Type="http://schemas.openxmlformats.org/officeDocument/2006/relationships/customXml" Target="../ink/ink1162.xml"/><Relationship Id="rId64" Type="http://schemas.openxmlformats.org/officeDocument/2006/relationships/customXml" Target="../ink/ink1183.xml"/><Relationship Id="rId118" Type="http://schemas.openxmlformats.org/officeDocument/2006/relationships/customXml" Target="../ink/ink1210.xml"/><Relationship Id="rId325" Type="http://schemas.openxmlformats.org/officeDocument/2006/relationships/image" Target="../media/image1191.png"/><Relationship Id="rId367" Type="http://schemas.openxmlformats.org/officeDocument/2006/relationships/image" Target="../media/image1212.png"/><Relationship Id="rId532" Type="http://schemas.openxmlformats.org/officeDocument/2006/relationships/customXml" Target="../ink/ink1417.xml"/><Relationship Id="rId574" Type="http://schemas.openxmlformats.org/officeDocument/2006/relationships/customXml" Target="../ink/ink1438.xml"/><Relationship Id="rId171" Type="http://schemas.openxmlformats.org/officeDocument/2006/relationships/image" Target="../media/image1112.png"/><Relationship Id="rId227" Type="http://schemas.openxmlformats.org/officeDocument/2006/relationships/image" Target="../media/image1142.png"/><Relationship Id="rId269" Type="http://schemas.openxmlformats.org/officeDocument/2006/relationships/image" Target="../media/image1163.png"/><Relationship Id="rId434" Type="http://schemas.openxmlformats.org/officeDocument/2006/relationships/customXml" Target="../ink/ink1368.xml"/><Relationship Id="rId476" Type="http://schemas.openxmlformats.org/officeDocument/2006/relationships/customXml" Target="../ink/ink1389.xml"/><Relationship Id="rId641" Type="http://schemas.openxmlformats.org/officeDocument/2006/relationships/image" Target="../media/image1348.png"/><Relationship Id="rId683" Type="http://schemas.openxmlformats.org/officeDocument/2006/relationships/image" Target="../media/image1369.png"/><Relationship Id="rId33" Type="http://schemas.openxmlformats.org/officeDocument/2006/relationships/image" Target="../media/image1032.png"/><Relationship Id="rId129" Type="http://schemas.openxmlformats.org/officeDocument/2006/relationships/image" Target="../media/image1080.png"/><Relationship Id="rId280" Type="http://schemas.openxmlformats.org/officeDocument/2006/relationships/customXml" Target="../ink/ink1291.xml"/><Relationship Id="rId336" Type="http://schemas.openxmlformats.org/officeDocument/2006/relationships/customXml" Target="../ink/ink1319.xml"/><Relationship Id="rId501" Type="http://schemas.openxmlformats.org/officeDocument/2006/relationships/image" Target="../media/image1279.png"/><Relationship Id="rId543" Type="http://schemas.openxmlformats.org/officeDocument/2006/relationships/image" Target="../media/image1299.png"/><Relationship Id="rId75" Type="http://schemas.openxmlformats.org/officeDocument/2006/relationships/image" Target="../media/image1053.png"/><Relationship Id="rId140" Type="http://schemas.openxmlformats.org/officeDocument/2006/relationships/customXml" Target="../ink/ink1221.xml"/><Relationship Id="rId182" Type="http://schemas.openxmlformats.org/officeDocument/2006/relationships/customXml" Target="../ink/ink1242.xml"/><Relationship Id="rId378" Type="http://schemas.openxmlformats.org/officeDocument/2006/relationships/customXml" Target="../ink/ink1340.xml"/><Relationship Id="rId403" Type="http://schemas.openxmlformats.org/officeDocument/2006/relationships/image" Target="../media/image1230.png"/><Relationship Id="rId585" Type="http://schemas.openxmlformats.org/officeDocument/2006/relationships/image" Target="../media/image1320.png"/><Relationship Id="rId6" Type="http://schemas.openxmlformats.org/officeDocument/2006/relationships/customXml" Target="../ink/ink1154.xml"/><Relationship Id="rId238" Type="http://schemas.openxmlformats.org/officeDocument/2006/relationships/customXml" Target="../ink/ink1270.xml"/><Relationship Id="rId445" Type="http://schemas.openxmlformats.org/officeDocument/2006/relationships/image" Target="../media/image1251.png"/><Relationship Id="rId487" Type="http://schemas.openxmlformats.org/officeDocument/2006/relationships/image" Target="../media/image1272.png"/><Relationship Id="rId610" Type="http://schemas.openxmlformats.org/officeDocument/2006/relationships/customXml" Target="../ink/ink1456.xml"/><Relationship Id="rId652" Type="http://schemas.openxmlformats.org/officeDocument/2006/relationships/customXml" Target="../ink/ink1477.xml"/><Relationship Id="rId694" Type="http://schemas.openxmlformats.org/officeDocument/2006/relationships/customXml" Target="../ink/ink1498.xml"/><Relationship Id="rId708" Type="http://schemas.openxmlformats.org/officeDocument/2006/relationships/image" Target="../media/image1381.png"/><Relationship Id="rId291" Type="http://schemas.openxmlformats.org/officeDocument/2006/relationships/image" Target="../media/image1174.png"/><Relationship Id="rId305" Type="http://schemas.openxmlformats.org/officeDocument/2006/relationships/image" Target="../media/image1181.png"/><Relationship Id="rId347" Type="http://schemas.openxmlformats.org/officeDocument/2006/relationships/image" Target="../media/image1202.png"/><Relationship Id="rId512" Type="http://schemas.openxmlformats.org/officeDocument/2006/relationships/customXml" Target="../ink/ink1407.xml"/><Relationship Id="rId44" Type="http://schemas.openxmlformats.org/officeDocument/2006/relationships/customXml" Target="../ink/ink1173.xml"/><Relationship Id="rId86" Type="http://schemas.openxmlformats.org/officeDocument/2006/relationships/customXml" Target="../ink/ink1194.xml"/><Relationship Id="rId151" Type="http://schemas.openxmlformats.org/officeDocument/2006/relationships/image" Target="../media/image1103.png"/><Relationship Id="rId389" Type="http://schemas.openxmlformats.org/officeDocument/2006/relationships/image" Target="../media/image1223.png"/><Relationship Id="rId554" Type="http://schemas.openxmlformats.org/officeDocument/2006/relationships/customXml" Target="../ink/ink1428.xml"/><Relationship Id="rId596" Type="http://schemas.openxmlformats.org/officeDocument/2006/relationships/customXml" Target="../ink/ink1449.xml"/><Relationship Id="rId193" Type="http://schemas.openxmlformats.org/officeDocument/2006/relationships/image" Target="../media/image1123.png"/><Relationship Id="rId207" Type="http://schemas.openxmlformats.org/officeDocument/2006/relationships/image" Target="../media/image1132.png"/><Relationship Id="rId249" Type="http://schemas.openxmlformats.org/officeDocument/2006/relationships/image" Target="../media/image1153.png"/><Relationship Id="rId414" Type="http://schemas.openxmlformats.org/officeDocument/2006/relationships/customXml" Target="../ink/ink1358.xml"/><Relationship Id="rId456" Type="http://schemas.openxmlformats.org/officeDocument/2006/relationships/customXml" Target="../ink/ink1379.xml"/><Relationship Id="rId498" Type="http://schemas.openxmlformats.org/officeDocument/2006/relationships/customXml" Target="../ink/ink1400.xml"/><Relationship Id="rId621" Type="http://schemas.openxmlformats.org/officeDocument/2006/relationships/image" Target="../media/image1338.png"/><Relationship Id="rId663" Type="http://schemas.openxmlformats.org/officeDocument/2006/relationships/image" Target="../media/image1359.png"/><Relationship Id="rId13" Type="http://schemas.openxmlformats.org/officeDocument/2006/relationships/image" Target="../media/image1023.png"/><Relationship Id="rId109" Type="http://schemas.openxmlformats.org/officeDocument/2006/relationships/image" Target="../media/image1070.png"/><Relationship Id="rId260" Type="http://schemas.openxmlformats.org/officeDocument/2006/relationships/customXml" Target="../ink/ink1281.xml"/><Relationship Id="rId316" Type="http://schemas.openxmlformats.org/officeDocument/2006/relationships/customXml" Target="../ink/ink1309.xml"/><Relationship Id="rId523" Type="http://schemas.openxmlformats.org/officeDocument/2006/relationships/image" Target="../media/image1289.png"/><Relationship Id="rId719" Type="http://schemas.openxmlformats.org/officeDocument/2006/relationships/customXml" Target="../ink/ink1511.xml"/><Relationship Id="rId55" Type="http://schemas.openxmlformats.org/officeDocument/2006/relationships/image" Target="../media/image1043.png"/><Relationship Id="rId97" Type="http://schemas.openxmlformats.org/officeDocument/2006/relationships/image" Target="../media/image1064.png"/><Relationship Id="rId120" Type="http://schemas.openxmlformats.org/officeDocument/2006/relationships/customXml" Target="../ink/ink1211.xml"/><Relationship Id="rId358" Type="http://schemas.openxmlformats.org/officeDocument/2006/relationships/customXml" Target="../ink/ink1330.xml"/><Relationship Id="rId565" Type="http://schemas.openxmlformats.org/officeDocument/2006/relationships/image" Target="../media/image1310.png"/><Relationship Id="rId162" Type="http://schemas.openxmlformats.org/officeDocument/2006/relationships/customXml" Target="../ink/ink1232.xml"/><Relationship Id="rId218" Type="http://schemas.openxmlformats.org/officeDocument/2006/relationships/customXml" Target="../ink/ink1260.xml"/><Relationship Id="rId425" Type="http://schemas.openxmlformats.org/officeDocument/2006/relationships/image" Target="../media/image1241.png"/><Relationship Id="rId467" Type="http://schemas.openxmlformats.org/officeDocument/2006/relationships/image" Target="../media/image1262.png"/><Relationship Id="rId632" Type="http://schemas.openxmlformats.org/officeDocument/2006/relationships/customXml" Target="../ink/ink1467.xml"/><Relationship Id="rId271" Type="http://schemas.openxmlformats.org/officeDocument/2006/relationships/image" Target="../media/image1164.png"/><Relationship Id="rId674" Type="http://schemas.openxmlformats.org/officeDocument/2006/relationships/customXml" Target="../ink/ink1488.xml"/><Relationship Id="rId24" Type="http://schemas.openxmlformats.org/officeDocument/2006/relationships/customXml" Target="../ink/ink1163.xml"/><Relationship Id="rId66" Type="http://schemas.openxmlformats.org/officeDocument/2006/relationships/customXml" Target="../ink/ink1184.xml"/><Relationship Id="rId131" Type="http://schemas.openxmlformats.org/officeDocument/2006/relationships/image" Target="../media/image1081.png"/><Relationship Id="rId327" Type="http://schemas.openxmlformats.org/officeDocument/2006/relationships/image" Target="../media/image1192.png"/><Relationship Id="rId369" Type="http://schemas.openxmlformats.org/officeDocument/2006/relationships/image" Target="../media/image1213.png"/><Relationship Id="rId534" Type="http://schemas.openxmlformats.org/officeDocument/2006/relationships/customXml" Target="../ink/ink1418.xml"/><Relationship Id="rId576" Type="http://schemas.openxmlformats.org/officeDocument/2006/relationships/customXml" Target="../ink/ink1439.xml"/><Relationship Id="rId173" Type="http://schemas.openxmlformats.org/officeDocument/2006/relationships/image" Target="../media/image1113.png"/><Relationship Id="rId229" Type="http://schemas.openxmlformats.org/officeDocument/2006/relationships/image" Target="../media/image1143.png"/><Relationship Id="rId380" Type="http://schemas.openxmlformats.org/officeDocument/2006/relationships/customXml" Target="../ink/ink1341.xml"/><Relationship Id="rId436" Type="http://schemas.openxmlformats.org/officeDocument/2006/relationships/customXml" Target="../ink/ink1369.xml"/><Relationship Id="rId601" Type="http://schemas.openxmlformats.org/officeDocument/2006/relationships/image" Target="../media/image1328.png"/><Relationship Id="rId643" Type="http://schemas.openxmlformats.org/officeDocument/2006/relationships/image" Target="../media/image1349.png"/><Relationship Id="rId240" Type="http://schemas.openxmlformats.org/officeDocument/2006/relationships/customXml" Target="../ink/ink1271.xml"/><Relationship Id="rId478" Type="http://schemas.openxmlformats.org/officeDocument/2006/relationships/customXml" Target="../ink/ink1390.xml"/><Relationship Id="rId685" Type="http://schemas.openxmlformats.org/officeDocument/2006/relationships/image" Target="../media/image1370.png"/><Relationship Id="rId35" Type="http://schemas.openxmlformats.org/officeDocument/2006/relationships/image" Target="../media/image1033.png"/><Relationship Id="rId77" Type="http://schemas.openxmlformats.org/officeDocument/2006/relationships/image" Target="../media/image1054.png"/><Relationship Id="rId100" Type="http://schemas.openxmlformats.org/officeDocument/2006/relationships/customXml" Target="../ink/ink1201.xml"/><Relationship Id="rId282" Type="http://schemas.openxmlformats.org/officeDocument/2006/relationships/customXml" Target="../ink/ink1292.xml"/><Relationship Id="rId338" Type="http://schemas.openxmlformats.org/officeDocument/2006/relationships/customXml" Target="../ink/ink1320.xml"/><Relationship Id="rId503" Type="http://schemas.openxmlformats.org/officeDocument/2006/relationships/image" Target="../media/image1280.png"/><Relationship Id="rId545" Type="http://schemas.openxmlformats.org/officeDocument/2006/relationships/image" Target="../media/image1300.png"/><Relationship Id="rId587" Type="http://schemas.openxmlformats.org/officeDocument/2006/relationships/image" Target="../media/image1321.png"/><Relationship Id="rId710" Type="http://schemas.openxmlformats.org/officeDocument/2006/relationships/image" Target="../media/image1382.png"/><Relationship Id="rId8" Type="http://schemas.openxmlformats.org/officeDocument/2006/relationships/customXml" Target="../ink/ink1155.xml"/><Relationship Id="rId142" Type="http://schemas.openxmlformats.org/officeDocument/2006/relationships/customXml" Target="../ink/ink1222.xml"/><Relationship Id="rId184" Type="http://schemas.openxmlformats.org/officeDocument/2006/relationships/customXml" Target="../ink/ink1243.xml"/><Relationship Id="rId391" Type="http://schemas.openxmlformats.org/officeDocument/2006/relationships/image" Target="../media/image1224.png"/><Relationship Id="rId405" Type="http://schemas.openxmlformats.org/officeDocument/2006/relationships/image" Target="../media/image1231.png"/><Relationship Id="rId447" Type="http://schemas.openxmlformats.org/officeDocument/2006/relationships/image" Target="../media/image1252.png"/><Relationship Id="rId612" Type="http://schemas.openxmlformats.org/officeDocument/2006/relationships/customXml" Target="../ink/ink1457.xml"/><Relationship Id="rId251" Type="http://schemas.openxmlformats.org/officeDocument/2006/relationships/image" Target="../media/image1154.png"/><Relationship Id="rId489" Type="http://schemas.openxmlformats.org/officeDocument/2006/relationships/image" Target="../media/image1273.png"/><Relationship Id="rId654" Type="http://schemas.openxmlformats.org/officeDocument/2006/relationships/customXml" Target="../ink/ink1478.xml"/><Relationship Id="rId696" Type="http://schemas.openxmlformats.org/officeDocument/2006/relationships/customXml" Target="../ink/ink1499.xml"/><Relationship Id="rId46" Type="http://schemas.openxmlformats.org/officeDocument/2006/relationships/customXml" Target="../ink/ink1174.xml"/><Relationship Id="rId293" Type="http://schemas.openxmlformats.org/officeDocument/2006/relationships/image" Target="../media/image1175.png"/><Relationship Id="rId307" Type="http://schemas.openxmlformats.org/officeDocument/2006/relationships/image" Target="../media/image1182.png"/><Relationship Id="rId349" Type="http://schemas.openxmlformats.org/officeDocument/2006/relationships/image" Target="../media/image1203.png"/><Relationship Id="rId514" Type="http://schemas.openxmlformats.org/officeDocument/2006/relationships/customXml" Target="../ink/ink1408.xml"/><Relationship Id="rId556" Type="http://schemas.openxmlformats.org/officeDocument/2006/relationships/customXml" Target="../ink/ink1429.xml"/><Relationship Id="rId721" Type="http://schemas.openxmlformats.org/officeDocument/2006/relationships/customXml" Target="../ink/ink1512.xml"/><Relationship Id="rId88" Type="http://schemas.openxmlformats.org/officeDocument/2006/relationships/customXml" Target="../ink/ink1195.xml"/><Relationship Id="rId111" Type="http://schemas.openxmlformats.org/officeDocument/2006/relationships/image" Target="../media/image1071.png"/><Relationship Id="rId153" Type="http://schemas.openxmlformats.org/officeDocument/2006/relationships/image" Target="../media/image1104.png"/><Relationship Id="rId195" Type="http://schemas.openxmlformats.org/officeDocument/2006/relationships/image" Target="../media/image1124.png"/><Relationship Id="rId209" Type="http://schemas.openxmlformats.org/officeDocument/2006/relationships/image" Target="../media/image1133.png"/><Relationship Id="rId360" Type="http://schemas.openxmlformats.org/officeDocument/2006/relationships/customXml" Target="../ink/ink1331.xml"/><Relationship Id="rId416" Type="http://schemas.openxmlformats.org/officeDocument/2006/relationships/customXml" Target="../ink/ink1359.xml"/><Relationship Id="rId598" Type="http://schemas.openxmlformats.org/officeDocument/2006/relationships/customXml" Target="../ink/ink1450.xml"/><Relationship Id="rId220" Type="http://schemas.openxmlformats.org/officeDocument/2006/relationships/customXml" Target="../ink/ink1261.xml"/><Relationship Id="rId458" Type="http://schemas.openxmlformats.org/officeDocument/2006/relationships/customXml" Target="../ink/ink1380.xml"/><Relationship Id="rId623" Type="http://schemas.openxmlformats.org/officeDocument/2006/relationships/image" Target="../media/image1339.png"/><Relationship Id="rId665" Type="http://schemas.openxmlformats.org/officeDocument/2006/relationships/image" Target="../media/image1360.png"/><Relationship Id="rId15" Type="http://schemas.openxmlformats.org/officeDocument/2006/relationships/image" Target="../media/image1024.png"/><Relationship Id="rId57" Type="http://schemas.openxmlformats.org/officeDocument/2006/relationships/image" Target="../media/image1044.png"/><Relationship Id="rId262" Type="http://schemas.openxmlformats.org/officeDocument/2006/relationships/customXml" Target="../ink/ink1282.xml"/><Relationship Id="rId318" Type="http://schemas.openxmlformats.org/officeDocument/2006/relationships/customXml" Target="../ink/ink1310.xml"/><Relationship Id="rId525" Type="http://schemas.openxmlformats.org/officeDocument/2006/relationships/image" Target="../media/image1290.png"/><Relationship Id="rId567" Type="http://schemas.openxmlformats.org/officeDocument/2006/relationships/image" Target="../media/image1311.png"/><Relationship Id="rId99" Type="http://schemas.openxmlformats.org/officeDocument/2006/relationships/image" Target="../media/image1065.png"/><Relationship Id="rId122" Type="http://schemas.openxmlformats.org/officeDocument/2006/relationships/customXml" Target="../ink/ink1212.xml"/><Relationship Id="rId164" Type="http://schemas.openxmlformats.org/officeDocument/2006/relationships/customXml" Target="../ink/ink1233.xml"/><Relationship Id="rId371" Type="http://schemas.openxmlformats.org/officeDocument/2006/relationships/image" Target="../media/image1214.png"/><Relationship Id="rId427" Type="http://schemas.openxmlformats.org/officeDocument/2006/relationships/image" Target="../media/image1242.png"/><Relationship Id="rId469" Type="http://schemas.openxmlformats.org/officeDocument/2006/relationships/image" Target="../media/image1263.png"/><Relationship Id="rId634" Type="http://schemas.openxmlformats.org/officeDocument/2006/relationships/customXml" Target="../ink/ink1468.xml"/><Relationship Id="rId676" Type="http://schemas.openxmlformats.org/officeDocument/2006/relationships/customXml" Target="../ink/ink1489.xml"/><Relationship Id="rId26" Type="http://schemas.openxmlformats.org/officeDocument/2006/relationships/customXml" Target="../ink/ink1164.xml"/><Relationship Id="rId231" Type="http://schemas.openxmlformats.org/officeDocument/2006/relationships/image" Target="../media/image1144.png"/><Relationship Id="rId273" Type="http://schemas.openxmlformats.org/officeDocument/2006/relationships/image" Target="../media/image1165.png"/><Relationship Id="rId329" Type="http://schemas.openxmlformats.org/officeDocument/2006/relationships/image" Target="../media/image1193.png"/><Relationship Id="rId480" Type="http://schemas.openxmlformats.org/officeDocument/2006/relationships/customXml" Target="../ink/ink1391.xml"/><Relationship Id="rId536" Type="http://schemas.openxmlformats.org/officeDocument/2006/relationships/customXml" Target="../ink/ink1419.xml"/><Relationship Id="rId701" Type="http://schemas.openxmlformats.org/officeDocument/2006/relationships/customXml" Target="../ink/ink1502.xml"/><Relationship Id="rId68" Type="http://schemas.openxmlformats.org/officeDocument/2006/relationships/customXml" Target="../ink/ink1185.xml"/><Relationship Id="rId133" Type="http://schemas.openxmlformats.org/officeDocument/2006/relationships/image" Target="../media/image1082.png"/><Relationship Id="rId175" Type="http://schemas.openxmlformats.org/officeDocument/2006/relationships/image" Target="../media/image1114.png"/><Relationship Id="rId340" Type="http://schemas.openxmlformats.org/officeDocument/2006/relationships/customXml" Target="../ink/ink1321.xml"/><Relationship Id="rId578" Type="http://schemas.openxmlformats.org/officeDocument/2006/relationships/customXml" Target="../ink/ink1440.xml"/><Relationship Id="rId200" Type="http://schemas.openxmlformats.org/officeDocument/2006/relationships/customXml" Target="../ink/ink1251.xml"/><Relationship Id="rId382" Type="http://schemas.openxmlformats.org/officeDocument/2006/relationships/customXml" Target="../ink/ink1342.xml"/><Relationship Id="rId438" Type="http://schemas.openxmlformats.org/officeDocument/2006/relationships/customXml" Target="../ink/ink1370.xml"/><Relationship Id="rId603" Type="http://schemas.openxmlformats.org/officeDocument/2006/relationships/image" Target="../media/image1329.png"/><Relationship Id="rId645" Type="http://schemas.openxmlformats.org/officeDocument/2006/relationships/image" Target="../media/image1350.png"/><Relationship Id="rId687" Type="http://schemas.openxmlformats.org/officeDocument/2006/relationships/image" Target="../media/image1371.png"/><Relationship Id="rId242" Type="http://schemas.openxmlformats.org/officeDocument/2006/relationships/customXml" Target="../ink/ink1272.xml"/><Relationship Id="rId284" Type="http://schemas.openxmlformats.org/officeDocument/2006/relationships/customXml" Target="../ink/ink1293.xml"/><Relationship Id="rId491" Type="http://schemas.openxmlformats.org/officeDocument/2006/relationships/image" Target="../media/image1274.png"/><Relationship Id="rId505" Type="http://schemas.openxmlformats.org/officeDocument/2006/relationships/image" Target="../media/image1281.png"/><Relationship Id="rId712" Type="http://schemas.openxmlformats.org/officeDocument/2006/relationships/image" Target="../media/image1383.png"/><Relationship Id="rId37" Type="http://schemas.openxmlformats.org/officeDocument/2006/relationships/image" Target="../media/image1034.png"/><Relationship Id="rId79" Type="http://schemas.openxmlformats.org/officeDocument/2006/relationships/image" Target="../media/image1055.png"/><Relationship Id="rId102" Type="http://schemas.openxmlformats.org/officeDocument/2006/relationships/customXml" Target="../ink/ink1202.xml"/><Relationship Id="rId144" Type="http://schemas.openxmlformats.org/officeDocument/2006/relationships/customXml" Target="../ink/ink1223.xml"/><Relationship Id="rId547" Type="http://schemas.openxmlformats.org/officeDocument/2006/relationships/image" Target="../media/image1301.png"/><Relationship Id="rId589" Type="http://schemas.openxmlformats.org/officeDocument/2006/relationships/image" Target="../media/image1322.png"/><Relationship Id="rId90" Type="http://schemas.openxmlformats.org/officeDocument/2006/relationships/customXml" Target="../ink/ink1196.xml"/><Relationship Id="rId186" Type="http://schemas.openxmlformats.org/officeDocument/2006/relationships/customXml" Target="../ink/ink1244.xml"/><Relationship Id="rId351" Type="http://schemas.openxmlformats.org/officeDocument/2006/relationships/image" Target="../media/image1204.png"/><Relationship Id="rId393" Type="http://schemas.openxmlformats.org/officeDocument/2006/relationships/image" Target="../media/image1225.png"/><Relationship Id="rId407" Type="http://schemas.openxmlformats.org/officeDocument/2006/relationships/image" Target="../media/image1232.png"/><Relationship Id="rId449" Type="http://schemas.openxmlformats.org/officeDocument/2006/relationships/image" Target="../media/image1253.png"/><Relationship Id="rId614" Type="http://schemas.openxmlformats.org/officeDocument/2006/relationships/customXml" Target="../ink/ink1458.xml"/><Relationship Id="rId656" Type="http://schemas.openxmlformats.org/officeDocument/2006/relationships/customXml" Target="../ink/ink1479.xml"/><Relationship Id="rId211" Type="http://schemas.openxmlformats.org/officeDocument/2006/relationships/image" Target="../media/image1134.png"/><Relationship Id="rId253" Type="http://schemas.openxmlformats.org/officeDocument/2006/relationships/image" Target="../media/image1155.png"/><Relationship Id="rId295" Type="http://schemas.openxmlformats.org/officeDocument/2006/relationships/image" Target="../media/image1176.png"/><Relationship Id="rId309" Type="http://schemas.openxmlformats.org/officeDocument/2006/relationships/image" Target="../media/image1183.png"/><Relationship Id="rId460" Type="http://schemas.openxmlformats.org/officeDocument/2006/relationships/customXml" Target="../ink/ink1381.xml"/><Relationship Id="rId516" Type="http://schemas.openxmlformats.org/officeDocument/2006/relationships/customXml" Target="../ink/ink1409.xml"/><Relationship Id="rId698" Type="http://schemas.openxmlformats.org/officeDocument/2006/relationships/image" Target="../media/image1376.png"/><Relationship Id="rId48" Type="http://schemas.openxmlformats.org/officeDocument/2006/relationships/customXml" Target="../ink/ink1175.xml"/><Relationship Id="rId113" Type="http://schemas.openxmlformats.org/officeDocument/2006/relationships/image" Target="../media/image1072.png"/><Relationship Id="rId320" Type="http://schemas.openxmlformats.org/officeDocument/2006/relationships/customXml" Target="../ink/ink1311.xml"/><Relationship Id="rId558" Type="http://schemas.openxmlformats.org/officeDocument/2006/relationships/customXml" Target="../ink/ink1430.xml"/><Relationship Id="rId723" Type="http://schemas.openxmlformats.org/officeDocument/2006/relationships/customXml" Target="../ink/ink1513.xml"/><Relationship Id="rId155" Type="http://schemas.openxmlformats.org/officeDocument/2006/relationships/image" Target="../media/image1105.png"/><Relationship Id="rId197" Type="http://schemas.openxmlformats.org/officeDocument/2006/relationships/image" Target="../media/image1127.png"/><Relationship Id="rId362" Type="http://schemas.openxmlformats.org/officeDocument/2006/relationships/customXml" Target="../ink/ink1332.xml"/><Relationship Id="rId418" Type="http://schemas.openxmlformats.org/officeDocument/2006/relationships/customXml" Target="../ink/ink1360.xml"/><Relationship Id="rId625" Type="http://schemas.openxmlformats.org/officeDocument/2006/relationships/image" Target="../media/image1340.png"/><Relationship Id="rId222" Type="http://schemas.openxmlformats.org/officeDocument/2006/relationships/customXml" Target="../ink/ink1262.xml"/><Relationship Id="rId264" Type="http://schemas.openxmlformats.org/officeDocument/2006/relationships/customXml" Target="../ink/ink1283.xml"/><Relationship Id="rId471" Type="http://schemas.openxmlformats.org/officeDocument/2006/relationships/image" Target="../media/image1264.png"/><Relationship Id="rId667" Type="http://schemas.openxmlformats.org/officeDocument/2006/relationships/image" Target="../media/image1361.png"/><Relationship Id="rId17" Type="http://schemas.openxmlformats.org/officeDocument/2006/relationships/image" Target="../media/image1025.png"/><Relationship Id="rId59" Type="http://schemas.openxmlformats.org/officeDocument/2006/relationships/image" Target="../media/image1045.png"/><Relationship Id="rId124" Type="http://schemas.openxmlformats.org/officeDocument/2006/relationships/customXml" Target="../ink/ink1213.xml"/><Relationship Id="rId527" Type="http://schemas.openxmlformats.org/officeDocument/2006/relationships/image" Target="../media/image1291.png"/><Relationship Id="rId569" Type="http://schemas.openxmlformats.org/officeDocument/2006/relationships/image" Target="../media/image1312.png"/><Relationship Id="rId70" Type="http://schemas.openxmlformats.org/officeDocument/2006/relationships/customXml" Target="../ink/ink1186.xml"/><Relationship Id="rId166" Type="http://schemas.openxmlformats.org/officeDocument/2006/relationships/customXml" Target="../ink/ink1234.xml"/><Relationship Id="rId331" Type="http://schemas.openxmlformats.org/officeDocument/2006/relationships/image" Target="../media/image1194.png"/><Relationship Id="rId373" Type="http://schemas.openxmlformats.org/officeDocument/2006/relationships/image" Target="../media/image1215.png"/><Relationship Id="rId429" Type="http://schemas.openxmlformats.org/officeDocument/2006/relationships/image" Target="../media/image1243.png"/><Relationship Id="rId580" Type="http://schemas.openxmlformats.org/officeDocument/2006/relationships/customXml" Target="../ink/ink1441.xml"/><Relationship Id="rId636" Type="http://schemas.openxmlformats.org/officeDocument/2006/relationships/customXml" Target="../ink/ink146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45.png"/><Relationship Id="rId440" Type="http://schemas.openxmlformats.org/officeDocument/2006/relationships/customXml" Target="../ink/ink1371.xml"/><Relationship Id="rId678" Type="http://schemas.openxmlformats.org/officeDocument/2006/relationships/customXml" Target="../ink/ink1490.xml"/><Relationship Id="rId28" Type="http://schemas.openxmlformats.org/officeDocument/2006/relationships/customXml" Target="../ink/ink1165.xml"/><Relationship Id="rId275" Type="http://schemas.openxmlformats.org/officeDocument/2006/relationships/image" Target="../media/image1166.png"/><Relationship Id="rId300" Type="http://schemas.openxmlformats.org/officeDocument/2006/relationships/customXml" Target="../ink/ink1301.xml"/><Relationship Id="rId482" Type="http://schemas.openxmlformats.org/officeDocument/2006/relationships/customXml" Target="../ink/ink1392.xml"/><Relationship Id="rId538" Type="http://schemas.openxmlformats.org/officeDocument/2006/relationships/customXml" Target="../ink/ink1420.xml"/><Relationship Id="rId703" Type="http://schemas.openxmlformats.org/officeDocument/2006/relationships/customXml" Target="../ink/ink1503.xml"/><Relationship Id="rId81" Type="http://schemas.openxmlformats.org/officeDocument/2006/relationships/image" Target="../media/image1056.png"/><Relationship Id="rId135" Type="http://schemas.openxmlformats.org/officeDocument/2006/relationships/image" Target="../media/image1083.png"/><Relationship Id="rId177" Type="http://schemas.openxmlformats.org/officeDocument/2006/relationships/image" Target="../media/image1115.png"/><Relationship Id="rId342" Type="http://schemas.openxmlformats.org/officeDocument/2006/relationships/customXml" Target="../ink/ink1322.xml"/><Relationship Id="rId384" Type="http://schemas.openxmlformats.org/officeDocument/2006/relationships/customXml" Target="../ink/ink1343.xml"/><Relationship Id="rId591" Type="http://schemas.openxmlformats.org/officeDocument/2006/relationships/image" Target="../media/image1323.png"/><Relationship Id="rId605" Type="http://schemas.openxmlformats.org/officeDocument/2006/relationships/image" Target="../media/image1330.png"/><Relationship Id="rId202" Type="http://schemas.openxmlformats.org/officeDocument/2006/relationships/customXml" Target="../ink/ink1252.xml"/><Relationship Id="rId244" Type="http://schemas.openxmlformats.org/officeDocument/2006/relationships/customXml" Target="../ink/ink1273.xml"/><Relationship Id="rId647" Type="http://schemas.openxmlformats.org/officeDocument/2006/relationships/image" Target="../media/image1351.png"/><Relationship Id="rId689" Type="http://schemas.openxmlformats.org/officeDocument/2006/relationships/image" Target="../media/image1372.png"/><Relationship Id="rId39" Type="http://schemas.openxmlformats.org/officeDocument/2006/relationships/image" Target="../media/image1035.png"/><Relationship Id="rId286" Type="http://schemas.openxmlformats.org/officeDocument/2006/relationships/customXml" Target="../ink/ink1294.xml"/><Relationship Id="rId451" Type="http://schemas.openxmlformats.org/officeDocument/2006/relationships/image" Target="../media/image1254.png"/><Relationship Id="rId493" Type="http://schemas.openxmlformats.org/officeDocument/2006/relationships/image" Target="../media/image1275.png"/><Relationship Id="rId507" Type="http://schemas.openxmlformats.org/officeDocument/2006/relationships/image" Target="../media/image1282.png"/><Relationship Id="rId549" Type="http://schemas.openxmlformats.org/officeDocument/2006/relationships/image" Target="../media/image1302.png"/><Relationship Id="rId714" Type="http://schemas.openxmlformats.org/officeDocument/2006/relationships/image" Target="../media/image1384.png"/><Relationship Id="rId50" Type="http://schemas.openxmlformats.org/officeDocument/2006/relationships/customXml" Target="../ink/ink1176.xml"/><Relationship Id="rId104" Type="http://schemas.openxmlformats.org/officeDocument/2006/relationships/customXml" Target="../ink/ink1203.xml"/><Relationship Id="rId146" Type="http://schemas.openxmlformats.org/officeDocument/2006/relationships/customXml" Target="../ink/ink1224.xml"/><Relationship Id="rId188" Type="http://schemas.openxmlformats.org/officeDocument/2006/relationships/customXml" Target="../ink/ink1245.xml"/><Relationship Id="rId311" Type="http://schemas.openxmlformats.org/officeDocument/2006/relationships/image" Target="../media/image1184.png"/><Relationship Id="rId353" Type="http://schemas.openxmlformats.org/officeDocument/2006/relationships/image" Target="../media/image1205.png"/><Relationship Id="rId395" Type="http://schemas.openxmlformats.org/officeDocument/2006/relationships/image" Target="../media/image1226.png"/><Relationship Id="rId409" Type="http://schemas.openxmlformats.org/officeDocument/2006/relationships/image" Target="../media/image1233.png"/><Relationship Id="rId560" Type="http://schemas.openxmlformats.org/officeDocument/2006/relationships/customXml" Target="../ink/ink1431.xml"/><Relationship Id="rId92" Type="http://schemas.openxmlformats.org/officeDocument/2006/relationships/customXml" Target="../ink/ink1197.xml"/><Relationship Id="rId213" Type="http://schemas.openxmlformats.org/officeDocument/2006/relationships/image" Target="../media/image1135.png"/><Relationship Id="rId420" Type="http://schemas.openxmlformats.org/officeDocument/2006/relationships/customXml" Target="../ink/ink1361.xml"/><Relationship Id="rId616" Type="http://schemas.openxmlformats.org/officeDocument/2006/relationships/customXml" Target="../ink/ink1459.xml"/><Relationship Id="rId658" Type="http://schemas.openxmlformats.org/officeDocument/2006/relationships/customXml" Target="../ink/ink1480.xml"/><Relationship Id="rId255" Type="http://schemas.openxmlformats.org/officeDocument/2006/relationships/image" Target="../media/image1156.png"/><Relationship Id="rId297" Type="http://schemas.openxmlformats.org/officeDocument/2006/relationships/image" Target="../media/image1177.png"/><Relationship Id="rId462" Type="http://schemas.openxmlformats.org/officeDocument/2006/relationships/customXml" Target="../ink/ink1382.xml"/><Relationship Id="rId518" Type="http://schemas.openxmlformats.org/officeDocument/2006/relationships/customXml" Target="../ink/ink1410.xml"/><Relationship Id="rId115" Type="http://schemas.openxmlformats.org/officeDocument/2006/relationships/image" Target="../media/image1073.png"/><Relationship Id="rId157" Type="http://schemas.openxmlformats.org/officeDocument/2006/relationships/image" Target="../media/image1106.png"/><Relationship Id="rId322" Type="http://schemas.openxmlformats.org/officeDocument/2006/relationships/customXml" Target="../ink/ink1312.xml"/><Relationship Id="rId364" Type="http://schemas.openxmlformats.org/officeDocument/2006/relationships/customXml" Target="../ink/ink1333.xml"/><Relationship Id="rId61" Type="http://schemas.openxmlformats.org/officeDocument/2006/relationships/image" Target="../media/image1046.png"/><Relationship Id="rId199" Type="http://schemas.openxmlformats.org/officeDocument/2006/relationships/image" Target="../media/image1128.png"/><Relationship Id="rId571" Type="http://schemas.openxmlformats.org/officeDocument/2006/relationships/image" Target="../media/image1313.png"/><Relationship Id="rId627" Type="http://schemas.openxmlformats.org/officeDocument/2006/relationships/image" Target="../media/image1341.png"/><Relationship Id="rId669" Type="http://schemas.openxmlformats.org/officeDocument/2006/relationships/image" Target="../media/image1362.png"/><Relationship Id="rId19" Type="http://schemas.openxmlformats.org/officeDocument/2006/relationships/image" Target="../media/image1026.png"/><Relationship Id="rId224" Type="http://schemas.openxmlformats.org/officeDocument/2006/relationships/customXml" Target="../ink/ink1263.xml"/><Relationship Id="rId266" Type="http://schemas.openxmlformats.org/officeDocument/2006/relationships/customXml" Target="../ink/ink1284.xml"/><Relationship Id="rId431" Type="http://schemas.openxmlformats.org/officeDocument/2006/relationships/image" Target="../media/image1244.png"/><Relationship Id="rId473" Type="http://schemas.openxmlformats.org/officeDocument/2006/relationships/image" Target="../media/image1265.png"/><Relationship Id="rId529" Type="http://schemas.openxmlformats.org/officeDocument/2006/relationships/image" Target="../media/image1292.png"/><Relationship Id="rId680" Type="http://schemas.openxmlformats.org/officeDocument/2006/relationships/customXml" Target="../ink/ink1491.xml"/><Relationship Id="rId30" Type="http://schemas.openxmlformats.org/officeDocument/2006/relationships/customXml" Target="../ink/ink1166.xml"/><Relationship Id="rId126" Type="http://schemas.openxmlformats.org/officeDocument/2006/relationships/customXml" Target="../ink/ink1214.xml"/><Relationship Id="rId168" Type="http://schemas.openxmlformats.org/officeDocument/2006/relationships/customXml" Target="../ink/ink1235.xml"/><Relationship Id="rId333" Type="http://schemas.openxmlformats.org/officeDocument/2006/relationships/image" Target="../media/image1195.png"/><Relationship Id="rId540" Type="http://schemas.openxmlformats.org/officeDocument/2006/relationships/customXml" Target="../ink/ink1421.xml"/><Relationship Id="rId72" Type="http://schemas.openxmlformats.org/officeDocument/2006/relationships/customXml" Target="../ink/ink1187.xml"/><Relationship Id="rId375" Type="http://schemas.openxmlformats.org/officeDocument/2006/relationships/image" Target="../media/image1216.png"/><Relationship Id="rId582" Type="http://schemas.openxmlformats.org/officeDocument/2006/relationships/customXml" Target="../ink/ink1442.xml"/><Relationship Id="rId638" Type="http://schemas.openxmlformats.org/officeDocument/2006/relationships/customXml" Target="../ink/ink1470.xml"/><Relationship Id="rId3" Type="http://schemas.openxmlformats.org/officeDocument/2006/relationships/image" Target="../media/image1018.png"/><Relationship Id="rId235" Type="http://schemas.openxmlformats.org/officeDocument/2006/relationships/image" Target="../media/image1146.png"/><Relationship Id="rId277" Type="http://schemas.openxmlformats.org/officeDocument/2006/relationships/image" Target="../media/image1167.png"/><Relationship Id="rId400" Type="http://schemas.openxmlformats.org/officeDocument/2006/relationships/customXml" Target="../ink/ink1351.xml"/><Relationship Id="rId442" Type="http://schemas.openxmlformats.org/officeDocument/2006/relationships/customXml" Target="../ink/ink1372.xml"/><Relationship Id="rId484" Type="http://schemas.openxmlformats.org/officeDocument/2006/relationships/customXml" Target="../ink/ink1393.xml"/><Relationship Id="rId705" Type="http://schemas.openxmlformats.org/officeDocument/2006/relationships/customXml" Target="../ink/ink1504.xml"/><Relationship Id="rId137" Type="http://schemas.openxmlformats.org/officeDocument/2006/relationships/image" Target="../media/image1084.png"/><Relationship Id="rId302" Type="http://schemas.openxmlformats.org/officeDocument/2006/relationships/customXml" Target="../ink/ink1302.xml"/><Relationship Id="rId344" Type="http://schemas.openxmlformats.org/officeDocument/2006/relationships/customXml" Target="../ink/ink1323.xml"/><Relationship Id="rId691" Type="http://schemas.openxmlformats.org/officeDocument/2006/relationships/image" Target="../media/image1373.png"/><Relationship Id="rId41" Type="http://schemas.openxmlformats.org/officeDocument/2006/relationships/image" Target="../media/image1036.png"/><Relationship Id="rId83" Type="http://schemas.openxmlformats.org/officeDocument/2006/relationships/image" Target="../media/image1057.png"/><Relationship Id="rId179" Type="http://schemas.openxmlformats.org/officeDocument/2006/relationships/image" Target="../media/image1116.png"/><Relationship Id="rId386" Type="http://schemas.openxmlformats.org/officeDocument/2006/relationships/customXml" Target="../ink/ink1344.xml"/><Relationship Id="rId551" Type="http://schemas.openxmlformats.org/officeDocument/2006/relationships/image" Target="../media/image1303.png"/><Relationship Id="rId593" Type="http://schemas.openxmlformats.org/officeDocument/2006/relationships/image" Target="../media/image1324.png"/><Relationship Id="rId607" Type="http://schemas.openxmlformats.org/officeDocument/2006/relationships/image" Target="../media/image1331.png"/><Relationship Id="rId649" Type="http://schemas.openxmlformats.org/officeDocument/2006/relationships/image" Target="../media/image1352.png"/><Relationship Id="rId190" Type="http://schemas.openxmlformats.org/officeDocument/2006/relationships/customXml" Target="../ink/ink1246.xml"/><Relationship Id="rId204" Type="http://schemas.openxmlformats.org/officeDocument/2006/relationships/customXml" Target="../ink/ink1253.xml"/><Relationship Id="rId246" Type="http://schemas.openxmlformats.org/officeDocument/2006/relationships/customXml" Target="../ink/ink1274.xml"/><Relationship Id="rId288" Type="http://schemas.openxmlformats.org/officeDocument/2006/relationships/customXml" Target="../ink/ink1295.xml"/><Relationship Id="rId411" Type="http://schemas.openxmlformats.org/officeDocument/2006/relationships/image" Target="../media/image1234.png"/><Relationship Id="rId453" Type="http://schemas.openxmlformats.org/officeDocument/2006/relationships/image" Target="../media/image1255.png"/><Relationship Id="rId509" Type="http://schemas.openxmlformats.org/officeDocument/2006/relationships/image" Target="../media/image1283.png"/><Relationship Id="rId660" Type="http://schemas.openxmlformats.org/officeDocument/2006/relationships/customXml" Target="../ink/ink1481.xml"/><Relationship Id="rId106" Type="http://schemas.openxmlformats.org/officeDocument/2006/relationships/customXml" Target="../ink/ink1204.xml"/><Relationship Id="rId313" Type="http://schemas.openxmlformats.org/officeDocument/2006/relationships/image" Target="../media/image1185.png"/><Relationship Id="rId495" Type="http://schemas.openxmlformats.org/officeDocument/2006/relationships/image" Target="../media/image1276.png"/><Relationship Id="rId716" Type="http://schemas.openxmlformats.org/officeDocument/2006/relationships/image" Target="../media/image1385.png"/><Relationship Id="rId10" Type="http://schemas.openxmlformats.org/officeDocument/2006/relationships/customXml" Target="../ink/ink1156.xml"/><Relationship Id="rId52" Type="http://schemas.openxmlformats.org/officeDocument/2006/relationships/customXml" Target="../ink/ink1177.xml"/><Relationship Id="rId94" Type="http://schemas.openxmlformats.org/officeDocument/2006/relationships/customXml" Target="../ink/ink1198.xml"/><Relationship Id="rId148" Type="http://schemas.openxmlformats.org/officeDocument/2006/relationships/customXml" Target="../ink/ink1225.xml"/><Relationship Id="rId355" Type="http://schemas.openxmlformats.org/officeDocument/2006/relationships/image" Target="../media/image1206.png"/><Relationship Id="rId397" Type="http://schemas.openxmlformats.org/officeDocument/2006/relationships/image" Target="../media/image1227.png"/><Relationship Id="rId520" Type="http://schemas.openxmlformats.org/officeDocument/2006/relationships/customXml" Target="../ink/ink1411.xml"/><Relationship Id="rId562" Type="http://schemas.openxmlformats.org/officeDocument/2006/relationships/customXml" Target="../ink/ink1432.xml"/><Relationship Id="rId618" Type="http://schemas.openxmlformats.org/officeDocument/2006/relationships/customXml" Target="../ink/ink1460.xml"/><Relationship Id="rId215" Type="http://schemas.openxmlformats.org/officeDocument/2006/relationships/image" Target="../media/image1136.png"/><Relationship Id="rId257" Type="http://schemas.openxmlformats.org/officeDocument/2006/relationships/image" Target="../media/image1157.png"/><Relationship Id="rId422" Type="http://schemas.openxmlformats.org/officeDocument/2006/relationships/customXml" Target="../ink/ink1362.xml"/><Relationship Id="rId464" Type="http://schemas.openxmlformats.org/officeDocument/2006/relationships/customXml" Target="../ink/ink1383.xml"/><Relationship Id="rId299" Type="http://schemas.openxmlformats.org/officeDocument/2006/relationships/image" Target="../media/image1178.png"/><Relationship Id="rId63" Type="http://schemas.openxmlformats.org/officeDocument/2006/relationships/image" Target="../media/image1047.png"/><Relationship Id="rId159" Type="http://schemas.openxmlformats.org/officeDocument/2006/relationships/image" Target="../media/image1107.png"/><Relationship Id="rId366" Type="http://schemas.openxmlformats.org/officeDocument/2006/relationships/customXml" Target="../ink/ink1334.xml"/><Relationship Id="rId573" Type="http://schemas.openxmlformats.org/officeDocument/2006/relationships/image" Target="../media/image1314.png"/><Relationship Id="rId226" Type="http://schemas.openxmlformats.org/officeDocument/2006/relationships/customXml" Target="../ink/ink1264.xml"/><Relationship Id="rId433" Type="http://schemas.openxmlformats.org/officeDocument/2006/relationships/image" Target="../media/image1245.png"/><Relationship Id="rId640" Type="http://schemas.openxmlformats.org/officeDocument/2006/relationships/customXml" Target="../ink/ink1471.xml"/><Relationship Id="rId74" Type="http://schemas.openxmlformats.org/officeDocument/2006/relationships/customXml" Target="../ink/ink1188.xml"/><Relationship Id="rId377" Type="http://schemas.openxmlformats.org/officeDocument/2006/relationships/image" Target="../media/image1217.png"/><Relationship Id="rId500" Type="http://schemas.openxmlformats.org/officeDocument/2006/relationships/customXml" Target="../ink/ink1401.xml"/><Relationship Id="rId584" Type="http://schemas.openxmlformats.org/officeDocument/2006/relationships/customXml" Target="../ink/ink1443.xml"/><Relationship Id="rId5" Type="http://schemas.openxmlformats.org/officeDocument/2006/relationships/image" Target="../media/image1019.png"/><Relationship Id="rId237" Type="http://schemas.openxmlformats.org/officeDocument/2006/relationships/image" Target="../media/image1147.png"/><Relationship Id="rId444" Type="http://schemas.openxmlformats.org/officeDocument/2006/relationships/customXml" Target="../ink/ink1373.xml"/><Relationship Id="rId651" Type="http://schemas.openxmlformats.org/officeDocument/2006/relationships/image" Target="../media/image1353.png"/><Relationship Id="rId290" Type="http://schemas.openxmlformats.org/officeDocument/2006/relationships/customXml" Target="../ink/ink1296.xml"/><Relationship Id="rId304" Type="http://schemas.openxmlformats.org/officeDocument/2006/relationships/customXml" Target="../ink/ink1303.xml"/><Relationship Id="rId388" Type="http://schemas.openxmlformats.org/officeDocument/2006/relationships/customXml" Target="../ink/ink1345.xml"/><Relationship Id="rId511" Type="http://schemas.openxmlformats.org/officeDocument/2006/relationships/image" Target="../media/image1284.png"/><Relationship Id="rId609" Type="http://schemas.openxmlformats.org/officeDocument/2006/relationships/image" Target="../media/image1332.png"/><Relationship Id="rId85" Type="http://schemas.openxmlformats.org/officeDocument/2006/relationships/image" Target="../media/image1058.png"/><Relationship Id="rId150" Type="http://schemas.openxmlformats.org/officeDocument/2006/relationships/customXml" Target="../ink/ink1226.xml"/><Relationship Id="rId595" Type="http://schemas.openxmlformats.org/officeDocument/2006/relationships/image" Target="../media/image1325.png"/><Relationship Id="rId248" Type="http://schemas.openxmlformats.org/officeDocument/2006/relationships/customXml" Target="../ink/ink1275.xml"/><Relationship Id="rId455" Type="http://schemas.openxmlformats.org/officeDocument/2006/relationships/image" Target="../media/image1256.png"/><Relationship Id="rId662" Type="http://schemas.openxmlformats.org/officeDocument/2006/relationships/customXml" Target="../ink/ink1482.xml"/><Relationship Id="rId12" Type="http://schemas.openxmlformats.org/officeDocument/2006/relationships/customXml" Target="../ink/ink1157.xml"/><Relationship Id="rId108" Type="http://schemas.openxmlformats.org/officeDocument/2006/relationships/customXml" Target="../ink/ink1205.xml"/><Relationship Id="rId315" Type="http://schemas.openxmlformats.org/officeDocument/2006/relationships/image" Target="../media/image1186.png"/><Relationship Id="rId522" Type="http://schemas.openxmlformats.org/officeDocument/2006/relationships/customXml" Target="../ink/ink1412.xml"/><Relationship Id="rId96" Type="http://schemas.openxmlformats.org/officeDocument/2006/relationships/customXml" Target="../ink/ink1199.xml"/><Relationship Id="rId161" Type="http://schemas.openxmlformats.org/officeDocument/2006/relationships/image" Target="../media/image1108.png"/><Relationship Id="rId399" Type="http://schemas.openxmlformats.org/officeDocument/2006/relationships/image" Target="../media/image1228.png"/><Relationship Id="rId259" Type="http://schemas.openxmlformats.org/officeDocument/2006/relationships/image" Target="../media/image1158.png"/><Relationship Id="rId466" Type="http://schemas.openxmlformats.org/officeDocument/2006/relationships/customXml" Target="../ink/ink1384.xml"/><Relationship Id="rId673" Type="http://schemas.openxmlformats.org/officeDocument/2006/relationships/image" Target="../media/image1364.png"/><Relationship Id="rId23" Type="http://schemas.openxmlformats.org/officeDocument/2006/relationships/image" Target="../media/image1028.png"/><Relationship Id="rId119" Type="http://schemas.openxmlformats.org/officeDocument/2006/relationships/image" Target="../media/image1075.png"/><Relationship Id="rId326" Type="http://schemas.openxmlformats.org/officeDocument/2006/relationships/customXml" Target="../ink/ink1314.xml"/><Relationship Id="rId533" Type="http://schemas.openxmlformats.org/officeDocument/2006/relationships/image" Target="../media/image1294.png"/><Relationship Id="rId172" Type="http://schemas.openxmlformats.org/officeDocument/2006/relationships/customXml" Target="../ink/ink1237.xml"/><Relationship Id="rId477" Type="http://schemas.openxmlformats.org/officeDocument/2006/relationships/image" Target="../media/image1267.png"/><Relationship Id="rId600" Type="http://schemas.openxmlformats.org/officeDocument/2006/relationships/customXml" Target="../ink/ink1451.xml"/><Relationship Id="rId684" Type="http://schemas.openxmlformats.org/officeDocument/2006/relationships/customXml" Target="../ink/ink1493.xml"/><Relationship Id="rId337" Type="http://schemas.openxmlformats.org/officeDocument/2006/relationships/image" Target="../media/image1197.png"/><Relationship Id="rId34" Type="http://schemas.openxmlformats.org/officeDocument/2006/relationships/customXml" Target="../ink/ink1168.xml"/><Relationship Id="rId544" Type="http://schemas.openxmlformats.org/officeDocument/2006/relationships/customXml" Target="../ink/ink1423.xml"/><Relationship Id="rId183" Type="http://schemas.openxmlformats.org/officeDocument/2006/relationships/image" Target="../media/image1118.png"/><Relationship Id="rId390" Type="http://schemas.openxmlformats.org/officeDocument/2006/relationships/customXml" Target="../ink/ink1346.xml"/><Relationship Id="rId404" Type="http://schemas.openxmlformats.org/officeDocument/2006/relationships/customXml" Target="../ink/ink1353.xml"/><Relationship Id="rId611" Type="http://schemas.openxmlformats.org/officeDocument/2006/relationships/image" Target="../media/image1333.png"/><Relationship Id="rId250" Type="http://schemas.openxmlformats.org/officeDocument/2006/relationships/customXml" Target="../ink/ink1276.xml"/><Relationship Id="rId488" Type="http://schemas.openxmlformats.org/officeDocument/2006/relationships/customXml" Target="../ink/ink1395.xml"/><Relationship Id="rId695" Type="http://schemas.openxmlformats.org/officeDocument/2006/relationships/image" Target="../media/image1375.png"/><Relationship Id="rId709" Type="http://schemas.openxmlformats.org/officeDocument/2006/relationships/customXml" Target="../ink/ink1506.xml"/><Relationship Id="rId45" Type="http://schemas.openxmlformats.org/officeDocument/2006/relationships/image" Target="../media/image1038.png"/><Relationship Id="rId110" Type="http://schemas.openxmlformats.org/officeDocument/2006/relationships/customXml" Target="../ink/ink1206.xml"/><Relationship Id="rId348" Type="http://schemas.openxmlformats.org/officeDocument/2006/relationships/customXml" Target="../ink/ink1325.xml"/><Relationship Id="rId555" Type="http://schemas.openxmlformats.org/officeDocument/2006/relationships/image" Target="../media/image1305.png"/><Relationship Id="rId194" Type="http://schemas.openxmlformats.org/officeDocument/2006/relationships/customXml" Target="../ink/ink1248.xml"/><Relationship Id="rId208" Type="http://schemas.openxmlformats.org/officeDocument/2006/relationships/customXml" Target="../ink/ink1255.xml"/><Relationship Id="rId415" Type="http://schemas.openxmlformats.org/officeDocument/2006/relationships/image" Target="../media/image1236.png"/><Relationship Id="rId622" Type="http://schemas.openxmlformats.org/officeDocument/2006/relationships/customXml" Target="../ink/ink1462.xml"/><Relationship Id="rId261" Type="http://schemas.openxmlformats.org/officeDocument/2006/relationships/image" Target="../media/image1159.png"/><Relationship Id="rId499" Type="http://schemas.openxmlformats.org/officeDocument/2006/relationships/image" Target="../media/image1278.png"/><Relationship Id="rId56" Type="http://schemas.openxmlformats.org/officeDocument/2006/relationships/customXml" Target="../ink/ink1179.xml"/><Relationship Id="rId359" Type="http://schemas.openxmlformats.org/officeDocument/2006/relationships/image" Target="../media/image1208.png"/><Relationship Id="rId566" Type="http://schemas.openxmlformats.org/officeDocument/2006/relationships/customXml" Target="../ink/ink1434.xml"/><Relationship Id="rId121" Type="http://schemas.openxmlformats.org/officeDocument/2006/relationships/image" Target="../media/image1076.png"/><Relationship Id="rId219" Type="http://schemas.openxmlformats.org/officeDocument/2006/relationships/image" Target="../media/image1138.png"/><Relationship Id="rId426" Type="http://schemas.openxmlformats.org/officeDocument/2006/relationships/customXml" Target="../ink/ink1364.xml"/><Relationship Id="rId633" Type="http://schemas.openxmlformats.org/officeDocument/2006/relationships/image" Target="../media/image1344.png"/><Relationship Id="rId67" Type="http://schemas.openxmlformats.org/officeDocument/2006/relationships/image" Target="../media/image1049.png"/><Relationship Id="rId272" Type="http://schemas.openxmlformats.org/officeDocument/2006/relationships/customXml" Target="../ink/ink1287.xml"/><Relationship Id="rId577" Type="http://schemas.openxmlformats.org/officeDocument/2006/relationships/image" Target="../media/image1316.png"/><Relationship Id="rId700" Type="http://schemas.openxmlformats.org/officeDocument/2006/relationships/image" Target="../media/image1377.png"/><Relationship Id="rId132" Type="http://schemas.openxmlformats.org/officeDocument/2006/relationships/customXml" Target="../ink/ink1217.xml"/><Relationship Id="rId437" Type="http://schemas.openxmlformats.org/officeDocument/2006/relationships/image" Target="../media/image1247.png"/><Relationship Id="rId644" Type="http://schemas.openxmlformats.org/officeDocument/2006/relationships/customXml" Target="../ink/ink1473.xml"/><Relationship Id="rId283" Type="http://schemas.openxmlformats.org/officeDocument/2006/relationships/image" Target="../media/image1170.png"/><Relationship Id="rId490" Type="http://schemas.openxmlformats.org/officeDocument/2006/relationships/customXml" Target="../ink/ink1396.xml"/><Relationship Id="rId504" Type="http://schemas.openxmlformats.org/officeDocument/2006/relationships/customXml" Target="../ink/ink1403.xml"/><Relationship Id="rId711" Type="http://schemas.openxmlformats.org/officeDocument/2006/relationships/customXml" Target="../ink/ink1507.xml"/><Relationship Id="rId78" Type="http://schemas.openxmlformats.org/officeDocument/2006/relationships/customXml" Target="../ink/ink1190.xml"/><Relationship Id="rId143" Type="http://schemas.openxmlformats.org/officeDocument/2006/relationships/image" Target="../media/image1087.png"/><Relationship Id="rId350" Type="http://schemas.openxmlformats.org/officeDocument/2006/relationships/customXml" Target="../ink/ink1326.xml"/><Relationship Id="rId588" Type="http://schemas.openxmlformats.org/officeDocument/2006/relationships/customXml" Target="../ink/ink1445.xml"/><Relationship Id="rId9" Type="http://schemas.openxmlformats.org/officeDocument/2006/relationships/image" Target="../media/image1021.png"/><Relationship Id="rId210" Type="http://schemas.openxmlformats.org/officeDocument/2006/relationships/customXml" Target="../ink/ink1256.xml"/><Relationship Id="rId448" Type="http://schemas.openxmlformats.org/officeDocument/2006/relationships/customXml" Target="../ink/ink1375.xml"/><Relationship Id="rId655" Type="http://schemas.openxmlformats.org/officeDocument/2006/relationships/image" Target="../media/image1355.png"/><Relationship Id="rId294" Type="http://schemas.openxmlformats.org/officeDocument/2006/relationships/customXml" Target="../ink/ink1298.xml"/><Relationship Id="rId308" Type="http://schemas.openxmlformats.org/officeDocument/2006/relationships/customXml" Target="../ink/ink1305.xml"/><Relationship Id="rId515" Type="http://schemas.openxmlformats.org/officeDocument/2006/relationships/image" Target="../media/image1286.png"/><Relationship Id="rId722" Type="http://schemas.openxmlformats.org/officeDocument/2006/relationships/image" Target="../media/image1388.png"/><Relationship Id="rId89" Type="http://schemas.openxmlformats.org/officeDocument/2006/relationships/image" Target="../media/image1060.png"/><Relationship Id="rId154" Type="http://schemas.openxmlformats.org/officeDocument/2006/relationships/customXml" Target="../ink/ink1228.xml"/><Relationship Id="rId361" Type="http://schemas.openxmlformats.org/officeDocument/2006/relationships/image" Target="../media/image1209.png"/><Relationship Id="rId599" Type="http://schemas.openxmlformats.org/officeDocument/2006/relationships/image" Target="../media/image1327.png"/><Relationship Id="rId459" Type="http://schemas.openxmlformats.org/officeDocument/2006/relationships/image" Target="../media/image1258.png"/><Relationship Id="rId666" Type="http://schemas.openxmlformats.org/officeDocument/2006/relationships/customXml" Target="../ink/ink1484.xml"/><Relationship Id="rId16" Type="http://schemas.openxmlformats.org/officeDocument/2006/relationships/customXml" Target="../ink/ink1159.xml"/><Relationship Id="rId221" Type="http://schemas.openxmlformats.org/officeDocument/2006/relationships/image" Target="../media/image1139.png"/><Relationship Id="rId319" Type="http://schemas.openxmlformats.org/officeDocument/2006/relationships/image" Target="../media/image1188.png"/><Relationship Id="rId526" Type="http://schemas.openxmlformats.org/officeDocument/2006/relationships/customXml" Target="../ink/ink1414.xml"/><Relationship Id="rId165" Type="http://schemas.openxmlformats.org/officeDocument/2006/relationships/image" Target="../media/image1110.png"/><Relationship Id="rId372" Type="http://schemas.openxmlformats.org/officeDocument/2006/relationships/customXml" Target="../ink/ink1337.xml"/><Relationship Id="rId677" Type="http://schemas.openxmlformats.org/officeDocument/2006/relationships/image" Target="../media/image1366.png"/><Relationship Id="rId232" Type="http://schemas.openxmlformats.org/officeDocument/2006/relationships/customXml" Target="../ink/ink1267.xml"/><Relationship Id="rId27" Type="http://schemas.openxmlformats.org/officeDocument/2006/relationships/image" Target="../media/image1030.png"/><Relationship Id="rId537" Type="http://schemas.openxmlformats.org/officeDocument/2006/relationships/image" Target="../media/image1296.png"/><Relationship Id="rId80" Type="http://schemas.openxmlformats.org/officeDocument/2006/relationships/customXml" Target="../ink/ink1191.xml"/><Relationship Id="rId176" Type="http://schemas.openxmlformats.org/officeDocument/2006/relationships/customXml" Target="../ink/ink1239.xml"/><Relationship Id="rId383" Type="http://schemas.openxmlformats.org/officeDocument/2006/relationships/image" Target="../media/image1220.png"/><Relationship Id="rId590" Type="http://schemas.openxmlformats.org/officeDocument/2006/relationships/customXml" Target="../ink/ink1446.xml"/><Relationship Id="rId604" Type="http://schemas.openxmlformats.org/officeDocument/2006/relationships/customXml" Target="../ink/ink1453.xml"/><Relationship Id="rId243" Type="http://schemas.openxmlformats.org/officeDocument/2006/relationships/image" Target="../media/image1150.png"/><Relationship Id="rId450" Type="http://schemas.openxmlformats.org/officeDocument/2006/relationships/customXml" Target="../ink/ink1376.xml"/><Relationship Id="rId688" Type="http://schemas.openxmlformats.org/officeDocument/2006/relationships/customXml" Target="../ink/ink1495.xml"/><Relationship Id="rId38" Type="http://schemas.openxmlformats.org/officeDocument/2006/relationships/customXml" Target="../ink/ink1170.xml"/><Relationship Id="rId103" Type="http://schemas.openxmlformats.org/officeDocument/2006/relationships/image" Target="../media/image1067.png"/><Relationship Id="rId310" Type="http://schemas.openxmlformats.org/officeDocument/2006/relationships/customXml" Target="../ink/ink1306.xml"/><Relationship Id="rId548" Type="http://schemas.openxmlformats.org/officeDocument/2006/relationships/customXml" Target="../ink/ink1425.xml"/><Relationship Id="rId91" Type="http://schemas.openxmlformats.org/officeDocument/2006/relationships/image" Target="../media/image1061.png"/><Relationship Id="rId187" Type="http://schemas.openxmlformats.org/officeDocument/2006/relationships/image" Target="../media/image1120.png"/><Relationship Id="rId394" Type="http://schemas.openxmlformats.org/officeDocument/2006/relationships/customXml" Target="../ink/ink1348.xml"/><Relationship Id="rId408" Type="http://schemas.openxmlformats.org/officeDocument/2006/relationships/customXml" Target="../ink/ink1355.xml"/><Relationship Id="rId615" Type="http://schemas.openxmlformats.org/officeDocument/2006/relationships/image" Target="../media/image1335.png"/><Relationship Id="rId254" Type="http://schemas.openxmlformats.org/officeDocument/2006/relationships/customXml" Target="../ink/ink1278.xml"/><Relationship Id="rId699" Type="http://schemas.openxmlformats.org/officeDocument/2006/relationships/customXml" Target="../ink/ink1501.xml"/><Relationship Id="rId49" Type="http://schemas.openxmlformats.org/officeDocument/2006/relationships/image" Target="../media/image1040.png"/><Relationship Id="rId114" Type="http://schemas.openxmlformats.org/officeDocument/2006/relationships/customXml" Target="../ink/ink1208.xml"/><Relationship Id="rId461" Type="http://schemas.openxmlformats.org/officeDocument/2006/relationships/image" Target="../media/image1259.png"/><Relationship Id="rId559" Type="http://schemas.openxmlformats.org/officeDocument/2006/relationships/image" Target="../media/image1307.png"/><Relationship Id="rId198" Type="http://schemas.openxmlformats.org/officeDocument/2006/relationships/customXml" Target="../ink/ink1250.xml"/><Relationship Id="rId321" Type="http://schemas.openxmlformats.org/officeDocument/2006/relationships/image" Target="../media/image1189.png"/><Relationship Id="rId419" Type="http://schemas.openxmlformats.org/officeDocument/2006/relationships/image" Target="../media/image1238.png"/><Relationship Id="rId626" Type="http://schemas.openxmlformats.org/officeDocument/2006/relationships/customXml" Target="../ink/ink1464.xml"/><Relationship Id="rId265" Type="http://schemas.openxmlformats.org/officeDocument/2006/relationships/image" Target="../media/image1161.png"/><Relationship Id="rId472" Type="http://schemas.openxmlformats.org/officeDocument/2006/relationships/customXml" Target="../ink/ink1387.xml"/><Relationship Id="rId125" Type="http://schemas.openxmlformats.org/officeDocument/2006/relationships/image" Target="../media/image1078.png"/><Relationship Id="rId332" Type="http://schemas.openxmlformats.org/officeDocument/2006/relationships/customXml" Target="../ink/ink1317.xml"/><Relationship Id="rId637" Type="http://schemas.openxmlformats.org/officeDocument/2006/relationships/image" Target="../media/image1346.png"/><Relationship Id="rId276" Type="http://schemas.openxmlformats.org/officeDocument/2006/relationships/customXml" Target="../ink/ink1289.xml"/><Relationship Id="rId483" Type="http://schemas.openxmlformats.org/officeDocument/2006/relationships/image" Target="../media/image1270.png"/><Relationship Id="rId690" Type="http://schemas.openxmlformats.org/officeDocument/2006/relationships/customXml" Target="../ink/ink1496.xml"/><Relationship Id="rId704" Type="http://schemas.openxmlformats.org/officeDocument/2006/relationships/image" Target="../media/image1379.png"/><Relationship Id="rId40" Type="http://schemas.openxmlformats.org/officeDocument/2006/relationships/customXml" Target="../ink/ink1171.xml"/><Relationship Id="rId136" Type="http://schemas.openxmlformats.org/officeDocument/2006/relationships/customXml" Target="../ink/ink1219.xml"/><Relationship Id="rId343" Type="http://schemas.openxmlformats.org/officeDocument/2006/relationships/image" Target="../media/image1200.png"/><Relationship Id="rId550" Type="http://schemas.openxmlformats.org/officeDocument/2006/relationships/customXml" Target="../ink/ink142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6.png"/><Relationship Id="rId299" Type="http://schemas.openxmlformats.org/officeDocument/2006/relationships/customXml" Target="../ink/ink1664.xml"/><Relationship Id="rId21" Type="http://schemas.openxmlformats.org/officeDocument/2006/relationships/image" Target="../media/image1399.png"/><Relationship Id="rId63" Type="http://schemas.openxmlformats.org/officeDocument/2006/relationships/image" Target="../media/image1419.png"/><Relationship Id="rId159" Type="http://schemas.openxmlformats.org/officeDocument/2006/relationships/image" Target="../media/image1467.png"/><Relationship Id="rId324" Type="http://schemas.openxmlformats.org/officeDocument/2006/relationships/image" Target="../media/image1547.png"/><Relationship Id="rId366" Type="http://schemas.openxmlformats.org/officeDocument/2006/relationships/image" Target="../media/image1568.png"/><Relationship Id="rId170" Type="http://schemas.openxmlformats.org/officeDocument/2006/relationships/customXml" Target="../ink/ink1598.xml"/><Relationship Id="rId226" Type="http://schemas.openxmlformats.org/officeDocument/2006/relationships/customXml" Target="../ink/ink1627.xml"/><Relationship Id="rId433" Type="http://schemas.openxmlformats.org/officeDocument/2006/relationships/customXml" Target="../ink/ink1731.xml"/><Relationship Id="rId268" Type="http://schemas.openxmlformats.org/officeDocument/2006/relationships/image" Target="../media/image1519.png"/><Relationship Id="rId32" Type="http://schemas.openxmlformats.org/officeDocument/2006/relationships/customXml" Target="../ink/ink1529.xml"/><Relationship Id="rId74" Type="http://schemas.openxmlformats.org/officeDocument/2006/relationships/customXml" Target="../ink/ink1550.xml"/><Relationship Id="rId128" Type="http://schemas.openxmlformats.org/officeDocument/2006/relationships/customXml" Target="../ink/ink1577.xml"/><Relationship Id="rId335" Type="http://schemas.openxmlformats.org/officeDocument/2006/relationships/customXml" Target="../ink/ink1682.xml"/><Relationship Id="rId377" Type="http://schemas.openxmlformats.org/officeDocument/2006/relationships/customXml" Target="../ink/ink1703.xml"/><Relationship Id="rId5" Type="http://schemas.openxmlformats.org/officeDocument/2006/relationships/image" Target="../media/image1391.png"/><Relationship Id="rId181" Type="http://schemas.openxmlformats.org/officeDocument/2006/relationships/image" Target="../media/image1477.png"/><Relationship Id="rId237" Type="http://schemas.openxmlformats.org/officeDocument/2006/relationships/image" Target="../media/image1504.png"/><Relationship Id="rId402" Type="http://schemas.openxmlformats.org/officeDocument/2006/relationships/image" Target="../media/image1586.png"/><Relationship Id="rId279" Type="http://schemas.openxmlformats.org/officeDocument/2006/relationships/customXml" Target="../ink/ink1654.xml"/><Relationship Id="rId444" Type="http://schemas.openxmlformats.org/officeDocument/2006/relationships/image" Target="../media/image1607.png"/><Relationship Id="rId43" Type="http://schemas.openxmlformats.org/officeDocument/2006/relationships/image" Target="../media/image1409.png"/><Relationship Id="rId139" Type="http://schemas.openxmlformats.org/officeDocument/2006/relationships/image" Target="../media/image1457.png"/><Relationship Id="rId290" Type="http://schemas.openxmlformats.org/officeDocument/2006/relationships/image" Target="../media/image1530.png"/><Relationship Id="rId304" Type="http://schemas.openxmlformats.org/officeDocument/2006/relationships/image" Target="../media/image1537.png"/><Relationship Id="rId346" Type="http://schemas.openxmlformats.org/officeDocument/2006/relationships/image" Target="../media/image1558.png"/><Relationship Id="rId388" Type="http://schemas.openxmlformats.org/officeDocument/2006/relationships/image" Target="../media/image1579.png"/><Relationship Id="rId85" Type="http://schemas.openxmlformats.org/officeDocument/2006/relationships/image" Target="../media/image1430.png"/><Relationship Id="rId150" Type="http://schemas.openxmlformats.org/officeDocument/2006/relationships/customXml" Target="../ink/ink1588.xml"/><Relationship Id="rId192" Type="http://schemas.openxmlformats.org/officeDocument/2006/relationships/customXml" Target="../ink/ink1609.xml"/><Relationship Id="rId206" Type="http://schemas.openxmlformats.org/officeDocument/2006/relationships/customXml" Target="../ink/ink1617.xml"/><Relationship Id="rId413" Type="http://schemas.openxmlformats.org/officeDocument/2006/relationships/customXml" Target="../ink/ink1721.xml"/><Relationship Id="rId248" Type="http://schemas.openxmlformats.org/officeDocument/2006/relationships/customXml" Target="../ink/ink1638.xml"/><Relationship Id="rId12" Type="http://schemas.openxmlformats.org/officeDocument/2006/relationships/customXml" Target="../ink/ink1519.xml"/><Relationship Id="rId108" Type="http://schemas.openxmlformats.org/officeDocument/2006/relationships/customXml" Target="../ink/ink1567.xml"/><Relationship Id="rId315" Type="http://schemas.openxmlformats.org/officeDocument/2006/relationships/customXml" Target="../ink/ink1672.xml"/><Relationship Id="rId357" Type="http://schemas.openxmlformats.org/officeDocument/2006/relationships/customXml" Target="../ink/ink1693.xml"/><Relationship Id="rId54" Type="http://schemas.openxmlformats.org/officeDocument/2006/relationships/customXml" Target="../ink/ink1540.xml"/><Relationship Id="rId96" Type="http://schemas.openxmlformats.org/officeDocument/2006/relationships/customXml" Target="../ink/ink1561.xml"/><Relationship Id="rId161" Type="http://schemas.openxmlformats.org/officeDocument/2006/relationships/image" Target="../media/image1468.png"/><Relationship Id="rId217" Type="http://schemas.openxmlformats.org/officeDocument/2006/relationships/image" Target="../media/image1494.png"/><Relationship Id="rId399" Type="http://schemas.openxmlformats.org/officeDocument/2006/relationships/customXml" Target="../ink/ink1714.xml"/><Relationship Id="rId259" Type="http://schemas.openxmlformats.org/officeDocument/2006/relationships/image" Target="../media/image1515.png"/><Relationship Id="rId424" Type="http://schemas.openxmlformats.org/officeDocument/2006/relationships/image" Target="../media/image1597.png"/><Relationship Id="rId23" Type="http://schemas.openxmlformats.org/officeDocument/2006/relationships/image" Target="../media/image1400.png"/><Relationship Id="rId119" Type="http://schemas.openxmlformats.org/officeDocument/2006/relationships/image" Target="../media/image1447.png"/><Relationship Id="rId270" Type="http://schemas.openxmlformats.org/officeDocument/2006/relationships/image" Target="../media/image1520.png"/><Relationship Id="rId326" Type="http://schemas.openxmlformats.org/officeDocument/2006/relationships/image" Target="../media/image1548.png"/><Relationship Id="rId65" Type="http://schemas.openxmlformats.org/officeDocument/2006/relationships/image" Target="../media/image1420.png"/><Relationship Id="rId130" Type="http://schemas.openxmlformats.org/officeDocument/2006/relationships/customXml" Target="../ink/ink1578.xml"/><Relationship Id="rId368" Type="http://schemas.openxmlformats.org/officeDocument/2006/relationships/image" Target="../media/image1569.png"/><Relationship Id="rId172" Type="http://schemas.openxmlformats.org/officeDocument/2006/relationships/customXml" Target="../ink/ink1599.xml"/><Relationship Id="rId228" Type="http://schemas.openxmlformats.org/officeDocument/2006/relationships/customXml" Target="../ink/ink1628.xml"/><Relationship Id="rId435" Type="http://schemas.openxmlformats.org/officeDocument/2006/relationships/customXml" Target="../ink/ink1732.xml"/><Relationship Id="rId281" Type="http://schemas.openxmlformats.org/officeDocument/2006/relationships/customXml" Target="../ink/ink1655.xml"/><Relationship Id="rId337" Type="http://schemas.openxmlformats.org/officeDocument/2006/relationships/customXml" Target="../ink/ink1683.xml"/><Relationship Id="rId34" Type="http://schemas.openxmlformats.org/officeDocument/2006/relationships/customXml" Target="../ink/ink1530.xml"/><Relationship Id="rId76" Type="http://schemas.openxmlformats.org/officeDocument/2006/relationships/customXml" Target="../ink/ink1551.xml"/><Relationship Id="rId141" Type="http://schemas.openxmlformats.org/officeDocument/2006/relationships/image" Target="../media/image1458.png"/><Relationship Id="rId379" Type="http://schemas.openxmlformats.org/officeDocument/2006/relationships/customXml" Target="../ink/ink1704.xml"/><Relationship Id="rId7" Type="http://schemas.openxmlformats.org/officeDocument/2006/relationships/image" Target="../media/image1392.png"/><Relationship Id="rId183" Type="http://schemas.openxmlformats.org/officeDocument/2006/relationships/image" Target="../media/image1478.png"/><Relationship Id="rId239" Type="http://schemas.openxmlformats.org/officeDocument/2006/relationships/image" Target="../media/image1505.png"/><Relationship Id="rId390" Type="http://schemas.openxmlformats.org/officeDocument/2006/relationships/image" Target="../media/image1580.png"/><Relationship Id="rId404" Type="http://schemas.openxmlformats.org/officeDocument/2006/relationships/image" Target="../media/image1587.png"/><Relationship Id="rId446" Type="http://schemas.openxmlformats.org/officeDocument/2006/relationships/image" Target="../media/image1608.png"/><Relationship Id="rId250" Type="http://schemas.openxmlformats.org/officeDocument/2006/relationships/customXml" Target="../ink/ink1639.xml"/><Relationship Id="rId292" Type="http://schemas.openxmlformats.org/officeDocument/2006/relationships/image" Target="../media/image1531.png"/><Relationship Id="rId306" Type="http://schemas.openxmlformats.org/officeDocument/2006/relationships/image" Target="../media/image1538.png"/><Relationship Id="rId45" Type="http://schemas.openxmlformats.org/officeDocument/2006/relationships/image" Target="../media/image1410.png"/><Relationship Id="rId87" Type="http://schemas.openxmlformats.org/officeDocument/2006/relationships/image" Target="../media/image1431.png"/><Relationship Id="rId110" Type="http://schemas.openxmlformats.org/officeDocument/2006/relationships/customXml" Target="../ink/ink1568.xml"/><Relationship Id="rId348" Type="http://schemas.openxmlformats.org/officeDocument/2006/relationships/image" Target="../media/image1559.png"/><Relationship Id="rId152" Type="http://schemas.openxmlformats.org/officeDocument/2006/relationships/customXml" Target="../ink/ink1589.xml"/><Relationship Id="rId194" Type="http://schemas.openxmlformats.org/officeDocument/2006/relationships/customXml" Target="../ink/ink1610.xml"/><Relationship Id="rId208" Type="http://schemas.openxmlformats.org/officeDocument/2006/relationships/customXml" Target="../ink/ink1618.xml"/><Relationship Id="rId415" Type="http://schemas.openxmlformats.org/officeDocument/2006/relationships/customXml" Target="../ink/ink1722.xml"/><Relationship Id="rId261" Type="http://schemas.openxmlformats.org/officeDocument/2006/relationships/image" Target="../media/image1516.png"/><Relationship Id="rId14" Type="http://schemas.openxmlformats.org/officeDocument/2006/relationships/customXml" Target="../ink/ink1520.xml"/><Relationship Id="rId56" Type="http://schemas.openxmlformats.org/officeDocument/2006/relationships/customXml" Target="../ink/ink1541.xml"/><Relationship Id="rId317" Type="http://schemas.openxmlformats.org/officeDocument/2006/relationships/customXml" Target="../ink/ink1673.xml"/><Relationship Id="rId359" Type="http://schemas.openxmlformats.org/officeDocument/2006/relationships/customXml" Target="../ink/ink1694.xml"/><Relationship Id="rId98" Type="http://schemas.openxmlformats.org/officeDocument/2006/relationships/customXml" Target="../ink/ink1562.xml"/><Relationship Id="rId121" Type="http://schemas.openxmlformats.org/officeDocument/2006/relationships/image" Target="../media/image1448.png"/><Relationship Id="rId163" Type="http://schemas.openxmlformats.org/officeDocument/2006/relationships/image" Target="../media/image1469.png"/><Relationship Id="rId219" Type="http://schemas.openxmlformats.org/officeDocument/2006/relationships/image" Target="../media/image1495.png"/><Relationship Id="rId370" Type="http://schemas.openxmlformats.org/officeDocument/2006/relationships/image" Target="../media/image1570.png"/><Relationship Id="rId426" Type="http://schemas.openxmlformats.org/officeDocument/2006/relationships/image" Target="../media/image1598.png"/><Relationship Id="rId230" Type="http://schemas.openxmlformats.org/officeDocument/2006/relationships/customXml" Target="../ink/ink1629.xml"/><Relationship Id="rId25" Type="http://schemas.openxmlformats.org/officeDocument/2006/relationships/image" Target="../media/image1401.png"/><Relationship Id="rId67" Type="http://schemas.openxmlformats.org/officeDocument/2006/relationships/image" Target="../media/image1421.png"/><Relationship Id="rId272" Type="http://schemas.openxmlformats.org/officeDocument/2006/relationships/image" Target="../media/image1521.png"/><Relationship Id="rId328" Type="http://schemas.openxmlformats.org/officeDocument/2006/relationships/image" Target="../media/image1549.png"/><Relationship Id="rId132" Type="http://schemas.openxmlformats.org/officeDocument/2006/relationships/customXml" Target="../ink/ink1579.xml"/><Relationship Id="rId174" Type="http://schemas.openxmlformats.org/officeDocument/2006/relationships/customXml" Target="../ink/ink1600.xml"/><Relationship Id="rId381" Type="http://schemas.openxmlformats.org/officeDocument/2006/relationships/customXml" Target="../ink/ink1705.xml"/><Relationship Id="rId241" Type="http://schemas.openxmlformats.org/officeDocument/2006/relationships/image" Target="../media/image1506.png"/><Relationship Id="rId437" Type="http://schemas.openxmlformats.org/officeDocument/2006/relationships/customXml" Target="../ink/ink1733.xml"/><Relationship Id="rId36" Type="http://schemas.openxmlformats.org/officeDocument/2006/relationships/customXml" Target="../ink/ink1531.xml"/><Relationship Id="rId283" Type="http://schemas.openxmlformats.org/officeDocument/2006/relationships/customXml" Target="../ink/ink1656.xml"/><Relationship Id="rId339" Type="http://schemas.openxmlformats.org/officeDocument/2006/relationships/customXml" Target="../ink/ink1684.xml"/><Relationship Id="rId78" Type="http://schemas.openxmlformats.org/officeDocument/2006/relationships/customXml" Target="../ink/ink1552.xml"/><Relationship Id="rId101" Type="http://schemas.openxmlformats.org/officeDocument/2006/relationships/image" Target="../media/image1438.png"/><Relationship Id="rId143" Type="http://schemas.openxmlformats.org/officeDocument/2006/relationships/image" Target="../media/image1459.png"/><Relationship Id="rId185" Type="http://schemas.openxmlformats.org/officeDocument/2006/relationships/image" Target="../media/image1479.png"/><Relationship Id="rId350" Type="http://schemas.openxmlformats.org/officeDocument/2006/relationships/image" Target="../media/image1560.png"/><Relationship Id="rId406" Type="http://schemas.openxmlformats.org/officeDocument/2006/relationships/image" Target="../media/image1588.png"/><Relationship Id="rId9" Type="http://schemas.openxmlformats.org/officeDocument/2006/relationships/image" Target="../media/image1393.png"/><Relationship Id="rId210" Type="http://schemas.openxmlformats.org/officeDocument/2006/relationships/customXml" Target="../ink/ink1619.xml"/><Relationship Id="rId392" Type="http://schemas.openxmlformats.org/officeDocument/2006/relationships/image" Target="../media/image1581.png"/><Relationship Id="rId448" Type="http://schemas.openxmlformats.org/officeDocument/2006/relationships/image" Target="../media/image1609.png"/><Relationship Id="rId252" Type="http://schemas.openxmlformats.org/officeDocument/2006/relationships/customXml" Target="../ink/ink1640.xml"/><Relationship Id="rId294" Type="http://schemas.openxmlformats.org/officeDocument/2006/relationships/image" Target="../media/image1532.png"/><Relationship Id="rId308" Type="http://schemas.openxmlformats.org/officeDocument/2006/relationships/image" Target="../media/image1539.png"/><Relationship Id="rId47" Type="http://schemas.openxmlformats.org/officeDocument/2006/relationships/image" Target="../media/image1411.png"/><Relationship Id="rId89" Type="http://schemas.openxmlformats.org/officeDocument/2006/relationships/image" Target="../media/image1432.png"/><Relationship Id="rId112" Type="http://schemas.openxmlformats.org/officeDocument/2006/relationships/customXml" Target="../ink/ink1569.xml"/><Relationship Id="rId154" Type="http://schemas.openxmlformats.org/officeDocument/2006/relationships/customXml" Target="../ink/ink1590.xml"/><Relationship Id="rId361" Type="http://schemas.openxmlformats.org/officeDocument/2006/relationships/customXml" Target="../ink/ink1695.xml"/><Relationship Id="rId196" Type="http://schemas.openxmlformats.org/officeDocument/2006/relationships/customXml" Target="../ink/ink1611.xml"/><Relationship Id="rId417" Type="http://schemas.openxmlformats.org/officeDocument/2006/relationships/customXml" Target="../ink/ink1723.xml"/><Relationship Id="rId16" Type="http://schemas.openxmlformats.org/officeDocument/2006/relationships/customXml" Target="../ink/ink1521.xml"/><Relationship Id="rId221" Type="http://schemas.openxmlformats.org/officeDocument/2006/relationships/image" Target="../media/image1496.png"/><Relationship Id="rId263" Type="http://schemas.openxmlformats.org/officeDocument/2006/relationships/customXml" Target="../ink/ink1646.xml"/><Relationship Id="rId319" Type="http://schemas.openxmlformats.org/officeDocument/2006/relationships/customXml" Target="../ink/ink1674.xml"/><Relationship Id="rId58" Type="http://schemas.openxmlformats.org/officeDocument/2006/relationships/customXml" Target="../ink/ink1542.xml"/><Relationship Id="rId123" Type="http://schemas.openxmlformats.org/officeDocument/2006/relationships/image" Target="../media/image1449.png"/><Relationship Id="rId330" Type="http://schemas.openxmlformats.org/officeDocument/2006/relationships/image" Target="../media/image1550.png"/><Relationship Id="rId165" Type="http://schemas.openxmlformats.org/officeDocument/2006/relationships/image" Target="../media/image1470.png"/><Relationship Id="rId372" Type="http://schemas.openxmlformats.org/officeDocument/2006/relationships/image" Target="../media/image1571.png"/><Relationship Id="rId428" Type="http://schemas.openxmlformats.org/officeDocument/2006/relationships/image" Target="../media/image1599.png"/><Relationship Id="rId232" Type="http://schemas.openxmlformats.org/officeDocument/2006/relationships/customXml" Target="../ink/ink1630.xml"/><Relationship Id="rId274" Type="http://schemas.openxmlformats.org/officeDocument/2006/relationships/image" Target="../media/image1522.png"/><Relationship Id="rId27" Type="http://schemas.openxmlformats.org/officeDocument/2006/relationships/image" Target="../media/image1402.png"/><Relationship Id="rId69" Type="http://schemas.openxmlformats.org/officeDocument/2006/relationships/image" Target="../media/image1422.png"/><Relationship Id="rId134" Type="http://schemas.openxmlformats.org/officeDocument/2006/relationships/customXml" Target="../ink/ink1580.xml"/><Relationship Id="rId80" Type="http://schemas.openxmlformats.org/officeDocument/2006/relationships/customXml" Target="../ink/ink1553.xml"/><Relationship Id="rId176" Type="http://schemas.openxmlformats.org/officeDocument/2006/relationships/customXml" Target="../ink/ink1601.xml"/><Relationship Id="rId341" Type="http://schemas.openxmlformats.org/officeDocument/2006/relationships/customXml" Target="../ink/ink1685.xml"/><Relationship Id="rId383" Type="http://schemas.openxmlformats.org/officeDocument/2006/relationships/customXml" Target="../ink/ink1706.xml"/><Relationship Id="rId439" Type="http://schemas.openxmlformats.org/officeDocument/2006/relationships/customXml" Target="../ink/ink1734.xml"/><Relationship Id="rId201" Type="http://schemas.openxmlformats.org/officeDocument/2006/relationships/customXml" Target="../ink/ink1614.xml"/><Relationship Id="rId243" Type="http://schemas.openxmlformats.org/officeDocument/2006/relationships/image" Target="../media/image1507.png"/><Relationship Id="rId285" Type="http://schemas.openxmlformats.org/officeDocument/2006/relationships/customXml" Target="../ink/ink1657.xml"/><Relationship Id="rId450" Type="http://schemas.openxmlformats.org/officeDocument/2006/relationships/image" Target="../media/image1610.png"/><Relationship Id="rId38" Type="http://schemas.openxmlformats.org/officeDocument/2006/relationships/customXml" Target="../ink/ink1532.xml"/><Relationship Id="rId103" Type="http://schemas.openxmlformats.org/officeDocument/2006/relationships/image" Target="../media/image1439.png"/><Relationship Id="rId310" Type="http://schemas.openxmlformats.org/officeDocument/2006/relationships/image" Target="../media/image1540.png"/><Relationship Id="rId91" Type="http://schemas.openxmlformats.org/officeDocument/2006/relationships/image" Target="../media/image1433.png"/><Relationship Id="rId145" Type="http://schemas.openxmlformats.org/officeDocument/2006/relationships/image" Target="../media/image1460.png"/><Relationship Id="rId187" Type="http://schemas.openxmlformats.org/officeDocument/2006/relationships/image" Target="../media/image1480.png"/><Relationship Id="rId352" Type="http://schemas.openxmlformats.org/officeDocument/2006/relationships/image" Target="../media/image1561.png"/><Relationship Id="rId394" Type="http://schemas.openxmlformats.org/officeDocument/2006/relationships/image" Target="../media/image1582.png"/><Relationship Id="rId408" Type="http://schemas.openxmlformats.org/officeDocument/2006/relationships/image" Target="../media/image1589.png"/><Relationship Id="rId212" Type="http://schemas.openxmlformats.org/officeDocument/2006/relationships/customXml" Target="../ink/ink1620.xml"/><Relationship Id="rId254" Type="http://schemas.openxmlformats.org/officeDocument/2006/relationships/customXml" Target="../ink/ink1641.xml"/><Relationship Id="rId49" Type="http://schemas.openxmlformats.org/officeDocument/2006/relationships/image" Target="../media/image1412.png"/><Relationship Id="rId114" Type="http://schemas.openxmlformats.org/officeDocument/2006/relationships/customXml" Target="../ink/ink1570.xml"/><Relationship Id="rId296" Type="http://schemas.openxmlformats.org/officeDocument/2006/relationships/image" Target="../media/image1533.png"/><Relationship Id="rId60" Type="http://schemas.openxmlformats.org/officeDocument/2006/relationships/customXml" Target="../ink/ink1543.xml"/><Relationship Id="rId156" Type="http://schemas.openxmlformats.org/officeDocument/2006/relationships/customXml" Target="../ink/ink1591.xml"/><Relationship Id="rId198" Type="http://schemas.openxmlformats.org/officeDocument/2006/relationships/customXml" Target="../ink/ink1612.xml"/><Relationship Id="rId321" Type="http://schemas.openxmlformats.org/officeDocument/2006/relationships/customXml" Target="../ink/ink1675.xml"/><Relationship Id="rId363" Type="http://schemas.openxmlformats.org/officeDocument/2006/relationships/customXml" Target="../ink/ink1696.xml"/><Relationship Id="rId419" Type="http://schemas.openxmlformats.org/officeDocument/2006/relationships/customXml" Target="../ink/ink1724.xml"/><Relationship Id="rId223" Type="http://schemas.openxmlformats.org/officeDocument/2006/relationships/image" Target="../media/image1497.png"/><Relationship Id="rId430" Type="http://schemas.openxmlformats.org/officeDocument/2006/relationships/image" Target="../media/image1600.png"/><Relationship Id="rId18" Type="http://schemas.openxmlformats.org/officeDocument/2006/relationships/customXml" Target="../ink/ink1522.xml"/><Relationship Id="rId265" Type="http://schemas.openxmlformats.org/officeDocument/2006/relationships/customXml" Target="../ink/ink1647.xml"/><Relationship Id="rId125" Type="http://schemas.openxmlformats.org/officeDocument/2006/relationships/image" Target="../media/image1450.png"/><Relationship Id="rId167" Type="http://schemas.openxmlformats.org/officeDocument/2006/relationships/image" Target="../media/image1471.png"/><Relationship Id="rId332" Type="http://schemas.openxmlformats.org/officeDocument/2006/relationships/image" Target="../media/image1551.png"/><Relationship Id="rId374" Type="http://schemas.openxmlformats.org/officeDocument/2006/relationships/image" Target="../media/image1572.png"/><Relationship Id="rId71" Type="http://schemas.openxmlformats.org/officeDocument/2006/relationships/image" Target="../media/image1423.png"/><Relationship Id="rId92" Type="http://schemas.openxmlformats.org/officeDocument/2006/relationships/customXml" Target="../ink/ink1559.xml"/><Relationship Id="rId213" Type="http://schemas.openxmlformats.org/officeDocument/2006/relationships/image" Target="../media/image1492.png"/><Relationship Id="rId234" Type="http://schemas.openxmlformats.org/officeDocument/2006/relationships/customXml" Target="../ink/ink1631.xml"/><Relationship Id="rId420" Type="http://schemas.openxmlformats.org/officeDocument/2006/relationships/image" Target="../media/image1595.png"/><Relationship Id="rId2" Type="http://schemas.openxmlformats.org/officeDocument/2006/relationships/customXml" Target="../ink/ink1514.xml"/><Relationship Id="rId29" Type="http://schemas.openxmlformats.org/officeDocument/2006/relationships/image" Target="../media/image1403.png"/><Relationship Id="rId255" Type="http://schemas.openxmlformats.org/officeDocument/2006/relationships/image" Target="../media/image1513.png"/><Relationship Id="rId276" Type="http://schemas.openxmlformats.org/officeDocument/2006/relationships/image" Target="../media/image1523.png"/><Relationship Id="rId297" Type="http://schemas.openxmlformats.org/officeDocument/2006/relationships/customXml" Target="../ink/ink1663.xml"/><Relationship Id="rId441" Type="http://schemas.openxmlformats.org/officeDocument/2006/relationships/customXml" Target="../ink/ink1735.xml"/><Relationship Id="rId40" Type="http://schemas.openxmlformats.org/officeDocument/2006/relationships/customXml" Target="../ink/ink1533.xml"/><Relationship Id="rId115" Type="http://schemas.openxmlformats.org/officeDocument/2006/relationships/image" Target="../media/image1445.png"/><Relationship Id="rId136" Type="http://schemas.openxmlformats.org/officeDocument/2006/relationships/customXml" Target="../ink/ink1581.xml"/><Relationship Id="rId157" Type="http://schemas.openxmlformats.org/officeDocument/2006/relationships/image" Target="../media/image1466.png"/><Relationship Id="rId178" Type="http://schemas.openxmlformats.org/officeDocument/2006/relationships/customXml" Target="../ink/ink1602.xml"/><Relationship Id="rId301" Type="http://schemas.openxmlformats.org/officeDocument/2006/relationships/customXml" Target="../ink/ink1665.xml"/><Relationship Id="rId322" Type="http://schemas.openxmlformats.org/officeDocument/2006/relationships/image" Target="../media/image1546.png"/><Relationship Id="rId343" Type="http://schemas.openxmlformats.org/officeDocument/2006/relationships/customXml" Target="../ink/ink1686.xml"/><Relationship Id="rId364" Type="http://schemas.openxmlformats.org/officeDocument/2006/relationships/image" Target="../media/image1567.png"/><Relationship Id="rId61" Type="http://schemas.openxmlformats.org/officeDocument/2006/relationships/image" Target="../media/image1418.png"/><Relationship Id="rId82" Type="http://schemas.openxmlformats.org/officeDocument/2006/relationships/customXml" Target="../ink/ink1554.xml"/><Relationship Id="rId199" Type="http://schemas.openxmlformats.org/officeDocument/2006/relationships/image" Target="../media/image1486.png"/><Relationship Id="rId203" Type="http://schemas.openxmlformats.org/officeDocument/2006/relationships/customXml" Target="../ink/ink1615.xml"/><Relationship Id="rId385" Type="http://schemas.openxmlformats.org/officeDocument/2006/relationships/customXml" Target="../ink/ink1707.xml"/><Relationship Id="rId19" Type="http://schemas.openxmlformats.org/officeDocument/2006/relationships/image" Target="../media/image1398.png"/><Relationship Id="rId224" Type="http://schemas.openxmlformats.org/officeDocument/2006/relationships/customXml" Target="../ink/ink1626.xml"/><Relationship Id="rId245" Type="http://schemas.openxmlformats.org/officeDocument/2006/relationships/image" Target="../media/image1508.png"/><Relationship Id="rId266" Type="http://schemas.openxmlformats.org/officeDocument/2006/relationships/image" Target="../media/image1518.png"/><Relationship Id="rId287" Type="http://schemas.openxmlformats.org/officeDocument/2006/relationships/customXml" Target="../ink/ink1658.xml"/><Relationship Id="rId410" Type="http://schemas.openxmlformats.org/officeDocument/2006/relationships/image" Target="../media/image1590.png"/><Relationship Id="rId431" Type="http://schemas.openxmlformats.org/officeDocument/2006/relationships/customXml" Target="../ink/ink1730.xml"/><Relationship Id="rId452" Type="http://schemas.openxmlformats.org/officeDocument/2006/relationships/image" Target="../media/image1611.png"/><Relationship Id="rId30" Type="http://schemas.openxmlformats.org/officeDocument/2006/relationships/customXml" Target="../ink/ink1528.xml"/><Relationship Id="rId105" Type="http://schemas.openxmlformats.org/officeDocument/2006/relationships/image" Target="../media/image1440.png"/><Relationship Id="rId126" Type="http://schemas.openxmlformats.org/officeDocument/2006/relationships/customXml" Target="../ink/ink1576.xml"/><Relationship Id="rId147" Type="http://schemas.openxmlformats.org/officeDocument/2006/relationships/image" Target="../media/image1461.png"/><Relationship Id="rId168" Type="http://schemas.openxmlformats.org/officeDocument/2006/relationships/customXml" Target="../ink/ink1597.xml"/><Relationship Id="rId312" Type="http://schemas.openxmlformats.org/officeDocument/2006/relationships/image" Target="../media/image1541.png"/><Relationship Id="rId333" Type="http://schemas.openxmlformats.org/officeDocument/2006/relationships/customXml" Target="../ink/ink1681.xml"/><Relationship Id="rId354" Type="http://schemas.openxmlformats.org/officeDocument/2006/relationships/image" Target="../media/image1562.png"/><Relationship Id="rId51" Type="http://schemas.openxmlformats.org/officeDocument/2006/relationships/image" Target="../media/image1413.png"/><Relationship Id="rId72" Type="http://schemas.openxmlformats.org/officeDocument/2006/relationships/customXml" Target="../ink/ink1549.xml"/><Relationship Id="rId93" Type="http://schemas.openxmlformats.org/officeDocument/2006/relationships/image" Target="../media/image1434.png"/><Relationship Id="rId189" Type="http://schemas.openxmlformats.org/officeDocument/2006/relationships/image" Target="../media/image1481.png"/><Relationship Id="rId375" Type="http://schemas.openxmlformats.org/officeDocument/2006/relationships/customXml" Target="../ink/ink1702.xml"/><Relationship Id="rId396" Type="http://schemas.openxmlformats.org/officeDocument/2006/relationships/image" Target="../media/image1583.png"/><Relationship Id="rId3" Type="http://schemas.openxmlformats.org/officeDocument/2006/relationships/image" Target="../media/image1390.png"/><Relationship Id="rId214" Type="http://schemas.openxmlformats.org/officeDocument/2006/relationships/customXml" Target="../ink/ink1621.xml"/><Relationship Id="rId235" Type="http://schemas.openxmlformats.org/officeDocument/2006/relationships/image" Target="../media/image1503.png"/><Relationship Id="rId256" Type="http://schemas.openxmlformats.org/officeDocument/2006/relationships/customXml" Target="../ink/ink1642.xml"/><Relationship Id="rId277" Type="http://schemas.openxmlformats.org/officeDocument/2006/relationships/customXml" Target="../ink/ink1653.xml"/><Relationship Id="rId298" Type="http://schemas.openxmlformats.org/officeDocument/2006/relationships/image" Target="../media/image1534.png"/><Relationship Id="rId400" Type="http://schemas.openxmlformats.org/officeDocument/2006/relationships/image" Target="../media/image1585.png"/><Relationship Id="rId421" Type="http://schemas.openxmlformats.org/officeDocument/2006/relationships/customXml" Target="../ink/ink1725.xml"/><Relationship Id="rId442" Type="http://schemas.openxmlformats.org/officeDocument/2006/relationships/image" Target="../media/image1606.png"/><Relationship Id="rId116" Type="http://schemas.openxmlformats.org/officeDocument/2006/relationships/customXml" Target="../ink/ink1571.xml"/><Relationship Id="rId137" Type="http://schemas.openxmlformats.org/officeDocument/2006/relationships/image" Target="../media/image1456.png"/><Relationship Id="rId158" Type="http://schemas.openxmlformats.org/officeDocument/2006/relationships/customXml" Target="../ink/ink1592.xml"/><Relationship Id="rId302" Type="http://schemas.openxmlformats.org/officeDocument/2006/relationships/image" Target="../media/image1536.png"/><Relationship Id="rId323" Type="http://schemas.openxmlformats.org/officeDocument/2006/relationships/customXml" Target="../ink/ink1676.xml"/><Relationship Id="rId344" Type="http://schemas.openxmlformats.org/officeDocument/2006/relationships/image" Target="../media/image1557.png"/><Relationship Id="rId20" Type="http://schemas.openxmlformats.org/officeDocument/2006/relationships/customXml" Target="../ink/ink1523.xml"/><Relationship Id="rId41" Type="http://schemas.openxmlformats.org/officeDocument/2006/relationships/image" Target="../media/image1408.png"/><Relationship Id="rId62" Type="http://schemas.openxmlformats.org/officeDocument/2006/relationships/customXml" Target="../ink/ink1544.xml"/><Relationship Id="rId83" Type="http://schemas.openxmlformats.org/officeDocument/2006/relationships/image" Target="../media/image1429.png"/><Relationship Id="rId179" Type="http://schemas.openxmlformats.org/officeDocument/2006/relationships/image" Target="../media/image1476.png"/><Relationship Id="rId365" Type="http://schemas.openxmlformats.org/officeDocument/2006/relationships/customXml" Target="../ink/ink1697.xml"/><Relationship Id="rId386" Type="http://schemas.openxmlformats.org/officeDocument/2006/relationships/image" Target="../media/image1578.png"/><Relationship Id="rId190" Type="http://schemas.openxmlformats.org/officeDocument/2006/relationships/customXml" Target="../ink/ink1608.xml"/><Relationship Id="rId204" Type="http://schemas.openxmlformats.org/officeDocument/2006/relationships/customXml" Target="../ink/ink1616.xml"/><Relationship Id="rId225" Type="http://schemas.openxmlformats.org/officeDocument/2006/relationships/image" Target="../media/image1498.png"/><Relationship Id="rId246" Type="http://schemas.openxmlformats.org/officeDocument/2006/relationships/customXml" Target="../ink/ink1637.xml"/><Relationship Id="rId267" Type="http://schemas.openxmlformats.org/officeDocument/2006/relationships/customXml" Target="../ink/ink1648.xml"/><Relationship Id="rId288" Type="http://schemas.openxmlformats.org/officeDocument/2006/relationships/image" Target="../media/image1529.png"/><Relationship Id="rId411" Type="http://schemas.openxmlformats.org/officeDocument/2006/relationships/customXml" Target="../ink/ink1720.xml"/><Relationship Id="rId432" Type="http://schemas.openxmlformats.org/officeDocument/2006/relationships/image" Target="../media/image1601.png"/><Relationship Id="rId453" Type="http://schemas.openxmlformats.org/officeDocument/2006/relationships/customXml" Target="../ink/ink1741.xml"/><Relationship Id="rId106" Type="http://schemas.openxmlformats.org/officeDocument/2006/relationships/customXml" Target="../ink/ink1566.xml"/><Relationship Id="rId127" Type="http://schemas.openxmlformats.org/officeDocument/2006/relationships/image" Target="../media/image1451.png"/><Relationship Id="rId313" Type="http://schemas.openxmlformats.org/officeDocument/2006/relationships/customXml" Target="../ink/ink1671.xml"/><Relationship Id="rId10" Type="http://schemas.openxmlformats.org/officeDocument/2006/relationships/customXml" Target="../ink/ink1518.xml"/><Relationship Id="rId31" Type="http://schemas.openxmlformats.org/officeDocument/2006/relationships/image" Target="../media/image1404.png"/><Relationship Id="rId52" Type="http://schemas.openxmlformats.org/officeDocument/2006/relationships/customXml" Target="../ink/ink1539.xml"/><Relationship Id="rId73" Type="http://schemas.openxmlformats.org/officeDocument/2006/relationships/image" Target="../media/image1424.png"/><Relationship Id="rId94" Type="http://schemas.openxmlformats.org/officeDocument/2006/relationships/customXml" Target="../ink/ink1560.xml"/><Relationship Id="rId148" Type="http://schemas.openxmlformats.org/officeDocument/2006/relationships/customXml" Target="../ink/ink1587.xml"/><Relationship Id="rId169" Type="http://schemas.openxmlformats.org/officeDocument/2006/relationships/image" Target="../media/image1006.png"/><Relationship Id="rId334" Type="http://schemas.openxmlformats.org/officeDocument/2006/relationships/image" Target="../media/image1552.png"/><Relationship Id="rId355" Type="http://schemas.openxmlformats.org/officeDocument/2006/relationships/customXml" Target="../ink/ink1692.xml"/><Relationship Id="rId376" Type="http://schemas.openxmlformats.org/officeDocument/2006/relationships/image" Target="../media/image1573.png"/><Relationship Id="rId397" Type="http://schemas.openxmlformats.org/officeDocument/2006/relationships/customXml" Target="../ink/ink1713.xml"/><Relationship Id="rId4" Type="http://schemas.openxmlformats.org/officeDocument/2006/relationships/customXml" Target="../ink/ink1515.xml"/><Relationship Id="rId180" Type="http://schemas.openxmlformats.org/officeDocument/2006/relationships/customXml" Target="../ink/ink1603.xml"/><Relationship Id="rId215" Type="http://schemas.openxmlformats.org/officeDocument/2006/relationships/image" Target="../media/image1493.png"/><Relationship Id="rId236" Type="http://schemas.openxmlformats.org/officeDocument/2006/relationships/customXml" Target="../ink/ink1632.xml"/><Relationship Id="rId257" Type="http://schemas.openxmlformats.org/officeDocument/2006/relationships/image" Target="../media/image1514.png"/><Relationship Id="rId278" Type="http://schemas.openxmlformats.org/officeDocument/2006/relationships/image" Target="../media/image1524.png"/><Relationship Id="rId401" Type="http://schemas.openxmlformats.org/officeDocument/2006/relationships/customXml" Target="../ink/ink1715.xml"/><Relationship Id="rId422" Type="http://schemas.openxmlformats.org/officeDocument/2006/relationships/image" Target="../media/image1596.png"/><Relationship Id="rId443" Type="http://schemas.openxmlformats.org/officeDocument/2006/relationships/customXml" Target="../ink/ink1736.xml"/><Relationship Id="rId303" Type="http://schemas.openxmlformats.org/officeDocument/2006/relationships/customXml" Target="../ink/ink1666.xml"/><Relationship Id="rId42" Type="http://schemas.openxmlformats.org/officeDocument/2006/relationships/customXml" Target="../ink/ink1534.xml"/><Relationship Id="rId84" Type="http://schemas.openxmlformats.org/officeDocument/2006/relationships/customXml" Target="../ink/ink1555.xml"/><Relationship Id="rId138" Type="http://schemas.openxmlformats.org/officeDocument/2006/relationships/customXml" Target="../ink/ink1582.xml"/><Relationship Id="rId345" Type="http://schemas.openxmlformats.org/officeDocument/2006/relationships/customXml" Target="../ink/ink1687.xml"/><Relationship Id="rId387" Type="http://schemas.openxmlformats.org/officeDocument/2006/relationships/customXml" Target="../ink/ink1708.xml"/><Relationship Id="rId191" Type="http://schemas.openxmlformats.org/officeDocument/2006/relationships/image" Target="../media/image1482.png"/><Relationship Id="rId205" Type="http://schemas.openxmlformats.org/officeDocument/2006/relationships/image" Target="../media/image1488.png"/><Relationship Id="rId247" Type="http://schemas.openxmlformats.org/officeDocument/2006/relationships/image" Target="../media/image1509.png"/><Relationship Id="rId412" Type="http://schemas.openxmlformats.org/officeDocument/2006/relationships/image" Target="../media/image1591.png"/><Relationship Id="rId107" Type="http://schemas.openxmlformats.org/officeDocument/2006/relationships/image" Target="../media/image1441.png"/><Relationship Id="rId289" Type="http://schemas.openxmlformats.org/officeDocument/2006/relationships/customXml" Target="../ink/ink1659.xml"/><Relationship Id="rId454" Type="http://schemas.openxmlformats.org/officeDocument/2006/relationships/image" Target="../media/image1612.png"/><Relationship Id="rId11" Type="http://schemas.openxmlformats.org/officeDocument/2006/relationships/image" Target="../media/image1394.png"/><Relationship Id="rId53" Type="http://schemas.openxmlformats.org/officeDocument/2006/relationships/image" Target="../media/image1414.png"/><Relationship Id="rId149" Type="http://schemas.openxmlformats.org/officeDocument/2006/relationships/image" Target="../media/image1462.png"/><Relationship Id="rId314" Type="http://schemas.openxmlformats.org/officeDocument/2006/relationships/image" Target="../media/image1542.png"/><Relationship Id="rId356" Type="http://schemas.openxmlformats.org/officeDocument/2006/relationships/image" Target="../media/image1563.png"/><Relationship Id="rId398" Type="http://schemas.openxmlformats.org/officeDocument/2006/relationships/image" Target="../media/image1584.png"/><Relationship Id="rId95" Type="http://schemas.openxmlformats.org/officeDocument/2006/relationships/image" Target="../media/image1435.png"/><Relationship Id="rId160" Type="http://schemas.openxmlformats.org/officeDocument/2006/relationships/customXml" Target="../ink/ink1593.xml"/><Relationship Id="rId216" Type="http://schemas.openxmlformats.org/officeDocument/2006/relationships/customXml" Target="../ink/ink1622.xml"/><Relationship Id="rId423" Type="http://schemas.openxmlformats.org/officeDocument/2006/relationships/customXml" Target="../ink/ink1726.xml"/><Relationship Id="rId258" Type="http://schemas.openxmlformats.org/officeDocument/2006/relationships/customXml" Target="../ink/ink1643.xml"/><Relationship Id="rId22" Type="http://schemas.openxmlformats.org/officeDocument/2006/relationships/customXml" Target="../ink/ink1524.xml"/><Relationship Id="rId64" Type="http://schemas.openxmlformats.org/officeDocument/2006/relationships/customXml" Target="../ink/ink1545.xml"/><Relationship Id="rId118" Type="http://schemas.openxmlformats.org/officeDocument/2006/relationships/customXml" Target="../ink/ink1572.xml"/><Relationship Id="rId325" Type="http://schemas.openxmlformats.org/officeDocument/2006/relationships/customXml" Target="../ink/ink1677.xml"/><Relationship Id="rId367" Type="http://schemas.openxmlformats.org/officeDocument/2006/relationships/customXml" Target="../ink/ink1698.xml"/><Relationship Id="rId171" Type="http://schemas.openxmlformats.org/officeDocument/2006/relationships/image" Target="../media/image1472.png"/><Relationship Id="rId227" Type="http://schemas.openxmlformats.org/officeDocument/2006/relationships/image" Target="../media/image1499.png"/><Relationship Id="rId269" Type="http://schemas.openxmlformats.org/officeDocument/2006/relationships/customXml" Target="../ink/ink1649.xml"/><Relationship Id="rId434" Type="http://schemas.openxmlformats.org/officeDocument/2006/relationships/image" Target="../media/image1602.png"/><Relationship Id="rId33" Type="http://schemas.openxmlformats.org/officeDocument/2006/relationships/image" Target="../media/image1405.png"/><Relationship Id="rId129" Type="http://schemas.openxmlformats.org/officeDocument/2006/relationships/image" Target="../media/image1452.png"/><Relationship Id="rId280" Type="http://schemas.openxmlformats.org/officeDocument/2006/relationships/image" Target="../media/image1525.png"/><Relationship Id="rId336" Type="http://schemas.openxmlformats.org/officeDocument/2006/relationships/image" Target="../media/image1553.png"/><Relationship Id="rId75" Type="http://schemas.openxmlformats.org/officeDocument/2006/relationships/image" Target="../media/image1425.png"/><Relationship Id="rId140" Type="http://schemas.openxmlformats.org/officeDocument/2006/relationships/customXml" Target="../ink/ink1583.xml"/><Relationship Id="rId182" Type="http://schemas.openxmlformats.org/officeDocument/2006/relationships/customXml" Target="../ink/ink1604.xml"/><Relationship Id="rId378" Type="http://schemas.openxmlformats.org/officeDocument/2006/relationships/image" Target="../media/image1574.png"/><Relationship Id="rId403" Type="http://schemas.openxmlformats.org/officeDocument/2006/relationships/customXml" Target="../ink/ink1716.xml"/><Relationship Id="rId6" Type="http://schemas.openxmlformats.org/officeDocument/2006/relationships/customXml" Target="../ink/ink1516.xml"/><Relationship Id="rId238" Type="http://schemas.openxmlformats.org/officeDocument/2006/relationships/customXml" Target="../ink/ink1633.xml"/><Relationship Id="rId445" Type="http://schemas.openxmlformats.org/officeDocument/2006/relationships/customXml" Target="../ink/ink1737.xml"/><Relationship Id="rId291" Type="http://schemas.openxmlformats.org/officeDocument/2006/relationships/customXml" Target="../ink/ink1660.xml"/><Relationship Id="rId305" Type="http://schemas.openxmlformats.org/officeDocument/2006/relationships/customXml" Target="../ink/ink1667.xml"/><Relationship Id="rId347" Type="http://schemas.openxmlformats.org/officeDocument/2006/relationships/customXml" Target="../ink/ink1688.xml"/><Relationship Id="rId44" Type="http://schemas.openxmlformats.org/officeDocument/2006/relationships/customXml" Target="../ink/ink1535.xml"/><Relationship Id="rId86" Type="http://schemas.openxmlformats.org/officeDocument/2006/relationships/customXml" Target="../ink/ink1556.xml"/><Relationship Id="rId151" Type="http://schemas.openxmlformats.org/officeDocument/2006/relationships/image" Target="../media/image1463.png"/><Relationship Id="rId389" Type="http://schemas.openxmlformats.org/officeDocument/2006/relationships/customXml" Target="../ink/ink1709.xml"/><Relationship Id="rId193" Type="http://schemas.openxmlformats.org/officeDocument/2006/relationships/image" Target="../media/image1483.png"/><Relationship Id="rId207" Type="http://schemas.openxmlformats.org/officeDocument/2006/relationships/image" Target="../media/image1489.png"/><Relationship Id="rId249" Type="http://schemas.openxmlformats.org/officeDocument/2006/relationships/image" Target="../media/image1510.png"/><Relationship Id="rId414" Type="http://schemas.openxmlformats.org/officeDocument/2006/relationships/image" Target="../media/image1592.png"/><Relationship Id="rId13" Type="http://schemas.openxmlformats.org/officeDocument/2006/relationships/image" Target="../media/image1395.png"/><Relationship Id="rId109" Type="http://schemas.openxmlformats.org/officeDocument/2006/relationships/image" Target="../media/image1442.png"/><Relationship Id="rId260" Type="http://schemas.openxmlformats.org/officeDocument/2006/relationships/customXml" Target="../ink/ink1644.xml"/><Relationship Id="rId316" Type="http://schemas.openxmlformats.org/officeDocument/2006/relationships/image" Target="../media/image1543.png"/><Relationship Id="rId55" Type="http://schemas.openxmlformats.org/officeDocument/2006/relationships/image" Target="../media/image1415.png"/><Relationship Id="rId97" Type="http://schemas.openxmlformats.org/officeDocument/2006/relationships/image" Target="../media/image1436.png"/><Relationship Id="rId120" Type="http://schemas.openxmlformats.org/officeDocument/2006/relationships/customXml" Target="../ink/ink1573.xml"/><Relationship Id="rId358" Type="http://schemas.openxmlformats.org/officeDocument/2006/relationships/image" Target="../media/image1564.png"/><Relationship Id="rId162" Type="http://schemas.openxmlformats.org/officeDocument/2006/relationships/customXml" Target="../ink/ink1594.xml"/><Relationship Id="rId218" Type="http://schemas.openxmlformats.org/officeDocument/2006/relationships/customXml" Target="../ink/ink1623.xml"/><Relationship Id="rId425" Type="http://schemas.openxmlformats.org/officeDocument/2006/relationships/customXml" Target="../ink/ink1727.xml"/><Relationship Id="rId271" Type="http://schemas.openxmlformats.org/officeDocument/2006/relationships/customXml" Target="../ink/ink1650.xml"/><Relationship Id="rId24" Type="http://schemas.openxmlformats.org/officeDocument/2006/relationships/customXml" Target="../ink/ink1525.xml"/><Relationship Id="rId66" Type="http://schemas.openxmlformats.org/officeDocument/2006/relationships/customXml" Target="../ink/ink1546.xml"/><Relationship Id="rId131" Type="http://schemas.openxmlformats.org/officeDocument/2006/relationships/image" Target="../media/image1453.png"/><Relationship Id="rId327" Type="http://schemas.openxmlformats.org/officeDocument/2006/relationships/customXml" Target="../ink/ink1678.xml"/><Relationship Id="rId369" Type="http://schemas.openxmlformats.org/officeDocument/2006/relationships/customXml" Target="../ink/ink1699.xml"/><Relationship Id="rId173" Type="http://schemas.openxmlformats.org/officeDocument/2006/relationships/image" Target="../media/image1473.png"/><Relationship Id="rId229" Type="http://schemas.openxmlformats.org/officeDocument/2006/relationships/image" Target="../media/image1500.png"/><Relationship Id="rId380" Type="http://schemas.openxmlformats.org/officeDocument/2006/relationships/image" Target="../media/image1575.png"/><Relationship Id="rId436" Type="http://schemas.openxmlformats.org/officeDocument/2006/relationships/image" Target="../media/image1603.png"/><Relationship Id="rId240" Type="http://schemas.openxmlformats.org/officeDocument/2006/relationships/customXml" Target="../ink/ink1634.xml"/><Relationship Id="rId35" Type="http://schemas.openxmlformats.org/officeDocument/2006/relationships/image" Target="../media/image1406.png"/><Relationship Id="rId77" Type="http://schemas.openxmlformats.org/officeDocument/2006/relationships/image" Target="../media/image1426.png"/><Relationship Id="rId100" Type="http://schemas.openxmlformats.org/officeDocument/2006/relationships/customXml" Target="../ink/ink1563.xml"/><Relationship Id="rId282" Type="http://schemas.openxmlformats.org/officeDocument/2006/relationships/image" Target="../media/image1526.png"/><Relationship Id="rId338" Type="http://schemas.openxmlformats.org/officeDocument/2006/relationships/image" Target="../media/image1554.png"/><Relationship Id="rId8" Type="http://schemas.openxmlformats.org/officeDocument/2006/relationships/customXml" Target="../ink/ink1517.xml"/><Relationship Id="rId142" Type="http://schemas.openxmlformats.org/officeDocument/2006/relationships/customXml" Target="../ink/ink1584.xml"/><Relationship Id="rId184" Type="http://schemas.openxmlformats.org/officeDocument/2006/relationships/customXml" Target="../ink/ink1605.xml"/><Relationship Id="rId391" Type="http://schemas.openxmlformats.org/officeDocument/2006/relationships/customXml" Target="../ink/ink1710.xml"/><Relationship Id="rId405" Type="http://schemas.openxmlformats.org/officeDocument/2006/relationships/customXml" Target="../ink/ink1717.xml"/><Relationship Id="rId447" Type="http://schemas.openxmlformats.org/officeDocument/2006/relationships/customXml" Target="../ink/ink1738.xml"/><Relationship Id="rId251" Type="http://schemas.openxmlformats.org/officeDocument/2006/relationships/image" Target="../media/image1511.png"/><Relationship Id="rId46" Type="http://schemas.openxmlformats.org/officeDocument/2006/relationships/customXml" Target="../ink/ink1536.xml"/><Relationship Id="rId293" Type="http://schemas.openxmlformats.org/officeDocument/2006/relationships/customXml" Target="../ink/ink1661.xml"/><Relationship Id="rId307" Type="http://schemas.openxmlformats.org/officeDocument/2006/relationships/customXml" Target="../ink/ink1668.xml"/><Relationship Id="rId349" Type="http://schemas.openxmlformats.org/officeDocument/2006/relationships/customXml" Target="../ink/ink1689.xml"/><Relationship Id="rId88" Type="http://schemas.openxmlformats.org/officeDocument/2006/relationships/customXml" Target="../ink/ink1557.xml"/><Relationship Id="rId111" Type="http://schemas.openxmlformats.org/officeDocument/2006/relationships/image" Target="../media/image1443.png"/><Relationship Id="rId153" Type="http://schemas.openxmlformats.org/officeDocument/2006/relationships/image" Target="../media/image1464.png"/><Relationship Id="rId195" Type="http://schemas.openxmlformats.org/officeDocument/2006/relationships/image" Target="../media/image1484.png"/><Relationship Id="rId209" Type="http://schemas.openxmlformats.org/officeDocument/2006/relationships/image" Target="../media/image1490.png"/><Relationship Id="rId360" Type="http://schemas.openxmlformats.org/officeDocument/2006/relationships/image" Target="../media/image1565.png"/><Relationship Id="rId416" Type="http://schemas.openxmlformats.org/officeDocument/2006/relationships/image" Target="../media/image1593.png"/><Relationship Id="rId220" Type="http://schemas.openxmlformats.org/officeDocument/2006/relationships/customXml" Target="../ink/ink1624.xml"/><Relationship Id="rId15" Type="http://schemas.openxmlformats.org/officeDocument/2006/relationships/image" Target="../media/image1396.png"/><Relationship Id="rId57" Type="http://schemas.openxmlformats.org/officeDocument/2006/relationships/image" Target="../media/image1416.png"/><Relationship Id="rId262" Type="http://schemas.openxmlformats.org/officeDocument/2006/relationships/customXml" Target="../ink/ink1645.xml"/><Relationship Id="rId318" Type="http://schemas.openxmlformats.org/officeDocument/2006/relationships/image" Target="../media/image1544.png"/><Relationship Id="rId99" Type="http://schemas.openxmlformats.org/officeDocument/2006/relationships/image" Target="../media/image1437.png"/><Relationship Id="rId122" Type="http://schemas.openxmlformats.org/officeDocument/2006/relationships/customXml" Target="../ink/ink1574.xml"/><Relationship Id="rId164" Type="http://schemas.openxmlformats.org/officeDocument/2006/relationships/customXml" Target="../ink/ink1595.xml"/><Relationship Id="rId371" Type="http://schemas.openxmlformats.org/officeDocument/2006/relationships/customXml" Target="../ink/ink1700.xml"/><Relationship Id="rId427" Type="http://schemas.openxmlformats.org/officeDocument/2006/relationships/customXml" Target="../ink/ink1728.xml"/><Relationship Id="rId26" Type="http://schemas.openxmlformats.org/officeDocument/2006/relationships/customXml" Target="../ink/ink1526.xml"/><Relationship Id="rId231" Type="http://schemas.openxmlformats.org/officeDocument/2006/relationships/image" Target="../media/image1501.png"/><Relationship Id="rId273" Type="http://schemas.openxmlformats.org/officeDocument/2006/relationships/customXml" Target="../ink/ink1651.xml"/><Relationship Id="rId329" Type="http://schemas.openxmlformats.org/officeDocument/2006/relationships/customXml" Target="../ink/ink1679.xml"/><Relationship Id="rId68" Type="http://schemas.openxmlformats.org/officeDocument/2006/relationships/customXml" Target="../ink/ink1547.xml"/><Relationship Id="rId133" Type="http://schemas.openxmlformats.org/officeDocument/2006/relationships/image" Target="../media/image1454.png"/><Relationship Id="rId175" Type="http://schemas.openxmlformats.org/officeDocument/2006/relationships/image" Target="../media/image1474.png"/><Relationship Id="rId340" Type="http://schemas.openxmlformats.org/officeDocument/2006/relationships/image" Target="../media/image1555.png"/><Relationship Id="rId200" Type="http://schemas.openxmlformats.org/officeDocument/2006/relationships/customXml" Target="../ink/ink1613.xml"/><Relationship Id="rId382" Type="http://schemas.openxmlformats.org/officeDocument/2006/relationships/image" Target="../media/image1576.png"/><Relationship Id="rId438" Type="http://schemas.openxmlformats.org/officeDocument/2006/relationships/image" Target="../media/image1604.png"/><Relationship Id="rId242" Type="http://schemas.openxmlformats.org/officeDocument/2006/relationships/customXml" Target="../ink/ink1635.xml"/><Relationship Id="rId284" Type="http://schemas.openxmlformats.org/officeDocument/2006/relationships/image" Target="../media/image1527.png"/><Relationship Id="rId37" Type="http://schemas.openxmlformats.org/officeDocument/2006/relationships/image" Target="../media/image1407.png"/><Relationship Id="rId79" Type="http://schemas.openxmlformats.org/officeDocument/2006/relationships/image" Target="../media/image1427.png"/><Relationship Id="rId102" Type="http://schemas.openxmlformats.org/officeDocument/2006/relationships/customXml" Target="../ink/ink1564.xml"/><Relationship Id="rId144" Type="http://schemas.openxmlformats.org/officeDocument/2006/relationships/customXml" Target="../ink/ink1585.xml"/><Relationship Id="rId90" Type="http://schemas.openxmlformats.org/officeDocument/2006/relationships/customXml" Target="../ink/ink1558.xml"/><Relationship Id="rId186" Type="http://schemas.openxmlformats.org/officeDocument/2006/relationships/customXml" Target="../ink/ink1606.xml"/><Relationship Id="rId351" Type="http://schemas.openxmlformats.org/officeDocument/2006/relationships/customXml" Target="../ink/ink1690.xml"/><Relationship Id="rId393" Type="http://schemas.openxmlformats.org/officeDocument/2006/relationships/customXml" Target="../ink/ink1711.xml"/><Relationship Id="rId407" Type="http://schemas.openxmlformats.org/officeDocument/2006/relationships/customXml" Target="../ink/ink1718.xml"/><Relationship Id="rId449" Type="http://schemas.openxmlformats.org/officeDocument/2006/relationships/customXml" Target="../ink/ink1739.xml"/><Relationship Id="rId211" Type="http://schemas.openxmlformats.org/officeDocument/2006/relationships/image" Target="../media/image1491.png"/><Relationship Id="rId253" Type="http://schemas.openxmlformats.org/officeDocument/2006/relationships/image" Target="../media/image1512.png"/><Relationship Id="rId295" Type="http://schemas.openxmlformats.org/officeDocument/2006/relationships/customXml" Target="../ink/ink1662.xml"/><Relationship Id="rId309" Type="http://schemas.openxmlformats.org/officeDocument/2006/relationships/customXml" Target="../ink/ink1669.xml"/><Relationship Id="rId48" Type="http://schemas.openxmlformats.org/officeDocument/2006/relationships/customXml" Target="../ink/ink1537.xml"/><Relationship Id="rId113" Type="http://schemas.openxmlformats.org/officeDocument/2006/relationships/image" Target="../media/image1444.png"/><Relationship Id="rId320" Type="http://schemas.openxmlformats.org/officeDocument/2006/relationships/image" Target="../media/image1545.png"/><Relationship Id="rId155" Type="http://schemas.openxmlformats.org/officeDocument/2006/relationships/image" Target="../media/image1465.png"/><Relationship Id="rId197" Type="http://schemas.openxmlformats.org/officeDocument/2006/relationships/image" Target="../media/image1485.png"/><Relationship Id="rId362" Type="http://schemas.openxmlformats.org/officeDocument/2006/relationships/image" Target="../media/image1566.png"/><Relationship Id="rId418" Type="http://schemas.openxmlformats.org/officeDocument/2006/relationships/image" Target="../media/image1594.png"/><Relationship Id="rId222" Type="http://schemas.openxmlformats.org/officeDocument/2006/relationships/customXml" Target="../ink/ink1625.xml"/><Relationship Id="rId264" Type="http://schemas.openxmlformats.org/officeDocument/2006/relationships/image" Target="../media/image1517.png"/><Relationship Id="rId17" Type="http://schemas.openxmlformats.org/officeDocument/2006/relationships/image" Target="../media/image1397.png"/><Relationship Id="rId59" Type="http://schemas.openxmlformats.org/officeDocument/2006/relationships/image" Target="../media/image1417.png"/><Relationship Id="rId124" Type="http://schemas.openxmlformats.org/officeDocument/2006/relationships/customXml" Target="../ink/ink1575.xml"/><Relationship Id="rId70" Type="http://schemas.openxmlformats.org/officeDocument/2006/relationships/customXml" Target="../ink/ink1548.xml"/><Relationship Id="rId166" Type="http://schemas.openxmlformats.org/officeDocument/2006/relationships/customXml" Target="../ink/ink1596.xml"/><Relationship Id="rId331" Type="http://schemas.openxmlformats.org/officeDocument/2006/relationships/customXml" Target="../ink/ink1680.xml"/><Relationship Id="rId373" Type="http://schemas.openxmlformats.org/officeDocument/2006/relationships/customXml" Target="../ink/ink1701.xml"/><Relationship Id="rId429" Type="http://schemas.openxmlformats.org/officeDocument/2006/relationships/customXml" Target="../ink/ink172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02.png"/><Relationship Id="rId440" Type="http://schemas.openxmlformats.org/officeDocument/2006/relationships/image" Target="../media/image1605.png"/><Relationship Id="rId28" Type="http://schemas.openxmlformats.org/officeDocument/2006/relationships/customXml" Target="../ink/ink1527.xml"/><Relationship Id="rId275" Type="http://schemas.openxmlformats.org/officeDocument/2006/relationships/customXml" Target="../ink/ink1652.xml"/><Relationship Id="rId300" Type="http://schemas.openxmlformats.org/officeDocument/2006/relationships/image" Target="../media/image1535.png"/><Relationship Id="rId81" Type="http://schemas.openxmlformats.org/officeDocument/2006/relationships/image" Target="../media/image1428.png"/><Relationship Id="rId135" Type="http://schemas.openxmlformats.org/officeDocument/2006/relationships/image" Target="../media/image1455.png"/><Relationship Id="rId177" Type="http://schemas.openxmlformats.org/officeDocument/2006/relationships/image" Target="../media/image1475.png"/><Relationship Id="rId342" Type="http://schemas.openxmlformats.org/officeDocument/2006/relationships/image" Target="../media/image1556.png"/><Relationship Id="rId384" Type="http://schemas.openxmlformats.org/officeDocument/2006/relationships/image" Target="../media/image1577.png"/><Relationship Id="rId202" Type="http://schemas.openxmlformats.org/officeDocument/2006/relationships/image" Target="../media/image1487.png"/><Relationship Id="rId244" Type="http://schemas.openxmlformats.org/officeDocument/2006/relationships/customXml" Target="../ink/ink1636.xml"/><Relationship Id="rId39" Type="http://schemas.openxmlformats.org/officeDocument/2006/relationships/image" Target="../media/image388.png"/><Relationship Id="rId286" Type="http://schemas.openxmlformats.org/officeDocument/2006/relationships/image" Target="../media/image1528.png"/><Relationship Id="rId451" Type="http://schemas.openxmlformats.org/officeDocument/2006/relationships/customXml" Target="../ink/ink1740.xml"/><Relationship Id="rId50" Type="http://schemas.openxmlformats.org/officeDocument/2006/relationships/customXml" Target="../ink/ink1538.xml"/><Relationship Id="rId104" Type="http://schemas.openxmlformats.org/officeDocument/2006/relationships/customXml" Target="../ink/ink1565.xml"/><Relationship Id="rId146" Type="http://schemas.openxmlformats.org/officeDocument/2006/relationships/customXml" Target="../ink/ink1586.xml"/><Relationship Id="rId188" Type="http://schemas.openxmlformats.org/officeDocument/2006/relationships/customXml" Target="../ink/ink1607.xml"/><Relationship Id="rId311" Type="http://schemas.openxmlformats.org/officeDocument/2006/relationships/customXml" Target="../ink/ink1670.xml"/><Relationship Id="rId353" Type="http://schemas.openxmlformats.org/officeDocument/2006/relationships/customXml" Target="../ink/ink1691.xml"/><Relationship Id="rId395" Type="http://schemas.openxmlformats.org/officeDocument/2006/relationships/customXml" Target="../ink/ink1712.xml"/><Relationship Id="rId409" Type="http://schemas.openxmlformats.org/officeDocument/2006/relationships/customXml" Target="../ink/ink17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7BD7-5D1A-1DCA-B905-E8E72BD4F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94850-FF22-C17D-A044-C7C53F17A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4.14 EM waves perpendicular to B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r>
              <a:rPr lang="en-US" dirty="0"/>
              <a:t>4.15 Cutoffs and Resonances</a:t>
            </a:r>
          </a:p>
        </p:txBody>
      </p:sp>
    </p:spTree>
    <p:extLst>
      <p:ext uri="{BB962C8B-B14F-4D97-AF65-F5344CB8AC3E}">
        <p14:creationId xmlns:p14="http://schemas.microsoft.com/office/powerpoint/2010/main" val="8166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D0EA542-D746-F5E5-C1DC-A28B8B777385}"/>
              </a:ext>
            </a:extLst>
          </p:cNvPr>
          <p:cNvGrpSpPr/>
          <p:nvPr/>
        </p:nvGrpSpPr>
        <p:grpSpPr>
          <a:xfrm>
            <a:off x="101775" y="67112"/>
            <a:ext cx="4611603" cy="950070"/>
            <a:chOff x="4497606" y="4813167"/>
            <a:chExt cx="7666920" cy="15795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6FA98EE-B9F1-1FB1-5E0A-8845013FB8E7}"/>
                    </a:ext>
                  </a:extLst>
                </p14:cNvPr>
                <p14:cNvContentPartPr/>
                <p14:nvPr/>
              </p14:nvContentPartPr>
              <p14:xfrm>
                <a:off x="4512366" y="5470365"/>
                <a:ext cx="128880" cy="169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6FA98EE-B9F1-1FB1-5E0A-8845013FB8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8046" y="5455418"/>
                  <a:ext cx="158117" cy="198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5AF3EA-DE17-E966-4599-620A0E4F7A45}"/>
                    </a:ext>
                  </a:extLst>
                </p14:cNvPr>
                <p14:cNvContentPartPr/>
                <p14:nvPr/>
              </p14:nvContentPartPr>
              <p14:xfrm>
                <a:off x="4600566" y="5301165"/>
                <a:ext cx="154800" cy="15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5AF3EA-DE17-E966-4599-620A0E4F7A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86222" y="5286810"/>
                  <a:ext cx="184086" cy="18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4B28AE-9C65-F685-D636-E7D85081B2CC}"/>
                    </a:ext>
                  </a:extLst>
                </p14:cNvPr>
                <p14:cNvContentPartPr/>
                <p14:nvPr/>
              </p14:nvContentPartPr>
              <p14:xfrm>
                <a:off x="4803966" y="5340765"/>
                <a:ext cx="138960" cy="29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4B28AE-9C65-F685-D636-E7D85081B2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88992" y="5325813"/>
                  <a:ext cx="168309" cy="327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9F0BF7-B4C6-448C-17A4-949274B119BE}"/>
                    </a:ext>
                  </a:extLst>
                </p14:cNvPr>
                <p14:cNvContentPartPr/>
                <p14:nvPr/>
              </p14:nvContentPartPr>
              <p14:xfrm>
                <a:off x="4892886" y="5255445"/>
                <a:ext cx="127800" cy="157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9F0BF7-B4C6-448C-17A4-949274B119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7956" y="5241089"/>
                  <a:ext cx="157063" cy="186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6E90A1-FE35-B338-1347-D2F1C77A2C07}"/>
                    </a:ext>
                  </a:extLst>
                </p14:cNvPr>
                <p14:cNvContentPartPr/>
                <p14:nvPr/>
              </p14:nvContentPartPr>
              <p14:xfrm>
                <a:off x="4497606" y="5725965"/>
                <a:ext cx="49320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6E90A1-FE35-B338-1347-D2F1C77A2C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2642" y="5711220"/>
                  <a:ext cx="522529" cy="5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1803F8-5A72-0EA9-FDE9-5710BD790C81}"/>
                    </a:ext>
                  </a:extLst>
                </p14:cNvPr>
                <p14:cNvContentPartPr/>
                <p14:nvPr/>
              </p14:nvContentPartPr>
              <p14:xfrm>
                <a:off x="4616046" y="5918565"/>
                <a:ext cx="231840" cy="183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1803F8-5A72-0EA9-FDE9-5710BD790C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01108" y="5903614"/>
                  <a:ext cx="261119" cy="212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F77D91-DC30-FE98-B057-FB7A308A0724}"/>
                    </a:ext>
                  </a:extLst>
                </p14:cNvPr>
                <p14:cNvContentPartPr/>
                <p14:nvPr/>
              </p14:nvContentPartPr>
              <p14:xfrm>
                <a:off x="4918446" y="5850165"/>
                <a:ext cx="122040" cy="119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F77D91-DC30-FE98-B057-FB7A308A07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03490" y="5835255"/>
                  <a:ext cx="151354" cy="149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5E13C2-D0F7-EEE2-5C66-3DA0B156C413}"/>
                    </a:ext>
                  </a:extLst>
                </p14:cNvPr>
                <p14:cNvContentPartPr/>
                <p14:nvPr/>
              </p14:nvContentPartPr>
              <p14:xfrm>
                <a:off x="5648166" y="5580885"/>
                <a:ext cx="218880" cy="3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5E13C2-D0F7-EEE2-5C66-3DA0B156C4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33813" y="5566043"/>
                  <a:ext cx="248184" cy="62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622000-DCE4-44A7-6231-C341CD2E47EE}"/>
                    </a:ext>
                  </a:extLst>
                </p14:cNvPr>
                <p14:cNvContentPartPr/>
                <p14:nvPr/>
              </p14:nvContentPartPr>
              <p14:xfrm>
                <a:off x="5642406" y="5699325"/>
                <a:ext cx="258840" cy="3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622000-DCE4-44A7-6231-C341CD2E47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8059" y="5684373"/>
                  <a:ext cx="288131" cy="66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6E1BEC-E2BD-5A4D-3677-0E59B674F065}"/>
                    </a:ext>
                  </a:extLst>
                </p14:cNvPr>
                <p14:cNvContentPartPr/>
                <p14:nvPr/>
              </p14:nvContentPartPr>
              <p14:xfrm>
                <a:off x="8475471" y="5132127"/>
                <a:ext cx="242280" cy="21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6E1BEC-E2BD-5A4D-3677-0E59B674F0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60515" y="5117195"/>
                  <a:ext cx="271593" cy="239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5DF188-953E-A18B-1CC5-CA7740503279}"/>
                    </a:ext>
                  </a:extLst>
                </p14:cNvPr>
                <p14:cNvContentPartPr/>
                <p14:nvPr/>
              </p14:nvContentPartPr>
              <p14:xfrm>
                <a:off x="8717031" y="5279727"/>
                <a:ext cx="131040" cy="20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5DF188-953E-A18B-1CC5-CA77405032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02072" y="5264790"/>
                  <a:ext cx="160359" cy="229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A94075-CA16-1F66-3923-6E8CEBA784DA}"/>
                    </a:ext>
                  </a:extLst>
                </p14:cNvPr>
                <p14:cNvContentPartPr/>
                <p14:nvPr/>
              </p14:nvContentPartPr>
              <p14:xfrm>
                <a:off x="8783631" y="4991007"/>
                <a:ext cx="11916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A94075-CA16-1F66-3923-6E8CEBA784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69260" y="4976670"/>
                  <a:ext cx="148501" cy="192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DFECB3-214C-E64F-8944-83B8A45B960F}"/>
                    </a:ext>
                  </a:extLst>
                </p14:cNvPr>
                <p14:cNvContentPartPr/>
                <p14:nvPr/>
              </p14:nvContentPartPr>
              <p14:xfrm>
                <a:off x="8999631" y="5057607"/>
                <a:ext cx="199440" cy="19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DFECB3-214C-E64F-8944-83B8A45B96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84703" y="5042690"/>
                  <a:ext cx="228699" cy="222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599C3D-D706-8410-5C75-808DCDAE11FB}"/>
                    </a:ext>
                  </a:extLst>
                </p14:cNvPr>
                <p14:cNvContentPartPr/>
                <p14:nvPr/>
              </p14:nvContentPartPr>
              <p14:xfrm>
                <a:off x="9268911" y="5252367"/>
                <a:ext cx="122400" cy="88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599C3D-D706-8410-5C75-808DCDAE11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53984" y="5237468"/>
                  <a:ext cx="151657" cy="117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F5DF31-1937-ECCB-049B-246BC8A61D8B}"/>
                    </a:ext>
                  </a:extLst>
                </p14:cNvPr>
                <p14:cNvContentPartPr/>
                <p14:nvPr/>
              </p14:nvContentPartPr>
              <p14:xfrm>
                <a:off x="9361431" y="5025207"/>
                <a:ext cx="400680" cy="41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F5DF31-1937-ECCB-049B-246BC8A61D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46480" y="5010259"/>
                  <a:ext cx="429983" cy="447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77EBF4-0727-D094-56B5-F03E662931EE}"/>
                    </a:ext>
                  </a:extLst>
                </p14:cNvPr>
                <p14:cNvContentPartPr/>
                <p14:nvPr/>
              </p14:nvContentPartPr>
              <p14:xfrm>
                <a:off x="9669231" y="5212767"/>
                <a:ext cx="229320" cy="16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77EBF4-0727-D094-56B5-F03E662931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54262" y="5197832"/>
                  <a:ext cx="258659" cy="19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2001C6-DCD9-6F75-B3D7-53A96CA7959C}"/>
                    </a:ext>
                  </a:extLst>
                </p14:cNvPr>
                <p14:cNvContentPartPr/>
                <p14:nvPr/>
              </p14:nvContentPartPr>
              <p14:xfrm>
                <a:off x="8300871" y="4997847"/>
                <a:ext cx="148320" cy="51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2001C6-DCD9-6F75-B3D7-53A96CA795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85919" y="4982899"/>
                  <a:ext cx="177625" cy="547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73EEB0-3146-11EB-5AEA-BC42DB2FA7E7}"/>
                    </a:ext>
                  </a:extLst>
                </p14:cNvPr>
                <p14:cNvContentPartPr/>
                <p14:nvPr/>
              </p14:nvContentPartPr>
              <p14:xfrm>
                <a:off x="9923391" y="4913607"/>
                <a:ext cx="174240" cy="516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73EEB0-3146-11EB-5AEA-BC42DB2FA7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09021" y="4898649"/>
                  <a:ext cx="203579" cy="546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F20977-BDCA-28D1-F63E-D53E3DB7604E}"/>
                    </a:ext>
                  </a:extLst>
                </p14:cNvPr>
                <p14:cNvContentPartPr/>
                <p14:nvPr/>
              </p14:nvContentPartPr>
              <p14:xfrm>
                <a:off x="10052631" y="4813167"/>
                <a:ext cx="135000" cy="138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F20977-BDCA-28D1-F63E-D53E3DB760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37697" y="4798206"/>
                  <a:ext cx="164270" cy="167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DC4CE3-341E-5BC3-9DBD-33E9943FF146}"/>
                    </a:ext>
                  </a:extLst>
                </p14:cNvPr>
                <p14:cNvContentPartPr/>
                <p14:nvPr/>
              </p14:nvContentPartPr>
              <p14:xfrm>
                <a:off x="8218791" y="5526327"/>
                <a:ext cx="1965600" cy="149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DC4CE3-341E-5BC3-9DBD-33E9943FF1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03828" y="5511363"/>
                  <a:ext cx="1994928" cy="17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5AAAAB-7325-9C5C-C38D-3371FC534BE3}"/>
                    </a:ext>
                  </a:extLst>
                </p14:cNvPr>
                <p14:cNvContentPartPr/>
                <p14:nvPr/>
              </p14:nvContentPartPr>
              <p14:xfrm>
                <a:off x="8534151" y="5923767"/>
                <a:ext cx="281880" cy="14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5AAAAB-7325-9C5C-C38D-3371FC534B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9189" y="5908843"/>
                  <a:ext cx="311205" cy="170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A2988F-5FD0-9C8F-E8E8-37FDA31F455D}"/>
                    </a:ext>
                  </a:extLst>
                </p14:cNvPr>
                <p14:cNvContentPartPr/>
                <p14:nvPr/>
              </p14:nvContentPartPr>
              <p14:xfrm>
                <a:off x="8775711" y="5775807"/>
                <a:ext cx="154440" cy="7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A2988F-5FD0-9C8F-E8E8-37FDA31F45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60746" y="5760943"/>
                  <a:ext cx="183772" cy="107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C1D2D5-01EF-61D2-9E2A-3E055070A6C8}"/>
                    </a:ext>
                  </a:extLst>
                </p14:cNvPr>
                <p14:cNvContentPartPr/>
                <p14:nvPr/>
              </p14:nvContentPartPr>
              <p14:xfrm>
                <a:off x="8975151" y="5969127"/>
                <a:ext cx="113040" cy="1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C1D2D5-01EF-61D2-9E2A-3E055070A6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60199" y="5954443"/>
                  <a:ext cx="142347" cy="39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01EC66-2B0F-57A7-5619-AF98C700D9F6}"/>
                    </a:ext>
                  </a:extLst>
                </p14:cNvPr>
                <p14:cNvContentPartPr/>
                <p14:nvPr/>
              </p14:nvContentPartPr>
              <p14:xfrm>
                <a:off x="9200871" y="5798847"/>
                <a:ext cx="248760" cy="190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01EC66-2B0F-57A7-5619-AF98C700D9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85921" y="5783894"/>
                  <a:ext cx="278061" cy="220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FEA2DE-EB3F-B170-9280-4B4167D7DDE1}"/>
                    </a:ext>
                  </a:extLst>
                </p14:cNvPr>
                <p14:cNvContentPartPr/>
                <p14:nvPr/>
              </p14:nvContentPartPr>
              <p14:xfrm>
                <a:off x="9488151" y="5932047"/>
                <a:ext cx="110520" cy="18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FEA2DE-EB3F-B170-9280-4B4167D7DD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3216" y="5917729"/>
                  <a:ext cx="139793" cy="21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44DCA3-893F-F0DA-6F4B-4E03457FAF66}"/>
                    </a:ext>
                  </a:extLst>
                </p14:cNvPr>
                <p14:cNvContentPartPr/>
                <p14:nvPr/>
              </p14:nvContentPartPr>
              <p14:xfrm>
                <a:off x="9508671" y="5698767"/>
                <a:ext cx="142920" cy="9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44DCA3-893F-F0DA-6F4B-4E03457FAF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93721" y="5683863"/>
                  <a:ext cx="172222" cy="122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3DAFE0-A7B2-E08E-DB42-2D1EB9511C8A}"/>
                    </a:ext>
                  </a:extLst>
                </p14:cNvPr>
                <p14:cNvContentPartPr/>
                <p14:nvPr/>
              </p14:nvContentPartPr>
              <p14:xfrm>
                <a:off x="8376471" y="5709567"/>
                <a:ext cx="275400" cy="50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3DAFE0-A7B2-E08E-DB42-2D1EB9511C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61504" y="5694610"/>
                  <a:ext cx="304736" cy="53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842A00-8435-8998-F02B-1A1A374A9002}"/>
                    </a:ext>
                  </a:extLst>
                </p14:cNvPr>
                <p14:cNvContentPartPr/>
                <p14:nvPr/>
              </p14:nvContentPartPr>
              <p14:xfrm>
                <a:off x="9649431" y="5680407"/>
                <a:ext cx="179640" cy="505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842A00-8435-8998-F02B-1A1A374A90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34511" y="5665453"/>
                  <a:ext cx="208884" cy="534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348593-07A1-BCDB-2B58-2C1C334469F6}"/>
                    </a:ext>
                  </a:extLst>
                </p14:cNvPr>
                <p14:cNvContentPartPr/>
                <p14:nvPr/>
              </p14:nvContentPartPr>
              <p14:xfrm>
                <a:off x="6163686" y="5076165"/>
                <a:ext cx="388080" cy="131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348593-07A1-BCDB-2B58-2C1C334469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48737" y="5061205"/>
                  <a:ext cx="417380" cy="1345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597767-1CFD-65A2-5744-B48CF5D6BD23}"/>
                    </a:ext>
                  </a:extLst>
                </p14:cNvPr>
                <p14:cNvContentPartPr/>
                <p14:nvPr/>
              </p14:nvContentPartPr>
              <p14:xfrm>
                <a:off x="6364026" y="5422865"/>
                <a:ext cx="117000" cy="410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597767-1CFD-65A2-5744-B48CF5D6BD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49103" y="5407922"/>
                  <a:ext cx="146250" cy="439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77E9FC-DD55-1155-8B90-FFF00E7224FA}"/>
                    </a:ext>
                  </a:extLst>
                </p14:cNvPr>
                <p14:cNvContentPartPr/>
                <p14:nvPr/>
              </p14:nvContentPartPr>
              <p14:xfrm>
                <a:off x="6506586" y="5554985"/>
                <a:ext cx="219600" cy="204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77E9FC-DD55-1155-8B90-FFF00E7224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91668" y="5540020"/>
                  <a:ext cx="248840" cy="233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51CB9A-2928-CE99-9C86-FA08DCAD5518}"/>
                    </a:ext>
                  </a:extLst>
                </p14:cNvPr>
                <p14:cNvContentPartPr/>
                <p14:nvPr/>
              </p14:nvContentPartPr>
              <p14:xfrm>
                <a:off x="6746706" y="5365625"/>
                <a:ext cx="92520" cy="15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51CB9A-2928-CE99-9C86-FA08DCAD55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31783" y="5350659"/>
                  <a:ext cx="121768" cy="185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403966-87DF-A9C8-F361-38A585154DE2}"/>
                    </a:ext>
                  </a:extLst>
                </p14:cNvPr>
                <p14:cNvContentPartPr/>
                <p14:nvPr/>
              </p14:nvContentPartPr>
              <p14:xfrm>
                <a:off x="6846066" y="5647505"/>
                <a:ext cx="137160" cy="1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403966-87DF-A9C8-F361-38A585154D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31157" y="5632599"/>
                  <a:ext cx="166381" cy="48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7BCDD4-D80D-D4CA-1C75-FD5EE336CFB0}"/>
                    </a:ext>
                  </a:extLst>
                </p14:cNvPr>
                <p14:cNvContentPartPr/>
                <p14:nvPr/>
              </p14:nvContentPartPr>
              <p14:xfrm>
                <a:off x="7118946" y="5513945"/>
                <a:ext cx="224280" cy="16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7BCDD4-D80D-D4CA-1C75-FD5EE336CF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03994" y="5498978"/>
                  <a:ext cx="253586" cy="192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E7BE01-ED38-E865-319A-27AEDA132DCE}"/>
                    </a:ext>
                  </a:extLst>
                </p14:cNvPr>
                <p14:cNvContentPartPr/>
                <p14:nvPr/>
              </p14:nvContentPartPr>
              <p14:xfrm>
                <a:off x="7384986" y="5695025"/>
                <a:ext cx="95760" cy="9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E7BE01-ED38-E865-319A-27AEDA132D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70622" y="5680045"/>
                  <a:ext cx="125087" cy="120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1877C7-6852-049F-C266-CFDB2E5116F5}"/>
                    </a:ext>
                  </a:extLst>
                </p14:cNvPr>
                <p14:cNvContentPartPr/>
                <p14:nvPr/>
              </p14:nvContentPartPr>
              <p14:xfrm>
                <a:off x="7344666" y="5355185"/>
                <a:ext cx="162360" cy="115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1877C7-6852-049F-C266-CFDB2E5116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29743" y="5340216"/>
                  <a:ext cx="191609" cy="14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4D0DB5-CCB1-F941-BB2F-6CF32C459753}"/>
                    </a:ext>
                  </a:extLst>
                </p14:cNvPr>
                <p14:cNvContentPartPr/>
                <p14:nvPr/>
              </p14:nvContentPartPr>
              <p14:xfrm>
                <a:off x="7549146" y="5327825"/>
                <a:ext cx="147600" cy="55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4D0DB5-CCB1-F941-BB2F-6CF32C4597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34207" y="5312861"/>
                  <a:ext cx="176881" cy="584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7F8F44-C95E-3AEC-FDA1-B9353719FF60}"/>
                    </a:ext>
                  </a:extLst>
                </p14:cNvPr>
                <p14:cNvContentPartPr/>
                <p14:nvPr/>
              </p14:nvContentPartPr>
              <p14:xfrm>
                <a:off x="10486566" y="4856565"/>
                <a:ext cx="255240" cy="139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7F8F44-C95E-3AEC-FDA1-B9353719FF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72220" y="4841601"/>
                  <a:ext cx="284530" cy="1427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7CEE9A-5FE6-4516-1ADC-2DF67C01986C}"/>
                    </a:ext>
                  </a:extLst>
                </p14:cNvPr>
                <p14:cNvContentPartPr/>
                <p14:nvPr/>
              </p14:nvContentPartPr>
              <p14:xfrm>
                <a:off x="11305926" y="4899765"/>
                <a:ext cx="19800" cy="37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7CEE9A-5FE6-4516-1ADC-2DF67C0198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91367" y="4884808"/>
                  <a:ext cx="48335" cy="400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869E0E-1F23-C108-6F7E-06C3B00A2B72}"/>
                    </a:ext>
                  </a:extLst>
                </p14:cNvPr>
                <p14:cNvContentPartPr/>
                <p14:nvPr/>
              </p14:nvContentPartPr>
              <p14:xfrm>
                <a:off x="10887246" y="5397285"/>
                <a:ext cx="995040" cy="72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869E0E-1F23-C108-6F7E-06C3B00A2B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2886" y="5382335"/>
                  <a:ext cx="1024359" cy="101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FBB5A6-9DD2-8508-6A9D-A8A5281F2A85}"/>
                    </a:ext>
                  </a:extLst>
                </p14:cNvPr>
                <p14:cNvContentPartPr/>
                <p14:nvPr/>
              </p14:nvContentPartPr>
              <p14:xfrm>
                <a:off x="10959246" y="5688885"/>
                <a:ext cx="261360" cy="15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FBB5A6-9DD2-8508-6A9D-A8A5281F2A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44294" y="5673930"/>
                  <a:ext cx="290666" cy="188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696820-DC6C-EAB1-32C3-99A9CA29D296}"/>
                    </a:ext>
                  </a:extLst>
                </p14:cNvPr>
                <p14:cNvContentPartPr/>
                <p14:nvPr/>
              </p14:nvContentPartPr>
              <p14:xfrm>
                <a:off x="11243286" y="5512125"/>
                <a:ext cx="118080" cy="12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696820-DC6C-EAB1-32C3-99A9CA29D2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8973" y="5497154"/>
                  <a:ext cx="147302" cy="152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0C58B9-9E21-817D-FB30-6F64944E756D}"/>
                    </a:ext>
                  </a:extLst>
                </p14:cNvPr>
                <p14:cNvContentPartPr/>
                <p14:nvPr/>
              </p14:nvContentPartPr>
              <p14:xfrm>
                <a:off x="11370366" y="5732805"/>
                <a:ext cx="172800" cy="24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0C58B9-9E21-817D-FB30-6F64944E75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55418" y="5718019"/>
                  <a:ext cx="202098" cy="53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67CABD-21E5-73D5-9CB2-97BC37311462}"/>
                    </a:ext>
                  </a:extLst>
                </p14:cNvPr>
                <p14:cNvContentPartPr/>
                <p14:nvPr/>
              </p14:nvContentPartPr>
              <p14:xfrm>
                <a:off x="11647566" y="5635965"/>
                <a:ext cx="287640" cy="178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67CABD-21E5-73D5-9CB2-97BC373114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32616" y="5621015"/>
                  <a:ext cx="316942" cy="207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03B611-5FF5-B057-CC53-BECD9FDC838B}"/>
                    </a:ext>
                  </a:extLst>
                </p14:cNvPr>
                <p14:cNvContentPartPr/>
                <p14:nvPr/>
              </p14:nvContentPartPr>
              <p14:xfrm>
                <a:off x="11851326" y="5884365"/>
                <a:ext cx="158400" cy="85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03B611-5FF5-B057-CC53-BECD9FDC83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36383" y="5869449"/>
                  <a:ext cx="187689" cy="114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7F5CB0-A1E4-86A3-5D2A-E287540A45EA}"/>
                    </a:ext>
                  </a:extLst>
                </p14:cNvPr>
                <p14:cNvContentPartPr/>
                <p14:nvPr/>
              </p14:nvContentPartPr>
              <p14:xfrm>
                <a:off x="11992806" y="5534805"/>
                <a:ext cx="171720" cy="13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7F5CB0-A1E4-86A3-5D2A-E287540A45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77848" y="5520454"/>
                  <a:ext cx="201038" cy="168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FBEE81-5601-5A23-7E2F-090B4A0F8FD9}"/>
                    </a:ext>
                  </a:extLst>
                </p14:cNvPr>
                <p14:cNvContentPartPr/>
                <p14:nvPr/>
              </p14:nvContentPartPr>
              <p14:xfrm>
                <a:off x="11717766" y="5405205"/>
                <a:ext cx="331200" cy="4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FBEE81-5601-5A23-7E2F-090B4A0F8F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03418" y="5391002"/>
                  <a:ext cx="360494" cy="72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4C8072-1B50-ACA5-44D4-04A3BF8D42BC}"/>
                    </a:ext>
                  </a:extLst>
                </p14:cNvPr>
                <p14:cNvContentPartPr/>
                <p14:nvPr/>
              </p14:nvContentPartPr>
              <p14:xfrm>
                <a:off x="7765686" y="5560725"/>
                <a:ext cx="206640" cy="42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4C8072-1B50-ACA5-44D4-04A3BF8D42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50755" y="5545767"/>
                  <a:ext cx="235904" cy="717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34F5C54-97F7-A182-9211-8DC533D4F789}"/>
                  </a:ext>
                </a:extLst>
              </p14:cNvPr>
              <p14:cNvContentPartPr/>
              <p14:nvPr/>
            </p14:nvContentPartPr>
            <p14:xfrm>
              <a:off x="878166" y="1669125"/>
              <a:ext cx="1490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34F5C54-97F7-A182-9211-8DC533D4F78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9526" y="1660125"/>
                <a:ext cx="166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E31DFE9-29A1-9A83-900F-610355EE5A29}"/>
                  </a:ext>
                </a:extLst>
              </p14:cNvPr>
              <p14:cNvContentPartPr/>
              <p14:nvPr/>
            </p14:nvContentPartPr>
            <p14:xfrm>
              <a:off x="858726" y="1736805"/>
              <a:ext cx="183960" cy="23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E31DFE9-29A1-9A83-900F-610355EE5A2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49726" y="1727805"/>
                <a:ext cx="201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B97671-8E6D-551A-75A3-6DF5A31CA92E}"/>
                  </a:ext>
                </a:extLst>
              </p14:cNvPr>
              <p14:cNvContentPartPr/>
              <p14:nvPr/>
            </p14:nvContentPartPr>
            <p14:xfrm>
              <a:off x="1343286" y="1558965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B97671-8E6D-551A-75A3-6DF5A31CA92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34286" y="15499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5BD88E1-A3CE-616F-CF51-ED9DE65B56B9}"/>
                  </a:ext>
                </a:extLst>
              </p14:cNvPr>
              <p14:cNvContentPartPr/>
              <p14:nvPr/>
            </p14:nvContentPartPr>
            <p14:xfrm>
              <a:off x="1332486" y="1510365"/>
              <a:ext cx="19080" cy="286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5BD88E1-A3CE-616F-CF51-ED9DE65B56B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23486" y="1501365"/>
                <a:ext cx="36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32FCDF-3C9C-2DA7-0103-D798CF6A56CF}"/>
                  </a:ext>
                </a:extLst>
              </p14:cNvPr>
              <p14:cNvContentPartPr/>
              <p14:nvPr/>
            </p14:nvContentPartPr>
            <p14:xfrm>
              <a:off x="1512846" y="1630605"/>
              <a:ext cx="137880" cy="18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32FCDF-3C9C-2DA7-0103-D798CF6A56C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04206" y="1621965"/>
                <a:ext cx="155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771D937-906B-97FB-7045-990ECE092801}"/>
                  </a:ext>
                </a:extLst>
              </p14:cNvPr>
              <p14:cNvContentPartPr/>
              <p14:nvPr/>
            </p14:nvContentPartPr>
            <p14:xfrm>
              <a:off x="4834926" y="1754445"/>
              <a:ext cx="65520" cy="370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771D937-906B-97FB-7045-990ECE09280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25926" y="1745805"/>
                <a:ext cx="831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D1CF8E2-610B-4237-861E-EA234E08E8D8}"/>
                  </a:ext>
                </a:extLst>
              </p14:cNvPr>
              <p14:cNvContentPartPr/>
              <p14:nvPr/>
            </p14:nvContentPartPr>
            <p14:xfrm>
              <a:off x="2371806" y="1208325"/>
              <a:ext cx="100080" cy="3549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D1CF8E2-610B-4237-861E-EA234E08E8D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62806" y="1199685"/>
                <a:ext cx="1177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C95517B-7B73-25BD-B48C-DDE757E1D349}"/>
                  </a:ext>
                </a:extLst>
              </p14:cNvPr>
              <p14:cNvContentPartPr/>
              <p14:nvPr/>
            </p14:nvContentPartPr>
            <p14:xfrm>
              <a:off x="2357406" y="1652925"/>
              <a:ext cx="245880" cy="1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C95517B-7B73-25BD-B48C-DDE757E1D34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48766" y="1643925"/>
                <a:ext cx="2635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4ADE1B-DB4B-DAE1-1EF3-948D55F39BFF}"/>
              </a:ext>
            </a:extLst>
          </p:cNvPr>
          <p:cNvGrpSpPr/>
          <p:nvPr/>
        </p:nvGrpSpPr>
        <p:grpSpPr>
          <a:xfrm>
            <a:off x="1841526" y="1063245"/>
            <a:ext cx="3170160" cy="1134360"/>
            <a:chOff x="1841526" y="1063245"/>
            <a:chExt cx="3170160" cy="11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16234F-6B15-F798-7454-51B5A36D05B0}"/>
                    </a:ext>
                  </a:extLst>
                </p14:cNvPr>
                <p14:cNvContentPartPr/>
                <p14:nvPr/>
              </p14:nvContentPartPr>
              <p14:xfrm>
                <a:off x="3557646" y="1389045"/>
                <a:ext cx="227880" cy="89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16234F-6B15-F798-7454-51B5A36D05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49006" y="1380405"/>
                  <a:ext cx="245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E01FC9-12B6-65C7-BBED-0CC4AE658072}"/>
                    </a:ext>
                  </a:extLst>
                </p14:cNvPr>
                <p14:cNvContentPartPr/>
                <p14:nvPr/>
              </p14:nvContentPartPr>
              <p14:xfrm>
                <a:off x="3846366" y="1501005"/>
                <a:ext cx="90360" cy="134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E01FC9-12B6-65C7-BBED-0CC4AE6580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37366" y="1492365"/>
                  <a:ext cx="10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48AA38-965A-1FA5-BB3D-F45A68EC2F12}"/>
                    </a:ext>
                  </a:extLst>
                </p14:cNvPr>
                <p14:cNvContentPartPr/>
                <p14:nvPr/>
              </p14:nvContentPartPr>
              <p14:xfrm>
                <a:off x="3861486" y="1222365"/>
                <a:ext cx="109800" cy="132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48AA38-965A-1FA5-BB3D-F45A68EC2F1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52486" y="1213365"/>
                  <a:ext cx="12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758DF1-F4AF-6934-778D-482B9A734ECE}"/>
                    </a:ext>
                  </a:extLst>
                </p14:cNvPr>
                <p14:cNvContentPartPr/>
                <p14:nvPr/>
              </p14:nvContentPartPr>
              <p14:xfrm>
                <a:off x="4062726" y="1317765"/>
                <a:ext cx="200520" cy="13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758DF1-F4AF-6934-778D-482B9A734E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4086" y="1309125"/>
                  <a:ext cx="21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13B89A1-FA47-0E76-46C2-43A61DADB048}"/>
                    </a:ext>
                  </a:extLst>
                </p14:cNvPr>
                <p14:cNvContentPartPr/>
                <p14:nvPr/>
              </p14:nvContentPartPr>
              <p14:xfrm>
                <a:off x="4315086" y="1463925"/>
                <a:ext cx="102960" cy="10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13B89A1-FA47-0E76-46C2-43A61DADB0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06086" y="1454925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D84645-7182-0ADF-285B-2EE962848E53}"/>
                    </a:ext>
                  </a:extLst>
                </p14:cNvPr>
                <p14:cNvContentPartPr/>
                <p14:nvPr/>
              </p14:nvContentPartPr>
              <p14:xfrm>
                <a:off x="4473486" y="1225245"/>
                <a:ext cx="184680" cy="335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D84645-7182-0ADF-285B-2EE962848E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64846" y="1216245"/>
                  <a:ext cx="202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122EA8-BD7D-BAD2-6BA4-209BF50E3134}"/>
                    </a:ext>
                  </a:extLst>
                </p14:cNvPr>
                <p14:cNvContentPartPr/>
                <p14:nvPr/>
              </p14:nvContentPartPr>
              <p14:xfrm>
                <a:off x="4621086" y="1411005"/>
                <a:ext cx="168840" cy="91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122EA8-BD7D-BAD2-6BA4-209BF50E31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12446" y="1402005"/>
                  <a:ext cx="18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1049C8-3D1F-968C-6822-C77DEB337B12}"/>
                    </a:ext>
                  </a:extLst>
                </p14:cNvPr>
                <p14:cNvContentPartPr/>
                <p14:nvPr/>
              </p14:nvContentPartPr>
              <p14:xfrm>
                <a:off x="3481326" y="1206165"/>
                <a:ext cx="205560" cy="402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1049C8-3D1F-968C-6822-C77DEB337B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72686" y="1197525"/>
                  <a:ext cx="223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204A59-B221-7DBD-0594-DAB593D9252B}"/>
                    </a:ext>
                  </a:extLst>
                </p14:cNvPr>
                <p14:cNvContentPartPr/>
                <p14:nvPr/>
              </p14:nvContentPartPr>
              <p14:xfrm>
                <a:off x="4829886" y="1097445"/>
                <a:ext cx="96480" cy="464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204A59-B221-7DBD-0594-DAB593D925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21246" y="1088445"/>
                  <a:ext cx="1141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E6248E-3CEC-0C6E-C751-D362C2A979FB}"/>
                    </a:ext>
                  </a:extLst>
                </p14:cNvPr>
                <p14:cNvContentPartPr/>
                <p14:nvPr/>
              </p14:nvContentPartPr>
              <p14:xfrm>
                <a:off x="4913046" y="1063245"/>
                <a:ext cx="98640" cy="13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E6248E-3CEC-0C6E-C751-D362C2A979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04406" y="1054605"/>
                  <a:ext cx="116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4EE546-4BAF-181C-0BD2-48039B618247}"/>
                    </a:ext>
                  </a:extLst>
                </p14:cNvPr>
                <p14:cNvContentPartPr/>
                <p14:nvPr/>
              </p14:nvContentPartPr>
              <p14:xfrm>
                <a:off x="3430566" y="1607565"/>
                <a:ext cx="1564560" cy="78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4EE546-4BAF-181C-0BD2-48039B6182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21566" y="1598925"/>
                  <a:ext cx="1582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1B8096-B49D-D791-0170-7734BDAD86F8}"/>
                    </a:ext>
                  </a:extLst>
                </p14:cNvPr>
                <p14:cNvContentPartPr/>
                <p14:nvPr/>
              </p14:nvContentPartPr>
              <p14:xfrm>
                <a:off x="2676366" y="1925805"/>
                <a:ext cx="215280" cy="165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1B8096-B49D-D791-0170-7734BDAD86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67366" y="1917165"/>
                  <a:ext cx="232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22DDDB-6E8C-D792-93EB-2A4C00D800E0}"/>
                    </a:ext>
                  </a:extLst>
                </p14:cNvPr>
                <p14:cNvContentPartPr/>
                <p14:nvPr/>
              </p14:nvContentPartPr>
              <p14:xfrm>
                <a:off x="2972286" y="1898445"/>
                <a:ext cx="90360" cy="88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22DDDB-6E8C-D792-93EB-2A4C00D800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63646" y="1889805"/>
                  <a:ext cx="108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82CC6B-87F8-4674-7EA9-3188F560A1AB}"/>
                    </a:ext>
                  </a:extLst>
                </p14:cNvPr>
                <p14:cNvContentPartPr/>
                <p14:nvPr/>
              </p14:nvContentPartPr>
              <p14:xfrm>
                <a:off x="3119166" y="2027325"/>
                <a:ext cx="83520" cy="5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82CC6B-87F8-4674-7EA9-3188F560A1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10166" y="2018325"/>
                  <a:ext cx="101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ABB644-9EBC-7B70-82CF-1AF4622D0EAA}"/>
                    </a:ext>
                  </a:extLst>
                </p14:cNvPr>
                <p14:cNvContentPartPr/>
                <p14:nvPr/>
              </p14:nvContentPartPr>
              <p14:xfrm>
                <a:off x="3273966" y="1990245"/>
                <a:ext cx="167040" cy="11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ABB644-9EBC-7B70-82CF-1AF4622D0E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64966" y="1981245"/>
                  <a:ext cx="184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74BD7BD-88A8-AAC1-EA50-A778D71DB95A}"/>
                    </a:ext>
                  </a:extLst>
                </p14:cNvPr>
                <p14:cNvContentPartPr/>
                <p14:nvPr/>
              </p14:nvContentPartPr>
              <p14:xfrm>
                <a:off x="3488886" y="2104725"/>
                <a:ext cx="73800" cy="92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74BD7BD-88A8-AAC1-EA50-A778D71DB9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80246" y="2096085"/>
                  <a:ext cx="91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B87829-67C7-E365-5F20-D2B36527D0D4}"/>
                    </a:ext>
                  </a:extLst>
                </p14:cNvPr>
                <p14:cNvContentPartPr/>
                <p14:nvPr/>
              </p14:nvContentPartPr>
              <p14:xfrm>
                <a:off x="3480966" y="1871805"/>
                <a:ext cx="106560" cy="9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B87829-67C7-E365-5F20-D2B36527D0D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72326" y="1862805"/>
                  <a:ext cx="124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F4BCE5-7EA8-67F0-DA98-D64650E4A495}"/>
                    </a:ext>
                  </a:extLst>
                </p14:cNvPr>
                <p14:cNvContentPartPr/>
                <p14:nvPr/>
              </p14:nvContentPartPr>
              <p14:xfrm>
                <a:off x="2603286" y="1891605"/>
                <a:ext cx="154800" cy="300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F4BCE5-7EA8-67F0-DA98-D64650E4A49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94286" y="1882605"/>
                  <a:ext cx="17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186691-2FA0-DCFA-54FC-B3023FB17901}"/>
                    </a:ext>
                  </a:extLst>
                </p14:cNvPr>
                <p14:cNvContentPartPr/>
                <p14:nvPr/>
              </p14:nvContentPartPr>
              <p14:xfrm>
                <a:off x="3612366" y="1863165"/>
                <a:ext cx="110880" cy="324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186691-2FA0-DCFA-54FC-B3023FB179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03366" y="1854525"/>
                  <a:ext cx="1285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212580-7CC0-2AB8-B3AA-4E6EAE2DE72E}"/>
                    </a:ext>
                  </a:extLst>
                </p14:cNvPr>
                <p14:cNvContentPartPr/>
                <p14:nvPr/>
              </p14:nvContentPartPr>
              <p14:xfrm>
                <a:off x="3767166" y="1843005"/>
                <a:ext cx="70560" cy="28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212580-7CC0-2AB8-B3AA-4E6EAE2DE7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58166" y="1834005"/>
                  <a:ext cx="88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2FEE25-6819-576D-6498-439CC20785E7}"/>
                    </a:ext>
                  </a:extLst>
                </p14:cNvPr>
                <p14:cNvContentPartPr/>
                <p14:nvPr/>
              </p14:nvContentPartPr>
              <p14:xfrm>
                <a:off x="3874086" y="1939485"/>
                <a:ext cx="184680" cy="13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2FEE25-6819-576D-6498-439CC20785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65086" y="1930845"/>
                  <a:ext cx="20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39CF5C-6B9A-4F38-7C31-66EAF13F3DB7}"/>
                    </a:ext>
                  </a:extLst>
                </p14:cNvPr>
                <p14:cNvContentPartPr/>
                <p14:nvPr/>
              </p14:nvContentPartPr>
              <p14:xfrm>
                <a:off x="4080366" y="1840845"/>
                <a:ext cx="74160" cy="74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39CF5C-6B9A-4F38-7C31-66EAF13F3DB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71726" y="1831845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B6E51A-5A50-683E-86E9-5614B857B53C}"/>
                    </a:ext>
                  </a:extLst>
                </p14:cNvPr>
                <p14:cNvContentPartPr/>
                <p14:nvPr/>
              </p14:nvContentPartPr>
              <p14:xfrm>
                <a:off x="4216086" y="2010405"/>
                <a:ext cx="73080" cy="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B6E51A-5A50-683E-86E9-5614B857B53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07086" y="2001765"/>
                  <a:ext cx="90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FDF92B-3104-0B67-EE8E-D22E83415155}"/>
                    </a:ext>
                  </a:extLst>
                </p14:cNvPr>
                <p14:cNvContentPartPr/>
                <p14:nvPr/>
              </p14:nvContentPartPr>
              <p14:xfrm>
                <a:off x="4362246" y="1888005"/>
                <a:ext cx="200880" cy="159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FDF92B-3104-0B67-EE8E-D22E834151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53606" y="1879005"/>
                  <a:ext cx="218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18B37C-7F1C-FB2C-1774-F460FAF653FD}"/>
                    </a:ext>
                  </a:extLst>
                </p14:cNvPr>
                <p14:cNvContentPartPr/>
                <p14:nvPr/>
              </p14:nvContentPartPr>
              <p14:xfrm>
                <a:off x="4590486" y="1985205"/>
                <a:ext cx="124560" cy="112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18B37C-7F1C-FB2C-1774-F460FAF653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81486" y="1976205"/>
                  <a:ext cx="142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6D5636B-2B8F-35D2-13EC-CCD9A922272C}"/>
                    </a:ext>
                  </a:extLst>
                </p14:cNvPr>
                <p14:cNvContentPartPr/>
                <p14:nvPr/>
              </p14:nvContentPartPr>
              <p14:xfrm>
                <a:off x="4648446" y="1769565"/>
                <a:ext cx="146160" cy="70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6D5636B-2B8F-35D2-13EC-CCD9A92227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39446" y="1760565"/>
                  <a:ext cx="163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187614-FE6F-A3A5-2787-FC615859EF8F}"/>
                    </a:ext>
                  </a:extLst>
                </p14:cNvPr>
                <p14:cNvContentPartPr/>
                <p14:nvPr/>
              </p14:nvContentPartPr>
              <p14:xfrm>
                <a:off x="1915686" y="1394085"/>
                <a:ext cx="217800" cy="13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187614-FE6F-A3A5-2787-FC615859EF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06686" y="1385445"/>
                  <a:ext cx="23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39CEA5-1627-8C95-7AD5-BCFCB9EFF941}"/>
                    </a:ext>
                  </a:extLst>
                </p14:cNvPr>
                <p14:cNvContentPartPr/>
                <p14:nvPr/>
              </p14:nvContentPartPr>
              <p14:xfrm>
                <a:off x="2199726" y="1474005"/>
                <a:ext cx="68760" cy="200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39CEA5-1627-8C95-7AD5-BCFCB9EFF9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90726" y="1465365"/>
                  <a:ext cx="86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795B28-8EC1-54DE-1707-292A6846D141}"/>
                    </a:ext>
                  </a:extLst>
                </p14:cNvPr>
                <p14:cNvContentPartPr/>
                <p14:nvPr/>
              </p14:nvContentPartPr>
              <p14:xfrm>
                <a:off x="2237166" y="1304085"/>
                <a:ext cx="92160" cy="10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795B28-8EC1-54DE-1707-292A6846D14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28166" y="1295085"/>
                  <a:ext cx="10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EF8552-A947-6ACA-85A4-EE08FCDAE18F}"/>
                    </a:ext>
                  </a:extLst>
                </p14:cNvPr>
                <p14:cNvContentPartPr/>
                <p14:nvPr/>
              </p14:nvContentPartPr>
              <p14:xfrm>
                <a:off x="1841526" y="1671285"/>
                <a:ext cx="588960" cy="2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EF8552-A947-6ACA-85A4-EE08FCDAE1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32886" y="1662285"/>
                  <a:ext cx="606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3B9186-551C-9B46-6CF9-62D76FBCC6EB}"/>
                    </a:ext>
                  </a:extLst>
                </p14:cNvPr>
                <p14:cNvContentPartPr/>
                <p14:nvPr/>
              </p14:nvContentPartPr>
              <p14:xfrm>
                <a:off x="2476566" y="1368165"/>
                <a:ext cx="172800" cy="114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3B9186-551C-9B46-6CF9-62D76FBCC6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67926" y="1359165"/>
                  <a:ext cx="19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DCD5388-BB27-5A22-BCAA-979C7688BE88}"/>
                    </a:ext>
                  </a:extLst>
                </p14:cNvPr>
                <p14:cNvContentPartPr/>
                <p14:nvPr/>
              </p14:nvContentPartPr>
              <p14:xfrm>
                <a:off x="2606886" y="1204725"/>
                <a:ext cx="155520" cy="12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DCD5388-BB27-5A22-BCAA-979C7688BE8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98246" y="1196085"/>
                  <a:ext cx="173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9666556-F485-C86A-2F3E-269EAE929664}"/>
                    </a:ext>
                  </a:extLst>
                </p14:cNvPr>
                <p14:cNvContentPartPr/>
                <p14:nvPr/>
              </p14:nvContentPartPr>
              <p14:xfrm>
                <a:off x="2733246" y="1423245"/>
                <a:ext cx="96840" cy="9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9666556-F485-C86A-2F3E-269EAE9296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24606" y="1414245"/>
                  <a:ext cx="11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4CCCDDC-422C-B2F0-CE1A-D56CEC1AFE8A}"/>
                    </a:ext>
                  </a:extLst>
                </p14:cNvPr>
                <p14:cNvContentPartPr/>
                <p14:nvPr/>
              </p14:nvContentPartPr>
              <p14:xfrm>
                <a:off x="2853126" y="1343685"/>
                <a:ext cx="142560" cy="118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4CCCDDC-422C-B2F0-CE1A-D56CEC1AFE8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44486" y="1334685"/>
                  <a:ext cx="160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4A7CCB-A1B6-BC2B-495C-12EBBCC9FE07}"/>
                    </a:ext>
                  </a:extLst>
                </p14:cNvPr>
                <p14:cNvContentPartPr/>
                <p14:nvPr/>
              </p14:nvContentPartPr>
              <p14:xfrm>
                <a:off x="3041046" y="1446285"/>
                <a:ext cx="81000" cy="137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4A7CCB-A1B6-BC2B-495C-12EBBCC9FE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32046" y="1437645"/>
                  <a:ext cx="9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190DBC8-98A9-1E81-9566-0FFB3F1AC18F}"/>
                    </a:ext>
                  </a:extLst>
                </p14:cNvPr>
                <p14:cNvContentPartPr/>
                <p14:nvPr/>
              </p14:nvContentPartPr>
              <p14:xfrm>
                <a:off x="2968326" y="1202565"/>
                <a:ext cx="127440" cy="87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190DBC8-98A9-1E81-9566-0FFB3F1AC1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59686" y="1193565"/>
                  <a:ext cx="145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11719C-8852-919C-F4D2-BE31022D6042}"/>
                    </a:ext>
                  </a:extLst>
                </p14:cNvPr>
                <p14:cNvContentPartPr/>
                <p14:nvPr/>
              </p14:nvContentPartPr>
              <p14:xfrm>
                <a:off x="3077046" y="1141725"/>
                <a:ext cx="126720" cy="520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11719C-8852-919C-F4D2-BE31022D60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68406" y="1132725"/>
                  <a:ext cx="1443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30B9C0-5363-4AF1-8AC0-0EE7E54CB0D4}"/>
                    </a:ext>
                  </a:extLst>
                </p14:cNvPr>
                <p14:cNvContentPartPr/>
                <p14:nvPr/>
              </p14:nvContentPartPr>
              <p14:xfrm>
                <a:off x="3274326" y="1346925"/>
                <a:ext cx="138960" cy="2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30B9C0-5363-4AF1-8AC0-0EE7E54CB0D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65686" y="1338285"/>
                  <a:ext cx="156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34E1BC5-A40B-2EB2-30B3-DFB22129C51A}"/>
                    </a:ext>
                  </a:extLst>
                </p14:cNvPr>
                <p14:cNvContentPartPr/>
                <p14:nvPr/>
              </p14:nvContentPartPr>
              <p14:xfrm>
                <a:off x="2505726" y="1643565"/>
                <a:ext cx="1100520" cy="63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34E1BC5-A40B-2EB2-30B3-DFB22129C5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97086" y="1634925"/>
                  <a:ext cx="11181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4AB192E-118E-E313-43A1-4E617CB3AEBA}"/>
                  </a:ext>
                </a:extLst>
              </p14:cNvPr>
              <p14:cNvContentPartPr/>
              <p14:nvPr/>
            </p14:nvContentPartPr>
            <p14:xfrm>
              <a:off x="940570" y="2763313"/>
              <a:ext cx="186840" cy="25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4AB192E-118E-E313-43A1-4E617CB3AEB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31930" y="2754673"/>
                <a:ext cx="2044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EED782B-8D35-59EE-B9A4-210537462060}"/>
                  </a:ext>
                </a:extLst>
              </p14:cNvPr>
              <p14:cNvContentPartPr/>
              <p14:nvPr/>
            </p14:nvContentPartPr>
            <p14:xfrm>
              <a:off x="990250" y="2852233"/>
              <a:ext cx="168840" cy="7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EED782B-8D35-59EE-B9A4-21053746206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81250" y="2843233"/>
                <a:ext cx="1864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5B439FD-50D6-70C1-9BC3-12BB285795EB}"/>
              </a:ext>
            </a:extLst>
          </p:cNvPr>
          <p:cNvGrpSpPr/>
          <p:nvPr/>
        </p:nvGrpSpPr>
        <p:grpSpPr>
          <a:xfrm>
            <a:off x="1331170" y="2713273"/>
            <a:ext cx="372240" cy="259200"/>
            <a:chOff x="1331170" y="2713273"/>
            <a:chExt cx="3722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79AC2F-0DDF-0BCD-F456-C732A4DD570E}"/>
                    </a:ext>
                  </a:extLst>
                </p14:cNvPr>
                <p14:cNvContentPartPr/>
                <p14:nvPr/>
              </p14:nvContentPartPr>
              <p14:xfrm>
                <a:off x="1331170" y="2713273"/>
                <a:ext cx="52560" cy="259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79AC2F-0DDF-0BCD-F456-C732A4DD57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22530" y="2704273"/>
                  <a:ext cx="70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6D6C03-90C6-A073-EDD6-4A85966290A3}"/>
                    </a:ext>
                  </a:extLst>
                </p14:cNvPr>
                <p14:cNvContentPartPr/>
                <p14:nvPr/>
              </p14:nvContentPartPr>
              <p14:xfrm>
                <a:off x="1516210" y="2855113"/>
                <a:ext cx="187200" cy="28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6D6C03-90C6-A073-EDD6-4A85966290A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07570" y="2846113"/>
                  <a:ext cx="204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FA2F02-6C76-94DB-4409-4B2F654BB542}"/>
              </a:ext>
            </a:extLst>
          </p:cNvPr>
          <p:cNvGrpSpPr/>
          <p:nvPr/>
        </p:nvGrpSpPr>
        <p:grpSpPr>
          <a:xfrm>
            <a:off x="6032410" y="730753"/>
            <a:ext cx="864000" cy="408960"/>
            <a:chOff x="6032410" y="730753"/>
            <a:chExt cx="8640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4B217B-D3CC-965A-AB49-A0A743BD1CFB}"/>
                    </a:ext>
                  </a:extLst>
                </p14:cNvPr>
                <p14:cNvContentPartPr/>
                <p14:nvPr/>
              </p14:nvContentPartPr>
              <p14:xfrm>
                <a:off x="6032410" y="758833"/>
                <a:ext cx="864000" cy="38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4B217B-D3CC-965A-AB49-A0A743BD1C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23770" y="750193"/>
                  <a:ext cx="881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355C45-C904-6CF7-98A7-FEE798DEB967}"/>
                    </a:ext>
                  </a:extLst>
                </p14:cNvPr>
                <p14:cNvContentPartPr/>
                <p14:nvPr/>
              </p14:nvContentPartPr>
              <p14:xfrm>
                <a:off x="6568450" y="730753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355C45-C904-6CF7-98A7-FEE798DEB9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59450" y="7217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ACC2644-E6BD-46B6-044B-1F84EDFC4D14}"/>
              </a:ext>
            </a:extLst>
          </p:cNvPr>
          <p:cNvGrpSpPr/>
          <p:nvPr/>
        </p:nvGrpSpPr>
        <p:grpSpPr>
          <a:xfrm>
            <a:off x="7230850" y="659833"/>
            <a:ext cx="1192320" cy="573840"/>
            <a:chOff x="7230850" y="659833"/>
            <a:chExt cx="11923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98A480-4185-0310-E5D2-2A9C5479D907}"/>
                    </a:ext>
                  </a:extLst>
                </p14:cNvPr>
                <p14:cNvContentPartPr/>
                <p14:nvPr/>
              </p14:nvContentPartPr>
              <p14:xfrm>
                <a:off x="7230850" y="799513"/>
                <a:ext cx="295560" cy="18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98A480-4185-0310-E5D2-2A9C5479D9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21850" y="790873"/>
                  <a:ext cx="313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939A44-0710-FBBC-4B96-0F8143079507}"/>
                    </a:ext>
                  </a:extLst>
                </p14:cNvPr>
                <p14:cNvContentPartPr/>
                <p14:nvPr/>
              </p14:nvContentPartPr>
              <p14:xfrm>
                <a:off x="7546210" y="1027753"/>
                <a:ext cx="92880" cy="20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939A44-0710-FBBC-4B96-0F81430795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37210" y="1018753"/>
                  <a:ext cx="110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F64811-6CF7-FDE9-115D-03CF01C060BE}"/>
                    </a:ext>
                  </a:extLst>
                </p14:cNvPr>
                <p14:cNvContentPartPr/>
                <p14:nvPr/>
              </p14:nvContentPartPr>
              <p14:xfrm>
                <a:off x="7545490" y="659833"/>
                <a:ext cx="141840" cy="9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F64811-6CF7-FDE9-115D-03CF01C060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36850" y="650833"/>
                  <a:ext cx="15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8260D1-2F67-7C4B-A7A2-7691B953A73C}"/>
                    </a:ext>
                  </a:extLst>
                </p14:cNvPr>
                <p14:cNvContentPartPr/>
                <p14:nvPr/>
              </p14:nvContentPartPr>
              <p14:xfrm>
                <a:off x="7828810" y="879073"/>
                <a:ext cx="136800" cy="2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8260D1-2F67-7C4B-A7A2-7691B953A7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20170" y="870433"/>
                  <a:ext cx="154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CE92E8-1AFD-76BE-28F5-999C27888E31}"/>
                    </a:ext>
                  </a:extLst>
                </p14:cNvPr>
                <p14:cNvContentPartPr/>
                <p14:nvPr/>
              </p14:nvContentPartPr>
              <p14:xfrm>
                <a:off x="7822690" y="986353"/>
                <a:ext cx="17856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CE92E8-1AFD-76BE-28F5-999C27888E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13690" y="977713"/>
                  <a:ext cx="196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5E8BE8-7343-D271-EF02-1B92AD004ABC}"/>
                    </a:ext>
                  </a:extLst>
                </p14:cNvPr>
                <p14:cNvContentPartPr/>
                <p14:nvPr/>
              </p14:nvContentPartPr>
              <p14:xfrm>
                <a:off x="8121850" y="825073"/>
                <a:ext cx="301320" cy="19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5E8BE8-7343-D271-EF02-1B92AD004A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12850" y="816073"/>
                  <a:ext cx="3189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524876B-98AC-AE15-4E34-44E5FB0083E4}"/>
              </a:ext>
            </a:extLst>
          </p:cNvPr>
          <p:cNvGrpSpPr/>
          <p:nvPr/>
        </p:nvGrpSpPr>
        <p:grpSpPr>
          <a:xfrm>
            <a:off x="8413090" y="733633"/>
            <a:ext cx="1220040" cy="493920"/>
            <a:chOff x="8413090" y="733633"/>
            <a:chExt cx="12200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2A6E19-6E04-0A9A-4199-9195BE9E0933}"/>
                    </a:ext>
                  </a:extLst>
                </p14:cNvPr>
                <p14:cNvContentPartPr/>
                <p14:nvPr/>
              </p14:nvContentPartPr>
              <p14:xfrm>
                <a:off x="8413090" y="1052953"/>
                <a:ext cx="156960" cy="9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2A6E19-6E04-0A9A-4199-9195BE9E093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04450" y="1044313"/>
                  <a:ext cx="174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0FE453-B47B-6E56-68A4-6222B1066EAA}"/>
                    </a:ext>
                  </a:extLst>
                </p14:cNvPr>
                <p14:cNvContentPartPr/>
                <p14:nvPr/>
              </p14:nvContentPartPr>
              <p14:xfrm>
                <a:off x="8513890" y="741913"/>
                <a:ext cx="187920" cy="82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0FE453-B47B-6E56-68A4-6222B1066E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04890" y="732913"/>
                  <a:ext cx="205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E34728-0517-5E17-07EF-90DC89EAE9EE}"/>
                    </a:ext>
                  </a:extLst>
                </p14:cNvPr>
                <p14:cNvContentPartPr/>
                <p14:nvPr/>
              </p14:nvContentPartPr>
              <p14:xfrm>
                <a:off x="8758690" y="947113"/>
                <a:ext cx="203400" cy="50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E34728-0517-5E17-07EF-90DC89EAE9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49690" y="938473"/>
                  <a:ext cx="221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8EE294C-82D1-251C-9945-FE35B335308F}"/>
                    </a:ext>
                  </a:extLst>
                </p14:cNvPr>
                <p14:cNvContentPartPr/>
                <p14:nvPr/>
              </p14:nvContentPartPr>
              <p14:xfrm>
                <a:off x="8858410" y="875113"/>
                <a:ext cx="41400" cy="186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8EE294C-82D1-251C-9945-FE35B33530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49410" y="866113"/>
                  <a:ext cx="59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846BF5F-A792-5223-AE1D-190CD15E186E}"/>
                    </a:ext>
                  </a:extLst>
                </p14:cNvPr>
                <p14:cNvContentPartPr/>
                <p14:nvPr/>
              </p14:nvContentPartPr>
              <p14:xfrm>
                <a:off x="9113650" y="857113"/>
                <a:ext cx="291960" cy="180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846BF5F-A792-5223-AE1D-190CD15E18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05010" y="848473"/>
                  <a:ext cx="309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12DC590-DC8B-8CE4-4725-E06E9548BFF8}"/>
                    </a:ext>
                  </a:extLst>
                </p14:cNvPr>
                <p14:cNvContentPartPr/>
                <p14:nvPr/>
              </p14:nvContentPartPr>
              <p14:xfrm>
                <a:off x="9407050" y="1013353"/>
                <a:ext cx="126360" cy="214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12DC590-DC8B-8CE4-4725-E06E9548BF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98050" y="1004713"/>
                  <a:ext cx="144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3B7D226-5ECC-3ABD-A17C-FF6672F7C1FB}"/>
                    </a:ext>
                  </a:extLst>
                </p14:cNvPr>
                <p14:cNvContentPartPr/>
                <p14:nvPr/>
              </p14:nvContentPartPr>
              <p14:xfrm>
                <a:off x="9491650" y="733633"/>
                <a:ext cx="141480" cy="133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3B7D226-5ECC-3ABD-A17C-FF6672F7C1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82650" y="724993"/>
                  <a:ext cx="1591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9D726FA-9854-CEC7-42AF-57E984284430}"/>
                  </a:ext>
                </a:extLst>
              </p14:cNvPr>
              <p14:cNvContentPartPr/>
              <p14:nvPr/>
            </p14:nvContentPartPr>
            <p14:xfrm>
              <a:off x="4418890" y="2690593"/>
              <a:ext cx="253440" cy="25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9D726FA-9854-CEC7-42AF-57E9842844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409890" y="2681953"/>
                <a:ext cx="271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2187E67-4438-93AD-2408-356B2B8D820E}"/>
                  </a:ext>
                </a:extLst>
              </p14:cNvPr>
              <p14:cNvContentPartPr/>
              <p14:nvPr/>
            </p14:nvContentPartPr>
            <p14:xfrm>
              <a:off x="3006610" y="2663593"/>
              <a:ext cx="257040" cy="128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2187E67-4438-93AD-2408-356B2B8D820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97970" y="2654593"/>
                <a:ext cx="274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738D3EE-6D0A-CCBD-CF69-A45BE26293D9}"/>
                  </a:ext>
                </a:extLst>
              </p14:cNvPr>
              <p14:cNvContentPartPr/>
              <p14:nvPr/>
            </p14:nvContentPartPr>
            <p14:xfrm>
              <a:off x="3231250" y="2539753"/>
              <a:ext cx="130680" cy="88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738D3EE-6D0A-CCBD-CF69-A45BE26293D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222250" y="2530753"/>
                <a:ext cx="1483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B1B460F-18AA-0E00-3AAE-E2EEB052C7B3}"/>
                  </a:ext>
                </a:extLst>
              </p14:cNvPr>
              <p14:cNvContentPartPr/>
              <p14:nvPr/>
            </p14:nvContentPartPr>
            <p14:xfrm>
              <a:off x="3399730" y="2716873"/>
              <a:ext cx="118440" cy="17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B1B460F-18AA-0E00-3AAE-E2EEB052C7B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390730" y="2708233"/>
                <a:ext cx="136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ADFDE5-4E37-22DF-52D5-A7FF84695030}"/>
                  </a:ext>
                </a:extLst>
              </p14:cNvPr>
              <p14:cNvContentPartPr/>
              <p14:nvPr/>
            </p14:nvContentPartPr>
            <p14:xfrm>
              <a:off x="3622570" y="2656033"/>
              <a:ext cx="233280" cy="1483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ADFDE5-4E37-22DF-52D5-A7FF8469503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13930" y="2647033"/>
                <a:ext cx="250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DB7D93A-270D-96FD-3BDC-D9EEE1BCC2A1}"/>
                  </a:ext>
                </a:extLst>
              </p14:cNvPr>
              <p14:cNvContentPartPr/>
              <p14:nvPr/>
            </p14:nvContentPartPr>
            <p14:xfrm>
              <a:off x="2876650" y="2450473"/>
              <a:ext cx="116280" cy="532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DB7D93A-270D-96FD-3BDC-D9EEE1BCC2A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868010" y="2441473"/>
                <a:ext cx="13392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ADF8746-836C-0024-4DB7-8CECACD308DE}"/>
                  </a:ext>
                </a:extLst>
              </p14:cNvPr>
              <p14:cNvContentPartPr/>
              <p14:nvPr/>
            </p14:nvContentPartPr>
            <p14:xfrm>
              <a:off x="3912010" y="2773753"/>
              <a:ext cx="122760" cy="132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ADF8746-836C-0024-4DB7-8CECACD308D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903010" y="2765113"/>
                <a:ext cx="1404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F376C12-9585-836B-5DC6-C5391F6B394A}"/>
                  </a:ext>
                </a:extLst>
              </p14:cNvPr>
              <p14:cNvContentPartPr/>
              <p14:nvPr/>
            </p14:nvContentPartPr>
            <p14:xfrm>
              <a:off x="3921010" y="2515273"/>
              <a:ext cx="119520" cy="90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F376C12-9585-836B-5DC6-C5391F6B394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12010" y="2506633"/>
                <a:ext cx="137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0DC7B3D-4D17-72ED-76E3-DE799B377695}"/>
                  </a:ext>
                </a:extLst>
              </p14:cNvPr>
              <p14:cNvContentPartPr/>
              <p14:nvPr/>
            </p14:nvContentPartPr>
            <p14:xfrm>
              <a:off x="4129810" y="2494393"/>
              <a:ext cx="154080" cy="533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0DC7B3D-4D17-72ED-76E3-DE799B37769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121170" y="2485753"/>
                <a:ext cx="1717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3578DB1-02C0-44C2-7870-289F6DECE66B}"/>
                  </a:ext>
                </a:extLst>
              </p14:cNvPr>
              <p14:cNvContentPartPr/>
              <p14:nvPr/>
            </p14:nvContentPartPr>
            <p14:xfrm>
              <a:off x="4983370" y="2539033"/>
              <a:ext cx="230400" cy="154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3578DB1-02C0-44C2-7870-289F6DECE66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974370" y="2530393"/>
                <a:ext cx="248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C85DD4E-CFD9-5120-60A0-B3F4FD6ECDEE}"/>
                  </a:ext>
                </a:extLst>
              </p14:cNvPr>
              <p14:cNvContentPartPr/>
              <p14:nvPr/>
            </p14:nvContentPartPr>
            <p14:xfrm>
              <a:off x="5262370" y="2598073"/>
              <a:ext cx="110160" cy="235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C85DD4E-CFD9-5120-60A0-B3F4FD6ECDE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253370" y="2589073"/>
                <a:ext cx="12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C35960A-9EDE-75FE-9448-70BFCEAC234F}"/>
                  </a:ext>
                </a:extLst>
              </p14:cNvPr>
              <p14:cNvContentPartPr/>
              <p14:nvPr/>
            </p14:nvContentPartPr>
            <p14:xfrm>
              <a:off x="5370370" y="2372353"/>
              <a:ext cx="96120" cy="90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C35960A-9EDE-75FE-9448-70BFCEAC234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361730" y="2363353"/>
                <a:ext cx="113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FA54BFE-91D8-E1C2-5F72-D39B13415039}"/>
                  </a:ext>
                </a:extLst>
              </p14:cNvPr>
              <p14:cNvContentPartPr/>
              <p14:nvPr/>
            </p14:nvContentPartPr>
            <p14:xfrm>
              <a:off x="5509330" y="2548753"/>
              <a:ext cx="249120" cy="176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FA54BFE-91D8-E1C2-5F72-D39B1341503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500690" y="2540113"/>
                <a:ext cx="2667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64D504E-7888-7332-98F1-4877A35BEAA4}"/>
                  </a:ext>
                </a:extLst>
              </p14:cNvPr>
              <p14:cNvContentPartPr/>
              <p14:nvPr/>
            </p14:nvContentPartPr>
            <p14:xfrm>
              <a:off x="5803810" y="2703553"/>
              <a:ext cx="138960" cy="792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64D504E-7888-7332-98F1-4877A35BEAA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795170" y="2694553"/>
                <a:ext cx="156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29472FA-AB61-9FC2-0886-CF3685E70BF2}"/>
                  </a:ext>
                </a:extLst>
              </p14:cNvPr>
              <p14:cNvContentPartPr/>
              <p14:nvPr/>
            </p14:nvContentPartPr>
            <p14:xfrm>
              <a:off x="5863570" y="2371633"/>
              <a:ext cx="108360" cy="1087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29472FA-AB61-9FC2-0886-CF3685E70BF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854570" y="2362993"/>
                <a:ext cx="12600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A89C9FD-3455-9A78-1E20-9FACEEAB2AB0}"/>
              </a:ext>
            </a:extLst>
          </p:cNvPr>
          <p:cNvGrpSpPr/>
          <p:nvPr/>
        </p:nvGrpSpPr>
        <p:grpSpPr>
          <a:xfrm>
            <a:off x="9975130" y="664513"/>
            <a:ext cx="1724040" cy="882000"/>
            <a:chOff x="9975130" y="664513"/>
            <a:chExt cx="172404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0B802AC-BF53-529B-6023-BA4C7DB9950A}"/>
                    </a:ext>
                  </a:extLst>
                </p14:cNvPr>
                <p14:cNvContentPartPr/>
                <p14:nvPr/>
              </p14:nvContentPartPr>
              <p14:xfrm>
                <a:off x="9975130" y="865393"/>
                <a:ext cx="354600" cy="215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0B802AC-BF53-529B-6023-BA4C7DB9950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66130" y="856393"/>
                  <a:ext cx="372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96EC83-76BC-3995-57D4-73B2B9FB9B54}"/>
                    </a:ext>
                  </a:extLst>
                </p14:cNvPr>
                <p14:cNvContentPartPr/>
                <p14:nvPr/>
              </p14:nvContentPartPr>
              <p14:xfrm>
                <a:off x="10094650" y="664513"/>
                <a:ext cx="68400" cy="28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96EC83-76BC-3995-57D4-73B2B9FB9B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85650" y="655873"/>
                  <a:ext cx="86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9B8C47D-DFCD-0225-9C83-91CEBD3BB65F}"/>
                    </a:ext>
                  </a:extLst>
                </p14:cNvPr>
                <p14:cNvContentPartPr/>
                <p14:nvPr/>
              </p14:nvContentPartPr>
              <p14:xfrm>
                <a:off x="10559410" y="696553"/>
                <a:ext cx="439560" cy="37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9B8C47D-DFCD-0225-9C83-91CEBD3BB65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50770" y="687553"/>
                  <a:ext cx="4572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00CEE1-EBF4-5FDB-AC75-6CE03F483C08}"/>
                    </a:ext>
                  </a:extLst>
                </p14:cNvPr>
                <p14:cNvContentPartPr/>
                <p14:nvPr/>
              </p14:nvContentPartPr>
              <p14:xfrm>
                <a:off x="10595770" y="831913"/>
                <a:ext cx="244440" cy="50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00CEE1-EBF4-5FDB-AC75-6CE03F483C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87130" y="822913"/>
                  <a:ext cx="26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3C27DB1-7361-882D-8843-5151D9DDDCDD}"/>
                    </a:ext>
                  </a:extLst>
                </p14:cNvPr>
                <p14:cNvContentPartPr/>
                <p14:nvPr/>
              </p14:nvContentPartPr>
              <p14:xfrm>
                <a:off x="10014730" y="1242313"/>
                <a:ext cx="166320" cy="29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3C27DB1-7361-882D-8843-5151D9DDDC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05730" y="1233313"/>
                  <a:ext cx="183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B25EDDD-9BE2-A6F3-9063-741215CCF47A}"/>
                    </a:ext>
                  </a:extLst>
                </p14:cNvPr>
                <p14:cNvContentPartPr/>
                <p14:nvPr/>
              </p14:nvContentPartPr>
              <p14:xfrm>
                <a:off x="10229290" y="1442473"/>
                <a:ext cx="128160" cy="104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B25EDDD-9BE2-A6F3-9063-741215CCF47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20650" y="1433473"/>
                  <a:ext cx="145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94CA60-DE1F-CF3D-759D-16D71D85BF63}"/>
                    </a:ext>
                  </a:extLst>
                </p14:cNvPr>
                <p14:cNvContentPartPr/>
                <p14:nvPr/>
              </p14:nvContentPartPr>
              <p14:xfrm>
                <a:off x="10467970" y="1281553"/>
                <a:ext cx="151200" cy="22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94CA60-DE1F-CF3D-759D-16D71D85BF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59330" y="1272553"/>
                  <a:ext cx="168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19D5AC9-9883-6240-991F-B0BC60EA1E52}"/>
                    </a:ext>
                  </a:extLst>
                </p14:cNvPr>
                <p14:cNvContentPartPr/>
                <p14:nvPr/>
              </p14:nvContentPartPr>
              <p14:xfrm>
                <a:off x="10458970" y="1338433"/>
                <a:ext cx="180000" cy="23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19D5AC9-9883-6240-991F-B0BC60EA1E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50330" y="1329793"/>
                  <a:ext cx="19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92A226F-8274-6FC4-6CEC-F5B7FB7257D5}"/>
                    </a:ext>
                  </a:extLst>
                </p14:cNvPr>
                <p14:cNvContentPartPr/>
                <p14:nvPr/>
              </p14:nvContentPartPr>
              <p14:xfrm>
                <a:off x="10843450" y="1129273"/>
                <a:ext cx="855720" cy="406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92A226F-8274-6FC4-6CEC-F5B7FB7257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34810" y="1120633"/>
                  <a:ext cx="873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612C65-F9B0-4A16-2536-34D73B791101}"/>
                    </a:ext>
                  </a:extLst>
                </p14:cNvPr>
                <p14:cNvContentPartPr/>
                <p14:nvPr/>
              </p14:nvContentPartPr>
              <p14:xfrm>
                <a:off x="10938490" y="1242673"/>
                <a:ext cx="422280" cy="44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612C65-F9B0-4A16-2536-34D73B7911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29490" y="1233673"/>
                  <a:ext cx="439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19FED6B-49F8-4F1F-644E-6B27E8EF258E}"/>
              </a:ext>
            </a:extLst>
          </p:cNvPr>
          <p:cNvGrpSpPr/>
          <p:nvPr/>
        </p:nvGrpSpPr>
        <p:grpSpPr>
          <a:xfrm>
            <a:off x="1991410" y="2945833"/>
            <a:ext cx="4120560" cy="642240"/>
            <a:chOff x="1991410" y="2945833"/>
            <a:chExt cx="412056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CDEF01-8CC5-9C29-8AD2-58112B38873E}"/>
                    </a:ext>
                  </a:extLst>
                </p14:cNvPr>
                <p14:cNvContentPartPr/>
                <p14:nvPr/>
              </p14:nvContentPartPr>
              <p14:xfrm>
                <a:off x="1991410" y="2945833"/>
                <a:ext cx="444600" cy="1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CDEF01-8CC5-9C29-8AD2-58112B38873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82410" y="2937193"/>
                  <a:ext cx="462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4A092B5-2388-5546-D755-72951CD788C7}"/>
                    </a:ext>
                  </a:extLst>
                </p14:cNvPr>
                <p14:cNvContentPartPr/>
                <p14:nvPr/>
              </p14:nvContentPartPr>
              <p14:xfrm>
                <a:off x="2081770" y="3075073"/>
                <a:ext cx="22104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4A092B5-2388-5546-D755-72951CD788C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73130" y="3066433"/>
                  <a:ext cx="238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53E3A3-6151-FCB7-DECB-92F0F21CB882}"/>
                    </a:ext>
                  </a:extLst>
                </p14:cNvPr>
                <p14:cNvContentPartPr/>
                <p14:nvPr/>
              </p14:nvContentPartPr>
              <p14:xfrm>
                <a:off x="2358610" y="3031153"/>
                <a:ext cx="122400" cy="9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53E3A3-6151-FCB7-DECB-92F0F21CB8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49610" y="3022153"/>
                  <a:ext cx="140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836BA80-5495-2F48-2B20-EFA2103529D4}"/>
                    </a:ext>
                  </a:extLst>
                </p14:cNvPr>
                <p14:cNvContentPartPr/>
                <p14:nvPr/>
              </p14:nvContentPartPr>
              <p14:xfrm>
                <a:off x="2892850" y="2972473"/>
                <a:ext cx="3051000" cy="9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836BA80-5495-2F48-2B20-EFA2103529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84210" y="2963473"/>
                  <a:ext cx="306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018BA1D-C678-1E31-75E8-D1F579F65B5E}"/>
                    </a:ext>
                  </a:extLst>
                </p14:cNvPr>
                <p14:cNvContentPartPr/>
                <p14:nvPr/>
              </p14:nvContentPartPr>
              <p14:xfrm>
                <a:off x="3158170" y="3229513"/>
                <a:ext cx="229320" cy="163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018BA1D-C678-1E31-75E8-D1F579F65B5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49170" y="3220873"/>
                  <a:ext cx="24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9291D2-E1A1-E124-6B35-5707A0C23E14}"/>
                    </a:ext>
                  </a:extLst>
                </p14:cNvPr>
                <p14:cNvContentPartPr/>
                <p14:nvPr/>
              </p14:nvContentPartPr>
              <p14:xfrm>
                <a:off x="3413410" y="3193873"/>
                <a:ext cx="107280" cy="74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9291D2-E1A1-E124-6B35-5707A0C23E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04770" y="3184873"/>
                  <a:ext cx="124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007BC83-5556-84C3-8171-6799175906DD}"/>
                    </a:ext>
                  </a:extLst>
                </p14:cNvPr>
                <p14:cNvContentPartPr/>
                <p14:nvPr/>
              </p14:nvContentPartPr>
              <p14:xfrm>
                <a:off x="3593050" y="3325273"/>
                <a:ext cx="129600" cy="42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007BC83-5556-84C3-8171-6799175906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84050" y="3316273"/>
                  <a:ext cx="147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3E3DCE7-0C5E-61DE-5D47-5CB3B9ED5E35}"/>
                    </a:ext>
                  </a:extLst>
                </p14:cNvPr>
                <p14:cNvContentPartPr/>
                <p14:nvPr/>
              </p14:nvContentPartPr>
              <p14:xfrm>
                <a:off x="3800050" y="3224113"/>
                <a:ext cx="249840" cy="154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3E3DCE7-0C5E-61DE-5D47-5CB3B9ED5E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91050" y="3215473"/>
                  <a:ext cx="26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287986-8C0C-FA6A-6319-6DB25989B15A}"/>
                    </a:ext>
                  </a:extLst>
                </p14:cNvPr>
                <p14:cNvContentPartPr/>
                <p14:nvPr/>
              </p14:nvContentPartPr>
              <p14:xfrm>
                <a:off x="4088050" y="3359473"/>
                <a:ext cx="69840" cy="132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287986-8C0C-FA6A-6319-6DB25989B15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9050" y="3350833"/>
                  <a:ext cx="87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887F4B9-B38C-2514-8FD5-34EA9B6EBFD6}"/>
                    </a:ext>
                  </a:extLst>
                </p14:cNvPr>
                <p14:cNvContentPartPr/>
                <p14:nvPr/>
              </p14:nvContentPartPr>
              <p14:xfrm>
                <a:off x="4071490" y="3145633"/>
                <a:ext cx="104400" cy="8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887F4B9-B38C-2514-8FD5-34EA9B6EBFD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62850" y="3136633"/>
                  <a:ext cx="122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78D162-72B7-A29F-4EDE-75242859C7F1}"/>
                    </a:ext>
                  </a:extLst>
                </p14:cNvPr>
                <p14:cNvContentPartPr/>
                <p14:nvPr/>
              </p14:nvContentPartPr>
              <p14:xfrm>
                <a:off x="3032890" y="3125113"/>
                <a:ext cx="165240" cy="42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78D162-72B7-A29F-4EDE-75242859C7F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24250" y="3116113"/>
                  <a:ext cx="182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A27BE1-9ECF-83CB-0924-83CA81F7F891}"/>
                    </a:ext>
                  </a:extLst>
                </p14:cNvPr>
                <p14:cNvContentPartPr/>
                <p14:nvPr/>
              </p14:nvContentPartPr>
              <p14:xfrm>
                <a:off x="4223770" y="3127633"/>
                <a:ext cx="110520" cy="460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A27BE1-9ECF-83CB-0924-83CA81F7F8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14770" y="3118993"/>
                  <a:ext cx="128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3F712F3-448D-E27A-8FDB-5B5FB71F1C1A}"/>
                    </a:ext>
                  </a:extLst>
                </p14:cNvPr>
                <p14:cNvContentPartPr/>
                <p14:nvPr/>
              </p14:nvContentPartPr>
              <p14:xfrm>
                <a:off x="4440850" y="3126193"/>
                <a:ext cx="103680" cy="398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3F712F3-448D-E27A-8FDB-5B5FB71F1C1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32210" y="3117193"/>
                  <a:ext cx="1213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3A7578-62BA-8E2F-500D-B5FFA8BB7C07}"/>
                    </a:ext>
                  </a:extLst>
                </p14:cNvPr>
                <p14:cNvContentPartPr/>
                <p14:nvPr/>
              </p14:nvContentPartPr>
              <p14:xfrm>
                <a:off x="4617250" y="3208633"/>
                <a:ext cx="260280" cy="171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3A7578-62BA-8E2F-500D-B5FFA8BB7C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08610" y="3199993"/>
                  <a:ext cx="277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000B21D-3ADF-12AE-1A03-6B04829FB460}"/>
                    </a:ext>
                  </a:extLst>
                </p14:cNvPr>
                <p14:cNvContentPartPr/>
                <p14:nvPr/>
              </p14:nvContentPartPr>
              <p14:xfrm>
                <a:off x="4891930" y="3080113"/>
                <a:ext cx="121320" cy="133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000B21D-3ADF-12AE-1A03-6B04829FB46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83290" y="3071473"/>
                  <a:ext cx="138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D604712-2A59-C467-40CF-F205627327B8}"/>
                    </a:ext>
                  </a:extLst>
                </p14:cNvPr>
                <p14:cNvContentPartPr/>
                <p14:nvPr/>
              </p14:nvContentPartPr>
              <p14:xfrm>
                <a:off x="5143570" y="3311953"/>
                <a:ext cx="157680" cy="1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D604712-2A59-C467-40CF-F205627327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34930" y="3303313"/>
                  <a:ext cx="175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21DA5F6-2F0D-B703-8EB0-B29874914FE5}"/>
                    </a:ext>
                  </a:extLst>
                </p14:cNvPr>
                <p14:cNvContentPartPr/>
                <p14:nvPr/>
              </p14:nvContentPartPr>
              <p14:xfrm>
                <a:off x="5379010" y="3207913"/>
                <a:ext cx="275040" cy="19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21DA5F6-2F0D-B703-8EB0-B29874914FE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70010" y="3199273"/>
                  <a:ext cx="292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FACC6C-B93B-31DB-DE9C-332DEF2BD7B7}"/>
                    </a:ext>
                  </a:extLst>
                </p14:cNvPr>
                <p14:cNvContentPartPr/>
                <p14:nvPr/>
              </p14:nvContentPartPr>
              <p14:xfrm>
                <a:off x="5674930" y="3448753"/>
                <a:ext cx="113040" cy="75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FACC6C-B93B-31DB-DE9C-332DEF2BD7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65930" y="3439753"/>
                  <a:ext cx="13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48E1B4-53F5-381B-556B-7284E206182E}"/>
                    </a:ext>
                  </a:extLst>
                </p14:cNvPr>
                <p14:cNvContentPartPr/>
                <p14:nvPr/>
              </p14:nvContentPartPr>
              <p14:xfrm>
                <a:off x="5671690" y="3088393"/>
                <a:ext cx="153360" cy="127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48E1B4-53F5-381B-556B-7284E206182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62690" y="3079753"/>
                  <a:ext cx="171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3D8CD1E-7CA0-EA76-1B00-AB66C748CB52}"/>
                    </a:ext>
                  </a:extLst>
                </p14:cNvPr>
                <p14:cNvContentPartPr/>
                <p14:nvPr/>
              </p14:nvContentPartPr>
              <p14:xfrm>
                <a:off x="5849890" y="3082273"/>
                <a:ext cx="262080" cy="480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3D8CD1E-7CA0-EA76-1B00-AB66C748CB5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40890" y="3073633"/>
                  <a:ext cx="2797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F8EECB7-524D-DBBF-8FD3-5E3C5197E5F2}"/>
                    </a:ext>
                  </a:extLst>
                </p14:cNvPr>
                <p14:cNvContentPartPr/>
                <p14:nvPr/>
              </p14:nvContentPartPr>
              <p14:xfrm>
                <a:off x="2567050" y="3060313"/>
                <a:ext cx="374400" cy="21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F8EECB7-524D-DBBF-8FD3-5E3C5197E5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58050" y="3051673"/>
                  <a:ext cx="3920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9C5C46F-8B23-4DC8-E4D0-59856C2D4F86}"/>
              </a:ext>
            </a:extLst>
          </p:cNvPr>
          <p:cNvGrpSpPr/>
          <p:nvPr/>
        </p:nvGrpSpPr>
        <p:grpSpPr>
          <a:xfrm>
            <a:off x="1970170" y="2507713"/>
            <a:ext cx="880920" cy="410760"/>
            <a:chOff x="1970170" y="2507713"/>
            <a:chExt cx="8809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10C8C8-E445-3EB9-C2D9-2C9394F6C34A}"/>
                    </a:ext>
                  </a:extLst>
                </p14:cNvPr>
                <p14:cNvContentPartPr/>
                <p14:nvPr/>
              </p14:nvContentPartPr>
              <p14:xfrm>
                <a:off x="1970170" y="2618953"/>
                <a:ext cx="252360" cy="169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10C8C8-E445-3EB9-C2D9-2C9394F6C3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61530" y="2609953"/>
                  <a:ext cx="270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2D5DA0-0F88-2486-9562-7FFCE318792D}"/>
                    </a:ext>
                  </a:extLst>
                </p14:cNvPr>
                <p14:cNvContentPartPr/>
                <p14:nvPr/>
              </p14:nvContentPartPr>
              <p14:xfrm>
                <a:off x="2250610" y="2731633"/>
                <a:ext cx="86400" cy="18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2D5DA0-0F88-2486-9562-7FFCE318792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41970" y="2722633"/>
                  <a:ext cx="104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B8CB46-28E5-C16A-B116-19B58288706A}"/>
                    </a:ext>
                  </a:extLst>
                </p14:cNvPr>
                <p14:cNvContentPartPr/>
                <p14:nvPr/>
              </p14:nvContentPartPr>
              <p14:xfrm>
                <a:off x="2313970" y="2540113"/>
                <a:ext cx="172440" cy="81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B8CB46-28E5-C16A-B116-19B58288706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304970" y="2531113"/>
                  <a:ext cx="190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E6F2894-290B-FD4E-812D-BDB1C447B04C}"/>
                    </a:ext>
                  </a:extLst>
                </p14:cNvPr>
                <p14:cNvContentPartPr/>
                <p14:nvPr/>
              </p14:nvContentPartPr>
              <p14:xfrm>
                <a:off x="2561650" y="2693473"/>
                <a:ext cx="168840" cy="191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E6F2894-290B-FD4E-812D-BDB1C447B04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52650" y="2684833"/>
                  <a:ext cx="186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45B61BC-754C-7E7C-AE52-08EFEAB8872C}"/>
                    </a:ext>
                  </a:extLst>
                </p14:cNvPr>
                <p14:cNvContentPartPr/>
                <p14:nvPr/>
              </p14:nvContentPartPr>
              <p14:xfrm>
                <a:off x="2726530" y="2507713"/>
                <a:ext cx="124560" cy="162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45B61BC-754C-7E7C-AE52-08EFEAB8872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17530" y="2499073"/>
                  <a:ext cx="1422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C95E55C-0F90-6C45-5613-424C4ADFC4DB}"/>
              </a:ext>
            </a:extLst>
          </p:cNvPr>
          <p:cNvGrpSpPr/>
          <p:nvPr/>
        </p:nvGrpSpPr>
        <p:grpSpPr>
          <a:xfrm>
            <a:off x="1025890" y="3989473"/>
            <a:ext cx="1461960" cy="699120"/>
            <a:chOff x="1025890" y="3989473"/>
            <a:chExt cx="146196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7EA893-DD4A-22E8-6BA7-735F58F319DF}"/>
                    </a:ext>
                  </a:extLst>
                </p14:cNvPr>
                <p14:cNvContentPartPr/>
                <p14:nvPr/>
              </p14:nvContentPartPr>
              <p14:xfrm>
                <a:off x="1025890" y="4255153"/>
                <a:ext cx="215640" cy="10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7EA893-DD4A-22E8-6BA7-735F58F319D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7250" y="4246513"/>
                  <a:ext cx="23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3785DC-74D4-E61C-FC58-819CC7FB3D4F}"/>
                    </a:ext>
                  </a:extLst>
                </p14:cNvPr>
                <p14:cNvContentPartPr/>
                <p14:nvPr/>
              </p14:nvContentPartPr>
              <p14:xfrm>
                <a:off x="1046410" y="4356313"/>
                <a:ext cx="195480" cy="2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3785DC-74D4-E61C-FC58-819CC7FB3D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37770" y="4347673"/>
                  <a:ext cx="21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7922F80-5BE3-EFE3-BDEB-4A133C248CB0}"/>
                    </a:ext>
                  </a:extLst>
                </p14:cNvPr>
                <p14:cNvContentPartPr/>
                <p14:nvPr/>
              </p14:nvContentPartPr>
              <p14:xfrm>
                <a:off x="1447450" y="4144633"/>
                <a:ext cx="51840" cy="312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7922F80-5BE3-EFE3-BDEB-4A133C248CB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38810" y="4135993"/>
                  <a:ext cx="69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F38721D-D4B4-FB46-7B9B-7E94E4F55518}"/>
                    </a:ext>
                  </a:extLst>
                </p14:cNvPr>
                <p14:cNvContentPartPr/>
                <p14:nvPr/>
              </p14:nvContentPartPr>
              <p14:xfrm>
                <a:off x="1613050" y="4341553"/>
                <a:ext cx="135720" cy="1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F38721D-D4B4-FB46-7B9B-7E94E4F5551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04410" y="4332553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E01B99-27A5-1514-6437-BB07903D11FE}"/>
                    </a:ext>
                  </a:extLst>
                </p14:cNvPr>
                <p14:cNvContentPartPr/>
                <p14:nvPr/>
              </p14:nvContentPartPr>
              <p14:xfrm>
                <a:off x="1953250" y="4102513"/>
                <a:ext cx="271440" cy="190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E01B99-27A5-1514-6437-BB07903D11F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44250" y="4093513"/>
                  <a:ext cx="289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BA5957-F154-250B-68CB-DF1E43B4ED77}"/>
                    </a:ext>
                  </a:extLst>
                </p14:cNvPr>
                <p14:cNvContentPartPr/>
                <p14:nvPr/>
              </p14:nvContentPartPr>
              <p14:xfrm>
                <a:off x="2265010" y="4219873"/>
                <a:ext cx="68040" cy="141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BA5957-F154-250B-68CB-DF1E43B4ED7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56370" y="4210873"/>
                  <a:ext cx="85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9281C6-ABD1-2D25-B7D0-78FFA6197D2B}"/>
                    </a:ext>
                  </a:extLst>
                </p14:cNvPr>
                <p14:cNvContentPartPr/>
                <p14:nvPr/>
              </p14:nvContentPartPr>
              <p14:xfrm>
                <a:off x="2270050" y="3989473"/>
                <a:ext cx="81000" cy="99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9281C6-ABD1-2D25-B7D0-78FFA6197D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261050" y="3980473"/>
                  <a:ext cx="98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FFEBE75-254F-7015-35D6-9ED54B20081C}"/>
                    </a:ext>
                  </a:extLst>
                </p14:cNvPr>
                <p14:cNvContentPartPr/>
                <p14:nvPr/>
              </p14:nvContentPartPr>
              <p14:xfrm>
                <a:off x="1928770" y="4368913"/>
                <a:ext cx="526680" cy="50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FFEBE75-254F-7015-35D6-9ED54B2008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20130" y="4360273"/>
                  <a:ext cx="54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B2AB513-9FD4-2241-F04B-5FC92011E1A1}"/>
                    </a:ext>
                  </a:extLst>
                </p14:cNvPr>
                <p14:cNvContentPartPr/>
                <p14:nvPr/>
              </p14:nvContentPartPr>
              <p14:xfrm>
                <a:off x="2029930" y="4539553"/>
                <a:ext cx="244800" cy="149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B2AB513-9FD4-2241-F04B-5FC92011E1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21290" y="4530553"/>
                  <a:ext cx="262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EDF8B9-1599-AADE-CCCB-8F5D88AD6FFA}"/>
                    </a:ext>
                  </a:extLst>
                </p14:cNvPr>
                <p14:cNvContentPartPr/>
                <p14:nvPr/>
              </p14:nvContentPartPr>
              <p14:xfrm>
                <a:off x="2346730" y="4490953"/>
                <a:ext cx="141120" cy="79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EDF8B9-1599-AADE-CCCB-8F5D88AD6FF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38090" y="4481953"/>
                  <a:ext cx="1587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4BECD01-0D01-57AC-561B-5851C8B8D8D8}"/>
              </a:ext>
            </a:extLst>
          </p:cNvPr>
          <p:cNvGrpSpPr/>
          <p:nvPr/>
        </p:nvGrpSpPr>
        <p:grpSpPr>
          <a:xfrm>
            <a:off x="2747050" y="3779593"/>
            <a:ext cx="4509720" cy="709200"/>
            <a:chOff x="2747050" y="3779593"/>
            <a:chExt cx="4509720" cy="70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8C756A-23C5-10BD-F3A5-446872E59B1F}"/>
                    </a:ext>
                  </a:extLst>
                </p14:cNvPr>
                <p14:cNvContentPartPr/>
                <p14:nvPr/>
              </p14:nvContentPartPr>
              <p14:xfrm>
                <a:off x="2831290" y="4078753"/>
                <a:ext cx="245880" cy="18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8C756A-23C5-10BD-F3A5-446872E59B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22290" y="4070113"/>
                  <a:ext cx="263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2C6516-42D9-A26C-B730-15F6CBBA61AD}"/>
                    </a:ext>
                  </a:extLst>
                </p14:cNvPr>
                <p14:cNvContentPartPr/>
                <p14:nvPr/>
              </p14:nvContentPartPr>
              <p14:xfrm>
                <a:off x="3081490" y="3951673"/>
                <a:ext cx="107640" cy="95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2C6516-42D9-A26C-B730-15F6CBBA61A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72490" y="3943033"/>
                  <a:ext cx="125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AF6D250-0582-AC05-6D11-F75FEDC388FC}"/>
                    </a:ext>
                  </a:extLst>
                </p14:cNvPr>
                <p14:cNvContentPartPr/>
                <p14:nvPr/>
              </p14:nvContentPartPr>
              <p14:xfrm>
                <a:off x="3283810" y="3945913"/>
                <a:ext cx="91440" cy="393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AF6D250-0582-AC05-6D11-F75FEDC388F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74810" y="3937273"/>
                  <a:ext cx="109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D06E19-095B-2B56-B836-E5748C4AE400}"/>
                    </a:ext>
                  </a:extLst>
                </p14:cNvPr>
                <p14:cNvContentPartPr/>
                <p14:nvPr/>
              </p14:nvContentPartPr>
              <p14:xfrm>
                <a:off x="3424930" y="4094593"/>
                <a:ext cx="202320" cy="161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D06E19-095B-2B56-B836-E5748C4AE40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15930" y="4085593"/>
                  <a:ext cx="219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C6AC641-539C-033F-925E-41C5C144B4C9}"/>
                    </a:ext>
                  </a:extLst>
                </p14:cNvPr>
                <p14:cNvContentPartPr/>
                <p14:nvPr/>
              </p14:nvContentPartPr>
              <p14:xfrm>
                <a:off x="3633370" y="3971113"/>
                <a:ext cx="140760" cy="81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C6AC641-539C-033F-925E-41C5C144B4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24730" y="3962113"/>
                  <a:ext cx="158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E251776-7B1E-83C8-688F-257C366B7F1F}"/>
                    </a:ext>
                  </a:extLst>
                </p14:cNvPr>
                <p14:cNvContentPartPr/>
                <p14:nvPr/>
              </p14:nvContentPartPr>
              <p14:xfrm>
                <a:off x="3868810" y="4152193"/>
                <a:ext cx="124200" cy="18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E251776-7B1E-83C8-688F-257C366B7F1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59810" y="4143193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D470B2-3E9A-CC2F-9118-DB7D2C5F821D}"/>
                    </a:ext>
                  </a:extLst>
                </p14:cNvPr>
                <p14:cNvContentPartPr/>
                <p14:nvPr/>
              </p14:nvContentPartPr>
              <p14:xfrm>
                <a:off x="4107490" y="3998113"/>
                <a:ext cx="243000" cy="173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D470B2-3E9A-CC2F-9118-DB7D2C5F821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98490" y="3989473"/>
                  <a:ext cx="260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299A92-98ED-1A22-F404-ABA4BB163515}"/>
                    </a:ext>
                  </a:extLst>
                </p14:cNvPr>
                <p14:cNvContentPartPr/>
                <p14:nvPr/>
              </p14:nvContentPartPr>
              <p14:xfrm>
                <a:off x="4337170" y="4207993"/>
                <a:ext cx="127080" cy="61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299A92-98ED-1A22-F404-ABA4BB16351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28530" y="4199353"/>
                  <a:ext cx="144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15B6247-6B4A-78CD-D299-D33084D7471D}"/>
                    </a:ext>
                  </a:extLst>
                </p14:cNvPr>
                <p14:cNvContentPartPr/>
                <p14:nvPr/>
              </p14:nvContentPartPr>
              <p14:xfrm>
                <a:off x="4347970" y="3873553"/>
                <a:ext cx="154440" cy="107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15B6247-6B4A-78CD-D299-D33084D7471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38970" y="3864553"/>
                  <a:ext cx="172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968CE44-1137-84D8-0298-38E72A4BBCEE}"/>
                    </a:ext>
                  </a:extLst>
                </p14:cNvPr>
                <p14:cNvContentPartPr/>
                <p14:nvPr/>
              </p14:nvContentPartPr>
              <p14:xfrm>
                <a:off x="4535170" y="3851233"/>
                <a:ext cx="155520" cy="528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968CE44-1137-84D8-0298-38E72A4BBCE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26170" y="3842233"/>
                  <a:ext cx="1731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0D28DC-C4C7-59E1-E5B6-E80335B1D86F}"/>
                    </a:ext>
                  </a:extLst>
                </p14:cNvPr>
                <p14:cNvContentPartPr/>
                <p14:nvPr/>
              </p14:nvContentPartPr>
              <p14:xfrm>
                <a:off x="4808770" y="4050673"/>
                <a:ext cx="203400" cy="37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0D28DC-C4C7-59E1-E5B6-E80335B1D8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99770" y="4041673"/>
                  <a:ext cx="221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C7B57D5-AAFD-7E2F-D144-F9D6A3CCEDE4}"/>
                    </a:ext>
                  </a:extLst>
                </p14:cNvPr>
                <p14:cNvContentPartPr/>
                <p14:nvPr/>
              </p14:nvContentPartPr>
              <p14:xfrm>
                <a:off x="5249050" y="4020433"/>
                <a:ext cx="240120" cy="199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C7B57D5-AAFD-7E2F-D144-F9D6A3CCEDE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40050" y="4011433"/>
                  <a:ext cx="257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5672DED-B4DE-BF0A-25B7-ACD8A47C23F6}"/>
                    </a:ext>
                  </a:extLst>
                </p14:cNvPr>
                <p14:cNvContentPartPr/>
                <p14:nvPr/>
              </p14:nvContentPartPr>
              <p14:xfrm>
                <a:off x="5496370" y="4154353"/>
                <a:ext cx="136080" cy="212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5672DED-B4DE-BF0A-25B7-ACD8A47C23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87370" y="4145353"/>
                  <a:ext cx="153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1344A13-747E-FBA9-7F84-0D0521B92FA2}"/>
                    </a:ext>
                  </a:extLst>
                </p14:cNvPr>
                <p14:cNvContentPartPr/>
                <p14:nvPr/>
              </p14:nvContentPartPr>
              <p14:xfrm>
                <a:off x="5509330" y="3855913"/>
                <a:ext cx="178200" cy="91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1344A13-747E-FBA9-7F84-0D0521B92FA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00690" y="3847273"/>
                  <a:ext cx="195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DE283BB-AFBA-0424-6AAD-FB06CE8C16CB}"/>
                    </a:ext>
                  </a:extLst>
                </p14:cNvPr>
                <p14:cNvContentPartPr/>
                <p14:nvPr/>
              </p14:nvContentPartPr>
              <p14:xfrm>
                <a:off x="5837290" y="3827113"/>
                <a:ext cx="108000" cy="377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DE283BB-AFBA-0424-6AAD-FB06CE8C16C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28290" y="3818113"/>
                  <a:ext cx="1256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4D2252E-E356-26C5-AB32-8789F1C2D52F}"/>
                    </a:ext>
                  </a:extLst>
                </p14:cNvPr>
                <p14:cNvContentPartPr/>
                <p14:nvPr/>
              </p14:nvContentPartPr>
              <p14:xfrm>
                <a:off x="6001810" y="3992353"/>
                <a:ext cx="213120" cy="135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4D2252E-E356-26C5-AB32-8789F1C2D52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992810" y="3983353"/>
                  <a:ext cx="230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F07AEB-51BB-5C1F-C73A-13A7B2F05860}"/>
                    </a:ext>
                  </a:extLst>
                </p14:cNvPr>
                <p14:cNvContentPartPr/>
                <p14:nvPr/>
              </p14:nvContentPartPr>
              <p14:xfrm>
                <a:off x="6180010" y="3859513"/>
                <a:ext cx="140400" cy="89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F07AEB-51BB-5C1F-C73A-13A7B2F0586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71010" y="3850513"/>
                  <a:ext cx="158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87A260-AD8B-47E6-0D78-C41976F19EB3}"/>
                    </a:ext>
                  </a:extLst>
                </p14:cNvPr>
                <p14:cNvContentPartPr/>
                <p14:nvPr/>
              </p14:nvContentPartPr>
              <p14:xfrm>
                <a:off x="6347770" y="4042753"/>
                <a:ext cx="188280" cy="13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87A260-AD8B-47E6-0D78-C41976F19EB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338770" y="4034113"/>
                  <a:ext cx="20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BA14806-78AC-7FA0-10D1-39047D756A77}"/>
                    </a:ext>
                  </a:extLst>
                </p14:cNvPr>
                <p14:cNvContentPartPr/>
                <p14:nvPr/>
              </p14:nvContentPartPr>
              <p14:xfrm>
                <a:off x="6622810" y="3974353"/>
                <a:ext cx="246240" cy="116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BA14806-78AC-7FA0-10D1-39047D756A7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14170" y="3965353"/>
                  <a:ext cx="263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12ABB58-7E6F-D438-B39B-5094DD1A5735}"/>
                    </a:ext>
                  </a:extLst>
                </p14:cNvPr>
                <p14:cNvContentPartPr/>
                <p14:nvPr/>
              </p14:nvContentPartPr>
              <p14:xfrm>
                <a:off x="6927370" y="4099993"/>
                <a:ext cx="103320" cy="73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12ABB58-7E6F-D438-B39B-5094DD1A573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18370" y="4091353"/>
                  <a:ext cx="120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CB8781-A989-1AA4-7F0F-8BB5276924DB}"/>
                    </a:ext>
                  </a:extLst>
                </p14:cNvPr>
                <p14:cNvContentPartPr/>
                <p14:nvPr/>
              </p14:nvContentPartPr>
              <p14:xfrm>
                <a:off x="6850330" y="3871753"/>
                <a:ext cx="170280" cy="69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CB8781-A989-1AA4-7F0F-8BB5276924D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41330" y="3863113"/>
                  <a:ext cx="187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579936-C7B8-39B3-EF37-842E61BD1B3F}"/>
                    </a:ext>
                  </a:extLst>
                </p14:cNvPr>
                <p14:cNvContentPartPr/>
                <p14:nvPr/>
              </p14:nvContentPartPr>
              <p14:xfrm>
                <a:off x="7081450" y="3779593"/>
                <a:ext cx="175320" cy="46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579936-C7B8-39B3-EF37-842E61BD1B3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72450" y="3770953"/>
                  <a:ext cx="1929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7E49AD4-3833-0CD1-D258-C7FB09F060E5}"/>
                    </a:ext>
                  </a:extLst>
                </p14:cNvPr>
                <p14:cNvContentPartPr/>
                <p14:nvPr/>
              </p14:nvContentPartPr>
              <p14:xfrm>
                <a:off x="2747050" y="4356313"/>
                <a:ext cx="4421160" cy="132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7E49AD4-3833-0CD1-D258-C7FB09F060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38410" y="4347313"/>
                  <a:ext cx="44388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A2233AF-5FDB-01CA-1654-CB375DE826BC}"/>
              </a:ext>
            </a:extLst>
          </p:cNvPr>
          <p:cNvGrpSpPr/>
          <p:nvPr/>
        </p:nvGrpSpPr>
        <p:grpSpPr>
          <a:xfrm>
            <a:off x="3120730" y="4471513"/>
            <a:ext cx="3049560" cy="496440"/>
            <a:chOff x="3120730" y="4471513"/>
            <a:chExt cx="304956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796F887-B99F-D4F4-9A04-FC54FEFEEE63}"/>
                    </a:ext>
                  </a:extLst>
                </p14:cNvPr>
                <p14:cNvContentPartPr/>
                <p14:nvPr/>
              </p14:nvContentPartPr>
              <p14:xfrm>
                <a:off x="3228010" y="4646113"/>
                <a:ext cx="219600" cy="174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796F887-B99F-D4F4-9A04-FC54FEFEEE6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19010" y="4637113"/>
                  <a:ext cx="237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F95253-A547-B80B-4692-F2372A44A461}"/>
                    </a:ext>
                  </a:extLst>
                </p14:cNvPr>
                <p14:cNvContentPartPr/>
                <p14:nvPr/>
              </p14:nvContentPartPr>
              <p14:xfrm>
                <a:off x="3456610" y="4584553"/>
                <a:ext cx="157320" cy="121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F95253-A547-B80B-4692-F2372A44A4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447970" y="4575913"/>
                  <a:ext cx="174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B9A1D1B-A4C9-647A-F0D4-B509C05CC9C9}"/>
                    </a:ext>
                  </a:extLst>
                </p14:cNvPr>
                <p14:cNvContentPartPr/>
                <p14:nvPr/>
              </p14:nvContentPartPr>
              <p14:xfrm>
                <a:off x="3688450" y="4724233"/>
                <a:ext cx="129960" cy="22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B9A1D1B-A4C9-647A-F0D4-B509C05CC9C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79810" y="4715233"/>
                  <a:ext cx="14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E84A182-C2C4-45A9-01BA-05F7E6BA52BC}"/>
                    </a:ext>
                  </a:extLst>
                </p14:cNvPr>
                <p14:cNvContentPartPr/>
                <p14:nvPr/>
              </p14:nvContentPartPr>
              <p14:xfrm>
                <a:off x="3904090" y="4602553"/>
                <a:ext cx="242280" cy="188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E84A182-C2C4-45A9-01BA-05F7E6BA52B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95090" y="4593553"/>
                  <a:ext cx="259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2FC630D-9FA2-C12D-1591-00942EBC315A}"/>
                    </a:ext>
                  </a:extLst>
                </p14:cNvPr>
                <p14:cNvContentPartPr/>
                <p14:nvPr/>
              </p14:nvContentPartPr>
              <p14:xfrm>
                <a:off x="4207210" y="4758793"/>
                <a:ext cx="102600" cy="140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2FC630D-9FA2-C12D-1591-00942EBC315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198570" y="4750153"/>
                  <a:ext cx="120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1332942-82FB-ED6E-AE14-97795D05DF86}"/>
                    </a:ext>
                  </a:extLst>
                </p14:cNvPr>
                <p14:cNvContentPartPr/>
                <p14:nvPr/>
              </p14:nvContentPartPr>
              <p14:xfrm>
                <a:off x="4251130" y="4545673"/>
                <a:ext cx="129600" cy="119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1332942-82FB-ED6E-AE14-97795D05DF8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42130" y="4536673"/>
                  <a:ext cx="14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00FE55B-7721-8E86-55DD-6FBC0A8A9563}"/>
                    </a:ext>
                  </a:extLst>
                </p14:cNvPr>
                <p14:cNvContentPartPr/>
                <p14:nvPr/>
              </p14:nvContentPartPr>
              <p14:xfrm>
                <a:off x="3120730" y="4556113"/>
                <a:ext cx="107280" cy="397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00FE55B-7721-8E86-55DD-6FBC0A8A956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11730" y="4547113"/>
                  <a:ext cx="1249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FC4D7BD-A6E1-2F52-B2B9-65131110D88B}"/>
                    </a:ext>
                  </a:extLst>
                </p14:cNvPr>
                <p14:cNvContentPartPr/>
                <p14:nvPr/>
              </p14:nvContentPartPr>
              <p14:xfrm>
                <a:off x="4458850" y="4529833"/>
                <a:ext cx="122400" cy="436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FC4D7BD-A6E1-2F52-B2B9-65131110D88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49850" y="4521193"/>
                  <a:ext cx="140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55D2B6E-CED0-C5D2-B6EB-DADFEC741DCD}"/>
                    </a:ext>
                  </a:extLst>
                </p14:cNvPr>
                <p14:cNvContentPartPr/>
                <p14:nvPr/>
              </p14:nvContentPartPr>
              <p14:xfrm>
                <a:off x="4664050" y="4499593"/>
                <a:ext cx="112680" cy="46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55D2B6E-CED0-C5D2-B6EB-DADFEC741DC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655410" y="4490593"/>
                  <a:ext cx="1303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5A75B7E-DE5A-3890-A399-A526EE679618}"/>
                    </a:ext>
                  </a:extLst>
                </p14:cNvPr>
                <p14:cNvContentPartPr/>
                <p14:nvPr/>
              </p14:nvContentPartPr>
              <p14:xfrm>
                <a:off x="4840450" y="4637833"/>
                <a:ext cx="218880" cy="162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5A75B7E-DE5A-3890-A399-A526EE67961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31810" y="4629193"/>
                  <a:ext cx="236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17F0D61-B6B8-CCDC-E096-A2AA4B9DF7E3}"/>
                    </a:ext>
                  </a:extLst>
                </p14:cNvPr>
                <p14:cNvContentPartPr/>
                <p14:nvPr/>
              </p14:nvContentPartPr>
              <p14:xfrm>
                <a:off x="5044570" y="4535953"/>
                <a:ext cx="125640" cy="105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17F0D61-B6B8-CCDC-E096-A2AA4B9DF7E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035570" y="4527313"/>
                  <a:ext cx="143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FD99604-2F41-43A0-95E8-8CE3F985436A}"/>
                    </a:ext>
                  </a:extLst>
                </p14:cNvPr>
                <p14:cNvContentPartPr/>
                <p14:nvPr/>
              </p14:nvContentPartPr>
              <p14:xfrm>
                <a:off x="5260570" y="4696873"/>
                <a:ext cx="164880" cy="29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FD99604-2F41-43A0-95E8-8CE3F985436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51570" y="4688233"/>
                  <a:ext cx="18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060917E-A177-4930-5225-B2779EDB0D87}"/>
                    </a:ext>
                  </a:extLst>
                </p14:cNvPr>
                <p14:cNvContentPartPr/>
                <p14:nvPr/>
              </p14:nvContentPartPr>
              <p14:xfrm>
                <a:off x="5527330" y="4605793"/>
                <a:ext cx="258120" cy="181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060917E-A177-4930-5225-B2779EDB0D8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18690" y="4596793"/>
                  <a:ext cx="275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4BE5EFB-E68E-45EF-DC65-78C6AA0AF064}"/>
                    </a:ext>
                  </a:extLst>
                </p14:cNvPr>
                <p14:cNvContentPartPr/>
                <p14:nvPr/>
              </p14:nvContentPartPr>
              <p14:xfrm>
                <a:off x="5825410" y="4779673"/>
                <a:ext cx="100800" cy="53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4BE5EFB-E68E-45EF-DC65-78C6AA0AF06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16770" y="4771033"/>
                  <a:ext cx="118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CDAD57-B325-6921-6406-C3FBE2D7775A}"/>
                    </a:ext>
                  </a:extLst>
                </p14:cNvPr>
                <p14:cNvContentPartPr/>
                <p14:nvPr/>
              </p14:nvContentPartPr>
              <p14:xfrm>
                <a:off x="5833330" y="4515433"/>
                <a:ext cx="97200" cy="90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CDAD57-B325-6921-6406-C3FBE2D7775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24330" y="4506433"/>
                  <a:ext cx="114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446839C-853D-EC8F-DC6D-142838A97AE8}"/>
                    </a:ext>
                  </a:extLst>
                </p14:cNvPr>
                <p14:cNvContentPartPr/>
                <p14:nvPr/>
              </p14:nvContentPartPr>
              <p14:xfrm>
                <a:off x="5949610" y="4471513"/>
                <a:ext cx="220680" cy="439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446839C-853D-EC8F-DC6D-142838A97A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40610" y="4462513"/>
                  <a:ext cx="238320" cy="45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7989F7CC-E968-C5F1-29A1-ABF5D4E2C010}"/>
                  </a:ext>
                </a:extLst>
              </p14:cNvPr>
              <p14:cNvContentPartPr/>
              <p14:nvPr/>
            </p14:nvContentPartPr>
            <p14:xfrm>
              <a:off x="4724170" y="4690753"/>
              <a:ext cx="1183680" cy="770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7989F7CC-E968-C5F1-29A1-ABF5D4E2C01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670170" y="4582753"/>
                <a:ext cx="1291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15F9949-0EFC-1052-4B6A-36DBA8DBF3BD}"/>
                  </a:ext>
                </a:extLst>
              </p14:cNvPr>
              <p14:cNvContentPartPr/>
              <p14:nvPr/>
            </p14:nvContentPartPr>
            <p14:xfrm>
              <a:off x="3295330" y="4177753"/>
              <a:ext cx="1283040" cy="716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15F9949-0EFC-1052-4B6A-36DBA8DBF3B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241330" y="4069753"/>
                <a:ext cx="13906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4529F3CE-5AE3-2CCE-FC36-A01906D4E7F0}"/>
                  </a:ext>
                </a:extLst>
              </p14:cNvPr>
              <p14:cNvContentPartPr/>
              <p14:nvPr/>
            </p14:nvContentPartPr>
            <p14:xfrm>
              <a:off x="5838730" y="3995593"/>
              <a:ext cx="1406520" cy="493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4529F3CE-5AE3-2CCE-FC36-A01906D4E7F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785090" y="3887593"/>
                <a:ext cx="1514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708DF5FB-81BD-AF0E-603D-41FE096F1D90}"/>
                  </a:ext>
                </a:extLst>
              </p14:cNvPr>
              <p14:cNvContentPartPr/>
              <p14:nvPr/>
            </p14:nvContentPartPr>
            <p14:xfrm>
              <a:off x="693250" y="5716753"/>
              <a:ext cx="143280" cy="802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708DF5FB-81BD-AF0E-603D-41FE096F1D9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84250" y="5708113"/>
                <a:ext cx="16092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CDFD6F6-C798-832D-9276-25FB4FC6E904}"/>
              </a:ext>
            </a:extLst>
          </p:cNvPr>
          <p:cNvGrpSpPr/>
          <p:nvPr/>
        </p:nvGrpSpPr>
        <p:grpSpPr>
          <a:xfrm>
            <a:off x="160090" y="5097553"/>
            <a:ext cx="4396680" cy="1250640"/>
            <a:chOff x="160090" y="5097553"/>
            <a:chExt cx="4396680" cy="12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C44CB03-989A-16DC-611E-4DC6BFF6234E}"/>
                    </a:ext>
                  </a:extLst>
                </p14:cNvPr>
                <p14:cNvContentPartPr/>
                <p14:nvPr/>
              </p14:nvContentPartPr>
              <p14:xfrm>
                <a:off x="1084210" y="5617753"/>
                <a:ext cx="201600" cy="2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C44CB03-989A-16DC-611E-4DC6BFF6234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5570" y="5608753"/>
                  <a:ext cx="21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7DE50A-25A3-3584-A6D6-4A34604F0775}"/>
                    </a:ext>
                  </a:extLst>
                </p14:cNvPr>
                <p14:cNvContentPartPr/>
                <p14:nvPr/>
              </p14:nvContentPartPr>
              <p14:xfrm>
                <a:off x="1123450" y="5709913"/>
                <a:ext cx="195840" cy="29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7DE50A-25A3-3584-A6D6-4A34604F07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4810" y="5700913"/>
                  <a:ext cx="21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D2840B8-690A-55A9-232F-EC8B427A5414}"/>
                    </a:ext>
                  </a:extLst>
                </p14:cNvPr>
                <p14:cNvContentPartPr/>
                <p14:nvPr/>
              </p14:nvContentPartPr>
              <p14:xfrm>
                <a:off x="1565890" y="5561233"/>
                <a:ext cx="23040" cy="29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D2840B8-690A-55A9-232F-EC8B427A541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556890" y="5552593"/>
                  <a:ext cx="40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2858FBC-A235-E31D-0F7C-0F779AEEAE58}"/>
                    </a:ext>
                  </a:extLst>
                </p14:cNvPr>
                <p14:cNvContentPartPr/>
                <p14:nvPr/>
              </p14:nvContentPartPr>
              <p14:xfrm>
                <a:off x="1725370" y="5707753"/>
                <a:ext cx="197640" cy="27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2858FBC-A235-E31D-0F7C-0F779AEEAE5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716370" y="5699113"/>
                  <a:ext cx="21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2A5758B-3BDD-F0E0-5FF6-6FD2E7214967}"/>
                    </a:ext>
                  </a:extLst>
                </p14:cNvPr>
                <p14:cNvContentPartPr/>
                <p14:nvPr/>
              </p14:nvContentPartPr>
              <p14:xfrm>
                <a:off x="2095090" y="5458633"/>
                <a:ext cx="278280" cy="209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2A5758B-3BDD-F0E0-5FF6-6FD2E721496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86090" y="5449633"/>
                  <a:ext cx="295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65DE4C9-00EB-B956-4DE0-6767C9DF986E}"/>
                    </a:ext>
                  </a:extLst>
                </p14:cNvPr>
                <p14:cNvContentPartPr/>
                <p14:nvPr/>
              </p14:nvContentPartPr>
              <p14:xfrm>
                <a:off x="2419090" y="5555833"/>
                <a:ext cx="117000" cy="219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65DE4C9-00EB-B956-4DE0-6767C9DF986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10450" y="5546833"/>
                  <a:ext cx="134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3C9AD97-74AE-2925-FB80-F2B23EF9C4C2}"/>
                    </a:ext>
                  </a:extLst>
                </p14:cNvPr>
                <p14:cNvContentPartPr/>
                <p14:nvPr/>
              </p14:nvContentPartPr>
              <p14:xfrm>
                <a:off x="2525650" y="5385913"/>
                <a:ext cx="130320" cy="133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3C9AD97-74AE-2925-FB80-F2B23EF9C4C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517010" y="5377273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D080E25-CADD-7790-DCAC-2A80592A2CA5}"/>
                    </a:ext>
                  </a:extLst>
                </p14:cNvPr>
                <p14:cNvContentPartPr/>
                <p14:nvPr/>
              </p14:nvContentPartPr>
              <p14:xfrm>
                <a:off x="2108410" y="5753113"/>
                <a:ext cx="589320" cy="69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D080E25-CADD-7790-DCAC-2A80592A2CA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099410" y="5744473"/>
                  <a:ext cx="606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250A5EB-0086-2A23-AB59-F5E86DF4E274}"/>
                    </a:ext>
                  </a:extLst>
                </p14:cNvPr>
                <p14:cNvContentPartPr/>
                <p14:nvPr/>
              </p14:nvContentPartPr>
              <p14:xfrm>
                <a:off x="2268250" y="5912953"/>
                <a:ext cx="243720" cy="167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250A5EB-0086-2A23-AB59-F5E86DF4E27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259610" y="5904313"/>
                  <a:ext cx="261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9C4A768-25EE-3A51-13E4-BCC6BFD62C3D}"/>
                    </a:ext>
                  </a:extLst>
                </p14:cNvPr>
                <p14:cNvContentPartPr/>
                <p14:nvPr/>
              </p14:nvContentPartPr>
              <p14:xfrm>
                <a:off x="2583610" y="5864713"/>
                <a:ext cx="124200" cy="100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9C4A768-25EE-3A51-13E4-BCC6BFD62C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74610" y="5855713"/>
                  <a:ext cx="141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6D2D4B1-DDB3-9B94-C84A-963AA3A4DC25}"/>
                    </a:ext>
                  </a:extLst>
                </p14:cNvPr>
                <p14:cNvContentPartPr/>
                <p14:nvPr/>
              </p14:nvContentPartPr>
              <p14:xfrm>
                <a:off x="3135850" y="5429113"/>
                <a:ext cx="249120" cy="153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6D2D4B1-DDB3-9B94-C84A-963AA3A4DC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127210" y="5420473"/>
                  <a:ext cx="26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6072175-CF10-D58A-608C-9DF13AB858EE}"/>
                    </a:ext>
                  </a:extLst>
                </p14:cNvPr>
                <p14:cNvContentPartPr/>
                <p14:nvPr/>
              </p14:nvContentPartPr>
              <p14:xfrm>
                <a:off x="3390730" y="5308873"/>
                <a:ext cx="161640" cy="110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6072175-CF10-D58A-608C-9DF13AB858E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382090" y="5299873"/>
                  <a:ext cx="17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18B1551-B157-FD0C-8DCC-99A999C3E0FC}"/>
                    </a:ext>
                  </a:extLst>
                </p14:cNvPr>
                <p14:cNvContentPartPr/>
                <p14:nvPr/>
              </p14:nvContentPartPr>
              <p14:xfrm>
                <a:off x="3584050" y="5505073"/>
                <a:ext cx="135000" cy="26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18B1551-B157-FD0C-8DCC-99A999C3E0F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75050" y="5496073"/>
                  <a:ext cx="152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B40B288-91E3-DDAA-3964-BA9D4ACB01BB}"/>
                    </a:ext>
                  </a:extLst>
                </p14:cNvPr>
                <p14:cNvContentPartPr/>
                <p14:nvPr/>
              </p14:nvContentPartPr>
              <p14:xfrm>
                <a:off x="3844330" y="5384113"/>
                <a:ext cx="290520" cy="170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B40B288-91E3-DDAA-3964-BA9D4ACB01B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835330" y="5375113"/>
                  <a:ext cx="308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06D5DDD-DF88-E33A-E232-D180225D9C68}"/>
                    </a:ext>
                  </a:extLst>
                </p14:cNvPr>
                <p14:cNvContentPartPr/>
                <p14:nvPr/>
              </p14:nvContentPartPr>
              <p14:xfrm>
                <a:off x="4188490" y="5427673"/>
                <a:ext cx="102960" cy="226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06D5DDD-DF88-E33A-E232-D180225D9C6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179850" y="5419033"/>
                  <a:ext cx="120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25924BE-140F-7F1D-6BA8-61C6038204F7}"/>
                    </a:ext>
                  </a:extLst>
                </p14:cNvPr>
                <p14:cNvContentPartPr/>
                <p14:nvPr/>
              </p14:nvContentPartPr>
              <p14:xfrm>
                <a:off x="4250410" y="5251993"/>
                <a:ext cx="127440" cy="98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25924BE-140F-7F1D-6BA8-61C6038204F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241410" y="5242993"/>
                  <a:ext cx="14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9834424-A665-8961-3048-178DD4E3AF6F}"/>
                    </a:ext>
                  </a:extLst>
                </p14:cNvPr>
                <p14:cNvContentPartPr/>
                <p14:nvPr/>
              </p14:nvContentPartPr>
              <p14:xfrm>
                <a:off x="3061330" y="5635033"/>
                <a:ext cx="1366920" cy="55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9834424-A665-8961-3048-178DD4E3AF6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052690" y="5626393"/>
                  <a:ext cx="1384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4F592D2-BB47-E348-1DA5-564EFEA76A55}"/>
                    </a:ext>
                  </a:extLst>
                </p14:cNvPr>
                <p14:cNvContentPartPr/>
                <p14:nvPr/>
              </p14:nvContentPartPr>
              <p14:xfrm>
                <a:off x="3301090" y="5840593"/>
                <a:ext cx="237240" cy="128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4F592D2-BB47-E348-1DA5-564EFEA76A5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292450" y="5831593"/>
                  <a:ext cx="254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2CC8919-69C3-AF5C-56B3-C71D7BA2BE5E}"/>
                    </a:ext>
                  </a:extLst>
                </p14:cNvPr>
                <p14:cNvContentPartPr/>
                <p14:nvPr/>
              </p14:nvContentPartPr>
              <p14:xfrm>
                <a:off x="3570370" y="5738713"/>
                <a:ext cx="159120" cy="108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2CC8919-69C3-AF5C-56B3-C71D7BA2BE5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61370" y="5730073"/>
                  <a:ext cx="176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3E43700-465E-E2B1-758B-9F59ADD9DF18}"/>
                    </a:ext>
                  </a:extLst>
                </p14:cNvPr>
                <p14:cNvContentPartPr/>
                <p14:nvPr/>
              </p14:nvContentPartPr>
              <p14:xfrm>
                <a:off x="3760810" y="5898553"/>
                <a:ext cx="123480" cy="1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3E43700-465E-E2B1-758B-9F59ADD9DF1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751810" y="5889553"/>
                  <a:ext cx="141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376CD2B-12D6-F0EE-E6AF-EF3C309367CF}"/>
                    </a:ext>
                  </a:extLst>
                </p14:cNvPr>
                <p14:cNvContentPartPr/>
                <p14:nvPr/>
              </p14:nvContentPartPr>
              <p14:xfrm>
                <a:off x="3963490" y="5767873"/>
                <a:ext cx="250200" cy="148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376CD2B-12D6-F0EE-E6AF-EF3C309367C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54850" y="5758873"/>
                  <a:ext cx="267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4E3CEE6-1A8C-036C-0666-4090685D06A3}"/>
                    </a:ext>
                  </a:extLst>
                </p14:cNvPr>
                <p14:cNvContentPartPr/>
                <p14:nvPr/>
              </p14:nvContentPartPr>
              <p14:xfrm>
                <a:off x="4272010" y="5918353"/>
                <a:ext cx="96480" cy="170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4E3CEE6-1A8C-036C-0666-4090685D06A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263370" y="5909353"/>
                  <a:ext cx="114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9B6FC1E-E139-5ED7-A4F3-795C0B4A72C9}"/>
                    </a:ext>
                  </a:extLst>
                </p14:cNvPr>
                <p14:cNvContentPartPr/>
                <p14:nvPr/>
              </p14:nvContentPartPr>
              <p14:xfrm>
                <a:off x="4326010" y="5768953"/>
                <a:ext cx="169920" cy="117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9B6FC1E-E139-5ED7-A4F3-795C0B4A72C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17010" y="5759953"/>
                  <a:ext cx="187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7EF8EE3-613F-97E0-F841-259169519EBB}"/>
                    </a:ext>
                  </a:extLst>
                </p14:cNvPr>
                <p14:cNvContentPartPr/>
                <p14:nvPr/>
              </p14:nvContentPartPr>
              <p14:xfrm>
                <a:off x="419290" y="5413993"/>
                <a:ext cx="180720" cy="165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7EF8EE3-613F-97E0-F841-259169519EB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0650" y="5405353"/>
                  <a:ext cx="198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D876EF4-F3D9-73F1-DC95-5FAACB93E5A3}"/>
                    </a:ext>
                  </a:extLst>
                </p14:cNvPr>
                <p14:cNvContentPartPr/>
                <p14:nvPr/>
              </p14:nvContentPartPr>
              <p14:xfrm>
                <a:off x="519730" y="5275393"/>
                <a:ext cx="179280" cy="113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D876EF4-F3D9-73F1-DC95-5FAACB93E5A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11090" y="5266753"/>
                  <a:ext cx="196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2784BE-3A6F-154D-2A72-B18DDC41F026}"/>
                    </a:ext>
                  </a:extLst>
                </p14:cNvPr>
                <p14:cNvContentPartPr/>
                <p14:nvPr/>
              </p14:nvContentPartPr>
              <p14:xfrm>
                <a:off x="298330" y="5644033"/>
                <a:ext cx="514080" cy="51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2784BE-3A6F-154D-2A72-B18DDC41F02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89690" y="5635033"/>
                  <a:ext cx="531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7F854C1-F001-BB42-64F9-642B7B35A01F}"/>
                    </a:ext>
                  </a:extLst>
                </p14:cNvPr>
                <p14:cNvContentPartPr/>
                <p14:nvPr/>
              </p14:nvContentPartPr>
              <p14:xfrm>
                <a:off x="290050" y="5755273"/>
                <a:ext cx="339840" cy="187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7F854C1-F001-BB42-64F9-642B7B35A01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81410" y="5746633"/>
                  <a:ext cx="357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6705006-B7AB-B81C-84A8-05C10C2D844C}"/>
                    </a:ext>
                  </a:extLst>
                </p14:cNvPr>
                <p14:cNvContentPartPr/>
                <p14:nvPr/>
              </p14:nvContentPartPr>
              <p14:xfrm>
                <a:off x="581290" y="5979913"/>
                <a:ext cx="131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6705006-B7AB-B81C-84A8-05C10C2D844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72290" y="5971273"/>
                  <a:ext cx="149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3D5574E-3E9A-FA5A-29F5-7BDC7C2ECD5C}"/>
                    </a:ext>
                  </a:extLst>
                </p14:cNvPr>
                <p14:cNvContentPartPr/>
                <p14:nvPr/>
              </p14:nvContentPartPr>
              <p14:xfrm>
                <a:off x="627370" y="5929873"/>
                <a:ext cx="66960" cy="205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3D5574E-3E9A-FA5A-29F5-7BDC7C2ECD5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18370" y="5920873"/>
                  <a:ext cx="8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C72EF48-26CF-6B69-55B6-E633B9B48E17}"/>
                    </a:ext>
                  </a:extLst>
                </p14:cNvPr>
                <p14:cNvContentPartPr/>
                <p14:nvPr/>
              </p14:nvContentPartPr>
              <p14:xfrm>
                <a:off x="160090" y="5182513"/>
                <a:ext cx="56160" cy="1165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C72EF48-26CF-6B69-55B6-E633B9B48E1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51090" y="5173513"/>
                  <a:ext cx="73800" cy="11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E3DA614-E7CE-D3E3-E900-3501EACA0436}"/>
                    </a:ext>
                  </a:extLst>
                </p14:cNvPr>
                <p14:cNvContentPartPr/>
                <p14:nvPr/>
              </p14:nvContentPartPr>
              <p14:xfrm>
                <a:off x="214450" y="5097553"/>
                <a:ext cx="4340880" cy="1125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E3DA614-E7CE-D3E3-E900-3501EACA043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05810" y="5088553"/>
                  <a:ext cx="435852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50A9976-4686-0F35-CEF2-7ACF6C038FE5}"/>
                    </a:ext>
                  </a:extLst>
                </p14:cNvPr>
                <p14:cNvContentPartPr/>
                <p14:nvPr/>
              </p14:nvContentPartPr>
              <p14:xfrm>
                <a:off x="207610" y="6188353"/>
                <a:ext cx="4349160" cy="151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50A9976-4686-0F35-CEF2-7ACF6C038F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98970" y="6179713"/>
                  <a:ext cx="43668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C057563A-A307-46D5-279F-CC112115F695}"/>
              </a:ext>
            </a:extLst>
          </p:cNvPr>
          <p:cNvGrpSpPr/>
          <p:nvPr/>
        </p:nvGrpSpPr>
        <p:grpSpPr>
          <a:xfrm>
            <a:off x="5615170" y="5344513"/>
            <a:ext cx="996480" cy="874800"/>
            <a:chOff x="5615170" y="5344513"/>
            <a:chExt cx="996480" cy="8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CA840F6-4D29-6EFB-2CAE-AD4DEFC35A20}"/>
                    </a:ext>
                  </a:extLst>
                </p14:cNvPr>
                <p14:cNvContentPartPr/>
                <p14:nvPr/>
              </p14:nvContentPartPr>
              <p14:xfrm>
                <a:off x="5835130" y="5344513"/>
                <a:ext cx="14760" cy="182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CA840F6-4D29-6EFB-2CAE-AD4DEFC35A2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26490" y="5335873"/>
                  <a:ext cx="32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0069AF1-4ED1-D835-F3D2-781116B08BB1}"/>
                    </a:ext>
                  </a:extLst>
                </p14:cNvPr>
                <p14:cNvContentPartPr/>
                <p14:nvPr/>
              </p14:nvContentPartPr>
              <p14:xfrm>
                <a:off x="5615170" y="5609113"/>
                <a:ext cx="378000" cy="73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0069AF1-4ED1-D835-F3D2-781116B08BB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06530" y="5600473"/>
                  <a:ext cx="395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024694E-A36D-656E-EE39-825089CCCACF}"/>
                    </a:ext>
                  </a:extLst>
                </p14:cNvPr>
                <p14:cNvContentPartPr/>
                <p14:nvPr/>
              </p14:nvContentPartPr>
              <p14:xfrm>
                <a:off x="5643610" y="5783713"/>
                <a:ext cx="366120" cy="210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024694E-A36D-656E-EE39-825089CCCAC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34610" y="5775073"/>
                  <a:ext cx="383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08C103-4420-10A5-8D3A-970FEAB36992}"/>
                    </a:ext>
                  </a:extLst>
                </p14:cNvPr>
                <p14:cNvContentPartPr/>
                <p14:nvPr/>
              </p14:nvContentPartPr>
              <p14:xfrm>
                <a:off x="5976250" y="6025993"/>
                <a:ext cx="147960" cy="111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08C103-4420-10A5-8D3A-970FEAB3699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67250" y="6017353"/>
                  <a:ext cx="16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305CAA6-5DB1-4632-40A8-678B14DD802A}"/>
                    </a:ext>
                  </a:extLst>
                </p14:cNvPr>
                <p14:cNvContentPartPr/>
                <p14:nvPr/>
              </p14:nvContentPartPr>
              <p14:xfrm>
                <a:off x="6019810" y="5979913"/>
                <a:ext cx="81000" cy="239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305CAA6-5DB1-4632-40A8-678B14DD802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011170" y="5971273"/>
                  <a:ext cx="98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B431D67-B0F9-35D3-8174-70F73544D000}"/>
                    </a:ext>
                  </a:extLst>
                </p14:cNvPr>
                <p14:cNvContentPartPr/>
                <p14:nvPr/>
              </p14:nvContentPartPr>
              <p14:xfrm>
                <a:off x="6129610" y="5743393"/>
                <a:ext cx="120240" cy="119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B431D67-B0F9-35D3-8174-70F73544D00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120970" y="5734393"/>
                  <a:ext cx="13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7D69F15-E164-E69E-4278-B7F041DE571E}"/>
                    </a:ext>
                  </a:extLst>
                </p14:cNvPr>
                <p14:cNvContentPartPr/>
                <p14:nvPr/>
              </p14:nvContentPartPr>
              <p14:xfrm>
                <a:off x="6387730" y="5601913"/>
                <a:ext cx="223920" cy="7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7D69F15-E164-E69E-4278-B7F041DE571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379090" y="5592913"/>
                  <a:ext cx="24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A935DCD-445E-1FCA-09EC-C8F924254793}"/>
                    </a:ext>
                  </a:extLst>
                </p14:cNvPr>
                <p14:cNvContentPartPr/>
                <p14:nvPr/>
              </p14:nvContentPartPr>
              <p14:xfrm>
                <a:off x="6421210" y="5698753"/>
                <a:ext cx="175320" cy="19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A935DCD-445E-1FCA-09EC-C8F92425479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12570" y="5689753"/>
                  <a:ext cx="192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F0D9ABE3-D6C6-F349-BA9F-4656FB73374E}"/>
              </a:ext>
            </a:extLst>
          </p:cNvPr>
          <p:cNvGrpSpPr/>
          <p:nvPr/>
        </p:nvGrpSpPr>
        <p:grpSpPr>
          <a:xfrm>
            <a:off x="6922690" y="5210233"/>
            <a:ext cx="258480" cy="343080"/>
            <a:chOff x="6922690" y="5210233"/>
            <a:chExt cx="2584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13AA40E-8D1F-DB6F-8D2F-198179B5B09E}"/>
                    </a:ext>
                  </a:extLst>
                </p14:cNvPr>
                <p14:cNvContentPartPr/>
                <p14:nvPr/>
              </p14:nvContentPartPr>
              <p14:xfrm>
                <a:off x="6922690" y="5298793"/>
                <a:ext cx="175320" cy="254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13AA40E-8D1F-DB6F-8D2F-198179B5B09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914050" y="5289793"/>
                  <a:ext cx="192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D8AF434-8768-FC68-0501-10B4B421960C}"/>
                    </a:ext>
                  </a:extLst>
                </p14:cNvPr>
                <p14:cNvContentPartPr/>
                <p14:nvPr/>
              </p14:nvContentPartPr>
              <p14:xfrm>
                <a:off x="7093690" y="5210233"/>
                <a:ext cx="87480" cy="143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D8AF434-8768-FC68-0501-10B4B421960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85050" y="5201593"/>
                  <a:ext cx="10512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9BA34A0C-CC6E-F1B7-AC63-25AC0F97EEC2}"/>
                  </a:ext>
                </a:extLst>
              </p14:cNvPr>
              <p14:cNvContentPartPr/>
              <p14:nvPr/>
            </p14:nvContentPartPr>
            <p14:xfrm>
              <a:off x="6814690" y="5651593"/>
              <a:ext cx="372240" cy="126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9BA34A0C-CC6E-F1B7-AC63-25AC0F97EEC2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805690" y="5642593"/>
                <a:ext cx="3898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3EE3C87-8C55-FCF1-AEE1-FF5730C7DF61}"/>
              </a:ext>
            </a:extLst>
          </p:cNvPr>
          <p:cNvGrpSpPr/>
          <p:nvPr/>
        </p:nvGrpSpPr>
        <p:grpSpPr>
          <a:xfrm>
            <a:off x="6848890" y="5763913"/>
            <a:ext cx="491040" cy="229680"/>
            <a:chOff x="6848890" y="5763913"/>
            <a:chExt cx="49104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1B98E30-D2A6-27F6-CAA8-13FE042890DA}"/>
                    </a:ext>
                  </a:extLst>
                </p14:cNvPr>
                <p14:cNvContentPartPr/>
                <p14:nvPr/>
              </p14:nvContentPartPr>
              <p14:xfrm>
                <a:off x="6848890" y="5844913"/>
                <a:ext cx="267840" cy="148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1B98E30-D2A6-27F6-CAA8-13FE042890D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840250" y="5836273"/>
                  <a:ext cx="28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76BB28F-482A-B180-7F4A-7F6F8374BC78}"/>
                    </a:ext>
                  </a:extLst>
                </p14:cNvPr>
                <p14:cNvContentPartPr/>
                <p14:nvPr/>
              </p14:nvContentPartPr>
              <p14:xfrm>
                <a:off x="7182610" y="5763913"/>
                <a:ext cx="157320" cy="100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76BB28F-482A-B180-7F4A-7F6F8374BC7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73610" y="5754913"/>
                  <a:ext cx="17496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7A9D52CA-726F-F8D2-351F-6094833876B4}"/>
                  </a:ext>
                </a:extLst>
              </p14:cNvPr>
              <p14:cNvContentPartPr/>
              <p14:nvPr/>
            </p14:nvContentPartPr>
            <p14:xfrm>
              <a:off x="3361930" y="1256713"/>
              <a:ext cx="19440" cy="18252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7A9D52CA-726F-F8D2-351F-6094833876B4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352930" y="1247713"/>
                <a:ext cx="37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B083696E-293F-23B8-6146-1E8EE59E9DFD}"/>
                  </a:ext>
                </a:extLst>
              </p14:cNvPr>
              <p14:cNvContentPartPr/>
              <p14:nvPr/>
            </p14:nvContentPartPr>
            <p14:xfrm>
              <a:off x="4569730" y="2612113"/>
              <a:ext cx="29520" cy="2264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B083696E-293F-23B8-6146-1E8EE59E9DFD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560730" y="2603113"/>
                <a:ext cx="47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A12B6E3B-8C3F-4ADC-B121-F753F8E26F9D}"/>
                  </a:ext>
                </a:extLst>
              </p14:cNvPr>
              <p14:cNvContentPartPr/>
              <p14:nvPr/>
            </p14:nvContentPartPr>
            <p14:xfrm>
              <a:off x="9530890" y="4755913"/>
              <a:ext cx="146160" cy="1375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A12B6E3B-8C3F-4ADC-B121-F753F8E26F9D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9521890" y="4747273"/>
                <a:ext cx="163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91702B46-2C0E-14A9-21DA-C9310BC4EE13}"/>
                  </a:ext>
                </a:extLst>
              </p14:cNvPr>
              <p14:cNvContentPartPr/>
              <p14:nvPr/>
            </p14:nvContentPartPr>
            <p14:xfrm>
              <a:off x="9701890" y="4790113"/>
              <a:ext cx="106560" cy="921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91702B46-2C0E-14A9-21DA-C9310BC4EE1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693250" y="4781473"/>
                <a:ext cx="124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88ADCA5A-2EA5-ACD5-E75B-936810F488F0}"/>
                  </a:ext>
                </a:extLst>
              </p14:cNvPr>
              <p14:cNvContentPartPr/>
              <p14:nvPr/>
            </p14:nvContentPartPr>
            <p14:xfrm>
              <a:off x="10030210" y="4726033"/>
              <a:ext cx="779400" cy="1634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88ADCA5A-2EA5-ACD5-E75B-936810F488F0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021210" y="4717033"/>
                <a:ext cx="79704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16DAEB78-D6C9-FD66-A8FA-72BC30590D56}"/>
              </a:ext>
            </a:extLst>
          </p:cNvPr>
          <p:cNvGrpSpPr/>
          <p:nvPr/>
        </p:nvGrpSpPr>
        <p:grpSpPr>
          <a:xfrm>
            <a:off x="7781650" y="4642873"/>
            <a:ext cx="1500480" cy="833760"/>
            <a:chOff x="7781650" y="4642873"/>
            <a:chExt cx="150048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3D666EF-5A7D-08B6-2E13-82B3E5B7845C}"/>
                    </a:ext>
                  </a:extLst>
                </p14:cNvPr>
                <p14:cNvContentPartPr/>
                <p14:nvPr/>
              </p14:nvContentPartPr>
              <p14:xfrm>
                <a:off x="7781650" y="4656193"/>
                <a:ext cx="1094760" cy="380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3D666EF-5A7D-08B6-2E13-82B3E5B7845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772650" y="4647553"/>
                  <a:ext cx="11124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C668E43-9115-054B-1EA4-3BA6C9A65066}"/>
                    </a:ext>
                  </a:extLst>
                </p14:cNvPr>
                <p14:cNvContentPartPr/>
                <p14:nvPr/>
              </p14:nvContentPartPr>
              <p14:xfrm>
                <a:off x="8609290" y="4687873"/>
                <a:ext cx="360" cy="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C668E43-9115-054B-1EA4-3BA6C9A650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00650" y="46792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82CBCD1-5280-E65C-96B4-E9F0ED53FE66}"/>
                    </a:ext>
                  </a:extLst>
                </p14:cNvPr>
                <p14:cNvContentPartPr/>
                <p14:nvPr/>
              </p14:nvContentPartPr>
              <p14:xfrm>
                <a:off x="8022130" y="4726393"/>
                <a:ext cx="20880" cy="1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82CBCD1-5280-E65C-96B4-E9F0ED53FE6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013130" y="4717753"/>
                  <a:ext cx="38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6C5E3EC-D0AC-6EF2-B116-007CD26804DE}"/>
                    </a:ext>
                  </a:extLst>
                </p14:cNvPr>
                <p14:cNvContentPartPr/>
                <p14:nvPr/>
              </p14:nvContentPartPr>
              <p14:xfrm>
                <a:off x="8981530" y="4642873"/>
                <a:ext cx="300600" cy="385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6C5E3EC-D0AC-6EF2-B116-007CD26804D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972890" y="4633873"/>
                  <a:ext cx="318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22AFFBA-AD7F-A9AF-5189-E409DCDDA507}"/>
                    </a:ext>
                  </a:extLst>
                </p14:cNvPr>
                <p14:cNvContentPartPr/>
                <p14:nvPr/>
              </p14:nvContentPartPr>
              <p14:xfrm>
                <a:off x="7969930" y="5247673"/>
                <a:ext cx="209520" cy="228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22AFFBA-AD7F-A9AF-5189-E409DCDDA50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960930" y="5239033"/>
                  <a:ext cx="227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187E8CD-7E10-9078-09F4-B0B630A6A8BF}"/>
                    </a:ext>
                  </a:extLst>
                </p14:cNvPr>
                <p14:cNvContentPartPr/>
                <p14:nvPr/>
              </p14:nvContentPartPr>
              <p14:xfrm>
                <a:off x="7942570" y="5168113"/>
                <a:ext cx="218880" cy="58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187E8CD-7E10-9078-09F4-B0B630A6A8B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933930" y="5159113"/>
                  <a:ext cx="236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BF3FECC-327F-A93A-F9B3-99CAAE78A305}"/>
                    </a:ext>
                  </a:extLst>
                </p14:cNvPr>
                <p14:cNvContentPartPr/>
                <p14:nvPr/>
              </p14:nvContentPartPr>
              <p14:xfrm>
                <a:off x="8358370" y="5191873"/>
                <a:ext cx="216360" cy="234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BF3FECC-327F-A93A-F9B3-99CAAE78A30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349370" y="5183233"/>
                  <a:ext cx="234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F05A005-7FF2-B58E-3643-45AB5750307B}"/>
                    </a:ext>
                  </a:extLst>
                </p14:cNvPr>
                <p14:cNvContentPartPr/>
                <p14:nvPr/>
              </p14:nvContentPartPr>
              <p14:xfrm>
                <a:off x="8756890" y="5175313"/>
                <a:ext cx="150120" cy="238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F05A005-7FF2-B58E-3643-45AB5750307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748250" y="5166673"/>
                  <a:ext cx="167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272E4F2-6AEF-C5B2-B2C1-76868F9AB75D}"/>
                    </a:ext>
                  </a:extLst>
                </p14:cNvPr>
                <p14:cNvContentPartPr/>
                <p14:nvPr/>
              </p14:nvContentPartPr>
              <p14:xfrm>
                <a:off x="8964610" y="5372233"/>
                <a:ext cx="88560" cy="83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272E4F2-6AEF-C5B2-B2C1-76868F9AB75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955610" y="5363233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EBE4C77-E604-1FC9-D88C-A027A6F4E521}"/>
                    </a:ext>
                  </a:extLst>
                </p14:cNvPr>
                <p14:cNvContentPartPr/>
                <p14:nvPr/>
              </p14:nvContentPartPr>
              <p14:xfrm>
                <a:off x="8696050" y="5100433"/>
                <a:ext cx="176040" cy="30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EBE4C77-E604-1FC9-D88C-A027A6F4E52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687050" y="5091793"/>
                  <a:ext cx="1936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8A8DB143-36DE-7C81-B9FD-6F4161465AF1}"/>
                  </a:ext>
                </a:extLst>
              </p14:cNvPr>
              <p14:cNvContentPartPr/>
              <p14:nvPr/>
            </p14:nvContentPartPr>
            <p14:xfrm>
              <a:off x="9373930" y="5170993"/>
              <a:ext cx="535320" cy="2847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8A8DB143-36DE-7C81-B9FD-6F4161465AF1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9365290" y="5161993"/>
                <a:ext cx="55296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9625769-F106-DCD5-D781-0D850D063581}"/>
              </a:ext>
            </a:extLst>
          </p:cNvPr>
          <p:cNvGrpSpPr/>
          <p:nvPr/>
        </p:nvGrpSpPr>
        <p:grpSpPr>
          <a:xfrm>
            <a:off x="10216330" y="5154073"/>
            <a:ext cx="258120" cy="358920"/>
            <a:chOff x="10216330" y="5154073"/>
            <a:chExt cx="2581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E2D438E-4003-FE39-81C4-499D4C144B7D}"/>
                    </a:ext>
                  </a:extLst>
                </p14:cNvPr>
                <p14:cNvContentPartPr/>
                <p14:nvPr/>
              </p14:nvContentPartPr>
              <p14:xfrm>
                <a:off x="10225330" y="5225713"/>
                <a:ext cx="165240" cy="196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E2D438E-4003-FE39-81C4-499D4C144B7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216330" y="5217073"/>
                  <a:ext cx="182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0312251-6124-F340-18A7-66F4938E214D}"/>
                    </a:ext>
                  </a:extLst>
                </p14:cNvPr>
                <p14:cNvContentPartPr/>
                <p14:nvPr/>
              </p14:nvContentPartPr>
              <p14:xfrm>
                <a:off x="10216330" y="5326513"/>
                <a:ext cx="165240" cy="6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0312251-6124-F340-18A7-66F4938E214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207690" y="5317873"/>
                  <a:ext cx="182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DC6B1AA-EAF7-7C5F-4E6E-64E8C23936E1}"/>
                    </a:ext>
                  </a:extLst>
                </p14:cNvPr>
                <p14:cNvContentPartPr/>
                <p14:nvPr/>
              </p14:nvContentPartPr>
              <p14:xfrm>
                <a:off x="10224610" y="5217433"/>
                <a:ext cx="196560" cy="18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DC6B1AA-EAF7-7C5F-4E6E-64E8C23936E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215970" y="5208793"/>
                  <a:ext cx="214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BF4A728-5774-FE6E-4726-B0235629B0D3}"/>
                    </a:ext>
                  </a:extLst>
                </p14:cNvPr>
                <p14:cNvContentPartPr/>
                <p14:nvPr/>
              </p14:nvContentPartPr>
              <p14:xfrm>
                <a:off x="10456810" y="5440273"/>
                <a:ext cx="17640" cy="72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BF4A728-5774-FE6E-4726-B0235629B0D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448170" y="5431273"/>
                  <a:ext cx="35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AC407ED-9989-3D9D-3B91-80529DE35BCE}"/>
                    </a:ext>
                  </a:extLst>
                </p14:cNvPr>
                <p14:cNvContentPartPr/>
                <p14:nvPr/>
              </p14:nvContentPartPr>
              <p14:xfrm>
                <a:off x="10260250" y="5154073"/>
                <a:ext cx="123840" cy="17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AC407ED-9989-3D9D-3B91-80529DE35BC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251610" y="5145433"/>
                  <a:ext cx="141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0A3A1E6-2A52-28F5-3D30-5EF13A1E8933}"/>
              </a:ext>
            </a:extLst>
          </p:cNvPr>
          <p:cNvGrpSpPr/>
          <p:nvPr/>
        </p:nvGrpSpPr>
        <p:grpSpPr>
          <a:xfrm>
            <a:off x="10748050" y="5130313"/>
            <a:ext cx="656280" cy="385560"/>
            <a:chOff x="10748050" y="5130313"/>
            <a:chExt cx="6562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3B1AA15-A660-9160-182A-530081093574}"/>
                    </a:ext>
                  </a:extLst>
                </p14:cNvPr>
                <p14:cNvContentPartPr/>
                <p14:nvPr/>
              </p14:nvContentPartPr>
              <p14:xfrm>
                <a:off x="10748050" y="5200153"/>
                <a:ext cx="160560" cy="226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3B1AA15-A660-9160-182A-53008109357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739050" y="5191513"/>
                  <a:ext cx="178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B9750C5-1361-F5CF-9DCC-35D1A4413411}"/>
                    </a:ext>
                  </a:extLst>
                </p14:cNvPr>
                <p14:cNvContentPartPr/>
                <p14:nvPr/>
              </p14:nvContentPartPr>
              <p14:xfrm>
                <a:off x="11105530" y="5209513"/>
                <a:ext cx="167400" cy="2372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B9750C5-1361-F5CF-9DCC-35D1A441341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096530" y="5200873"/>
                  <a:ext cx="185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F72B96A-523B-587E-DFF9-5830822C65B5}"/>
                    </a:ext>
                  </a:extLst>
                </p14:cNvPr>
                <p14:cNvContentPartPr/>
                <p14:nvPr/>
              </p14:nvContentPartPr>
              <p14:xfrm>
                <a:off x="11290570" y="5413993"/>
                <a:ext cx="113760" cy="101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F72B96A-523B-587E-DFF9-5830822C65B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281930" y="5405353"/>
                  <a:ext cx="131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1F972F4-D561-27D2-625C-A6685EDEBF45}"/>
                    </a:ext>
                  </a:extLst>
                </p14:cNvPr>
                <p14:cNvContentPartPr/>
                <p14:nvPr/>
              </p14:nvContentPartPr>
              <p14:xfrm>
                <a:off x="11063410" y="5130313"/>
                <a:ext cx="240480" cy="64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1F972F4-D561-27D2-625C-A6685EDEBF4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054770" y="5121313"/>
                  <a:ext cx="25812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EF42357F-2F8F-2DB5-5F55-C948ECED6871}"/>
                  </a:ext>
                </a:extLst>
              </p14:cNvPr>
              <p14:cNvContentPartPr/>
              <p14:nvPr/>
            </p14:nvContentPartPr>
            <p14:xfrm>
              <a:off x="8024290" y="5653033"/>
              <a:ext cx="903960" cy="45144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EF42357F-2F8F-2DB5-5F55-C948ECED6871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015650" y="5644033"/>
                <a:ext cx="9216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05942178-ECC6-E9F3-BB13-54C6FD1EF24E}"/>
                  </a:ext>
                </a:extLst>
              </p14:cNvPr>
              <p14:cNvContentPartPr/>
              <p14:nvPr/>
            </p14:nvContentPartPr>
            <p14:xfrm>
              <a:off x="8511010" y="5775793"/>
              <a:ext cx="248040" cy="1188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05942178-ECC6-E9F3-BB13-54C6FD1EF24E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502010" y="5767153"/>
                <a:ext cx="265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98FE3AB-80DC-FC0F-EE1D-F867A3AC0055}"/>
                  </a:ext>
                </a:extLst>
              </p14:cNvPr>
              <p14:cNvContentPartPr/>
              <p14:nvPr/>
            </p14:nvContentPartPr>
            <p14:xfrm>
              <a:off x="9082330" y="5640433"/>
              <a:ext cx="1568160" cy="30636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98FE3AB-80DC-FC0F-EE1D-F867A3AC0055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073690" y="5631793"/>
                <a:ext cx="1585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815611A5-CF52-7D5F-2409-8107A419DBD1}"/>
                  </a:ext>
                </a:extLst>
              </p14:cNvPr>
              <p14:cNvContentPartPr/>
              <p14:nvPr/>
            </p14:nvContentPartPr>
            <p14:xfrm>
              <a:off x="9059650" y="5727553"/>
              <a:ext cx="409680" cy="1404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815611A5-CF52-7D5F-2409-8107A419DBD1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051010" y="5718913"/>
                <a:ext cx="42732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E6B30704-422D-9292-0504-5423FEC00241}"/>
              </a:ext>
            </a:extLst>
          </p:cNvPr>
          <p:cNvGrpSpPr/>
          <p:nvPr/>
        </p:nvGrpSpPr>
        <p:grpSpPr>
          <a:xfrm>
            <a:off x="7964890" y="5908633"/>
            <a:ext cx="3359520" cy="714960"/>
            <a:chOff x="7964890" y="5908633"/>
            <a:chExt cx="335952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A1A812E-3CD8-A982-36CA-26F992C291AD}"/>
                    </a:ext>
                  </a:extLst>
                </p14:cNvPr>
                <p14:cNvContentPartPr/>
                <p14:nvPr/>
              </p14:nvContentPartPr>
              <p14:xfrm>
                <a:off x="7964890" y="6149473"/>
                <a:ext cx="1126440" cy="474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A1A812E-3CD8-A982-36CA-26F992C291A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956250" y="6140833"/>
                  <a:ext cx="11440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DD637F2-FA48-646A-F690-03FE51678050}"/>
                    </a:ext>
                  </a:extLst>
                </p14:cNvPr>
                <p14:cNvContentPartPr/>
                <p14:nvPr/>
              </p14:nvContentPartPr>
              <p14:xfrm>
                <a:off x="8559250" y="6198793"/>
                <a:ext cx="391680" cy="70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DD637F2-FA48-646A-F690-03FE5167805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550250" y="6189793"/>
                  <a:ext cx="409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5FF8490-2EBB-0355-0D62-D99311CF019C}"/>
                    </a:ext>
                  </a:extLst>
                </p14:cNvPr>
                <p14:cNvContentPartPr/>
                <p14:nvPr/>
              </p14:nvContentPartPr>
              <p14:xfrm>
                <a:off x="9276370" y="6014833"/>
                <a:ext cx="2048040" cy="542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5FF8490-2EBB-0355-0D62-D99311CF019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267370" y="6006193"/>
                  <a:ext cx="20656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DEBF8C3-6BF7-03B2-741A-7CDD03DE807D}"/>
                    </a:ext>
                  </a:extLst>
                </p14:cNvPr>
                <p14:cNvContentPartPr/>
                <p14:nvPr/>
              </p14:nvContentPartPr>
              <p14:xfrm>
                <a:off x="10801690" y="6163153"/>
                <a:ext cx="49320" cy="10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DEBF8C3-6BF7-03B2-741A-7CDD03DE807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792690" y="6154153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8B0514F-C12E-C19E-A856-BA63C0CDCDF2}"/>
                    </a:ext>
                  </a:extLst>
                </p14:cNvPr>
                <p14:cNvContentPartPr/>
                <p14:nvPr/>
              </p14:nvContentPartPr>
              <p14:xfrm>
                <a:off x="10102210" y="6122473"/>
                <a:ext cx="362520" cy="30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8B0514F-C12E-C19E-A856-BA63C0CDCDF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093570" y="6113473"/>
                  <a:ext cx="38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A9AB7C6-B510-748A-057D-AE9388D133D5}"/>
                    </a:ext>
                  </a:extLst>
                </p14:cNvPr>
                <p14:cNvContentPartPr/>
                <p14:nvPr/>
              </p14:nvContentPartPr>
              <p14:xfrm>
                <a:off x="9983770" y="6078913"/>
                <a:ext cx="33480" cy="34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A9AB7C6-B510-748A-057D-AE9388D133D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975130" y="6070273"/>
                  <a:ext cx="5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58DA925-8107-95D5-2045-6E4B4B5A92ED}"/>
                    </a:ext>
                  </a:extLst>
                </p14:cNvPr>
                <p14:cNvContentPartPr/>
                <p14:nvPr/>
              </p14:nvContentPartPr>
              <p14:xfrm>
                <a:off x="10649770" y="5908633"/>
                <a:ext cx="151920" cy="143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58DA925-8107-95D5-2045-6E4B4B5A92E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641130" y="5899633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686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96452-4576-E581-5411-6E3602A4FE74}"/>
              </a:ext>
            </a:extLst>
          </p:cNvPr>
          <p:cNvGrpSpPr/>
          <p:nvPr/>
        </p:nvGrpSpPr>
        <p:grpSpPr>
          <a:xfrm>
            <a:off x="454086" y="263685"/>
            <a:ext cx="2971440" cy="543600"/>
            <a:chOff x="454086" y="263685"/>
            <a:chExt cx="29714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32DD3E-3773-BFC3-0D13-1789EC3F104D}"/>
                    </a:ext>
                  </a:extLst>
                </p14:cNvPr>
                <p14:cNvContentPartPr/>
                <p14:nvPr/>
              </p14:nvContentPartPr>
              <p14:xfrm>
                <a:off x="536526" y="266205"/>
                <a:ext cx="24480" cy="29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32DD3E-3773-BFC3-0D13-1789EC3F10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7526" y="257205"/>
                  <a:ext cx="42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FBDB74-758F-DB51-FCB8-38A199070286}"/>
                    </a:ext>
                  </a:extLst>
                </p14:cNvPr>
                <p14:cNvContentPartPr/>
                <p14:nvPr/>
              </p14:nvContentPartPr>
              <p14:xfrm>
                <a:off x="454086" y="263685"/>
                <a:ext cx="208440" cy="18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FBDB74-758F-DB51-FCB8-38A1990702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5446" y="255045"/>
                  <a:ext cx="22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862BB26-F0E1-4A0E-1F18-8E6FDC975B13}"/>
                    </a:ext>
                  </a:extLst>
                </p14:cNvPr>
                <p14:cNvContentPartPr/>
                <p14:nvPr/>
              </p14:nvContentPartPr>
              <p14:xfrm>
                <a:off x="730926" y="485805"/>
                <a:ext cx="11160" cy="5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862BB26-F0E1-4A0E-1F18-8E6FDC975B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926" y="477165"/>
                  <a:ext cx="28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1587BF-CF43-53C7-7F43-4424FEE0EB82}"/>
                    </a:ext>
                  </a:extLst>
                </p14:cNvPr>
                <p14:cNvContentPartPr/>
                <p14:nvPr/>
              </p14:nvContentPartPr>
              <p14:xfrm>
                <a:off x="814446" y="319125"/>
                <a:ext cx="46080" cy="268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1587BF-CF43-53C7-7F43-4424FEE0EB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5446" y="310125"/>
                  <a:ext cx="63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DAB7AC-B5DE-73F7-2E81-DC16B515F21B}"/>
                    </a:ext>
                  </a:extLst>
                </p14:cNvPr>
                <p14:cNvContentPartPr/>
                <p14:nvPr/>
              </p14:nvContentPartPr>
              <p14:xfrm>
                <a:off x="924966" y="373485"/>
                <a:ext cx="134280" cy="23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DAB7AC-B5DE-73F7-2E81-DC16B515F2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5966" y="364485"/>
                  <a:ext cx="151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BDE025-5788-C836-858D-4392F2395767}"/>
                    </a:ext>
                  </a:extLst>
                </p14:cNvPr>
                <p14:cNvContentPartPr/>
                <p14:nvPr/>
              </p14:nvContentPartPr>
              <p14:xfrm>
                <a:off x="933246" y="343965"/>
                <a:ext cx="173160" cy="4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BDE025-5788-C836-858D-4392F23957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4606" y="334965"/>
                  <a:ext cx="190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3B30A3-F512-7600-E3DF-D693AC5B22E0}"/>
                    </a:ext>
                  </a:extLst>
                </p14:cNvPr>
                <p14:cNvContentPartPr/>
                <p14:nvPr/>
              </p14:nvContentPartPr>
              <p14:xfrm>
                <a:off x="1328886" y="311925"/>
                <a:ext cx="1245600" cy="495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3B30A3-F512-7600-E3DF-D693AC5B22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19886" y="303285"/>
                  <a:ext cx="12632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81C674-824E-6F92-FEA0-210A98400A29}"/>
                    </a:ext>
                  </a:extLst>
                </p14:cNvPr>
                <p14:cNvContentPartPr/>
                <p14:nvPr/>
              </p14:nvContentPartPr>
              <p14:xfrm>
                <a:off x="1783566" y="405885"/>
                <a:ext cx="319320" cy="9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81C674-824E-6F92-FEA0-210A98400A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926" y="396885"/>
                  <a:ext cx="33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E775BA-3954-60F8-4DB7-6508473AE6A2}"/>
                    </a:ext>
                  </a:extLst>
                </p14:cNvPr>
                <p14:cNvContentPartPr/>
                <p14:nvPr/>
              </p14:nvContentPartPr>
              <p14:xfrm>
                <a:off x="2832966" y="316965"/>
                <a:ext cx="592560" cy="27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E775BA-3954-60F8-4DB7-6508473AE6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3966" y="307965"/>
                  <a:ext cx="61020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15587ED-58BF-0671-E80E-297460B60BA8}"/>
                  </a:ext>
                </a:extLst>
              </p14:cNvPr>
              <p14:cNvContentPartPr/>
              <p14:nvPr/>
            </p14:nvContentPartPr>
            <p14:xfrm>
              <a:off x="3579246" y="419925"/>
              <a:ext cx="2116800" cy="19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15587ED-58BF-0671-E80E-297460B60B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70606" y="411285"/>
                <a:ext cx="213444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4A118DF-4DF2-361C-42EA-0A895B12367D}"/>
              </a:ext>
            </a:extLst>
          </p:cNvPr>
          <p:cNvGrpSpPr/>
          <p:nvPr/>
        </p:nvGrpSpPr>
        <p:grpSpPr>
          <a:xfrm>
            <a:off x="1591686" y="874245"/>
            <a:ext cx="196200" cy="549000"/>
            <a:chOff x="1591686" y="874245"/>
            <a:chExt cx="1962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2380A8-6A0F-01AE-F336-8639E4949C57}"/>
                    </a:ext>
                  </a:extLst>
                </p14:cNvPr>
                <p14:cNvContentPartPr/>
                <p14:nvPr/>
              </p14:nvContentPartPr>
              <p14:xfrm>
                <a:off x="1591686" y="897285"/>
                <a:ext cx="149760" cy="525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2380A8-6A0F-01AE-F336-8639E4949C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3046" y="888285"/>
                  <a:ext cx="1674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1C546D-84AE-CBAC-4246-8BDBC9898D59}"/>
                    </a:ext>
                  </a:extLst>
                </p14:cNvPr>
                <p14:cNvContentPartPr/>
                <p14:nvPr/>
              </p14:nvContentPartPr>
              <p14:xfrm>
                <a:off x="1607886" y="874245"/>
                <a:ext cx="18000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1C546D-84AE-CBAC-4246-8BDBC9898D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98886" y="865245"/>
                  <a:ext cx="1976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1DEFAF-FB86-6EFD-5AC2-0B7272DF9FEB}"/>
                  </a:ext>
                </a:extLst>
              </p14:cNvPr>
              <p14:cNvContentPartPr/>
              <p14:nvPr/>
            </p14:nvContentPartPr>
            <p14:xfrm>
              <a:off x="613206" y="1463205"/>
              <a:ext cx="858240" cy="416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1DEFAF-FB86-6EFD-5AC2-0B7272DF9F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4206" y="1454205"/>
                <a:ext cx="87588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336CDE6-B441-1315-10BE-E46AC7D8F83C}"/>
              </a:ext>
            </a:extLst>
          </p:cNvPr>
          <p:cNvGrpSpPr/>
          <p:nvPr/>
        </p:nvGrpSpPr>
        <p:grpSpPr>
          <a:xfrm>
            <a:off x="1666926" y="1435125"/>
            <a:ext cx="1350720" cy="570960"/>
            <a:chOff x="1666926" y="1435125"/>
            <a:chExt cx="135072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771252-7B05-7DE8-FC48-13BE9CDBAB49}"/>
                    </a:ext>
                  </a:extLst>
                </p14:cNvPr>
                <p14:cNvContentPartPr/>
                <p14:nvPr/>
              </p14:nvContentPartPr>
              <p14:xfrm>
                <a:off x="1666926" y="1435125"/>
                <a:ext cx="1350720" cy="57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771252-7B05-7DE8-FC48-13BE9CDBAB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57926" y="1426485"/>
                  <a:ext cx="13683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422A60-60CD-D61C-8E0B-357BEAC36393}"/>
                    </a:ext>
                  </a:extLst>
                </p14:cNvPr>
                <p14:cNvContentPartPr/>
                <p14:nvPr/>
              </p14:nvContentPartPr>
              <p14:xfrm>
                <a:off x="2742606" y="1594965"/>
                <a:ext cx="56880" cy="3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422A60-60CD-D61C-8E0B-357BEAC363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33966" y="1586325"/>
                  <a:ext cx="74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4024F3-2B65-7762-AB22-A335F9AEE854}"/>
                    </a:ext>
                  </a:extLst>
                </p14:cNvPr>
                <p14:cNvContentPartPr/>
                <p14:nvPr/>
              </p14:nvContentPartPr>
              <p14:xfrm>
                <a:off x="2508246" y="1525485"/>
                <a:ext cx="342000" cy="63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4024F3-2B65-7762-AB22-A335F9AEE8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99606" y="1516485"/>
                  <a:ext cx="3596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EFB38-3F48-2B86-602C-4336CBD041C9}"/>
              </a:ext>
            </a:extLst>
          </p:cNvPr>
          <p:cNvGrpSpPr/>
          <p:nvPr/>
        </p:nvGrpSpPr>
        <p:grpSpPr>
          <a:xfrm>
            <a:off x="525006" y="2050365"/>
            <a:ext cx="2431800" cy="456480"/>
            <a:chOff x="525006" y="2050365"/>
            <a:chExt cx="243180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1E5274-DFF5-88FB-3C2C-7CB0C17C260E}"/>
                    </a:ext>
                  </a:extLst>
                </p14:cNvPr>
                <p14:cNvContentPartPr/>
                <p14:nvPr/>
              </p14:nvContentPartPr>
              <p14:xfrm>
                <a:off x="525006" y="2050365"/>
                <a:ext cx="950400" cy="37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1E5274-DFF5-88FB-3C2C-7CB0C17C26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6006" y="2041725"/>
                  <a:ext cx="9680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5532DA-5A94-57C0-2F4C-9682D78B34CB}"/>
                    </a:ext>
                  </a:extLst>
                </p14:cNvPr>
                <p14:cNvContentPartPr/>
                <p14:nvPr/>
              </p14:nvContentPartPr>
              <p14:xfrm>
                <a:off x="1289646" y="2260245"/>
                <a:ext cx="254880" cy="246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5532DA-5A94-57C0-2F4C-9682D78B34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81006" y="2251605"/>
                  <a:ext cx="272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622FCB-A862-6585-9D66-B925289CE80F}"/>
                    </a:ext>
                  </a:extLst>
                </p14:cNvPr>
                <p14:cNvContentPartPr/>
                <p14:nvPr/>
              </p14:nvContentPartPr>
              <p14:xfrm>
                <a:off x="577926" y="2215965"/>
                <a:ext cx="33840" cy="1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622FCB-A862-6585-9D66-B925289CE8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8926" y="2207325"/>
                  <a:ext cx="5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365FF9-FD7E-9A65-7B38-4727267196F2}"/>
                    </a:ext>
                  </a:extLst>
                </p14:cNvPr>
                <p14:cNvContentPartPr/>
                <p14:nvPr/>
              </p14:nvContentPartPr>
              <p14:xfrm>
                <a:off x="1818486" y="2269965"/>
                <a:ext cx="136800" cy="18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365FF9-FD7E-9A65-7B38-4727267196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09486" y="2261325"/>
                  <a:ext cx="154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5D4A26-4E3C-EBE2-B295-890FF01825FE}"/>
                    </a:ext>
                  </a:extLst>
                </p14:cNvPr>
                <p14:cNvContentPartPr/>
                <p14:nvPr/>
              </p14:nvContentPartPr>
              <p14:xfrm>
                <a:off x="1807686" y="2129205"/>
                <a:ext cx="197640" cy="11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5D4A26-4E3C-EBE2-B295-890FF01825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98686" y="2120565"/>
                  <a:ext cx="21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67AE73-50A0-3076-049D-892702AA722C}"/>
                    </a:ext>
                  </a:extLst>
                </p14:cNvPr>
                <p14:cNvContentPartPr/>
                <p14:nvPr/>
              </p14:nvContentPartPr>
              <p14:xfrm>
                <a:off x="2109366" y="2269245"/>
                <a:ext cx="406800" cy="19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67AE73-50A0-3076-049D-892702AA72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0366" y="2260245"/>
                  <a:ext cx="424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8B4E21-A74F-DDEA-F2B2-E808B8A7E43C}"/>
                    </a:ext>
                  </a:extLst>
                </p14:cNvPr>
                <p14:cNvContentPartPr/>
                <p14:nvPr/>
              </p14:nvContentPartPr>
              <p14:xfrm>
                <a:off x="2620206" y="2204805"/>
                <a:ext cx="196920" cy="25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8B4E21-A74F-DDEA-F2B2-E808B8A7E4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1206" y="2196165"/>
                  <a:ext cx="214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EC41C7-2CAE-58C3-86D5-5D116C32EB97}"/>
                    </a:ext>
                  </a:extLst>
                </p14:cNvPr>
                <p14:cNvContentPartPr/>
                <p14:nvPr/>
              </p14:nvContentPartPr>
              <p14:xfrm>
                <a:off x="2920086" y="2431245"/>
                <a:ext cx="36720" cy="6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EC41C7-2CAE-58C3-86D5-5D116C32EB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11446" y="2422605"/>
                  <a:ext cx="5436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A29CB1-E5D7-68B5-E50B-0FE2F5EF2649}"/>
                  </a:ext>
                </a:extLst>
              </p14:cNvPr>
              <p14:cNvContentPartPr/>
              <p14:nvPr/>
            </p14:nvContentPartPr>
            <p14:xfrm>
              <a:off x="334566" y="2840205"/>
              <a:ext cx="136080" cy="387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A29CB1-E5D7-68B5-E50B-0FE2F5EF264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5926" y="2831205"/>
                <a:ext cx="15372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DA7EB3B-CA9F-E3FD-AE2E-5561D808521E}"/>
              </a:ext>
            </a:extLst>
          </p:cNvPr>
          <p:cNvGrpSpPr/>
          <p:nvPr/>
        </p:nvGrpSpPr>
        <p:grpSpPr>
          <a:xfrm>
            <a:off x="556326" y="2731485"/>
            <a:ext cx="1202040" cy="549720"/>
            <a:chOff x="556326" y="2731485"/>
            <a:chExt cx="120204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F3B78B-6FAC-9051-978B-CB900C4C13F0}"/>
                    </a:ext>
                  </a:extLst>
                </p14:cNvPr>
                <p14:cNvContentPartPr/>
                <p14:nvPr/>
              </p14:nvContentPartPr>
              <p14:xfrm>
                <a:off x="556326" y="2835525"/>
                <a:ext cx="99000" cy="9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F3B78B-6FAC-9051-978B-CB900C4C13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7326" y="2826885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DC5537-472A-5C23-2779-39EEC5BAD719}"/>
                    </a:ext>
                  </a:extLst>
                </p14:cNvPr>
                <p14:cNvContentPartPr/>
                <p14:nvPr/>
              </p14:nvContentPartPr>
              <p14:xfrm>
                <a:off x="656766" y="2844525"/>
                <a:ext cx="42840" cy="10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DC5537-472A-5C23-2779-39EEC5BAD7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7766" y="2835525"/>
                  <a:ext cx="60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15448B-706A-A44D-06F2-9A578CC2985B}"/>
                    </a:ext>
                  </a:extLst>
                </p14:cNvPr>
                <p14:cNvContentPartPr/>
                <p14:nvPr/>
              </p14:nvContentPartPr>
              <p14:xfrm>
                <a:off x="762246" y="2731485"/>
                <a:ext cx="996120" cy="54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15448B-706A-A44D-06F2-9A578CC298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606" y="2722485"/>
                  <a:ext cx="10137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817498-7ECB-4868-12A4-D98234F2BC98}"/>
                    </a:ext>
                  </a:extLst>
                </p14:cNvPr>
                <p14:cNvContentPartPr/>
                <p14:nvPr/>
              </p14:nvContentPartPr>
              <p14:xfrm>
                <a:off x="1224126" y="2844525"/>
                <a:ext cx="46800" cy="3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817498-7ECB-4868-12A4-D98234F2BC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5486" y="2835525"/>
                  <a:ext cx="64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831E19-2849-F6D9-470A-94728E76A0B6}"/>
              </a:ext>
            </a:extLst>
          </p:cNvPr>
          <p:cNvGrpSpPr/>
          <p:nvPr/>
        </p:nvGrpSpPr>
        <p:grpSpPr>
          <a:xfrm>
            <a:off x="1901286" y="2666325"/>
            <a:ext cx="2680560" cy="607680"/>
            <a:chOff x="1901286" y="2666325"/>
            <a:chExt cx="268056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F862AE-D40B-E0B3-2CD4-3D99EDD7107C}"/>
                    </a:ext>
                  </a:extLst>
                </p14:cNvPr>
                <p14:cNvContentPartPr/>
                <p14:nvPr/>
              </p14:nvContentPartPr>
              <p14:xfrm>
                <a:off x="1901286" y="2906445"/>
                <a:ext cx="745200" cy="20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F862AE-D40B-E0B3-2CD4-3D99EDD710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92286" y="2897445"/>
                  <a:ext cx="762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06B3A5-0F75-D78A-6E90-A4E9FC604D09}"/>
                    </a:ext>
                  </a:extLst>
                </p14:cNvPr>
                <p14:cNvContentPartPr/>
                <p14:nvPr/>
              </p14:nvContentPartPr>
              <p14:xfrm>
                <a:off x="2721006" y="2909325"/>
                <a:ext cx="664200" cy="27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06B3A5-0F75-D78A-6E90-A4E9FC604D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12366" y="2900685"/>
                  <a:ext cx="681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E3A0D6-1E08-B165-B7FB-882CACDAFE75}"/>
                    </a:ext>
                  </a:extLst>
                </p14:cNvPr>
                <p14:cNvContentPartPr/>
                <p14:nvPr/>
              </p14:nvContentPartPr>
              <p14:xfrm>
                <a:off x="3338046" y="3146925"/>
                <a:ext cx="114480" cy="12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E3A0D6-1E08-B165-B7FB-882CACDAFE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29406" y="3138285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965278-AFF5-A0B9-F260-DD768DBE5E29}"/>
                    </a:ext>
                  </a:extLst>
                </p14:cNvPr>
                <p14:cNvContentPartPr/>
                <p14:nvPr/>
              </p14:nvContentPartPr>
              <p14:xfrm>
                <a:off x="3542166" y="2873325"/>
                <a:ext cx="167760" cy="237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965278-AFF5-A0B9-F260-DD768DBE5E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33166" y="2864685"/>
                  <a:ext cx="185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1A53D2-1EC5-FB9B-8B82-51F378715B22}"/>
                    </a:ext>
                  </a:extLst>
                </p14:cNvPr>
                <p14:cNvContentPartPr/>
                <p14:nvPr/>
              </p14:nvContentPartPr>
              <p14:xfrm>
                <a:off x="3605886" y="2948205"/>
                <a:ext cx="146880" cy="57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1A53D2-1EC5-FB9B-8B82-51F378715B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7246" y="2939565"/>
                  <a:ext cx="164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AE9880-C261-AD48-193E-DBDB9800F848}"/>
                    </a:ext>
                  </a:extLst>
                </p14:cNvPr>
                <p14:cNvContentPartPr/>
                <p14:nvPr/>
              </p14:nvContentPartPr>
              <p14:xfrm>
                <a:off x="3592206" y="2858205"/>
                <a:ext cx="141120" cy="49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AE9880-C261-AD48-193E-DBDB9800F8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3566" y="2849565"/>
                  <a:ext cx="158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99E13E-0ED6-84BD-C42D-1C55036FA46A}"/>
                    </a:ext>
                  </a:extLst>
                </p14:cNvPr>
                <p14:cNvContentPartPr/>
                <p14:nvPr/>
              </p14:nvContentPartPr>
              <p14:xfrm>
                <a:off x="3802446" y="2836965"/>
                <a:ext cx="197280" cy="29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99E13E-0ED6-84BD-C42D-1C55036FA4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93806" y="2828325"/>
                  <a:ext cx="214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CF10F8-2B71-C533-2E67-5FE224236BEF}"/>
                    </a:ext>
                  </a:extLst>
                </p14:cNvPr>
                <p14:cNvContentPartPr/>
                <p14:nvPr/>
              </p14:nvContentPartPr>
              <p14:xfrm>
                <a:off x="4061646" y="2898885"/>
                <a:ext cx="192960" cy="22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CF10F8-2B71-C533-2E67-5FE224236B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53006" y="2890245"/>
                  <a:ext cx="210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B3ADEF-C1B8-6D6F-15B1-19B4C4915F9B}"/>
                    </a:ext>
                  </a:extLst>
                </p14:cNvPr>
                <p14:cNvContentPartPr/>
                <p14:nvPr/>
              </p14:nvContentPartPr>
              <p14:xfrm>
                <a:off x="4238766" y="2754525"/>
                <a:ext cx="90000" cy="5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B3ADEF-C1B8-6D6F-15B1-19B4C4915F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29766" y="2745885"/>
                  <a:ext cx="107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D8741D-545F-DFD8-CE19-66D77644E9C9}"/>
                    </a:ext>
                  </a:extLst>
                </p14:cNvPr>
                <p14:cNvContentPartPr/>
                <p14:nvPr/>
              </p14:nvContentPartPr>
              <p14:xfrm>
                <a:off x="4333806" y="2712405"/>
                <a:ext cx="52560" cy="10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D8741D-545F-DFD8-CE19-66D77644E9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24806" y="2703405"/>
                  <a:ext cx="70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74E6ED-DBC5-4319-FD65-47143377AD0F}"/>
                    </a:ext>
                  </a:extLst>
                </p14:cNvPr>
                <p14:cNvContentPartPr/>
                <p14:nvPr/>
              </p14:nvContentPartPr>
              <p14:xfrm>
                <a:off x="4373046" y="2666325"/>
                <a:ext cx="208800" cy="597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74E6ED-DBC5-4319-FD65-47143377AD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64046" y="2657325"/>
                  <a:ext cx="226440" cy="6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B602F9D-6AD8-AE17-9CE6-5A46AB169171}"/>
              </a:ext>
            </a:extLst>
          </p:cNvPr>
          <p:cNvGrpSpPr/>
          <p:nvPr/>
        </p:nvGrpSpPr>
        <p:grpSpPr>
          <a:xfrm>
            <a:off x="405126" y="3475605"/>
            <a:ext cx="1962720" cy="384840"/>
            <a:chOff x="405126" y="3475605"/>
            <a:chExt cx="19627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DA4B7E-82DC-82D4-AD22-AD485014C720}"/>
                    </a:ext>
                  </a:extLst>
                </p14:cNvPr>
                <p14:cNvContentPartPr/>
                <p14:nvPr/>
              </p14:nvContentPartPr>
              <p14:xfrm>
                <a:off x="451926" y="3519525"/>
                <a:ext cx="95760" cy="21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DA4B7E-82DC-82D4-AD22-AD485014C7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3286" y="3510525"/>
                  <a:ext cx="113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E623E01-4965-398B-DE26-FF8C7B13D207}"/>
                    </a:ext>
                  </a:extLst>
                </p14:cNvPr>
                <p14:cNvContentPartPr/>
                <p14:nvPr/>
              </p14:nvContentPartPr>
              <p14:xfrm>
                <a:off x="405126" y="3555885"/>
                <a:ext cx="218160" cy="31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E623E01-4965-398B-DE26-FF8C7B13D2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6486" y="3547245"/>
                  <a:ext cx="235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57C4D9-49DF-6995-FB96-5288D55E305E}"/>
                    </a:ext>
                  </a:extLst>
                </p14:cNvPr>
                <p14:cNvContentPartPr/>
                <p14:nvPr/>
              </p14:nvContentPartPr>
              <p14:xfrm>
                <a:off x="650286" y="3475605"/>
                <a:ext cx="398880" cy="310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57C4D9-49DF-6995-FB96-5288D55E30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1646" y="3466605"/>
                  <a:ext cx="416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CCF98C-411C-1C3A-9796-85761B857B51}"/>
                    </a:ext>
                  </a:extLst>
                </p14:cNvPr>
                <p14:cNvContentPartPr/>
                <p14:nvPr/>
              </p14:nvContentPartPr>
              <p14:xfrm>
                <a:off x="1372446" y="3664245"/>
                <a:ext cx="134280" cy="13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CCF98C-411C-1C3A-9796-85761B857B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63446" y="3655245"/>
                  <a:ext cx="151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18337D-9439-63C3-6F44-E5B222C62737}"/>
                    </a:ext>
                  </a:extLst>
                </p14:cNvPr>
                <p14:cNvContentPartPr/>
                <p14:nvPr/>
              </p14:nvContentPartPr>
              <p14:xfrm>
                <a:off x="1360566" y="3523485"/>
                <a:ext cx="230760" cy="31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18337D-9439-63C3-6F44-E5B222C627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51926" y="3514485"/>
                  <a:ext cx="248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604859-5EB1-917E-4DDF-5E0FF605D612}"/>
                    </a:ext>
                  </a:extLst>
                </p14:cNvPr>
                <p14:cNvContentPartPr/>
                <p14:nvPr/>
              </p14:nvContentPartPr>
              <p14:xfrm>
                <a:off x="1714806" y="3655965"/>
                <a:ext cx="298440" cy="14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604859-5EB1-917E-4DDF-5E0FF605D6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05806" y="3647325"/>
                  <a:ext cx="316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0B9AF9-362C-4AE4-3E5E-FF54E12EE929}"/>
                    </a:ext>
                  </a:extLst>
                </p14:cNvPr>
                <p14:cNvContentPartPr/>
                <p14:nvPr/>
              </p14:nvContentPartPr>
              <p14:xfrm>
                <a:off x="2098926" y="3637965"/>
                <a:ext cx="268920" cy="222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0B9AF9-362C-4AE4-3E5E-FF54E12EE9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90286" y="3628965"/>
                  <a:ext cx="28656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A88A9A1-80C3-45CA-68FB-4A02E4E208BC}"/>
                  </a:ext>
                </a:extLst>
              </p14:cNvPr>
              <p14:cNvContentPartPr/>
              <p14:nvPr/>
            </p14:nvContentPartPr>
            <p14:xfrm>
              <a:off x="2654766" y="3638325"/>
              <a:ext cx="729720" cy="18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A88A9A1-80C3-45CA-68FB-4A02E4E208B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46126" y="3629685"/>
                <a:ext cx="747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B23B83-3FCD-C509-22DB-59343212EF4B}"/>
                  </a:ext>
                </a:extLst>
              </p14:cNvPr>
              <p14:cNvContentPartPr/>
              <p14:nvPr/>
            </p14:nvContentPartPr>
            <p14:xfrm>
              <a:off x="2854566" y="3594405"/>
              <a:ext cx="15840" cy="23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B23B83-3FCD-C509-22DB-59343212EF4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845926" y="3585765"/>
                <a:ext cx="33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76C2A50-372B-524B-4054-E0B14DDB890A}"/>
                  </a:ext>
                </a:extLst>
              </p14:cNvPr>
              <p14:cNvContentPartPr/>
              <p14:nvPr/>
            </p14:nvContentPartPr>
            <p14:xfrm>
              <a:off x="3674286" y="3669285"/>
              <a:ext cx="120240" cy="151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76C2A50-372B-524B-4054-E0B14DDB89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65286" y="3660285"/>
                <a:ext cx="137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FC6861A-1E8E-120E-9A26-C06817FE0066}"/>
                  </a:ext>
                </a:extLst>
              </p14:cNvPr>
              <p14:cNvContentPartPr/>
              <p14:nvPr/>
            </p14:nvContentPartPr>
            <p14:xfrm>
              <a:off x="3708486" y="3546885"/>
              <a:ext cx="144720" cy="80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FC6861A-1E8E-120E-9A26-C06817FE006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99486" y="3537885"/>
                <a:ext cx="162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6CE990-B530-574E-8220-8B74F77C71CB}"/>
                  </a:ext>
                </a:extLst>
              </p14:cNvPr>
              <p14:cNvContentPartPr/>
              <p14:nvPr/>
            </p14:nvContentPartPr>
            <p14:xfrm>
              <a:off x="3905766" y="3717165"/>
              <a:ext cx="110880" cy="23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6CE990-B530-574E-8220-8B74F77C71C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96766" y="3708525"/>
                <a:ext cx="128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6C6841E-6A60-9A86-9772-093E4B6F03EF}"/>
                  </a:ext>
                </a:extLst>
              </p14:cNvPr>
              <p14:cNvContentPartPr/>
              <p14:nvPr/>
            </p14:nvContentPartPr>
            <p14:xfrm>
              <a:off x="3902166" y="3797445"/>
              <a:ext cx="114120" cy="25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6C6841E-6A60-9A86-9772-093E4B6F03E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893166" y="3788805"/>
                <a:ext cx="131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100BD02-E19F-C451-9094-503080569EEC}"/>
                  </a:ext>
                </a:extLst>
              </p14:cNvPr>
              <p14:cNvContentPartPr/>
              <p14:nvPr/>
            </p14:nvContentPartPr>
            <p14:xfrm>
              <a:off x="4246326" y="3639045"/>
              <a:ext cx="144000" cy="87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100BD02-E19F-C451-9094-503080569E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37686" y="3630405"/>
                <a:ext cx="161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A65F1D2-728C-4CC7-67D9-C0CE34B0DE29}"/>
                  </a:ext>
                </a:extLst>
              </p14:cNvPr>
              <p14:cNvContentPartPr/>
              <p14:nvPr/>
            </p14:nvContentPartPr>
            <p14:xfrm>
              <a:off x="4436046" y="3475605"/>
              <a:ext cx="153360" cy="25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A65F1D2-728C-4CC7-67D9-C0CE34B0DE2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27046" y="3466605"/>
                <a:ext cx="171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F06C2FF-B468-550F-53F4-17BD2C897CFB}"/>
                  </a:ext>
                </a:extLst>
              </p14:cNvPr>
              <p14:cNvContentPartPr/>
              <p14:nvPr/>
            </p14:nvContentPartPr>
            <p14:xfrm>
              <a:off x="4193046" y="3780525"/>
              <a:ext cx="496080" cy="9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F06C2FF-B468-550F-53F4-17BD2C897C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84046" y="3771885"/>
                <a:ext cx="513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F18234E-104E-004A-3CAA-7B07CEBC5B03}"/>
                  </a:ext>
                </a:extLst>
              </p14:cNvPr>
              <p14:cNvContentPartPr/>
              <p14:nvPr/>
            </p14:nvContentPartPr>
            <p14:xfrm>
              <a:off x="4335246" y="3894285"/>
              <a:ext cx="200520" cy="138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F18234E-104E-004A-3CAA-7B07CEBC5B0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26606" y="3885285"/>
                <a:ext cx="2181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FE31BB62-5A5B-F31A-3CC4-99A887D8181F}"/>
              </a:ext>
            </a:extLst>
          </p:cNvPr>
          <p:cNvGrpSpPr/>
          <p:nvPr/>
        </p:nvGrpSpPr>
        <p:grpSpPr>
          <a:xfrm>
            <a:off x="4847526" y="3461565"/>
            <a:ext cx="1126080" cy="680760"/>
            <a:chOff x="4847526" y="3461565"/>
            <a:chExt cx="112608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4A0BCF-221F-936D-5786-53B7857A693A}"/>
                    </a:ext>
                  </a:extLst>
                </p14:cNvPr>
                <p14:cNvContentPartPr/>
                <p14:nvPr/>
              </p14:nvContentPartPr>
              <p14:xfrm>
                <a:off x="4854726" y="3727245"/>
                <a:ext cx="97920" cy="6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4A0BCF-221F-936D-5786-53B7857A69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45726" y="3718605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F0CF7E-B998-1BB3-8447-BE0C301D466A}"/>
                    </a:ext>
                  </a:extLst>
                </p14:cNvPr>
                <p14:cNvContentPartPr/>
                <p14:nvPr/>
              </p14:nvContentPartPr>
              <p14:xfrm>
                <a:off x="4847526" y="3814725"/>
                <a:ext cx="105480" cy="2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F0CF7E-B998-1BB3-8447-BE0C301D46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38526" y="3805725"/>
                  <a:ext cx="123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E81325-ABF5-C6E6-206E-938E6A4B3210}"/>
                    </a:ext>
                  </a:extLst>
                </p14:cNvPr>
                <p14:cNvContentPartPr/>
                <p14:nvPr/>
              </p14:nvContentPartPr>
              <p14:xfrm>
                <a:off x="5214726" y="3637245"/>
                <a:ext cx="174960" cy="165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E81325-ABF5-C6E6-206E-938E6A4B32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06086" y="3628245"/>
                  <a:ext cx="192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EDB8013-5E8D-500B-C790-0E11E2E62A61}"/>
                    </a:ext>
                  </a:extLst>
                </p14:cNvPr>
                <p14:cNvContentPartPr/>
                <p14:nvPr/>
              </p14:nvContentPartPr>
              <p14:xfrm>
                <a:off x="5543046" y="3491085"/>
                <a:ext cx="113040" cy="18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EDB8013-5E8D-500B-C790-0E11E2E62A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34406" y="3482085"/>
                  <a:ext cx="130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C8C8E2-25F1-D2C5-AE69-B56FA7ED0C38}"/>
                    </a:ext>
                  </a:extLst>
                </p14:cNvPr>
                <p14:cNvContentPartPr/>
                <p14:nvPr/>
              </p14:nvContentPartPr>
              <p14:xfrm>
                <a:off x="5169366" y="3848925"/>
                <a:ext cx="319320" cy="31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C8C8E2-25F1-D2C5-AE69-B56FA7ED0C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60726" y="3839925"/>
                  <a:ext cx="336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407189-8FB2-A944-6774-BB775A5DA235}"/>
                    </a:ext>
                  </a:extLst>
                </p14:cNvPr>
                <p14:cNvContentPartPr/>
                <p14:nvPr/>
              </p14:nvContentPartPr>
              <p14:xfrm>
                <a:off x="5228406" y="3958725"/>
                <a:ext cx="187560" cy="11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407189-8FB2-A944-6774-BB775A5DA2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19406" y="3949725"/>
                  <a:ext cx="205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1D89A2-64B3-C671-7A5D-C807C43FB60E}"/>
                    </a:ext>
                  </a:extLst>
                </p14:cNvPr>
                <p14:cNvContentPartPr/>
                <p14:nvPr/>
              </p14:nvContentPartPr>
              <p14:xfrm>
                <a:off x="5781006" y="3553365"/>
                <a:ext cx="18360" cy="15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1D89A2-64B3-C671-7A5D-C807C43FB6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72366" y="3544365"/>
                  <a:ext cx="36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5BA548D-07C1-875B-9B4C-B3A586FBF613}"/>
                    </a:ext>
                  </a:extLst>
                </p14:cNvPr>
                <p14:cNvContentPartPr/>
                <p14:nvPr/>
              </p14:nvContentPartPr>
              <p14:xfrm>
                <a:off x="5875326" y="3530685"/>
                <a:ext cx="35280" cy="157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5BA548D-07C1-875B-9B4C-B3A586FBF6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66686" y="3522045"/>
                  <a:ext cx="52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FCC9D3-9322-29DF-ED0D-43DF2E830A02}"/>
                    </a:ext>
                  </a:extLst>
                </p14:cNvPr>
                <p14:cNvContentPartPr/>
                <p14:nvPr/>
              </p14:nvContentPartPr>
              <p14:xfrm>
                <a:off x="5737446" y="3461565"/>
                <a:ext cx="236160" cy="10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FCC9D3-9322-29DF-ED0D-43DF2E830A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28806" y="3452565"/>
                  <a:ext cx="253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2F8D08-10BB-E4C1-85A2-E4379DE151AB}"/>
                    </a:ext>
                  </a:extLst>
                </p14:cNvPr>
                <p14:cNvContentPartPr/>
                <p14:nvPr/>
              </p14:nvContentPartPr>
              <p14:xfrm>
                <a:off x="5555286" y="3748125"/>
                <a:ext cx="376920" cy="59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2F8D08-10BB-E4C1-85A2-E4379DE151A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46646" y="3739485"/>
                  <a:ext cx="394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C9A8E0-D883-767A-A783-D82D9162AA60}"/>
                    </a:ext>
                  </a:extLst>
                </p14:cNvPr>
                <p14:cNvContentPartPr/>
                <p14:nvPr/>
              </p14:nvContentPartPr>
              <p14:xfrm>
                <a:off x="5695326" y="3941085"/>
                <a:ext cx="119160" cy="20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C9A8E0-D883-767A-A783-D82D9162AA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86326" y="3932445"/>
                  <a:ext cx="136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53EDF7-4AE2-DD7F-46C3-4B8126F19F32}"/>
                    </a:ext>
                  </a:extLst>
                </p14:cNvPr>
                <p14:cNvContentPartPr/>
                <p14:nvPr/>
              </p14:nvContentPartPr>
              <p14:xfrm>
                <a:off x="5642406" y="3875205"/>
                <a:ext cx="237960" cy="209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53EDF7-4AE2-DD7F-46C3-4B8126F19F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33766" y="3866565"/>
                  <a:ext cx="2556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AF53803-226B-8137-45E5-765E4233F55F}"/>
              </a:ext>
            </a:extLst>
          </p:cNvPr>
          <p:cNvGrpSpPr/>
          <p:nvPr/>
        </p:nvGrpSpPr>
        <p:grpSpPr>
          <a:xfrm>
            <a:off x="4851486" y="679845"/>
            <a:ext cx="1312920" cy="647280"/>
            <a:chOff x="4851486" y="679845"/>
            <a:chExt cx="131292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CEAFEF-E061-035A-49AF-F534844C5805}"/>
                    </a:ext>
                  </a:extLst>
                </p14:cNvPr>
                <p14:cNvContentPartPr/>
                <p14:nvPr/>
              </p14:nvContentPartPr>
              <p14:xfrm>
                <a:off x="4902606" y="818085"/>
                <a:ext cx="1261800" cy="509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CEAFEF-E061-035A-49AF-F534844C58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93606" y="809445"/>
                  <a:ext cx="12794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CD5632-C237-0BB4-3B18-B5942E9E9490}"/>
                    </a:ext>
                  </a:extLst>
                </p14:cNvPr>
                <p14:cNvContentPartPr/>
                <p14:nvPr/>
              </p14:nvContentPartPr>
              <p14:xfrm>
                <a:off x="4851486" y="679845"/>
                <a:ext cx="173880" cy="224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CD5632-C237-0BB4-3B18-B5942E9E94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42846" y="671205"/>
                  <a:ext cx="1915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DC48B9F-E8CC-5BC4-45E2-AA5A48509C78}"/>
                  </a:ext>
                </a:extLst>
              </p14:cNvPr>
              <p14:cNvContentPartPr/>
              <p14:nvPr/>
            </p14:nvContentPartPr>
            <p14:xfrm>
              <a:off x="6414966" y="913845"/>
              <a:ext cx="911880" cy="453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DC48B9F-E8CC-5BC4-45E2-AA5A48509C7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06326" y="905205"/>
                <a:ext cx="92952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46339E-9E02-1192-175D-FC1A136D076C}"/>
              </a:ext>
            </a:extLst>
          </p:cNvPr>
          <p:cNvGrpSpPr/>
          <p:nvPr/>
        </p:nvGrpSpPr>
        <p:grpSpPr>
          <a:xfrm>
            <a:off x="7665966" y="1018965"/>
            <a:ext cx="1339200" cy="369360"/>
            <a:chOff x="7665966" y="1018965"/>
            <a:chExt cx="13392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ACA7D9-3CD9-7731-89B8-F3A8FD510FE4}"/>
                    </a:ext>
                  </a:extLst>
                </p14:cNvPr>
                <p14:cNvContentPartPr/>
                <p14:nvPr/>
              </p14:nvContentPartPr>
              <p14:xfrm>
                <a:off x="7689006" y="1175565"/>
                <a:ext cx="213840" cy="19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ACA7D9-3CD9-7731-89B8-F3A8FD510F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80366" y="1166925"/>
                  <a:ext cx="23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C2E6C50-22D1-B73B-E6C0-E1C62C64496D}"/>
                    </a:ext>
                  </a:extLst>
                </p14:cNvPr>
                <p14:cNvContentPartPr/>
                <p14:nvPr/>
              </p14:nvContentPartPr>
              <p14:xfrm>
                <a:off x="7665966" y="1018965"/>
                <a:ext cx="244440" cy="11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C2E6C50-22D1-B73B-E6C0-E1C62C6449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56966" y="1010325"/>
                  <a:ext cx="262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5ED054-3745-6E12-F101-6B740C8448F6}"/>
                    </a:ext>
                  </a:extLst>
                </p14:cNvPr>
                <p14:cNvContentPartPr/>
                <p14:nvPr/>
              </p14:nvContentPartPr>
              <p14:xfrm>
                <a:off x="8095446" y="1215525"/>
                <a:ext cx="389880" cy="121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5ED054-3745-6E12-F101-6B740C8448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86806" y="1206885"/>
                  <a:ext cx="407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98E9B2-56BF-99C3-9340-26128D78B8CA}"/>
                    </a:ext>
                  </a:extLst>
                </p14:cNvPr>
                <p14:cNvContentPartPr/>
                <p14:nvPr/>
              </p14:nvContentPartPr>
              <p14:xfrm>
                <a:off x="8691966" y="1177365"/>
                <a:ext cx="313200" cy="21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98E9B2-56BF-99C3-9340-26128D78B8C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83326" y="1168365"/>
                  <a:ext cx="33084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61F1CD6-A604-C1FA-5284-CA13BDF1D792}"/>
              </a:ext>
            </a:extLst>
          </p:cNvPr>
          <p:cNvGrpSpPr/>
          <p:nvPr/>
        </p:nvGrpSpPr>
        <p:grpSpPr>
          <a:xfrm>
            <a:off x="7766046" y="1813485"/>
            <a:ext cx="1204200" cy="343440"/>
            <a:chOff x="7766046" y="1813485"/>
            <a:chExt cx="12042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6D8A66-EBD9-6F57-EA25-663F2B9FDCF1}"/>
                    </a:ext>
                  </a:extLst>
                </p14:cNvPr>
                <p14:cNvContentPartPr/>
                <p14:nvPr/>
              </p14:nvContentPartPr>
              <p14:xfrm>
                <a:off x="7848846" y="1909245"/>
                <a:ext cx="92520" cy="231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6D8A66-EBD9-6F57-EA25-663F2B9FDC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9846" y="1900605"/>
                  <a:ext cx="110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BB38F9-E4E6-C18D-CA4A-2F77CA2D84BE}"/>
                    </a:ext>
                  </a:extLst>
                </p14:cNvPr>
                <p14:cNvContentPartPr/>
                <p14:nvPr/>
              </p14:nvContentPartPr>
              <p14:xfrm>
                <a:off x="7766046" y="1813485"/>
                <a:ext cx="306720" cy="33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BB38F9-E4E6-C18D-CA4A-2F77CA2D84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57406" y="1804845"/>
                  <a:ext cx="324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FCE16C-5E5D-00DF-8E6C-D4D2CA7A81D8}"/>
                    </a:ext>
                  </a:extLst>
                </p14:cNvPr>
                <p14:cNvContentPartPr/>
                <p14:nvPr/>
              </p14:nvContentPartPr>
              <p14:xfrm>
                <a:off x="8229006" y="1957845"/>
                <a:ext cx="375120" cy="123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FCE16C-5E5D-00DF-8E6C-D4D2CA7A81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0006" y="1949205"/>
                  <a:ext cx="392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BBC70D-4B2E-BE49-4BE8-5EE5F6F26598}"/>
                    </a:ext>
                  </a:extLst>
                </p14:cNvPr>
                <p14:cNvContentPartPr/>
                <p14:nvPr/>
              </p14:nvContentPartPr>
              <p14:xfrm>
                <a:off x="8757846" y="1866405"/>
                <a:ext cx="212400" cy="290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BBC70D-4B2E-BE49-4BE8-5EE5F6F265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8846" y="1857765"/>
                  <a:ext cx="23004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69B907D-6FFB-D855-45F2-C996A948B658}"/>
                  </a:ext>
                </a:extLst>
              </p14:cNvPr>
              <p14:cNvContentPartPr/>
              <p14:nvPr/>
            </p14:nvContentPartPr>
            <p14:xfrm>
              <a:off x="1752246" y="5458845"/>
              <a:ext cx="1958040" cy="254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69B907D-6FFB-D855-45F2-C996A948B65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743606" y="5450205"/>
                <a:ext cx="197568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8B6BF2-F608-8590-C253-9551003B4CDB}"/>
              </a:ext>
            </a:extLst>
          </p:cNvPr>
          <p:cNvGrpSpPr/>
          <p:nvPr/>
        </p:nvGrpSpPr>
        <p:grpSpPr>
          <a:xfrm>
            <a:off x="1531206" y="4820565"/>
            <a:ext cx="624960" cy="307800"/>
            <a:chOff x="1531206" y="4820565"/>
            <a:chExt cx="6249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7FCB628-5102-7164-868B-71FE947759E1}"/>
                    </a:ext>
                  </a:extLst>
                </p14:cNvPr>
                <p14:cNvContentPartPr/>
                <p14:nvPr/>
              </p14:nvContentPartPr>
              <p14:xfrm>
                <a:off x="1534806" y="4878525"/>
                <a:ext cx="252000" cy="22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7FCB628-5102-7164-868B-71FE947759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25806" y="4869885"/>
                  <a:ext cx="269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03196F0-406F-FAC1-11DC-2E81E35ED1C0}"/>
                    </a:ext>
                  </a:extLst>
                </p14:cNvPr>
                <p14:cNvContentPartPr/>
                <p14:nvPr/>
              </p14:nvContentPartPr>
              <p14:xfrm>
                <a:off x="1581966" y="5006685"/>
                <a:ext cx="194400" cy="27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03196F0-406F-FAC1-11DC-2E81E35ED1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72966" y="4998045"/>
                  <a:ext cx="21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B3F379-BCE9-54E9-A647-64B2B6C70A77}"/>
                    </a:ext>
                  </a:extLst>
                </p14:cNvPr>
                <p14:cNvContentPartPr/>
                <p14:nvPr/>
              </p14:nvContentPartPr>
              <p14:xfrm>
                <a:off x="1531206" y="4820565"/>
                <a:ext cx="261720" cy="1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B3F379-BCE9-54E9-A647-64B2B6C70A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22206" y="4811565"/>
                  <a:ext cx="279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1DC75C2-685A-C8DB-6E6A-A5329445E19B}"/>
                    </a:ext>
                  </a:extLst>
                </p14:cNvPr>
                <p14:cNvContentPartPr/>
                <p14:nvPr/>
              </p14:nvContentPartPr>
              <p14:xfrm>
                <a:off x="1905606" y="4876365"/>
                <a:ext cx="250560" cy="252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1DC75C2-685A-C8DB-6E6A-A5329445E1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96606" y="4867725"/>
                  <a:ext cx="26820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7D94DB0-CA02-9D7C-AA2B-0361ADDA3559}"/>
                  </a:ext>
                </a:extLst>
              </p14:cNvPr>
              <p14:cNvContentPartPr/>
              <p14:nvPr/>
            </p14:nvContentPartPr>
            <p14:xfrm>
              <a:off x="2441286" y="4911645"/>
              <a:ext cx="892800" cy="216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7D94DB0-CA02-9D7C-AA2B-0361ADDA355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32286" y="4902645"/>
                <a:ext cx="9104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7B83B15-F8F8-5C88-E9B8-51136602B979}"/>
                  </a:ext>
                </a:extLst>
              </p14:cNvPr>
              <p14:cNvContentPartPr/>
              <p14:nvPr/>
            </p14:nvContentPartPr>
            <p14:xfrm>
              <a:off x="4172526" y="5134845"/>
              <a:ext cx="620640" cy="8056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7B83B15-F8F8-5C88-E9B8-51136602B97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118886" y="5026845"/>
                <a:ext cx="72828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C63A514-EF64-D9C9-40EE-9A71D40D7777}"/>
                  </a:ext>
                </a:extLst>
              </p14:cNvPr>
              <p14:cNvContentPartPr/>
              <p14:nvPr/>
            </p14:nvContentPartPr>
            <p14:xfrm>
              <a:off x="4744926" y="4918485"/>
              <a:ext cx="718560" cy="1027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C63A514-EF64-D9C9-40EE-9A71D40D777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691286" y="4810845"/>
                <a:ext cx="826200" cy="12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5E6FD67-10AD-0973-D683-1BA14AAE2368}"/>
                  </a:ext>
                </a:extLst>
              </p14:cNvPr>
              <p14:cNvContentPartPr/>
              <p14:nvPr/>
            </p14:nvContentPartPr>
            <p14:xfrm>
              <a:off x="5321286" y="4987245"/>
              <a:ext cx="679320" cy="997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5E6FD67-10AD-0973-D683-1BA14AAE236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231286" y="4807605"/>
                <a:ext cx="858960" cy="13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A6BE298-212A-CC19-4F5B-1809DA1A2343}"/>
                  </a:ext>
                </a:extLst>
              </p14:cNvPr>
              <p14:cNvContentPartPr/>
              <p14:nvPr/>
            </p14:nvContentPartPr>
            <p14:xfrm>
              <a:off x="6179526" y="4995165"/>
              <a:ext cx="504000" cy="906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A6BE298-212A-CC19-4F5B-1809DA1A234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089526" y="4815165"/>
                <a:ext cx="683640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3C11D3C-3516-027E-A0EA-1435591248B3}"/>
                  </a:ext>
                </a:extLst>
              </p14:cNvPr>
              <p14:cNvContentPartPr/>
              <p14:nvPr/>
            </p14:nvContentPartPr>
            <p14:xfrm>
              <a:off x="6593526" y="5006685"/>
              <a:ext cx="794880" cy="954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3C11D3C-3516-027E-A0EA-1435591248B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557886" y="4935045"/>
                <a:ext cx="86652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D39E9A-DE0B-28B2-9A3F-500B474FDC56}"/>
                  </a:ext>
                </a:extLst>
              </p14:cNvPr>
              <p14:cNvContentPartPr/>
              <p14:nvPr/>
            </p14:nvContentPartPr>
            <p14:xfrm>
              <a:off x="7148646" y="4929285"/>
              <a:ext cx="711360" cy="917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D39E9A-DE0B-28B2-9A3F-500B474FDC5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113006" y="4857645"/>
                <a:ext cx="783000" cy="10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945400B-095F-BF87-57A7-DA44342FBA36}"/>
                  </a:ext>
                </a:extLst>
              </p14:cNvPr>
              <p14:cNvContentPartPr/>
              <p14:nvPr/>
            </p14:nvContentPartPr>
            <p14:xfrm>
              <a:off x="6247566" y="4716525"/>
              <a:ext cx="177480" cy="206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945400B-095F-BF87-57A7-DA44342FBA3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38926" y="4707885"/>
                <a:ext cx="195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EF7E47E-9CA5-395A-94EE-A42EB0F66A66}"/>
                  </a:ext>
                </a:extLst>
              </p14:cNvPr>
              <p14:cNvContentPartPr/>
              <p14:nvPr/>
            </p14:nvContentPartPr>
            <p14:xfrm>
              <a:off x="4648446" y="4643805"/>
              <a:ext cx="571680" cy="1609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EF7E47E-9CA5-395A-94EE-A42EB0F66A6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612806" y="4572165"/>
                <a:ext cx="643320" cy="17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208B028-BEE3-F08C-800A-6E9AA4F9EA5B}"/>
                  </a:ext>
                </a:extLst>
              </p14:cNvPr>
              <p14:cNvContentPartPr/>
              <p14:nvPr/>
            </p14:nvContentPartPr>
            <p14:xfrm>
              <a:off x="5676606" y="4539045"/>
              <a:ext cx="183960" cy="1678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208B028-BEE3-F08C-800A-6E9AA4F9EA5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640606" y="4467045"/>
                <a:ext cx="255600" cy="18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D9F0D50-CD19-D43D-5892-A1A73795DBAB}"/>
                  </a:ext>
                </a:extLst>
              </p14:cNvPr>
              <p14:cNvContentPartPr/>
              <p14:nvPr/>
            </p14:nvContentPartPr>
            <p14:xfrm>
              <a:off x="6206886" y="4381005"/>
              <a:ext cx="1244520" cy="16977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D9F0D50-CD19-D43D-5892-A1A73795DBA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171246" y="4309365"/>
                <a:ext cx="1316160" cy="18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944A3E6-0DB5-D2F1-1771-D6C1A382FCB5}"/>
                  </a:ext>
                </a:extLst>
              </p14:cNvPr>
              <p14:cNvContentPartPr/>
              <p14:nvPr/>
            </p14:nvContentPartPr>
            <p14:xfrm>
              <a:off x="6620526" y="5304405"/>
              <a:ext cx="155052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944A3E6-0DB5-D2F1-1771-D6C1A382FCB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584526" y="5232765"/>
                <a:ext cx="1622160" cy="9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73412DF-71DF-7808-8763-9EC395295C40}"/>
                  </a:ext>
                </a:extLst>
              </p14:cNvPr>
              <p14:cNvContentPartPr/>
              <p14:nvPr/>
            </p14:nvContentPartPr>
            <p14:xfrm>
              <a:off x="7526646" y="4155285"/>
              <a:ext cx="301680" cy="3607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73412DF-71DF-7808-8763-9EC395295C4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518006" y="4146645"/>
                <a:ext cx="31932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D0B054E-A54C-F16B-A3A6-7F9A5456C2A4}"/>
              </a:ext>
            </a:extLst>
          </p:cNvPr>
          <p:cNvGrpSpPr/>
          <p:nvPr/>
        </p:nvGrpSpPr>
        <p:grpSpPr>
          <a:xfrm>
            <a:off x="8719076" y="4126352"/>
            <a:ext cx="2782231" cy="509306"/>
            <a:chOff x="323766" y="6029085"/>
            <a:chExt cx="351432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5D91BF-47A9-27B4-0A53-57AF3986F64E}"/>
                    </a:ext>
                  </a:extLst>
                </p14:cNvPr>
                <p14:cNvContentPartPr/>
                <p14:nvPr/>
              </p14:nvContentPartPr>
              <p14:xfrm>
                <a:off x="323766" y="6034845"/>
                <a:ext cx="2008800" cy="594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5D91BF-47A9-27B4-0A53-57AF3986F64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2854" y="6023483"/>
                  <a:ext cx="2031080" cy="616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4525C0-3CDA-EB68-3919-25995E115F2B}"/>
                    </a:ext>
                  </a:extLst>
                </p14:cNvPr>
                <p14:cNvContentPartPr/>
                <p14:nvPr/>
              </p14:nvContentPartPr>
              <p14:xfrm>
                <a:off x="2073726" y="6212685"/>
                <a:ext cx="36000" cy="13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4525C0-3CDA-EB68-3919-25995E115F2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62789" y="6202029"/>
                  <a:ext cx="58329" cy="35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3F4579-9301-0E36-3B1A-A2E3D94433C1}"/>
                    </a:ext>
                  </a:extLst>
                </p14:cNvPr>
                <p14:cNvContentPartPr/>
                <p14:nvPr/>
              </p14:nvContentPartPr>
              <p14:xfrm>
                <a:off x="1798686" y="6085965"/>
                <a:ext cx="267480" cy="65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3F4579-9301-0E36-3B1A-A2E3D94433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87768" y="6074668"/>
                  <a:ext cx="289770" cy="87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64DB223-0194-2D73-3EBD-36750028EA7A}"/>
                    </a:ext>
                  </a:extLst>
                </p14:cNvPr>
                <p14:cNvContentPartPr/>
                <p14:nvPr/>
              </p14:nvContentPartPr>
              <p14:xfrm>
                <a:off x="2593206" y="6029085"/>
                <a:ext cx="725760" cy="452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64DB223-0194-2D73-3EBD-36750028EA7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81838" y="6017727"/>
                  <a:ext cx="748042" cy="474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F50732-BBA7-4F80-3E5B-DE401108627B}"/>
                    </a:ext>
                  </a:extLst>
                </p14:cNvPr>
                <p14:cNvContentPartPr/>
                <p14:nvPr/>
              </p14:nvContentPartPr>
              <p14:xfrm>
                <a:off x="2672406" y="6198285"/>
                <a:ext cx="245520" cy="51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F50732-BBA7-4F80-3E5B-DE40110862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61039" y="6186975"/>
                  <a:ext cx="267799" cy="73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5A933EF-993C-C252-1459-744CBA5BA970}"/>
                    </a:ext>
                  </a:extLst>
                </p14:cNvPr>
                <p14:cNvContentPartPr/>
                <p14:nvPr/>
              </p14:nvContentPartPr>
              <p14:xfrm>
                <a:off x="3334806" y="6124485"/>
                <a:ext cx="503280" cy="547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5A933EF-993C-C252-1459-744CBA5BA9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23440" y="6113117"/>
                  <a:ext cx="525557" cy="5702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E14B085-5226-27C9-E1DE-8298B126B528}"/>
              </a:ext>
            </a:extLst>
          </p:cNvPr>
          <p:cNvGrpSpPr/>
          <p:nvPr/>
        </p:nvGrpSpPr>
        <p:grpSpPr>
          <a:xfrm>
            <a:off x="8801766" y="4733416"/>
            <a:ext cx="1194442" cy="360267"/>
            <a:chOff x="8801766" y="4733416"/>
            <a:chExt cx="1194442" cy="3602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D63649-6A8E-5E4E-AA2E-AA71D324996C}"/>
                    </a:ext>
                  </a:extLst>
                </p14:cNvPr>
                <p14:cNvContentPartPr/>
                <p14:nvPr/>
              </p14:nvContentPartPr>
              <p14:xfrm>
                <a:off x="8801766" y="4775271"/>
                <a:ext cx="805567" cy="318412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D63649-6A8E-5E4E-AA2E-AA71D32499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92767" y="4766276"/>
                  <a:ext cx="823205" cy="336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6EC0546-D024-267D-4523-D10F33D4325C}"/>
                    </a:ext>
                  </a:extLst>
                </p14:cNvPr>
                <p14:cNvContentPartPr/>
                <p14:nvPr/>
              </p14:nvContentPartPr>
              <p14:xfrm>
                <a:off x="9260841" y="4733416"/>
                <a:ext cx="20662" cy="1457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6EC0546-D024-267D-4523-D10F33D4325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51779" y="4724887"/>
                  <a:ext cx="38424" cy="31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CCBFE7-21AB-4005-6B6E-0C96A8ADA375}"/>
                    </a:ext>
                  </a:extLst>
                </p14:cNvPr>
                <p14:cNvContentPartPr/>
                <p14:nvPr/>
              </p14:nvContentPartPr>
              <p14:xfrm>
                <a:off x="9824552" y="4769443"/>
                <a:ext cx="171656" cy="303313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BCCBFE7-21AB-4005-6B6E-0C96A8ADA37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15555" y="4760448"/>
                  <a:ext cx="189289" cy="3209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4D0AF9E-B20C-EFF7-307C-4DC2F4B87CB5}"/>
                  </a:ext>
                </a:extLst>
              </p14:cNvPr>
              <p14:cNvContentPartPr/>
              <p14:nvPr/>
            </p14:nvContentPartPr>
            <p14:xfrm>
              <a:off x="9679710" y="5984805"/>
              <a:ext cx="152304" cy="105789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4D0AF9E-B20C-EFF7-307C-4DC2F4B87CB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671089" y="5976169"/>
                <a:ext cx="169905" cy="123421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79F3784-5E8C-61D6-C065-21559820708E}"/>
              </a:ext>
            </a:extLst>
          </p:cNvPr>
          <p:cNvGrpSpPr/>
          <p:nvPr/>
        </p:nvGrpSpPr>
        <p:grpSpPr>
          <a:xfrm>
            <a:off x="8689806" y="5159325"/>
            <a:ext cx="3252768" cy="1011275"/>
            <a:chOff x="8689806" y="5159325"/>
            <a:chExt cx="3252768" cy="10112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94E268-73ED-29AF-FC27-703056D8EA23}"/>
                    </a:ext>
                  </a:extLst>
                </p14:cNvPr>
                <p14:cNvContentPartPr/>
                <p14:nvPr/>
              </p14:nvContentPartPr>
              <p14:xfrm>
                <a:off x="9112806" y="5304405"/>
                <a:ext cx="1204920" cy="275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94E268-73ED-29AF-FC27-703056D8EA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03806" y="5295405"/>
                  <a:ext cx="1222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7249AB7-453F-2C31-218E-6430CAAF3740}"/>
                    </a:ext>
                  </a:extLst>
                </p14:cNvPr>
                <p14:cNvContentPartPr/>
                <p14:nvPr/>
              </p14:nvContentPartPr>
              <p14:xfrm>
                <a:off x="9632286" y="5159325"/>
                <a:ext cx="46800" cy="2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7249AB7-453F-2C31-218E-6430CAAF37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23286" y="5150325"/>
                  <a:ext cx="64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5AEC625-E3E4-835B-6CAB-D99F50E5B400}"/>
                    </a:ext>
                  </a:extLst>
                </p14:cNvPr>
                <p14:cNvContentPartPr/>
                <p14:nvPr/>
              </p14:nvContentPartPr>
              <p14:xfrm>
                <a:off x="8801766" y="5842069"/>
                <a:ext cx="198288" cy="133698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5AEC625-E3E4-835B-6CAB-D99F50E5B40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92769" y="5833443"/>
                  <a:ext cx="215922" cy="151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453E83F-003A-CBD1-535B-3DB8B06565A9}"/>
                    </a:ext>
                  </a:extLst>
                </p14:cNvPr>
                <p14:cNvContentPartPr/>
                <p14:nvPr/>
              </p14:nvContentPartPr>
              <p14:xfrm>
                <a:off x="9015205" y="5973907"/>
                <a:ext cx="77614" cy="168518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453E83F-003A-CBD1-535B-3DB8B06565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06222" y="5964924"/>
                  <a:ext cx="95221" cy="186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2778326-2F34-70A1-0264-84A3CDEFD027}"/>
                    </a:ext>
                  </a:extLst>
                </p14:cNvPr>
                <p14:cNvContentPartPr/>
                <p14:nvPr/>
              </p14:nvContentPartPr>
              <p14:xfrm>
                <a:off x="9176281" y="5851904"/>
                <a:ext cx="132635" cy="7708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2778326-2F34-70A1-0264-84A3CDEFD0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67654" y="5843145"/>
                  <a:ext cx="150248" cy="24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AAB88A0-6573-D207-6A2C-176551ADA6A6}"/>
                    </a:ext>
                  </a:extLst>
                </p14:cNvPr>
                <p14:cNvContentPartPr/>
                <p14:nvPr/>
              </p14:nvContentPartPr>
              <p14:xfrm>
                <a:off x="9214025" y="5909848"/>
                <a:ext cx="120142" cy="9303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AAB88A0-6573-D207-6A2C-176551ADA6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05032" y="5900903"/>
                  <a:ext cx="137768" cy="26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EFF3786-B31C-FF51-5759-5522E07E858F}"/>
                    </a:ext>
                  </a:extLst>
                </p14:cNvPr>
                <p14:cNvContentPartPr/>
                <p14:nvPr/>
              </p14:nvContentPartPr>
              <p14:xfrm>
                <a:off x="9456436" y="5723787"/>
                <a:ext cx="130243" cy="119611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EFF3786-B31C-FF51-5759-5522E07E85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47801" y="5714780"/>
                  <a:ext cx="147873" cy="137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AD13167-2631-83AC-998E-5E806EE93468}"/>
                    </a:ext>
                  </a:extLst>
                </p14:cNvPr>
                <p14:cNvContentPartPr/>
                <p14:nvPr/>
              </p14:nvContentPartPr>
              <p14:xfrm>
                <a:off x="9613525" y="5732824"/>
                <a:ext cx="120408" cy="112168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AD13167-2631-83AC-998E-5E806EE934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04539" y="5724196"/>
                  <a:ext cx="138020" cy="129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089A6F-4F92-1256-60C5-F0F9B2D51561}"/>
                    </a:ext>
                  </a:extLst>
                </p14:cNvPr>
                <p14:cNvContentPartPr/>
                <p14:nvPr/>
              </p14:nvContentPartPr>
              <p14:xfrm>
                <a:off x="9707885" y="5600721"/>
                <a:ext cx="103131" cy="102068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089A6F-4F92-1256-60C5-F0F9B2D515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98901" y="5591736"/>
                  <a:ext cx="120739" cy="119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D6660C9-0E9F-02CA-527F-EC3C3E1FA15F}"/>
                    </a:ext>
                  </a:extLst>
                </p14:cNvPr>
                <p14:cNvContentPartPr/>
                <p14:nvPr/>
              </p14:nvContentPartPr>
              <p14:xfrm>
                <a:off x="9462018" y="5905064"/>
                <a:ext cx="266333" cy="12493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D6660C9-0E9F-02CA-527F-EC3C3E1FA1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53020" y="5896497"/>
                  <a:ext cx="283969" cy="29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1BB2B8-D542-54CF-49D7-81286EB274FE}"/>
                    </a:ext>
                  </a:extLst>
                </p14:cNvPr>
                <p14:cNvContentPartPr/>
                <p14:nvPr/>
              </p14:nvContentPartPr>
              <p14:xfrm>
                <a:off x="9421882" y="6011385"/>
                <a:ext cx="135825" cy="138217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1BB2B8-D542-54CF-49D7-81286EB274F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12875" y="6002746"/>
                  <a:ext cx="153479" cy="155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6A14B6-0762-8A12-C9EC-C92EE138D22A}"/>
                    </a:ext>
                  </a:extLst>
                </p14:cNvPr>
                <p14:cNvContentPartPr/>
                <p14:nvPr/>
              </p14:nvContentPartPr>
              <p14:xfrm>
                <a:off x="9398757" y="6074911"/>
                <a:ext cx="127585" cy="16214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6A14B6-0762-8A12-C9EC-C92EE138D22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89747" y="6066264"/>
                  <a:ext cx="145245" cy="33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1F138A-8FDE-1F50-4002-7F341F3BFB94}"/>
                    </a:ext>
                  </a:extLst>
                </p14:cNvPr>
                <p14:cNvContentPartPr/>
                <p14:nvPr/>
              </p14:nvContentPartPr>
              <p14:xfrm>
                <a:off x="9563023" y="6112655"/>
                <a:ext cx="74690" cy="57945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1F138A-8FDE-1F50-4002-7F341F3BFB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54405" y="6103657"/>
                  <a:ext cx="92285" cy="75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A92E095-F1F7-7A51-4272-11986C29A590}"/>
                    </a:ext>
                  </a:extLst>
                </p14:cNvPr>
                <p14:cNvContentPartPr/>
                <p14:nvPr/>
              </p14:nvContentPartPr>
              <p14:xfrm>
                <a:off x="8689806" y="5334645"/>
                <a:ext cx="376920" cy="122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A92E095-F1F7-7A51-4272-11986C29A5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81166" y="5326005"/>
                  <a:ext cx="394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C27DC99-CA59-873E-56BC-AA08F8FF138D}"/>
                    </a:ext>
                  </a:extLst>
                </p14:cNvPr>
                <p14:cNvContentPartPr/>
                <p14:nvPr/>
              </p14:nvContentPartPr>
              <p14:xfrm>
                <a:off x="8906886" y="5296845"/>
                <a:ext cx="164880" cy="159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C27DC99-CA59-873E-56BC-AA08F8FF138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98246" y="5288205"/>
                  <a:ext cx="182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D04B2A5-A31F-F791-BBE4-0BAA90C04C0A}"/>
                    </a:ext>
                  </a:extLst>
                </p14:cNvPr>
                <p14:cNvContentPartPr/>
                <p14:nvPr/>
              </p14:nvContentPartPr>
              <p14:xfrm>
                <a:off x="10216014" y="5823056"/>
                <a:ext cx="447480" cy="26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D04B2A5-A31F-F791-BBE4-0BAA90C04C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07374" y="5814416"/>
                  <a:ext cx="465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83C8A96-D27D-5978-C748-F64FABAB4381}"/>
                    </a:ext>
                  </a:extLst>
                </p14:cNvPr>
                <p14:cNvContentPartPr/>
                <p14:nvPr/>
              </p14:nvContentPartPr>
              <p14:xfrm>
                <a:off x="10860054" y="5905856"/>
                <a:ext cx="217080" cy="11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83C8A96-D27D-5978-C748-F64FABAB43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51414" y="5897216"/>
                  <a:ext cx="234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AFF14C2-660A-797D-4E6D-E95E0137E6F8}"/>
                    </a:ext>
                  </a:extLst>
                </p14:cNvPr>
                <p14:cNvContentPartPr/>
                <p14:nvPr/>
              </p14:nvContentPartPr>
              <p14:xfrm>
                <a:off x="11115654" y="6041216"/>
                <a:ext cx="105840" cy="4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AFF14C2-660A-797D-4E6D-E95E0137E6F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6654" y="6032576"/>
                  <a:ext cx="123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D04C2C7-71CC-200A-F4C2-349ADA259906}"/>
                    </a:ext>
                  </a:extLst>
                </p14:cNvPr>
                <p14:cNvContentPartPr/>
                <p14:nvPr/>
              </p14:nvContentPartPr>
              <p14:xfrm>
                <a:off x="11311494" y="5915576"/>
                <a:ext cx="96480" cy="9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D04C2C7-71CC-200A-F4C2-349ADA2599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02494" y="5906936"/>
                  <a:ext cx="11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A893038-3FBB-3503-D759-2DC5C6BA292A}"/>
                    </a:ext>
                  </a:extLst>
                </p14:cNvPr>
                <p14:cNvContentPartPr/>
                <p14:nvPr/>
              </p14:nvContentPartPr>
              <p14:xfrm>
                <a:off x="11320854" y="5977856"/>
                <a:ext cx="127440" cy="16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A893038-3FBB-3503-D759-2DC5C6BA29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11854" y="5968856"/>
                  <a:ext cx="145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52E9B7D-BA52-F12F-0C9B-EF9B31832B97}"/>
                    </a:ext>
                  </a:extLst>
                </p14:cNvPr>
                <p14:cNvContentPartPr/>
                <p14:nvPr/>
              </p14:nvContentPartPr>
              <p14:xfrm>
                <a:off x="11521734" y="5698496"/>
                <a:ext cx="7560" cy="160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52E9B7D-BA52-F12F-0C9B-EF9B31832B9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12734" y="5689496"/>
                  <a:ext cx="25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BE69F7D-253F-A28D-0BBE-1804DBF9EE94}"/>
                    </a:ext>
                  </a:extLst>
                </p14:cNvPr>
                <p14:cNvContentPartPr/>
                <p14:nvPr/>
              </p14:nvContentPartPr>
              <p14:xfrm>
                <a:off x="11603814" y="5778056"/>
                <a:ext cx="55440" cy="113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BE69F7D-253F-A28D-0BBE-1804DBF9EE9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94814" y="5769416"/>
                  <a:ext cx="7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E601BEC-F01C-9967-3FE3-E3F838E8FAB0}"/>
                    </a:ext>
                  </a:extLst>
                </p14:cNvPr>
                <p14:cNvContentPartPr/>
                <p14:nvPr/>
              </p14:nvContentPartPr>
              <p14:xfrm>
                <a:off x="11724054" y="5683016"/>
                <a:ext cx="9000" cy="179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E601BEC-F01C-9967-3FE3-E3F838E8FAB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5054" y="5674376"/>
                  <a:ext cx="26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6E91659-9EF0-91F3-2F8A-58512B27B0F1}"/>
                    </a:ext>
                  </a:extLst>
                </p14:cNvPr>
                <p14:cNvContentPartPr/>
                <p14:nvPr/>
              </p14:nvContentPartPr>
              <p14:xfrm>
                <a:off x="11825934" y="5699936"/>
                <a:ext cx="116640" cy="187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6E91659-9EF0-91F3-2F8A-58512B27B0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16934" y="5690936"/>
                  <a:ext cx="13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BD5BB22-212A-7A19-001B-D7093E509574}"/>
                    </a:ext>
                  </a:extLst>
                </p14:cNvPr>
                <p14:cNvContentPartPr/>
                <p14:nvPr/>
              </p14:nvContentPartPr>
              <p14:xfrm>
                <a:off x="11526774" y="5974616"/>
                <a:ext cx="397080" cy="34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BD5BB22-212A-7A19-001B-D7093E5095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518134" y="5965616"/>
                  <a:ext cx="414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4B81DAA-A0D4-C883-2283-D761AC9F708A}"/>
                    </a:ext>
                  </a:extLst>
                </p14:cNvPr>
                <p14:cNvContentPartPr/>
                <p14:nvPr/>
              </p14:nvContentPartPr>
              <p14:xfrm>
                <a:off x="11720094" y="6060296"/>
                <a:ext cx="205560" cy="86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4B81DAA-A0D4-C883-2283-D761AC9F70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11454" y="6051656"/>
                  <a:ext cx="2232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7BCF1D6-78EA-79B2-F07E-399DF869BE8C}"/>
              </a:ext>
            </a:extLst>
          </p:cNvPr>
          <p:cNvGrpSpPr/>
          <p:nvPr/>
        </p:nvGrpSpPr>
        <p:grpSpPr>
          <a:xfrm>
            <a:off x="10198329" y="4638317"/>
            <a:ext cx="1608484" cy="453206"/>
            <a:chOff x="10198329" y="4638317"/>
            <a:chExt cx="1608484" cy="4532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BBB0B47-17D7-4CE5-E0AA-F9309BD6A314}"/>
                    </a:ext>
                  </a:extLst>
                </p14:cNvPr>
                <p14:cNvContentPartPr/>
                <p14:nvPr/>
              </p14:nvContentPartPr>
              <p14:xfrm>
                <a:off x="10198329" y="4687059"/>
                <a:ext cx="834706" cy="350465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BBB0B47-17D7-4CE5-E0AA-F9309BD6A31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89330" y="4678063"/>
                  <a:ext cx="852343" cy="368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3DCF31-B093-91DF-9EE6-10C640ABD351}"/>
                    </a:ext>
                  </a:extLst>
                </p14:cNvPr>
                <p14:cNvContentPartPr/>
                <p14:nvPr/>
              </p14:nvContentPartPr>
              <p14:xfrm>
                <a:off x="10878862" y="4794344"/>
                <a:ext cx="154703" cy="25695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3DCF31-B093-91DF-9EE6-10C640ABD35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0227" y="4785779"/>
                  <a:ext cx="172332" cy="43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08DB14-53A2-06FD-233F-53071A2A0E38}"/>
                    </a:ext>
                  </a:extLst>
                </p14:cNvPr>
                <p14:cNvContentPartPr/>
                <p14:nvPr/>
              </p14:nvContentPartPr>
              <p14:xfrm>
                <a:off x="10405482" y="4749575"/>
                <a:ext cx="19073" cy="7152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08DB14-53A2-06FD-233F-53071A2A0E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96485" y="4740635"/>
                  <a:ext cx="36707" cy="24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A70501B-79DA-29A7-0D68-AE5F6276D7B0}"/>
                    </a:ext>
                  </a:extLst>
                </p14:cNvPr>
                <p14:cNvContentPartPr/>
                <p14:nvPr/>
              </p14:nvContentPartPr>
              <p14:xfrm>
                <a:off x="11217406" y="4778185"/>
                <a:ext cx="145696" cy="99073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A70501B-79DA-29A7-0D68-AE5F6276D7B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08412" y="4769211"/>
                  <a:ext cx="163323" cy="116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0BBBF5-7416-8CC6-6261-B9B53C58E394}"/>
                    </a:ext>
                  </a:extLst>
                </p14:cNvPr>
                <p14:cNvContentPartPr/>
                <p14:nvPr/>
              </p14:nvContentPartPr>
              <p14:xfrm>
                <a:off x="11665885" y="4638317"/>
                <a:ext cx="140928" cy="247683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0BBBF5-7416-8CC6-6261-B9B53C58E3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56874" y="4629317"/>
                  <a:ext cx="158589" cy="265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10E3E2-5112-B702-6614-C39723C12350}"/>
                    </a:ext>
                  </a:extLst>
                </p14:cNvPr>
                <p14:cNvContentPartPr/>
                <p14:nvPr/>
              </p14:nvContentPartPr>
              <p14:xfrm>
                <a:off x="11394306" y="4928803"/>
                <a:ext cx="126000" cy="162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10E3E2-5112-B702-6614-C39723C123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85306" y="4919803"/>
                  <a:ext cx="1436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D5CDE00-4C1C-3A1E-FF8B-87438732FB53}"/>
              </a:ext>
            </a:extLst>
          </p:cNvPr>
          <p:cNvGrpSpPr/>
          <p:nvPr/>
        </p:nvGrpSpPr>
        <p:grpSpPr>
          <a:xfrm>
            <a:off x="10607166" y="5114325"/>
            <a:ext cx="1284840" cy="437760"/>
            <a:chOff x="10607166" y="5114325"/>
            <a:chExt cx="12848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F646B67-8B02-15D6-07C2-5B88113D6478}"/>
                    </a:ext>
                  </a:extLst>
                </p14:cNvPr>
                <p14:cNvContentPartPr/>
                <p14:nvPr/>
              </p14:nvContentPartPr>
              <p14:xfrm>
                <a:off x="10607166" y="5114325"/>
                <a:ext cx="1284840" cy="437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F646B67-8B02-15D6-07C2-5B88113D64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98166" y="5105685"/>
                  <a:ext cx="13024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9E5DFB4-792D-E3C2-3A0E-8AACA3A60E01}"/>
                    </a:ext>
                  </a:extLst>
                </p14:cNvPr>
                <p14:cNvContentPartPr/>
                <p14:nvPr/>
              </p14:nvContentPartPr>
              <p14:xfrm>
                <a:off x="11503206" y="5215125"/>
                <a:ext cx="69120" cy="36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9E5DFB4-792D-E3C2-3A0E-8AACA3A60E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94206" y="5206485"/>
                  <a:ext cx="867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7E11FA3-1C36-21DA-6999-71B47D3BF957}"/>
              </a:ext>
            </a:extLst>
          </p:cNvPr>
          <p:cNvGrpSpPr/>
          <p:nvPr/>
        </p:nvGrpSpPr>
        <p:grpSpPr>
          <a:xfrm>
            <a:off x="297126" y="6100365"/>
            <a:ext cx="4068720" cy="649440"/>
            <a:chOff x="297126" y="6100365"/>
            <a:chExt cx="406872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7637786-5449-B4A6-2053-8C488C9471C3}"/>
                    </a:ext>
                  </a:extLst>
                </p14:cNvPr>
                <p14:cNvContentPartPr/>
                <p14:nvPr/>
              </p14:nvContentPartPr>
              <p14:xfrm>
                <a:off x="297126" y="6100365"/>
                <a:ext cx="1806120" cy="64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7637786-5449-B4A6-2053-8C488C9471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8126" y="6091365"/>
                  <a:ext cx="18237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07FAE64-71A9-D483-142C-DE606D065F88}"/>
                    </a:ext>
                  </a:extLst>
                </p14:cNvPr>
                <p14:cNvContentPartPr/>
                <p14:nvPr/>
              </p14:nvContentPartPr>
              <p14:xfrm>
                <a:off x="1313406" y="6371805"/>
                <a:ext cx="423360" cy="46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07FAE64-71A9-D483-142C-DE606D065F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04766" y="6362805"/>
                  <a:ext cx="44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64DA2B8-78C9-F779-EF16-3EC2E8F63059}"/>
                    </a:ext>
                  </a:extLst>
                </p14:cNvPr>
                <p14:cNvContentPartPr/>
                <p14:nvPr/>
              </p14:nvContentPartPr>
              <p14:xfrm>
                <a:off x="2411046" y="6213045"/>
                <a:ext cx="411480" cy="38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64DA2B8-78C9-F779-EF16-3EC2E8F6305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02046" y="6204405"/>
                  <a:ext cx="429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DDB5C2A-2B70-216B-0D91-3D6A3AEDE696}"/>
                    </a:ext>
                  </a:extLst>
                </p14:cNvPr>
                <p14:cNvContentPartPr/>
                <p14:nvPr/>
              </p14:nvContentPartPr>
              <p14:xfrm>
                <a:off x="2637486" y="6345525"/>
                <a:ext cx="318240" cy="51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DDB5C2A-2B70-216B-0D91-3D6A3AEDE6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28846" y="6336885"/>
                  <a:ext cx="33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28BFE42-1877-8730-94BA-97A52145F1D3}"/>
                    </a:ext>
                  </a:extLst>
                </p14:cNvPr>
                <p14:cNvContentPartPr/>
                <p14:nvPr/>
              </p14:nvContentPartPr>
              <p14:xfrm>
                <a:off x="3174966" y="6173085"/>
                <a:ext cx="1190880" cy="543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28BFE42-1877-8730-94BA-97A52145F1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66326" y="6164445"/>
                  <a:ext cx="12085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56D09D-B7F1-460B-BBBB-4A5882FCA87D}"/>
                    </a:ext>
                  </a:extLst>
                </p14:cNvPr>
                <p14:cNvContentPartPr/>
                <p14:nvPr/>
              </p14:nvContentPartPr>
              <p14:xfrm>
                <a:off x="3608406" y="6311685"/>
                <a:ext cx="459360" cy="70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56D09D-B7F1-460B-BBBB-4A5882FCA87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99406" y="6303045"/>
                  <a:ext cx="4770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FDB857F-5373-A605-4E7E-47F0B9AABD41}"/>
              </a:ext>
            </a:extLst>
          </p:cNvPr>
          <p:cNvGrpSpPr/>
          <p:nvPr/>
        </p:nvGrpSpPr>
        <p:grpSpPr>
          <a:xfrm>
            <a:off x="5806926" y="6193605"/>
            <a:ext cx="4821840" cy="493200"/>
            <a:chOff x="5806926" y="6193605"/>
            <a:chExt cx="48218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4E57C4E-27AB-7F4F-8CF6-EDBD3C86CC1B}"/>
                    </a:ext>
                  </a:extLst>
                </p14:cNvPr>
                <p14:cNvContentPartPr/>
                <p14:nvPr/>
              </p14:nvContentPartPr>
              <p14:xfrm>
                <a:off x="5806926" y="6223485"/>
                <a:ext cx="1765080" cy="431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4E57C4E-27AB-7F4F-8CF6-EDBD3C86CC1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97926" y="6214485"/>
                  <a:ext cx="1782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06B03D9-82A2-0567-9593-C7802346E315}"/>
                    </a:ext>
                  </a:extLst>
                </p14:cNvPr>
                <p14:cNvContentPartPr/>
                <p14:nvPr/>
              </p14:nvContentPartPr>
              <p14:xfrm>
                <a:off x="7812126" y="6193605"/>
                <a:ext cx="485640" cy="419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06B03D9-82A2-0567-9593-C7802346E31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03126" y="6184965"/>
                  <a:ext cx="5032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DF0835F-6DEB-C79F-CE33-B317CCE6229E}"/>
                    </a:ext>
                  </a:extLst>
                </p14:cNvPr>
                <p14:cNvContentPartPr/>
                <p14:nvPr/>
              </p14:nvContentPartPr>
              <p14:xfrm>
                <a:off x="7983126" y="6392685"/>
                <a:ext cx="407520" cy="12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DF0835F-6DEB-C79F-CE33-B317CCE622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74126" y="6384045"/>
                  <a:ext cx="425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6272A0-0006-2AAF-F593-204F46F10C3D}"/>
                    </a:ext>
                  </a:extLst>
                </p14:cNvPr>
                <p14:cNvContentPartPr/>
                <p14:nvPr/>
              </p14:nvContentPartPr>
              <p14:xfrm>
                <a:off x="8524206" y="6424365"/>
                <a:ext cx="2104560" cy="262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6272A0-0006-2AAF-F593-204F46F10C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15566" y="6415365"/>
                  <a:ext cx="2122200" cy="28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410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A837488-499B-A990-9495-1BBEB8A5E982}"/>
              </a:ext>
            </a:extLst>
          </p:cNvPr>
          <p:cNvGrpSpPr/>
          <p:nvPr/>
        </p:nvGrpSpPr>
        <p:grpSpPr>
          <a:xfrm>
            <a:off x="1070117" y="688382"/>
            <a:ext cx="4197600" cy="836640"/>
            <a:chOff x="298330" y="5251993"/>
            <a:chExt cx="419760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95840A-6486-437A-5603-9B99067D13FD}"/>
                    </a:ext>
                  </a:extLst>
                </p14:cNvPr>
                <p14:cNvContentPartPr/>
                <p14:nvPr/>
              </p14:nvContentPartPr>
              <p14:xfrm>
                <a:off x="1084210" y="5617753"/>
                <a:ext cx="201600" cy="2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95840A-6486-437A-5603-9B99067D13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5210" y="5608753"/>
                  <a:ext cx="21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296EC7-4BC7-A39C-E576-C4853554595A}"/>
                    </a:ext>
                  </a:extLst>
                </p14:cNvPr>
                <p14:cNvContentPartPr/>
                <p14:nvPr/>
              </p14:nvContentPartPr>
              <p14:xfrm>
                <a:off x="1123450" y="5709913"/>
                <a:ext cx="195840" cy="29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296EC7-4BC7-A39C-E576-C485355459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4450" y="5700913"/>
                  <a:ext cx="21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8131FE-C69E-7C31-BC4C-A6C34F81876C}"/>
                    </a:ext>
                  </a:extLst>
                </p14:cNvPr>
                <p14:cNvContentPartPr/>
                <p14:nvPr/>
              </p14:nvContentPartPr>
              <p14:xfrm>
                <a:off x="1565890" y="5561233"/>
                <a:ext cx="23040" cy="29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8131FE-C69E-7C31-BC4C-A6C34F8187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6890" y="5552222"/>
                  <a:ext cx="40680" cy="313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538244-9A00-B1C8-81A9-0FFDBCC38671}"/>
                    </a:ext>
                  </a:extLst>
                </p14:cNvPr>
                <p14:cNvContentPartPr/>
                <p14:nvPr/>
              </p14:nvContentPartPr>
              <p14:xfrm>
                <a:off x="1725370" y="5707753"/>
                <a:ext cx="19764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538244-9A00-B1C8-81A9-0FFDBCC386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16370" y="5698753"/>
                  <a:ext cx="21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68605F-ECF1-DF86-52E0-12A855FC487A}"/>
                    </a:ext>
                  </a:extLst>
                </p14:cNvPr>
                <p14:cNvContentPartPr/>
                <p14:nvPr/>
              </p14:nvContentPartPr>
              <p14:xfrm>
                <a:off x="2095090" y="5458633"/>
                <a:ext cx="278280" cy="20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68605F-ECF1-DF86-52E0-12A855FC48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86090" y="5449633"/>
                  <a:ext cx="295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BB4621-C462-B267-FF03-48CFBB25A88A}"/>
                    </a:ext>
                  </a:extLst>
                </p14:cNvPr>
                <p14:cNvContentPartPr/>
                <p14:nvPr/>
              </p14:nvContentPartPr>
              <p14:xfrm>
                <a:off x="2419090" y="5555833"/>
                <a:ext cx="11700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BB4621-C462-B267-FF03-48CFBB25A8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0090" y="5546848"/>
                  <a:ext cx="134640" cy="23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105DFF-D60A-EDB7-9799-7A9D4DF8F5D1}"/>
                    </a:ext>
                  </a:extLst>
                </p14:cNvPr>
                <p14:cNvContentPartPr/>
                <p14:nvPr/>
              </p14:nvContentPartPr>
              <p14:xfrm>
                <a:off x="2525650" y="5385913"/>
                <a:ext cx="130320" cy="13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105DFF-D60A-EDB7-9799-7A9D4DF8F5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16650" y="5376913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7D109E-30BB-7C4D-C19C-2CCD04863F26}"/>
                    </a:ext>
                  </a:extLst>
                </p14:cNvPr>
                <p14:cNvContentPartPr/>
                <p14:nvPr/>
              </p14:nvContentPartPr>
              <p14:xfrm>
                <a:off x="2108410" y="5753113"/>
                <a:ext cx="589320" cy="6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7D109E-30BB-7C4D-C19C-2CCD04863F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99415" y="5744113"/>
                  <a:ext cx="606949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B3B02D-B062-38C3-2F81-EA3F1DFB8CF4}"/>
                    </a:ext>
                  </a:extLst>
                </p14:cNvPr>
                <p14:cNvContentPartPr/>
                <p14:nvPr/>
              </p14:nvContentPartPr>
              <p14:xfrm>
                <a:off x="2268250" y="5912953"/>
                <a:ext cx="243720" cy="167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B3B02D-B062-38C3-2F81-EA3F1DFB8C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59250" y="5903953"/>
                  <a:ext cx="261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BA739C-3422-3037-8293-531D2A00D066}"/>
                    </a:ext>
                  </a:extLst>
                </p14:cNvPr>
                <p14:cNvContentPartPr/>
                <p14:nvPr/>
              </p14:nvContentPartPr>
              <p14:xfrm>
                <a:off x="2583610" y="5864713"/>
                <a:ext cx="124200" cy="10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BA739C-3422-3037-8293-531D2A00D0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4610" y="5855713"/>
                  <a:ext cx="141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502049-2EFC-C21A-E26B-248A62AAECA4}"/>
                    </a:ext>
                  </a:extLst>
                </p14:cNvPr>
                <p14:cNvContentPartPr/>
                <p14:nvPr/>
              </p14:nvContentPartPr>
              <p14:xfrm>
                <a:off x="3135850" y="5429113"/>
                <a:ext cx="249120" cy="153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502049-2EFC-C21A-E26B-248A62AAEC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6850" y="5420113"/>
                  <a:ext cx="26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65CC7C-721E-A973-90D3-2A5760A6D759}"/>
                    </a:ext>
                  </a:extLst>
                </p14:cNvPr>
                <p14:cNvContentPartPr/>
                <p14:nvPr/>
              </p14:nvContentPartPr>
              <p14:xfrm>
                <a:off x="3390730" y="5308873"/>
                <a:ext cx="161640" cy="11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65CC7C-721E-A973-90D3-2A5760A6D7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1710" y="5299873"/>
                  <a:ext cx="179319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7CAECA-17E9-CC0C-E3D6-59847E95836B}"/>
                    </a:ext>
                  </a:extLst>
                </p14:cNvPr>
                <p14:cNvContentPartPr/>
                <p14:nvPr/>
              </p14:nvContentPartPr>
              <p14:xfrm>
                <a:off x="3584050" y="5505073"/>
                <a:ext cx="135000" cy="2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7CAECA-17E9-CC0C-E3D6-59847E9583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5050" y="5496073"/>
                  <a:ext cx="152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8FA691-D07F-2BEE-A9FB-8481CAF10111}"/>
                    </a:ext>
                  </a:extLst>
                </p14:cNvPr>
                <p14:cNvContentPartPr/>
                <p14:nvPr/>
              </p14:nvContentPartPr>
              <p14:xfrm>
                <a:off x="3844330" y="5384113"/>
                <a:ext cx="29052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8FA691-D07F-2BEE-A9FB-8481CAF1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35330" y="5375113"/>
                  <a:ext cx="308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10F2C3-770E-7612-D2E7-8A0ED94DD2D4}"/>
                    </a:ext>
                  </a:extLst>
                </p14:cNvPr>
                <p14:cNvContentPartPr/>
                <p14:nvPr/>
              </p14:nvContentPartPr>
              <p14:xfrm>
                <a:off x="4188490" y="5427673"/>
                <a:ext cx="102960" cy="226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10F2C3-770E-7612-D2E7-8A0ED94DD2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79458" y="5418673"/>
                  <a:ext cx="120662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F4E39E-165F-0183-AA26-EA2307CC2E29}"/>
                    </a:ext>
                  </a:extLst>
                </p14:cNvPr>
                <p14:cNvContentPartPr/>
                <p14:nvPr/>
              </p14:nvContentPartPr>
              <p14:xfrm>
                <a:off x="4250410" y="5251993"/>
                <a:ext cx="127440" cy="9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F4E39E-165F-0183-AA26-EA2307CC2E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1435" y="5242993"/>
                  <a:ext cx="14503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001509-E1C2-CE74-0A3F-1DB5763D00DE}"/>
                    </a:ext>
                  </a:extLst>
                </p14:cNvPr>
                <p14:cNvContentPartPr/>
                <p14:nvPr/>
              </p14:nvContentPartPr>
              <p14:xfrm>
                <a:off x="3061330" y="5635033"/>
                <a:ext cx="1366920" cy="5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001509-E1C2-CE74-0A3F-1DB5763D00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52328" y="5626033"/>
                  <a:ext cx="1384565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B71A6D-EF25-B17C-74FA-AAE1A5FB734B}"/>
                    </a:ext>
                  </a:extLst>
                </p14:cNvPr>
                <p14:cNvContentPartPr/>
                <p14:nvPr/>
              </p14:nvContentPartPr>
              <p14:xfrm>
                <a:off x="3301090" y="5840593"/>
                <a:ext cx="23724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B71A6D-EF25-B17C-74FA-AAE1A5FB73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92076" y="5831618"/>
                  <a:ext cx="254907" cy="145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760822-F318-F2F3-63D9-572D911AC556}"/>
                    </a:ext>
                  </a:extLst>
                </p14:cNvPr>
                <p14:cNvContentPartPr/>
                <p14:nvPr/>
              </p14:nvContentPartPr>
              <p14:xfrm>
                <a:off x="3570370" y="5738713"/>
                <a:ext cx="159120" cy="10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760822-F318-F2F3-63D9-572D911AC5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61370" y="5729713"/>
                  <a:ext cx="176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CC7697-5C78-2A0F-1BE0-184B70A1909A}"/>
                    </a:ext>
                  </a:extLst>
                </p14:cNvPr>
                <p14:cNvContentPartPr/>
                <p14:nvPr/>
              </p14:nvContentPartPr>
              <p14:xfrm>
                <a:off x="3760810" y="5898553"/>
                <a:ext cx="12348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CC7697-5C78-2A0F-1BE0-184B70A190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51810" y="5889553"/>
                  <a:ext cx="141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B7A4FD-6116-D8D1-9BC6-D519DE345E5C}"/>
                    </a:ext>
                  </a:extLst>
                </p14:cNvPr>
                <p14:cNvContentPartPr/>
                <p14:nvPr/>
              </p14:nvContentPartPr>
              <p14:xfrm>
                <a:off x="3963490" y="5767873"/>
                <a:ext cx="250200" cy="14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B7A4FD-6116-D8D1-9BC6-D519DE345E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4490" y="5758873"/>
                  <a:ext cx="267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784F1B-772A-F567-4641-4FE4B19B63B2}"/>
                    </a:ext>
                  </a:extLst>
                </p14:cNvPr>
                <p14:cNvContentPartPr/>
                <p14:nvPr/>
              </p14:nvContentPartPr>
              <p14:xfrm>
                <a:off x="4272010" y="5918353"/>
                <a:ext cx="96480" cy="17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784F1B-772A-F567-4641-4FE4B19B63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63010" y="5909353"/>
                  <a:ext cx="114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F8DE12-FABE-7A30-B7C2-7EE36444DFB4}"/>
                    </a:ext>
                  </a:extLst>
                </p14:cNvPr>
                <p14:cNvContentPartPr/>
                <p14:nvPr/>
              </p14:nvContentPartPr>
              <p14:xfrm>
                <a:off x="4326010" y="5768953"/>
                <a:ext cx="169920" cy="11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F8DE12-FABE-7A30-B7C2-7EE36444DF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17010" y="5759953"/>
                  <a:ext cx="187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D3CE4-C923-9C71-43E0-EF9F0338A3A7}"/>
                    </a:ext>
                  </a:extLst>
                </p14:cNvPr>
                <p14:cNvContentPartPr/>
                <p14:nvPr/>
              </p14:nvContentPartPr>
              <p14:xfrm>
                <a:off x="419290" y="5413993"/>
                <a:ext cx="180720" cy="16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D3CE4-C923-9C71-43E0-EF9F0338A3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0290" y="5404973"/>
                  <a:ext cx="198360" cy="18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DA6117-FB21-8CE9-95A2-CD68D3A0788D}"/>
                    </a:ext>
                  </a:extLst>
                </p14:cNvPr>
                <p14:cNvContentPartPr/>
                <p14:nvPr/>
              </p14:nvContentPartPr>
              <p14:xfrm>
                <a:off x="519730" y="5275393"/>
                <a:ext cx="179280" cy="11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DA6117-FB21-8CE9-95A2-CD68D3A0788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0730" y="5266364"/>
                  <a:ext cx="196920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F9FAA8-C6ED-C23E-E942-4EC2CC1B786C}"/>
                    </a:ext>
                  </a:extLst>
                </p14:cNvPr>
                <p14:cNvContentPartPr/>
                <p14:nvPr/>
              </p14:nvContentPartPr>
              <p14:xfrm>
                <a:off x="298330" y="5644033"/>
                <a:ext cx="514080" cy="5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F9FAA8-C6ED-C23E-E942-4EC2CC1B786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9330" y="5635033"/>
                  <a:ext cx="5317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4B26F2-20FD-A229-A0CC-DA9B198812EC}"/>
              </a:ext>
            </a:extLst>
          </p:cNvPr>
          <p:cNvGrpSpPr/>
          <p:nvPr/>
        </p:nvGrpSpPr>
        <p:grpSpPr>
          <a:xfrm>
            <a:off x="1546326" y="567776"/>
            <a:ext cx="282960" cy="466560"/>
            <a:chOff x="1546326" y="567776"/>
            <a:chExt cx="2829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CAC1D3-4D2A-E5CA-F69D-2323A28644DD}"/>
                    </a:ext>
                  </a:extLst>
                </p14:cNvPr>
                <p14:cNvContentPartPr/>
                <p14:nvPr/>
              </p14:nvContentPartPr>
              <p14:xfrm>
                <a:off x="1546326" y="693776"/>
                <a:ext cx="118800" cy="34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CAC1D3-4D2A-E5CA-F69D-2323A28644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37686" y="684776"/>
                  <a:ext cx="1364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9F6B9DB-CE60-B263-3DF4-9579AC08B266}"/>
                    </a:ext>
                  </a:extLst>
                </p14:cNvPr>
                <p14:cNvContentPartPr/>
                <p14:nvPr/>
              </p14:nvContentPartPr>
              <p14:xfrm>
                <a:off x="1684206" y="567776"/>
                <a:ext cx="145080" cy="16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9F6B9DB-CE60-B263-3DF4-9579AC08B2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75206" y="559136"/>
                  <a:ext cx="1627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2D5F18-071E-AC2E-178C-5ED9E788061D}"/>
              </a:ext>
            </a:extLst>
          </p:cNvPr>
          <p:cNvGrpSpPr/>
          <p:nvPr/>
        </p:nvGrpSpPr>
        <p:grpSpPr>
          <a:xfrm>
            <a:off x="1317726" y="1186616"/>
            <a:ext cx="463680" cy="224280"/>
            <a:chOff x="1317726" y="1186616"/>
            <a:chExt cx="4636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6F54F0-78FA-BA2D-63B1-CFF8E39EF433}"/>
                    </a:ext>
                  </a:extLst>
                </p14:cNvPr>
                <p14:cNvContentPartPr/>
                <p14:nvPr/>
              </p14:nvContentPartPr>
              <p14:xfrm>
                <a:off x="1317726" y="1259336"/>
                <a:ext cx="229320" cy="15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6F54F0-78FA-BA2D-63B1-CFF8E39EF4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08726" y="1250336"/>
                  <a:ext cx="246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818BDC-CDE9-8899-EDE2-098752BEC35F}"/>
                    </a:ext>
                  </a:extLst>
                </p14:cNvPr>
                <p14:cNvContentPartPr/>
                <p14:nvPr/>
              </p14:nvContentPartPr>
              <p14:xfrm>
                <a:off x="1612206" y="1186616"/>
                <a:ext cx="169200" cy="11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818BDC-CDE9-8899-EDE2-098752BEC3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03566" y="1177976"/>
                  <a:ext cx="1868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F6C0AD-073B-17BE-3DEC-8C69C00D88E2}"/>
              </a:ext>
            </a:extLst>
          </p:cNvPr>
          <p:cNvGrpSpPr/>
          <p:nvPr/>
        </p:nvGrpSpPr>
        <p:grpSpPr>
          <a:xfrm>
            <a:off x="6372486" y="545816"/>
            <a:ext cx="1799640" cy="456480"/>
            <a:chOff x="6372486" y="545816"/>
            <a:chExt cx="179964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8F86A97-6536-3897-B69C-54D03ECC89A0}"/>
                    </a:ext>
                  </a:extLst>
                </p14:cNvPr>
                <p14:cNvContentPartPr/>
                <p14:nvPr/>
              </p14:nvContentPartPr>
              <p14:xfrm>
                <a:off x="6372486" y="568136"/>
                <a:ext cx="1799640" cy="434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8F86A97-6536-3897-B69C-54D03ECC89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3486" y="559136"/>
                  <a:ext cx="18172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112AD5-28C8-E3F6-2160-707E7D81108E}"/>
                    </a:ext>
                  </a:extLst>
                </p14:cNvPr>
                <p14:cNvContentPartPr/>
                <p14:nvPr/>
              </p14:nvContentPartPr>
              <p14:xfrm>
                <a:off x="7803126" y="545816"/>
                <a:ext cx="20520" cy="6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112AD5-28C8-E3F6-2160-707E7D8110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94126" y="536816"/>
                  <a:ext cx="38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452C71-C62F-ED63-3389-A325FBD5AFC8}"/>
                    </a:ext>
                  </a:extLst>
                </p14:cNvPr>
                <p14:cNvContentPartPr/>
                <p14:nvPr/>
              </p14:nvContentPartPr>
              <p14:xfrm>
                <a:off x="6690006" y="575336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452C71-C62F-ED63-3389-A325FBD5AF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81366" y="566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8224641-AA2C-1FAD-512A-B2CBAD00193A}"/>
                  </a:ext>
                </a:extLst>
              </p14:cNvPr>
              <p14:cNvContentPartPr/>
              <p14:nvPr/>
            </p14:nvContentPartPr>
            <p14:xfrm>
              <a:off x="8495766" y="466616"/>
              <a:ext cx="421920" cy="457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8224641-AA2C-1FAD-512A-B2CBAD00193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487126" y="457616"/>
                <a:ext cx="43956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A43DDE5-8A42-F517-5E59-6C428310EA15}"/>
              </a:ext>
            </a:extLst>
          </p:cNvPr>
          <p:cNvGrpSpPr/>
          <p:nvPr/>
        </p:nvGrpSpPr>
        <p:grpSpPr>
          <a:xfrm>
            <a:off x="6368166" y="1054136"/>
            <a:ext cx="1294920" cy="425160"/>
            <a:chOff x="6368166" y="1054136"/>
            <a:chExt cx="12949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1F1BE5-BA98-E76E-1514-C8A830433A21}"/>
                    </a:ext>
                  </a:extLst>
                </p14:cNvPr>
                <p14:cNvContentPartPr/>
                <p14:nvPr/>
              </p14:nvContentPartPr>
              <p14:xfrm>
                <a:off x="6368166" y="1220816"/>
                <a:ext cx="450720" cy="21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1F1BE5-BA98-E76E-1514-C8A830433A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59166" y="1211816"/>
                  <a:ext cx="468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65D54-08FC-0ED4-B5D5-F1A8BFDCB3CF}"/>
                    </a:ext>
                  </a:extLst>
                </p14:cNvPr>
                <p14:cNvContentPartPr/>
                <p14:nvPr/>
              </p14:nvContentPartPr>
              <p14:xfrm>
                <a:off x="6628446" y="1174736"/>
                <a:ext cx="246960" cy="304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65D54-08FC-0ED4-B5D5-F1A8BFDCB3C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19806" y="1165736"/>
                  <a:ext cx="2646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FBC544-7959-2DC6-011B-FB5E8B6CA9A6}"/>
                    </a:ext>
                  </a:extLst>
                </p14:cNvPr>
                <p14:cNvContentPartPr/>
                <p14:nvPr/>
              </p14:nvContentPartPr>
              <p14:xfrm>
                <a:off x="6804846" y="1054136"/>
                <a:ext cx="858240" cy="36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FBC544-7959-2DC6-011B-FB5E8B6CA9A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95846" y="1045136"/>
                  <a:ext cx="875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E252E9-86A5-FC36-3816-AB9C43B38DFD}"/>
                    </a:ext>
                  </a:extLst>
                </p14:cNvPr>
                <p14:cNvContentPartPr/>
                <p14:nvPr/>
              </p14:nvContentPartPr>
              <p14:xfrm>
                <a:off x="6855606" y="1154936"/>
                <a:ext cx="32652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E252E9-86A5-FC36-3816-AB9C43B38D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46606" y="1146296"/>
                  <a:ext cx="344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FDAF9B-C0BB-92E4-36F2-6009AAFBAFD7}"/>
              </a:ext>
            </a:extLst>
          </p:cNvPr>
          <p:cNvGrpSpPr/>
          <p:nvPr/>
        </p:nvGrpSpPr>
        <p:grpSpPr>
          <a:xfrm>
            <a:off x="7884486" y="1050176"/>
            <a:ext cx="3133800" cy="555480"/>
            <a:chOff x="7884486" y="1050176"/>
            <a:chExt cx="31338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03EDEA-3654-7053-69C6-C85C168F1F22}"/>
                    </a:ext>
                  </a:extLst>
                </p14:cNvPr>
                <p14:cNvContentPartPr/>
                <p14:nvPr/>
              </p14:nvContentPartPr>
              <p14:xfrm>
                <a:off x="7884486" y="1050176"/>
                <a:ext cx="1686600" cy="55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03EDEA-3654-7053-69C6-C85C168F1F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75486" y="1041176"/>
                  <a:ext cx="17042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C8AB32-B536-0079-320E-E372EA6E50E2}"/>
                    </a:ext>
                  </a:extLst>
                </p14:cNvPr>
                <p14:cNvContentPartPr/>
                <p14:nvPr/>
              </p14:nvContentPartPr>
              <p14:xfrm>
                <a:off x="8900766" y="1096256"/>
                <a:ext cx="70560" cy="2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C8AB32-B536-0079-320E-E372EA6E50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91766" y="1087616"/>
                  <a:ext cx="88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A00C512-F99C-9BE2-2DCF-AD6C533C5033}"/>
                    </a:ext>
                  </a:extLst>
                </p14:cNvPr>
                <p14:cNvContentPartPr/>
                <p14:nvPr/>
              </p14:nvContentPartPr>
              <p14:xfrm>
                <a:off x="9823086" y="1114256"/>
                <a:ext cx="1195200" cy="246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A00C512-F99C-9BE2-2DCF-AD6C533C503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14446" y="1105256"/>
                  <a:ext cx="121284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18DFD24-A5A6-1AB2-0EA9-8CE94558C278}"/>
                  </a:ext>
                </a:extLst>
              </p14:cNvPr>
              <p14:cNvContentPartPr/>
              <p14:nvPr/>
            </p14:nvContentPartPr>
            <p14:xfrm>
              <a:off x="608526" y="2236736"/>
              <a:ext cx="111960" cy="295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18DFD24-A5A6-1AB2-0EA9-8CE94558C27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9526" y="2228096"/>
                <a:ext cx="1296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D87B061-6B41-7D1F-D0E1-57E9142060BD}"/>
                  </a:ext>
                </a:extLst>
              </p14:cNvPr>
              <p14:cNvContentPartPr/>
              <p14:nvPr/>
            </p14:nvContentPartPr>
            <p14:xfrm>
              <a:off x="542286" y="2198576"/>
              <a:ext cx="369360" cy="19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D87B061-6B41-7D1F-D0E1-57E9142060B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3646" y="2189576"/>
                <a:ext cx="387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F68DC74-DAD9-125A-455B-31DE16303F92}"/>
                  </a:ext>
                </a:extLst>
              </p14:cNvPr>
              <p14:cNvContentPartPr/>
              <p14:nvPr/>
            </p14:nvContentPartPr>
            <p14:xfrm>
              <a:off x="804366" y="2365616"/>
              <a:ext cx="108720" cy="119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F68DC74-DAD9-125A-455B-31DE16303F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95366" y="2356616"/>
                <a:ext cx="126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6FC5DE4-8183-BEBC-7714-F92FD7CFA63B}"/>
                  </a:ext>
                </a:extLst>
              </p14:cNvPr>
              <p14:cNvContentPartPr/>
              <p14:nvPr/>
            </p14:nvContentPartPr>
            <p14:xfrm>
              <a:off x="1230606" y="2054936"/>
              <a:ext cx="751680" cy="540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6FC5DE4-8183-BEBC-7714-F92FD7CFA63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21966" y="2046296"/>
                <a:ext cx="7693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1D89A3-6385-41AF-D48A-8DCABA04C4F8}"/>
                  </a:ext>
                </a:extLst>
              </p14:cNvPr>
              <p14:cNvContentPartPr/>
              <p14:nvPr/>
            </p14:nvContentPartPr>
            <p14:xfrm>
              <a:off x="1594926" y="2169416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1D89A3-6385-41AF-D48A-8DCABA04C4F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586286" y="216041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774927A-234D-4C56-E08E-0C0DAB2B3711}"/>
              </a:ext>
            </a:extLst>
          </p:cNvPr>
          <p:cNvGrpSpPr/>
          <p:nvPr/>
        </p:nvGrpSpPr>
        <p:grpSpPr>
          <a:xfrm>
            <a:off x="2202966" y="1918136"/>
            <a:ext cx="4780440" cy="654840"/>
            <a:chOff x="2202966" y="1918136"/>
            <a:chExt cx="47804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AF475A-EF80-6B2E-7609-2B95E30F6AA7}"/>
                    </a:ext>
                  </a:extLst>
                </p14:cNvPr>
                <p14:cNvContentPartPr/>
                <p14:nvPr/>
              </p14:nvContentPartPr>
              <p14:xfrm>
                <a:off x="2202966" y="2241416"/>
                <a:ext cx="1984680" cy="21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AF475A-EF80-6B2E-7609-2B95E30F6A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93966" y="2232776"/>
                  <a:ext cx="2002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A0F33C-3403-4459-0A22-FD44E1CC29CC}"/>
                    </a:ext>
                  </a:extLst>
                </p14:cNvPr>
                <p14:cNvContentPartPr/>
                <p14:nvPr/>
              </p14:nvContentPartPr>
              <p14:xfrm>
                <a:off x="4292046" y="2400176"/>
                <a:ext cx="7704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A0F33C-3403-4459-0A22-FD44E1CC29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83046" y="2391176"/>
                  <a:ext cx="94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9D3F1A5-8C6B-C078-4D3B-DC8301E33040}"/>
                    </a:ext>
                  </a:extLst>
                </p14:cNvPr>
                <p14:cNvContentPartPr/>
                <p14:nvPr/>
              </p14:nvContentPartPr>
              <p14:xfrm>
                <a:off x="4681206" y="1918136"/>
                <a:ext cx="636120" cy="415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9D3F1A5-8C6B-C078-4D3B-DC8301E330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72566" y="1909496"/>
                  <a:ext cx="6537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0500E6-DCF9-C889-9BD3-72183E67B176}"/>
                    </a:ext>
                  </a:extLst>
                </p14:cNvPr>
                <p14:cNvContentPartPr/>
                <p14:nvPr/>
              </p14:nvContentPartPr>
              <p14:xfrm>
                <a:off x="5149926" y="2082296"/>
                <a:ext cx="217080" cy="1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0500E6-DCF9-C889-9BD3-72183E67B17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40926" y="2073296"/>
                  <a:ext cx="234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7D8278-1345-7654-1B5D-F8E7E60A012D}"/>
                    </a:ext>
                  </a:extLst>
                </p14:cNvPr>
                <p14:cNvContentPartPr/>
                <p14:nvPr/>
              </p14:nvContentPartPr>
              <p14:xfrm>
                <a:off x="5748606" y="1962056"/>
                <a:ext cx="211680" cy="34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7D8278-1345-7654-1B5D-F8E7E60A01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39606" y="1953056"/>
                  <a:ext cx="229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180CEF-C47E-F542-226A-3F2E2C7D1294}"/>
                    </a:ext>
                  </a:extLst>
                </p14:cNvPr>
                <p14:cNvContentPartPr/>
                <p14:nvPr/>
              </p14:nvContentPartPr>
              <p14:xfrm>
                <a:off x="6204726" y="2044856"/>
                <a:ext cx="330840" cy="15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180CEF-C47E-F542-226A-3F2E2C7D12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96086" y="2035856"/>
                  <a:ext cx="348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C6F12E-9EBF-9323-AE56-59F58E1CDC9D}"/>
                    </a:ext>
                  </a:extLst>
                </p14:cNvPr>
                <p14:cNvContentPartPr/>
                <p14:nvPr/>
              </p14:nvContentPartPr>
              <p14:xfrm>
                <a:off x="6671286" y="2011736"/>
                <a:ext cx="312120" cy="21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C6F12E-9EBF-9323-AE56-59F58E1CDC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62286" y="2003096"/>
                  <a:ext cx="3297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2BCC566-2792-922A-299A-099BE1FD5121}"/>
              </a:ext>
            </a:extLst>
          </p:cNvPr>
          <p:cNvGrpSpPr/>
          <p:nvPr/>
        </p:nvGrpSpPr>
        <p:grpSpPr>
          <a:xfrm>
            <a:off x="3007566" y="2594576"/>
            <a:ext cx="315720" cy="470520"/>
            <a:chOff x="3007566" y="2594576"/>
            <a:chExt cx="3157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55331D-08A1-CA3B-519E-62A5D4DD1AAC}"/>
                    </a:ext>
                  </a:extLst>
                </p14:cNvPr>
                <p14:cNvContentPartPr/>
                <p14:nvPr/>
              </p14:nvContentPartPr>
              <p14:xfrm>
                <a:off x="3047166" y="2670536"/>
                <a:ext cx="276120" cy="394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55331D-08A1-CA3B-519E-62A5D4DD1A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38166" y="2661896"/>
                  <a:ext cx="2937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42E5FD-89EF-AE02-1DEA-A13325013E9D}"/>
                    </a:ext>
                  </a:extLst>
                </p14:cNvPr>
                <p14:cNvContentPartPr/>
                <p14:nvPr/>
              </p14:nvContentPartPr>
              <p14:xfrm>
                <a:off x="3007566" y="2594576"/>
                <a:ext cx="185760" cy="229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42E5FD-89EF-AE02-1DEA-A13325013E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98926" y="2585936"/>
                  <a:ext cx="20340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E081914-112C-7FF2-8544-0A9290026E9B}"/>
                  </a:ext>
                </a:extLst>
              </p14:cNvPr>
              <p14:cNvContentPartPr/>
              <p14:nvPr/>
            </p14:nvContentPartPr>
            <p14:xfrm>
              <a:off x="3558726" y="2992736"/>
              <a:ext cx="1254240" cy="166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E081914-112C-7FF2-8544-0A9290026E9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549726" y="2984096"/>
                <a:ext cx="1271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C4CCA44-7B00-3903-8F0A-60475F41F701}"/>
                  </a:ext>
                </a:extLst>
              </p14:cNvPr>
              <p14:cNvContentPartPr/>
              <p14:nvPr/>
            </p14:nvContentPartPr>
            <p14:xfrm>
              <a:off x="5125086" y="2651816"/>
              <a:ext cx="952560" cy="465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C4CCA44-7B00-3903-8F0A-60475F41F70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116446" y="2643176"/>
                <a:ext cx="97020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862D3F8-1251-616A-3CBF-5245D13E4068}"/>
              </a:ext>
            </a:extLst>
          </p:cNvPr>
          <p:cNvGrpSpPr/>
          <p:nvPr/>
        </p:nvGrpSpPr>
        <p:grpSpPr>
          <a:xfrm>
            <a:off x="6574086" y="2624456"/>
            <a:ext cx="1618200" cy="569160"/>
            <a:chOff x="6574086" y="2624456"/>
            <a:chExt cx="161820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1CD070-3ECE-53A7-C4DE-364220898966}"/>
                    </a:ext>
                  </a:extLst>
                </p14:cNvPr>
                <p14:cNvContentPartPr/>
                <p14:nvPr/>
              </p14:nvContentPartPr>
              <p14:xfrm>
                <a:off x="6574086" y="2874296"/>
                <a:ext cx="269280" cy="18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1CD070-3ECE-53A7-C4DE-3642208989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65086" y="2865656"/>
                  <a:ext cx="286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D59DFC-5BFD-6D64-9BF0-FB9E428D9C7B}"/>
                    </a:ext>
                  </a:extLst>
                </p14:cNvPr>
                <p14:cNvContentPartPr/>
                <p14:nvPr/>
              </p14:nvContentPartPr>
              <p14:xfrm>
                <a:off x="6863886" y="2673416"/>
                <a:ext cx="151200" cy="140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D59DFC-5BFD-6D64-9BF0-FB9E428D9C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54886" y="2664416"/>
                  <a:ext cx="168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31DD33-21FA-F242-B8CA-629D31700368}"/>
                    </a:ext>
                  </a:extLst>
                </p14:cNvPr>
                <p14:cNvContentPartPr/>
                <p14:nvPr/>
              </p14:nvContentPartPr>
              <p14:xfrm>
                <a:off x="7242966" y="2920376"/>
                <a:ext cx="195840" cy="2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31DD33-21FA-F242-B8CA-629D317003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4326" y="2911376"/>
                  <a:ext cx="213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DCB9E2-8898-455E-AD1C-CF61633F02B9}"/>
                    </a:ext>
                  </a:extLst>
                </p14:cNvPr>
                <p14:cNvContentPartPr/>
                <p14:nvPr/>
              </p14:nvContentPartPr>
              <p14:xfrm>
                <a:off x="7255926" y="2993096"/>
                <a:ext cx="218160" cy="54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DCB9E2-8898-455E-AD1C-CF61633F02B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47286" y="2984096"/>
                  <a:ext cx="235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478C5D-F3BE-9E76-685B-D8EAB4E6D984}"/>
                    </a:ext>
                  </a:extLst>
                </p14:cNvPr>
                <p14:cNvContentPartPr/>
                <p14:nvPr/>
              </p14:nvContentPartPr>
              <p14:xfrm>
                <a:off x="7675686" y="2790056"/>
                <a:ext cx="298080" cy="19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478C5D-F3BE-9E76-685B-D8EAB4E6D9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67046" y="2781416"/>
                  <a:ext cx="315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781053-E586-377E-F2BB-862BA380094B}"/>
                    </a:ext>
                  </a:extLst>
                </p14:cNvPr>
                <p14:cNvContentPartPr/>
                <p14:nvPr/>
              </p14:nvContentPartPr>
              <p14:xfrm>
                <a:off x="8068446" y="2947736"/>
                <a:ext cx="108720" cy="24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781053-E586-377E-F2BB-862BA38009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59806" y="2939096"/>
                  <a:ext cx="126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401048-2F44-25BF-2EBC-5E9536466640}"/>
                    </a:ext>
                  </a:extLst>
                </p14:cNvPr>
                <p14:cNvContentPartPr/>
                <p14:nvPr/>
              </p14:nvContentPartPr>
              <p14:xfrm>
                <a:off x="8061966" y="2624456"/>
                <a:ext cx="130320" cy="155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401048-2F44-25BF-2EBC-5E95364666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52966" y="2615456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384D11E-E6AF-5252-E5D0-7A321C4DF8D5}"/>
                  </a:ext>
                </a:extLst>
              </p14:cNvPr>
              <p14:cNvContentPartPr/>
              <p14:nvPr/>
            </p14:nvContentPartPr>
            <p14:xfrm>
              <a:off x="10377846" y="2735336"/>
              <a:ext cx="349920" cy="168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384D11E-E6AF-5252-E5D0-7A321C4DF8D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368846" y="2726336"/>
                <a:ext cx="367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53A1C70-0A4C-0FA5-81BC-58E753D6D912}"/>
                  </a:ext>
                </a:extLst>
              </p14:cNvPr>
              <p14:cNvContentPartPr/>
              <p14:nvPr/>
            </p14:nvContentPartPr>
            <p14:xfrm>
              <a:off x="10756206" y="2904536"/>
              <a:ext cx="120240" cy="285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53A1C70-0A4C-0FA5-81BC-58E753D6D91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747566" y="2895536"/>
                <a:ext cx="1378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DB0BB00-9853-3492-07FA-534C55C49873}"/>
                  </a:ext>
                </a:extLst>
              </p14:cNvPr>
              <p14:cNvContentPartPr/>
              <p14:nvPr/>
            </p14:nvContentPartPr>
            <p14:xfrm>
              <a:off x="10810926" y="2573696"/>
              <a:ext cx="127440" cy="137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DB0BB00-9853-3492-07FA-534C55C4987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802286" y="2565056"/>
                <a:ext cx="1450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D0C9CE2-110E-194B-344D-77909293F771}"/>
              </a:ext>
            </a:extLst>
          </p:cNvPr>
          <p:cNvGrpSpPr/>
          <p:nvPr/>
        </p:nvGrpSpPr>
        <p:grpSpPr>
          <a:xfrm>
            <a:off x="8854326" y="2584136"/>
            <a:ext cx="1431000" cy="494280"/>
            <a:chOff x="8854326" y="2584136"/>
            <a:chExt cx="143100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E5C370-20A0-1F86-2AB7-603D6C88C33F}"/>
                    </a:ext>
                  </a:extLst>
                </p14:cNvPr>
                <p14:cNvContentPartPr/>
                <p14:nvPr/>
              </p14:nvContentPartPr>
              <p14:xfrm>
                <a:off x="8859366" y="2836136"/>
                <a:ext cx="207360" cy="1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E5C370-20A0-1F86-2AB7-603D6C88C3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50726" y="2827136"/>
                  <a:ext cx="225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03869E-DCE8-9F56-9198-F77A9791D993}"/>
                    </a:ext>
                  </a:extLst>
                </p14:cNvPr>
                <p14:cNvContentPartPr/>
                <p14:nvPr/>
              </p14:nvContentPartPr>
              <p14:xfrm>
                <a:off x="8854326" y="2916416"/>
                <a:ext cx="18216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03869E-DCE8-9F56-9198-F77A9791D9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45686" y="2907776"/>
                  <a:ext cx="19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D0D967-A782-3226-0689-75F889E0F779}"/>
                    </a:ext>
                  </a:extLst>
                </p14:cNvPr>
                <p14:cNvContentPartPr/>
                <p14:nvPr/>
              </p14:nvContentPartPr>
              <p14:xfrm>
                <a:off x="9292446" y="2727056"/>
                <a:ext cx="387360" cy="20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D0D967-A782-3226-0689-75F889E0F77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83446" y="2718416"/>
                  <a:ext cx="405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F19DE9-3FBB-F634-AEB6-68C48E5A17A1}"/>
                    </a:ext>
                  </a:extLst>
                </p14:cNvPr>
                <p14:cNvContentPartPr/>
                <p14:nvPr/>
              </p14:nvContentPartPr>
              <p14:xfrm>
                <a:off x="9689526" y="2959976"/>
                <a:ext cx="117000" cy="11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F19DE9-3FBB-F634-AEB6-68C48E5A17A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80886" y="2951336"/>
                  <a:ext cx="134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7EB6460-AE6F-653E-9045-07BA911813BE}"/>
                    </a:ext>
                  </a:extLst>
                </p14:cNvPr>
                <p14:cNvContentPartPr/>
                <p14:nvPr/>
              </p14:nvContentPartPr>
              <p14:xfrm>
                <a:off x="9757206" y="2584136"/>
                <a:ext cx="75240" cy="14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7EB6460-AE6F-653E-9045-07BA911813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48566" y="2575496"/>
                  <a:ext cx="9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FC2731-F311-E56E-E976-4C5890BA3EDD}"/>
                    </a:ext>
                  </a:extLst>
                </p14:cNvPr>
                <p14:cNvContentPartPr/>
                <p14:nvPr/>
              </p14:nvContentPartPr>
              <p14:xfrm>
                <a:off x="9988326" y="2860616"/>
                <a:ext cx="297000" cy="3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FC2731-F311-E56E-E976-4C5890BA3E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79326" y="2851616"/>
                  <a:ext cx="314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29940F-8BCB-0682-6416-028A005E57C9}"/>
                    </a:ext>
                  </a:extLst>
                </p14:cNvPr>
                <p14:cNvContentPartPr/>
                <p14:nvPr/>
              </p14:nvContentPartPr>
              <p14:xfrm>
                <a:off x="10117566" y="2767736"/>
                <a:ext cx="47520" cy="239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29940F-8BCB-0682-6416-028A005E57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08566" y="2759096"/>
                  <a:ext cx="6516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3F61A44-A2A6-BE8F-96CF-E555A349B38C}"/>
                  </a:ext>
                </a:extLst>
              </p14:cNvPr>
              <p14:cNvContentPartPr/>
              <p14:nvPr/>
            </p14:nvContentPartPr>
            <p14:xfrm>
              <a:off x="3960126" y="1209296"/>
              <a:ext cx="1274760" cy="343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3F61A44-A2A6-BE8F-96CF-E555A349B38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24126" y="1137656"/>
                <a:ext cx="13464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AFCFD10-9275-15C8-C6B1-D73CA3605A87}"/>
                  </a:ext>
                </a:extLst>
              </p14:cNvPr>
              <p14:cNvContentPartPr/>
              <p14:nvPr/>
            </p14:nvContentPartPr>
            <p14:xfrm>
              <a:off x="6550686" y="3259496"/>
              <a:ext cx="1733040" cy="265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AFCFD10-9275-15C8-C6B1-D73CA3605A8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42046" y="3250496"/>
                <a:ext cx="175068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E580BE4-58DD-52C4-FBDF-650DCA5915E6}"/>
              </a:ext>
            </a:extLst>
          </p:cNvPr>
          <p:cNvGrpSpPr/>
          <p:nvPr/>
        </p:nvGrpSpPr>
        <p:grpSpPr>
          <a:xfrm>
            <a:off x="505926" y="3840176"/>
            <a:ext cx="6370920" cy="495360"/>
            <a:chOff x="505926" y="3840176"/>
            <a:chExt cx="637092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0B125E-DF33-5078-D6D9-E335C19D196A}"/>
                    </a:ext>
                  </a:extLst>
                </p14:cNvPr>
                <p14:cNvContentPartPr/>
                <p14:nvPr/>
              </p14:nvContentPartPr>
              <p14:xfrm>
                <a:off x="577566" y="4052216"/>
                <a:ext cx="116280" cy="240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0B125E-DF33-5078-D6D9-E335C19D19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8926" y="4043216"/>
                  <a:ext cx="133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B62544F-2172-7E6B-3058-D27BCFFD5C3E}"/>
                    </a:ext>
                  </a:extLst>
                </p14:cNvPr>
                <p14:cNvContentPartPr/>
                <p14:nvPr/>
              </p14:nvContentPartPr>
              <p14:xfrm>
                <a:off x="505926" y="4022336"/>
                <a:ext cx="387720" cy="46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B62544F-2172-7E6B-3058-D27BCFFD5C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7286" y="4013336"/>
                  <a:ext cx="405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E79C21-8D89-2771-3D40-4A2A87406689}"/>
                    </a:ext>
                  </a:extLst>
                </p14:cNvPr>
                <p14:cNvContentPartPr/>
                <p14:nvPr/>
              </p14:nvContentPartPr>
              <p14:xfrm>
                <a:off x="810846" y="3993896"/>
                <a:ext cx="510840" cy="334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E79C21-8D89-2771-3D40-4A2A8740668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2206" y="3984896"/>
                  <a:ext cx="5284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EDE3F74-83F6-FB70-D6D6-1A28CF47142C}"/>
                    </a:ext>
                  </a:extLst>
                </p14:cNvPr>
                <p14:cNvContentPartPr/>
                <p14:nvPr/>
              </p14:nvContentPartPr>
              <p14:xfrm>
                <a:off x="1106766" y="4086776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EDE3F74-83F6-FB70-D6D6-1A28CF4714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7766" y="40777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2ABF3E8-C7EB-92B2-8307-B82E1DEAA4C1}"/>
                    </a:ext>
                  </a:extLst>
                </p14:cNvPr>
                <p14:cNvContentPartPr/>
                <p14:nvPr/>
              </p14:nvContentPartPr>
              <p14:xfrm>
                <a:off x="1446246" y="4158056"/>
                <a:ext cx="451800" cy="177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2ABF3E8-C7EB-92B2-8307-B82E1DEAA4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37246" y="4149056"/>
                  <a:ext cx="469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343E51-040B-EAE2-6B93-F89175226B52}"/>
                    </a:ext>
                  </a:extLst>
                </p14:cNvPr>
                <p14:cNvContentPartPr/>
                <p14:nvPr/>
              </p14:nvContentPartPr>
              <p14:xfrm>
                <a:off x="1560006" y="4027376"/>
                <a:ext cx="28080" cy="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343E51-040B-EAE2-6B93-F89175226B5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51366" y="4018376"/>
                  <a:ext cx="45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6F1DC6-C17C-7C8A-14D9-1B83C0E7F8E3}"/>
                    </a:ext>
                  </a:extLst>
                </p14:cNvPr>
                <p14:cNvContentPartPr/>
                <p14:nvPr/>
              </p14:nvContentPartPr>
              <p14:xfrm>
                <a:off x="2028726" y="3881576"/>
                <a:ext cx="570960" cy="424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6F1DC6-C17C-7C8A-14D9-1B83C0E7F8E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20086" y="3872576"/>
                  <a:ext cx="588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8A3F8C-D41A-9763-CC6D-EF98FED82040}"/>
                    </a:ext>
                  </a:extLst>
                </p14:cNvPr>
                <p14:cNvContentPartPr/>
                <p14:nvPr/>
              </p14:nvContentPartPr>
              <p14:xfrm>
                <a:off x="2059326" y="4115576"/>
                <a:ext cx="299520" cy="45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8A3F8C-D41A-9763-CC6D-EF98FED820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50326" y="4106576"/>
                  <a:ext cx="31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E554984-C1DC-BAA4-270D-E97E8A169EBF}"/>
                    </a:ext>
                  </a:extLst>
                </p14:cNvPr>
                <p14:cNvContentPartPr/>
                <p14:nvPr/>
              </p14:nvContentPartPr>
              <p14:xfrm>
                <a:off x="2767446" y="4072016"/>
                <a:ext cx="956160" cy="19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E554984-C1DC-BAA4-270D-E97E8A169EB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58446" y="4063376"/>
                  <a:ext cx="973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97A1F9-7583-0228-F080-3523717A52F3}"/>
                    </a:ext>
                  </a:extLst>
                </p14:cNvPr>
                <p14:cNvContentPartPr/>
                <p14:nvPr/>
              </p14:nvContentPartPr>
              <p14:xfrm>
                <a:off x="3995046" y="4113416"/>
                <a:ext cx="379440" cy="16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97A1F9-7583-0228-F080-3523717A52F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86406" y="4104416"/>
                  <a:ext cx="39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E9F945-CF97-7839-8B58-529DD25C5BCF}"/>
                    </a:ext>
                  </a:extLst>
                </p14:cNvPr>
                <p14:cNvContentPartPr/>
                <p14:nvPr/>
              </p14:nvContentPartPr>
              <p14:xfrm>
                <a:off x="4733406" y="3840176"/>
                <a:ext cx="447120" cy="368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E9F945-CF97-7839-8B58-529DD25C5B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24766" y="3831176"/>
                  <a:ext cx="464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8C62FB-743D-5A08-DD7E-56368F92A406}"/>
                    </a:ext>
                  </a:extLst>
                </p14:cNvPr>
                <p14:cNvContentPartPr/>
                <p14:nvPr/>
              </p14:nvContentPartPr>
              <p14:xfrm>
                <a:off x="4673286" y="4011176"/>
                <a:ext cx="357480" cy="21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8C62FB-743D-5A08-DD7E-56368F92A40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64286" y="4002536"/>
                  <a:ext cx="375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882CA8F-43D6-363B-7C35-406BD481FA01}"/>
                    </a:ext>
                  </a:extLst>
                </p14:cNvPr>
                <p14:cNvContentPartPr/>
                <p14:nvPr/>
              </p14:nvContentPartPr>
              <p14:xfrm>
                <a:off x="5441166" y="3840176"/>
                <a:ext cx="1435680" cy="493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882CA8F-43D6-363B-7C35-406BD481FA0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32166" y="3831536"/>
                  <a:ext cx="14533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3F056A-65CD-4C3F-9B93-A5AACC43AB1E}"/>
                    </a:ext>
                  </a:extLst>
                </p14:cNvPr>
                <p14:cNvContentPartPr/>
                <p14:nvPr/>
              </p14:nvContentPartPr>
              <p14:xfrm>
                <a:off x="6581286" y="4059056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3F056A-65CD-4C3F-9B93-A5AACC43AB1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72646" y="40504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87C5AA-A36F-AE1D-E193-136A69684498}"/>
                    </a:ext>
                  </a:extLst>
                </p14:cNvPr>
                <p14:cNvContentPartPr/>
                <p14:nvPr/>
              </p14:nvContentPartPr>
              <p14:xfrm>
                <a:off x="5855166" y="3915416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87C5AA-A36F-AE1D-E193-136A6968449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46166" y="39067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83F1300-25AE-3DF9-C925-23D7D64AA019}"/>
              </a:ext>
            </a:extLst>
          </p:cNvPr>
          <p:cNvGrpSpPr/>
          <p:nvPr/>
        </p:nvGrpSpPr>
        <p:grpSpPr>
          <a:xfrm>
            <a:off x="7079886" y="3725696"/>
            <a:ext cx="2508120" cy="470160"/>
            <a:chOff x="7079886" y="3725696"/>
            <a:chExt cx="250812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39BFD4A-6397-D803-6625-CFA4DE3BDE72}"/>
                    </a:ext>
                  </a:extLst>
                </p14:cNvPr>
                <p14:cNvContentPartPr/>
                <p14:nvPr/>
              </p14:nvContentPartPr>
              <p14:xfrm>
                <a:off x="7079886" y="3725696"/>
                <a:ext cx="1524960" cy="470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39BFD4A-6397-D803-6625-CFA4DE3BDE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70886" y="3717056"/>
                  <a:ext cx="15426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CCA793-B7D2-02B9-46D6-443865DF5EAD}"/>
                    </a:ext>
                  </a:extLst>
                </p14:cNvPr>
                <p14:cNvContentPartPr/>
                <p14:nvPr/>
              </p14:nvContentPartPr>
              <p14:xfrm>
                <a:off x="8233326" y="3896696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CCA793-B7D2-02B9-46D6-443865DF5EA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24326" y="3887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6FFF86-22E8-06EA-4AB2-92ACD2095044}"/>
                    </a:ext>
                  </a:extLst>
                </p14:cNvPr>
                <p14:cNvContentPartPr/>
                <p14:nvPr/>
              </p14:nvContentPartPr>
              <p14:xfrm>
                <a:off x="7950366" y="3835856"/>
                <a:ext cx="411840" cy="48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6FFF86-22E8-06EA-4AB2-92ACD20950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41366" y="3826856"/>
                  <a:ext cx="429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276118-EAA0-4431-BF10-B82CDB30CC50}"/>
                    </a:ext>
                  </a:extLst>
                </p14:cNvPr>
                <p14:cNvContentPartPr/>
                <p14:nvPr/>
              </p14:nvContentPartPr>
              <p14:xfrm>
                <a:off x="8819406" y="3749096"/>
                <a:ext cx="768600" cy="411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276118-EAA0-4431-BF10-B82CDB30CC5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10766" y="3740456"/>
                  <a:ext cx="78624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703880F-973A-DB3D-EAFF-35A1DE84208A}"/>
              </a:ext>
            </a:extLst>
          </p:cNvPr>
          <p:cNvGrpSpPr/>
          <p:nvPr/>
        </p:nvGrpSpPr>
        <p:grpSpPr>
          <a:xfrm>
            <a:off x="554166" y="4521296"/>
            <a:ext cx="2327400" cy="428760"/>
            <a:chOff x="554166" y="4521296"/>
            <a:chExt cx="232740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BCFFB53-1B30-C20E-D3DE-1A6723B88A58}"/>
                    </a:ext>
                  </a:extLst>
                </p14:cNvPr>
                <p14:cNvContentPartPr/>
                <p14:nvPr/>
              </p14:nvContentPartPr>
              <p14:xfrm>
                <a:off x="554166" y="4533536"/>
                <a:ext cx="1348200" cy="416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BCFFB53-1B30-C20E-D3DE-1A6723B88A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5166" y="4524536"/>
                  <a:ext cx="13658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0F2D7F-F7B0-15EA-4183-34025B854465}"/>
                    </a:ext>
                  </a:extLst>
                </p14:cNvPr>
                <p14:cNvContentPartPr/>
                <p14:nvPr/>
              </p14:nvContentPartPr>
              <p14:xfrm>
                <a:off x="1281366" y="4657376"/>
                <a:ext cx="345960" cy="60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0F2D7F-F7B0-15EA-4183-34025B8544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72726" y="4648376"/>
                  <a:ext cx="363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071DA7-ED79-7006-A3D9-A5E43CB751AE}"/>
                    </a:ext>
                  </a:extLst>
                </p14:cNvPr>
                <p14:cNvContentPartPr/>
                <p14:nvPr/>
              </p14:nvContentPartPr>
              <p14:xfrm>
                <a:off x="1925046" y="4521296"/>
                <a:ext cx="956520" cy="39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071DA7-ED79-7006-A3D9-A5E43CB751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16406" y="4512656"/>
                  <a:ext cx="9741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4AE5877-C10E-A05D-1C8E-C1831FA2491D}"/>
                    </a:ext>
                  </a:extLst>
                </p14:cNvPr>
                <p14:cNvContentPartPr/>
                <p14:nvPr/>
              </p14:nvContentPartPr>
              <p14:xfrm>
                <a:off x="2709486" y="4692656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4AE5877-C10E-A05D-1C8E-C1831FA249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00486" y="46836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5D3852-E874-E852-0E70-603BC88928C2}"/>
                    </a:ext>
                  </a:extLst>
                </p14:cNvPr>
                <p14:cNvContentPartPr/>
                <p14:nvPr/>
              </p14:nvContentPartPr>
              <p14:xfrm>
                <a:off x="2408886" y="4639736"/>
                <a:ext cx="263880" cy="4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5D3852-E874-E852-0E70-603BC88928C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00246" y="4630736"/>
                  <a:ext cx="281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3D7D037-80CA-18E4-873A-937A3C1F2486}"/>
                    </a:ext>
                  </a:extLst>
                </p14:cNvPr>
                <p14:cNvContentPartPr/>
                <p14:nvPr/>
              </p14:nvContentPartPr>
              <p14:xfrm>
                <a:off x="2140686" y="4601936"/>
                <a:ext cx="32184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3D7D037-80CA-18E4-873A-937A3C1F248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31686" y="4592936"/>
                  <a:ext cx="3394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F5827C7-3595-CA61-2F77-A9A246C1F02D}"/>
              </a:ext>
            </a:extLst>
          </p:cNvPr>
          <p:cNvGrpSpPr/>
          <p:nvPr/>
        </p:nvGrpSpPr>
        <p:grpSpPr>
          <a:xfrm>
            <a:off x="5080626" y="4382260"/>
            <a:ext cx="1994040" cy="418680"/>
            <a:chOff x="5080626" y="4382260"/>
            <a:chExt cx="19940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14C3EB8-963C-7684-E9DC-BB8DC6F5B83F}"/>
                    </a:ext>
                  </a:extLst>
                </p14:cNvPr>
                <p14:cNvContentPartPr/>
                <p14:nvPr/>
              </p14:nvContentPartPr>
              <p14:xfrm>
                <a:off x="5080626" y="4382260"/>
                <a:ext cx="1994040" cy="418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14C3EB8-963C-7684-E9DC-BB8DC6F5B8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71626" y="4373620"/>
                  <a:ext cx="20116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99EED98-D2D2-ADE3-588C-8153F4AE4799}"/>
                    </a:ext>
                  </a:extLst>
                </p14:cNvPr>
                <p14:cNvContentPartPr/>
                <p14:nvPr/>
              </p14:nvContentPartPr>
              <p14:xfrm>
                <a:off x="6490386" y="4510420"/>
                <a:ext cx="26640" cy="24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99EED98-D2D2-ADE3-588C-8153F4AE47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81746" y="4501420"/>
                  <a:ext cx="4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40B7C40-13BE-3740-0BE0-62DBB51B15E4}"/>
                    </a:ext>
                  </a:extLst>
                </p14:cNvPr>
                <p14:cNvContentPartPr/>
                <p14:nvPr/>
              </p14:nvContentPartPr>
              <p14:xfrm>
                <a:off x="6176826" y="4514740"/>
                <a:ext cx="319680" cy="37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40B7C40-13BE-3740-0BE0-62DBB51B15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68186" y="4505740"/>
                  <a:ext cx="337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E1A606-0AFD-FEA8-847E-094C6FA6C1DF}"/>
                    </a:ext>
                  </a:extLst>
                </p14:cNvPr>
                <p14:cNvContentPartPr/>
                <p14:nvPr/>
              </p14:nvContentPartPr>
              <p14:xfrm>
                <a:off x="5692986" y="4526260"/>
                <a:ext cx="43200" cy="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E1A606-0AFD-FEA8-847E-094C6FA6C1D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84346" y="4517260"/>
                  <a:ext cx="60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CD6AD5D-EE08-6979-A811-B82362875408}"/>
              </a:ext>
            </a:extLst>
          </p:cNvPr>
          <p:cNvGrpSpPr/>
          <p:nvPr/>
        </p:nvGrpSpPr>
        <p:grpSpPr>
          <a:xfrm>
            <a:off x="7403706" y="4417540"/>
            <a:ext cx="1050480" cy="467640"/>
            <a:chOff x="7403706" y="4417540"/>
            <a:chExt cx="10504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821F1A6-989A-8585-9D05-A9A2CE94CC93}"/>
                    </a:ext>
                  </a:extLst>
                </p14:cNvPr>
                <p14:cNvContentPartPr/>
                <p14:nvPr/>
              </p14:nvContentPartPr>
              <p14:xfrm>
                <a:off x="7403706" y="4465420"/>
                <a:ext cx="356040" cy="29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821F1A6-989A-8585-9D05-A9A2CE94CC9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95066" y="4456780"/>
                  <a:ext cx="373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5AF291-9A2A-556D-EACE-C2632FA3B87B}"/>
                    </a:ext>
                  </a:extLst>
                </p14:cNvPr>
                <p14:cNvContentPartPr/>
                <p14:nvPr/>
              </p14:nvContentPartPr>
              <p14:xfrm>
                <a:off x="7931106" y="4483420"/>
                <a:ext cx="282240" cy="33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5AF291-9A2A-556D-EACE-C2632FA3B87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22466" y="4474420"/>
                  <a:ext cx="299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553860-4B65-FEAF-F739-0C0B5245EF50}"/>
                    </a:ext>
                  </a:extLst>
                </p14:cNvPr>
                <p14:cNvContentPartPr/>
                <p14:nvPr/>
              </p14:nvContentPartPr>
              <p14:xfrm>
                <a:off x="8336466" y="4770700"/>
                <a:ext cx="117720" cy="114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553860-4B65-FEAF-F739-0C0B5245EF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27826" y="4761700"/>
                  <a:ext cx="135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E70A8C-8816-A59E-6CED-06FFCC10DF90}"/>
                    </a:ext>
                  </a:extLst>
                </p14:cNvPr>
                <p14:cNvContentPartPr/>
                <p14:nvPr/>
              </p14:nvContentPartPr>
              <p14:xfrm>
                <a:off x="7937946" y="4417540"/>
                <a:ext cx="280080" cy="33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E70A8C-8816-A59E-6CED-06FFCC10DF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28946" y="4408540"/>
                  <a:ext cx="2977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4EAFB08-0994-B794-C2C0-7E3EC0374853}"/>
              </a:ext>
            </a:extLst>
          </p:cNvPr>
          <p:cNvGrpSpPr/>
          <p:nvPr/>
        </p:nvGrpSpPr>
        <p:grpSpPr>
          <a:xfrm>
            <a:off x="3187566" y="4430216"/>
            <a:ext cx="1485000" cy="396360"/>
            <a:chOff x="3187566" y="4430216"/>
            <a:chExt cx="14850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168868-17DB-5A81-12B6-1F6D404E6D6B}"/>
                    </a:ext>
                  </a:extLst>
                </p14:cNvPr>
                <p14:cNvContentPartPr/>
                <p14:nvPr/>
              </p14:nvContentPartPr>
              <p14:xfrm>
                <a:off x="3187566" y="4430216"/>
                <a:ext cx="1485000" cy="396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168868-17DB-5A81-12B6-1F6D404E6D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78566" y="4421576"/>
                  <a:ext cx="15026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EA7161A-8C17-CE2E-1CEB-4EEDDA06AD32}"/>
                    </a:ext>
                  </a:extLst>
                </p14:cNvPr>
                <p14:cNvContentPartPr/>
                <p14:nvPr/>
              </p14:nvContentPartPr>
              <p14:xfrm>
                <a:off x="3770766" y="4561976"/>
                <a:ext cx="397800" cy="29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EA7161A-8C17-CE2E-1CEB-4EEDDA06AD3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61766" y="4552976"/>
                  <a:ext cx="415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0858FC2-B3F9-EC66-5ED5-A6A9F0C53B4E}"/>
              </a:ext>
            </a:extLst>
          </p:cNvPr>
          <p:cNvGrpSpPr/>
          <p:nvPr/>
        </p:nvGrpSpPr>
        <p:grpSpPr>
          <a:xfrm>
            <a:off x="3195126" y="5074256"/>
            <a:ext cx="2363040" cy="391320"/>
            <a:chOff x="3195126" y="5074256"/>
            <a:chExt cx="23630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2310BDE-7A6E-E036-D3C6-877899414F1E}"/>
                    </a:ext>
                  </a:extLst>
                </p14:cNvPr>
                <p14:cNvContentPartPr/>
                <p14:nvPr/>
              </p14:nvContentPartPr>
              <p14:xfrm>
                <a:off x="3195126" y="5074256"/>
                <a:ext cx="756720" cy="355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2310BDE-7A6E-E036-D3C6-877899414F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86486" y="5065256"/>
                  <a:ext cx="7743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0504AD-2F1E-19D2-1926-A0659F8ACEFC}"/>
                    </a:ext>
                  </a:extLst>
                </p14:cNvPr>
                <p14:cNvContentPartPr/>
                <p14:nvPr/>
              </p14:nvContentPartPr>
              <p14:xfrm>
                <a:off x="4193046" y="5097656"/>
                <a:ext cx="186480" cy="311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0504AD-2F1E-19D2-1926-A0659F8ACE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184046" y="5088656"/>
                  <a:ext cx="204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65AF655-2F17-6805-D2CE-C253D2FC1318}"/>
                    </a:ext>
                  </a:extLst>
                </p14:cNvPr>
                <p14:cNvContentPartPr/>
                <p14:nvPr/>
              </p14:nvContentPartPr>
              <p14:xfrm>
                <a:off x="4513086" y="5245616"/>
                <a:ext cx="342360" cy="20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65AF655-2F17-6805-D2CE-C253D2FC131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04086" y="5236976"/>
                  <a:ext cx="360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67077A-68BD-FF3C-779C-5A1ACAFC0ED4}"/>
                    </a:ext>
                  </a:extLst>
                </p14:cNvPr>
                <p14:cNvContentPartPr/>
                <p14:nvPr/>
              </p14:nvContentPartPr>
              <p14:xfrm>
                <a:off x="4992606" y="5226896"/>
                <a:ext cx="263160" cy="16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67077A-68BD-FF3C-779C-5A1ACAFC0E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83606" y="5217896"/>
                  <a:ext cx="280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FC6ADDF-E271-5721-984E-5DE8727ED951}"/>
                    </a:ext>
                  </a:extLst>
                </p14:cNvPr>
                <p14:cNvContentPartPr/>
                <p14:nvPr/>
              </p14:nvContentPartPr>
              <p14:xfrm>
                <a:off x="5473926" y="5389616"/>
                <a:ext cx="84240" cy="75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FC6ADDF-E271-5721-984E-5DE8727ED95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65286" y="5380976"/>
                  <a:ext cx="1018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6828E3F-AD82-1596-B6B5-B8348C758852}"/>
              </a:ext>
            </a:extLst>
          </p:cNvPr>
          <p:cNvGrpSpPr/>
          <p:nvPr/>
        </p:nvGrpSpPr>
        <p:grpSpPr>
          <a:xfrm>
            <a:off x="6055326" y="5057696"/>
            <a:ext cx="2442960" cy="552240"/>
            <a:chOff x="6055326" y="5057696"/>
            <a:chExt cx="244296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F259C4-763F-EFEE-DABB-387792FBA0CA}"/>
                    </a:ext>
                  </a:extLst>
                </p14:cNvPr>
                <p14:cNvContentPartPr/>
                <p14:nvPr/>
              </p14:nvContentPartPr>
              <p14:xfrm>
                <a:off x="6055326" y="5149856"/>
                <a:ext cx="408240" cy="19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F259C4-763F-EFEE-DABB-387792FBA0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46686" y="5140856"/>
                  <a:ext cx="425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5FE6E4-8C6E-E3E7-4465-C646925ACAD5}"/>
                    </a:ext>
                  </a:extLst>
                </p14:cNvPr>
                <p14:cNvContentPartPr/>
                <p14:nvPr/>
              </p14:nvContentPartPr>
              <p14:xfrm>
                <a:off x="6353046" y="5374136"/>
                <a:ext cx="161280" cy="113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5FE6E4-8C6E-E3E7-4465-C646925ACAD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44046" y="5365496"/>
                  <a:ext cx="178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E5F4BC3-65C0-5CCC-94A8-7330CE323505}"/>
                    </a:ext>
                  </a:extLst>
                </p14:cNvPr>
                <p14:cNvContentPartPr/>
                <p14:nvPr/>
              </p14:nvContentPartPr>
              <p14:xfrm>
                <a:off x="6413886" y="5338856"/>
                <a:ext cx="57600" cy="179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E5F4BC3-65C0-5CCC-94A8-7330CE32350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05246" y="5330216"/>
                  <a:ext cx="75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D771791-D031-648E-B64F-35FBDC632BBE}"/>
                    </a:ext>
                  </a:extLst>
                </p14:cNvPr>
                <p14:cNvContentPartPr/>
                <p14:nvPr/>
              </p14:nvContentPartPr>
              <p14:xfrm>
                <a:off x="6724926" y="5200976"/>
                <a:ext cx="161640" cy="21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D771791-D031-648E-B64F-35FBDC632B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16286" y="5192336"/>
                  <a:ext cx="17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4E4816-AA57-AFF3-FFF1-CF521F8809E4}"/>
                    </a:ext>
                  </a:extLst>
                </p14:cNvPr>
                <p14:cNvContentPartPr/>
                <p14:nvPr/>
              </p14:nvContentPartPr>
              <p14:xfrm>
                <a:off x="6717006" y="5281616"/>
                <a:ext cx="194760" cy="19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4E4816-AA57-AFF3-FFF1-CF521F8809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08006" y="5272976"/>
                  <a:ext cx="212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69B13B8-8792-C1B5-C8D2-052A2E88EBEA}"/>
                    </a:ext>
                  </a:extLst>
                </p14:cNvPr>
                <p14:cNvContentPartPr/>
                <p14:nvPr/>
              </p14:nvContentPartPr>
              <p14:xfrm>
                <a:off x="7128846" y="5057696"/>
                <a:ext cx="306000" cy="154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69B13B8-8792-C1B5-C8D2-052A2E88EB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20206" y="5049056"/>
                  <a:ext cx="323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38D9FA-4AAE-744A-0AC3-E1AB6E654E3A}"/>
                    </a:ext>
                  </a:extLst>
                </p14:cNvPr>
                <p14:cNvContentPartPr/>
                <p14:nvPr/>
              </p14:nvContentPartPr>
              <p14:xfrm>
                <a:off x="7087086" y="5295656"/>
                <a:ext cx="399600" cy="37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38D9FA-4AAE-744A-0AC3-E1AB6E654E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78086" y="5287016"/>
                  <a:ext cx="417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85A9612-5709-3B87-542E-15891931EAC9}"/>
                    </a:ext>
                  </a:extLst>
                </p14:cNvPr>
                <p14:cNvContentPartPr/>
                <p14:nvPr/>
              </p14:nvContentPartPr>
              <p14:xfrm>
                <a:off x="7273566" y="5391776"/>
                <a:ext cx="204480" cy="218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85A9612-5709-3B87-542E-15891931EAC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64566" y="5383136"/>
                  <a:ext cx="222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0633D32-9DDF-371A-6C60-9BA1C1CDBD08}"/>
                    </a:ext>
                  </a:extLst>
                </p14:cNvPr>
                <p14:cNvContentPartPr/>
                <p14:nvPr/>
              </p14:nvContentPartPr>
              <p14:xfrm>
                <a:off x="7762806" y="5245616"/>
                <a:ext cx="439560" cy="152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0633D32-9DDF-371A-6C60-9BA1C1CDBD0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53806" y="5236616"/>
                  <a:ext cx="457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3D62144-2B6A-ADAE-7701-6810E6A857B9}"/>
                    </a:ext>
                  </a:extLst>
                </p14:cNvPr>
                <p14:cNvContentPartPr/>
                <p14:nvPr/>
              </p14:nvContentPartPr>
              <p14:xfrm>
                <a:off x="8263926" y="5174696"/>
                <a:ext cx="234360" cy="207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3D62144-2B6A-ADAE-7701-6810E6A857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55286" y="5166056"/>
                  <a:ext cx="2520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3BB4301-7D97-8D19-59A7-6D8FFDEC18DB}"/>
              </a:ext>
            </a:extLst>
          </p:cNvPr>
          <p:cNvGrpSpPr/>
          <p:nvPr/>
        </p:nvGrpSpPr>
        <p:grpSpPr>
          <a:xfrm>
            <a:off x="6162606" y="5941856"/>
            <a:ext cx="2413440" cy="639360"/>
            <a:chOff x="6162606" y="5941856"/>
            <a:chExt cx="24134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F6D2A2-FDBF-A0CE-02E9-61B0EBE72395}"/>
                    </a:ext>
                  </a:extLst>
                </p14:cNvPr>
                <p14:cNvContentPartPr/>
                <p14:nvPr/>
              </p14:nvContentPartPr>
              <p14:xfrm>
                <a:off x="6162606" y="6064616"/>
                <a:ext cx="358920" cy="19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F6D2A2-FDBF-A0CE-02E9-61B0EBE723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53966" y="6055616"/>
                  <a:ext cx="376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2A9ED0-3C34-70F9-80BC-11C47F5FAED7}"/>
                    </a:ext>
                  </a:extLst>
                </p14:cNvPr>
                <p14:cNvContentPartPr/>
                <p14:nvPr/>
              </p14:nvContentPartPr>
              <p14:xfrm>
                <a:off x="6416406" y="6294656"/>
                <a:ext cx="155880" cy="213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2A9ED0-3C34-70F9-80BC-11C47F5FAED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07766" y="6285656"/>
                  <a:ext cx="173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0032AEE-3855-A2A9-BE82-582C8054D874}"/>
                    </a:ext>
                  </a:extLst>
                </p14:cNvPr>
                <p14:cNvContentPartPr/>
                <p14:nvPr/>
              </p14:nvContentPartPr>
              <p14:xfrm>
                <a:off x="6736446" y="6139136"/>
                <a:ext cx="133200" cy="12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0032AEE-3855-A2A9-BE82-582C8054D87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27806" y="6130496"/>
                  <a:ext cx="150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AA6F597-F63E-472E-D69E-CAF1DB39081E}"/>
                    </a:ext>
                  </a:extLst>
                </p14:cNvPr>
                <p14:cNvContentPartPr/>
                <p14:nvPr/>
              </p14:nvContentPartPr>
              <p14:xfrm>
                <a:off x="6706206" y="6235616"/>
                <a:ext cx="214560" cy="19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AA6F597-F63E-472E-D69E-CAF1DB3908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97206" y="6226976"/>
                  <a:ext cx="23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F4DEED-2D2A-33B9-F065-17B07E7FE3B5}"/>
                    </a:ext>
                  </a:extLst>
                </p14:cNvPr>
                <p14:cNvContentPartPr/>
                <p14:nvPr/>
              </p14:nvContentPartPr>
              <p14:xfrm>
                <a:off x="7138926" y="5941856"/>
                <a:ext cx="163440" cy="226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F4DEED-2D2A-33B9-F065-17B07E7FE3B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29926" y="5933216"/>
                  <a:ext cx="181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87E924F-C516-0A10-F792-4E84E9B4AF9D}"/>
                    </a:ext>
                  </a:extLst>
                </p14:cNvPr>
                <p14:cNvContentPartPr/>
                <p14:nvPr/>
              </p14:nvContentPartPr>
              <p14:xfrm>
                <a:off x="7381566" y="6019976"/>
                <a:ext cx="221760" cy="150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87E924F-C516-0A10-F792-4E84E9B4AF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72566" y="6010976"/>
                  <a:ext cx="239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49177C6-6CEA-D6B2-3C01-D54A13A1CD94}"/>
                    </a:ext>
                  </a:extLst>
                </p14:cNvPr>
                <p14:cNvContentPartPr/>
                <p14:nvPr/>
              </p14:nvContentPartPr>
              <p14:xfrm>
                <a:off x="7102206" y="6252176"/>
                <a:ext cx="575280" cy="20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49177C6-6CEA-D6B2-3C01-D54A13A1CD9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93566" y="6243536"/>
                  <a:ext cx="59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FC7AB51-A4DA-2D7D-580A-51461FD9C6A6}"/>
                    </a:ext>
                  </a:extLst>
                </p14:cNvPr>
                <p14:cNvContentPartPr/>
                <p14:nvPr/>
              </p14:nvContentPartPr>
              <p14:xfrm>
                <a:off x="7186806" y="6315536"/>
                <a:ext cx="197640" cy="221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FC7AB51-A4DA-2D7D-580A-51461FD9C6A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77806" y="6306896"/>
                  <a:ext cx="215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2E7CD0-E497-B134-B747-CBE5BA3E2725}"/>
                    </a:ext>
                  </a:extLst>
                </p14:cNvPr>
                <p14:cNvContentPartPr/>
                <p14:nvPr/>
              </p14:nvContentPartPr>
              <p14:xfrm>
                <a:off x="7477326" y="6367016"/>
                <a:ext cx="161280" cy="21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2E7CD0-E497-B134-B747-CBE5BA3E27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68686" y="6358016"/>
                  <a:ext cx="178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954040-CEF5-9C7E-6FCF-1724B35C4113}"/>
                    </a:ext>
                  </a:extLst>
                </p14:cNvPr>
                <p14:cNvContentPartPr/>
                <p14:nvPr/>
              </p14:nvContentPartPr>
              <p14:xfrm>
                <a:off x="7943166" y="6119696"/>
                <a:ext cx="402480" cy="139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954040-CEF5-9C7E-6FCF-1724B35C411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34166" y="6110696"/>
                  <a:ext cx="420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4B8541F-75B7-A52F-CEB4-3651BAD4DB6E}"/>
                    </a:ext>
                  </a:extLst>
                </p14:cNvPr>
                <p14:cNvContentPartPr/>
                <p14:nvPr/>
              </p14:nvContentPartPr>
              <p14:xfrm>
                <a:off x="8411886" y="6144896"/>
                <a:ext cx="164160" cy="140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4B8541F-75B7-A52F-CEB4-3651BAD4DB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03246" y="6135896"/>
                  <a:ext cx="1818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95E23FF-BC72-0ABF-A74A-CE036CB621CA}"/>
              </a:ext>
            </a:extLst>
          </p:cNvPr>
          <p:cNvGrpSpPr/>
          <p:nvPr/>
        </p:nvGrpSpPr>
        <p:grpSpPr>
          <a:xfrm>
            <a:off x="9569286" y="4604096"/>
            <a:ext cx="1963080" cy="1165680"/>
            <a:chOff x="9569286" y="4604096"/>
            <a:chExt cx="1963080" cy="11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A74661-9B85-3DDD-EE04-3CF0E7AAC77B}"/>
                    </a:ext>
                  </a:extLst>
                </p14:cNvPr>
                <p14:cNvContentPartPr/>
                <p14:nvPr/>
              </p14:nvContentPartPr>
              <p14:xfrm>
                <a:off x="9976806" y="4619936"/>
                <a:ext cx="1555560" cy="1149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A74661-9B85-3DDD-EE04-3CF0E7AAC77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67806" y="4611296"/>
                  <a:ext cx="1573200" cy="11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62C1B1F-4331-DE75-A1C9-63164943D701}"/>
                    </a:ext>
                  </a:extLst>
                </p14:cNvPr>
                <p14:cNvContentPartPr/>
                <p14:nvPr/>
              </p14:nvContentPartPr>
              <p14:xfrm>
                <a:off x="9569286" y="4604096"/>
                <a:ext cx="183960" cy="201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62C1B1F-4331-DE75-A1C9-63164943D70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60646" y="4595456"/>
                  <a:ext cx="20160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91DF5B3-7E8B-8066-C1DD-05FE6756211F}"/>
                  </a:ext>
                </a:extLst>
              </p14:cNvPr>
              <p14:cNvContentPartPr/>
              <p14:nvPr/>
            </p14:nvContentPartPr>
            <p14:xfrm>
              <a:off x="11707686" y="5393936"/>
              <a:ext cx="171000" cy="3384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91DF5B3-7E8B-8066-C1DD-05FE6756211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699046" y="5385296"/>
                <a:ext cx="1886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EF42A43-EB64-22A0-40AD-C3FC4191EDC2}"/>
                  </a:ext>
                </a:extLst>
              </p14:cNvPr>
              <p14:cNvContentPartPr/>
              <p14:nvPr/>
            </p14:nvContentPartPr>
            <p14:xfrm>
              <a:off x="10232766" y="5346776"/>
              <a:ext cx="1307880" cy="2937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EF42A43-EB64-22A0-40AD-C3FC4191EDC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170126" y="5284136"/>
                <a:ext cx="14335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73E2580-1EF4-BBD4-709A-06AE84EE4B4B}"/>
                  </a:ext>
                </a:extLst>
              </p14:cNvPr>
              <p14:cNvContentPartPr/>
              <p14:nvPr/>
            </p14:nvContentPartPr>
            <p14:xfrm>
              <a:off x="11280006" y="4984256"/>
              <a:ext cx="109440" cy="390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73E2580-1EF4-BBD4-709A-06AE84EE4B4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271006" y="4975256"/>
                <a:ext cx="1270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F76024E-677B-6A60-3563-E76D62CCB4F7}"/>
                  </a:ext>
                </a:extLst>
              </p14:cNvPr>
              <p14:cNvContentPartPr/>
              <p14:nvPr/>
            </p14:nvContentPartPr>
            <p14:xfrm>
              <a:off x="11051766" y="4497536"/>
              <a:ext cx="743040" cy="3434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F76024E-677B-6A60-3563-E76D62CCB4F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043126" y="4488536"/>
                <a:ext cx="76068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36C2989-EF21-B199-225A-2D8947207326}"/>
              </a:ext>
            </a:extLst>
          </p:cNvPr>
          <p:cNvGrpSpPr/>
          <p:nvPr/>
        </p:nvGrpSpPr>
        <p:grpSpPr>
          <a:xfrm>
            <a:off x="338827" y="5963553"/>
            <a:ext cx="815447" cy="172683"/>
            <a:chOff x="338827" y="5963553"/>
            <a:chExt cx="815447" cy="1726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8B3847-CB63-6531-B091-FDD7A5439473}"/>
                    </a:ext>
                  </a:extLst>
                </p14:cNvPr>
                <p14:cNvContentPartPr/>
                <p14:nvPr/>
              </p14:nvContentPartPr>
              <p14:xfrm>
                <a:off x="338827" y="5963553"/>
                <a:ext cx="272587" cy="147872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8B3847-CB63-6531-B091-FDD7A543947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29825" y="5954918"/>
                  <a:ext cx="290231" cy="16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ABD7918-E5A1-119E-674B-C964E9134161}"/>
                    </a:ext>
                  </a:extLst>
                </p14:cNvPr>
                <p14:cNvContentPartPr/>
                <p14:nvPr/>
              </p14:nvContentPartPr>
              <p14:xfrm>
                <a:off x="681216" y="5977778"/>
                <a:ext cx="473058" cy="158458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ABD7918-E5A1-119E-674B-C964E91341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2216" y="5969135"/>
                  <a:ext cx="490699" cy="176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F2C2120-E552-A1C7-90F8-C30CFB656460}"/>
              </a:ext>
            </a:extLst>
          </p:cNvPr>
          <p:cNvGrpSpPr/>
          <p:nvPr/>
        </p:nvGrpSpPr>
        <p:grpSpPr>
          <a:xfrm>
            <a:off x="1271050" y="5787562"/>
            <a:ext cx="3127808" cy="476366"/>
            <a:chOff x="1271050" y="5787562"/>
            <a:chExt cx="3127808" cy="4763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ECF5986-3208-A1BC-96C1-819777604543}"/>
                    </a:ext>
                  </a:extLst>
                </p14:cNvPr>
                <p14:cNvContentPartPr/>
                <p14:nvPr/>
              </p14:nvContentPartPr>
              <p14:xfrm>
                <a:off x="1271050" y="5982409"/>
                <a:ext cx="967950" cy="281519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ECF5986-3208-A1BC-96C1-81977760454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62411" y="5973409"/>
                  <a:ext cx="985588" cy="299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5C618A9-E669-CA93-70CB-731C0A1C9061}"/>
                    </a:ext>
                  </a:extLst>
                </p14:cNvPr>
                <p14:cNvContentPartPr/>
                <p14:nvPr/>
              </p14:nvContentPartPr>
              <p14:xfrm>
                <a:off x="2471890" y="5933449"/>
                <a:ext cx="360914" cy="17169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5C618A9-E669-CA93-70CB-731C0A1C906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62894" y="5924811"/>
                  <a:ext cx="378546" cy="189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8ACB4CA-3634-A202-8CE5-514997C1AA8B}"/>
                    </a:ext>
                  </a:extLst>
                </p14:cNvPr>
                <p14:cNvContentPartPr/>
                <p14:nvPr/>
              </p14:nvContentPartPr>
              <p14:xfrm>
                <a:off x="2569810" y="5815019"/>
                <a:ext cx="56899" cy="23818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8ACB4CA-3634-A202-8CE5-514997C1AA8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60807" y="5805997"/>
                  <a:ext cx="74545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9DA3DA-6C6B-719A-6B87-FD98BC2C42B2}"/>
                    </a:ext>
                  </a:extLst>
                </p14:cNvPr>
                <p14:cNvContentPartPr/>
                <p14:nvPr/>
              </p14:nvContentPartPr>
              <p14:xfrm>
                <a:off x="3046507" y="5787562"/>
                <a:ext cx="1352351" cy="332795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9DA3DA-6C6B-719A-6B87-FD98BC2C42B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037868" y="5778568"/>
                  <a:ext cx="1369989" cy="3504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5DC8E1E-B29E-5271-5B4C-7C98AEB4A1EB}"/>
              </a:ext>
            </a:extLst>
          </p:cNvPr>
          <p:cNvGrpSpPr/>
          <p:nvPr/>
        </p:nvGrpSpPr>
        <p:grpSpPr>
          <a:xfrm>
            <a:off x="215766" y="6295215"/>
            <a:ext cx="2740430" cy="383409"/>
            <a:chOff x="215766" y="6295215"/>
            <a:chExt cx="2740430" cy="3834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4A3F415-BF9A-64A7-94A1-0D289E459B30}"/>
                    </a:ext>
                  </a:extLst>
                </p14:cNvPr>
                <p14:cNvContentPartPr/>
                <p14:nvPr/>
              </p14:nvContentPartPr>
              <p14:xfrm>
                <a:off x="215766" y="6441433"/>
                <a:ext cx="1278911" cy="144564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4A3F415-BF9A-64A7-94A1-0D289E459B3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07127" y="6432443"/>
                  <a:ext cx="1296549" cy="16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4AE283A-9572-CCE1-BC7B-E0370453BBFB}"/>
                    </a:ext>
                  </a:extLst>
                </p14:cNvPr>
                <p14:cNvContentPartPr/>
                <p14:nvPr/>
              </p14:nvContentPartPr>
              <p14:xfrm>
                <a:off x="1193971" y="6379903"/>
                <a:ext cx="331" cy="331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4AE283A-9572-CCE1-BC7B-E0370453BBF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5696" y="6371628"/>
                  <a:ext cx="16550" cy="16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8243800-8379-5285-0FC5-23C5F0318232}"/>
                    </a:ext>
                  </a:extLst>
                </p14:cNvPr>
                <p14:cNvContentPartPr/>
                <p14:nvPr/>
              </p14:nvContentPartPr>
              <p14:xfrm>
                <a:off x="1699118" y="6295215"/>
                <a:ext cx="299714" cy="286481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8243800-8379-5285-0FC5-23C5F031823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90483" y="6286217"/>
                  <a:ext cx="317344" cy="304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48D52CE-3697-8BC9-DC7F-82358C502F94}"/>
                    </a:ext>
                  </a:extLst>
                </p14:cNvPr>
                <p14:cNvContentPartPr/>
                <p14:nvPr/>
              </p14:nvContentPartPr>
              <p14:xfrm>
                <a:off x="1649166" y="6367332"/>
                <a:ext cx="292436" cy="46975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48D52CE-3697-8BC9-DC7F-82358C502F9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40162" y="6358367"/>
                  <a:ext cx="310083" cy="6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602D98F-F0D5-EFB2-7128-294104CE5176}"/>
                    </a:ext>
                  </a:extLst>
                </p14:cNvPr>
                <p14:cNvContentPartPr/>
                <p14:nvPr/>
              </p14:nvContentPartPr>
              <p14:xfrm>
                <a:off x="2186732" y="6434486"/>
                <a:ext cx="769464" cy="244138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602D98F-F0D5-EFB2-7128-294104CE51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78094" y="6425844"/>
                  <a:ext cx="787099" cy="2617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040F4AB-FACB-291F-E0CA-59626BCFEB34}"/>
                  </a:ext>
                </a:extLst>
              </p14:cNvPr>
              <p14:cNvContentPartPr/>
              <p14:nvPr/>
            </p14:nvContentPartPr>
            <p14:xfrm>
              <a:off x="4556654" y="5837514"/>
              <a:ext cx="446593" cy="320555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040F4AB-FACB-291F-E0CA-59626BCFEB3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547650" y="5828880"/>
                <a:ext cx="464241" cy="338184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5E6BA39-142B-CAA2-1153-350212C3D7AD}"/>
              </a:ext>
            </a:extLst>
          </p:cNvPr>
          <p:cNvGrpSpPr/>
          <p:nvPr/>
        </p:nvGrpSpPr>
        <p:grpSpPr>
          <a:xfrm>
            <a:off x="3146411" y="6251218"/>
            <a:ext cx="2281266" cy="396641"/>
            <a:chOff x="3146411" y="6251218"/>
            <a:chExt cx="2281266" cy="3966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BDFA99-69A4-7AFF-A946-C7C932889599}"/>
                    </a:ext>
                  </a:extLst>
                </p14:cNvPr>
                <p14:cNvContentPartPr/>
                <p14:nvPr/>
              </p14:nvContentPartPr>
              <p14:xfrm>
                <a:off x="3146411" y="6251218"/>
                <a:ext cx="820740" cy="396641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BDFA99-69A4-7AFF-A946-C7C93288959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37772" y="6242212"/>
                  <a:ext cx="838379" cy="414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C855F68-5361-E33E-6F63-3E17282CA6DB}"/>
                    </a:ext>
                  </a:extLst>
                </p14:cNvPr>
                <p14:cNvContentPartPr/>
                <p14:nvPr/>
              </p14:nvContentPartPr>
              <p14:xfrm>
                <a:off x="3740546" y="6319365"/>
                <a:ext cx="331" cy="331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C855F68-5361-E33E-6F63-3E17282CA6D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32271" y="6311090"/>
                  <a:ext cx="16550" cy="16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4F180EB-6845-0ED2-4035-A0B1F71A829F}"/>
                    </a:ext>
                  </a:extLst>
                </p14:cNvPr>
                <p14:cNvContentPartPr/>
                <p14:nvPr/>
              </p14:nvContentPartPr>
              <p14:xfrm>
                <a:off x="4094844" y="6282454"/>
                <a:ext cx="1332833" cy="296075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4F180EB-6845-0ED2-4035-A0B1F71A829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86206" y="6273449"/>
                  <a:ext cx="1350470" cy="31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FA2FCA7-59B6-D7E6-E012-21230AF7DC86}"/>
                    </a:ext>
                  </a:extLst>
                </p14:cNvPr>
                <p14:cNvContentPartPr/>
                <p14:nvPr/>
              </p14:nvContentPartPr>
              <p14:xfrm>
                <a:off x="5181224" y="6361517"/>
                <a:ext cx="34404" cy="43005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FA2FCA7-59B6-D7E6-E012-21230AF7DC8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72170" y="6352916"/>
                  <a:ext cx="52149" cy="60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A46A7A1-9568-B315-B3F6-A2C22FE88A55}"/>
                    </a:ext>
                  </a:extLst>
                </p14:cNvPr>
                <p14:cNvContentPartPr/>
                <p14:nvPr/>
              </p14:nvContentPartPr>
              <p14:xfrm>
                <a:off x="4915914" y="6351593"/>
                <a:ext cx="224620" cy="46975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A46A7A1-9568-B315-B3F6-A2C22FE88A5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06915" y="6342628"/>
                  <a:ext cx="242258" cy="6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494E28A-B932-61DF-72DA-8FD2840C5DA3}"/>
                    </a:ext>
                  </a:extLst>
                </p14:cNvPr>
                <p14:cNvContentPartPr/>
                <p14:nvPr/>
              </p14:nvContentPartPr>
              <p14:xfrm>
                <a:off x="4586427" y="6308918"/>
                <a:ext cx="37382" cy="89649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494E28A-B932-61DF-72DA-8FD2840C5DA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577800" y="6299917"/>
                  <a:ext cx="54995" cy="1072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EF4003E8-3F38-1B35-EE29-BC8B02929294}"/>
                  </a:ext>
                </a:extLst>
              </p14:cNvPr>
              <p14:cNvContentPartPr/>
              <p14:nvPr/>
            </p14:nvContentPartPr>
            <p14:xfrm>
              <a:off x="8345286" y="5178296"/>
              <a:ext cx="149040" cy="1515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EF4003E8-3F38-1B35-EE29-BC8B0292929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291286" y="5070296"/>
                <a:ext cx="256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93E8CCBA-F821-65B8-627C-FAD0E1A9797C}"/>
                  </a:ext>
                </a:extLst>
              </p14:cNvPr>
              <p14:cNvContentPartPr/>
              <p14:nvPr/>
            </p14:nvContentPartPr>
            <p14:xfrm>
              <a:off x="8417286" y="6088736"/>
              <a:ext cx="214200" cy="1321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93E8CCBA-F821-65B8-627C-FAD0E1A9797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363286" y="5980736"/>
                <a:ext cx="3218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542C704-4867-8347-FFF4-65A1542A13A1}"/>
                  </a:ext>
                </a:extLst>
              </p14:cNvPr>
              <p14:cNvContentPartPr/>
              <p14:nvPr/>
            </p14:nvContentPartPr>
            <p14:xfrm>
              <a:off x="2026206" y="4581056"/>
              <a:ext cx="803880" cy="281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542C704-4867-8347-FFF4-65A1542A13A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972206" y="4473056"/>
                <a:ext cx="911520" cy="4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67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0F7BD35-BBA7-3662-B5EB-1D0CA6B17692}"/>
              </a:ext>
            </a:extLst>
          </p:cNvPr>
          <p:cNvGrpSpPr/>
          <p:nvPr/>
        </p:nvGrpSpPr>
        <p:grpSpPr>
          <a:xfrm>
            <a:off x="189273" y="139445"/>
            <a:ext cx="7293707" cy="835111"/>
            <a:chOff x="1070117" y="466616"/>
            <a:chExt cx="9948169" cy="11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DEBB71-C267-1722-6AEE-725C1C7D7BE7}"/>
                    </a:ext>
                  </a:extLst>
                </p14:cNvPr>
                <p14:cNvContentPartPr/>
                <p14:nvPr/>
              </p14:nvContentPartPr>
              <p14:xfrm>
                <a:off x="1855997" y="1054142"/>
                <a:ext cx="201600" cy="24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DEBB71-C267-1722-6AEE-725C1C7D7B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43734" y="1041966"/>
                  <a:ext cx="225635" cy="48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5E682B-A312-204E-780A-F5CC4C6D7AF7}"/>
                    </a:ext>
                  </a:extLst>
                </p14:cNvPr>
                <p14:cNvContentPartPr/>
                <p14:nvPr/>
              </p14:nvContentPartPr>
              <p14:xfrm>
                <a:off x="1895237" y="1146302"/>
                <a:ext cx="195840" cy="2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5E682B-A312-204E-780A-F5CC4C6D7A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2966" y="1134056"/>
                  <a:ext cx="219891" cy="53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4EF480-72FF-B55B-D57A-18803D6FD650}"/>
                    </a:ext>
                  </a:extLst>
                </p14:cNvPr>
                <p14:cNvContentPartPr/>
                <p14:nvPr/>
              </p14:nvContentPartPr>
              <p14:xfrm>
                <a:off x="2337677" y="997622"/>
                <a:ext cx="23040" cy="29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4EF480-72FF-B55B-D57A-18803D6FD6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5422" y="985327"/>
                  <a:ext cx="47060" cy="319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A2F551-EA09-884B-32D9-6057880AC6CE}"/>
                    </a:ext>
                  </a:extLst>
                </p14:cNvPr>
                <p14:cNvContentPartPr/>
                <p14:nvPr/>
              </p14:nvContentPartPr>
              <p14:xfrm>
                <a:off x="2497157" y="1144142"/>
                <a:ext cx="197640" cy="2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A2F551-EA09-884B-32D9-6057880AC6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4896" y="1131984"/>
                  <a:ext cx="221671" cy="51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6547C9-0188-3339-0DA9-CF46F7A192B5}"/>
                    </a:ext>
                  </a:extLst>
                </p14:cNvPr>
                <p14:cNvContentPartPr/>
                <p14:nvPr/>
              </p14:nvContentPartPr>
              <p14:xfrm>
                <a:off x="2866877" y="895022"/>
                <a:ext cx="278280" cy="209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6547C9-0188-3339-0DA9-CF46F7A192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4607" y="882763"/>
                  <a:ext cx="302329" cy="233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E61FA4-8289-E494-00C0-95D4364D3196}"/>
                    </a:ext>
                  </a:extLst>
                </p14:cNvPr>
                <p14:cNvContentPartPr/>
                <p14:nvPr/>
              </p14:nvContentPartPr>
              <p14:xfrm>
                <a:off x="3190877" y="992222"/>
                <a:ext cx="117000" cy="21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E61FA4-8289-E494-00C0-95D4364D31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8639" y="979988"/>
                  <a:ext cx="140987" cy="243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4D3437-DF75-B845-9202-666FD6069C58}"/>
                    </a:ext>
                  </a:extLst>
                </p14:cNvPr>
                <p14:cNvContentPartPr/>
                <p14:nvPr/>
              </p14:nvContentPartPr>
              <p14:xfrm>
                <a:off x="3297437" y="822302"/>
                <a:ext cx="130320" cy="13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4D3437-DF75-B845-9202-666FD6069C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85189" y="810038"/>
                  <a:ext cx="154326" cy="157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C37A4F-FCF5-E53D-A0D8-4025E82F0477}"/>
                    </a:ext>
                  </a:extLst>
                </p14:cNvPr>
                <p14:cNvContentPartPr/>
                <p14:nvPr/>
              </p14:nvContentPartPr>
              <p14:xfrm>
                <a:off x="2880197" y="1189502"/>
                <a:ext cx="589320" cy="6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C37A4F-FCF5-E53D-A0D8-4025E82F04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67930" y="1177292"/>
                  <a:ext cx="613364" cy="93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8D95B3-2F84-F978-5449-C79C6688E69A}"/>
                    </a:ext>
                  </a:extLst>
                </p14:cNvPr>
                <p14:cNvContentPartPr/>
                <p14:nvPr/>
              </p14:nvContentPartPr>
              <p14:xfrm>
                <a:off x="3040037" y="1349342"/>
                <a:ext cx="243720" cy="16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8D95B3-2F84-F978-5449-C79C6688E6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7777" y="1337069"/>
                  <a:ext cx="267749" cy="191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15FA4A-82DF-BE36-82BC-C4172BCE0D2E}"/>
                    </a:ext>
                  </a:extLst>
                </p14:cNvPr>
                <p14:cNvContentPartPr/>
                <p14:nvPr/>
              </p14:nvContentPartPr>
              <p14:xfrm>
                <a:off x="3355397" y="1301102"/>
                <a:ext cx="124200" cy="10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15FA4A-82DF-BE36-82BC-C4172BCE0D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43124" y="1288853"/>
                  <a:ext cx="148255" cy="124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8F9E59-6DDC-B197-90ED-5E872B6FDFBA}"/>
                    </a:ext>
                  </a:extLst>
                </p14:cNvPr>
                <p14:cNvContentPartPr/>
                <p14:nvPr/>
              </p14:nvContentPartPr>
              <p14:xfrm>
                <a:off x="3907637" y="865502"/>
                <a:ext cx="249120" cy="15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8F9E59-6DDC-B197-90ED-5E872B6FDF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95377" y="853242"/>
                  <a:ext cx="273149" cy="17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6B0235-FA51-E521-C9EA-BD1FA33D5C9C}"/>
                    </a:ext>
                  </a:extLst>
                </p14:cNvPr>
                <p14:cNvContentPartPr/>
                <p14:nvPr/>
              </p14:nvContentPartPr>
              <p14:xfrm>
                <a:off x="4162517" y="745262"/>
                <a:ext cx="161640" cy="110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6B0235-FA51-E521-C9EA-BD1FA33D5C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50234" y="733022"/>
                  <a:ext cx="185714" cy="134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4858D0-C792-14BD-8ADE-F5EE9FD7C839}"/>
                    </a:ext>
                  </a:extLst>
                </p14:cNvPr>
                <p14:cNvContentPartPr/>
                <p14:nvPr/>
              </p14:nvContentPartPr>
              <p14:xfrm>
                <a:off x="4355837" y="941462"/>
                <a:ext cx="13500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4858D0-C792-14BD-8ADE-F5EE9FD7C8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43564" y="929353"/>
                  <a:ext cx="159055" cy="50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E88D8B-A2A9-3CFA-4D68-4B9308D97A30}"/>
                    </a:ext>
                  </a:extLst>
                </p14:cNvPr>
                <p14:cNvContentPartPr/>
                <p14:nvPr/>
              </p14:nvContentPartPr>
              <p14:xfrm>
                <a:off x="4616117" y="820502"/>
                <a:ext cx="290520" cy="17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E88D8B-A2A9-3CFA-4D68-4B9308D97A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03848" y="808234"/>
                  <a:ext cx="314566" cy="194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DFC615-1394-8990-8429-107D08D3265E}"/>
                    </a:ext>
                  </a:extLst>
                </p14:cNvPr>
                <p14:cNvContentPartPr/>
                <p14:nvPr/>
              </p14:nvContentPartPr>
              <p14:xfrm>
                <a:off x="4960277" y="864062"/>
                <a:ext cx="102960" cy="22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DFC615-1394-8990-8429-107D08D326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47961" y="851789"/>
                  <a:ext cx="127099" cy="250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784C5F-2407-4D85-6AF7-64D4D12FA33B}"/>
                    </a:ext>
                  </a:extLst>
                </p14:cNvPr>
                <p14:cNvContentPartPr/>
                <p14:nvPr/>
              </p14:nvContentPartPr>
              <p14:xfrm>
                <a:off x="5022197" y="688382"/>
                <a:ext cx="127440" cy="9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784C5F-2407-4D85-6AF7-64D4D12FA3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9990" y="676113"/>
                  <a:ext cx="151366" cy="122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462739-589A-4503-63E9-3D5DCDAD5702}"/>
                    </a:ext>
                  </a:extLst>
                </p14:cNvPr>
                <p14:cNvContentPartPr/>
                <p14:nvPr/>
              </p14:nvContentPartPr>
              <p14:xfrm>
                <a:off x="3833117" y="1071422"/>
                <a:ext cx="1366920" cy="55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462739-589A-4503-63E9-3D5DCDAD57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20838" y="1059127"/>
                  <a:ext cx="1390987" cy="79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5D7DB7-1361-E676-076C-59BC0B051919}"/>
                    </a:ext>
                  </a:extLst>
                </p14:cNvPr>
                <p14:cNvContentPartPr/>
                <p14:nvPr/>
              </p14:nvContentPartPr>
              <p14:xfrm>
                <a:off x="4072877" y="1276982"/>
                <a:ext cx="237240" cy="12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5D7DB7-1361-E676-076C-59BC0B0519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60597" y="1264753"/>
                  <a:ext cx="261308" cy="152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1D96ABC-A842-8226-2CB4-5BF165B8429E}"/>
                    </a:ext>
                  </a:extLst>
                </p14:cNvPr>
                <p14:cNvContentPartPr/>
                <p14:nvPr/>
              </p14:nvContentPartPr>
              <p14:xfrm>
                <a:off x="4342157" y="1175102"/>
                <a:ext cx="159120" cy="10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1D96ABC-A842-8226-2CB4-5BF165B842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29879" y="1162844"/>
                  <a:ext cx="183184" cy="13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5CFBED-2FAE-174D-C068-3B9D54577AAC}"/>
                    </a:ext>
                  </a:extLst>
                </p14:cNvPr>
                <p14:cNvContentPartPr/>
                <p14:nvPr/>
              </p14:nvContentPartPr>
              <p14:xfrm>
                <a:off x="4532597" y="1334942"/>
                <a:ext cx="123480" cy="10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5CFBED-2FAE-174D-C068-3B9D54577A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20347" y="1323078"/>
                  <a:ext cx="147490" cy="33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E9CEED-317A-7631-779B-850669D91DB7}"/>
                    </a:ext>
                  </a:extLst>
                </p14:cNvPr>
                <p14:cNvContentPartPr/>
                <p14:nvPr/>
              </p14:nvContentPartPr>
              <p14:xfrm>
                <a:off x="4735277" y="1204262"/>
                <a:ext cx="250200" cy="14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E9CEED-317A-7631-779B-850669D91D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23012" y="1191984"/>
                  <a:ext cx="274239" cy="172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4B7278-5C91-05C9-2FA6-46EC7EEFEBFE}"/>
                    </a:ext>
                  </a:extLst>
                </p14:cNvPr>
                <p14:cNvContentPartPr/>
                <p14:nvPr/>
              </p14:nvContentPartPr>
              <p14:xfrm>
                <a:off x="5043797" y="1354742"/>
                <a:ext cx="96480" cy="17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4B7278-5C91-05C9-2FA6-46EC7EEFEB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31553" y="1342474"/>
                  <a:ext cx="120478" cy="194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7FF889-8228-7BB0-62E3-13BD2B60A616}"/>
                    </a:ext>
                  </a:extLst>
                </p14:cNvPr>
                <p14:cNvContentPartPr/>
                <p14:nvPr/>
              </p14:nvContentPartPr>
              <p14:xfrm>
                <a:off x="5097797" y="1205342"/>
                <a:ext cx="169920" cy="11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7FF889-8228-7BB0-62E3-13BD2B60A6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85520" y="1193104"/>
                  <a:ext cx="193984" cy="140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D2F189-E994-7713-06CC-D58441A8790E}"/>
                    </a:ext>
                  </a:extLst>
                </p14:cNvPr>
                <p14:cNvContentPartPr/>
                <p14:nvPr/>
              </p14:nvContentPartPr>
              <p14:xfrm>
                <a:off x="1191077" y="850382"/>
                <a:ext cx="180720" cy="16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D2F189-E994-7713-06CC-D58441A879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8800" y="838107"/>
                  <a:ext cx="204783" cy="190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D79F77-83C6-F616-7731-48F4EBB6613B}"/>
                    </a:ext>
                  </a:extLst>
                </p14:cNvPr>
                <p14:cNvContentPartPr/>
                <p14:nvPr/>
              </p14:nvContentPartPr>
              <p14:xfrm>
                <a:off x="1291517" y="711782"/>
                <a:ext cx="17928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D79F77-83C6-F616-7731-48F4EBB661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79238" y="699456"/>
                  <a:ext cx="203348" cy="137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79077A-6C50-03D4-CBCC-9225B8E66F79}"/>
                    </a:ext>
                  </a:extLst>
                </p14:cNvPr>
                <p14:cNvContentPartPr/>
                <p14:nvPr/>
              </p14:nvContentPartPr>
              <p14:xfrm>
                <a:off x="1070117" y="1080422"/>
                <a:ext cx="514080" cy="5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79077A-6C50-03D4-CBCC-9225B8E66F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7842" y="1068196"/>
                  <a:ext cx="538139" cy="75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D1E34A-2578-9AC1-F2D3-5AAE79D66079}"/>
                    </a:ext>
                  </a:extLst>
                </p14:cNvPr>
                <p14:cNvContentPartPr/>
                <p14:nvPr/>
              </p14:nvContentPartPr>
              <p14:xfrm>
                <a:off x="1546326" y="693776"/>
                <a:ext cx="118800" cy="340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D1E34A-2578-9AC1-F2D3-5AAE79D660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34053" y="681508"/>
                  <a:ext cx="142855" cy="364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2DF6ED-BF7A-38FA-2C78-2AE7F0FAA21B}"/>
                    </a:ext>
                  </a:extLst>
                </p14:cNvPr>
                <p14:cNvContentPartPr/>
                <p14:nvPr/>
              </p14:nvContentPartPr>
              <p14:xfrm>
                <a:off x="1684206" y="567776"/>
                <a:ext cx="145080" cy="16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2DF6ED-BF7A-38FA-2C78-2AE7F0FAA2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71953" y="555533"/>
                  <a:ext cx="169097" cy="187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03DE68-BCDF-5752-FEB8-140049A9E1FA}"/>
                    </a:ext>
                  </a:extLst>
                </p14:cNvPr>
                <p14:cNvContentPartPr/>
                <p14:nvPr/>
              </p14:nvContentPartPr>
              <p14:xfrm>
                <a:off x="1317726" y="1259336"/>
                <a:ext cx="229320" cy="15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03DE68-BCDF-5752-FEB8-140049A9E1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05450" y="1247074"/>
                  <a:ext cx="253381" cy="17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9402E5-86AC-A344-CED1-E2636236FE63}"/>
                    </a:ext>
                  </a:extLst>
                </p14:cNvPr>
                <p14:cNvContentPartPr/>
                <p14:nvPr/>
              </p14:nvContentPartPr>
              <p14:xfrm>
                <a:off x="1612206" y="1186616"/>
                <a:ext cx="169200" cy="11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9402E5-86AC-A344-CED1-E2636236FE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00436" y="1174870"/>
                  <a:ext cx="193231" cy="142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704644-121A-C1C0-63F5-3233D033CA6B}"/>
                    </a:ext>
                  </a:extLst>
                </p14:cNvPr>
                <p14:cNvContentPartPr/>
                <p14:nvPr/>
              </p14:nvContentPartPr>
              <p14:xfrm>
                <a:off x="6372486" y="568136"/>
                <a:ext cx="1799640" cy="43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704644-121A-C1C0-63F5-3233D033CA6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0210" y="555858"/>
                  <a:ext cx="1823701" cy="458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E42F38-C34B-6E85-C8E9-202E9CC9050C}"/>
                    </a:ext>
                  </a:extLst>
                </p14:cNvPr>
                <p14:cNvContentPartPr/>
                <p14:nvPr/>
              </p14:nvContentPartPr>
              <p14:xfrm>
                <a:off x="7803126" y="545816"/>
                <a:ext cx="2052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E42F38-C34B-6E85-C8E9-202E9CC905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90912" y="533602"/>
                  <a:ext cx="44460" cy="30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EEADD4-5839-F6F2-F635-CE4D584F9AE4}"/>
                    </a:ext>
                  </a:extLst>
                </p14:cNvPr>
                <p14:cNvContentPartPr/>
                <p14:nvPr/>
              </p14:nvContentPartPr>
              <p14:xfrm>
                <a:off x="6690006" y="575336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EEADD4-5839-F6F2-F635-CE4D584F9A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81366" y="566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5B649F-5973-6DB1-DA14-3EA5981B582F}"/>
                    </a:ext>
                  </a:extLst>
                </p14:cNvPr>
                <p14:cNvContentPartPr/>
                <p14:nvPr/>
              </p14:nvContentPartPr>
              <p14:xfrm>
                <a:off x="8495766" y="466616"/>
                <a:ext cx="421920" cy="45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5B649F-5973-6DB1-DA14-3EA5981B58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83991" y="454346"/>
                  <a:ext cx="445960" cy="481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C847E1-8CE0-E703-14E8-44006E5EE221}"/>
                    </a:ext>
                  </a:extLst>
                </p14:cNvPr>
                <p14:cNvContentPartPr/>
                <p14:nvPr/>
              </p14:nvContentPartPr>
              <p14:xfrm>
                <a:off x="6368166" y="1220816"/>
                <a:ext cx="450720" cy="216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C847E1-8CE0-E703-14E8-44006E5EE2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55905" y="1208543"/>
                  <a:ext cx="474752" cy="240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67AB7F-F72B-5725-44EF-5D3A4BABBAD3}"/>
                    </a:ext>
                  </a:extLst>
                </p14:cNvPr>
                <p14:cNvContentPartPr/>
                <p14:nvPr/>
              </p14:nvContentPartPr>
              <p14:xfrm>
                <a:off x="6628446" y="1174736"/>
                <a:ext cx="246960" cy="30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67AB7F-F72B-5725-44EF-5D3A4BABBA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16172" y="1162455"/>
                  <a:ext cx="271018" cy="328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93E116-2262-EB6A-B561-34BA90E87544}"/>
                    </a:ext>
                  </a:extLst>
                </p14:cNvPr>
                <p14:cNvContentPartPr/>
                <p14:nvPr/>
              </p14:nvContentPartPr>
              <p14:xfrm>
                <a:off x="6804846" y="1054136"/>
                <a:ext cx="858240" cy="36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93E116-2262-EB6A-B561-34BA90E875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92571" y="1041867"/>
                  <a:ext cx="882298" cy="39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BB9C4D-E4E6-B195-DDBC-01252CFB2090}"/>
                    </a:ext>
                  </a:extLst>
                </p14:cNvPr>
                <p14:cNvContentPartPr/>
                <p14:nvPr/>
              </p14:nvContentPartPr>
              <p14:xfrm>
                <a:off x="6855606" y="1154936"/>
                <a:ext cx="326520" cy="2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BB9C4D-E4E6-B195-DDBC-01252CFB20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43331" y="1143256"/>
                  <a:ext cx="350579" cy="50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670DB0-0DD2-CDF4-64FB-97BCA89C9294}"/>
                    </a:ext>
                  </a:extLst>
                </p14:cNvPr>
                <p14:cNvContentPartPr/>
                <p14:nvPr/>
              </p14:nvContentPartPr>
              <p14:xfrm>
                <a:off x="7884486" y="1050176"/>
                <a:ext cx="1686600" cy="555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670DB0-0DD2-CDF4-64FB-97BCA89C92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72211" y="1037897"/>
                  <a:ext cx="1710659" cy="579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1F3643-E618-5C5A-B492-DB4C31E62708}"/>
                    </a:ext>
                  </a:extLst>
                </p14:cNvPr>
                <p14:cNvContentPartPr/>
                <p14:nvPr/>
              </p14:nvContentPartPr>
              <p14:xfrm>
                <a:off x="8900766" y="1096256"/>
                <a:ext cx="70560" cy="27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1F3643-E618-5C5A-B492-DB4C31E627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88516" y="1084042"/>
                  <a:ext cx="94570" cy="51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8A68F3-BDC2-2096-D40D-2E677F865F38}"/>
                    </a:ext>
                  </a:extLst>
                </p14:cNvPr>
                <p14:cNvContentPartPr/>
                <p14:nvPr/>
              </p14:nvContentPartPr>
              <p14:xfrm>
                <a:off x="9823086" y="1114256"/>
                <a:ext cx="1195200" cy="24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8A68F3-BDC2-2096-D40D-2E677F865F3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11306" y="1101993"/>
                  <a:ext cx="1219251" cy="2702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E561297-4865-F0E2-C2C6-47EC4A83B8F2}"/>
                  </a:ext>
                </a:extLst>
              </p14:cNvPr>
              <p14:cNvContentPartPr/>
              <p14:nvPr/>
            </p14:nvContentPartPr>
            <p14:xfrm>
              <a:off x="259326" y="1339256"/>
              <a:ext cx="117000" cy="187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E561297-4865-F0E2-C2C6-47EC4A83B8F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0686" y="1330616"/>
                <a:ext cx="1346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571FEA3-1FDF-C1DC-4395-671D6533D539}"/>
                  </a:ext>
                </a:extLst>
              </p14:cNvPr>
              <p14:cNvContentPartPr/>
              <p14:nvPr/>
            </p14:nvContentPartPr>
            <p14:xfrm>
              <a:off x="241326" y="1317656"/>
              <a:ext cx="253440" cy="36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571FEA3-1FDF-C1DC-4395-671D6533D53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2326" y="1308656"/>
                <a:ext cx="271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A2DDD1A-E6EC-6782-41C8-CE09F9E9D30D}"/>
                  </a:ext>
                </a:extLst>
              </p14:cNvPr>
              <p14:cNvContentPartPr/>
              <p14:nvPr/>
            </p14:nvContentPartPr>
            <p14:xfrm>
              <a:off x="446886" y="1483256"/>
              <a:ext cx="81360" cy="72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A2DDD1A-E6EC-6782-41C8-CE09F9E9D3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7886" y="1474616"/>
                <a:ext cx="99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D957CB-EB52-C100-2A8B-4EE93E06FCEB}"/>
                  </a:ext>
                </a:extLst>
              </p14:cNvPr>
              <p14:cNvContentPartPr/>
              <p14:nvPr/>
            </p14:nvContentPartPr>
            <p14:xfrm>
              <a:off x="724446" y="1233416"/>
              <a:ext cx="375840" cy="404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D957CB-EB52-C100-2A8B-4EE93E06FCE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15806" y="1224776"/>
                <a:ext cx="393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67EEC1-3BEA-14A9-4A08-E28D3F46D95E}"/>
                  </a:ext>
                </a:extLst>
              </p14:cNvPr>
              <p14:cNvContentPartPr/>
              <p14:nvPr/>
            </p14:nvContentPartPr>
            <p14:xfrm>
              <a:off x="973926" y="1352576"/>
              <a:ext cx="19080" cy="25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67EEC1-3BEA-14A9-4A08-E28D3F46D95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5286" y="1343576"/>
                <a:ext cx="36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502476B-D097-69E1-BFC3-59F7DE34760D}"/>
                  </a:ext>
                </a:extLst>
              </p14:cNvPr>
              <p14:cNvContentPartPr/>
              <p14:nvPr/>
            </p14:nvContentPartPr>
            <p14:xfrm>
              <a:off x="1120806" y="1179416"/>
              <a:ext cx="151200" cy="399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502476B-D097-69E1-BFC3-59F7DE34760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11806" y="1170776"/>
                <a:ext cx="1688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ADC2CB-3FDD-AB9E-BDA4-9A9062BB3FF0}"/>
                  </a:ext>
                </a:extLst>
              </p14:cNvPr>
              <p14:cNvContentPartPr/>
              <p14:nvPr/>
            </p14:nvContentPartPr>
            <p14:xfrm>
              <a:off x="1495206" y="1207856"/>
              <a:ext cx="493920" cy="401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ADC2CB-3FDD-AB9E-BDA4-9A9062BB3FF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86206" y="1198856"/>
                <a:ext cx="5115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6A2A973-A8A9-1483-02BC-62B924BDB927}"/>
                  </a:ext>
                </a:extLst>
              </p14:cNvPr>
              <p14:cNvContentPartPr/>
              <p14:nvPr/>
            </p14:nvContentPartPr>
            <p14:xfrm>
              <a:off x="1829286" y="1375616"/>
              <a:ext cx="237240" cy="23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6A2A973-A8A9-1483-02BC-62B924BDB92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20646" y="1366616"/>
                <a:ext cx="254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602705B-F57E-F825-765F-A32E83F9B016}"/>
                  </a:ext>
                </a:extLst>
              </p14:cNvPr>
              <p14:cNvContentPartPr/>
              <p14:nvPr/>
            </p14:nvContentPartPr>
            <p14:xfrm>
              <a:off x="2054286" y="1208576"/>
              <a:ext cx="279360" cy="533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602705B-F57E-F825-765F-A32E83F9B01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045646" y="1199936"/>
                <a:ext cx="2970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41633BB-0998-860F-5CBF-E9B6CD72D718}"/>
                  </a:ext>
                </a:extLst>
              </p14:cNvPr>
              <p14:cNvContentPartPr/>
              <p14:nvPr/>
            </p14:nvContentPartPr>
            <p14:xfrm>
              <a:off x="2608326" y="1172216"/>
              <a:ext cx="425160" cy="391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41633BB-0998-860F-5CBF-E9B6CD72D71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99686" y="1163216"/>
                <a:ext cx="4428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D836094-A22D-E9A4-F4B7-86B87E83BC55}"/>
                  </a:ext>
                </a:extLst>
              </p14:cNvPr>
              <p14:cNvContentPartPr/>
              <p14:nvPr/>
            </p14:nvContentPartPr>
            <p14:xfrm>
              <a:off x="2858166" y="1343936"/>
              <a:ext cx="234000" cy="24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D836094-A22D-E9A4-F4B7-86B87E83BC5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849166" y="1335296"/>
                <a:ext cx="251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8374075-EF17-9CA7-F286-D3516C96B2F1}"/>
                  </a:ext>
                </a:extLst>
              </p14:cNvPr>
              <p14:cNvContentPartPr/>
              <p14:nvPr/>
            </p14:nvContentPartPr>
            <p14:xfrm>
              <a:off x="3240486" y="1203536"/>
              <a:ext cx="172800" cy="310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8374075-EF17-9CA7-F286-D3516C96B2F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231486" y="1194896"/>
                <a:ext cx="1904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A1AB75E-B46F-8CB9-3F45-254B9F9526F1}"/>
                  </a:ext>
                </a:extLst>
              </p14:cNvPr>
              <p14:cNvContentPartPr/>
              <p14:nvPr/>
            </p14:nvContentPartPr>
            <p14:xfrm>
              <a:off x="3493566" y="1411256"/>
              <a:ext cx="325080" cy="13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A1AB75E-B46F-8CB9-3F45-254B9F9526F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84926" y="1402256"/>
                <a:ext cx="342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14D5B6D-ED5F-E292-6C45-490DDE3FECCB}"/>
                  </a:ext>
                </a:extLst>
              </p14:cNvPr>
              <p14:cNvContentPartPr/>
              <p14:nvPr/>
            </p14:nvContentPartPr>
            <p14:xfrm>
              <a:off x="3928806" y="1354376"/>
              <a:ext cx="174960" cy="145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14D5B6D-ED5F-E292-6C45-490DDE3FEC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19806" y="1345376"/>
                <a:ext cx="192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224543B-5D19-7300-7C14-68D161C29B58}"/>
                  </a:ext>
                </a:extLst>
              </p14:cNvPr>
              <p14:cNvContentPartPr/>
              <p14:nvPr/>
            </p14:nvContentPartPr>
            <p14:xfrm>
              <a:off x="900486" y="1891496"/>
              <a:ext cx="26640" cy="214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224543B-5D19-7300-7C14-68D161C29B5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1846" y="1882496"/>
                <a:ext cx="44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2F12296-9A00-D833-3658-0EEDA53B287A}"/>
                  </a:ext>
                </a:extLst>
              </p14:cNvPr>
              <p14:cNvContentPartPr/>
              <p14:nvPr/>
            </p14:nvContentPartPr>
            <p14:xfrm>
              <a:off x="1073286" y="1956296"/>
              <a:ext cx="143280" cy="14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2F12296-9A00-D833-3658-0EEDA53B287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64646" y="1947656"/>
                <a:ext cx="160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823C9D2-861B-C656-36AC-A95122164A1C}"/>
                  </a:ext>
                </a:extLst>
              </p14:cNvPr>
              <p14:cNvContentPartPr/>
              <p14:nvPr/>
            </p14:nvContentPartPr>
            <p14:xfrm>
              <a:off x="1102446" y="2009576"/>
              <a:ext cx="128160" cy="15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823C9D2-861B-C656-36AC-A95122164A1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93446" y="2000936"/>
                <a:ext cx="1458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982A9D2-AA5E-6C2E-3D2A-74D3BD6D6781}"/>
              </a:ext>
            </a:extLst>
          </p:cNvPr>
          <p:cNvGrpSpPr/>
          <p:nvPr/>
        </p:nvGrpSpPr>
        <p:grpSpPr>
          <a:xfrm>
            <a:off x="1511766" y="1704656"/>
            <a:ext cx="2384640" cy="910800"/>
            <a:chOff x="1511766" y="1704656"/>
            <a:chExt cx="238464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9C32F3-9B8B-234F-9CCE-152646FB2158}"/>
                    </a:ext>
                  </a:extLst>
                </p14:cNvPr>
                <p14:cNvContentPartPr/>
                <p14:nvPr/>
              </p14:nvContentPartPr>
              <p14:xfrm>
                <a:off x="1511766" y="1868096"/>
                <a:ext cx="190080" cy="129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9C32F3-9B8B-234F-9CCE-152646FB21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02766" y="1859456"/>
                  <a:ext cx="20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EBF392-1524-D4A7-FE02-A0D30BE95D07}"/>
                    </a:ext>
                  </a:extLst>
                </p14:cNvPr>
                <p14:cNvContentPartPr/>
                <p14:nvPr/>
              </p14:nvContentPartPr>
              <p14:xfrm>
                <a:off x="1761246" y="1987616"/>
                <a:ext cx="69120" cy="13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EBF392-1524-D4A7-FE02-A0D30BE95D0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52246" y="1978976"/>
                  <a:ext cx="86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544FCE8-456D-68D0-DA6F-E10BA49EEA1A}"/>
                    </a:ext>
                  </a:extLst>
                </p14:cNvPr>
                <p14:cNvContentPartPr/>
                <p14:nvPr/>
              </p14:nvContentPartPr>
              <p14:xfrm>
                <a:off x="1809846" y="1779176"/>
                <a:ext cx="104760" cy="10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544FCE8-456D-68D0-DA6F-E10BA49EEA1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01206" y="1770176"/>
                  <a:ext cx="12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082045-8268-F88E-5208-AA1D9A679B13}"/>
                    </a:ext>
                  </a:extLst>
                </p14:cNvPr>
                <p14:cNvContentPartPr/>
                <p14:nvPr/>
              </p14:nvContentPartPr>
              <p14:xfrm>
                <a:off x="1546326" y="2164376"/>
                <a:ext cx="359640" cy="2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082045-8268-F88E-5208-AA1D9A679B1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37686" y="2155736"/>
                  <a:ext cx="377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11BCD1-14CE-3C45-7CBC-FABA0BF1AB4E}"/>
                    </a:ext>
                  </a:extLst>
                </p14:cNvPr>
                <p14:cNvContentPartPr/>
                <p14:nvPr/>
              </p14:nvContentPartPr>
              <p14:xfrm>
                <a:off x="1618326" y="2316296"/>
                <a:ext cx="184680" cy="124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11BCD1-14CE-3C45-7CBC-FABA0BF1AB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09686" y="2307296"/>
                  <a:ext cx="202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1BD15E-5858-A546-56A8-152B48A28A13}"/>
                    </a:ext>
                  </a:extLst>
                </p14:cNvPr>
                <p14:cNvContentPartPr/>
                <p14:nvPr/>
              </p14:nvContentPartPr>
              <p14:xfrm>
                <a:off x="1852686" y="2286056"/>
                <a:ext cx="96840" cy="52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1BD15E-5858-A546-56A8-152B48A28A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43686" y="2277416"/>
                  <a:ext cx="114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DED647-F7FB-3D04-D31A-E391CE9636E3}"/>
                    </a:ext>
                  </a:extLst>
                </p14:cNvPr>
                <p14:cNvContentPartPr/>
                <p14:nvPr/>
              </p14:nvContentPartPr>
              <p14:xfrm>
                <a:off x="2268486" y="1874936"/>
                <a:ext cx="171360" cy="143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DED647-F7FB-3D04-D31A-E391CE9636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59486" y="1865936"/>
                  <a:ext cx="189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4E9280-6119-E2FA-9BC4-0B7D61CD4C51}"/>
                    </a:ext>
                  </a:extLst>
                </p14:cNvPr>
                <p14:cNvContentPartPr/>
                <p14:nvPr/>
              </p14:nvContentPartPr>
              <p14:xfrm>
                <a:off x="2503206" y="1752896"/>
                <a:ext cx="100440" cy="10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4E9280-6119-E2FA-9BC4-0B7D61CD4C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94566" y="1744256"/>
                  <a:ext cx="118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70F288-708A-7FF9-5D44-0577CCFF7870}"/>
                    </a:ext>
                  </a:extLst>
                </p14:cNvPr>
                <p14:cNvContentPartPr/>
                <p14:nvPr/>
              </p14:nvContentPartPr>
              <p14:xfrm>
                <a:off x="2638926" y="1938656"/>
                <a:ext cx="132480" cy="51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70F288-708A-7FF9-5D44-0577CCFF787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30286" y="1929656"/>
                  <a:ext cx="15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938BC7-50A5-9E23-50B2-BB466612D9D2}"/>
                    </a:ext>
                  </a:extLst>
                </p14:cNvPr>
                <p14:cNvContentPartPr/>
                <p14:nvPr/>
              </p14:nvContentPartPr>
              <p14:xfrm>
                <a:off x="2876886" y="1787456"/>
                <a:ext cx="182880" cy="200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938BC7-50A5-9E23-50B2-BB466612D9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68246" y="1778816"/>
                  <a:ext cx="200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625D10-5EFC-5BBA-E32B-7709CB511BEA}"/>
                    </a:ext>
                  </a:extLst>
                </p14:cNvPr>
                <p14:cNvContentPartPr/>
                <p14:nvPr/>
              </p14:nvContentPartPr>
              <p14:xfrm>
                <a:off x="3141846" y="1940816"/>
                <a:ext cx="87480" cy="194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625D10-5EFC-5BBA-E32B-7709CB511B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32846" y="1931816"/>
                  <a:ext cx="105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398CC75-7668-E342-3909-B29EB1D5BE58}"/>
                    </a:ext>
                  </a:extLst>
                </p14:cNvPr>
                <p14:cNvContentPartPr/>
                <p14:nvPr/>
              </p14:nvContentPartPr>
              <p14:xfrm>
                <a:off x="3187566" y="1704656"/>
                <a:ext cx="83160" cy="8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98CC75-7668-E342-3909-B29EB1D5BE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8566" y="1695656"/>
                  <a:ext cx="100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F61702C-149C-09C7-4EAA-3B60CF09E500}"/>
                    </a:ext>
                  </a:extLst>
                </p14:cNvPr>
                <p14:cNvContentPartPr/>
                <p14:nvPr/>
              </p14:nvContentPartPr>
              <p14:xfrm>
                <a:off x="2101446" y="2096696"/>
                <a:ext cx="1545480" cy="10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F61702C-149C-09C7-4EAA-3B60CF09E5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92446" y="2088056"/>
                  <a:ext cx="1563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E46B15-FF1A-283F-F29A-6AE450551F4C}"/>
                    </a:ext>
                  </a:extLst>
                </p14:cNvPr>
                <p14:cNvContentPartPr/>
                <p14:nvPr/>
              </p14:nvContentPartPr>
              <p14:xfrm>
                <a:off x="2285046" y="2338616"/>
                <a:ext cx="158400" cy="151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E46B15-FF1A-283F-F29A-6AE450551F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76406" y="2329976"/>
                  <a:ext cx="17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07ED5F-4EB2-3AB0-C8BB-D61516D27AFD}"/>
                    </a:ext>
                  </a:extLst>
                </p14:cNvPr>
                <p14:cNvContentPartPr/>
                <p14:nvPr/>
              </p14:nvContentPartPr>
              <p14:xfrm>
                <a:off x="2512566" y="2283536"/>
                <a:ext cx="113040" cy="38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07ED5F-4EB2-3AB0-C8BB-D61516D27A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03926" y="2274896"/>
                  <a:ext cx="130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C48C3D-411E-49A8-B8C5-010D19413D36}"/>
                    </a:ext>
                  </a:extLst>
                </p14:cNvPr>
                <p14:cNvContentPartPr/>
                <p14:nvPr/>
              </p14:nvContentPartPr>
              <p14:xfrm>
                <a:off x="2628126" y="2445896"/>
                <a:ext cx="129600" cy="34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C48C3D-411E-49A8-B8C5-010D19413D3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19126" y="2436896"/>
                  <a:ext cx="147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84DCC0-1235-0B35-DF5F-AB0E980D5C4E}"/>
                    </a:ext>
                  </a:extLst>
                </p14:cNvPr>
                <p14:cNvContentPartPr/>
                <p14:nvPr/>
              </p14:nvContentPartPr>
              <p14:xfrm>
                <a:off x="2854926" y="2279576"/>
                <a:ext cx="187920" cy="18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84DCC0-1235-0B35-DF5F-AB0E980D5C4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45926" y="2270576"/>
                  <a:ext cx="205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E8D09D-52C1-B0C8-5416-00EFE1F387C4}"/>
                    </a:ext>
                  </a:extLst>
                </p14:cNvPr>
                <p14:cNvContentPartPr/>
                <p14:nvPr/>
              </p14:nvContentPartPr>
              <p14:xfrm>
                <a:off x="3088926" y="2470376"/>
                <a:ext cx="75600" cy="145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E8D09D-52C1-B0C8-5416-00EFE1F387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79926" y="2461376"/>
                  <a:ext cx="93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CF9D6D-5AFB-407F-30AE-E84BDB647938}"/>
                    </a:ext>
                  </a:extLst>
                </p14:cNvPr>
                <p14:cNvContentPartPr/>
                <p14:nvPr/>
              </p14:nvContentPartPr>
              <p14:xfrm>
                <a:off x="3171366" y="2268056"/>
                <a:ext cx="64440" cy="57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CF9D6D-5AFB-407F-30AE-E84BDB6479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62726" y="2259056"/>
                  <a:ext cx="82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2F8EFE1-2AD9-880D-B422-92199AC7C66F}"/>
                    </a:ext>
                  </a:extLst>
                </p14:cNvPr>
                <p14:cNvContentPartPr/>
                <p14:nvPr/>
              </p14:nvContentPartPr>
              <p14:xfrm>
                <a:off x="3309966" y="2424296"/>
                <a:ext cx="83520" cy="1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2F8EFE1-2AD9-880D-B422-92199AC7C66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1326" y="2415296"/>
                  <a:ext cx="10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5B36F4-E082-6BB3-CCB7-196A8077F641}"/>
                    </a:ext>
                  </a:extLst>
                </p14:cNvPr>
                <p14:cNvContentPartPr/>
                <p14:nvPr/>
              </p14:nvContentPartPr>
              <p14:xfrm>
                <a:off x="3484206" y="2253656"/>
                <a:ext cx="214560" cy="193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5B36F4-E082-6BB3-CCB7-196A8077F64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75206" y="2245016"/>
                  <a:ext cx="232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0B6C98-C60E-B2F0-CC39-B2C74040838C}"/>
                    </a:ext>
                  </a:extLst>
                </p14:cNvPr>
                <p14:cNvContentPartPr/>
                <p14:nvPr/>
              </p14:nvContentPartPr>
              <p14:xfrm>
                <a:off x="3761766" y="2433296"/>
                <a:ext cx="109080" cy="76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0B6C98-C60E-B2F0-CC39-B2C7404083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53126" y="2424656"/>
                  <a:ext cx="126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6069AD7-ACF5-D766-2BA4-B5B3BD2F15AD}"/>
                    </a:ext>
                  </a:extLst>
                </p14:cNvPr>
                <p14:cNvContentPartPr/>
                <p14:nvPr/>
              </p14:nvContentPartPr>
              <p14:xfrm>
                <a:off x="3790206" y="2241056"/>
                <a:ext cx="106200" cy="5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6069AD7-ACF5-D766-2BA4-B5B3BD2F15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81566" y="2232056"/>
                  <a:ext cx="1238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7A85BD6-49BA-8166-7CD3-ECE1217ED4CF}"/>
              </a:ext>
            </a:extLst>
          </p:cNvPr>
          <p:cNvGrpSpPr/>
          <p:nvPr/>
        </p:nvGrpSpPr>
        <p:grpSpPr>
          <a:xfrm>
            <a:off x="1216206" y="2887256"/>
            <a:ext cx="901440" cy="554400"/>
            <a:chOff x="1216206" y="2887256"/>
            <a:chExt cx="9014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EAA208E-2834-335A-42CA-AE5371144985}"/>
                    </a:ext>
                  </a:extLst>
                </p14:cNvPr>
                <p14:cNvContentPartPr/>
                <p14:nvPr/>
              </p14:nvContentPartPr>
              <p14:xfrm>
                <a:off x="1216206" y="2997416"/>
                <a:ext cx="157680" cy="39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EAA208E-2834-335A-42CA-AE53711449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207566" y="2988776"/>
                  <a:ext cx="175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FEF096-E066-1F7C-874C-872415BFEE44}"/>
                    </a:ext>
                  </a:extLst>
                </p14:cNvPr>
                <p14:cNvContentPartPr/>
                <p14:nvPr/>
              </p14:nvContentPartPr>
              <p14:xfrm>
                <a:off x="1257606" y="3058256"/>
                <a:ext cx="161640" cy="21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FFEF096-E066-1F7C-874C-872415BFEE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48606" y="3049256"/>
                  <a:ext cx="179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6E89C0-7181-183D-A7B4-D15622EC4F19}"/>
                    </a:ext>
                  </a:extLst>
                </p14:cNvPr>
                <p14:cNvContentPartPr/>
                <p14:nvPr/>
              </p14:nvContentPartPr>
              <p14:xfrm>
                <a:off x="1601766" y="2887256"/>
                <a:ext cx="203040" cy="13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6E89C0-7181-183D-A7B4-D15622EC4F1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92766" y="2878616"/>
                  <a:ext cx="220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E313B9-1919-23B7-A8A8-3DEAD0E54C80}"/>
                    </a:ext>
                  </a:extLst>
                </p14:cNvPr>
                <p14:cNvContentPartPr/>
                <p14:nvPr/>
              </p14:nvContentPartPr>
              <p14:xfrm>
                <a:off x="1873566" y="3005336"/>
                <a:ext cx="86400" cy="19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E313B9-1919-23B7-A8A8-3DEAD0E54C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64566" y="2996696"/>
                  <a:ext cx="104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C4CEE93-ED0F-C725-D4CA-1628508C57CC}"/>
                    </a:ext>
                  </a:extLst>
                </p14:cNvPr>
                <p14:cNvContentPartPr/>
                <p14:nvPr/>
              </p14:nvContentPartPr>
              <p14:xfrm>
                <a:off x="1640286" y="3182456"/>
                <a:ext cx="372960" cy="6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C4CEE93-ED0F-C725-D4CA-1628508C57C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31646" y="3173816"/>
                  <a:ext cx="39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2BB253-4C35-3819-E023-8D8595CAE95C}"/>
                    </a:ext>
                  </a:extLst>
                </p14:cNvPr>
                <p14:cNvContentPartPr/>
                <p14:nvPr/>
              </p14:nvContentPartPr>
              <p14:xfrm>
                <a:off x="1792206" y="3321056"/>
                <a:ext cx="177480" cy="12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2BB253-4C35-3819-E023-8D8595CAE9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83566" y="3312056"/>
                  <a:ext cx="195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D66C00D-1DFF-9CB2-CC9F-488D3270F582}"/>
                    </a:ext>
                  </a:extLst>
                </p14:cNvPr>
                <p14:cNvContentPartPr/>
                <p14:nvPr/>
              </p14:nvContentPartPr>
              <p14:xfrm>
                <a:off x="2024406" y="3266696"/>
                <a:ext cx="93240" cy="6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D66C00D-1DFF-9CB2-CC9F-488D3270F58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15766" y="3257696"/>
                  <a:ext cx="11088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55A3D7F-082B-ACA8-CAAC-8955E348BB2E}"/>
                  </a:ext>
                </a:extLst>
              </p14:cNvPr>
              <p14:cNvContentPartPr/>
              <p14:nvPr/>
            </p14:nvContentPartPr>
            <p14:xfrm>
              <a:off x="1934406" y="2768816"/>
              <a:ext cx="137880" cy="122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55A3D7F-082B-ACA8-CAAC-8955E348BB2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925766" y="2760176"/>
                <a:ext cx="15552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36A688B-F538-0296-0811-C93760694BCA}"/>
              </a:ext>
            </a:extLst>
          </p:cNvPr>
          <p:cNvGrpSpPr/>
          <p:nvPr/>
        </p:nvGrpSpPr>
        <p:grpSpPr>
          <a:xfrm>
            <a:off x="2330766" y="2819216"/>
            <a:ext cx="2496960" cy="850680"/>
            <a:chOff x="2330766" y="2819216"/>
            <a:chExt cx="249696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AF70A6-AA11-B641-CE46-E9D9F09AF7DE}"/>
                    </a:ext>
                  </a:extLst>
                </p14:cNvPr>
                <p14:cNvContentPartPr/>
                <p14:nvPr/>
              </p14:nvContentPartPr>
              <p14:xfrm>
                <a:off x="2997486" y="2819216"/>
                <a:ext cx="5760" cy="20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AF70A6-AA11-B641-CE46-E9D9F09AF7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88846" y="2810576"/>
                  <a:ext cx="2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991B400-5FF0-A8B6-4FFC-04AF4F5BBD6E}"/>
                    </a:ext>
                  </a:extLst>
                </p14:cNvPr>
                <p14:cNvContentPartPr/>
                <p14:nvPr/>
              </p14:nvContentPartPr>
              <p14:xfrm>
                <a:off x="2330766" y="3020456"/>
                <a:ext cx="1398960" cy="69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991B400-5FF0-A8B6-4FFC-04AF4F5BBD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21766" y="3011456"/>
                  <a:ext cx="1416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ACE0C7-6105-D00C-915D-8CD8FB4D41E2}"/>
                    </a:ext>
                  </a:extLst>
                </p14:cNvPr>
                <p14:cNvContentPartPr/>
                <p14:nvPr/>
              </p14:nvContentPartPr>
              <p14:xfrm>
                <a:off x="2514366" y="3269936"/>
                <a:ext cx="19800" cy="21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ACE0C7-6105-D00C-915D-8CD8FB4D41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05726" y="3260936"/>
                  <a:ext cx="37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0F762E-8ABD-0B52-DDC0-6E0086CEAEAB}"/>
                    </a:ext>
                  </a:extLst>
                </p14:cNvPr>
                <p14:cNvContentPartPr/>
                <p14:nvPr/>
              </p14:nvContentPartPr>
              <p14:xfrm>
                <a:off x="2681046" y="3343736"/>
                <a:ext cx="167040" cy="43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0F762E-8ABD-0B52-DDC0-6E0086CEAE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72046" y="3335096"/>
                  <a:ext cx="184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D4FDFF-FDA4-1621-46BB-19329EA9EEB0}"/>
                    </a:ext>
                  </a:extLst>
                </p14:cNvPr>
                <p14:cNvContentPartPr/>
                <p14:nvPr/>
              </p14:nvContentPartPr>
              <p14:xfrm>
                <a:off x="3040326" y="3146096"/>
                <a:ext cx="248040" cy="187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D4FDFF-FDA4-1621-46BB-19329EA9EEB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31686" y="3137456"/>
                  <a:ext cx="265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5D1448-56CD-AC4D-BD90-FED3C4A7B982}"/>
                    </a:ext>
                  </a:extLst>
                </p14:cNvPr>
                <p14:cNvContentPartPr/>
                <p14:nvPr/>
              </p14:nvContentPartPr>
              <p14:xfrm>
                <a:off x="3293766" y="3354536"/>
                <a:ext cx="123840" cy="74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5D1448-56CD-AC4D-BD90-FED3C4A7B98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84766" y="3345896"/>
                  <a:ext cx="141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2291E1-4949-E1C0-41C8-D6D5EBF22DE1}"/>
                    </a:ext>
                  </a:extLst>
                </p14:cNvPr>
                <p14:cNvContentPartPr/>
                <p14:nvPr/>
              </p14:nvContentPartPr>
              <p14:xfrm>
                <a:off x="3392766" y="3168776"/>
                <a:ext cx="120960" cy="67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2291E1-4949-E1C0-41C8-D6D5EBF22DE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83766" y="3159776"/>
                  <a:ext cx="138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EE14BA2-68E9-39AE-FC1A-D5BA11057E0C}"/>
                    </a:ext>
                  </a:extLst>
                </p14:cNvPr>
                <p14:cNvContentPartPr/>
                <p14:nvPr/>
              </p14:nvContentPartPr>
              <p14:xfrm>
                <a:off x="3500046" y="3159416"/>
                <a:ext cx="234720" cy="35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EE14BA2-68E9-39AE-FC1A-D5BA11057E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91406" y="3150776"/>
                  <a:ext cx="252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92558C-0323-7535-EFBB-FC7E8D157468}"/>
                    </a:ext>
                  </a:extLst>
                </p14:cNvPr>
                <p14:cNvContentPartPr/>
                <p14:nvPr/>
              </p14:nvContentPartPr>
              <p14:xfrm>
                <a:off x="3758526" y="3282896"/>
                <a:ext cx="84600" cy="268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92558C-0323-7535-EFBB-FC7E8D15746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49526" y="3274256"/>
                  <a:ext cx="102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A3CD0A-022A-6C7B-BB82-5ED4491898C1}"/>
                    </a:ext>
                  </a:extLst>
                </p14:cNvPr>
                <p14:cNvContentPartPr/>
                <p14:nvPr/>
              </p14:nvContentPartPr>
              <p14:xfrm>
                <a:off x="3879126" y="3365696"/>
                <a:ext cx="188280" cy="144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A3CD0A-022A-6C7B-BB82-5ED4491898C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70126" y="3357056"/>
                  <a:ext cx="20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D929BAB-86A5-CDF3-03C3-48513F5D3E5A}"/>
                    </a:ext>
                  </a:extLst>
                </p14:cNvPr>
                <p14:cNvContentPartPr/>
                <p14:nvPr/>
              </p14:nvContentPartPr>
              <p14:xfrm>
                <a:off x="4063086" y="3262016"/>
                <a:ext cx="124560" cy="92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D929BAB-86A5-CDF3-03C3-48513F5D3E5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54446" y="3253376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B4C2304-690F-4F00-0E64-B1A718B57F7F}"/>
                    </a:ext>
                  </a:extLst>
                </p14:cNvPr>
                <p14:cNvContentPartPr/>
                <p14:nvPr/>
              </p14:nvContentPartPr>
              <p14:xfrm>
                <a:off x="4197366" y="3430496"/>
                <a:ext cx="101880" cy="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B4C2304-690F-4F00-0E64-B1A718B57F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188366" y="3421856"/>
                  <a:ext cx="11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46AC9C1-DA80-3457-AA56-C5662085131A}"/>
                    </a:ext>
                  </a:extLst>
                </p14:cNvPr>
                <p14:cNvContentPartPr/>
                <p14:nvPr/>
              </p14:nvContentPartPr>
              <p14:xfrm>
                <a:off x="4343886" y="3305936"/>
                <a:ext cx="189000" cy="179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46AC9C1-DA80-3457-AA56-C566208513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35246" y="3296936"/>
                  <a:ext cx="206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AF3453-370A-6A9C-A311-76188636CCBA}"/>
                    </a:ext>
                  </a:extLst>
                </p14:cNvPr>
                <p14:cNvContentPartPr/>
                <p14:nvPr/>
              </p14:nvContentPartPr>
              <p14:xfrm>
                <a:off x="4556646" y="3496376"/>
                <a:ext cx="67320" cy="17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EAF3453-370A-6A9C-A311-76188636CC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48006" y="3487736"/>
                  <a:ext cx="8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EF95712-76B4-580C-C72C-3EB3ABF2E2F2}"/>
                    </a:ext>
                  </a:extLst>
                </p14:cNvPr>
                <p14:cNvContentPartPr/>
                <p14:nvPr/>
              </p14:nvContentPartPr>
              <p14:xfrm>
                <a:off x="4608846" y="3271736"/>
                <a:ext cx="81720" cy="77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EF95712-76B4-580C-C72C-3EB3ABF2E2F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599846" y="3263096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996658-0C3A-4EAE-3F90-EFD4F3F0DE81}"/>
                    </a:ext>
                  </a:extLst>
                </p14:cNvPr>
                <p14:cNvContentPartPr/>
                <p14:nvPr/>
              </p14:nvContentPartPr>
              <p14:xfrm>
                <a:off x="4703886" y="3187856"/>
                <a:ext cx="123840" cy="47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996658-0C3A-4EAE-3F90-EFD4F3F0DE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94886" y="3179216"/>
                  <a:ext cx="14148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DF38B2F-9D33-490E-07FE-AB007C34ADCF}"/>
                  </a:ext>
                </a:extLst>
              </p14:cNvPr>
              <p14:cNvContentPartPr/>
              <p14:nvPr/>
            </p14:nvContentPartPr>
            <p14:xfrm>
              <a:off x="3642246" y="2978336"/>
              <a:ext cx="1216800" cy="669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DF38B2F-9D33-490E-07FE-AB007C34ADC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633606" y="2969696"/>
                <a:ext cx="1234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97ECFD1-7911-820B-D974-FFAE06013675}"/>
                  </a:ext>
                </a:extLst>
              </p14:cNvPr>
              <p14:cNvContentPartPr/>
              <p14:nvPr/>
            </p14:nvContentPartPr>
            <p14:xfrm>
              <a:off x="886806" y="2923256"/>
              <a:ext cx="38160" cy="4024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97ECFD1-7911-820B-D974-FFAE0601367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77806" y="2914616"/>
                <a:ext cx="5580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9171DC0-059C-A9FA-3003-B032F3D2E44C}"/>
              </a:ext>
            </a:extLst>
          </p:cNvPr>
          <p:cNvGrpSpPr/>
          <p:nvPr/>
        </p:nvGrpSpPr>
        <p:grpSpPr>
          <a:xfrm>
            <a:off x="555966" y="4086776"/>
            <a:ext cx="326880" cy="313920"/>
            <a:chOff x="555966" y="4086776"/>
            <a:chExt cx="3268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29E924-D85A-0BB0-1FA8-99F78C75029A}"/>
                    </a:ext>
                  </a:extLst>
                </p14:cNvPr>
                <p14:cNvContentPartPr/>
                <p14:nvPr/>
              </p14:nvContentPartPr>
              <p14:xfrm>
                <a:off x="555966" y="4086776"/>
                <a:ext cx="25200" cy="313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29E924-D85A-0BB0-1FA8-99F78C75029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7326" y="4077776"/>
                  <a:ext cx="42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D55803-8388-75A2-7656-2E5FDCD72383}"/>
                    </a:ext>
                  </a:extLst>
                </p14:cNvPr>
                <p14:cNvContentPartPr/>
                <p14:nvPr/>
              </p14:nvContentPartPr>
              <p14:xfrm>
                <a:off x="717966" y="4219976"/>
                <a:ext cx="164880" cy="32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D55803-8388-75A2-7656-2E5FDCD7238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8966" y="4211336"/>
                  <a:ext cx="1825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6A0C96D-4469-1669-4FA9-357075B2A597}"/>
              </a:ext>
            </a:extLst>
          </p:cNvPr>
          <p:cNvGrpSpPr/>
          <p:nvPr/>
        </p:nvGrpSpPr>
        <p:grpSpPr>
          <a:xfrm>
            <a:off x="1293606" y="3887336"/>
            <a:ext cx="411120" cy="386280"/>
            <a:chOff x="1293606" y="3887336"/>
            <a:chExt cx="4111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C0ED339-02E8-A05D-760E-00807111E551}"/>
                    </a:ext>
                  </a:extLst>
                </p14:cNvPr>
                <p14:cNvContentPartPr/>
                <p14:nvPr/>
              </p14:nvContentPartPr>
              <p14:xfrm>
                <a:off x="1293606" y="4005056"/>
                <a:ext cx="232920" cy="166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C0ED339-02E8-A05D-760E-00807111E55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84606" y="3996416"/>
                  <a:ext cx="250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B75B45-D0D0-8061-B03C-DBCE6AA25219}"/>
                    </a:ext>
                  </a:extLst>
                </p14:cNvPr>
                <p14:cNvContentPartPr/>
                <p14:nvPr/>
              </p14:nvContentPartPr>
              <p14:xfrm>
                <a:off x="1544526" y="4200536"/>
                <a:ext cx="133560" cy="73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B75B45-D0D0-8061-B03C-DBCE6AA252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35526" y="4191536"/>
                  <a:ext cx="151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AA2F3A-F48E-8886-190B-D3CD1FF13288}"/>
                    </a:ext>
                  </a:extLst>
                </p14:cNvPr>
                <p14:cNvContentPartPr/>
                <p14:nvPr/>
              </p14:nvContentPartPr>
              <p14:xfrm>
                <a:off x="1588806" y="3887336"/>
                <a:ext cx="115920" cy="145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AA2F3A-F48E-8886-190B-D3CD1FF1328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80166" y="3878696"/>
                  <a:ext cx="1335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D1CCF8B-587A-8B7D-A098-4A67A96AAE74}"/>
              </a:ext>
            </a:extLst>
          </p:cNvPr>
          <p:cNvGrpSpPr/>
          <p:nvPr/>
        </p:nvGrpSpPr>
        <p:grpSpPr>
          <a:xfrm>
            <a:off x="1099566" y="4383416"/>
            <a:ext cx="1042920" cy="523080"/>
            <a:chOff x="1099566" y="4383416"/>
            <a:chExt cx="104292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42BB92B-39CD-3675-488D-BD56CACF5D94}"/>
                    </a:ext>
                  </a:extLst>
                </p14:cNvPr>
                <p14:cNvContentPartPr/>
                <p14:nvPr/>
              </p14:nvContentPartPr>
              <p14:xfrm>
                <a:off x="1099566" y="4383416"/>
                <a:ext cx="987840" cy="55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42BB92B-39CD-3675-488D-BD56CACF5D9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0566" y="4374776"/>
                  <a:ext cx="100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7C4BE8D-D2A3-5BBF-F289-C37CC1D2321C}"/>
                    </a:ext>
                  </a:extLst>
                </p14:cNvPr>
                <p14:cNvContentPartPr/>
                <p14:nvPr/>
              </p14:nvContentPartPr>
              <p14:xfrm>
                <a:off x="1164006" y="4596536"/>
                <a:ext cx="184680" cy="164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7C4BE8D-D2A3-5BBF-F289-C37CC1D2321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55366" y="4587896"/>
                  <a:ext cx="202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13B5B8B-78DA-8B88-7872-462B3C7FD0AD}"/>
                    </a:ext>
                  </a:extLst>
                </p14:cNvPr>
                <p14:cNvContentPartPr/>
                <p14:nvPr/>
              </p14:nvContentPartPr>
              <p14:xfrm>
                <a:off x="1353366" y="4494656"/>
                <a:ext cx="147600" cy="104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13B5B8B-78DA-8B88-7872-462B3C7FD0A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44726" y="4486016"/>
                  <a:ext cx="165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B6C47DD-D0D2-135B-4D46-2F81820F1F4F}"/>
                    </a:ext>
                  </a:extLst>
                </p14:cNvPr>
                <p14:cNvContentPartPr/>
                <p14:nvPr/>
              </p14:nvContentPartPr>
              <p14:xfrm>
                <a:off x="1531206" y="4640456"/>
                <a:ext cx="133920" cy="2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B6C47DD-D0D2-135B-4D46-2F81820F1F4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22206" y="4631456"/>
                  <a:ext cx="15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5B55BDF-B9F8-64B2-1600-6A4AECBC9A2F}"/>
                    </a:ext>
                  </a:extLst>
                </p14:cNvPr>
                <p14:cNvContentPartPr/>
                <p14:nvPr/>
              </p14:nvContentPartPr>
              <p14:xfrm>
                <a:off x="1738566" y="4570256"/>
                <a:ext cx="196920" cy="193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5B55BDF-B9F8-64B2-1600-6A4AECBC9A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29926" y="4561256"/>
                  <a:ext cx="214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A227624-581E-3B8D-157C-15F5471D17A2}"/>
                    </a:ext>
                  </a:extLst>
                </p14:cNvPr>
                <p14:cNvContentPartPr/>
                <p14:nvPr/>
              </p14:nvContentPartPr>
              <p14:xfrm>
                <a:off x="1973646" y="4713536"/>
                <a:ext cx="114480" cy="19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A227624-581E-3B8D-157C-15F5471D17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65006" y="4704536"/>
                  <a:ext cx="132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51C6CAE-2935-5817-5ADB-FCCF9F59432C}"/>
                    </a:ext>
                  </a:extLst>
                </p14:cNvPr>
                <p14:cNvContentPartPr/>
                <p14:nvPr/>
              </p14:nvContentPartPr>
              <p14:xfrm>
                <a:off x="2046006" y="4509776"/>
                <a:ext cx="96480" cy="124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51C6CAE-2935-5817-5ADB-FCCF9F59432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37006" y="4501136"/>
                  <a:ext cx="11412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376496D-512A-D603-64DF-B8368D71589F}"/>
                  </a:ext>
                </a:extLst>
              </p14:cNvPr>
              <p14:cNvContentPartPr/>
              <p14:nvPr/>
            </p14:nvContentPartPr>
            <p14:xfrm>
              <a:off x="2449566" y="4282976"/>
              <a:ext cx="202320" cy="20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376496D-512A-D603-64DF-B8368D71589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440926" y="4274336"/>
                <a:ext cx="219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A6803A7-4D22-326E-4599-D7D002C1DFD2}"/>
                  </a:ext>
                </a:extLst>
              </p14:cNvPr>
              <p14:cNvContentPartPr/>
              <p14:nvPr/>
            </p14:nvContentPartPr>
            <p14:xfrm>
              <a:off x="2463966" y="4390256"/>
              <a:ext cx="184680" cy="30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A6803A7-4D22-326E-4599-D7D002C1DFD2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455326" y="4381616"/>
                <a:ext cx="2023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4FFED2-FB02-7FB4-E5B2-60E3B714A2C0}"/>
              </a:ext>
            </a:extLst>
          </p:cNvPr>
          <p:cNvGrpSpPr/>
          <p:nvPr/>
        </p:nvGrpSpPr>
        <p:grpSpPr>
          <a:xfrm>
            <a:off x="2948166" y="3879056"/>
            <a:ext cx="556560" cy="500400"/>
            <a:chOff x="2948166" y="3879056"/>
            <a:chExt cx="5565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94B928-4E16-D8BA-2E13-D6DE474193F2}"/>
                    </a:ext>
                  </a:extLst>
                </p14:cNvPr>
                <p14:cNvContentPartPr/>
                <p14:nvPr/>
              </p14:nvContentPartPr>
              <p14:xfrm>
                <a:off x="2992446" y="4003256"/>
                <a:ext cx="259200" cy="171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94B928-4E16-D8BA-2E13-D6DE474193F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83446" y="3994256"/>
                  <a:ext cx="276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03808B-FF86-E332-6473-F849BCCC2E26}"/>
                    </a:ext>
                  </a:extLst>
                </p14:cNvPr>
                <p14:cNvContentPartPr/>
                <p14:nvPr/>
              </p14:nvContentPartPr>
              <p14:xfrm>
                <a:off x="3291966" y="4151936"/>
                <a:ext cx="108720" cy="182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03808B-FF86-E332-6473-F849BCCC2E2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82966" y="4142936"/>
                  <a:ext cx="12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CCD1EA2-BF5F-AD39-9585-BCC821FA2029}"/>
                    </a:ext>
                  </a:extLst>
                </p14:cNvPr>
                <p14:cNvContentPartPr/>
                <p14:nvPr/>
              </p14:nvContentPartPr>
              <p14:xfrm>
                <a:off x="3313566" y="3879056"/>
                <a:ext cx="113400" cy="92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CCD1EA2-BF5F-AD39-9585-BCC821FA202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04926" y="3870416"/>
                  <a:ext cx="131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3B5AF3F-D5CC-B7CE-8098-F590CE7D8619}"/>
                    </a:ext>
                  </a:extLst>
                </p14:cNvPr>
                <p14:cNvContentPartPr/>
                <p14:nvPr/>
              </p14:nvContentPartPr>
              <p14:xfrm>
                <a:off x="2948166" y="4361816"/>
                <a:ext cx="55656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3B5AF3F-D5CC-B7CE-8098-F590CE7D861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939166" y="4353176"/>
                  <a:ext cx="574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F2255BF-C3B3-36BB-2F57-E545B2123677}"/>
              </a:ext>
            </a:extLst>
          </p:cNvPr>
          <p:cNvGrpSpPr/>
          <p:nvPr/>
        </p:nvGrpSpPr>
        <p:grpSpPr>
          <a:xfrm>
            <a:off x="3068046" y="4481336"/>
            <a:ext cx="410760" cy="162720"/>
            <a:chOff x="3068046" y="4481336"/>
            <a:chExt cx="41076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121EB4A-EAC1-3E19-77E9-02FD769E5E17}"/>
                    </a:ext>
                  </a:extLst>
                </p14:cNvPr>
                <p14:cNvContentPartPr/>
                <p14:nvPr/>
              </p14:nvContentPartPr>
              <p14:xfrm>
                <a:off x="3068046" y="4496096"/>
                <a:ext cx="219960" cy="147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121EB4A-EAC1-3E19-77E9-02FD769E5E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59406" y="4487096"/>
                  <a:ext cx="237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149E186-A75D-C9B0-9428-B530D0523858}"/>
                    </a:ext>
                  </a:extLst>
                </p14:cNvPr>
                <p14:cNvContentPartPr/>
                <p14:nvPr/>
              </p14:nvContentPartPr>
              <p14:xfrm>
                <a:off x="3338406" y="4481336"/>
                <a:ext cx="140400" cy="77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149E186-A75D-C9B0-9428-B530D052385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29406" y="4472696"/>
                  <a:ext cx="1580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A6CE9BF-FDF4-8684-E107-58F93B9191E6}"/>
              </a:ext>
            </a:extLst>
          </p:cNvPr>
          <p:cNvGrpSpPr/>
          <p:nvPr/>
        </p:nvGrpSpPr>
        <p:grpSpPr>
          <a:xfrm>
            <a:off x="1110006" y="5194136"/>
            <a:ext cx="972000" cy="689040"/>
            <a:chOff x="1110006" y="5194136"/>
            <a:chExt cx="97200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0FA2D39-B2D2-668A-17A1-0B0B1C15E9AC}"/>
                    </a:ext>
                  </a:extLst>
                </p14:cNvPr>
                <p14:cNvContentPartPr/>
                <p14:nvPr/>
              </p14:nvContentPartPr>
              <p14:xfrm>
                <a:off x="1110006" y="5361176"/>
                <a:ext cx="25200" cy="349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0FA2D39-B2D2-668A-17A1-0B0B1C15E9A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1366" y="5352536"/>
                  <a:ext cx="42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E872E70-3443-0843-C088-928371D9D809}"/>
                    </a:ext>
                  </a:extLst>
                </p14:cNvPr>
                <p14:cNvContentPartPr/>
                <p14:nvPr/>
              </p14:nvContentPartPr>
              <p14:xfrm>
                <a:off x="1254726" y="5542976"/>
                <a:ext cx="138960" cy="1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E872E70-3443-0843-C088-928371D9D80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45726" y="5533976"/>
                  <a:ext cx="15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8C6EB26-EB6C-43BC-E48D-550D2BD06790}"/>
                    </a:ext>
                  </a:extLst>
                </p14:cNvPr>
                <p14:cNvContentPartPr/>
                <p14:nvPr/>
              </p14:nvContentPartPr>
              <p14:xfrm>
                <a:off x="1635246" y="5299256"/>
                <a:ext cx="267480" cy="165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8C6EB26-EB6C-43BC-E48D-550D2BD0679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26246" y="5290616"/>
                  <a:ext cx="285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A6E1FD3-894B-106A-FE04-A08582854733}"/>
                    </a:ext>
                  </a:extLst>
                </p14:cNvPr>
                <p14:cNvContentPartPr/>
                <p14:nvPr/>
              </p14:nvContentPartPr>
              <p14:xfrm>
                <a:off x="1936566" y="5388536"/>
                <a:ext cx="98280" cy="222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A6E1FD3-894B-106A-FE04-A0858285473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27926" y="5379896"/>
                  <a:ext cx="115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FDF971-D846-9271-BFA0-56E1CF872F00}"/>
                    </a:ext>
                  </a:extLst>
                </p14:cNvPr>
                <p14:cNvContentPartPr/>
                <p14:nvPr/>
              </p14:nvContentPartPr>
              <p14:xfrm>
                <a:off x="1981566" y="5194136"/>
                <a:ext cx="100440" cy="115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FDF971-D846-9271-BFA0-56E1CF872F0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72926" y="5185136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8DBE254-9A94-3053-0E8F-D0EC81FB9951}"/>
                    </a:ext>
                  </a:extLst>
                </p14:cNvPr>
                <p14:cNvContentPartPr/>
                <p14:nvPr/>
              </p14:nvContentPartPr>
              <p14:xfrm>
                <a:off x="1634166" y="5599496"/>
                <a:ext cx="425520" cy="39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8DBE254-9A94-3053-0E8F-D0EC81FB995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25166" y="5590856"/>
                  <a:ext cx="443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C9D945-3A03-DBF9-976A-2599261EB2FA}"/>
                    </a:ext>
                  </a:extLst>
                </p14:cNvPr>
                <p14:cNvContentPartPr/>
                <p14:nvPr/>
              </p14:nvContentPartPr>
              <p14:xfrm>
                <a:off x="1736046" y="5742056"/>
                <a:ext cx="188640" cy="141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C9D945-3A03-DBF9-976A-2599261EB2F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27406" y="5733416"/>
                  <a:ext cx="20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E589BB-FA08-3A52-8DB7-12D8E369278B}"/>
                    </a:ext>
                  </a:extLst>
                </p14:cNvPr>
                <p14:cNvContentPartPr/>
                <p14:nvPr/>
              </p14:nvContentPartPr>
              <p14:xfrm>
                <a:off x="1955646" y="5741696"/>
                <a:ext cx="111960" cy="67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E589BB-FA08-3A52-8DB7-12D8E369278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46646" y="5733056"/>
                  <a:ext cx="1296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3A784EA-B16E-9E80-4B17-3105DA2FFC67}"/>
              </a:ext>
            </a:extLst>
          </p:cNvPr>
          <p:cNvGrpSpPr/>
          <p:nvPr/>
        </p:nvGrpSpPr>
        <p:grpSpPr>
          <a:xfrm>
            <a:off x="2547486" y="5364776"/>
            <a:ext cx="215280" cy="98640"/>
            <a:chOff x="2547486" y="5364776"/>
            <a:chExt cx="21528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4652456-8596-D626-D538-C153B414161C}"/>
                    </a:ext>
                  </a:extLst>
                </p14:cNvPr>
                <p14:cNvContentPartPr/>
                <p14:nvPr/>
              </p14:nvContentPartPr>
              <p14:xfrm>
                <a:off x="2547486" y="5364776"/>
                <a:ext cx="215280" cy="2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4652456-8596-D626-D538-C153B414161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38846" y="5356136"/>
                  <a:ext cx="23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C572E0A-2E76-72FB-76B3-F6EC52B7F5FE}"/>
                    </a:ext>
                  </a:extLst>
                </p14:cNvPr>
                <p14:cNvContentPartPr/>
                <p14:nvPr/>
              </p14:nvContentPartPr>
              <p14:xfrm>
                <a:off x="2580966" y="5426336"/>
                <a:ext cx="158760" cy="37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C572E0A-2E76-72FB-76B3-F6EC52B7F5F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71966" y="5417336"/>
                  <a:ext cx="1764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64DB7E3-0906-769A-547E-73E11A4F474C}"/>
              </a:ext>
            </a:extLst>
          </p:cNvPr>
          <p:cNvGrpSpPr/>
          <p:nvPr/>
        </p:nvGrpSpPr>
        <p:grpSpPr>
          <a:xfrm>
            <a:off x="3325446" y="5050856"/>
            <a:ext cx="462960" cy="329040"/>
            <a:chOff x="3325446" y="5050856"/>
            <a:chExt cx="4629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E929E23-4318-4E13-86BB-0B11931BFBAB}"/>
                    </a:ext>
                  </a:extLst>
                </p14:cNvPr>
                <p14:cNvContentPartPr/>
                <p14:nvPr/>
              </p14:nvContentPartPr>
              <p14:xfrm>
                <a:off x="3325446" y="5186216"/>
                <a:ext cx="245880" cy="129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E929E23-4318-4E13-86BB-0B11931BFBA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16806" y="5177576"/>
                  <a:ext cx="263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AF99C8-D632-4D32-0E3B-9D6D58C147A8}"/>
                    </a:ext>
                  </a:extLst>
                </p14:cNvPr>
                <p14:cNvContentPartPr/>
                <p14:nvPr/>
              </p14:nvContentPartPr>
              <p14:xfrm>
                <a:off x="3620646" y="5338136"/>
                <a:ext cx="109800" cy="41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AF99C8-D632-4D32-0E3B-9D6D58C147A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612006" y="5329496"/>
                  <a:ext cx="127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4001ADE-29DE-9A7D-6842-5C000BCBC0DB}"/>
                    </a:ext>
                  </a:extLst>
                </p14:cNvPr>
                <p14:cNvContentPartPr/>
                <p14:nvPr/>
              </p14:nvContentPartPr>
              <p14:xfrm>
                <a:off x="3688686" y="5050856"/>
                <a:ext cx="99720" cy="11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4001ADE-29DE-9A7D-6842-5C000BCBC0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80046" y="5041856"/>
                  <a:ext cx="1173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5C54EE3-0DA9-7BBD-A93D-11AF3E08BB48}"/>
                  </a:ext>
                </a:extLst>
              </p14:cNvPr>
              <p14:cNvContentPartPr/>
              <p14:nvPr/>
            </p14:nvContentPartPr>
            <p14:xfrm>
              <a:off x="3111246" y="5466296"/>
              <a:ext cx="931320" cy="309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5C54EE3-0DA9-7BBD-A93D-11AF3E08BB4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102606" y="5457296"/>
                <a:ext cx="9489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F8C21ED-45ED-6BC6-97FC-88A6152D1227}"/>
              </a:ext>
            </a:extLst>
          </p:cNvPr>
          <p:cNvGrpSpPr/>
          <p:nvPr/>
        </p:nvGrpSpPr>
        <p:grpSpPr>
          <a:xfrm>
            <a:off x="3077766" y="5599136"/>
            <a:ext cx="1170360" cy="466560"/>
            <a:chOff x="3077766" y="5599136"/>
            <a:chExt cx="11703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63E4CF0-D194-C5A1-5379-9A46E54667CD}"/>
                    </a:ext>
                  </a:extLst>
                </p14:cNvPr>
                <p14:cNvContentPartPr/>
                <p14:nvPr/>
              </p14:nvContentPartPr>
              <p14:xfrm>
                <a:off x="3077766" y="5681216"/>
                <a:ext cx="199800" cy="130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63E4CF0-D194-C5A1-5379-9A46E54667C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68766" y="5672576"/>
                  <a:ext cx="217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C0AF232-9F74-E737-C788-A33E6C44CDD2}"/>
                    </a:ext>
                  </a:extLst>
                </p14:cNvPr>
                <p14:cNvContentPartPr/>
                <p14:nvPr/>
              </p14:nvContentPartPr>
              <p14:xfrm>
                <a:off x="3366486" y="5599136"/>
                <a:ext cx="138960" cy="66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C0AF232-9F74-E737-C788-A33E6C44CD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57846" y="5590136"/>
                  <a:ext cx="156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99256EC-717F-4812-1F67-68D3C0A347C9}"/>
                    </a:ext>
                  </a:extLst>
                </p14:cNvPr>
                <p14:cNvContentPartPr/>
                <p14:nvPr/>
              </p14:nvContentPartPr>
              <p14:xfrm>
                <a:off x="3530646" y="5751416"/>
                <a:ext cx="134640" cy="2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99256EC-717F-4812-1F67-68D3C0A347C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21646" y="5742776"/>
                  <a:ext cx="152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4EF470E-67EF-2635-E8D6-D665EEEC5AED}"/>
                    </a:ext>
                  </a:extLst>
                </p14:cNvPr>
                <p14:cNvContentPartPr/>
                <p14:nvPr/>
              </p14:nvContentPartPr>
              <p14:xfrm>
                <a:off x="3779406" y="5618576"/>
                <a:ext cx="201240" cy="153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4EF470E-67EF-2635-E8D6-D665EEEC5AE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70406" y="5609576"/>
                  <a:ext cx="21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5766E67-504E-7620-7B45-AAD99EE3850B}"/>
                    </a:ext>
                  </a:extLst>
                </p14:cNvPr>
                <p14:cNvContentPartPr/>
                <p14:nvPr/>
              </p14:nvContentPartPr>
              <p14:xfrm>
                <a:off x="3981726" y="5772656"/>
                <a:ext cx="110160" cy="293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5766E67-504E-7620-7B45-AAD99EE385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73086" y="5764016"/>
                  <a:ext cx="127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B19860-DA31-9A6A-3DC0-074F45EF5B9F}"/>
                    </a:ext>
                  </a:extLst>
                </p14:cNvPr>
                <p14:cNvContentPartPr/>
                <p14:nvPr/>
              </p14:nvContentPartPr>
              <p14:xfrm>
                <a:off x="4078926" y="5632976"/>
                <a:ext cx="169200" cy="86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B19860-DA31-9A6A-3DC0-074F45EF5B9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70286" y="5624336"/>
                  <a:ext cx="1868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6193A4-FA5F-D008-2058-170D91B90883}"/>
              </a:ext>
            </a:extLst>
          </p:cNvPr>
          <p:cNvGrpSpPr/>
          <p:nvPr/>
        </p:nvGrpSpPr>
        <p:grpSpPr>
          <a:xfrm>
            <a:off x="4856526" y="1407656"/>
            <a:ext cx="2292840" cy="740520"/>
            <a:chOff x="4856526" y="1407656"/>
            <a:chExt cx="229284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F82232-0513-0762-814B-B517FC724FD9}"/>
                    </a:ext>
                  </a:extLst>
                </p14:cNvPr>
                <p14:cNvContentPartPr/>
                <p14:nvPr/>
              </p14:nvContentPartPr>
              <p14:xfrm>
                <a:off x="5039406" y="1576856"/>
                <a:ext cx="212760" cy="153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F82232-0513-0762-814B-B517FC724FD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30766" y="1567856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069872-2985-954C-C317-28586E6F8C21}"/>
                    </a:ext>
                  </a:extLst>
                </p14:cNvPr>
                <p14:cNvContentPartPr/>
                <p14:nvPr/>
              </p14:nvContentPartPr>
              <p14:xfrm>
                <a:off x="5325606" y="1817336"/>
                <a:ext cx="101160" cy="116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069872-2985-954C-C317-28586E6F8C2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16606" y="1808696"/>
                  <a:ext cx="118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A148DAC-D5FD-7BAB-2CB5-2730BA7DA1C2}"/>
                    </a:ext>
                  </a:extLst>
                </p14:cNvPr>
                <p14:cNvContentPartPr/>
                <p14:nvPr/>
              </p14:nvContentPartPr>
              <p14:xfrm>
                <a:off x="5322006" y="1478936"/>
                <a:ext cx="136800" cy="8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A148DAC-D5FD-7BAB-2CB5-2730BA7DA1C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13006" y="1470296"/>
                  <a:ext cx="15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44C4D5-D0D4-269C-6818-3710973C67C5}"/>
                    </a:ext>
                  </a:extLst>
                </p14:cNvPr>
                <p14:cNvContentPartPr/>
                <p14:nvPr/>
              </p14:nvContentPartPr>
              <p14:xfrm>
                <a:off x="5549526" y="1705736"/>
                <a:ext cx="101160" cy="1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44C4D5-D0D4-269C-6818-3710973C67C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40886" y="1696736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FBE568-3A86-F99F-039E-8977C3255336}"/>
                    </a:ext>
                  </a:extLst>
                </p14:cNvPr>
                <p14:cNvContentPartPr/>
                <p14:nvPr/>
              </p14:nvContentPartPr>
              <p14:xfrm>
                <a:off x="5531526" y="1762256"/>
                <a:ext cx="12528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FBE568-3A86-F99F-039E-8977C325533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2886" y="1753616"/>
                  <a:ext cx="142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13F2A2-BEE9-3147-DD3D-76B5704B89C2}"/>
                    </a:ext>
                  </a:extLst>
                </p14:cNvPr>
                <p14:cNvContentPartPr/>
                <p14:nvPr/>
              </p14:nvContentPartPr>
              <p14:xfrm>
                <a:off x="5817006" y="1557776"/>
                <a:ext cx="232200" cy="149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13F2A2-BEE9-3147-DD3D-76B5704B89C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08006" y="1549136"/>
                  <a:ext cx="249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134646-B2DA-D8F4-2C38-28AC6875BDF3}"/>
                    </a:ext>
                  </a:extLst>
                </p14:cNvPr>
                <p14:cNvContentPartPr/>
                <p14:nvPr/>
              </p14:nvContentPartPr>
              <p14:xfrm>
                <a:off x="6085926" y="1689896"/>
                <a:ext cx="120240" cy="175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134646-B2DA-D8F4-2C38-28AC6875BDF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76926" y="1680896"/>
                  <a:ext cx="13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B0136B0-C6B0-57FB-C332-5E3A01220881}"/>
                    </a:ext>
                  </a:extLst>
                </p14:cNvPr>
                <p14:cNvContentPartPr/>
                <p14:nvPr/>
              </p14:nvContentPartPr>
              <p14:xfrm>
                <a:off x="6168366" y="1451216"/>
                <a:ext cx="96480" cy="80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B0136B0-C6B0-57FB-C332-5E3A0122088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59726" y="1442576"/>
                  <a:ext cx="114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498190-464F-4DA0-72AE-D74DA3988230}"/>
                    </a:ext>
                  </a:extLst>
                </p14:cNvPr>
                <p14:cNvContentPartPr/>
                <p14:nvPr/>
              </p14:nvContentPartPr>
              <p14:xfrm>
                <a:off x="6350526" y="1634096"/>
                <a:ext cx="19620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498190-464F-4DA0-72AE-D74DA398823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341886" y="1625456"/>
                  <a:ext cx="213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3E5BEC-B368-8B06-AA45-9F1746B523DA}"/>
                    </a:ext>
                  </a:extLst>
                </p14:cNvPr>
                <p14:cNvContentPartPr/>
                <p14:nvPr/>
              </p14:nvContentPartPr>
              <p14:xfrm>
                <a:off x="6434046" y="1594856"/>
                <a:ext cx="1764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3E5BEC-B368-8B06-AA45-9F1746B523D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25406" y="1585856"/>
                  <a:ext cx="35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F7AEEF-A440-0AF5-2BE7-82EF5709F3C3}"/>
                    </a:ext>
                  </a:extLst>
                </p14:cNvPr>
                <p14:cNvContentPartPr/>
                <p14:nvPr/>
              </p14:nvContentPartPr>
              <p14:xfrm>
                <a:off x="6588486" y="1497656"/>
                <a:ext cx="217080" cy="182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F7AEEF-A440-0AF5-2BE7-82EF5709F3C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79486" y="1489016"/>
                  <a:ext cx="234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830410A-2914-5625-A387-A58DA72CF024}"/>
                    </a:ext>
                  </a:extLst>
                </p14:cNvPr>
                <p14:cNvContentPartPr/>
                <p14:nvPr/>
              </p14:nvContentPartPr>
              <p14:xfrm>
                <a:off x="6817806" y="1715816"/>
                <a:ext cx="97920" cy="48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830410A-2914-5625-A387-A58DA72CF02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08806" y="1706816"/>
                  <a:ext cx="115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8FDE06-46FC-8FF1-7027-23314503BBD4}"/>
                    </a:ext>
                  </a:extLst>
                </p14:cNvPr>
                <p14:cNvContentPartPr/>
                <p14:nvPr/>
              </p14:nvContentPartPr>
              <p14:xfrm>
                <a:off x="6889806" y="1422416"/>
                <a:ext cx="72000" cy="68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8FDE06-46FC-8FF1-7027-23314503BBD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80806" y="1413416"/>
                  <a:ext cx="89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7957AF-9703-6D56-EB0D-38975327A0D4}"/>
                    </a:ext>
                  </a:extLst>
                </p14:cNvPr>
                <p14:cNvContentPartPr/>
                <p14:nvPr/>
              </p14:nvContentPartPr>
              <p14:xfrm>
                <a:off x="6969006" y="1407656"/>
                <a:ext cx="180360" cy="592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7957AF-9703-6D56-EB0D-38975327A0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960366" y="1398656"/>
                  <a:ext cx="1980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290EB89-18E4-56F6-0B95-E3376E6989C1}"/>
                    </a:ext>
                  </a:extLst>
                </p14:cNvPr>
                <p14:cNvContentPartPr/>
                <p14:nvPr/>
              </p14:nvContentPartPr>
              <p14:xfrm>
                <a:off x="4857246" y="1643456"/>
                <a:ext cx="167760" cy="504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290EB89-18E4-56F6-0B95-E3376E6989C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48606" y="1634456"/>
                  <a:ext cx="1854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5763666-FA15-9336-1951-23B43927A104}"/>
                    </a:ext>
                  </a:extLst>
                </p14:cNvPr>
                <p14:cNvContentPartPr/>
                <p14:nvPr/>
              </p14:nvContentPartPr>
              <p14:xfrm>
                <a:off x="4856526" y="1508456"/>
                <a:ext cx="147240" cy="266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5763666-FA15-9336-1951-23B43927A10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847526" y="1499456"/>
                  <a:ext cx="16488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2D2012D8-0C74-FC9C-25F5-FFB181D4F14B}"/>
              </a:ext>
            </a:extLst>
          </p:cNvPr>
          <p:cNvGrpSpPr/>
          <p:nvPr/>
        </p:nvGrpSpPr>
        <p:grpSpPr>
          <a:xfrm>
            <a:off x="2546046" y="5947616"/>
            <a:ext cx="2201040" cy="852120"/>
            <a:chOff x="2546046" y="5947616"/>
            <a:chExt cx="220104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D430B69-7A61-F04C-57D2-A3BFEF7E6B0C}"/>
                    </a:ext>
                  </a:extLst>
                </p14:cNvPr>
                <p14:cNvContentPartPr/>
                <p14:nvPr/>
              </p14:nvContentPartPr>
              <p14:xfrm>
                <a:off x="2584566" y="6313736"/>
                <a:ext cx="173160" cy="26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D430B69-7A61-F04C-57D2-A3BFEF7E6B0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75566" y="6304736"/>
                  <a:ext cx="190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89D6BDB-FC14-8CAD-D0CA-D028CAEBCAE3}"/>
                    </a:ext>
                  </a:extLst>
                </p14:cNvPr>
                <p14:cNvContentPartPr/>
                <p14:nvPr/>
              </p14:nvContentPartPr>
              <p14:xfrm>
                <a:off x="2546046" y="6393296"/>
                <a:ext cx="268560" cy="56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89D6BDB-FC14-8CAD-D0CA-D028CAEBCAE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537406" y="6384296"/>
                  <a:ext cx="286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F1B7B9-518F-B2EA-082B-34D2D1B31EFE}"/>
                    </a:ext>
                  </a:extLst>
                </p14:cNvPr>
                <p14:cNvContentPartPr/>
                <p14:nvPr/>
              </p14:nvContentPartPr>
              <p14:xfrm>
                <a:off x="3235806" y="6071456"/>
                <a:ext cx="215640" cy="135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F1B7B9-518F-B2EA-082B-34D2D1B31EF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26806" y="6062456"/>
                  <a:ext cx="233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B3C8375-229F-B710-93FF-F080DE2C51C9}"/>
                    </a:ext>
                  </a:extLst>
                </p14:cNvPr>
                <p14:cNvContentPartPr/>
                <p14:nvPr/>
              </p14:nvContentPartPr>
              <p14:xfrm>
                <a:off x="3447846" y="6215456"/>
                <a:ext cx="105840" cy="69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B3C8375-229F-B710-93FF-F080DE2C51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38846" y="6206456"/>
                  <a:ext cx="12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EA38004-E4E4-C911-A32C-53626527332B}"/>
                    </a:ext>
                  </a:extLst>
                </p14:cNvPr>
                <p14:cNvContentPartPr/>
                <p14:nvPr/>
              </p14:nvContentPartPr>
              <p14:xfrm>
                <a:off x="3537126" y="5976776"/>
                <a:ext cx="105120" cy="93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EA38004-E4E4-C911-A32C-53626527332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28486" y="5968136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2BAFB1-6881-9352-40E8-3C889BCE3ECF}"/>
                    </a:ext>
                  </a:extLst>
                </p14:cNvPr>
                <p14:cNvContentPartPr/>
                <p14:nvPr/>
              </p14:nvContentPartPr>
              <p14:xfrm>
                <a:off x="3674646" y="5994776"/>
                <a:ext cx="197280" cy="28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2BAFB1-6881-9352-40E8-3C889BCE3EC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666006" y="5986136"/>
                  <a:ext cx="214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1497E84-83C8-1840-BE36-BDCC2F2B60DA}"/>
                    </a:ext>
                  </a:extLst>
                </p14:cNvPr>
                <p14:cNvContentPartPr/>
                <p14:nvPr/>
              </p14:nvContentPartPr>
              <p14:xfrm>
                <a:off x="3924126" y="6117896"/>
                <a:ext cx="270000" cy="11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1497E84-83C8-1840-BE36-BDCC2F2B60D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915486" y="6109256"/>
                  <a:ext cx="287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45627FA-5A13-48A0-9327-0F20E1B31400}"/>
                    </a:ext>
                  </a:extLst>
                </p14:cNvPr>
                <p14:cNvContentPartPr/>
                <p14:nvPr/>
              </p14:nvContentPartPr>
              <p14:xfrm>
                <a:off x="4232286" y="5947616"/>
                <a:ext cx="100080" cy="102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45627FA-5A13-48A0-9327-0F20E1B3140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223286" y="5938976"/>
                  <a:ext cx="11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C7274C-9974-D280-462A-FD0B9F720DEE}"/>
                    </a:ext>
                  </a:extLst>
                </p14:cNvPr>
                <p14:cNvContentPartPr/>
                <p14:nvPr/>
              </p14:nvContentPartPr>
              <p14:xfrm>
                <a:off x="3021246" y="6337856"/>
                <a:ext cx="1622520" cy="99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C7274C-9974-D280-462A-FD0B9F720DE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12606" y="6328856"/>
                  <a:ext cx="164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39ED86-081E-6D54-945A-8946EA69E423}"/>
                    </a:ext>
                  </a:extLst>
                </p14:cNvPr>
                <p14:cNvContentPartPr/>
                <p14:nvPr/>
              </p14:nvContentPartPr>
              <p14:xfrm>
                <a:off x="3197646" y="6587336"/>
                <a:ext cx="55080" cy="183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39ED86-081E-6D54-945A-8946EA69E42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88646" y="6578336"/>
                  <a:ext cx="72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9D1B984-ACA4-A5AA-B942-02348088F4A1}"/>
                    </a:ext>
                  </a:extLst>
                </p14:cNvPr>
                <p14:cNvContentPartPr/>
                <p14:nvPr/>
              </p14:nvContentPartPr>
              <p14:xfrm>
                <a:off x="3410046" y="6643496"/>
                <a:ext cx="167400" cy="26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9D1B984-ACA4-A5AA-B942-02348088F4A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401406" y="6634856"/>
                  <a:ext cx="18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EC86E2-722F-9363-ACED-037D2A229453}"/>
                    </a:ext>
                  </a:extLst>
                </p14:cNvPr>
                <p14:cNvContentPartPr/>
                <p14:nvPr/>
              </p14:nvContentPartPr>
              <p14:xfrm>
                <a:off x="3735486" y="6546656"/>
                <a:ext cx="228600" cy="136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EC86E2-722F-9363-ACED-037D2A22945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26486" y="6537656"/>
                  <a:ext cx="246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77C981-EAEA-2AC0-2BE9-D970A5156618}"/>
                    </a:ext>
                  </a:extLst>
                </p14:cNvPr>
                <p14:cNvContentPartPr/>
                <p14:nvPr/>
              </p14:nvContentPartPr>
              <p14:xfrm>
                <a:off x="3988566" y="6648536"/>
                <a:ext cx="84960" cy="151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77C981-EAEA-2AC0-2BE9-D970A515661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79926" y="6639896"/>
                  <a:ext cx="102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9AB494A-1C91-2D20-EDC6-81B317BE3F68}"/>
                    </a:ext>
                  </a:extLst>
                </p14:cNvPr>
                <p14:cNvContentPartPr/>
                <p14:nvPr/>
              </p14:nvContentPartPr>
              <p14:xfrm>
                <a:off x="4044366" y="6441896"/>
                <a:ext cx="102240" cy="84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9AB494A-1C91-2D20-EDC6-81B317BE3F6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35366" y="6433256"/>
                  <a:ext cx="11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6E013B0-3E3D-DB8B-4E98-161EF186E719}"/>
                    </a:ext>
                  </a:extLst>
                </p14:cNvPr>
                <p14:cNvContentPartPr/>
                <p14:nvPr/>
              </p14:nvContentPartPr>
              <p14:xfrm>
                <a:off x="4161366" y="6492296"/>
                <a:ext cx="242280" cy="238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6E013B0-3E3D-DB8B-4E98-161EF186E71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52726" y="6483656"/>
                  <a:ext cx="259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382C1DF-2B84-E95C-835C-9462A7CA9BC9}"/>
                    </a:ext>
                  </a:extLst>
                </p14:cNvPr>
                <p14:cNvContentPartPr/>
                <p14:nvPr/>
              </p14:nvContentPartPr>
              <p14:xfrm>
                <a:off x="4372326" y="6616496"/>
                <a:ext cx="212400" cy="111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382C1DF-2B84-E95C-835C-9462A7CA9BC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63686" y="6607856"/>
                  <a:ext cx="230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542A6DD-446A-2B55-B23C-FD7707F96CD5}"/>
                    </a:ext>
                  </a:extLst>
                </p14:cNvPr>
                <p14:cNvContentPartPr/>
                <p14:nvPr/>
              </p14:nvContentPartPr>
              <p14:xfrm>
                <a:off x="4635486" y="6487976"/>
                <a:ext cx="111600" cy="83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542A6DD-446A-2B55-B23C-FD7707F96CD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26846" y="6478976"/>
                  <a:ext cx="1292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DB57010-9F98-2AA2-F22F-6791B7D322B5}"/>
                  </a:ext>
                </a:extLst>
              </p14:cNvPr>
              <p14:cNvContentPartPr/>
              <p14:nvPr/>
            </p14:nvContentPartPr>
            <p14:xfrm>
              <a:off x="5162526" y="2471816"/>
              <a:ext cx="1402560" cy="38548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DB57010-9F98-2AA2-F22F-6791B7D322B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153886" y="2462816"/>
                <a:ext cx="1420200" cy="38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4D4B653-BDE4-12AA-AEEF-2967BF1925E1}"/>
              </a:ext>
            </a:extLst>
          </p:cNvPr>
          <p:cNvGrpSpPr/>
          <p:nvPr/>
        </p:nvGrpSpPr>
        <p:grpSpPr>
          <a:xfrm>
            <a:off x="6977646" y="2227376"/>
            <a:ext cx="1629000" cy="911160"/>
            <a:chOff x="6977646" y="2227376"/>
            <a:chExt cx="1629000" cy="9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12CB8E8-368F-69A7-1EB5-A504C1D19308}"/>
                    </a:ext>
                  </a:extLst>
                </p14:cNvPr>
                <p14:cNvContentPartPr/>
                <p14:nvPr/>
              </p14:nvContentPartPr>
              <p14:xfrm>
                <a:off x="7194366" y="2499536"/>
                <a:ext cx="28440" cy="308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12CB8E8-368F-69A7-1EB5-A504C1D1930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185726" y="2490536"/>
                  <a:ext cx="46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EDB5C76-FC80-7880-D3A7-2BC2B2B38C2D}"/>
                    </a:ext>
                  </a:extLst>
                </p14:cNvPr>
                <p14:cNvContentPartPr/>
                <p14:nvPr/>
              </p14:nvContentPartPr>
              <p14:xfrm>
                <a:off x="7317846" y="2664416"/>
                <a:ext cx="171000" cy="24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EDB5C76-FC80-7880-D3A7-2BC2B2B38C2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08846" y="2655416"/>
                  <a:ext cx="188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F9DFC9-6E72-95F8-04E2-103D5D3FCFF1}"/>
                    </a:ext>
                  </a:extLst>
                </p14:cNvPr>
                <p14:cNvContentPartPr/>
                <p14:nvPr/>
              </p14:nvContentPartPr>
              <p14:xfrm>
                <a:off x="7686486" y="2416736"/>
                <a:ext cx="245880" cy="18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F9DFC9-6E72-95F8-04E2-103D5D3FCFF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77846" y="2407736"/>
                  <a:ext cx="263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B0A7AC6-DB7C-D912-7266-7072D0A0898C}"/>
                    </a:ext>
                  </a:extLst>
                </p14:cNvPr>
                <p14:cNvContentPartPr/>
                <p14:nvPr/>
              </p14:nvContentPartPr>
              <p14:xfrm>
                <a:off x="8003646" y="2531216"/>
                <a:ext cx="90360" cy="159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B0A7AC6-DB7C-D912-7266-7072D0A0898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994646" y="2522576"/>
                  <a:ext cx="10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A1F5C94-1381-C959-98E5-D5C58A763D55}"/>
                    </a:ext>
                  </a:extLst>
                </p14:cNvPr>
                <p14:cNvContentPartPr/>
                <p14:nvPr/>
              </p14:nvContentPartPr>
              <p14:xfrm>
                <a:off x="7981686" y="2285696"/>
                <a:ext cx="111960" cy="78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A1F5C94-1381-C959-98E5-D5C58A763D5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72686" y="2277056"/>
                  <a:ext cx="129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64DB35-F6A3-0D08-2C6A-1D931606B577}"/>
                    </a:ext>
                  </a:extLst>
                </p14:cNvPr>
                <p14:cNvContentPartPr/>
                <p14:nvPr/>
              </p14:nvContentPartPr>
              <p14:xfrm>
                <a:off x="7676046" y="2719136"/>
                <a:ext cx="529200" cy="44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64DB35-F6A3-0D08-2C6A-1D931606B57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667406" y="2710496"/>
                  <a:ext cx="546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B7F881-5097-E472-FE63-B5D68B935309}"/>
                    </a:ext>
                  </a:extLst>
                </p14:cNvPr>
                <p14:cNvContentPartPr/>
                <p14:nvPr/>
              </p14:nvContentPartPr>
              <p14:xfrm>
                <a:off x="7747686" y="2894456"/>
                <a:ext cx="196920" cy="144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B7F881-5097-E472-FE63-B5D68B93530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39046" y="2885456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B8C7B25-A787-4A6F-14EF-D2B6DC91F901}"/>
                    </a:ext>
                  </a:extLst>
                </p14:cNvPr>
                <p14:cNvContentPartPr/>
                <p14:nvPr/>
              </p14:nvContentPartPr>
              <p14:xfrm>
                <a:off x="6977646" y="2402336"/>
                <a:ext cx="161640" cy="70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B8C7B25-A787-4A6F-14EF-D2B6DC91F90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69006" y="2393336"/>
                  <a:ext cx="1792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15AAAEC-9147-400C-F714-18016EFF5D29}"/>
                    </a:ext>
                  </a:extLst>
                </p14:cNvPr>
                <p14:cNvContentPartPr/>
                <p14:nvPr/>
              </p14:nvContentPartPr>
              <p14:xfrm>
                <a:off x="8167446" y="2291096"/>
                <a:ext cx="220680" cy="84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15AAAEC-9147-400C-F714-18016EFF5D2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58446" y="2282456"/>
                  <a:ext cx="23832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2D3F208-7B67-B5B3-D4E0-EA95CD9381DB}"/>
                    </a:ext>
                  </a:extLst>
                </p14:cNvPr>
                <p14:cNvContentPartPr/>
                <p14:nvPr/>
              </p14:nvContentPartPr>
              <p14:xfrm>
                <a:off x="8441766" y="2227376"/>
                <a:ext cx="164880" cy="150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2D3F208-7B67-B5B3-D4E0-EA95CD9381D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432766" y="2218376"/>
                  <a:ext cx="182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3BFC873-342B-E4AB-D312-8F8F27B2DFFD}"/>
                    </a:ext>
                  </a:extLst>
                </p14:cNvPr>
                <p14:cNvContentPartPr/>
                <p14:nvPr/>
              </p14:nvContentPartPr>
              <p14:xfrm>
                <a:off x="7990326" y="2776376"/>
                <a:ext cx="124560" cy="140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3BFC873-342B-E4AB-D312-8F8F27B2DF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81326" y="2767376"/>
                  <a:ext cx="142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315B951-E342-7B5E-4A79-FE27FD01219D}"/>
              </a:ext>
            </a:extLst>
          </p:cNvPr>
          <p:cNvGrpSpPr/>
          <p:nvPr/>
        </p:nvGrpSpPr>
        <p:grpSpPr>
          <a:xfrm>
            <a:off x="8965926" y="2579816"/>
            <a:ext cx="343080" cy="173880"/>
            <a:chOff x="8965926" y="2579816"/>
            <a:chExt cx="34308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61DB483-9A68-D9CC-F384-BE2B922C6FAA}"/>
                    </a:ext>
                  </a:extLst>
                </p14:cNvPr>
                <p14:cNvContentPartPr/>
                <p14:nvPr/>
              </p14:nvContentPartPr>
              <p14:xfrm>
                <a:off x="8965926" y="2579816"/>
                <a:ext cx="312480" cy="48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61DB483-9A68-D9CC-F384-BE2B922C6FA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57286" y="2571176"/>
                  <a:ext cx="330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A6D0C6B-9AF1-28B6-8879-585ABFAD1B47}"/>
                    </a:ext>
                  </a:extLst>
                </p14:cNvPr>
                <p14:cNvContentPartPr/>
                <p14:nvPr/>
              </p14:nvContentPartPr>
              <p14:xfrm>
                <a:off x="8985006" y="2670896"/>
                <a:ext cx="324000" cy="82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A6D0C6B-9AF1-28B6-8879-585ABFAD1B4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76006" y="2662256"/>
                  <a:ext cx="3416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01ABA97-D7CB-502D-6C2C-6C93F7CD2019}"/>
              </a:ext>
            </a:extLst>
          </p:cNvPr>
          <p:cNvGrpSpPr/>
          <p:nvPr/>
        </p:nvGrpSpPr>
        <p:grpSpPr>
          <a:xfrm>
            <a:off x="9628326" y="2175536"/>
            <a:ext cx="757800" cy="777600"/>
            <a:chOff x="9628326" y="2175536"/>
            <a:chExt cx="75780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BE35F5D-3FD3-9052-5AB7-1614548F36C9}"/>
                    </a:ext>
                  </a:extLst>
                </p14:cNvPr>
                <p14:cNvContentPartPr/>
                <p14:nvPr/>
              </p14:nvContentPartPr>
              <p14:xfrm>
                <a:off x="9747846" y="2296856"/>
                <a:ext cx="273240" cy="182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BE35F5D-3FD3-9052-5AB7-1614548F36C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39206" y="2288216"/>
                  <a:ext cx="290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0BEE209-2571-6D91-CA4A-52AC953AB67E}"/>
                    </a:ext>
                  </a:extLst>
                </p14:cNvPr>
                <p14:cNvContentPartPr/>
                <p14:nvPr/>
              </p14:nvContentPartPr>
              <p14:xfrm>
                <a:off x="10026846" y="2471816"/>
                <a:ext cx="100440" cy="87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0BEE209-2571-6D91-CA4A-52AC953AB67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018206" y="2463176"/>
                  <a:ext cx="11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4B6CC9C-3F5E-D1D2-C071-917915ACF806}"/>
                    </a:ext>
                  </a:extLst>
                </p14:cNvPr>
                <p14:cNvContentPartPr/>
                <p14:nvPr/>
              </p14:nvContentPartPr>
              <p14:xfrm>
                <a:off x="10064646" y="2175536"/>
                <a:ext cx="193320" cy="135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4B6CC9C-3F5E-D1D2-C071-917915ACF80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055646" y="2166536"/>
                  <a:ext cx="210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20233AE-F86C-3088-DD7E-FD390DCF1B9D}"/>
                    </a:ext>
                  </a:extLst>
                </p14:cNvPr>
                <p14:cNvContentPartPr/>
                <p14:nvPr/>
              </p14:nvContentPartPr>
              <p14:xfrm>
                <a:off x="9628326" y="2630936"/>
                <a:ext cx="757800" cy="70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20233AE-F86C-3088-DD7E-FD390DCF1B9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619686" y="2622296"/>
                  <a:ext cx="775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1B6D97D-1041-88B4-C13D-A418EAB3AABA}"/>
                    </a:ext>
                  </a:extLst>
                </p14:cNvPr>
                <p14:cNvContentPartPr/>
                <p14:nvPr/>
              </p14:nvContentPartPr>
              <p14:xfrm>
                <a:off x="9795726" y="2787896"/>
                <a:ext cx="228240" cy="165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1B6D97D-1041-88B4-C13D-A418EAB3AAB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787086" y="2779256"/>
                  <a:ext cx="245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8DE1F57-EAA5-BB12-E866-0B24E771E1AD}"/>
                    </a:ext>
                  </a:extLst>
                </p14:cNvPr>
                <p14:cNvContentPartPr/>
                <p14:nvPr/>
              </p14:nvContentPartPr>
              <p14:xfrm>
                <a:off x="10099206" y="2753336"/>
                <a:ext cx="182160" cy="85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8DE1F57-EAA5-BB12-E866-0B24E771E1A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90566" y="2744696"/>
                  <a:ext cx="1998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2369469-D249-1EFE-35BE-F079EFFDFC20}"/>
              </a:ext>
            </a:extLst>
          </p:cNvPr>
          <p:cNvGrpSpPr/>
          <p:nvPr/>
        </p:nvGrpSpPr>
        <p:grpSpPr>
          <a:xfrm>
            <a:off x="7713126" y="3387296"/>
            <a:ext cx="1109520" cy="761040"/>
            <a:chOff x="7713126" y="3387296"/>
            <a:chExt cx="110952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F144673-0BBB-839C-E884-A6283805242C}"/>
                    </a:ext>
                  </a:extLst>
                </p14:cNvPr>
                <p14:cNvContentPartPr/>
                <p14:nvPr/>
              </p14:nvContentPartPr>
              <p14:xfrm>
                <a:off x="7713126" y="3672416"/>
                <a:ext cx="48600" cy="241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F144673-0BBB-839C-E884-A6283805242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704126" y="3663776"/>
                  <a:ext cx="66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B8B52EB-6C00-D34C-FCBE-3849823125C0}"/>
                    </a:ext>
                  </a:extLst>
                </p14:cNvPr>
                <p14:cNvContentPartPr/>
                <p14:nvPr/>
              </p14:nvContentPartPr>
              <p14:xfrm>
                <a:off x="7871886" y="3789416"/>
                <a:ext cx="204120" cy="41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B8B52EB-6C00-D34C-FCBE-3849823125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63246" y="3780776"/>
                  <a:ext cx="221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3AE53D0-6A35-56A5-1D50-EBE0E6BEF33F}"/>
                    </a:ext>
                  </a:extLst>
                </p14:cNvPr>
                <p14:cNvContentPartPr/>
                <p14:nvPr/>
              </p14:nvContentPartPr>
              <p14:xfrm>
                <a:off x="8248086" y="3518336"/>
                <a:ext cx="254160" cy="168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3AE53D0-6A35-56A5-1D50-EBE0E6BEF33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239086" y="3509696"/>
                  <a:ext cx="271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638A525-3C6C-98B8-CAC5-EDF0EAF67345}"/>
                    </a:ext>
                  </a:extLst>
                </p14:cNvPr>
                <p14:cNvContentPartPr/>
                <p14:nvPr/>
              </p14:nvContentPartPr>
              <p14:xfrm>
                <a:off x="8530686" y="3634256"/>
                <a:ext cx="106200" cy="182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638A525-3C6C-98B8-CAC5-EDF0EAF6734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522046" y="3625256"/>
                  <a:ext cx="123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3F1886-B2FC-799D-3135-8AB605D89BCD}"/>
                    </a:ext>
                  </a:extLst>
                </p14:cNvPr>
                <p14:cNvContentPartPr/>
                <p14:nvPr/>
              </p14:nvContentPartPr>
              <p14:xfrm>
                <a:off x="8570646" y="3387296"/>
                <a:ext cx="116280" cy="139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3F1886-B2FC-799D-3135-8AB605D89BC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562006" y="3378296"/>
                  <a:ext cx="133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1A8182D-1578-BBFB-569F-8DA60EE87817}"/>
                    </a:ext>
                  </a:extLst>
                </p14:cNvPr>
                <p14:cNvContentPartPr/>
                <p14:nvPr/>
              </p14:nvContentPartPr>
              <p14:xfrm>
                <a:off x="8226846" y="3862856"/>
                <a:ext cx="459720" cy="23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1A8182D-1578-BBFB-569F-8DA60EE878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217846" y="3854216"/>
                  <a:ext cx="477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D80A3EC-90FF-B6E6-23FD-40CD533F29E2}"/>
                    </a:ext>
                  </a:extLst>
                </p14:cNvPr>
                <p14:cNvContentPartPr/>
                <p14:nvPr/>
              </p14:nvContentPartPr>
              <p14:xfrm>
                <a:off x="8395686" y="3998216"/>
                <a:ext cx="229320" cy="150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D80A3EC-90FF-B6E6-23FD-40CD533F29E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86686" y="3989576"/>
                  <a:ext cx="24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9225A70-E544-EC7C-4284-A1E3518A2983}"/>
                    </a:ext>
                  </a:extLst>
                </p14:cNvPr>
                <p14:cNvContentPartPr/>
                <p14:nvPr/>
              </p14:nvContentPartPr>
              <p14:xfrm>
                <a:off x="8683686" y="3977696"/>
                <a:ext cx="138960" cy="94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9225A70-E544-EC7C-4284-A1E3518A298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675046" y="3968696"/>
                  <a:ext cx="1566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CCDF7BD-BBA0-34C4-289F-54FED129486A}"/>
              </a:ext>
            </a:extLst>
          </p:cNvPr>
          <p:cNvGrpSpPr/>
          <p:nvPr/>
        </p:nvGrpSpPr>
        <p:grpSpPr>
          <a:xfrm>
            <a:off x="9086526" y="3839456"/>
            <a:ext cx="269640" cy="139320"/>
            <a:chOff x="9086526" y="3839456"/>
            <a:chExt cx="26964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2DE25A1-BF8A-8B4A-B9FC-BB3C9AB9AFE1}"/>
                    </a:ext>
                  </a:extLst>
                </p14:cNvPr>
                <p14:cNvContentPartPr/>
                <p14:nvPr/>
              </p14:nvContentPartPr>
              <p14:xfrm>
                <a:off x="9086526" y="3839456"/>
                <a:ext cx="246240" cy="32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2DE25A1-BF8A-8B4A-B9FC-BB3C9AB9AF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77526" y="3830816"/>
                  <a:ext cx="263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38F27D9-782C-4852-6574-0BC492E8D579}"/>
                    </a:ext>
                  </a:extLst>
                </p14:cNvPr>
                <p14:cNvContentPartPr/>
                <p14:nvPr/>
              </p14:nvContentPartPr>
              <p14:xfrm>
                <a:off x="9128646" y="3921896"/>
                <a:ext cx="227520" cy="56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38F27D9-782C-4852-6574-0BC492E8D57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19646" y="3913256"/>
                  <a:ext cx="2451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ED19A18-DD1F-66EA-39F0-316B8EBDDBB8}"/>
              </a:ext>
            </a:extLst>
          </p:cNvPr>
          <p:cNvGrpSpPr/>
          <p:nvPr/>
        </p:nvGrpSpPr>
        <p:grpSpPr>
          <a:xfrm>
            <a:off x="9647406" y="3432296"/>
            <a:ext cx="1168920" cy="623520"/>
            <a:chOff x="9647406" y="3432296"/>
            <a:chExt cx="116892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D5A111E-3838-8DFC-38EA-813B9FE96087}"/>
                    </a:ext>
                  </a:extLst>
                </p14:cNvPr>
                <p14:cNvContentPartPr/>
                <p14:nvPr/>
              </p14:nvContentPartPr>
              <p14:xfrm>
                <a:off x="9747126" y="3588896"/>
                <a:ext cx="21600" cy="154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D5A111E-3838-8DFC-38EA-813B9FE960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738486" y="3580256"/>
                  <a:ext cx="39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6D498B2-8DF4-DB0D-9C7A-F13CDB31E142}"/>
                    </a:ext>
                  </a:extLst>
                </p14:cNvPr>
                <p14:cNvContentPartPr/>
                <p14:nvPr/>
              </p14:nvContentPartPr>
              <p14:xfrm>
                <a:off x="9647406" y="3642896"/>
                <a:ext cx="274320" cy="48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6D498B2-8DF4-DB0D-9C7A-F13CDB31E14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638406" y="3633896"/>
                  <a:ext cx="291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0C54EED-571A-4C49-C44D-B68B12B565B2}"/>
                    </a:ext>
                  </a:extLst>
                </p14:cNvPr>
                <p14:cNvContentPartPr/>
                <p14:nvPr/>
              </p14:nvContentPartPr>
              <p14:xfrm>
                <a:off x="9706086" y="3847736"/>
                <a:ext cx="165240" cy="55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0C54EED-571A-4C49-C44D-B68B12B565B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697446" y="3839096"/>
                  <a:ext cx="182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33251D6-C021-199D-5A1A-C9F84EAA68CD}"/>
                    </a:ext>
                  </a:extLst>
                </p14:cNvPr>
                <p14:cNvContentPartPr/>
                <p14:nvPr/>
              </p14:nvContentPartPr>
              <p14:xfrm>
                <a:off x="10232046" y="3432296"/>
                <a:ext cx="281160" cy="167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33251D6-C021-199D-5A1A-C9F84EAA68C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223406" y="3423656"/>
                  <a:ext cx="298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ED347DB-2099-241E-CCEA-04A1A98C51D6}"/>
                    </a:ext>
                  </a:extLst>
                </p14:cNvPr>
                <p14:cNvContentPartPr/>
                <p14:nvPr/>
              </p14:nvContentPartPr>
              <p14:xfrm>
                <a:off x="10598526" y="3619496"/>
                <a:ext cx="106200" cy="95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ED347DB-2099-241E-CCEA-04A1A98C51D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89886" y="3610496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A477493-B3BE-8337-A850-F65293CEBE31}"/>
                    </a:ext>
                  </a:extLst>
                </p14:cNvPr>
                <p14:cNvContentPartPr/>
                <p14:nvPr/>
              </p14:nvContentPartPr>
              <p14:xfrm>
                <a:off x="10144926" y="3752696"/>
                <a:ext cx="671400" cy="91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A477493-B3BE-8337-A850-F65293CEBE3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36286" y="3744056"/>
                  <a:ext cx="689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997B318-D34F-C57E-B4FF-0E62D06EE482}"/>
                    </a:ext>
                  </a:extLst>
                </p14:cNvPr>
                <p14:cNvContentPartPr/>
                <p14:nvPr/>
              </p14:nvContentPartPr>
              <p14:xfrm>
                <a:off x="10317006" y="3960056"/>
                <a:ext cx="298080" cy="95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997B318-D34F-C57E-B4FF-0E62D06EE48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08366" y="3951416"/>
                  <a:ext cx="3157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EC27D05C-1C4E-B08B-748F-27C38A74D271}"/>
              </a:ext>
            </a:extLst>
          </p:cNvPr>
          <p:cNvGrpSpPr/>
          <p:nvPr/>
        </p:nvGrpSpPr>
        <p:grpSpPr>
          <a:xfrm>
            <a:off x="6765606" y="4625696"/>
            <a:ext cx="475920" cy="280080"/>
            <a:chOff x="6765606" y="4625696"/>
            <a:chExt cx="4759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66B6145-3E2C-967F-053C-F97AC0EC2991}"/>
                    </a:ext>
                  </a:extLst>
                </p14:cNvPr>
                <p14:cNvContentPartPr/>
                <p14:nvPr/>
              </p14:nvContentPartPr>
              <p14:xfrm>
                <a:off x="6765606" y="4767176"/>
                <a:ext cx="254160" cy="138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66B6145-3E2C-967F-053C-F97AC0EC299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56606" y="4758536"/>
                  <a:ext cx="27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064E801-C525-704A-88C2-F3738453645A}"/>
                    </a:ext>
                  </a:extLst>
                </p14:cNvPr>
                <p14:cNvContentPartPr/>
                <p14:nvPr/>
              </p14:nvContentPartPr>
              <p14:xfrm>
                <a:off x="7050006" y="4650536"/>
                <a:ext cx="360" cy="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064E801-C525-704A-88C2-F3738453645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41366" y="46415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B5AFDB4-F84E-AEBD-3540-DDD47D4E68B0}"/>
                    </a:ext>
                  </a:extLst>
                </p14:cNvPr>
                <p14:cNvContentPartPr/>
                <p14:nvPr/>
              </p14:nvContentPartPr>
              <p14:xfrm>
                <a:off x="7051446" y="4625696"/>
                <a:ext cx="190080" cy="105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B5AFDB4-F84E-AEBD-3540-DDD47D4E68B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042806" y="4617056"/>
                  <a:ext cx="2077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2F4CA12-A3C8-6565-3B76-15D1960F61A0}"/>
              </a:ext>
            </a:extLst>
          </p:cNvPr>
          <p:cNvGrpSpPr/>
          <p:nvPr/>
        </p:nvGrpSpPr>
        <p:grpSpPr>
          <a:xfrm>
            <a:off x="7402446" y="4721456"/>
            <a:ext cx="263160" cy="283320"/>
            <a:chOff x="7402446" y="4721456"/>
            <a:chExt cx="2631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7F3AA6-9EE0-C891-32C6-1FB31BC1C9F7}"/>
                    </a:ext>
                  </a:extLst>
                </p14:cNvPr>
                <p14:cNvContentPartPr/>
                <p14:nvPr/>
              </p14:nvContentPartPr>
              <p14:xfrm>
                <a:off x="7427286" y="4721456"/>
                <a:ext cx="217800" cy="14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7F3AA6-9EE0-C891-32C6-1FB31BC1C9F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418286" y="4712456"/>
                  <a:ext cx="235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ED7D5C2-321B-62AC-AE9B-FFAC06C411F4}"/>
                    </a:ext>
                  </a:extLst>
                </p14:cNvPr>
                <p14:cNvContentPartPr/>
                <p14:nvPr/>
              </p14:nvContentPartPr>
              <p14:xfrm>
                <a:off x="7501446" y="4847816"/>
                <a:ext cx="20880" cy="156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ED7D5C2-321B-62AC-AE9B-FFAC06C411F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92446" y="4838816"/>
                  <a:ext cx="3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96D3FD9-AFC0-14FE-8E39-D9C9326DACAB}"/>
                    </a:ext>
                  </a:extLst>
                </p14:cNvPr>
                <p14:cNvContentPartPr/>
                <p14:nvPr/>
              </p14:nvContentPartPr>
              <p14:xfrm>
                <a:off x="7402446" y="4942136"/>
                <a:ext cx="263160" cy="23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96D3FD9-AFC0-14FE-8E39-D9C9326DACA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93806" y="4933496"/>
                  <a:ext cx="2808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49EA031-6023-D8F9-DF98-71A41C250645}"/>
              </a:ext>
            </a:extLst>
          </p:cNvPr>
          <p:cNvGrpSpPr/>
          <p:nvPr/>
        </p:nvGrpSpPr>
        <p:grpSpPr>
          <a:xfrm>
            <a:off x="7973406" y="4709936"/>
            <a:ext cx="726840" cy="330480"/>
            <a:chOff x="7973406" y="4709936"/>
            <a:chExt cx="7268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E0732B0-C4DE-4069-F446-CC89FF3EB4A8}"/>
                    </a:ext>
                  </a:extLst>
                </p14:cNvPr>
                <p14:cNvContentPartPr/>
                <p14:nvPr/>
              </p14:nvContentPartPr>
              <p14:xfrm>
                <a:off x="7973406" y="4736576"/>
                <a:ext cx="216360" cy="165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E0732B0-C4DE-4069-F446-CC89FF3EB4A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964766" y="4727576"/>
                  <a:ext cx="234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30E9F68-1103-F8F7-E71D-233F3BDCF858}"/>
                    </a:ext>
                  </a:extLst>
                </p14:cNvPr>
                <p14:cNvContentPartPr/>
                <p14:nvPr/>
              </p14:nvContentPartPr>
              <p14:xfrm>
                <a:off x="8189046" y="4937816"/>
                <a:ext cx="154800" cy="102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30E9F68-1103-F8F7-E71D-233F3BDCF85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80406" y="4929176"/>
                  <a:ext cx="172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7E4368C-2F52-D387-4561-A0D608BA92D4}"/>
                    </a:ext>
                  </a:extLst>
                </p14:cNvPr>
                <p14:cNvContentPartPr/>
                <p14:nvPr/>
              </p14:nvContentPartPr>
              <p14:xfrm>
                <a:off x="8395326" y="4709936"/>
                <a:ext cx="304920" cy="172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7E4368C-2F52-D387-4561-A0D608BA92D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386686" y="4701296"/>
                  <a:ext cx="3225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F751C4B-EAFE-CA10-7B66-EFEA7B195CBA}"/>
              </a:ext>
            </a:extLst>
          </p:cNvPr>
          <p:cNvGrpSpPr/>
          <p:nvPr/>
        </p:nvGrpSpPr>
        <p:grpSpPr>
          <a:xfrm>
            <a:off x="8990766" y="4526696"/>
            <a:ext cx="742680" cy="553320"/>
            <a:chOff x="8990766" y="4526696"/>
            <a:chExt cx="74268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747FBCF-D322-B6B1-EEFC-5E2B2F5468A7}"/>
                    </a:ext>
                  </a:extLst>
                </p14:cNvPr>
                <p14:cNvContentPartPr/>
                <p14:nvPr/>
              </p14:nvContentPartPr>
              <p14:xfrm>
                <a:off x="8995086" y="4747736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747FBCF-D322-B6B1-EEFC-5E2B2F5468A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986086" y="47387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C9B4746-B145-341D-A679-CCBB07C7463F}"/>
                    </a:ext>
                  </a:extLst>
                </p14:cNvPr>
                <p14:cNvContentPartPr/>
                <p14:nvPr/>
              </p14:nvContentPartPr>
              <p14:xfrm>
                <a:off x="8990766" y="4719296"/>
                <a:ext cx="175320" cy="20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C9B4746-B145-341D-A679-CCBB07C7463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81766" y="4710656"/>
                  <a:ext cx="192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1F96F13-471F-CB85-CFAA-5B67D840E03B}"/>
                    </a:ext>
                  </a:extLst>
                </p14:cNvPr>
                <p14:cNvContentPartPr/>
                <p14:nvPr/>
              </p14:nvContentPartPr>
              <p14:xfrm>
                <a:off x="9276246" y="4631816"/>
                <a:ext cx="250560" cy="176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1F96F13-471F-CB85-CFAA-5B67D840E03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67606" y="4622816"/>
                  <a:ext cx="268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379FB1E-F2A7-1ABC-DEEC-43483169B8E9}"/>
                    </a:ext>
                  </a:extLst>
                </p14:cNvPr>
                <p14:cNvContentPartPr/>
                <p14:nvPr/>
              </p14:nvContentPartPr>
              <p14:xfrm>
                <a:off x="9545886" y="4829456"/>
                <a:ext cx="142920" cy="25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379FB1E-F2A7-1ABC-DEEC-43483169B8E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536886" y="4820456"/>
                  <a:ext cx="160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E5023CC-38D4-6028-D31F-7B00EE5D6CB3}"/>
                    </a:ext>
                  </a:extLst>
                </p14:cNvPr>
                <p14:cNvContentPartPr/>
                <p14:nvPr/>
              </p14:nvContentPartPr>
              <p14:xfrm>
                <a:off x="9593046" y="4526696"/>
                <a:ext cx="140400" cy="97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E5023CC-38D4-6028-D31F-7B00EE5D6CB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584046" y="4518056"/>
                  <a:ext cx="1580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B5E1F312-E7EC-6F18-D88D-2B8533BD15AE}"/>
              </a:ext>
            </a:extLst>
          </p:cNvPr>
          <p:cNvGrpSpPr/>
          <p:nvPr/>
        </p:nvGrpSpPr>
        <p:grpSpPr>
          <a:xfrm>
            <a:off x="10050606" y="4615976"/>
            <a:ext cx="771840" cy="240120"/>
            <a:chOff x="10050606" y="4615976"/>
            <a:chExt cx="7718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ACE1361-9478-7B7D-96C2-3CEA76FF4FA0}"/>
                    </a:ext>
                  </a:extLst>
                </p14:cNvPr>
                <p14:cNvContentPartPr/>
                <p14:nvPr/>
              </p14:nvContentPartPr>
              <p14:xfrm>
                <a:off x="10068246" y="4706696"/>
                <a:ext cx="300600" cy="39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ACE1361-9478-7B7D-96C2-3CEA76FF4FA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59246" y="4697696"/>
                  <a:ext cx="31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950BEFE-B806-6C02-8D12-CCE69DD4C013}"/>
                    </a:ext>
                  </a:extLst>
                </p14:cNvPr>
                <p14:cNvContentPartPr/>
                <p14:nvPr/>
              </p14:nvContentPartPr>
              <p14:xfrm>
                <a:off x="10050606" y="4804256"/>
                <a:ext cx="313920" cy="49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950BEFE-B806-6C02-8D12-CCE69DD4C01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41966" y="4795256"/>
                  <a:ext cx="331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604115E-FFD2-3A70-2DF7-0DE342A0DCFB}"/>
                    </a:ext>
                  </a:extLst>
                </p14:cNvPr>
                <p14:cNvContentPartPr/>
                <p14:nvPr/>
              </p14:nvContentPartPr>
              <p14:xfrm>
                <a:off x="10526526" y="4615976"/>
                <a:ext cx="295920" cy="240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604115E-FFD2-3A70-2DF7-0DE342A0DCF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517526" y="4606976"/>
                  <a:ext cx="31356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4BBE3927-6F1E-5021-95E6-1999BE7F4916}"/>
              </a:ext>
            </a:extLst>
          </p:cNvPr>
          <p:cNvGrpSpPr/>
          <p:nvPr/>
        </p:nvGrpSpPr>
        <p:grpSpPr>
          <a:xfrm>
            <a:off x="5950206" y="5493296"/>
            <a:ext cx="627120" cy="266040"/>
            <a:chOff x="5950206" y="5493296"/>
            <a:chExt cx="6271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0C21182-0476-4FEA-ED9A-93D3688E5AE3}"/>
                    </a:ext>
                  </a:extLst>
                </p14:cNvPr>
                <p14:cNvContentPartPr/>
                <p14:nvPr/>
              </p14:nvContentPartPr>
              <p14:xfrm>
                <a:off x="6043806" y="5495816"/>
                <a:ext cx="360" cy="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0C21182-0476-4FEA-ED9A-93D3688E5AE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34806" y="54868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49C9C5C-910E-D2EC-B954-92FFEC0E1C7C}"/>
                    </a:ext>
                  </a:extLst>
                </p14:cNvPr>
                <p14:cNvContentPartPr/>
                <p14:nvPr/>
              </p14:nvContentPartPr>
              <p14:xfrm>
                <a:off x="5966766" y="5500856"/>
                <a:ext cx="75960" cy="252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49C9C5C-910E-D2EC-B954-92FFEC0E1C7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58126" y="5491856"/>
                  <a:ext cx="93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A3F3726-6600-774F-BAAC-01AB56C12413}"/>
                    </a:ext>
                  </a:extLst>
                </p14:cNvPr>
                <p14:cNvContentPartPr/>
                <p14:nvPr/>
              </p14:nvContentPartPr>
              <p14:xfrm>
                <a:off x="5950206" y="5493296"/>
                <a:ext cx="247680" cy="424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A3F3726-6600-774F-BAAC-01AB56C1241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941206" y="5484656"/>
                  <a:ext cx="265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96C69F2-FBA9-38AA-794C-AFBEF27E319C}"/>
                    </a:ext>
                  </a:extLst>
                </p14:cNvPr>
                <p14:cNvContentPartPr/>
                <p14:nvPr/>
              </p14:nvContentPartPr>
              <p14:xfrm>
                <a:off x="6160806" y="5623256"/>
                <a:ext cx="214920" cy="135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96C69F2-FBA9-38AA-794C-AFBEF27E319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52166" y="5614616"/>
                  <a:ext cx="232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3567668-812D-B0AB-8E97-C20E5F05C59F}"/>
                    </a:ext>
                  </a:extLst>
                </p14:cNvPr>
                <p14:cNvContentPartPr/>
                <p14:nvPr/>
              </p14:nvContentPartPr>
              <p14:xfrm>
                <a:off x="6490926" y="5677976"/>
                <a:ext cx="86400" cy="81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3567668-812D-B0AB-8E97-C20E5F05C59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481926" y="5669336"/>
                  <a:ext cx="10404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71986BF9-F9DB-C9A6-3566-76483B45AD4A}"/>
                  </a:ext>
                </a:extLst>
              </p14:cNvPr>
              <p14:cNvContentPartPr/>
              <p14:nvPr/>
            </p14:nvContentPartPr>
            <p14:xfrm>
              <a:off x="6646806" y="5932496"/>
              <a:ext cx="491040" cy="42048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71986BF9-F9DB-C9A6-3566-76483B45AD4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637806" y="5923496"/>
                <a:ext cx="5086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A077B495-3AC2-1A67-0355-DF3A45F55452}"/>
                  </a:ext>
                </a:extLst>
              </p14:cNvPr>
              <p14:cNvContentPartPr/>
              <p14:nvPr/>
            </p14:nvContentPartPr>
            <p14:xfrm>
              <a:off x="6845526" y="5393576"/>
              <a:ext cx="1583640" cy="5122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A077B495-3AC2-1A67-0355-DF3A45F5545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836886" y="5384576"/>
                <a:ext cx="16012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42C0D13E-9F6F-3170-21D6-14FC5259039A}"/>
                  </a:ext>
                </a:extLst>
              </p14:cNvPr>
              <p14:cNvContentPartPr/>
              <p14:nvPr/>
            </p14:nvContentPartPr>
            <p14:xfrm>
              <a:off x="8194806" y="5520296"/>
              <a:ext cx="51840" cy="190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42C0D13E-9F6F-3170-21D6-14FC5259039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186166" y="5511656"/>
                <a:ext cx="69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7B86B99B-BDDD-4FDF-D25A-4C3BC004C143}"/>
                  </a:ext>
                </a:extLst>
              </p14:cNvPr>
              <p14:cNvContentPartPr/>
              <p14:nvPr/>
            </p14:nvContentPartPr>
            <p14:xfrm>
              <a:off x="7876206" y="5468096"/>
              <a:ext cx="358920" cy="226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7B86B99B-BDDD-4FDF-D25A-4C3BC004C143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867566" y="5459096"/>
                <a:ext cx="376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A11F6A5E-827A-11E8-3F4B-30550410FC74}"/>
                  </a:ext>
                </a:extLst>
              </p14:cNvPr>
              <p14:cNvContentPartPr/>
              <p14:nvPr/>
            </p14:nvContentPartPr>
            <p14:xfrm>
              <a:off x="8696286" y="5370896"/>
              <a:ext cx="1502280" cy="4694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A11F6A5E-827A-11E8-3F4B-30550410FC7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687286" y="5362256"/>
                <a:ext cx="15199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EDD9688F-4EC1-0CBA-49C8-129626CBDAFA}"/>
                  </a:ext>
                </a:extLst>
              </p14:cNvPr>
              <p14:cNvContentPartPr/>
              <p14:nvPr/>
            </p14:nvContentPartPr>
            <p14:xfrm>
              <a:off x="9886806" y="5423096"/>
              <a:ext cx="56880" cy="324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EDD9688F-4EC1-0CBA-49C8-129626CBDAFA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877806" y="5414456"/>
                <a:ext cx="74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9C94F13-7022-9DB0-D8B0-D5C2A1902850}"/>
                  </a:ext>
                </a:extLst>
              </p14:cNvPr>
              <p14:cNvContentPartPr/>
              <p14:nvPr/>
            </p14:nvContentPartPr>
            <p14:xfrm>
              <a:off x="9521046" y="5443976"/>
              <a:ext cx="398520" cy="381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9C94F13-7022-9DB0-D8B0-D5C2A1902850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512406" y="5435336"/>
                <a:ext cx="416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008229DE-1E2C-3361-9AC0-A09D4ECE5A81}"/>
                  </a:ext>
                </a:extLst>
              </p14:cNvPr>
              <p14:cNvContentPartPr/>
              <p14:nvPr/>
            </p14:nvContentPartPr>
            <p14:xfrm>
              <a:off x="10443006" y="5346776"/>
              <a:ext cx="540720" cy="3438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008229DE-1E2C-3361-9AC0-A09D4ECE5A8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434366" y="5338136"/>
                <a:ext cx="5583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DDC13E32-249F-8705-0AA0-42072E00135A}"/>
                  </a:ext>
                </a:extLst>
              </p14:cNvPr>
              <p14:cNvContentPartPr/>
              <p14:nvPr/>
            </p14:nvContentPartPr>
            <p14:xfrm>
              <a:off x="10691046" y="5523176"/>
              <a:ext cx="118080" cy="615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DDC13E32-249F-8705-0AA0-42072E00135A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682406" y="5514176"/>
                <a:ext cx="1357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DFC2DCE-6430-07B3-689C-AA6E525125EF}"/>
                  </a:ext>
                </a:extLst>
              </p14:cNvPr>
              <p14:cNvContentPartPr/>
              <p14:nvPr/>
            </p14:nvContentPartPr>
            <p14:xfrm>
              <a:off x="9521046" y="6436486"/>
              <a:ext cx="322920" cy="1929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DFC2DCE-6430-07B3-689C-AA6E525125E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512406" y="6427846"/>
                <a:ext cx="340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2A37FABB-48CF-C306-4400-1F071F0D1C24}"/>
                  </a:ext>
                </a:extLst>
              </p14:cNvPr>
              <p14:cNvContentPartPr/>
              <p14:nvPr/>
            </p14:nvContentPartPr>
            <p14:xfrm>
              <a:off x="9879246" y="6565006"/>
              <a:ext cx="201600" cy="1839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2A37FABB-48CF-C306-4400-1F071F0D1C24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870606" y="6556366"/>
                <a:ext cx="219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0C811183-3FF0-3791-7694-78D29CFB82C0}"/>
                  </a:ext>
                </a:extLst>
              </p14:cNvPr>
              <p14:cNvContentPartPr/>
              <p14:nvPr/>
            </p14:nvContentPartPr>
            <p14:xfrm>
              <a:off x="10312686" y="6302926"/>
              <a:ext cx="311400" cy="3877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0C811183-3FF0-3791-7694-78D29CFB82C0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304046" y="6294286"/>
                <a:ext cx="3290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10253E72-1838-BEAF-E5D8-32310F6571BB}"/>
                  </a:ext>
                </a:extLst>
              </p14:cNvPr>
              <p14:cNvContentPartPr/>
              <p14:nvPr/>
            </p14:nvContentPartPr>
            <p14:xfrm>
              <a:off x="10885086" y="6408046"/>
              <a:ext cx="317520" cy="2023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10253E72-1838-BEAF-E5D8-32310F6571BB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876086" y="6399046"/>
                <a:ext cx="335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3877730C-22D6-78C4-F7A1-6CFFB18E79D9}"/>
                  </a:ext>
                </a:extLst>
              </p14:cNvPr>
              <p14:cNvContentPartPr/>
              <p14:nvPr/>
            </p14:nvContentPartPr>
            <p14:xfrm>
              <a:off x="11227806" y="6623686"/>
              <a:ext cx="138600" cy="1486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3877730C-22D6-78C4-F7A1-6CFFB18E79D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1219166" y="6614686"/>
                <a:ext cx="1562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9DCA0608-960E-0738-3326-639AE89F7F7E}"/>
                  </a:ext>
                </a:extLst>
              </p14:cNvPr>
              <p14:cNvContentPartPr/>
              <p14:nvPr/>
            </p14:nvContentPartPr>
            <p14:xfrm>
              <a:off x="11479086" y="6693166"/>
              <a:ext cx="45000" cy="568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9DCA0608-960E-0738-3326-639AE89F7F7E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1470086" y="6684166"/>
                <a:ext cx="62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00BA002D-3286-1AFF-A058-A83BBF40FBF1}"/>
                  </a:ext>
                </a:extLst>
              </p14:cNvPr>
              <p14:cNvContentPartPr/>
              <p14:nvPr/>
            </p14:nvContentPartPr>
            <p14:xfrm>
              <a:off x="7402446" y="4702016"/>
              <a:ext cx="325800" cy="3020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00BA002D-3286-1AFF-A058-A83BBF40FBF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348806" y="4594376"/>
                <a:ext cx="43344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A7CC48E9-781F-59B5-676A-C6EC5A1FEA9F}"/>
                  </a:ext>
                </a:extLst>
              </p14:cNvPr>
              <p14:cNvContentPartPr/>
              <p14:nvPr/>
            </p14:nvContentPartPr>
            <p14:xfrm>
              <a:off x="5850846" y="5523176"/>
              <a:ext cx="710640" cy="2242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A7CC48E9-781F-59B5-676A-C6EC5A1FEA9F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796846" y="5415536"/>
                <a:ext cx="81828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418261C4-F2EE-34D2-F3A7-FA8B29595219}"/>
              </a:ext>
            </a:extLst>
          </p:cNvPr>
          <p:cNvGrpSpPr/>
          <p:nvPr/>
        </p:nvGrpSpPr>
        <p:grpSpPr>
          <a:xfrm>
            <a:off x="9420966" y="5844656"/>
            <a:ext cx="1325160" cy="381240"/>
            <a:chOff x="9420966" y="5844656"/>
            <a:chExt cx="132516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80810F2-76B9-59C9-D5F1-6A6F1534CBFF}"/>
                    </a:ext>
                  </a:extLst>
                </p14:cNvPr>
                <p14:cNvContentPartPr/>
                <p14:nvPr/>
              </p14:nvContentPartPr>
              <p14:xfrm>
                <a:off x="9420966" y="5946536"/>
                <a:ext cx="678600" cy="2793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80810F2-76B9-59C9-D5F1-6A6F1534CBF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412326" y="5937536"/>
                  <a:ext cx="696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A3D4BA8-D1DF-6B83-C8E4-7799BA155059}"/>
                    </a:ext>
                  </a:extLst>
                </p14:cNvPr>
                <p14:cNvContentPartPr/>
                <p14:nvPr/>
              </p14:nvContentPartPr>
              <p14:xfrm>
                <a:off x="10274166" y="5844656"/>
                <a:ext cx="471960" cy="3067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A3D4BA8-D1DF-6B83-C8E4-7799BA15505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65166" y="5835656"/>
                  <a:ext cx="48960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EA5068EE-B2C1-F4D4-1886-1C4DD62A0588}"/>
                  </a:ext>
                </a:extLst>
              </p14:cNvPr>
              <p14:cNvContentPartPr/>
              <p14:nvPr/>
            </p14:nvContentPartPr>
            <p14:xfrm>
              <a:off x="10861326" y="5989376"/>
              <a:ext cx="583560" cy="1479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EA5068EE-B2C1-F4D4-1886-1C4DD62A0588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852686" y="5980736"/>
                <a:ext cx="60120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6BE0266-E82D-4FC8-492E-387131764F90}"/>
              </a:ext>
            </a:extLst>
          </p:cNvPr>
          <p:cNvGrpSpPr/>
          <p:nvPr/>
        </p:nvGrpSpPr>
        <p:grpSpPr>
          <a:xfrm>
            <a:off x="11597886" y="5960576"/>
            <a:ext cx="508680" cy="278280"/>
            <a:chOff x="11597886" y="5960576"/>
            <a:chExt cx="5086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BB7CD3E-3EEE-F72E-3214-D42EB29C9DB4}"/>
                    </a:ext>
                  </a:extLst>
                </p14:cNvPr>
                <p14:cNvContentPartPr/>
                <p14:nvPr/>
              </p14:nvContentPartPr>
              <p14:xfrm>
                <a:off x="11597886" y="5960576"/>
                <a:ext cx="422640" cy="2782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BB7CD3E-3EEE-F72E-3214-D42EB29C9DB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89246" y="5951576"/>
                  <a:ext cx="440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D1978C9-1C11-0998-A457-5F1066D02403}"/>
                    </a:ext>
                  </a:extLst>
                </p14:cNvPr>
                <p14:cNvContentPartPr/>
                <p14:nvPr/>
              </p14:nvContentPartPr>
              <p14:xfrm>
                <a:off x="12079206" y="6124736"/>
                <a:ext cx="27360" cy="43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D1978C9-1C11-0998-A457-5F1066D0240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2070566" y="6115736"/>
                  <a:ext cx="450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C23CD70-6841-1A52-FD1B-90BBAE4C4904}"/>
              </a:ext>
            </a:extLst>
          </p:cNvPr>
          <p:cNvGrpSpPr/>
          <p:nvPr/>
        </p:nvGrpSpPr>
        <p:grpSpPr>
          <a:xfrm>
            <a:off x="5921046" y="5938976"/>
            <a:ext cx="3331080" cy="804960"/>
            <a:chOff x="5921046" y="5938976"/>
            <a:chExt cx="333108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121037B-58A9-BC15-27E7-15F54809BFCD}"/>
                    </a:ext>
                  </a:extLst>
                </p14:cNvPr>
                <p14:cNvContentPartPr/>
                <p14:nvPr/>
              </p14:nvContentPartPr>
              <p14:xfrm>
                <a:off x="5982606" y="5942216"/>
                <a:ext cx="536760" cy="305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121037B-58A9-BC15-27E7-15F54809BFC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973966" y="5933216"/>
                  <a:ext cx="554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DE2D0FF-EE30-375B-A53F-8CE518838D68}"/>
                    </a:ext>
                  </a:extLst>
                </p14:cNvPr>
                <p14:cNvContentPartPr/>
                <p14:nvPr/>
              </p14:nvContentPartPr>
              <p14:xfrm>
                <a:off x="6378966" y="6049136"/>
                <a:ext cx="211320" cy="14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DE2D0FF-EE30-375B-A53F-8CE518838D6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69966" y="6040496"/>
                  <a:ext cx="228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C7B73BC-FEE0-FB60-B4D2-C646EFD129F5}"/>
                    </a:ext>
                  </a:extLst>
                </p14:cNvPr>
                <p14:cNvContentPartPr/>
                <p14:nvPr/>
              </p14:nvContentPartPr>
              <p14:xfrm>
                <a:off x="7346286" y="5938976"/>
                <a:ext cx="1665000" cy="405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C7B73BC-FEE0-FB60-B4D2-C646EFD129F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337286" y="5929976"/>
                  <a:ext cx="16826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F9A458F-AF8C-2CC4-F82C-D4303E9C3B06}"/>
                    </a:ext>
                  </a:extLst>
                </p14:cNvPr>
                <p14:cNvContentPartPr/>
                <p14:nvPr/>
              </p14:nvContentPartPr>
              <p14:xfrm>
                <a:off x="8658486" y="6014216"/>
                <a:ext cx="85320" cy="126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F9A458F-AF8C-2CC4-F82C-D4303E9C3B0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49486" y="6005576"/>
                  <a:ext cx="102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F69EBD3-A651-29C1-AFDC-89B0C3A24BBC}"/>
                    </a:ext>
                  </a:extLst>
                </p14:cNvPr>
                <p14:cNvContentPartPr/>
                <p14:nvPr/>
              </p14:nvContentPartPr>
              <p14:xfrm>
                <a:off x="9167166" y="6175496"/>
                <a:ext cx="84960" cy="94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F69EBD3-A651-29C1-AFDC-89B0C3A24BB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158166" y="6166856"/>
                  <a:ext cx="102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3426AB7-7322-6B47-E283-C075AE1935DC}"/>
                    </a:ext>
                  </a:extLst>
                </p14:cNvPr>
                <p14:cNvContentPartPr/>
                <p14:nvPr/>
              </p14:nvContentPartPr>
              <p14:xfrm>
                <a:off x="5921046" y="6399776"/>
                <a:ext cx="722880" cy="3175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3426AB7-7322-6B47-E283-C075AE1935D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912406" y="6390776"/>
                  <a:ext cx="740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0BB307C-2689-2D82-CD75-BADD307B79E9}"/>
                    </a:ext>
                  </a:extLst>
                </p14:cNvPr>
                <p14:cNvContentPartPr/>
                <p14:nvPr/>
              </p14:nvContentPartPr>
              <p14:xfrm>
                <a:off x="6410286" y="6413456"/>
                <a:ext cx="264960" cy="795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0BB307C-2689-2D82-CD75-BADD307B79E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01286" y="6404456"/>
                  <a:ext cx="28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C7548D4-B100-E7C6-DC9B-A35A3D59D1EE}"/>
                    </a:ext>
                  </a:extLst>
                </p14:cNvPr>
                <p14:cNvContentPartPr/>
                <p14:nvPr/>
              </p14:nvContentPartPr>
              <p14:xfrm>
                <a:off x="6811326" y="6699296"/>
                <a:ext cx="33120" cy="446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C7548D4-B100-E7C6-DC9B-A35A3D59D1E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802326" y="6690656"/>
                  <a:ext cx="50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29C0368-0EBA-9723-FD0A-9238D4AAA548}"/>
                    </a:ext>
                  </a:extLst>
                </p14:cNvPr>
                <p14:cNvContentPartPr/>
                <p14:nvPr/>
              </p14:nvContentPartPr>
              <p14:xfrm>
                <a:off x="7163766" y="6493736"/>
                <a:ext cx="77400" cy="206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29C0368-0EBA-9723-FD0A-9238D4AAA54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55126" y="6485096"/>
                  <a:ext cx="95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C78EFF5-F01D-AE54-BDD0-E10D3ECE7C9B}"/>
                    </a:ext>
                  </a:extLst>
                </p14:cNvPr>
                <p14:cNvContentPartPr/>
                <p14:nvPr/>
              </p14:nvContentPartPr>
              <p14:xfrm>
                <a:off x="7124166" y="6474656"/>
                <a:ext cx="217080" cy="262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C78EFF5-F01D-AE54-BDD0-E10D3ECE7C9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115166" y="6465656"/>
                  <a:ext cx="234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52E6B53-F3FF-9CA6-96B5-7BE8D9105C68}"/>
                    </a:ext>
                  </a:extLst>
                </p14:cNvPr>
                <p14:cNvContentPartPr/>
                <p14:nvPr/>
              </p14:nvContentPartPr>
              <p14:xfrm>
                <a:off x="7299126" y="6608576"/>
                <a:ext cx="207000" cy="98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52E6B53-F3FF-9CA6-96B5-7BE8D9105C6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90126" y="6599576"/>
                  <a:ext cx="224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53E844E-4CE3-C4B9-3254-99E5331D33DF}"/>
                    </a:ext>
                  </a:extLst>
                </p14:cNvPr>
                <p14:cNvContentPartPr/>
                <p14:nvPr/>
              </p14:nvContentPartPr>
              <p14:xfrm>
                <a:off x="7582086" y="6617216"/>
                <a:ext cx="72720" cy="691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53E844E-4CE3-C4B9-3254-99E5331D33D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573446" y="6608216"/>
                  <a:ext cx="90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A0803F6-BAA7-1E4D-4CEF-4D315A994CC2}"/>
                    </a:ext>
                  </a:extLst>
                </p14:cNvPr>
                <p14:cNvContentPartPr/>
                <p14:nvPr/>
              </p14:nvContentPartPr>
              <p14:xfrm>
                <a:off x="7926606" y="6359816"/>
                <a:ext cx="1171800" cy="3794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A0803F6-BAA7-1E4D-4CEF-4D315A994CC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917606" y="6351176"/>
                  <a:ext cx="1189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DB2EDA6-B748-BD1B-6D75-5A513BDA1687}"/>
                    </a:ext>
                  </a:extLst>
                </p14:cNvPr>
                <p14:cNvContentPartPr/>
                <p14:nvPr/>
              </p14:nvContentPartPr>
              <p14:xfrm>
                <a:off x="8336286" y="6404816"/>
                <a:ext cx="324000" cy="96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DB2EDA6-B748-BD1B-6D75-5A513BDA168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327286" y="6395816"/>
                  <a:ext cx="34164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09A1A1CA-1FC2-F4F0-BDB9-0F8EB77DE5C9}"/>
                  </a:ext>
                </a:extLst>
              </p14:cNvPr>
              <p14:cNvContentPartPr/>
              <p14:nvPr/>
            </p14:nvContentPartPr>
            <p14:xfrm>
              <a:off x="7079526" y="6457376"/>
              <a:ext cx="559080" cy="14364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09A1A1CA-1FC2-F4F0-BDB9-0F8EB77DE5C9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025526" y="6349736"/>
                <a:ext cx="6667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54DC532-8C97-6610-A25D-12C54B019A59}"/>
                  </a:ext>
                </a:extLst>
              </p14:cNvPr>
              <p14:cNvContentPartPr/>
              <p14:nvPr/>
            </p14:nvContentPartPr>
            <p14:xfrm>
              <a:off x="9220446" y="6436496"/>
              <a:ext cx="36000" cy="532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54DC532-8C97-6610-A25D-12C54B019A5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211806" y="6427856"/>
                <a:ext cx="53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3B4EB609-CD94-79CB-4BEC-DBE5A3B61897}"/>
                  </a:ext>
                </a:extLst>
              </p14:cNvPr>
              <p14:cNvContentPartPr/>
              <p14:nvPr/>
            </p14:nvContentPartPr>
            <p14:xfrm>
              <a:off x="9235566" y="6635216"/>
              <a:ext cx="55440" cy="3924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3B4EB609-CD94-79CB-4BEC-DBE5A3B6189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9226566" y="6626216"/>
                <a:ext cx="7308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58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2E1464-A86B-81CE-5A2B-78933072C4F4}"/>
              </a:ext>
            </a:extLst>
          </p:cNvPr>
          <p:cNvGrpSpPr/>
          <p:nvPr/>
        </p:nvGrpSpPr>
        <p:grpSpPr>
          <a:xfrm>
            <a:off x="490641" y="239922"/>
            <a:ext cx="4056840" cy="553320"/>
            <a:chOff x="6765606" y="4526696"/>
            <a:chExt cx="40568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3FA46A-4348-B767-AFCA-800FFC3C2C0A}"/>
                    </a:ext>
                  </a:extLst>
                </p14:cNvPr>
                <p14:cNvContentPartPr/>
                <p14:nvPr/>
              </p14:nvContentPartPr>
              <p14:xfrm>
                <a:off x="6765606" y="4767176"/>
                <a:ext cx="254160" cy="138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3FA46A-4348-B767-AFCA-800FFC3C2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56606" y="4758536"/>
                  <a:ext cx="27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4A8385-9859-6CB6-A569-89B7D65B97E3}"/>
                    </a:ext>
                  </a:extLst>
                </p14:cNvPr>
                <p14:cNvContentPartPr/>
                <p14:nvPr/>
              </p14:nvContentPartPr>
              <p14:xfrm>
                <a:off x="7050006" y="4650536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4A8385-9859-6CB6-A569-89B7D65B97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41366" y="46415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F3D4DE-54F9-BC55-F115-1087ADA5D886}"/>
                    </a:ext>
                  </a:extLst>
                </p14:cNvPr>
                <p14:cNvContentPartPr/>
                <p14:nvPr/>
              </p14:nvContentPartPr>
              <p14:xfrm>
                <a:off x="7051446" y="4625696"/>
                <a:ext cx="190080" cy="10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F3D4DE-54F9-BC55-F115-1087ADA5D8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2806" y="4617056"/>
                  <a:ext cx="20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AFC11D-2A65-AFCD-069D-8C8D67D5BE19}"/>
                    </a:ext>
                  </a:extLst>
                </p14:cNvPr>
                <p14:cNvContentPartPr/>
                <p14:nvPr/>
              </p14:nvContentPartPr>
              <p14:xfrm>
                <a:off x="7427286" y="4721456"/>
                <a:ext cx="21780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AFC11D-2A65-AFCD-069D-8C8D67D5BE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18286" y="4712456"/>
                  <a:ext cx="235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73AC70-664C-9800-EA34-E939B7D0A76F}"/>
                    </a:ext>
                  </a:extLst>
                </p14:cNvPr>
                <p14:cNvContentPartPr/>
                <p14:nvPr/>
              </p14:nvContentPartPr>
              <p14:xfrm>
                <a:off x="7501446" y="4847816"/>
                <a:ext cx="20880" cy="156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73AC70-664C-9800-EA34-E939B7D0A7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92446" y="4838816"/>
                  <a:ext cx="3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43354D-6D74-A48A-748D-9DBEEEE41956}"/>
                    </a:ext>
                  </a:extLst>
                </p14:cNvPr>
                <p14:cNvContentPartPr/>
                <p14:nvPr/>
              </p14:nvContentPartPr>
              <p14:xfrm>
                <a:off x="7402446" y="4942136"/>
                <a:ext cx="263160" cy="2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43354D-6D74-A48A-748D-9DBEEEE419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93806" y="4933496"/>
                  <a:ext cx="280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F26A1D-8BA0-4A6C-C331-27C9E6A81135}"/>
                    </a:ext>
                  </a:extLst>
                </p14:cNvPr>
                <p14:cNvContentPartPr/>
                <p14:nvPr/>
              </p14:nvContentPartPr>
              <p14:xfrm>
                <a:off x="7973406" y="4736576"/>
                <a:ext cx="216360" cy="165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F26A1D-8BA0-4A6C-C331-27C9E6A811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64766" y="4727576"/>
                  <a:ext cx="234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8F75A3-42D6-88BA-CA38-A9474B9447AF}"/>
                    </a:ext>
                  </a:extLst>
                </p14:cNvPr>
                <p14:cNvContentPartPr/>
                <p14:nvPr/>
              </p14:nvContentPartPr>
              <p14:xfrm>
                <a:off x="8189046" y="4937816"/>
                <a:ext cx="154800" cy="10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8F75A3-42D6-88BA-CA38-A9474B9447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80406" y="4929176"/>
                  <a:ext cx="172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9E5E4A-5A00-176B-7EEC-EB01A8160544}"/>
                    </a:ext>
                  </a:extLst>
                </p14:cNvPr>
                <p14:cNvContentPartPr/>
                <p14:nvPr/>
              </p14:nvContentPartPr>
              <p14:xfrm>
                <a:off x="8395326" y="4709936"/>
                <a:ext cx="304920" cy="17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9E5E4A-5A00-176B-7EEC-EB01A81605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86686" y="4701296"/>
                  <a:ext cx="322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469A58-92C9-653B-E56E-0B4172A0836C}"/>
                    </a:ext>
                  </a:extLst>
                </p14:cNvPr>
                <p14:cNvContentPartPr/>
                <p14:nvPr/>
              </p14:nvContentPartPr>
              <p14:xfrm>
                <a:off x="8995086" y="4747736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469A58-92C9-653B-E56E-0B4172A083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86086" y="47387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C293E5-66FF-30EE-CBDA-943B2A336DFB}"/>
                    </a:ext>
                  </a:extLst>
                </p14:cNvPr>
                <p14:cNvContentPartPr/>
                <p14:nvPr/>
              </p14:nvContentPartPr>
              <p14:xfrm>
                <a:off x="8990766" y="4719296"/>
                <a:ext cx="17532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C293E5-66FF-30EE-CBDA-943B2A336D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81766" y="4710656"/>
                  <a:ext cx="192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D5D068-329D-0753-F1B4-7294F8252DE8}"/>
                    </a:ext>
                  </a:extLst>
                </p14:cNvPr>
                <p14:cNvContentPartPr/>
                <p14:nvPr/>
              </p14:nvContentPartPr>
              <p14:xfrm>
                <a:off x="9276246" y="4631816"/>
                <a:ext cx="250560" cy="176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D5D068-329D-0753-F1B4-7294F8252D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67606" y="4622816"/>
                  <a:ext cx="268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A0E7D3-EE4B-D914-9E8B-8C2A22693469}"/>
                    </a:ext>
                  </a:extLst>
                </p14:cNvPr>
                <p14:cNvContentPartPr/>
                <p14:nvPr/>
              </p14:nvContentPartPr>
              <p14:xfrm>
                <a:off x="9545886" y="4829456"/>
                <a:ext cx="142920" cy="25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A0E7D3-EE4B-D914-9E8B-8C2A226934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36886" y="4820456"/>
                  <a:ext cx="160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DA5CCD-566F-5A4E-1B15-5506F84C0A97}"/>
                    </a:ext>
                  </a:extLst>
                </p14:cNvPr>
                <p14:cNvContentPartPr/>
                <p14:nvPr/>
              </p14:nvContentPartPr>
              <p14:xfrm>
                <a:off x="9593046" y="4526696"/>
                <a:ext cx="140400" cy="9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DA5CCD-566F-5A4E-1B15-5506F84C0A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84046" y="4518056"/>
                  <a:ext cx="158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289EEC-9503-40B0-78C8-F82E04FAA1BB}"/>
                    </a:ext>
                  </a:extLst>
                </p14:cNvPr>
                <p14:cNvContentPartPr/>
                <p14:nvPr/>
              </p14:nvContentPartPr>
              <p14:xfrm>
                <a:off x="10068246" y="4706696"/>
                <a:ext cx="300600" cy="39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289EEC-9503-40B0-78C8-F82E04FAA1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9246" y="4697696"/>
                  <a:ext cx="31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5B15D1-603C-E201-777D-28158A418E31}"/>
                    </a:ext>
                  </a:extLst>
                </p14:cNvPr>
                <p14:cNvContentPartPr/>
                <p14:nvPr/>
              </p14:nvContentPartPr>
              <p14:xfrm>
                <a:off x="10050606" y="4804256"/>
                <a:ext cx="313920" cy="4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5B15D1-603C-E201-777D-28158A418E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41966" y="4795256"/>
                  <a:ext cx="331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DEB240-A656-B828-14BF-5BB04CC0A8B8}"/>
                    </a:ext>
                  </a:extLst>
                </p14:cNvPr>
                <p14:cNvContentPartPr/>
                <p14:nvPr/>
              </p14:nvContentPartPr>
              <p14:xfrm>
                <a:off x="10526526" y="4615976"/>
                <a:ext cx="295920" cy="240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DEB240-A656-B828-14BF-5BB04CC0A8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17526" y="4606976"/>
                  <a:ext cx="313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CD6D84-39AE-AF8F-5399-34058DB61976}"/>
                    </a:ext>
                  </a:extLst>
                </p14:cNvPr>
                <p14:cNvContentPartPr/>
                <p14:nvPr/>
              </p14:nvContentPartPr>
              <p14:xfrm>
                <a:off x="7402446" y="4702016"/>
                <a:ext cx="325800" cy="30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CD6D84-39AE-AF8F-5399-34058DB619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48806" y="4594376"/>
                  <a:ext cx="433440" cy="51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74EA6D-9225-1484-8987-37D80786EEB1}"/>
                  </a:ext>
                </a:extLst>
              </p14:cNvPr>
              <p14:cNvContentPartPr/>
              <p14:nvPr/>
            </p14:nvContentPartPr>
            <p14:xfrm>
              <a:off x="450846" y="1303976"/>
              <a:ext cx="207000" cy="430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74EA6D-9225-1484-8987-37D80786EE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2206" y="1295336"/>
                <a:ext cx="22464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BCF33E7-92C4-8424-04DE-96817BAC75BA}"/>
              </a:ext>
            </a:extLst>
          </p:cNvPr>
          <p:cNvGrpSpPr/>
          <p:nvPr/>
        </p:nvGrpSpPr>
        <p:grpSpPr>
          <a:xfrm>
            <a:off x="631926" y="1002296"/>
            <a:ext cx="6627600" cy="739800"/>
            <a:chOff x="631926" y="1002296"/>
            <a:chExt cx="6627600" cy="7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C6A456-CA3A-C94B-8BFB-4443FEB6686D}"/>
                    </a:ext>
                  </a:extLst>
                </p14:cNvPr>
                <p14:cNvContentPartPr/>
                <p14:nvPr/>
              </p14:nvContentPartPr>
              <p14:xfrm>
                <a:off x="631926" y="1279136"/>
                <a:ext cx="929160" cy="46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C6A456-CA3A-C94B-8BFB-4443FEB668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3286" y="1270496"/>
                  <a:ext cx="9468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942370-9BAD-90B9-9066-7318AD36BFB5}"/>
                    </a:ext>
                  </a:extLst>
                </p14:cNvPr>
                <p14:cNvContentPartPr/>
                <p14:nvPr/>
              </p14:nvContentPartPr>
              <p14:xfrm>
                <a:off x="1309086" y="1437896"/>
                <a:ext cx="29520" cy="1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942370-9BAD-90B9-9066-7318AD36BF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00446" y="1429256"/>
                  <a:ext cx="47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7A0698-9BDB-B910-AEA4-818CEF73ADA9}"/>
                    </a:ext>
                  </a:extLst>
                </p14:cNvPr>
                <p14:cNvContentPartPr/>
                <p14:nvPr/>
              </p14:nvContentPartPr>
              <p14:xfrm>
                <a:off x="1027566" y="1427816"/>
                <a:ext cx="262440" cy="3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7A0698-9BDB-B910-AEA4-818CEF73AD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926" y="1419176"/>
                  <a:ext cx="280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B5D549-3B6C-94DA-1CF9-6F8CD8731A32}"/>
                    </a:ext>
                  </a:extLst>
                </p14:cNvPr>
                <p14:cNvContentPartPr/>
                <p14:nvPr/>
              </p14:nvContentPartPr>
              <p14:xfrm>
                <a:off x="868806" y="1385696"/>
                <a:ext cx="93240" cy="3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B5D549-3B6C-94DA-1CF9-6F8CD8731A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9806" y="1377056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DEAD7E-FED8-20C2-06E6-39AF98AB8874}"/>
                    </a:ext>
                  </a:extLst>
                </p14:cNvPr>
                <p14:cNvContentPartPr/>
                <p14:nvPr/>
              </p14:nvContentPartPr>
              <p14:xfrm>
                <a:off x="1857006" y="1264736"/>
                <a:ext cx="900720" cy="41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DEAD7E-FED8-20C2-06E6-39AF98AB88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48006" y="1256096"/>
                  <a:ext cx="918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8A705D-CD67-A104-3322-6C13E44F211D}"/>
                    </a:ext>
                  </a:extLst>
                </p14:cNvPr>
                <p14:cNvContentPartPr/>
                <p14:nvPr/>
              </p14:nvContentPartPr>
              <p14:xfrm>
                <a:off x="2387286" y="1387856"/>
                <a:ext cx="304920" cy="57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8A705D-CD67-A104-3322-6C13E44F21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78286" y="1378856"/>
                  <a:ext cx="322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E5BB72-CB24-605B-DC51-CB5B83B7CCCF}"/>
                    </a:ext>
                  </a:extLst>
                </p14:cNvPr>
                <p14:cNvContentPartPr/>
                <p14:nvPr/>
              </p14:nvContentPartPr>
              <p14:xfrm>
                <a:off x="3042486" y="1233776"/>
                <a:ext cx="280800" cy="49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E5BB72-CB24-605B-DC51-CB5B83B7CC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3486" y="1225136"/>
                  <a:ext cx="2984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5C64BF-FA89-68C8-E0F4-CADDC790276F}"/>
                    </a:ext>
                  </a:extLst>
                </p14:cNvPr>
                <p14:cNvContentPartPr/>
                <p14:nvPr/>
              </p14:nvContentPartPr>
              <p14:xfrm>
                <a:off x="3507246" y="1202816"/>
                <a:ext cx="735120" cy="33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5C64BF-FA89-68C8-E0F4-CADDC79027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8606" y="1193816"/>
                  <a:ext cx="7527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F9C0B7-0A8C-A644-6DA1-408E47BAA741}"/>
                    </a:ext>
                  </a:extLst>
                </p14:cNvPr>
                <p14:cNvContentPartPr/>
                <p14:nvPr/>
              </p14:nvContentPartPr>
              <p14:xfrm>
                <a:off x="3522726" y="1207856"/>
                <a:ext cx="444240" cy="6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F9C0B7-0A8C-A644-6DA1-408E47BAA7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3726" y="1199216"/>
                  <a:ext cx="461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9E5285-D0AD-8BED-1536-7DA4A5410A81}"/>
                    </a:ext>
                  </a:extLst>
                </p14:cNvPr>
                <p14:cNvContentPartPr/>
                <p14:nvPr/>
              </p14:nvContentPartPr>
              <p14:xfrm>
                <a:off x="4492206" y="1002296"/>
                <a:ext cx="1762920" cy="60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9E5285-D0AD-8BED-1536-7DA4A5410A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83566" y="993656"/>
                  <a:ext cx="178056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65A3C22-3633-25D5-3730-9B75F7919AAF}"/>
                    </a:ext>
                  </a:extLst>
                </p14:cNvPr>
                <p14:cNvContentPartPr/>
                <p14:nvPr/>
              </p14:nvContentPartPr>
              <p14:xfrm>
                <a:off x="5927526" y="1258976"/>
                <a:ext cx="40320" cy="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65A3C22-3633-25D5-3730-9B75F7919AA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18886" y="1249976"/>
                  <a:ext cx="5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047418-DF9E-E03B-DD8D-1B7634E7DAD2}"/>
                    </a:ext>
                  </a:extLst>
                </p14:cNvPr>
                <p14:cNvContentPartPr/>
                <p14:nvPr/>
              </p14:nvContentPartPr>
              <p14:xfrm>
                <a:off x="5619366" y="1182656"/>
                <a:ext cx="313200" cy="2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047418-DF9E-E03B-DD8D-1B7634E7DA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0366" y="1173656"/>
                  <a:ext cx="330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C3BB44-AD65-5123-0E64-2E665BF143B3}"/>
                    </a:ext>
                  </a:extLst>
                </p14:cNvPr>
                <p14:cNvContentPartPr/>
                <p14:nvPr/>
              </p14:nvContentPartPr>
              <p14:xfrm>
                <a:off x="6611166" y="1276976"/>
                <a:ext cx="648360" cy="160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C3BB44-AD65-5123-0E64-2E665BF143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02526" y="1267976"/>
                  <a:ext cx="66600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DB2DC35-9495-62BE-2736-331507B27055}"/>
                  </a:ext>
                </a:extLst>
              </p14:cNvPr>
              <p14:cNvContentPartPr/>
              <p14:nvPr/>
            </p14:nvContentPartPr>
            <p14:xfrm>
              <a:off x="4233006" y="2041616"/>
              <a:ext cx="112320" cy="388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DB2DC35-9495-62BE-2736-331507B2705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24006" y="2032976"/>
                <a:ext cx="1299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4E73308-F6CF-5452-8614-4A10EB2E5B21}"/>
                  </a:ext>
                </a:extLst>
              </p14:cNvPr>
              <p14:cNvContentPartPr/>
              <p14:nvPr/>
            </p14:nvContentPartPr>
            <p14:xfrm>
              <a:off x="3090366" y="2159696"/>
              <a:ext cx="247680" cy="209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4E73308-F6CF-5452-8614-4A10EB2E5B2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81366" y="2150696"/>
                <a:ext cx="2653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8D24B2D-F043-714A-5A88-E80248EE0D1C}"/>
                  </a:ext>
                </a:extLst>
              </p14:cNvPr>
              <p14:cNvContentPartPr/>
              <p14:nvPr/>
            </p14:nvContentPartPr>
            <p14:xfrm>
              <a:off x="3360006" y="2390816"/>
              <a:ext cx="174600" cy="99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8D24B2D-F043-714A-5A88-E80248EE0D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51366" y="2381816"/>
                <a:ext cx="1922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D10DE19-5C66-C05E-8AB3-6B3DDA7320BC}"/>
                  </a:ext>
                </a:extLst>
              </p14:cNvPr>
              <p14:cNvContentPartPr/>
              <p14:nvPr/>
            </p14:nvContentPartPr>
            <p14:xfrm>
              <a:off x="3925206" y="2138816"/>
              <a:ext cx="2412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D10DE19-5C66-C05E-8AB3-6B3DDA7320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16206" y="2130176"/>
                <a:ext cx="41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77BA6B7-66EE-B426-1715-C8436588E8F8}"/>
                  </a:ext>
                </a:extLst>
              </p14:cNvPr>
              <p14:cNvContentPartPr/>
              <p14:nvPr/>
            </p14:nvContentPartPr>
            <p14:xfrm>
              <a:off x="3824406" y="2266616"/>
              <a:ext cx="197280" cy="2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77BA6B7-66EE-B426-1715-C8436588E8F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15766" y="2257616"/>
                <a:ext cx="214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CFCA160-38A2-33B5-A089-0A46513CE513}"/>
                  </a:ext>
                </a:extLst>
              </p14:cNvPr>
              <p14:cNvContentPartPr/>
              <p14:nvPr/>
            </p14:nvContentPartPr>
            <p14:xfrm>
              <a:off x="6004566" y="1900856"/>
              <a:ext cx="355680" cy="28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CFCA160-38A2-33B5-A089-0A46513CE5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95566" y="1892216"/>
                <a:ext cx="3733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F291DB7-039D-8653-0A27-413F10147DC9}"/>
              </a:ext>
            </a:extLst>
          </p:cNvPr>
          <p:cNvGrpSpPr/>
          <p:nvPr/>
        </p:nvGrpSpPr>
        <p:grpSpPr>
          <a:xfrm>
            <a:off x="4352526" y="1813736"/>
            <a:ext cx="2322720" cy="672480"/>
            <a:chOff x="4352526" y="1813736"/>
            <a:chExt cx="232272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152F3D-C69C-631E-3962-0464220C658A}"/>
                    </a:ext>
                  </a:extLst>
                </p14:cNvPr>
                <p14:cNvContentPartPr/>
                <p14:nvPr/>
              </p14:nvContentPartPr>
              <p14:xfrm>
                <a:off x="4352526" y="1916696"/>
                <a:ext cx="1712160" cy="510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152F3D-C69C-631E-3962-0464220C65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3886" y="1908056"/>
                  <a:ext cx="17298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8727EF-A38B-E0AD-9903-E4D695DB4D27}"/>
                    </a:ext>
                  </a:extLst>
                </p14:cNvPr>
                <p14:cNvContentPartPr/>
                <p14:nvPr/>
              </p14:nvContentPartPr>
              <p14:xfrm>
                <a:off x="4644126" y="2155376"/>
                <a:ext cx="263880" cy="167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8727EF-A38B-E0AD-9903-E4D695DB4D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35126" y="2146736"/>
                  <a:ext cx="281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847802-9D5A-CAE6-6AA7-5EB166D4C38A}"/>
                    </a:ext>
                  </a:extLst>
                </p14:cNvPr>
                <p14:cNvContentPartPr/>
                <p14:nvPr/>
              </p14:nvContentPartPr>
              <p14:xfrm>
                <a:off x="5010606" y="2331056"/>
                <a:ext cx="98280" cy="9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847802-9D5A-CAE6-6AA7-5EB166D4C3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1966" y="2322416"/>
                  <a:ext cx="115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D29EB2-8D39-91DE-7C5E-6982B726A4EB}"/>
                    </a:ext>
                  </a:extLst>
                </p14:cNvPr>
                <p14:cNvContentPartPr/>
                <p14:nvPr/>
              </p14:nvContentPartPr>
              <p14:xfrm>
                <a:off x="5062086" y="2129816"/>
                <a:ext cx="87120" cy="6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D29EB2-8D39-91DE-7C5E-6982B726A4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53446" y="2121176"/>
                  <a:ext cx="104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D90381-5ED3-7551-A465-C3C7738E0601}"/>
                    </a:ext>
                  </a:extLst>
                </p14:cNvPr>
                <p14:cNvContentPartPr/>
                <p14:nvPr/>
              </p14:nvContentPartPr>
              <p14:xfrm>
                <a:off x="5323446" y="2247896"/>
                <a:ext cx="192600" cy="1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D90381-5ED3-7551-A465-C3C7738E06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14446" y="2238896"/>
                  <a:ext cx="210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A524B4-7D39-3647-ADD3-953834D6D442}"/>
                    </a:ext>
                  </a:extLst>
                </p14:cNvPr>
                <p14:cNvContentPartPr/>
                <p14:nvPr/>
              </p14:nvContentPartPr>
              <p14:xfrm>
                <a:off x="5450526" y="2168696"/>
                <a:ext cx="14040" cy="180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1A524B4-7D39-3647-ADD3-953834D6D4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41526" y="2159696"/>
                  <a:ext cx="31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A7A6C5-B6C1-B39E-6233-622BAFB31D7A}"/>
                    </a:ext>
                  </a:extLst>
                </p14:cNvPr>
                <p14:cNvContentPartPr/>
                <p14:nvPr/>
              </p14:nvContentPartPr>
              <p14:xfrm>
                <a:off x="5748606" y="2092376"/>
                <a:ext cx="17640" cy="220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A7A6C5-B6C1-B39E-6233-622BAFB31D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9606" y="2083736"/>
                  <a:ext cx="35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8C8E2C-DA82-9B0A-E9CC-BEF98E859AB0}"/>
                    </a:ext>
                  </a:extLst>
                </p14:cNvPr>
                <p14:cNvContentPartPr/>
                <p14:nvPr/>
              </p14:nvContentPartPr>
              <p14:xfrm>
                <a:off x="5673006" y="2042336"/>
                <a:ext cx="149400" cy="16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8C8E2C-DA82-9B0A-E9CC-BEF98E859A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64366" y="2033696"/>
                  <a:ext cx="167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0F51C5-CB02-8653-5F0E-803276280860}"/>
                    </a:ext>
                  </a:extLst>
                </p14:cNvPr>
                <p14:cNvContentPartPr/>
                <p14:nvPr/>
              </p14:nvContentPartPr>
              <p14:xfrm>
                <a:off x="5918166" y="2077976"/>
                <a:ext cx="257400" cy="19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0F51C5-CB02-8653-5F0E-8032762808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9166" y="2069336"/>
                  <a:ext cx="275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FFA9EB0-CDC5-68F3-DFBD-94E9B6A41F2E}"/>
                    </a:ext>
                  </a:extLst>
                </p14:cNvPr>
                <p14:cNvContentPartPr/>
                <p14:nvPr/>
              </p14:nvContentPartPr>
              <p14:xfrm>
                <a:off x="6220206" y="2218736"/>
                <a:ext cx="104040" cy="19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FFA9EB0-CDC5-68F3-DFBD-94E9B6A41F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11206" y="2210096"/>
                  <a:ext cx="121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D1F12D-5F18-0A08-17A6-7769DDC7EE7D}"/>
                    </a:ext>
                  </a:extLst>
                </p14:cNvPr>
                <p14:cNvContentPartPr/>
                <p14:nvPr/>
              </p14:nvContentPartPr>
              <p14:xfrm>
                <a:off x="6272046" y="2025056"/>
                <a:ext cx="90360" cy="118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D1F12D-5F18-0A08-17A6-7769DDC7EE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63046" y="2016416"/>
                  <a:ext cx="108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42BE23B-9B86-B7A8-076A-25DD1E5370FE}"/>
                    </a:ext>
                  </a:extLst>
                </p14:cNvPr>
                <p14:cNvContentPartPr/>
                <p14:nvPr/>
              </p14:nvContentPartPr>
              <p14:xfrm>
                <a:off x="6452766" y="1813736"/>
                <a:ext cx="222480" cy="672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42BE23B-9B86-B7A8-076A-25DD1E5370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44126" y="1805096"/>
                  <a:ext cx="240120" cy="69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CB195E5-F046-E6B0-C953-1D7150D295C3}"/>
                  </a:ext>
                </a:extLst>
              </p14:cNvPr>
              <p14:cNvContentPartPr/>
              <p14:nvPr/>
            </p14:nvContentPartPr>
            <p14:xfrm>
              <a:off x="3793806" y="2189576"/>
              <a:ext cx="255600" cy="145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CB195E5-F046-E6B0-C953-1D7150D295C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40166" y="2081936"/>
                <a:ext cx="3632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2057A06-D0ED-E772-0C9C-8FE46B2D3AD8}"/>
                  </a:ext>
                </a:extLst>
              </p14:cNvPr>
              <p14:cNvContentPartPr/>
              <p14:nvPr/>
            </p14:nvContentPartPr>
            <p14:xfrm>
              <a:off x="4022406" y="3283976"/>
              <a:ext cx="313200" cy="200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2057A06-D0ED-E772-0C9C-8FE46B2D3A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68766" y="3176336"/>
                <a:ext cx="4208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34A4FEB-131A-2AC5-3973-6AACC6FAB712}"/>
                  </a:ext>
                </a:extLst>
              </p14:cNvPr>
              <p14:cNvContentPartPr/>
              <p14:nvPr/>
            </p14:nvContentPartPr>
            <p14:xfrm>
              <a:off x="377766" y="1325936"/>
              <a:ext cx="1228320" cy="406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34A4FEB-131A-2AC5-3973-6AACC6FAB71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23766" y="1218296"/>
                <a:ext cx="133596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A406213-15D1-8138-C881-3CE742A827CB}"/>
                  </a:ext>
                </a:extLst>
              </p14:cNvPr>
              <p14:cNvContentPartPr/>
              <p14:nvPr/>
            </p14:nvContentPartPr>
            <p14:xfrm>
              <a:off x="3497166" y="1215056"/>
              <a:ext cx="726120" cy="312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A406213-15D1-8138-C881-3CE742A827C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43166" y="1107056"/>
                <a:ext cx="83376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B3CD65-8DD2-D5C7-D6EF-F4BD145884B5}"/>
              </a:ext>
            </a:extLst>
          </p:cNvPr>
          <p:cNvGrpSpPr/>
          <p:nvPr/>
        </p:nvGrpSpPr>
        <p:grpSpPr>
          <a:xfrm>
            <a:off x="1271286" y="1989416"/>
            <a:ext cx="1712160" cy="630360"/>
            <a:chOff x="1271286" y="1989416"/>
            <a:chExt cx="171216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5F1328-52E3-D9C0-E8E7-87DB6CE1E2CF}"/>
                    </a:ext>
                  </a:extLst>
                </p14:cNvPr>
                <p14:cNvContentPartPr/>
                <p14:nvPr/>
              </p14:nvContentPartPr>
              <p14:xfrm>
                <a:off x="1271286" y="2186696"/>
                <a:ext cx="276480" cy="19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5F1328-52E3-D9C0-E8E7-87DB6CE1E2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62646" y="2177696"/>
                  <a:ext cx="294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C639BE-CCC8-3B19-9BB3-672BD8530795}"/>
                    </a:ext>
                  </a:extLst>
                </p14:cNvPr>
                <p14:cNvContentPartPr/>
                <p14:nvPr/>
              </p14:nvContentPartPr>
              <p14:xfrm>
                <a:off x="1599966" y="2389736"/>
                <a:ext cx="196200" cy="23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C639BE-CCC8-3B19-9BB3-672BD85307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1326" y="2381096"/>
                  <a:ext cx="213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414B817-803F-C12C-DE95-41216A429D2A}"/>
                    </a:ext>
                  </a:extLst>
                </p14:cNvPr>
                <p14:cNvContentPartPr/>
                <p14:nvPr/>
              </p14:nvContentPartPr>
              <p14:xfrm>
                <a:off x="1916406" y="2231336"/>
                <a:ext cx="200520" cy="2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414B817-803F-C12C-DE95-41216A429D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07406" y="2222336"/>
                  <a:ext cx="218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6E91E4-EF4E-DD07-CA32-231FE0161A7C}"/>
                    </a:ext>
                  </a:extLst>
                </p14:cNvPr>
                <p14:cNvContentPartPr/>
                <p14:nvPr/>
              </p14:nvContentPartPr>
              <p14:xfrm>
                <a:off x="1949166" y="2321336"/>
                <a:ext cx="164880" cy="1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6E91E4-EF4E-DD07-CA32-231FE0161A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40166" y="2312336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73CC59-7A6E-839B-AAD0-856593519583}"/>
                    </a:ext>
                  </a:extLst>
                </p14:cNvPr>
                <p14:cNvContentPartPr/>
                <p14:nvPr/>
              </p14:nvContentPartPr>
              <p14:xfrm>
                <a:off x="2417166" y="2030096"/>
                <a:ext cx="9720" cy="217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73CC59-7A6E-839B-AAD0-85659351958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08166" y="2021096"/>
                  <a:ext cx="27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A7E596-ACC5-5492-5542-99E1E477EDFE}"/>
                    </a:ext>
                  </a:extLst>
                </p14:cNvPr>
                <p14:cNvContentPartPr/>
                <p14:nvPr/>
              </p14:nvContentPartPr>
              <p14:xfrm>
                <a:off x="2312406" y="2293976"/>
                <a:ext cx="261000" cy="17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A7E596-ACC5-5492-5542-99E1E477ED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03766" y="2285336"/>
                  <a:ext cx="278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D93A07-C363-B3D9-257E-2EB6007781F1}"/>
                    </a:ext>
                  </a:extLst>
                </p14:cNvPr>
                <p14:cNvContentPartPr/>
                <p14:nvPr/>
              </p14:nvContentPartPr>
              <p14:xfrm>
                <a:off x="2389446" y="2416376"/>
                <a:ext cx="173520" cy="16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D93A07-C363-B3D9-257E-2EB6007781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80446" y="2407736"/>
                  <a:ext cx="191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D44728-FFBC-E46D-55B1-DE387671F89F}"/>
                    </a:ext>
                  </a:extLst>
                </p14:cNvPr>
                <p14:cNvContentPartPr/>
                <p14:nvPr/>
              </p14:nvContentPartPr>
              <p14:xfrm>
                <a:off x="2722446" y="1989416"/>
                <a:ext cx="241920" cy="608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D44728-FFBC-E46D-55B1-DE387671F8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3446" y="1980416"/>
                  <a:ext cx="2595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95EBD5-8B1B-E246-7BDC-F012C654CC47}"/>
                    </a:ext>
                  </a:extLst>
                </p14:cNvPr>
                <p14:cNvContentPartPr/>
                <p14:nvPr/>
              </p14:nvContentPartPr>
              <p14:xfrm>
                <a:off x="2922966" y="2212976"/>
                <a:ext cx="9720" cy="19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95EBD5-8B1B-E246-7BDC-F012C654CC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13966" y="2203976"/>
                  <a:ext cx="27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E76A562-0C90-8185-EDD0-BDAACFC37F60}"/>
                    </a:ext>
                  </a:extLst>
                </p14:cNvPr>
                <p14:cNvContentPartPr/>
                <p14:nvPr/>
              </p14:nvContentPartPr>
              <p14:xfrm>
                <a:off x="2839086" y="2309816"/>
                <a:ext cx="144360" cy="18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E76A562-0C90-8185-EDD0-BDAACFC37F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30446" y="2300816"/>
                  <a:ext cx="1620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79B78CE-3885-0A96-0782-6F5ADE778793}"/>
                  </a:ext>
                </a:extLst>
              </p14:cNvPr>
              <p14:cNvContentPartPr/>
              <p14:nvPr/>
            </p14:nvContentPartPr>
            <p14:xfrm>
              <a:off x="2882646" y="2194976"/>
              <a:ext cx="111600" cy="142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79B78CE-3885-0A96-0782-6F5ADE77879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29006" y="2086976"/>
                <a:ext cx="2192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2D1CD22-EE0B-6A84-A9F4-DA4BBD1EF0A7}"/>
                  </a:ext>
                </a:extLst>
              </p14:cNvPr>
              <p14:cNvContentPartPr/>
              <p14:nvPr/>
            </p14:nvContentPartPr>
            <p14:xfrm>
              <a:off x="3049326" y="3370016"/>
              <a:ext cx="180000" cy="140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2D1CD22-EE0B-6A84-A9F4-DA4BBD1EF0A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95686" y="3262016"/>
                <a:ext cx="28764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0D6B850-5E5B-6416-AC15-18D6BD1D0443}"/>
              </a:ext>
            </a:extLst>
          </p:cNvPr>
          <p:cNvGrpSpPr/>
          <p:nvPr/>
        </p:nvGrpSpPr>
        <p:grpSpPr>
          <a:xfrm>
            <a:off x="1315566" y="2855216"/>
            <a:ext cx="5319720" cy="985680"/>
            <a:chOff x="1315566" y="2855216"/>
            <a:chExt cx="5319720" cy="9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816D027-E74C-D00D-BBE4-AD9F7D5BF278}"/>
                    </a:ext>
                  </a:extLst>
                </p14:cNvPr>
                <p14:cNvContentPartPr/>
                <p14:nvPr/>
              </p14:nvContentPartPr>
              <p14:xfrm>
                <a:off x="1315566" y="3355616"/>
                <a:ext cx="278280" cy="24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816D027-E74C-D00D-BBE4-AD9F7D5BF2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06566" y="3346616"/>
                  <a:ext cx="295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99CFCF-DE4B-D954-24CC-B9DD02B31ADA}"/>
                    </a:ext>
                  </a:extLst>
                </p14:cNvPr>
                <p14:cNvContentPartPr/>
                <p14:nvPr/>
              </p14:nvContentPartPr>
              <p14:xfrm>
                <a:off x="1690686" y="3549296"/>
                <a:ext cx="183960" cy="15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99CFCF-DE4B-D954-24CC-B9DD02B31A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82046" y="3540296"/>
                  <a:ext cx="201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2567BF-86E0-9E00-2E69-A8E0C71962DF}"/>
                    </a:ext>
                  </a:extLst>
                </p14:cNvPr>
                <p14:cNvContentPartPr/>
                <p14:nvPr/>
              </p14:nvContentPartPr>
              <p14:xfrm>
                <a:off x="2050686" y="3377216"/>
                <a:ext cx="210240" cy="10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2567BF-86E0-9E00-2E69-A8E0C71962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42046" y="3368216"/>
                  <a:ext cx="22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6FA097-EE80-8DAC-D1F7-F56BB7561CF6}"/>
                    </a:ext>
                  </a:extLst>
                </p14:cNvPr>
                <p14:cNvContentPartPr/>
                <p14:nvPr/>
              </p14:nvContentPartPr>
              <p14:xfrm>
                <a:off x="2091366" y="3496376"/>
                <a:ext cx="158040" cy="23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6FA097-EE80-8DAC-D1F7-F56BB7561C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82366" y="3487376"/>
                  <a:ext cx="17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BDFF4B-C3AC-EB0F-D113-C305646C5CFE}"/>
                    </a:ext>
                  </a:extLst>
                </p14:cNvPr>
                <p14:cNvContentPartPr/>
                <p14:nvPr/>
              </p14:nvContentPartPr>
              <p14:xfrm>
                <a:off x="2538126" y="3178496"/>
                <a:ext cx="25200" cy="19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BDFF4B-C3AC-EB0F-D113-C305646C5C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29126" y="3169496"/>
                  <a:ext cx="4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3D438F-8B6D-2565-DF65-F9B495C3FC0D}"/>
                    </a:ext>
                  </a:extLst>
                </p14:cNvPr>
                <p14:cNvContentPartPr/>
                <p14:nvPr/>
              </p14:nvContentPartPr>
              <p14:xfrm>
                <a:off x="2422206" y="3460016"/>
                <a:ext cx="294120" cy="49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3D438F-8B6D-2565-DF65-F9B495C3FC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13206" y="3451016"/>
                  <a:ext cx="31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A2610C-DB8D-DDC3-0EFD-425BE1D927A0}"/>
                    </a:ext>
                  </a:extLst>
                </p14:cNvPr>
                <p14:cNvContentPartPr/>
                <p14:nvPr/>
              </p14:nvContentPartPr>
              <p14:xfrm>
                <a:off x="2492406" y="3599696"/>
                <a:ext cx="207000" cy="185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A2610C-DB8D-DDC3-0EFD-425BE1D927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83766" y="3591056"/>
                  <a:ext cx="22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EE05A0-970A-0412-C2F5-0417DA0663CD}"/>
                    </a:ext>
                  </a:extLst>
                </p14:cNvPr>
                <p14:cNvContentPartPr/>
                <p14:nvPr/>
              </p14:nvContentPartPr>
              <p14:xfrm>
                <a:off x="2814606" y="3083456"/>
                <a:ext cx="262440" cy="72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EE05A0-970A-0412-C2F5-0417DA0663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05606" y="3074456"/>
                  <a:ext cx="2800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62C8B6-ABE8-9100-DF62-F63FA6787EBA}"/>
                    </a:ext>
                  </a:extLst>
                </p14:cNvPr>
                <p14:cNvContentPartPr/>
                <p14:nvPr/>
              </p14:nvContentPartPr>
              <p14:xfrm>
                <a:off x="3018366" y="3436616"/>
                <a:ext cx="200520" cy="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62C8B6-ABE8-9100-DF62-F63FA6787E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09726" y="3427616"/>
                  <a:ext cx="218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804A66-D90D-45EA-5ACA-6AA079F01773}"/>
                    </a:ext>
                  </a:extLst>
                </p14:cNvPr>
                <p14:cNvContentPartPr/>
                <p14:nvPr/>
              </p14:nvContentPartPr>
              <p14:xfrm>
                <a:off x="3356766" y="3295136"/>
                <a:ext cx="317520" cy="27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804A66-D90D-45EA-5ACA-6AA079F017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48126" y="3286136"/>
                  <a:ext cx="335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2688A7-0D7A-CF0E-5B3E-FF4AE8280872}"/>
                    </a:ext>
                  </a:extLst>
                </p14:cNvPr>
                <p14:cNvContentPartPr/>
                <p14:nvPr/>
              </p14:nvContentPartPr>
              <p14:xfrm>
                <a:off x="3721806" y="3563336"/>
                <a:ext cx="157680" cy="78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2688A7-0D7A-CF0E-5B3E-FF4AE828087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12806" y="3554336"/>
                  <a:ext cx="17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D3BCD2-E4FD-F421-4377-62075C4DBB63}"/>
                    </a:ext>
                  </a:extLst>
                </p14:cNvPr>
                <p14:cNvContentPartPr/>
                <p14:nvPr/>
              </p14:nvContentPartPr>
              <p14:xfrm>
                <a:off x="4068126" y="3342296"/>
                <a:ext cx="263160" cy="1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D3BCD2-E4FD-F421-4377-62075C4DBB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59486" y="3333656"/>
                  <a:ext cx="280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C5BC9DD-53F6-7330-C327-9A98C27CB8FE}"/>
                    </a:ext>
                  </a:extLst>
                </p14:cNvPr>
                <p14:cNvContentPartPr/>
                <p14:nvPr/>
              </p14:nvContentPartPr>
              <p14:xfrm>
                <a:off x="4230126" y="3229976"/>
                <a:ext cx="19800" cy="253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C5BC9DD-53F6-7330-C327-9A98C27CB8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21486" y="3220976"/>
                  <a:ext cx="37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900E62-B101-54E2-4D6F-091617DDCD95}"/>
                    </a:ext>
                  </a:extLst>
                </p14:cNvPr>
                <p14:cNvContentPartPr/>
                <p14:nvPr/>
              </p14:nvContentPartPr>
              <p14:xfrm>
                <a:off x="4484646" y="2979056"/>
                <a:ext cx="1914120" cy="601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900E62-B101-54E2-4D6F-091617DDCD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75646" y="2970416"/>
                  <a:ext cx="193176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911A209-6E5A-21D3-55B1-F26DC7C35C84}"/>
                    </a:ext>
                  </a:extLst>
                </p14:cNvPr>
                <p14:cNvContentPartPr/>
                <p14:nvPr/>
              </p14:nvContentPartPr>
              <p14:xfrm>
                <a:off x="4792446" y="3267056"/>
                <a:ext cx="248400" cy="226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911A209-6E5A-21D3-55B1-F26DC7C35C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83806" y="3258056"/>
                  <a:ext cx="26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54DE386-17D0-5E2B-5FAE-C0E6DDD9ECC2}"/>
                    </a:ext>
                  </a:extLst>
                </p14:cNvPr>
                <p14:cNvContentPartPr/>
                <p14:nvPr/>
              </p14:nvContentPartPr>
              <p14:xfrm>
                <a:off x="5082966" y="3505016"/>
                <a:ext cx="168120" cy="10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54DE386-17D0-5E2B-5FAE-C0E6DDD9EC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73966" y="3496016"/>
                  <a:ext cx="185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C0519C1-0FF9-47B6-7181-A6BBCDAF40A9}"/>
                    </a:ext>
                  </a:extLst>
                </p14:cNvPr>
                <p14:cNvContentPartPr/>
                <p14:nvPr/>
              </p14:nvContentPartPr>
              <p14:xfrm>
                <a:off x="5139126" y="3138536"/>
                <a:ext cx="142920" cy="13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C0519C1-0FF9-47B6-7181-A6BBCDAF40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30126" y="3129536"/>
                  <a:ext cx="160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334266C-621A-572B-5036-1570B7896DA0}"/>
                    </a:ext>
                  </a:extLst>
                </p14:cNvPr>
                <p14:cNvContentPartPr/>
                <p14:nvPr/>
              </p14:nvContentPartPr>
              <p14:xfrm>
                <a:off x="5469606" y="3250136"/>
                <a:ext cx="16920" cy="163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334266C-621A-572B-5036-1570B7896DA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60966" y="3241496"/>
                  <a:ext cx="34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530E871-5F31-88DD-9954-75358A9F1072}"/>
                    </a:ext>
                  </a:extLst>
                </p14:cNvPr>
                <p14:cNvContentPartPr/>
                <p14:nvPr/>
              </p14:nvContentPartPr>
              <p14:xfrm>
                <a:off x="5388606" y="3332936"/>
                <a:ext cx="194040" cy="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530E871-5F31-88DD-9954-75358A9F10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79966" y="3324296"/>
                  <a:ext cx="211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CE3D12-6391-55DA-BB7F-2B680B05387D}"/>
                    </a:ext>
                  </a:extLst>
                </p14:cNvPr>
                <p14:cNvContentPartPr/>
                <p14:nvPr/>
              </p14:nvContentPartPr>
              <p14:xfrm>
                <a:off x="5750046" y="3166256"/>
                <a:ext cx="14760" cy="271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CE3D12-6391-55DA-BB7F-2B680B0538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41046" y="3157256"/>
                  <a:ext cx="32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74BA99-1C52-7BBA-8DA1-92CFCAC4DAE0}"/>
                    </a:ext>
                  </a:extLst>
                </p14:cNvPr>
                <p14:cNvContentPartPr/>
                <p14:nvPr/>
              </p14:nvContentPartPr>
              <p14:xfrm>
                <a:off x="5686686" y="3144296"/>
                <a:ext cx="204120" cy="16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74BA99-1C52-7BBA-8DA1-92CFCAC4DA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78046" y="3135656"/>
                  <a:ext cx="22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680E81-C2C0-A44E-C896-943D771D28C3}"/>
                    </a:ext>
                  </a:extLst>
                </p14:cNvPr>
                <p14:cNvContentPartPr/>
                <p14:nvPr/>
              </p14:nvContentPartPr>
              <p14:xfrm>
                <a:off x="5966406" y="3232136"/>
                <a:ext cx="228600" cy="156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680E81-C2C0-A44E-C896-943D771D28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57406" y="3223136"/>
                  <a:ext cx="246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17B3D2-3BA1-6D36-FA1A-EED51886DCD8}"/>
                    </a:ext>
                  </a:extLst>
                </p14:cNvPr>
                <p14:cNvContentPartPr/>
                <p14:nvPr/>
              </p14:nvContentPartPr>
              <p14:xfrm>
                <a:off x="6169086" y="3407456"/>
                <a:ext cx="103320" cy="24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17B3D2-3BA1-6D36-FA1A-EED51886DC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60446" y="3398816"/>
                  <a:ext cx="120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D9FBDB-A46D-9DE6-E52A-423614DF3A66}"/>
                    </a:ext>
                  </a:extLst>
                </p14:cNvPr>
                <p14:cNvContentPartPr/>
                <p14:nvPr/>
              </p14:nvContentPartPr>
              <p14:xfrm>
                <a:off x="6249726" y="3115856"/>
                <a:ext cx="98280" cy="101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D9FBDB-A46D-9DE6-E52A-423614DF3A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41086" y="3107216"/>
                  <a:ext cx="11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4B0C0A-E3C4-31F7-08C8-A0ADF9738E7B}"/>
                    </a:ext>
                  </a:extLst>
                </p14:cNvPr>
                <p14:cNvContentPartPr/>
                <p14:nvPr/>
              </p14:nvContentPartPr>
              <p14:xfrm>
                <a:off x="6470046" y="2855216"/>
                <a:ext cx="165240" cy="985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4B0C0A-E3C4-31F7-08C8-A0ADF9738E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61406" y="2846576"/>
                  <a:ext cx="182880" cy="10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086595A-2807-E830-1F71-291C01A302EC}"/>
              </a:ext>
            </a:extLst>
          </p:cNvPr>
          <p:cNvGrpSpPr/>
          <p:nvPr/>
        </p:nvGrpSpPr>
        <p:grpSpPr>
          <a:xfrm>
            <a:off x="8622846" y="1838216"/>
            <a:ext cx="842040" cy="198000"/>
            <a:chOff x="8622846" y="1838216"/>
            <a:chExt cx="8420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997748-E666-949B-0465-411CF54B94C7}"/>
                    </a:ext>
                  </a:extLst>
                </p14:cNvPr>
                <p14:cNvContentPartPr/>
                <p14:nvPr/>
              </p14:nvContentPartPr>
              <p14:xfrm>
                <a:off x="8622846" y="1838576"/>
                <a:ext cx="243720" cy="18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997748-E666-949B-0465-411CF54B94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14206" y="1829936"/>
                  <a:ext cx="26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FF8654-6A57-25ED-214D-715ACF472BFB}"/>
                    </a:ext>
                  </a:extLst>
                </p14:cNvPr>
                <p14:cNvContentPartPr/>
                <p14:nvPr/>
              </p14:nvContentPartPr>
              <p14:xfrm>
                <a:off x="9012366" y="1887176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FF8654-6A57-25ED-214D-715ACF472B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03726" y="18781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360437-46A7-67AB-60FB-C59E295DE38E}"/>
                    </a:ext>
                  </a:extLst>
                </p14:cNvPr>
                <p14:cNvContentPartPr/>
                <p14:nvPr/>
              </p14:nvContentPartPr>
              <p14:xfrm>
                <a:off x="9021366" y="1868816"/>
                <a:ext cx="148680" cy="147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360437-46A7-67AB-60FB-C59E295DE3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12366" y="1860176"/>
                  <a:ext cx="166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CACEA91-83B8-B728-1642-D11CE9B3B8B5}"/>
                    </a:ext>
                  </a:extLst>
                </p14:cNvPr>
                <p14:cNvContentPartPr/>
                <p14:nvPr/>
              </p14:nvContentPartPr>
              <p14:xfrm>
                <a:off x="9246006" y="1838216"/>
                <a:ext cx="218880" cy="198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CACEA91-83B8-B728-1642-D11CE9B3B8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37366" y="1829216"/>
                  <a:ext cx="23652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CD0E210-8DF7-7066-C61F-4C06B40FBF8F}"/>
                  </a:ext>
                </a:extLst>
              </p14:cNvPr>
              <p14:cNvContentPartPr/>
              <p14:nvPr/>
            </p14:nvContentPartPr>
            <p14:xfrm>
              <a:off x="9761886" y="1693496"/>
              <a:ext cx="1298520" cy="440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CD0E210-8DF7-7066-C61F-4C06B40FBF8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752886" y="1684496"/>
                <a:ext cx="13161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C924FBB-666E-1BD0-E93C-D4F8B6E25B87}"/>
                  </a:ext>
                </a:extLst>
              </p14:cNvPr>
              <p14:cNvContentPartPr/>
              <p14:nvPr/>
            </p14:nvContentPartPr>
            <p14:xfrm>
              <a:off x="9689886" y="2539496"/>
              <a:ext cx="537120" cy="129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C924FBB-666E-1BD0-E93C-D4F8B6E25B8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681246" y="2530496"/>
                <a:ext cx="554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D049B4D-C09D-FB42-31DF-C79120A8E52E}"/>
                  </a:ext>
                </a:extLst>
              </p14:cNvPr>
              <p14:cNvContentPartPr/>
              <p14:nvPr/>
            </p14:nvContentPartPr>
            <p14:xfrm>
              <a:off x="10469286" y="2338256"/>
              <a:ext cx="605880" cy="279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D049B4D-C09D-FB42-31DF-C79120A8E52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460646" y="2329616"/>
                <a:ext cx="62352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0E646AF-A18C-18B7-646E-6230E4ECDD81}"/>
              </a:ext>
            </a:extLst>
          </p:cNvPr>
          <p:cNvGrpSpPr/>
          <p:nvPr/>
        </p:nvGrpSpPr>
        <p:grpSpPr>
          <a:xfrm>
            <a:off x="8618526" y="2445536"/>
            <a:ext cx="1784160" cy="776520"/>
            <a:chOff x="8618526" y="2445536"/>
            <a:chExt cx="178416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5F5721-A10E-7A0A-1EC5-025A499E7C42}"/>
                    </a:ext>
                  </a:extLst>
                </p14:cNvPr>
                <p14:cNvContentPartPr/>
                <p14:nvPr/>
              </p14:nvContentPartPr>
              <p14:xfrm>
                <a:off x="8635806" y="2453096"/>
                <a:ext cx="479160" cy="23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5F5721-A10E-7A0A-1EC5-025A499E7C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27166" y="2444096"/>
                  <a:ext cx="496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9EA4C7E-4138-4415-2DEA-17DBF42449A5}"/>
                    </a:ext>
                  </a:extLst>
                </p14:cNvPr>
                <p14:cNvContentPartPr/>
                <p14:nvPr/>
              </p14:nvContentPartPr>
              <p14:xfrm>
                <a:off x="8952966" y="2516096"/>
                <a:ext cx="234360" cy="3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9EA4C7E-4138-4415-2DEA-17DBF42449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44326" y="2507096"/>
                  <a:ext cx="252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51AE72-7056-6153-A4FA-791A35147F75}"/>
                    </a:ext>
                  </a:extLst>
                </p14:cNvPr>
                <p14:cNvContentPartPr/>
                <p14:nvPr/>
              </p14:nvContentPartPr>
              <p14:xfrm>
                <a:off x="9339966" y="2445536"/>
                <a:ext cx="178920" cy="22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51AE72-7056-6153-A4FA-791A35147F7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31326" y="2436896"/>
                  <a:ext cx="196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458A7A-2698-5F5C-B4E8-023CA2349AB0}"/>
                    </a:ext>
                  </a:extLst>
                </p14:cNvPr>
                <p14:cNvContentPartPr/>
                <p14:nvPr/>
              </p14:nvContentPartPr>
              <p14:xfrm>
                <a:off x="8618526" y="2806616"/>
                <a:ext cx="806400" cy="315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458A7A-2698-5F5C-B4E8-023CA2349A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09886" y="2797616"/>
                  <a:ext cx="824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DD51CA-3639-4D15-C1C5-76F2F3978E66}"/>
                    </a:ext>
                  </a:extLst>
                </p14:cNvPr>
                <p14:cNvContentPartPr/>
                <p14:nvPr/>
              </p14:nvContentPartPr>
              <p14:xfrm>
                <a:off x="8936406" y="2883296"/>
                <a:ext cx="210600" cy="29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DD51CA-3639-4D15-C1C5-76F2F3978E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27406" y="2874296"/>
                  <a:ext cx="228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CCFC8B-CAE5-679B-1614-A76B060DEF02}"/>
                    </a:ext>
                  </a:extLst>
                </p14:cNvPr>
                <p14:cNvContentPartPr/>
                <p14:nvPr/>
              </p14:nvContentPartPr>
              <p14:xfrm>
                <a:off x="8885646" y="2777096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CCFC8B-CAE5-679B-1614-A76B060DEF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76646" y="27684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551C57-CB21-5E97-6E78-04C61F8BD602}"/>
                    </a:ext>
                  </a:extLst>
                </p14:cNvPr>
                <p14:cNvContentPartPr/>
                <p14:nvPr/>
              </p14:nvContentPartPr>
              <p14:xfrm>
                <a:off x="9578286" y="2945576"/>
                <a:ext cx="824400" cy="276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551C57-CB21-5E97-6E78-04C61F8BD6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69646" y="2936576"/>
                  <a:ext cx="842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ADFAA5-F676-E536-8B74-813EDEB93755}"/>
                    </a:ext>
                  </a:extLst>
                </p14:cNvPr>
                <p14:cNvContentPartPr/>
                <p14:nvPr/>
              </p14:nvContentPartPr>
              <p14:xfrm>
                <a:off x="9878886" y="2817056"/>
                <a:ext cx="46080" cy="19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ADFAA5-F676-E536-8B74-813EDEB937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69886" y="2808416"/>
                  <a:ext cx="637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4828D6E-8012-742B-3A98-371BEACF3097}"/>
                  </a:ext>
                </a:extLst>
              </p14:cNvPr>
              <p14:cNvContentPartPr/>
              <p14:nvPr/>
            </p14:nvContentPartPr>
            <p14:xfrm>
              <a:off x="8690526" y="1858016"/>
              <a:ext cx="41760" cy="12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4828D6E-8012-742B-3A98-371BEACF309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636526" y="1750376"/>
                <a:ext cx="149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EA58144-3DD6-8D6A-83B8-7F99B7AEEEAC}"/>
                  </a:ext>
                </a:extLst>
              </p14:cNvPr>
              <p14:cNvContentPartPr/>
              <p14:nvPr/>
            </p14:nvContentPartPr>
            <p14:xfrm>
              <a:off x="8530686" y="1873856"/>
              <a:ext cx="2391840" cy="174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EA58144-3DD6-8D6A-83B8-7F99B7AEEEA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476686" y="1765856"/>
                <a:ext cx="24994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DCC3235-287A-4398-E84A-389040EA05AF}"/>
                  </a:ext>
                </a:extLst>
              </p14:cNvPr>
              <p14:cNvContentPartPr/>
              <p14:nvPr/>
            </p14:nvContentPartPr>
            <p14:xfrm>
              <a:off x="8567046" y="2499896"/>
              <a:ext cx="2353680" cy="635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DCC3235-287A-4398-E84A-389040EA05A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513406" y="2391896"/>
                <a:ext cx="246132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93641B6-F84C-F194-40EA-B3021EE8FE60}"/>
                  </a:ext>
                </a:extLst>
              </p14:cNvPr>
              <p14:cNvContentPartPr/>
              <p14:nvPr/>
            </p14:nvContentPartPr>
            <p14:xfrm>
              <a:off x="8461926" y="2396936"/>
              <a:ext cx="74880" cy="271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93641B6-F84C-F194-40EA-B3021EE8FE6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453286" y="2388296"/>
                <a:ext cx="925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00FE68C-B0C6-F40B-CF0B-587002FBACFC}"/>
                  </a:ext>
                </a:extLst>
              </p14:cNvPr>
              <p14:cNvContentPartPr/>
              <p14:nvPr/>
            </p14:nvContentPartPr>
            <p14:xfrm>
              <a:off x="10426086" y="2818496"/>
              <a:ext cx="71640" cy="450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00FE68C-B0C6-F40B-CF0B-587002FBACF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417086" y="2809856"/>
                <a:ext cx="892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D4CD57A-8D2C-3BC4-A350-DDA0BC8FEACC}"/>
                  </a:ext>
                </a:extLst>
              </p14:cNvPr>
              <p14:cNvContentPartPr/>
              <p14:nvPr/>
            </p14:nvContentPartPr>
            <p14:xfrm>
              <a:off x="4181526" y="4857176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D4CD57A-8D2C-3BC4-A350-DDA0BC8FEAC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72526" y="48485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2F19AC1-FA25-8DC2-C6D3-4A5386D713C2}"/>
              </a:ext>
            </a:extLst>
          </p:cNvPr>
          <p:cNvGrpSpPr/>
          <p:nvPr/>
        </p:nvGrpSpPr>
        <p:grpSpPr>
          <a:xfrm>
            <a:off x="4035726" y="4665656"/>
            <a:ext cx="1838160" cy="490320"/>
            <a:chOff x="4035726" y="4665656"/>
            <a:chExt cx="183816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1A8F67-CBDB-3F8B-1AB5-E2DCDBD60217}"/>
                    </a:ext>
                  </a:extLst>
                </p14:cNvPr>
                <p14:cNvContentPartPr/>
                <p14:nvPr/>
              </p14:nvContentPartPr>
              <p14:xfrm>
                <a:off x="4035726" y="4665656"/>
                <a:ext cx="823680" cy="49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1A8F67-CBDB-3F8B-1AB5-E2DCDBD602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26726" y="4657016"/>
                  <a:ext cx="8413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F2D61C6-F223-F5F9-D04A-EA30818E1133}"/>
                    </a:ext>
                  </a:extLst>
                </p14:cNvPr>
                <p14:cNvContentPartPr/>
                <p14:nvPr/>
              </p14:nvContentPartPr>
              <p14:xfrm>
                <a:off x="4629006" y="4797056"/>
                <a:ext cx="214560" cy="46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F2D61C6-F223-F5F9-D04A-EA30818E11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20366" y="4788416"/>
                  <a:ext cx="232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F0A16AC-A451-0AFB-5F8B-F509105F3733}"/>
                    </a:ext>
                  </a:extLst>
                </p14:cNvPr>
                <p14:cNvContentPartPr/>
                <p14:nvPr/>
              </p14:nvContentPartPr>
              <p14:xfrm>
                <a:off x="5133366" y="4706336"/>
                <a:ext cx="740520" cy="358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F0A16AC-A451-0AFB-5F8B-F509105F37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4366" y="4697336"/>
                  <a:ext cx="75816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5780525-69C5-B40E-16F8-ADF319CC7122}"/>
              </a:ext>
            </a:extLst>
          </p:cNvPr>
          <p:cNvGrpSpPr/>
          <p:nvPr/>
        </p:nvGrpSpPr>
        <p:grpSpPr>
          <a:xfrm>
            <a:off x="6269526" y="4560176"/>
            <a:ext cx="1350000" cy="602280"/>
            <a:chOff x="6269526" y="4560176"/>
            <a:chExt cx="13500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C97253-7F06-4912-AE46-BAE63D30831C}"/>
                    </a:ext>
                  </a:extLst>
                </p14:cNvPr>
                <p14:cNvContentPartPr/>
                <p14:nvPr/>
              </p14:nvContentPartPr>
              <p14:xfrm>
                <a:off x="6269526" y="4560176"/>
                <a:ext cx="1350000" cy="602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C97253-7F06-4912-AE46-BAE63D3083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60526" y="4551536"/>
                  <a:ext cx="13676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A30B268-1DE7-CB7A-53F4-4D2B84CA8CDD}"/>
                    </a:ext>
                  </a:extLst>
                </p14:cNvPr>
                <p14:cNvContentPartPr/>
                <p14:nvPr/>
              </p14:nvContentPartPr>
              <p14:xfrm>
                <a:off x="6682086" y="4666016"/>
                <a:ext cx="349920" cy="71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A30B268-1DE7-CB7A-53F4-4D2B84CA8C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73446" y="4657016"/>
                  <a:ext cx="36756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FFA68C1-21FA-8DA0-E30F-E3BEAF572DB2}"/>
                  </a:ext>
                </a:extLst>
              </p14:cNvPr>
              <p14:cNvContentPartPr/>
              <p14:nvPr/>
            </p14:nvContentPartPr>
            <p14:xfrm>
              <a:off x="1392966" y="5054456"/>
              <a:ext cx="30240" cy="446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FFA68C1-21FA-8DA0-E30F-E3BEAF572DB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384326" y="5045456"/>
                <a:ext cx="4788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24F8032-F802-BE03-5DB1-E1740FA35093}"/>
              </a:ext>
            </a:extLst>
          </p:cNvPr>
          <p:cNvGrpSpPr/>
          <p:nvPr/>
        </p:nvGrpSpPr>
        <p:grpSpPr>
          <a:xfrm>
            <a:off x="852246" y="4654856"/>
            <a:ext cx="2778480" cy="839880"/>
            <a:chOff x="852246" y="4654856"/>
            <a:chExt cx="277848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D889AD-0D14-9B22-5B78-025DA8616929}"/>
                    </a:ext>
                  </a:extLst>
                </p14:cNvPr>
                <p14:cNvContentPartPr/>
                <p14:nvPr/>
              </p14:nvContentPartPr>
              <p14:xfrm>
                <a:off x="1060326" y="4968056"/>
                <a:ext cx="974520" cy="526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D889AD-0D14-9B22-5B78-025DA86169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326" y="4959416"/>
                  <a:ext cx="9921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6D63C45-B313-C890-0CB4-7AAD90E51B6A}"/>
                    </a:ext>
                  </a:extLst>
                </p14:cNvPr>
                <p14:cNvContentPartPr/>
                <p14:nvPr/>
              </p14:nvContentPartPr>
              <p14:xfrm>
                <a:off x="1893006" y="5138336"/>
                <a:ext cx="147960" cy="47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D63C45-B313-C890-0CB4-7AAD90E51B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84006" y="5129336"/>
                  <a:ext cx="16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050EA5-4588-DDFD-AD07-D6DDEB24E7DC}"/>
                    </a:ext>
                  </a:extLst>
                </p14:cNvPr>
                <p14:cNvContentPartPr/>
                <p14:nvPr/>
              </p14:nvContentPartPr>
              <p14:xfrm>
                <a:off x="2259126" y="4883096"/>
                <a:ext cx="760680" cy="39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050EA5-4588-DDFD-AD07-D6DDEB24E7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50126" y="4874096"/>
                  <a:ext cx="7783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A8C613B-EFDC-B468-00F7-CEF6FD394141}"/>
                    </a:ext>
                  </a:extLst>
                </p14:cNvPr>
                <p14:cNvContentPartPr/>
                <p14:nvPr/>
              </p14:nvContentPartPr>
              <p14:xfrm>
                <a:off x="3284406" y="4837016"/>
                <a:ext cx="346320" cy="431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A8C613B-EFDC-B468-00F7-CEF6FD39414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75406" y="4828016"/>
                  <a:ext cx="363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85A72D-6DF1-E843-3600-F01C45B3F452}"/>
                    </a:ext>
                  </a:extLst>
                </p14:cNvPr>
                <p14:cNvContentPartPr/>
                <p14:nvPr/>
              </p14:nvContentPartPr>
              <p14:xfrm>
                <a:off x="852246" y="4905776"/>
                <a:ext cx="52200" cy="13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85A72D-6DF1-E843-3600-F01C45B3F4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3606" y="4897136"/>
                  <a:ext cx="69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A033F1E-ACDE-019B-EB57-A5208E67C5C9}"/>
                    </a:ext>
                  </a:extLst>
                </p14:cNvPr>
                <p14:cNvContentPartPr/>
                <p14:nvPr/>
              </p14:nvContentPartPr>
              <p14:xfrm>
                <a:off x="964206" y="4894256"/>
                <a:ext cx="19440" cy="146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A033F1E-ACDE-019B-EB57-A5208E67C5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566" y="4885256"/>
                  <a:ext cx="37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1053C3A-ACD3-B7FE-FF39-E08297DDD19A}"/>
                    </a:ext>
                  </a:extLst>
                </p14:cNvPr>
                <p14:cNvContentPartPr/>
                <p14:nvPr/>
              </p14:nvContentPartPr>
              <p14:xfrm>
                <a:off x="2976966" y="4704896"/>
                <a:ext cx="29160" cy="46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1053C3A-ACD3-B7FE-FF39-E08297DDD1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68326" y="4695896"/>
                  <a:ext cx="46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C9C724-A98D-1D7B-97DF-31B8A7E9DB40}"/>
                    </a:ext>
                  </a:extLst>
                </p14:cNvPr>
                <p14:cNvContentPartPr/>
                <p14:nvPr/>
              </p14:nvContentPartPr>
              <p14:xfrm>
                <a:off x="3019086" y="4654856"/>
                <a:ext cx="87840" cy="114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C9C724-A98D-1D7B-97DF-31B8A7E9DB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10446" y="4645856"/>
                  <a:ext cx="1054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6D26928-C2B8-040E-76C9-3BB4DC28FE8B}"/>
              </a:ext>
            </a:extLst>
          </p:cNvPr>
          <p:cNvGrpSpPr/>
          <p:nvPr/>
        </p:nvGrpSpPr>
        <p:grpSpPr>
          <a:xfrm>
            <a:off x="3893526" y="4617056"/>
            <a:ext cx="163440" cy="120960"/>
            <a:chOff x="3893526" y="4617056"/>
            <a:chExt cx="1634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D2C201-D1EA-FCA2-F8C6-061AB4BDA22E}"/>
                    </a:ext>
                  </a:extLst>
                </p14:cNvPr>
                <p14:cNvContentPartPr/>
                <p14:nvPr/>
              </p14:nvContentPartPr>
              <p14:xfrm>
                <a:off x="3893526" y="4622096"/>
                <a:ext cx="96480" cy="95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D2C201-D1EA-FCA2-F8C6-061AB4BDA2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84886" y="4613456"/>
                  <a:ext cx="114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C84C09C-B8B0-2DC6-5F43-402CC94CE266}"/>
                    </a:ext>
                  </a:extLst>
                </p14:cNvPr>
                <p14:cNvContentPartPr/>
                <p14:nvPr/>
              </p14:nvContentPartPr>
              <p14:xfrm>
                <a:off x="4015206" y="4617056"/>
                <a:ext cx="41760" cy="120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C84C09C-B8B0-2DC6-5F43-402CC94CE26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06566" y="4608416"/>
                  <a:ext cx="594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4E05B4D-368A-BB20-B99D-AF0193C59F27}"/>
              </a:ext>
            </a:extLst>
          </p:cNvPr>
          <p:cNvGrpSpPr/>
          <p:nvPr/>
        </p:nvGrpSpPr>
        <p:grpSpPr>
          <a:xfrm>
            <a:off x="5889366" y="4501856"/>
            <a:ext cx="149760" cy="117720"/>
            <a:chOff x="5889366" y="4501856"/>
            <a:chExt cx="1497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DFE51EF-8E07-D9D7-F2E9-954445CCF0EB}"/>
                    </a:ext>
                  </a:extLst>
                </p14:cNvPr>
                <p14:cNvContentPartPr/>
                <p14:nvPr/>
              </p14:nvContentPartPr>
              <p14:xfrm>
                <a:off x="5889366" y="4525616"/>
                <a:ext cx="60840" cy="71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DFE51EF-8E07-D9D7-F2E9-954445CCF0E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80366" y="4516976"/>
                  <a:ext cx="78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3DE59A0-6E92-B2EB-1EFE-2E4396C9EF59}"/>
                    </a:ext>
                  </a:extLst>
                </p14:cNvPr>
                <p14:cNvContentPartPr/>
                <p14:nvPr/>
              </p14:nvContentPartPr>
              <p14:xfrm>
                <a:off x="5938686" y="4501856"/>
                <a:ext cx="100440" cy="117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3DE59A0-6E92-B2EB-1EFE-2E4396C9EF5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29686" y="4492856"/>
                  <a:ext cx="11808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3A36EFF-BC18-4DED-6F52-93F0325D88C1}"/>
              </a:ext>
            </a:extLst>
          </p:cNvPr>
          <p:cNvGrpSpPr/>
          <p:nvPr/>
        </p:nvGrpSpPr>
        <p:grpSpPr>
          <a:xfrm>
            <a:off x="1731366" y="5876696"/>
            <a:ext cx="588600" cy="438840"/>
            <a:chOff x="1731366" y="5876696"/>
            <a:chExt cx="5886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BDB66C8-EEC3-27EE-9F65-96BE0E061DB5}"/>
                    </a:ext>
                  </a:extLst>
                </p14:cNvPr>
                <p14:cNvContentPartPr/>
                <p14:nvPr/>
              </p14:nvContentPartPr>
              <p14:xfrm>
                <a:off x="1731366" y="5876696"/>
                <a:ext cx="327960" cy="25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BDB66C8-EEC3-27EE-9F65-96BE0E061D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22366" y="5867696"/>
                  <a:ext cx="345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2D243F-2D4B-72E4-55A3-5B42F87A246C}"/>
                    </a:ext>
                  </a:extLst>
                </p14:cNvPr>
                <p14:cNvContentPartPr/>
                <p14:nvPr/>
              </p14:nvContentPartPr>
              <p14:xfrm>
                <a:off x="2093526" y="6106736"/>
                <a:ext cx="226440" cy="208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2D243F-2D4B-72E4-55A3-5B42F87A24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84526" y="6097736"/>
                  <a:ext cx="24408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7087AE9-B8CE-7A4D-5437-6E80E00B5ADB}"/>
              </a:ext>
            </a:extLst>
          </p:cNvPr>
          <p:cNvGrpSpPr/>
          <p:nvPr/>
        </p:nvGrpSpPr>
        <p:grpSpPr>
          <a:xfrm>
            <a:off x="4855806" y="5690936"/>
            <a:ext cx="591120" cy="439560"/>
            <a:chOff x="4855806" y="5690936"/>
            <a:chExt cx="5911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C20A44-9733-EB38-46B1-35215AEECDA6}"/>
                    </a:ext>
                  </a:extLst>
                </p14:cNvPr>
                <p14:cNvContentPartPr/>
                <p14:nvPr/>
              </p14:nvContentPartPr>
              <p14:xfrm>
                <a:off x="4855806" y="5690936"/>
                <a:ext cx="283320" cy="236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C20A44-9733-EB38-46B1-35215AEECD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46806" y="5681936"/>
                  <a:ext cx="300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35AA3C5-8C48-6945-71CA-03A5DCB57181}"/>
                    </a:ext>
                  </a:extLst>
                </p14:cNvPr>
                <p14:cNvContentPartPr/>
                <p14:nvPr/>
              </p14:nvContentPartPr>
              <p14:xfrm>
                <a:off x="5216526" y="5954096"/>
                <a:ext cx="230400" cy="176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35AA3C5-8C48-6945-71CA-03A5DCB5718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07886" y="5945456"/>
                  <a:ext cx="24804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64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E6BF9-D3C1-53D5-9ECE-2DC32FDF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70" y="1300293"/>
            <a:ext cx="7312857" cy="4031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49423-F304-3FDE-222B-D32A073FC623}"/>
              </a:ext>
            </a:extLst>
          </p:cNvPr>
          <p:cNvSpPr txBox="1"/>
          <p:nvPr/>
        </p:nvSpPr>
        <p:spPr>
          <a:xfrm>
            <a:off x="924887" y="0"/>
            <a:ext cx="10207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4.36 </a:t>
            </a:r>
            <a:r>
              <a:rPr lang="en-US" sz="1800" b="0" i="0" u="none" strike="noStrike" baseline="0" dirty="0">
                <a:latin typeface="KymlsnVppgvcBcpdgpAdvP6975"/>
              </a:rPr>
              <a:t>The dispersion of the extraordinary wave, as seen from the behavior of the phase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velocity with frequency. The wave does not propagate in the </a:t>
            </a:r>
            <a:r>
              <a:rPr lang="en-US" sz="1800" b="0" i="0" u="none" strike="noStrike" baseline="0" dirty="0">
                <a:latin typeface="RgtltvVwghtkGhhdmxAdvP696A"/>
              </a:rPr>
              <a:t>shaded regions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36B3C2-D284-7F24-4F17-D244BFBE40FF}"/>
              </a:ext>
            </a:extLst>
          </p:cNvPr>
          <p:cNvGrpSpPr/>
          <p:nvPr/>
        </p:nvGrpSpPr>
        <p:grpSpPr>
          <a:xfrm>
            <a:off x="8140446" y="1093376"/>
            <a:ext cx="374040" cy="186480"/>
            <a:chOff x="8140446" y="1093376"/>
            <a:chExt cx="37404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DA5886-CB4B-1E96-556E-CA37C82DAF28}"/>
                    </a:ext>
                  </a:extLst>
                </p14:cNvPr>
                <p14:cNvContentPartPr/>
                <p14:nvPr/>
              </p14:nvContentPartPr>
              <p14:xfrm>
                <a:off x="8140446" y="1093376"/>
                <a:ext cx="151560" cy="16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DA5886-CB4B-1E96-556E-CA37C82DAF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31446" y="1084736"/>
                  <a:ext cx="16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26BC6E-CADF-7A59-AAE0-0BCDA6D13E75}"/>
                    </a:ext>
                  </a:extLst>
                </p14:cNvPr>
                <p14:cNvContentPartPr/>
                <p14:nvPr/>
              </p14:nvContentPartPr>
              <p14:xfrm>
                <a:off x="8366526" y="1094816"/>
                <a:ext cx="147960" cy="18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26BC6E-CADF-7A59-AAE0-0BCDA6D13E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7886" y="1086176"/>
                  <a:ext cx="1656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47945F-B8D7-236C-86AE-2E0DE8D6B43E}"/>
                  </a:ext>
                </a:extLst>
              </p14:cNvPr>
              <p14:cNvContentPartPr/>
              <p14:nvPr/>
            </p14:nvContentPartPr>
            <p14:xfrm>
              <a:off x="1373166" y="1887536"/>
              <a:ext cx="234000" cy="156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47945F-B8D7-236C-86AE-2E0DE8D6B4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4526" y="1878536"/>
                <a:ext cx="2516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AD38690-35EC-0E98-389A-80F827DD7966}"/>
                  </a:ext>
                </a:extLst>
              </p14:cNvPr>
              <p14:cNvContentPartPr/>
              <p14:nvPr/>
            </p14:nvContentPartPr>
            <p14:xfrm>
              <a:off x="1571166" y="1712216"/>
              <a:ext cx="128520" cy="11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AD38690-35EC-0E98-389A-80F827DD79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2166" y="1703216"/>
                <a:ext cx="14616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29EF63F-6479-2DDF-005B-E931C34B5177}"/>
              </a:ext>
            </a:extLst>
          </p:cNvPr>
          <p:cNvGrpSpPr/>
          <p:nvPr/>
        </p:nvGrpSpPr>
        <p:grpSpPr>
          <a:xfrm>
            <a:off x="1299006" y="2176616"/>
            <a:ext cx="785880" cy="329400"/>
            <a:chOff x="1299006" y="2176616"/>
            <a:chExt cx="78588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B7BF29-2ADC-B6C6-24FF-E30ED6A52E2C}"/>
                    </a:ext>
                  </a:extLst>
                </p14:cNvPr>
                <p14:cNvContentPartPr/>
                <p14:nvPr/>
              </p14:nvContentPartPr>
              <p14:xfrm>
                <a:off x="1870686" y="2206496"/>
                <a:ext cx="20088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B7BF29-2ADC-B6C6-24FF-E30ED6A52E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61686" y="2197496"/>
                  <a:ext cx="218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E5AAEC-FE21-FA52-6D40-BCCAA9E34E78}"/>
                    </a:ext>
                  </a:extLst>
                </p14:cNvPr>
                <p14:cNvContentPartPr/>
                <p14:nvPr/>
              </p14:nvContentPartPr>
              <p14:xfrm>
                <a:off x="1910646" y="2309096"/>
                <a:ext cx="174240" cy="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E5AAEC-FE21-FA52-6D40-BCCAA9E34E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01646" y="2300096"/>
                  <a:ext cx="191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7291E5-EAC0-09CE-6881-C32778BF7CEA}"/>
                    </a:ext>
                  </a:extLst>
                </p14:cNvPr>
                <p14:cNvContentPartPr/>
                <p14:nvPr/>
              </p14:nvContentPartPr>
              <p14:xfrm>
                <a:off x="1299006" y="2176616"/>
                <a:ext cx="406800" cy="2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7291E5-EAC0-09CE-6881-C32778BF7C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0006" y="2167976"/>
                  <a:ext cx="424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338E93-EED4-8F39-1DDC-9BAE1AB6D823}"/>
                    </a:ext>
                  </a:extLst>
                </p14:cNvPr>
                <p14:cNvContentPartPr/>
                <p14:nvPr/>
              </p14:nvContentPartPr>
              <p14:xfrm>
                <a:off x="1319526" y="2350496"/>
                <a:ext cx="110160" cy="11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338E93-EED4-8F39-1DDC-9BAE1AB6D8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10886" y="2341856"/>
                  <a:ext cx="127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00EAE0-21DC-F6BF-C43D-55B369BF34A7}"/>
                    </a:ext>
                  </a:extLst>
                </p14:cNvPr>
                <p14:cNvContentPartPr/>
                <p14:nvPr/>
              </p14:nvContentPartPr>
              <p14:xfrm>
                <a:off x="1439766" y="2288216"/>
                <a:ext cx="126000" cy="7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00EAE0-21DC-F6BF-C43D-55B369BF34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30766" y="2279576"/>
                  <a:ext cx="143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83FC29-981C-6037-B56A-8462BD210794}"/>
                    </a:ext>
                  </a:extLst>
                </p14:cNvPr>
                <p14:cNvContentPartPr/>
                <p14:nvPr/>
              </p14:nvContentPartPr>
              <p14:xfrm>
                <a:off x="1611126" y="2298296"/>
                <a:ext cx="113040" cy="20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83FC29-981C-6037-B56A-8462BD2107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02126" y="2289656"/>
                  <a:ext cx="130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5570DF-577E-B8ED-D558-F7A59CC54912}"/>
                    </a:ext>
                  </a:extLst>
                </p14:cNvPr>
                <p14:cNvContentPartPr/>
                <p14:nvPr/>
              </p14:nvContentPartPr>
              <p14:xfrm>
                <a:off x="1690686" y="2259056"/>
                <a:ext cx="78480" cy="5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5570DF-577E-B8ED-D558-F7A59CC549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82046" y="2250056"/>
                  <a:ext cx="961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448014-9FFC-F788-1DAD-B8F90854C931}"/>
              </a:ext>
            </a:extLst>
          </p:cNvPr>
          <p:cNvGrpSpPr/>
          <p:nvPr/>
        </p:nvGrpSpPr>
        <p:grpSpPr>
          <a:xfrm>
            <a:off x="978966" y="2200736"/>
            <a:ext cx="123840" cy="93240"/>
            <a:chOff x="978966" y="2200736"/>
            <a:chExt cx="12384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3C6F48-8641-075F-F462-C11419D41E34}"/>
                    </a:ext>
                  </a:extLst>
                </p14:cNvPr>
                <p14:cNvContentPartPr/>
                <p14:nvPr/>
              </p14:nvContentPartPr>
              <p14:xfrm>
                <a:off x="978966" y="2200736"/>
                <a:ext cx="102960" cy="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3C6F48-8641-075F-F462-C11419D41E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326" y="2191736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BE45CD-23C1-1346-275C-30F98A5424A6}"/>
                    </a:ext>
                  </a:extLst>
                </p14:cNvPr>
                <p14:cNvContentPartPr/>
                <p14:nvPr/>
              </p14:nvContentPartPr>
              <p14:xfrm>
                <a:off x="994806" y="2266616"/>
                <a:ext cx="108000" cy="2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BE45CD-23C1-1346-275C-30F98A5424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6166" y="2257616"/>
                  <a:ext cx="1256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9F79DF-A28A-C82E-FF64-6198506B3A78}"/>
                  </a:ext>
                </a:extLst>
              </p14:cNvPr>
              <p14:cNvContentPartPr/>
              <p14:nvPr/>
            </p14:nvContentPartPr>
            <p14:xfrm>
              <a:off x="495126" y="1870256"/>
              <a:ext cx="8280" cy="18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9F79DF-A28A-C82E-FF64-6198506B3A7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6126" y="1861616"/>
                <a:ext cx="2592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6E1EA46-AC7A-A0A9-0AA3-EA77B479785F}"/>
              </a:ext>
            </a:extLst>
          </p:cNvPr>
          <p:cNvGrpSpPr/>
          <p:nvPr/>
        </p:nvGrpSpPr>
        <p:grpSpPr>
          <a:xfrm>
            <a:off x="343566" y="2158616"/>
            <a:ext cx="393840" cy="330120"/>
            <a:chOff x="343566" y="2158616"/>
            <a:chExt cx="3938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222B27-C729-AFA8-6733-E2103932C481}"/>
                    </a:ext>
                  </a:extLst>
                </p14:cNvPr>
                <p14:cNvContentPartPr/>
                <p14:nvPr/>
              </p14:nvContentPartPr>
              <p14:xfrm>
                <a:off x="343566" y="2158616"/>
                <a:ext cx="321480" cy="3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222B27-C729-AFA8-6733-E2103932C4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4566" y="2149976"/>
                  <a:ext cx="339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A14B26-15CC-469F-90A2-F092F82BAAB0}"/>
                    </a:ext>
                  </a:extLst>
                </p14:cNvPr>
                <p14:cNvContentPartPr/>
                <p14:nvPr/>
              </p14:nvContentPartPr>
              <p14:xfrm>
                <a:off x="395766" y="2360576"/>
                <a:ext cx="162720" cy="12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A14B26-15CC-469F-90A2-F092F82BAA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6766" y="2351576"/>
                  <a:ext cx="180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E83A08-A081-AC0C-F7A3-E6912ADEC10B}"/>
                    </a:ext>
                  </a:extLst>
                </p14:cNvPr>
                <p14:cNvContentPartPr/>
                <p14:nvPr/>
              </p14:nvContentPartPr>
              <p14:xfrm>
                <a:off x="411606" y="2286056"/>
                <a:ext cx="118080" cy="4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E83A08-A081-AC0C-F7A3-E6912ADEC1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2966" y="2277416"/>
                  <a:ext cx="135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A66314-1255-7161-7009-E771439C32EE}"/>
                    </a:ext>
                  </a:extLst>
                </p14:cNvPr>
                <p14:cNvContentPartPr/>
                <p14:nvPr/>
              </p14:nvContentPartPr>
              <p14:xfrm>
                <a:off x="622206" y="2245016"/>
                <a:ext cx="115200" cy="79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A66314-1255-7161-7009-E771439C32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3206" y="2236376"/>
                  <a:ext cx="13284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3589042-6E23-6F0D-7AB7-7210B9237A4D}"/>
                  </a:ext>
                </a:extLst>
              </p14:cNvPr>
              <p14:cNvContentPartPr/>
              <p14:nvPr/>
            </p14:nvContentPartPr>
            <p14:xfrm>
              <a:off x="6097446" y="5427056"/>
              <a:ext cx="144720" cy="322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3589042-6E23-6F0D-7AB7-7210B9237A4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88806" y="5418056"/>
                <a:ext cx="1623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B829DBB-9282-5C5D-2814-ADDF880F99BD}"/>
                  </a:ext>
                </a:extLst>
              </p14:cNvPr>
              <p14:cNvContentPartPr/>
              <p14:nvPr/>
            </p14:nvContentPartPr>
            <p14:xfrm>
              <a:off x="5877486" y="5980376"/>
              <a:ext cx="1254600" cy="130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B829DBB-9282-5C5D-2814-ADDF880F99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68846" y="5971736"/>
                <a:ext cx="127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6DD84E3-E697-DE12-8829-73A2291C3CD5}"/>
                  </a:ext>
                </a:extLst>
              </p14:cNvPr>
              <p14:cNvContentPartPr/>
              <p14:nvPr/>
            </p14:nvContentPartPr>
            <p14:xfrm>
              <a:off x="4094046" y="5423816"/>
              <a:ext cx="127080" cy="264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6DD84E3-E697-DE12-8829-73A2291C3CD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5046" y="5415176"/>
                <a:ext cx="14472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7FEE2CB-58E9-D580-CB2E-DF3F36CEFD6E}"/>
              </a:ext>
            </a:extLst>
          </p:cNvPr>
          <p:cNvGrpSpPr/>
          <p:nvPr/>
        </p:nvGrpSpPr>
        <p:grpSpPr>
          <a:xfrm>
            <a:off x="3665646" y="5837816"/>
            <a:ext cx="437400" cy="309240"/>
            <a:chOff x="3665646" y="5837816"/>
            <a:chExt cx="4374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4B404B-655E-8F17-B6A3-11DBDEB067D8}"/>
                    </a:ext>
                  </a:extLst>
                </p14:cNvPr>
                <p14:cNvContentPartPr/>
                <p14:nvPr/>
              </p14:nvContentPartPr>
              <p14:xfrm>
                <a:off x="3665646" y="5837816"/>
                <a:ext cx="408240" cy="30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4B404B-655E-8F17-B6A3-11DBDEB067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56646" y="5829176"/>
                  <a:ext cx="425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E60B54-AF44-471A-989E-FE15850D8503}"/>
                    </a:ext>
                  </a:extLst>
                </p14:cNvPr>
                <p14:cNvContentPartPr/>
                <p14:nvPr/>
              </p14:nvContentPartPr>
              <p14:xfrm>
                <a:off x="3970926" y="5952656"/>
                <a:ext cx="132120" cy="2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E60B54-AF44-471A-989E-FE15850D85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62286" y="5944016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D6BB55-EE8A-65EF-7AD0-3F35AB81D4F9}"/>
              </a:ext>
            </a:extLst>
          </p:cNvPr>
          <p:cNvGrpSpPr/>
          <p:nvPr/>
        </p:nvGrpSpPr>
        <p:grpSpPr>
          <a:xfrm>
            <a:off x="3615606" y="6190256"/>
            <a:ext cx="715680" cy="315000"/>
            <a:chOff x="3615606" y="6190256"/>
            <a:chExt cx="7156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06A883-74DC-DC2F-CC1B-8BA16740A88B}"/>
                    </a:ext>
                  </a:extLst>
                </p14:cNvPr>
                <p14:cNvContentPartPr/>
                <p14:nvPr/>
              </p14:nvContentPartPr>
              <p14:xfrm>
                <a:off x="3615606" y="6190256"/>
                <a:ext cx="715680" cy="31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06A883-74DC-DC2F-CC1B-8BA16740A8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6966" y="6181256"/>
                  <a:ext cx="733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B23481-138E-7C35-412C-CB87CE106D1B}"/>
                    </a:ext>
                  </a:extLst>
                </p14:cNvPr>
                <p14:cNvContentPartPr/>
                <p14:nvPr/>
              </p14:nvContentPartPr>
              <p14:xfrm>
                <a:off x="3936726" y="6232376"/>
                <a:ext cx="120960" cy="2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B23481-138E-7C35-412C-CB87CE106D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28086" y="6223736"/>
                  <a:ext cx="1386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E07698-3961-2AD2-8EAE-0B13F7B39AD8}"/>
              </a:ext>
            </a:extLst>
          </p:cNvPr>
          <p:cNvGrpSpPr/>
          <p:nvPr/>
        </p:nvGrpSpPr>
        <p:grpSpPr>
          <a:xfrm>
            <a:off x="7074846" y="5429936"/>
            <a:ext cx="611280" cy="246960"/>
            <a:chOff x="7074846" y="5429936"/>
            <a:chExt cx="6112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F4978E-24C5-7B59-6EF1-2B44BA34F40E}"/>
                    </a:ext>
                  </a:extLst>
                </p14:cNvPr>
                <p14:cNvContentPartPr/>
                <p14:nvPr/>
              </p14:nvContentPartPr>
              <p14:xfrm>
                <a:off x="7127046" y="5498696"/>
                <a:ext cx="559080" cy="178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F4978E-24C5-7B59-6EF1-2B44BA34F4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18046" y="5489696"/>
                  <a:ext cx="576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D57616-8E7D-D5AC-4DA6-16E71E358A29}"/>
                    </a:ext>
                  </a:extLst>
                </p14:cNvPr>
                <p14:cNvContentPartPr/>
                <p14:nvPr/>
              </p14:nvContentPartPr>
              <p14:xfrm>
                <a:off x="7074846" y="5429936"/>
                <a:ext cx="115920" cy="13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D57616-8E7D-D5AC-4DA6-16E71E358A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65846" y="5420936"/>
                  <a:ext cx="1335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DB1DAF-BAC0-6E75-1760-F605AC629675}"/>
              </a:ext>
            </a:extLst>
          </p:cNvPr>
          <p:cNvGrpSpPr/>
          <p:nvPr/>
        </p:nvGrpSpPr>
        <p:grpSpPr>
          <a:xfrm>
            <a:off x="7794486" y="5419856"/>
            <a:ext cx="1952640" cy="551160"/>
            <a:chOff x="7794486" y="5419856"/>
            <a:chExt cx="195264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B27C23-1CF0-A8EB-E7E4-1B4D64FDE0C7}"/>
                    </a:ext>
                  </a:extLst>
                </p14:cNvPr>
                <p14:cNvContentPartPr/>
                <p14:nvPr/>
              </p14:nvContentPartPr>
              <p14:xfrm>
                <a:off x="7794486" y="5549096"/>
                <a:ext cx="870480" cy="42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B27C23-1CF0-A8EB-E7E4-1B4D64FDE0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85486" y="5540096"/>
                  <a:ext cx="888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DB6901-3B49-615C-697C-B264C2917452}"/>
                    </a:ext>
                  </a:extLst>
                </p14:cNvPr>
                <p14:cNvContentPartPr/>
                <p14:nvPr/>
              </p14:nvContentPartPr>
              <p14:xfrm>
                <a:off x="8454726" y="5681936"/>
                <a:ext cx="216000" cy="4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DB6901-3B49-615C-697C-B264C29174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45726" y="5672936"/>
                  <a:ext cx="233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7468F9-DEE6-8040-45D4-2213EC27A8F7}"/>
                    </a:ext>
                  </a:extLst>
                </p14:cNvPr>
                <p14:cNvContentPartPr/>
                <p14:nvPr/>
              </p14:nvContentPartPr>
              <p14:xfrm>
                <a:off x="8094726" y="5562416"/>
                <a:ext cx="2520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7468F9-DEE6-8040-45D4-2213EC27A8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86086" y="5553416"/>
                  <a:ext cx="4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46F55D-8E4E-A6A3-C935-CE1C26DCA465}"/>
                    </a:ext>
                  </a:extLst>
                </p14:cNvPr>
                <p14:cNvContentPartPr/>
                <p14:nvPr/>
              </p14:nvContentPartPr>
              <p14:xfrm>
                <a:off x="8876286" y="5419856"/>
                <a:ext cx="870840" cy="45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46F55D-8E4E-A6A3-C935-CE1C26DCA46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67286" y="5410856"/>
                  <a:ext cx="8884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B02582-BFFC-9E16-0743-03D870BE23DB}"/>
                    </a:ext>
                  </a:extLst>
                </p14:cNvPr>
                <p14:cNvContentPartPr/>
                <p14:nvPr/>
              </p14:nvContentPartPr>
              <p14:xfrm>
                <a:off x="9182286" y="5534696"/>
                <a:ext cx="296640" cy="5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B02582-BFFC-9E16-0743-03D870BE23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73646" y="5525696"/>
                  <a:ext cx="3142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D98AF3-D782-B3B4-E546-AAF03D88FDC0}"/>
              </a:ext>
            </a:extLst>
          </p:cNvPr>
          <p:cNvGrpSpPr/>
          <p:nvPr/>
        </p:nvGrpSpPr>
        <p:grpSpPr>
          <a:xfrm>
            <a:off x="4536126" y="4412216"/>
            <a:ext cx="1398240" cy="356760"/>
            <a:chOff x="4536126" y="4412216"/>
            <a:chExt cx="13982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AA969A-F482-A06E-294A-24EB9D1BB969}"/>
                    </a:ext>
                  </a:extLst>
                </p14:cNvPr>
                <p14:cNvContentPartPr/>
                <p14:nvPr/>
              </p14:nvContentPartPr>
              <p14:xfrm>
                <a:off x="4563126" y="4436336"/>
                <a:ext cx="126360" cy="170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AA969A-F482-A06E-294A-24EB9D1BB96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54126" y="4427696"/>
                  <a:ext cx="144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A9C9A5-6CD9-BF0F-1A85-A12377C8F46C}"/>
                    </a:ext>
                  </a:extLst>
                </p14:cNvPr>
                <p14:cNvContentPartPr/>
                <p14:nvPr/>
              </p14:nvContentPartPr>
              <p14:xfrm>
                <a:off x="4536126" y="4487816"/>
                <a:ext cx="158760" cy="1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A9C9A5-6CD9-BF0F-1A85-A12377C8F4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27486" y="4479176"/>
                  <a:ext cx="17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19608D-3057-2F81-8A3E-4996A6380BCE}"/>
                    </a:ext>
                  </a:extLst>
                </p14:cNvPr>
                <p14:cNvContentPartPr/>
                <p14:nvPr/>
              </p14:nvContentPartPr>
              <p14:xfrm>
                <a:off x="4729806" y="4412216"/>
                <a:ext cx="1193760" cy="356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19608D-3057-2F81-8A3E-4996A6380B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21166" y="4403576"/>
                  <a:ext cx="12114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C04047-6430-4B12-C2FB-2FEDD2EBCA06}"/>
                    </a:ext>
                  </a:extLst>
                </p14:cNvPr>
                <p14:cNvContentPartPr/>
                <p14:nvPr/>
              </p14:nvContentPartPr>
              <p14:xfrm>
                <a:off x="5781006" y="4461896"/>
                <a:ext cx="15336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C04047-6430-4B12-C2FB-2FEDD2EBCA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72366" y="4452896"/>
                  <a:ext cx="1710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8D9AEF-F53E-F7E2-F232-111069D43806}"/>
              </a:ext>
            </a:extLst>
          </p:cNvPr>
          <p:cNvGrpSpPr/>
          <p:nvPr/>
        </p:nvGrpSpPr>
        <p:grpSpPr>
          <a:xfrm>
            <a:off x="4611006" y="4775096"/>
            <a:ext cx="826560" cy="275400"/>
            <a:chOff x="4611006" y="4775096"/>
            <a:chExt cx="82656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1DCB18-A026-1294-09BD-221DA9E70789}"/>
                    </a:ext>
                  </a:extLst>
                </p14:cNvPr>
                <p14:cNvContentPartPr/>
                <p14:nvPr/>
              </p14:nvContentPartPr>
              <p14:xfrm>
                <a:off x="4611006" y="4844576"/>
                <a:ext cx="826560" cy="205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1DCB18-A026-1294-09BD-221DA9E707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2006" y="4835576"/>
                  <a:ext cx="844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D4AD48-674F-E60B-21D0-594A1BD96552}"/>
                    </a:ext>
                  </a:extLst>
                </p14:cNvPr>
                <p14:cNvContentPartPr/>
                <p14:nvPr/>
              </p14:nvContentPartPr>
              <p14:xfrm>
                <a:off x="5124366" y="4775096"/>
                <a:ext cx="2340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D4AD48-674F-E60B-21D0-594A1BD9655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15726" y="4766456"/>
                  <a:ext cx="4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EA41FFD-1A83-421F-1894-5255BB0BFD4D}"/>
                    </a:ext>
                  </a:extLst>
                </p14:cNvPr>
                <p14:cNvContentPartPr/>
                <p14:nvPr/>
              </p14:nvContentPartPr>
              <p14:xfrm>
                <a:off x="5007726" y="4841336"/>
                <a:ext cx="35280" cy="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EA41FFD-1A83-421F-1894-5255BB0BFD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98726" y="4832696"/>
                  <a:ext cx="52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545B9C-EBA7-C673-ADAE-446173B1D871}"/>
                    </a:ext>
                  </a:extLst>
                </p14:cNvPr>
                <p14:cNvContentPartPr/>
                <p14:nvPr/>
              </p14:nvContentPartPr>
              <p14:xfrm>
                <a:off x="4962366" y="4842776"/>
                <a:ext cx="66240" cy="1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545B9C-EBA7-C673-ADAE-446173B1D8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53366" y="4833776"/>
                  <a:ext cx="83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A684F16-9BA3-50B7-E4BF-18756E01C173}"/>
                  </a:ext>
                </a:extLst>
              </p14:cNvPr>
              <p14:cNvContentPartPr/>
              <p14:nvPr/>
            </p14:nvContentPartPr>
            <p14:xfrm>
              <a:off x="4306086" y="5232296"/>
              <a:ext cx="1752120" cy="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A684F16-9BA3-50B7-E4BF-18756E01C17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97086" y="5214296"/>
                <a:ext cx="176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2DEAB9F-E6A0-646C-9D5E-775465FEEA6B}"/>
                  </a:ext>
                </a:extLst>
              </p14:cNvPr>
              <p14:cNvContentPartPr/>
              <p14:nvPr/>
            </p14:nvContentPartPr>
            <p14:xfrm>
              <a:off x="5930766" y="5081096"/>
              <a:ext cx="194760" cy="28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2DEAB9F-E6A0-646C-9D5E-775465FEEA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21766" y="5072456"/>
                <a:ext cx="21240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70499969-5CC3-61C3-FE80-CE02601130D0}"/>
              </a:ext>
            </a:extLst>
          </p:cNvPr>
          <p:cNvGrpSpPr/>
          <p:nvPr/>
        </p:nvGrpSpPr>
        <p:grpSpPr>
          <a:xfrm>
            <a:off x="4243086" y="5149496"/>
            <a:ext cx="288000" cy="195120"/>
            <a:chOff x="4243086" y="5149496"/>
            <a:chExt cx="2880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AF212D-A4A2-5CBA-D345-0FB8A7FC7667}"/>
                    </a:ext>
                  </a:extLst>
                </p14:cNvPr>
                <p14:cNvContentPartPr/>
                <p14:nvPr/>
              </p14:nvContentPartPr>
              <p14:xfrm>
                <a:off x="4331646" y="5270096"/>
                <a:ext cx="149040" cy="74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AF212D-A4A2-5CBA-D345-0FB8A7FC76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22646" y="5261096"/>
                  <a:ext cx="166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7D38E9-D471-686F-96D7-9DB40EEFCC0D}"/>
                    </a:ext>
                  </a:extLst>
                </p14:cNvPr>
                <p14:cNvContentPartPr/>
                <p14:nvPr/>
              </p14:nvContentPartPr>
              <p14:xfrm>
                <a:off x="4243086" y="5149496"/>
                <a:ext cx="288000" cy="10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7D38E9-D471-686F-96D7-9DB40EEFCC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34086" y="5140856"/>
                  <a:ext cx="3056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0FD6D6A-F061-1FF0-197A-E9A012623695}"/>
              </a:ext>
            </a:extLst>
          </p:cNvPr>
          <p:cNvGrpSpPr/>
          <p:nvPr/>
        </p:nvGrpSpPr>
        <p:grpSpPr>
          <a:xfrm>
            <a:off x="7518726" y="4385576"/>
            <a:ext cx="1788840" cy="408960"/>
            <a:chOff x="7518726" y="4385576"/>
            <a:chExt cx="17888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0FC264-9D0F-F1B2-56F7-919486B51657}"/>
                    </a:ext>
                  </a:extLst>
                </p14:cNvPr>
                <p14:cNvContentPartPr/>
                <p14:nvPr/>
              </p14:nvContentPartPr>
              <p14:xfrm>
                <a:off x="7547526" y="4424816"/>
                <a:ext cx="133920" cy="176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0FC264-9D0F-F1B2-56F7-919486B516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38886" y="4416176"/>
                  <a:ext cx="151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06311B-D843-9145-571F-8DEAEE6ECD1D}"/>
                    </a:ext>
                  </a:extLst>
                </p14:cNvPr>
                <p14:cNvContentPartPr/>
                <p14:nvPr/>
              </p14:nvContentPartPr>
              <p14:xfrm>
                <a:off x="7518726" y="4464416"/>
                <a:ext cx="200160" cy="39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06311B-D843-9145-571F-8DEAEE6ECD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09726" y="4455416"/>
                  <a:ext cx="217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A17D7C-E04D-EBEC-957E-9B491A157514}"/>
                    </a:ext>
                  </a:extLst>
                </p14:cNvPr>
                <p14:cNvContentPartPr/>
                <p14:nvPr/>
              </p14:nvContentPartPr>
              <p14:xfrm>
                <a:off x="7731126" y="4385576"/>
                <a:ext cx="1576440" cy="408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A17D7C-E04D-EBEC-957E-9B491A1575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2486" y="4376936"/>
                  <a:ext cx="15940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03141A-F635-6FEA-9167-3D4392B43F46}"/>
                    </a:ext>
                  </a:extLst>
                </p14:cNvPr>
                <p14:cNvContentPartPr/>
                <p14:nvPr/>
              </p14:nvContentPartPr>
              <p14:xfrm>
                <a:off x="9109566" y="4387736"/>
                <a:ext cx="177480" cy="78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03141A-F635-6FEA-9167-3D4392B43F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00926" y="4379096"/>
                  <a:ext cx="19512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DFB8FF4-F633-E287-D90E-2D6F0A99F513}"/>
                  </a:ext>
                </a:extLst>
              </p14:cNvPr>
              <p14:cNvContentPartPr/>
              <p14:nvPr/>
            </p14:nvContentPartPr>
            <p14:xfrm>
              <a:off x="7191486" y="5042216"/>
              <a:ext cx="2304000" cy="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DFB8FF4-F633-E287-D90E-2D6F0A99F51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82486" y="5024216"/>
                <a:ext cx="2321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7E9BD79-53AF-1689-8A1C-E62C0661EC83}"/>
                  </a:ext>
                </a:extLst>
              </p14:cNvPr>
              <p14:cNvContentPartPr/>
              <p14:nvPr/>
            </p14:nvContentPartPr>
            <p14:xfrm>
              <a:off x="9345366" y="4903616"/>
              <a:ext cx="259560" cy="239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7E9BD79-53AF-1689-8A1C-E62C0661EC8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36726" y="4894976"/>
                <a:ext cx="277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CB11C28-4DE6-94CD-F521-02B34A8D19B1}"/>
                  </a:ext>
                </a:extLst>
              </p14:cNvPr>
              <p14:cNvContentPartPr/>
              <p14:nvPr/>
            </p14:nvContentPartPr>
            <p14:xfrm>
              <a:off x="7211646" y="4967696"/>
              <a:ext cx="155880" cy="181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CB11C28-4DE6-94CD-F521-02B34A8D19B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203006" y="4958696"/>
                <a:ext cx="173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AFFD951-6A91-B042-B753-6546E2874664}"/>
                  </a:ext>
                </a:extLst>
              </p14:cNvPr>
              <p14:cNvContentPartPr/>
              <p14:nvPr/>
            </p14:nvContentPartPr>
            <p14:xfrm>
              <a:off x="1382526" y="3682856"/>
              <a:ext cx="654840" cy="64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AFFD951-6A91-B042-B753-6546E28746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328526" y="3575216"/>
                <a:ext cx="762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7E49DDC-F38D-430E-63A9-2CF53B7F46A8}"/>
                  </a:ext>
                </a:extLst>
              </p14:cNvPr>
              <p14:cNvContentPartPr/>
              <p14:nvPr/>
            </p14:nvContentPartPr>
            <p14:xfrm>
              <a:off x="401886" y="4377656"/>
              <a:ext cx="124200" cy="190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7E49DDC-F38D-430E-63A9-2CF53B7F46A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2886" y="4369016"/>
                <a:ext cx="141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BACC07-7BFE-3CFE-9113-2E4BA6A514A7}"/>
                  </a:ext>
                </a:extLst>
              </p14:cNvPr>
              <p14:cNvContentPartPr/>
              <p14:nvPr/>
            </p14:nvContentPartPr>
            <p14:xfrm>
              <a:off x="393606" y="4247336"/>
              <a:ext cx="165240" cy="5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BACC07-7BFE-3CFE-9113-2E4BA6A514A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84606" y="4238336"/>
                <a:ext cx="1828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0F11959-4743-97FF-5EBD-1D0432DAA6F2}"/>
                  </a:ext>
                </a:extLst>
              </p14:cNvPr>
              <p14:cNvContentPartPr/>
              <p14:nvPr/>
            </p14:nvContentPartPr>
            <p14:xfrm>
              <a:off x="771606" y="4392056"/>
              <a:ext cx="1283040" cy="338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0F11959-4743-97FF-5EBD-1D0432DAA6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2606" y="4383416"/>
                <a:ext cx="13006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148B205-B4D5-E653-C9A4-73783C58E3E9}"/>
                  </a:ext>
                </a:extLst>
              </p14:cNvPr>
              <p14:cNvContentPartPr/>
              <p14:nvPr/>
            </p14:nvContentPartPr>
            <p14:xfrm>
              <a:off x="872766" y="4196576"/>
              <a:ext cx="25200" cy="73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148B205-B4D5-E653-C9A4-73783C58E3E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64126" y="4187936"/>
                <a:ext cx="428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9997838-2338-B2FC-5440-F8E13B919A6C}"/>
                  </a:ext>
                </a:extLst>
              </p14:cNvPr>
              <p14:cNvContentPartPr/>
              <p14:nvPr/>
            </p14:nvContentPartPr>
            <p14:xfrm>
              <a:off x="2115846" y="3617336"/>
              <a:ext cx="215280" cy="1640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9997838-2338-B2FC-5440-F8E13B919A6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062206" y="3509696"/>
                <a:ext cx="322920" cy="18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30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2C639-18C2-9D02-4C48-5B2D40B7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23" y="2692865"/>
            <a:ext cx="7312857" cy="40317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1B01A2-2993-DB7D-C8A8-A2EECCF96705}"/>
                  </a:ext>
                </a:extLst>
              </p14:cNvPr>
              <p14:cNvContentPartPr/>
              <p14:nvPr/>
            </p14:nvContentPartPr>
            <p14:xfrm>
              <a:off x="2321406" y="329096"/>
              <a:ext cx="2967480" cy="46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1B01A2-2993-DB7D-C8A8-A2EECCF96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2406" y="320096"/>
                <a:ext cx="298512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44EA6E-B080-46F3-5BF6-014F2AE669E7}"/>
                  </a:ext>
                </a:extLst>
              </p14:cNvPr>
              <p14:cNvContentPartPr/>
              <p14:nvPr/>
            </p14:nvContentPartPr>
            <p14:xfrm>
              <a:off x="5232366" y="2052416"/>
              <a:ext cx="237240" cy="70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44EA6E-B080-46F3-5BF6-014F2AE669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3366" y="2043776"/>
                <a:ext cx="2548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5C6214-19B7-F0EA-B313-0D6608E40290}"/>
                  </a:ext>
                </a:extLst>
              </p14:cNvPr>
              <p14:cNvContentPartPr/>
              <p14:nvPr/>
            </p14:nvContentPartPr>
            <p14:xfrm>
              <a:off x="2303766" y="725456"/>
              <a:ext cx="25920" cy="419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5C6214-19B7-F0EA-B313-0D6608E40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0126" y="617816"/>
                <a:ext cx="1335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955B2-7851-DD73-32BA-55564C25DBE1}"/>
                  </a:ext>
                </a:extLst>
              </p14:cNvPr>
              <p14:cNvContentPartPr/>
              <p14:nvPr/>
            </p14:nvContentPartPr>
            <p14:xfrm>
              <a:off x="5368446" y="703856"/>
              <a:ext cx="42840" cy="41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955B2-7851-DD73-32BA-55564C25DB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14806" y="595856"/>
                <a:ext cx="150480" cy="63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1590E64-9DE2-3DE8-3AB0-B3104F0DBCF7}"/>
              </a:ext>
            </a:extLst>
          </p:cNvPr>
          <p:cNvGrpSpPr/>
          <p:nvPr/>
        </p:nvGrpSpPr>
        <p:grpSpPr>
          <a:xfrm>
            <a:off x="6720606" y="202736"/>
            <a:ext cx="1173240" cy="325800"/>
            <a:chOff x="6720606" y="202736"/>
            <a:chExt cx="11732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D7F4EB-89CC-DA2A-FAC6-EF45ECEAD100}"/>
                    </a:ext>
                  </a:extLst>
                </p14:cNvPr>
                <p14:cNvContentPartPr/>
                <p14:nvPr/>
              </p14:nvContentPartPr>
              <p14:xfrm>
                <a:off x="6720606" y="325136"/>
                <a:ext cx="49968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D7F4EB-89CC-DA2A-FAC6-EF45ECEAD1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1966" y="316136"/>
                  <a:ext cx="517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4AA981-FE4D-AFE1-6DBD-37072D455FBE}"/>
                    </a:ext>
                  </a:extLst>
                </p14:cNvPr>
                <p14:cNvContentPartPr/>
                <p14:nvPr/>
              </p14:nvContentPartPr>
              <p14:xfrm>
                <a:off x="7193646" y="217856"/>
                <a:ext cx="31680" cy="1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4AA981-FE4D-AFE1-6DBD-37072D455F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85006" y="208856"/>
                  <a:ext cx="49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F2D2BC-EA91-ABB3-6CA9-6033FEEDE774}"/>
                    </a:ext>
                  </a:extLst>
                </p14:cNvPr>
                <p14:cNvContentPartPr/>
                <p14:nvPr/>
              </p14:nvContentPartPr>
              <p14:xfrm>
                <a:off x="7270686" y="202736"/>
                <a:ext cx="623160" cy="30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F2D2BC-EA91-ABB3-6CA9-6033FEEDE7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61686" y="194096"/>
                  <a:ext cx="6408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0553C2-28A2-C0C3-36BF-16DEFDED7255}"/>
              </a:ext>
            </a:extLst>
          </p:cNvPr>
          <p:cNvGrpSpPr/>
          <p:nvPr/>
        </p:nvGrpSpPr>
        <p:grpSpPr>
          <a:xfrm>
            <a:off x="8192646" y="109856"/>
            <a:ext cx="329760" cy="457920"/>
            <a:chOff x="8192646" y="109856"/>
            <a:chExt cx="32976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B463EF-9D00-A5A4-8B78-F9D6C5CDBCAB}"/>
                    </a:ext>
                  </a:extLst>
                </p14:cNvPr>
                <p14:cNvContentPartPr/>
                <p14:nvPr/>
              </p14:nvContentPartPr>
              <p14:xfrm>
                <a:off x="8206326" y="250616"/>
                <a:ext cx="172800" cy="28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B463EF-9D00-A5A4-8B78-F9D6C5CDBC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7686" y="241616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0CBAEB-B5DC-068A-8AE3-EF8F3A403AE7}"/>
                    </a:ext>
                  </a:extLst>
                </p14:cNvPr>
                <p14:cNvContentPartPr/>
                <p14:nvPr/>
              </p14:nvContentPartPr>
              <p14:xfrm>
                <a:off x="8456526" y="481736"/>
                <a:ext cx="65880" cy="86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0CBAEB-B5DC-068A-8AE3-EF8F3A403A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47526" y="472736"/>
                  <a:ext cx="83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560EBE-364A-107E-9B7D-F41B31E581C2}"/>
                    </a:ext>
                  </a:extLst>
                </p14:cNvPr>
                <p14:cNvContentPartPr/>
                <p14:nvPr/>
              </p14:nvContentPartPr>
              <p14:xfrm>
                <a:off x="8192646" y="109856"/>
                <a:ext cx="22356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560EBE-364A-107E-9B7D-F41B31E581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84006" y="101216"/>
                  <a:ext cx="2412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C3306A-EDB6-DFED-31F6-58D1165967A4}"/>
              </a:ext>
            </a:extLst>
          </p:cNvPr>
          <p:cNvGrpSpPr/>
          <p:nvPr/>
        </p:nvGrpSpPr>
        <p:grpSpPr>
          <a:xfrm>
            <a:off x="9496926" y="129656"/>
            <a:ext cx="2657520" cy="448200"/>
            <a:chOff x="9496926" y="129656"/>
            <a:chExt cx="26575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961A5DC-6170-E16A-3E7C-2685FA544AAB}"/>
                    </a:ext>
                  </a:extLst>
                </p14:cNvPr>
                <p14:cNvContentPartPr/>
                <p14:nvPr/>
              </p14:nvContentPartPr>
              <p14:xfrm>
                <a:off x="9496926" y="290576"/>
                <a:ext cx="288360" cy="193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961A5DC-6170-E16A-3E7C-2685FA544A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87926" y="281936"/>
                  <a:ext cx="306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A16D3E-79E7-D72A-146D-20EF1D3B5B33}"/>
                    </a:ext>
                  </a:extLst>
                </p14:cNvPr>
                <p14:cNvContentPartPr/>
                <p14:nvPr/>
              </p14:nvContentPartPr>
              <p14:xfrm>
                <a:off x="9797526" y="489296"/>
                <a:ext cx="118440" cy="88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A16D3E-79E7-D72A-146D-20EF1D3B5B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88886" y="480296"/>
                  <a:ext cx="136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3C803F-EF70-E8EF-B05D-4549BFF5FA8F}"/>
                    </a:ext>
                  </a:extLst>
                </p14:cNvPr>
                <p14:cNvContentPartPr/>
                <p14:nvPr/>
              </p14:nvContentPartPr>
              <p14:xfrm>
                <a:off x="10083366" y="360776"/>
                <a:ext cx="15840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3C803F-EF70-E8EF-B05D-4549BFF5FA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74366" y="351776"/>
                  <a:ext cx="17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40227A-6090-EE6B-7517-6CF774C032F5}"/>
                    </a:ext>
                  </a:extLst>
                </p14:cNvPr>
                <p14:cNvContentPartPr/>
                <p14:nvPr/>
              </p14:nvContentPartPr>
              <p14:xfrm>
                <a:off x="10085526" y="425936"/>
                <a:ext cx="167040" cy="1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40227A-6090-EE6B-7517-6CF774C032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76526" y="416936"/>
                  <a:ext cx="184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F1D212-BDC6-A556-0173-5703D5B1E81C}"/>
                    </a:ext>
                  </a:extLst>
                </p14:cNvPr>
                <p14:cNvContentPartPr/>
                <p14:nvPr/>
              </p14:nvContentPartPr>
              <p14:xfrm>
                <a:off x="10528686" y="222896"/>
                <a:ext cx="120600" cy="18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F1D212-BDC6-A556-0173-5703D5B1E8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20046" y="213896"/>
                  <a:ext cx="138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E4A597-0782-8226-F971-D9D406EB2666}"/>
                    </a:ext>
                  </a:extLst>
                </p14:cNvPr>
                <p14:cNvContentPartPr/>
                <p14:nvPr/>
              </p14:nvContentPartPr>
              <p14:xfrm>
                <a:off x="10457046" y="170336"/>
                <a:ext cx="47520" cy="29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E4A597-0782-8226-F971-D9D406EB26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48046" y="161696"/>
                  <a:ext cx="65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36C1F2-B0EA-4AB3-365F-DB8379086EB3}"/>
                    </a:ext>
                  </a:extLst>
                </p14:cNvPr>
                <p14:cNvContentPartPr/>
                <p14:nvPr/>
              </p14:nvContentPartPr>
              <p14:xfrm>
                <a:off x="10891926" y="139736"/>
                <a:ext cx="165240" cy="27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36C1F2-B0EA-4AB3-365F-DB8379086E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82926" y="130736"/>
                  <a:ext cx="182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7DD503E-8847-48B6-8A49-09609FC3E91C}"/>
                    </a:ext>
                  </a:extLst>
                </p14:cNvPr>
                <p14:cNvContentPartPr/>
                <p14:nvPr/>
              </p14:nvContentPartPr>
              <p14:xfrm>
                <a:off x="10387926" y="493616"/>
                <a:ext cx="703440" cy="83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7DD503E-8847-48B6-8A49-09609FC3E9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79286" y="484616"/>
                  <a:ext cx="72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B53A2B-0782-8C84-688D-8679C5B10808}"/>
                    </a:ext>
                  </a:extLst>
                </p14:cNvPr>
                <p14:cNvContentPartPr/>
                <p14:nvPr/>
              </p14:nvContentPartPr>
              <p14:xfrm>
                <a:off x="11296926" y="418016"/>
                <a:ext cx="15804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B53A2B-0782-8C84-688D-8679C5B108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88286" y="409016"/>
                  <a:ext cx="175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4E67C2-AE25-93ED-8946-5EC14C72A39A}"/>
                    </a:ext>
                  </a:extLst>
                </p14:cNvPr>
                <p14:cNvContentPartPr/>
                <p14:nvPr/>
              </p14:nvContentPartPr>
              <p14:xfrm>
                <a:off x="11256606" y="511256"/>
                <a:ext cx="151920" cy="1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4E67C2-AE25-93ED-8946-5EC14C72A3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47606" y="502256"/>
                  <a:ext cx="16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446C1B-3A97-20D6-F483-8FE51A8E6BE8}"/>
                    </a:ext>
                  </a:extLst>
                </p14:cNvPr>
                <p14:cNvContentPartPr/>
                <p14:nvPr/>
              </p14:nvContentPartPr>
              <p14:xfrm>
                <a:off x="11536686" y="271496"/>
                <a:ext cx="587160" cy="282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446C1B-3A97-20D6-F483-8FE51A8E6B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28046" y="262856"/>
                  <a:ext cx="604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92710D-AE05-E8B7-9A49-CD88CF4D6AC5}"/>
                    </a:ext>
                  </a:extLst>
                </p14:cNvPr>
                <p14:cNvContentPartPr/>
                <p14:nvPr/>
              </p14:nvContentPartPr>
              <p14:xfrm>
                <a:off x="11998566" y="357176"/>
                <a:ext cx="116280" cy="2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92710D-AE05-E8B7-9A49-CD88CF4D6A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989926" y="348176"/>
                  <a:ext cx="13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2848D6-C6D3-87CB-3D76-D56F388A07D1}"/>
                    </a:ext>
                  </a:extLst>
                </p14:cNvPr>
                <p14:cNvContentPartPr/>
                <p14:nvPr/>
              </p14:nvContentPartPr>
              <p14:xfrm>
                <a:off x="12047166" y="355376"/>
                <a:ext cx="107280" cy="24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2848D6-C6D3-87CB-3D76-D56F388A07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38526" y="346736"/>
                  <a:ext cx="124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3094E4-8B0F-169E-1B10-2023178552F2}"/>
                    </a:ext>
                  </a:extLst>
                </p14:cNvPr>
                <p14:cNvContentPartPr/>
                <p14:nvPr/>
              </p14:nvContentPartPr>
              <p14:xfrm>
                <a:off x="10737846" y="129656"/>
                <a:ext cx="56160" cy="307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3094E4-8B0F-169E-1B10-2023178552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28846" y="120656"/>
                  <a:ext cx="7380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43A4A71-C627-6A13-D4D8-39538FC2CE47}"/>
                  </a:ext>
                </a:extLst>
              </p14:cNvPr>
              <p14:cNvContentPartPr/>
              <p14:nvPr/>
            </p14:nvContentPartPr>
            <p14:xfrm>
              <a:off x="10620486" y="644816"/>
              <a:ext cx="277920" cy="180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43A4A71-C627-6A13-D4D8-39538FC2CE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611486" y="636176"/>
                <a:ext cx="295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2CA4092-2E90-1A98-C438-924E15820004}"/>
                  </a:ext>
                </a:extLst>
              </p14:cNvPr>
              <p14:cNvContentPartPr/>
              <p14:nvPr/>
            </p14:nvContentPartPr>
            <p14:xfrm>
              <a:off x="8799246" y="342056"/>
              <a:ext cx="661320" cy="145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2CA4092-2E90-1A98-C438-924E1582000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90246" y="333056"/>
                <a:ext cx="67896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CF66A2A-0941-1C0D-7903-F449EA94B9B8}"/>
              </a:ext>
            </a:extLst>
          </p:cNvPr>
          <p:cNvGrpSpPr/>
          <p:nvPr/>
        </p:nvGrpSpPr>
        <p:grpSpPr>
          <a:xfrm>
            <a:off x="529326" y="576776"/>
            <a:ext cx="4475520" cy="809640"/>
            <a:chOff x="529326" y="576776"/>
            <a:chExt cx="4475520" cy="80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38A9B8-2C07-9370-8863-F5F8222A2819}"/>
                    </a:ext>
                  </a:extLst>
                </p14:cNvPr>
                <p14:cNvContentPartPr/>
                <p14:nvPr/>
              </p14:nvContentPartPr>
              <p14:xfrm>
                <a:off x="2669166" y="576776"/>
                <a:ext cx="13320" cy="77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38A9B8-2C07-9370-8863-F5F8222A28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60166" y="568136"/>
                  <a:ext cx="3096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85304D-E488-1901-B5A6-BD1A0BD9E5DE}"/>
                    </a:ext>
                  </a:extLst>
                </p14:cNvPr>
                <p14:cNvContentPartPr/>
                <p14:nvPr/>
              </p14:nvContentPartPr>
              <p14:xfrm>
                <a:off x="2634606" y="592256"/>
                <a:ext cx="106920" cy="14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85304D-E488-1901-B5A6-BD1A0BD9E5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5606" y="583256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7DC784-9F12-8DFD-9EB5-AF87B5606B25}"/>
                    </a:ext>
                  </a:extLst>
                </p14:cNvPr>
                <p14:cNvContentPartPr/>
                <p14:nvPr/>
              </p14:nvContentPartPr>
              <p14:xfrm>
                <a:off x="3048606" y="602336"/>
                <a:ext cx="15480" cy="78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7DC784-9F12-8DFD-9EB5-AF87B5606B2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39966" y="593336"/>
                  <a:ext cx="3312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2AD099-6E58-02EE-5023-D515B0B3A6A4}"/>
                    </a:ext>
                  </a:extLst>
                </p14:cNvPr>
                <p14:cNvContentPartPr/>
                <p14:nvPr/>
              </p14:nvContentPartPr>
              <p14:xfrm>
                <a:off x="3009366" y="604496"/>
                <a:ext cx="142200" cy="15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2AD099-6E58-02EE-5023-D515B0B3A6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00366" y="595496"/>
                  <a:ext cx="159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E60EC8-61D7-1F1D-6DFB-88FA6C90FE13}"/>
                    </a:ext>
                  </a:extLst>
                </p14:cNvPr>
                <p14:cNvContentPartPr/>
                <p14:nvPr/>
              </p14:nvContentPartPr>
              <p14:xfrm>
                <a:off x="3461526" y="638696"/>
                <a:ext cx="15480" cy="73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E60EC8-61D7-1F1D-6DFB-88FA6C90FE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52886" y="629696"/>
                  <a:ext cx="33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8D4253-22C3-4FB5-CC05-78EF2D646ACC}"/>
                    </a:ext>
                  </a:extLst>
                </p14:cNvPr>
                <p14:cNvContentPartPr/>
                <p14:nvPr/>
              </p14:nvContentPartPr>
              <p14:xfrm>
                <a:off x="3448926" y="600176"/>
                <a:ext cx="129600" cy="12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8D4253-22C3-4FB5-CC05-78EF2D646A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39926" y="591176"/>
                  <a:ext cx="147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DB3C6F-0CD7-C0FB-EC04-46E65639B3AD}"/>
                    </a:ext>
                  </a:extLst>
                </p14:cNvPr>
                <p14:cNvContentPartPr/>
                <p14:nvPr/>
              </p14:nvContentPartPr>
              <p14:xfrm>
                <a:off x="3804966" y="651656"/>
                <a:ext cx="26280" cy="696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DB3C6F-0CD7-C0FB-EC04-46E65639B3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95966" y="642656"/>
                  <a:ext cx="439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699108-71B6-0CE9-ED94-D017D5AA91F5}"/>
                    </a:ext>
                  </a:extLst>
                </p14:cNvPr>
                <p14:cNvContentPartPr/>
                <p14:nvPr/>
              </p14:nvContentPartPr>
              <p14:xfrm>
                <a:off x="3780486" y="623936"/>
                <a:ext cx="162360" cy="16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699108-71B6-0CE9-ED94-D017D5AA91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71846" y="615296"/>
                  <a:ext cx="180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607EA9-9B8F-154F-5F15-B3FD1EEA2C2F}"/>
                    </a:ext>
                  </a:extLst>
                </p14:cNvPr>
                <p14:cNvContentPartPr/>
                <p14:nvPr/>
              </p14:nvContentPartPr>
              <p14:xfrm>
                <a:off x="4130766" y="658136"/>
                <a:ext cx="29160" cy="68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607EA9-9B8F-154F-5F15-B3FD1EEA2C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22126" y="649136"/>
                  <a:ext cx="4680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D8A070-E131-B905-4D89-EDD518973CC3}"/>
                    </a:ext>
                  </a:extLst>
                </p14:cNvPr>
                <p14:cNvContentPartPr/>
                <p14:nvPr/>
              </p14:nvContentPartPr>
              <p14:xfrm>
                <a:off x="4119246" y="586856"/>
                <a:ext cx="178200" cy="11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D8A070-E131-B905-4D89-EDD518973C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10246" y="577856"/>
                  <a:ext cx="195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71541B-8368-C782-5520-C91467D3A7F3}"/>
                    </a:ext>
                  </a:extLst>
                </p14:cNvPr>
                <p14:cNvContentPartPr/>
                <p14:nvPr/>
              </p14:nvContentPartPr>
              <p14:xfrm>
                <a:off x="4498326" y="617456"/>
                <a:ext cx="68040" cy="70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71541B-8368-C782-5520-C91467D3A7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89326" y="608816"/>
                  <a:ext cx="8568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2CBA3C-B992-20B1-D22D-D1B4C18DE340}"/>
                    </a:ext>
                  </a:extLst>
                </p14:cNvPr>
                <p14:cNvContentPartPr/>
                <p14:nvPr/>
              </p14:nvContentPartPr>
              <p14:xfrm>
                <a:off x="4504806" y="592256"/>
                <a:ext cx="16884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2CBA3C-B992-20B1-D22D-D1B4C18DE3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95806" y="583256"/>
                  <a:ext cx="186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B6280F-B483-3452-5EEB-87458946B2F9}"/>
                    </a:ext>
                  </a:extLst>
                </p14:cNvPr>
                <p14:cNvContentPartPr/>
                <p14:nvPr/>
              </p14:nvContentPartPr>
              <p14:xfrm>
                <a:off x="4864806" y="697376"/>
                <a:ext cx="38160" cy="66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B6280F-B483-3452-5EEB-87458946B2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55806" y="688376"/>
                  <a:ext cx="558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B8F30C-F7AE-E41C-B155-8B647EA0EB87}"/>
                    </a:ext>
                  </a:extLst>
                </p14:cNvPr>
                <p14:cNvContentPartPr/>
                <p14:nvPr/>
              </p14:nvContentPartPr>
              <p14:xfrm>
                <a:off x="4868046" y="643016"/>
                <a:ext cx="136800" cy="14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B8F30C-F7AE-E41C-B155-8B647EA0EB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9046" y="634016"/>
                  <a:ext cx="154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1F95B9-9C2C-FAAC-9224-CC38CEDF344E}"/>
                    </a:ext>
                  </a:extLst>
                </p14:cNvPr>
                <p14:cNvContentPartPr/>
                <p14:nvPr/>
              </p14:nvContentPartPr>
              <p14:xfrm>
                <a:off x="529326" y="907616"/>
                <a:ext cx="1715760" cy="27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1F95B9-9C2C-FAAC-9224-CC38CEDF34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0326" y="898616"/>
                  <a:ext cx="173340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E32F7A0-922A-582E-6D34-007C3E67B619}"/>
                  </a:ext>
                </a:extLst>
              </p14:cNvPr>
              <p14:cNvContentPartPr/>
              <p14:nvPr/>
            </p14:nvContentPartPr>
            <p14:xfrm>
              <a:off x="354726" y="1467416"/>
              <a:ext cx="247320" cy="180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E32F7A0-922A-582E-6D34-007C3E67B61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5726" y="1458776"/>
                <a:ext cx="26496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B48CCA1-AE86-38EB-7DD7-72BF483C8B4E}"/>
              </a:ext>
            </a:extLst>
          </p:cNvPr>
          <p:cNvGrpSpPr/>
          <p:nvPr/>
        </p:nvGrpSpPr>
        <p:grpSpPr>
          <a:xfrm>
            <a:off x="869526" y="1413056"/>
            <a:ext cx="759240" cy="287280"/>
            <a:chOff x="869526" y="1413056"/>
            <a:chExt cx="7592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FB0909-4C81-ED9A-D73E-F53433C3E464}"/>
                    </a:ext>
                  </a:extLst>
                </p14:cNvPr>
                <p14:cNvContentPartPr/>
                <p14:nvPr/>
              </p14:nvContentPartPr>
              <p14:xfrm>
                <a:off x="874926" y="1413056"/>
                <a:ext cx="106560" cy="245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FB0909-4C81-ED9A-D73E-F53433C3E4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5926" y="1404056"/>
                  <a:ext cx="124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87714B-B7A5-51BC-1B95-0CB6F9E40C3C}"/>
                    </a:ext>
                  </a:extLst>
                </p14:cNvPr>
                <p14:cNvContentPartPr/>
                <p14:nvPr/>
              </p14:nvContentPartPr>
              <p14:xfrm>
                <a:off x="869526" y="1532216"/>
                <a:ext cx="143640" cy="1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87714B-B7A5-51BC-1B95-0CB6F9E40C3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0526" y="1523576"/>
                  <a:ext cx="161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0D42BA-DE2D-4BDF-4A10-18B56180BA2D}"/>
                    </a:ext>
                  </a:extLst>
                </p14:cNvPr>
                <p14:cNvContentPartPr/>
                <p14:nvPr/>
              </p14:nvContentPartPr>
              <p14:xfrm>
                <a:off x="1083366" y="1544816"/>
                <a:ext cx="16560" cy="6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0D42BA-DE2D-4BDF-4A10-18B56180BA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4726" y="1535816"/>
                  <a:ext cx="34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E17123-2E8E-BEAC-F537-7CFCF6FAD28B}"/>
                    </a:ext>
                  </a:extLst>
                </p14:cNvPr>
                <p14:cNvContentPartPr/>
                <p14:nvPr/>
              </p14:nvContentPartPr>
              <p14:xfrm>
                <a:off x="1093086" y="1457696"/>
                <a:ext cx="42480" cy="31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E17123-2E8E-BEAC-F537-7CFCF6FAD2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4086" y="1448696"/>
                  <a:ext cx="60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A9D6C6-6806-0F28-78FB-2AC6A06FA8F4}"/>
                    </a:ext>
                  </a:extLst>
                </p14:cNvPr>
                <p14:cNvContentPartPr/>
                <p14:nvPr/>
              </p14:nvContentPartPr>
              <p14:xfrm>
                <a:off x="1196046" y="1548416"/>
                <a:ext cx="113760" cy="10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A9D6C6-6806-0F28-78FB-2AC6A06FA8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87046" y="1539776"/>
                  <a:ext cx="13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927C07-D47C-5A81-D894-92B0A07522CC}"/>
                    </a:ext>
                  </a:extLst>
                </p14:cNvPr>
                <p14:cNvContentPartPr/>
                <p14:nvPr/>
              </p14:nvContentPartPr>
              <p14:xfrm>
                <a:off x="1235286" y="1535816"/>
                <a:ext cx="117000" cy="14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927C07-D47C-5A81-D894-92B0A07522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26286" y="1527176"/>
                  <a:ext cx="134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CFC738-F9FF-0A1D-4A55-2754C29258AA}"/>
                    </a:ext>
                  </a:extLst>
                </p14:cNvPr>
                <p14:cNvContentPartPr/>
                <p14:nvPr/>
              </p14:nvContentPartPr>
              <p14:xfrm>
                <a:off x="1383606" y="1580456"/>
                <a:ext cx="17064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CFC738-F9FF-0A1D-4A55-2754C29258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74606" y="1571456"/>
                  <a:ext cx="188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8304A6-1E87-E6E0-A4F5-3391B9A318DE}"/>
                    </a:ext>
                  </a:extLst>
                </p14:cNvPr>
                <p14:cNvContentPartPr/>
                <p14:nvPr/>
              </p14:nvContentPartPr>
              <p14:xfrm>
                <a:off x="1548846" y="1413056"/>
                <a:ext cx="79920" cy="28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8304A6-1E87-E6E0-A4F5-3391B9A318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39846" y="1404056"/>
                  <a:ext cx="975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AB76D3B-90D1-9BB4-FA57-5B68BBD7BF06}"/>
                  </a:ext>
                </a:extLst>
              </p14:cNvPr>
              <p14:cNvContentPartPr/>
              <p14:nvPr/>
            </p14:nvContentPartPr>
            <p14:xfrm>
              <a:off x="5859126" y="1800776"/>
              <a:ext cx="117360" cy="207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AB76D3B-90D1-9BB4-FA57-5B68BBD7BF0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50486" y="1792136"/>
                <a:ext cx="135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4B5CD8B-0CB8-1E99-1E36-F4A4B7981810}"/>
                  </a:ext>
                </a:extLst>
              </p14:cNvPr>
              <p14:cNvContentPartPr/>
              <p14:nvPr/>
            </p14:nvContentPartPr>
            <p14:xfrm>
              <a:off x="6546006" y="1826696"/>
              <a:ext cx="1135080" cy="241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4B5CD8B-0CB8-1E99-1E36-F4A4B798181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37006" y="1818056"/>
                <a:ext cx="1152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7E66C4B-D8DE-6FD7-5B9F-55E1A51DBA89}"/>
                  </a:ext>
                </a:extLst>
              </p14:cNvPr>
              <p14:cNvContentPartPr/>
              <p14:nvPr/>
            </p14:nvContentPartPr>
            <p14:xfrm>
              <a:off x="7310286" y="1597016"/>
              <a:ext cx="68400" cy="51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7E66C4B-D8DE-6FD7-5B9F-55E1A51DBA8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301646" y="1588016"/>
                <a:ext cx="86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5C3C092-7B3C-74FD-7904-811B904DFB56}"/>
                  </a:ext>
                </a:extLst>
              </p14:cNvPr>
              <p14:cNvContentPartPr/>
              <p14:nvPr/>
            </p14:nvContentPartPr>
            <p14:xfrm>
              <a:off x="7951806" y="1800776"/>
              <a:ext cx="377640" cy="108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5C3C092-7B3C-74FD-7904-811B904DFB5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943166" y="1791776"/>
                <a:ext cx="3952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7A02C7A-11B0-F6CE-CFE4-1CCB9F149DAB}"/>
              </a:ext>
            </a:extLst>
          </p:cNvPr>
          <p:cNvGrpSpPr/>
          <p:nvPr/>
        </p:nvGrpSpPr>
        <p:grpSpPr>
          <a:xfrm>
            <a:off x="8787006" y="1347176"/>
            <a:ext cx="2855520" cy="453600"/>
            <a:chOff x="8787006" y="1347176"/>
            <a:chExt cx="285552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0495EB2-6E82-1155-65A6-6CA832BFC9CB}"/>
                    </a:ext>
                  </a:extLst>
                </p14:cNvPr>
                <p14:cNvContentPartPr/>
                <p14:nvPr/>
              </p14:nvContentPartPr>
              <p14:xfrm>
                <a:off x="8787006" y="1400456"/>
                <a:ext cx="213120" cy="19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0495EB2-6E82-1155-65A6-6CA832BFC9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78366" y="1391816"/>
                  <a:ext cx="230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6284B1C-E038-3E6D-3663-E5F7F9AA0977}"/>
                    </a:ext>
                  </a:extLst>
                </p14:cNvPr>
                <p14:cNvContentPartPr/>
                <p14:nvPr/>
              </p14:nvContentPartPr>
              <p14:xfrm>
                <a:off x="9037206" y="1575056"/>
                <a:ext cx="132120" cy="18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6284B1C-E038-3E6D-3663-E5F7F9AA097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28206" y="1566056"/>
                  <a:ext cx="149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D07E1F-59CE-2736-D1A9-4F2196041252}"/>
                    </a:ext>
                  </a:extLst>
                </p14:cNvPr>
                <p14:cNvContentPartPr/>
                <p14:nvPr/>
              </p14:nvContentPartPr>
              <p14:xfrm>
                <a:off x="9281286" y="1638416"/>
                <a:ext cx="75960" cy="12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D07E1F-59CE-2736-D1A9-4F21960412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72646" y="1629416"/>
                  <a:ext cx="9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96DE5A-406B-2C63-D05E-E10ACFB88F1C}"/>
                    </a:ext>
                  </a:extLst>
                </p14:cNvPr>
                <p14:cNvContentPartPr/>
                <p14:nvPr/>
              </p14:nvContentPartPr>
              <p14:xfrm>
                <a:off x="9476766" y="1443656"/>
                <a:ext cx="187920" cy="18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96DE5A-406B-2C63-D05E-E10ACFB88F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67766" y="1434656"/>
                  <a:ext cx="205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3C28EB-F700-C1C4-6391-72702D38A33F}"/>
                    </a:ext>
                  </a:extLst>
                </p14:cNvPr>
                <p14:cNvContentPartPr/>
                <p14:nvPr/>
              </p14:nvContentPartPr>
              <p14:xfrm>
                <a:off x="9731286" y="1599896"/>
                <a:ext cx="89640" cy="187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3C28EB-F700-C1C4-6391-72702D38A3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22646" y="1590896"/>
                  <a:ext cx="10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1D7CDA5-D0A1-D930-D04E-BF55E3C422B3}"/>
                    </a:ext>
                  </a:extLst>
                </p14:cNvPr>
                <p14:cNvContentPartPr/>
                <p14:nvPr/>
              </p14:nvContentPartPr>
              <p14:xfrm>
                <a:off x="10007406" y="1635176"/>
                <a:ext cx="87840" cy="16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1D7CDA5-D0A1-D930-D04E-BF55E3C422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98406" y="1626536"/>
                  <a:ext cx="10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07F157-B579-EF72-4585-69495D3F71BB}"/>
                    </a:ext>
                  </a:extLst>
                </p14:cNvPr>
                <p14:cNvContentPartPr/>
                <p14:nvPr/>
              </p14:nvContentPartPr>
              <p14:xfrm>
                <a:off x="10261206" y="1357256"/>
                <a:ext cx="276120" cy="221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07F157-B579-EF72-4585-69495D3F71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52206" y="1348256"/>
                  <a:ext cx="293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3964107-9801-C339-39A1-4980B8275CA0}"/>
                    </a:ext>
                  </a:extLst>
                </p14:cNvPr>
                <p14:cNvContentPartPr/>
                <p14:nvPr/>
              </p14:nvContentPartPr>
              <p14:xfrm>
                <a:off x="10617246" y="1571816"/>
                <a:ext cx="136800" cy="20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3964107-9801-C339-39A1-4980B8275C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08606" y="1562816"/>
                  <a:ext cx="15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D8E49C-CD0A-9127-0AF4-E28A5BDDD4C3}"/>
                    </a:ext>
                  </a:extLst>
                </p14:cNvPr>
                <p14:cNvContentPartPr/>
                <p14:nvPr/>
              </p14:nvContentPartPr>
              <p14:xfrm>
                <a:off x="10899486" y="1622216"/>
                <a:ext cx="92160" cy="178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D8E49C-CD0A-9127-0AF4-E28A5BDDD4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90486" y="1613576"/>
                  <a:ext cx="109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8F875A9-3E74-AC35-AE3B-1E3841C33F89}"/>
                    </a:ext>
                  </a:extLst>
                </p14:cNvPr>
                <p14:cNvContentPartPr/>
                <p14:nvPr/>
              </p14:nvContentPartPr>
              <p14:xfrm>
                <a:off x="11168046" y="1347176"/>
                <a:ext cx="268920" cy="180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8F875A9-3E74-AC35-AE3B-1E3841C33F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59406" y="1338536"/>
                  <a:ext cx="286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57F0656-94F1-5A5A-604A-F56D5E93A28E}"/>
                    </a:ext>
                  </a:extLst>
                </p14:cNvPr>
                <p14:cNvContentPartPr/>
                <p14:nvPr/>
              </p14:nvContentPartPr>
              <p14:xfrm>
                <a:off x="11496006" y="1483616"/>
                <a:ext cx="146520" cy="15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57F0656-94F1-5A5A-604A-F56D5E93A2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87006" y="1474976"/>
                  <a:ext cx="1641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5ACC573-1CD6-58F7-C5F2-0FB76FE1A4DC}"/>
                  </a:ext>
                </a:extLst>
              </p14:cNvPr>
              <p14:cNvContentPartPr/>
              <p14:nvPr/>
            </p14:nvContentPartPr>
            <p14:xfrm>
              <a:off x="8806086" y="2057816"/>
              <a:ext cx="457200" cy="319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5ACC573-1CD6-58F7-C5F2-0FB76FE1A4D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797446" y="2048816"/>
                <a:ext cx="47484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1E89BB9-7011-53FF-A5F8-9BC9BA357127}"/>
              </a:ext>
            </a:extLst>
          </p:cNvPr>
          <p:cNvGrpSpPr/>
          <p:nvPr/>
        </p:nvGrpSpPr>
        <p:grpSpPr>
          <a:xfrm>
            <a:off x="9470286" y="1991576"/>
            <a:ext cx="2050920" cy="394200"/>
            <a:chOff x="9470286" y="1991576"/>
            <a:chExt cx="205092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35D0C5D-736F-A322-114B-DC01CE549058}"/>
                    </a:ext>
                  </a:extLst>
                </p14:cNvPr>
                <p14:cNvContentPartPr/>
                <p14:nvPr/>
              </p14:nvContentPartPr>
              <p14:xfrm>
                <a:off x="9470286" y="2233136"/>
                <a:ext cx="1286280" cy="152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35D0C5D-736F-A322-114B-DC01CE5490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61286" y="2224496"/>
                  <a:ext cx="1303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FE639B-1404-FC8A-86E6-9285EA2BCC22}"/>
                    </a:ext>
                  </a:extLst>
                </p14:cNvPr>
                <p14:cNvContentPartPr/>
                <p14:nvPr/>
              </p14:nvContentPartPr>
              <p14:xfrm>
                <a:off x="10937286" y="2228816"/>
                <a:ext cx="260280" cy="9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FE639B-1404-FC8A-86E6-9285EA2BCC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28646" y="2219816"/>
                  <a:ext cx="27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2D349AD-1FE9-B5E4-AE02-B6AB5D520870}"/>
                    </a:ext>
                  </a:extLst>
                </p14:cNvPr>
                <p14:cNvContentPartPr/>
                <p14:nvPr/>
              </p14:nvContentPartPr>
              <p14:xfrm>
                <a:off x="11186046" y="2094536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2D349AD-1FE9-B5E4-AE02-B6AB5D5208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77406" y="20858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6AA2C41-6456-130D-8298-95608B9B0D6E}"/>
                    </a:ext>
                  </a:extLst>
                </p14:cNvPr>
                <p14:cNvContentPartPr/>
                <p14:nvPr/>
              </p14:nvContentPartPr>
              <p14:xfrm>
                <a:off x="11281446" y="2005976"/>
                <a:ext cx="6480" cy="284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AA2C41-6456-130D-8298-95608B9B0D6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72446" y="1997336"/>
                  <a:ext cx="2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1DD625-BE57-02B9-9D16-C05A5DA68151}"/>
                    </a:ext>
                  </a:extLst>
                </p14:cNvPr>
                <p14:cNvContentPartPr/>
                <p14:nvPr/>
              </p14:nvContentPartPr>
              <p14:xfrm>
                <a:off x="11204406" y="2124416"/>
                <a:ext cx="191520" cy="28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1DD625-BE57-02B9-9D16-C05A5DA6815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95406" y="2115416"/>
                  <a:ext cx="209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31BCF9-569F-63AA-1C00-3F2577E5DEF1}"/>
                    </a:ext>
                  </a:extLst>
                </p14:cNvPr>
                <p14:cNvContentPartPr/>
                <p14:nvPr/>
              </p14:nvContentPartPr>
              <p14:xfrm>
                <a:off x="11420766" y="1991576"/>
                <a:ext cx="100440" cy="25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31BCF9-569F-63AA-1C00-3F2577E5DE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12126" y="1982576"/>
                  <a:ext cx="11808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BABC213-9BCF-62B7-C40B-11C89B2D99E0}"/>
                  </a:ext>
                </a:extLst>
              </p14:cNvPr>
              <p14:cNvContentPartPr/>
              <p14:nvPr/>
            </p14:nvContentPartPr>
            <p14:xfrm>
              <a:off x="11781126" y="2162216"/>
              <a:ext cx="141840" cy="146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BABC213-9BCF-62B7-C40B-11C89B2D99E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772486" y="2153576"/>
                <a:ext cx="159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314C842-8DE1-C767-C70D-830943962B9E}"/>
                  </a:ext>
                </a:extLst>
              </p14:cNvPr>
              <p14:cNvContentPartPr/>
              <p14:nvPr/>
            </p14:nvContentPartPr>
            <p14:xfrm>
              <a:off x="6247926" y="1847936"/>
              <a:ext cx="17280" cy="163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314C842-8DE1-C767-C70D-830943962B9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39286" y="1838936"/>
                <a:ext cx="34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8AB9654-8E17-3E59-E841-7AA183C5B320}"/>
                  </a:ext>
                </a:extLst>
              </p14:cNvPr>
              <p14:cNvContentPartPr/>
              <p14:nvPr/>
            </p14:nvContentPartPr>
            <p14:xfrm>
              <a:off x="6251886" y="1711496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8AB9654-8E17-3E59-E841-7AA183C5B32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43246" y="17028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392AC05-E63C-BDDD-5E00-C7D05EB1C776}"/>
                  </a:ext>
                </a:extLst>
              </p14:cNvPr>
              <p14:cNvContentPartPr/>
              <p14:nvPr/>
            </p14:nvContentPartPr>
            <p14:xfrm>
              <a:off x="6352686" y="1802576"/>
              <a:ext cx="90720" cy="181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392AC05-E63C-BDDD-5E00-C7D05EB1C77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343686" y="1793936"/>
                <a:ext cx="108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2DE01E2-4FB4-D71F-8D8D-0915C2B63A4E}"/>
                  </a:ext>
                </a:extLst>
              </p14:cNvPr>
              <p14:cNvContentPartPr/>
              <p14:nvPr/>
            </p14:nvContentPartPr>
            <p14:xfrm>
              <a:off x="5856246" y="1779536"/>
              <a:ext cx="36360" cy="140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2DE01E2-4FB4-D71F-8D8D-0915C2B63A4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847246" y="1770896"/>
                <a:ext cx="540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E3B2EC0-87F0-7EE4-28DA-B02D0247F71C}"/>
                  </a:ext>
                </a:extLst>
              </p14:cNvPr>
              <p14:cNvContentPartPr/>
              <p14:nvPr/>
            </p14:nvContentPartPr>
            <p14:xfrm>
              <a:off x="4859046" y="1891496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E3B2EC0-87F0-7EE4-28DA-B02D0247F71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850046" y="188249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4B4C9AB-2028-8AC3-425E-84100E9901D0}"/>
              </a:ext>
            </a:extLst>
          </p:cNvPr>
          <p:cNvGrpSpPr/>
          <p:nvPr/>
        </p:nvGrpSpPr>
        <p:grpSpPr>
          <a:xfrm>
            <a:off x="2372526" y="1123616"/>
            <a:ext cx="3183840" cy="1013400"/>
            <a:chOff x="2372526" y="1123616"/>
            <a:chExt cx="3183840" cy="10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A1BFD5-2668-67DA-A455-C0B726DBD9AD}"/>
                    </a:ext>
                  </a:extLst>
                </p14:cNvPr>
                <p14:cNvContentPartPr/>
                <p14:nvPr/>
              </p14:nvContentPartPr>
              <p14:xfrm>
                <a:off x="2372526" y="1157096"/>
                <a:ext cx="2434680" cy="63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A1BFD5-2668-67DA-A455-C0B726DBD9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63886" y="1148456"/>
                  <a:ext cx="245232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4C1E1E-A315-182C-1D0C-223E4D3BE054}"/>
                    </a:ext>
                  </a:extLst>
                </p14:cNvPr>
                <p14:cNvContentPartPr/>
                <p14:nvPr/>
              </p14:nvContentPartPr>
              <p14:xfrm>
                <a:off x="4864806" y="1610696"/>
                <a:ext cx="11880" cy="21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4C1E1E-A315-182C-1D0C-223E4D3BE0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55806" y="1601696"/>
                  <a:ext cx="29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042655-C499-BBA6-4BF0-7D31ECEB63CB}"/>
                    </a:ext>
                  </a:extLst>
                </p14:cNvPr>
                <p14:cNvContentPartPr/>
                <p14:nvPr/>
              </p14:nvContentPartPr>
              <p14:xfrm>
                <a:off x="4907646" y="1123616"/>
                <a:ext cx="450720" cy="52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042655-C499-BBA6-4BF0-7D31ECEB63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98646" y="1114976"/>
                  <a:ext cx="4683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F0DE3E-4C13-9ACB-7720-8BA83E23ECF0}"/>
                    </a:ext>
                  </a:extLst>
                </p14:cNvPr>
                <p14:cNvContentPartPr/>
                <p14:nvPr/>
              </p14:nvContentPartPr>
              <p14:xfrm>
                <a:off x="5305806" y="1788896"/>
                <a:ext cx="182520" cy="218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F0DE3E-4C13-9ACB-7720-8BA83E23EC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97166" y="1779896"/>
                  <a:ext cx="200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E5CC31-A98C-76D0-02D6-78E6BC417C39}"/>
                    </a:ext>
                  </a:extLst>
                </p14:cNvPr>
                <p14:cNvContentPartPr/>
                <p14:nvPr/>
              </p14:nvContentPartPr>
              <p14:xfrm>
                <a:off x="5187726" y="1929296"/>
                <a:ext cx="18324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E5CC31-A98C-76D0-02D6-78E6BC417C3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79086" y="1920656"/>
                  <a:ext cx="20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1E8D4C-463C-C1A8-21F5-04FDB83F9BB5}"/>
                    </a:ext>
                  </a:extLst>
                </p14:cNvPr>
                <p14:cNvContentPartPr/>
                <p14:nvPr/>
              </p14:nvContentPartPr>
              <p14:xfrm>
                <a:off x="5402286" y="1944416"/>
                <a:ext cx="154080" cy="14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1E8D4C-463C-C1A8-21F5-04FDB83F9B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93646" y="1935416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3F8A41-F424-EC7F-3CBE-EC5E7C543086}"/>
                    </a:ext>
                  </a:extLst>
                </p14:cNvPr>
                <p14:cNvContentPartPr/>
                <p14:nvPr/>
              </p14:nvContentPartPr>
              <p14:xfrm>
                <a:off x="4821246" y="1918856"/>
                <a:ext cx="460800" cy="218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3F8A41-F424-EC7F-3CBE-EC5E7C54308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12606" y="1910216"/>
                  <a:ext cx="478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8D6D92-A1F8-442C-E5D5-CAE8CDBA4701}"/>
                    </a:ext>
                  </a:extLst>
                </p14:cNvPr>
                <p14:cNvContentPartPr/>
                <p14:nvPr/>
              </p14:nvContentPartPr>
              <p14:xfrm>
                <a:off x="4766886" y="1861616"/>
                <a:ext cx="135000" cy="182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8D6D92-A1F8-442C-E5D5-CAE8CDBA47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58246" y="1852976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87DBCAD-DDBA-863E-6805-202D66A63860}"/>
                  </a:ext>
                </a:extLst>
              </p14:cNvPr>
              <p14:cNvContentPartPr/>
              <p14:nvPr/>
            </p14:nvContentPartPr>
            <p14:xfrm>
              <a:off x="2604726" y="620696"/>
              <a:ext cx="2307600" cy="699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87DBCAD-DDBA-863E-6805-202D66A6386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550726" y="513056"/>
                <a:ext cx="241524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BF19D04-AD19-3F1B-2CE1-3F59AAE13695}"/>
                  </a:ext>
                </a:extLst>
              </p14:cNvPr>
              <p14:cNvContentPartPr/>
              <p14:nvPr/>
            </p14:nvContentPartPr>
            <p14:xfrm>
              <a:off x="4817286" y="617816"/>
              <a:ext cx="219600" cy="624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BF19D04-AD19-3F1B-2CE1-3F59AAE1369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763646" y="509816"/>
                <a:ext cx="32724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456A848-36D3-8AC4-4370-80096262EE84}"/>
                  </a:ext>
                </a:extLst>
              </p14:cNvPr>
              <p14:cNvContentPartPr/>
              <p14:nvPr/>
            </p14:nvContentPartPr>
            <p14:xfrm>
              <a:off x="2600046" y="647336"/>
              <a:ext cx="599040" cy="724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456A848-36D3-8AC4-4370-80096262EE8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546046" y="539336"/>
                <a:ext cx="70668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34396E1-6F12-FC83-DFD7-0A475245B17F}"/>
                  </a:ext>
                </a:extLst>
              </p14:cNvPr>
              <p14:cNvContentPartPr/>
              <p14:nvPr/>
            </p14:nvContentPartPr>
            <p14:xfrm>
              <a:off x="5297166" y="2143856"/>
              <a:ext cx="132480" cy="536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34396E1-6F12-FC83-DFD7-0A475245B17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261526" y="2071856"/>
                <a:ext cx="2041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D68E4B7-537C-4051-D463-9BDE1C8E897D}"/>
                  </a:ext>
                </a:extLst>
              </p14:cNvPr>
              <p14:cNvContentPartPr/>
              <p14:nvPr/>
            </p14:nvContentPartPr>
            <p14:xfrm>
              <a:off x="5495526" y="909056"/>
              <a:ext cx="162000" cy="169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D68E4B7-537C-4051-D463-9BDE1C8E897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486886" y="900416"/>
                <a:ext cx="179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721F758-C9A2-ECFF-C43F-BD912CA65335}"/>
                  </a:ext>
                </a:extLst>
              </p14:cNvPr>
              <p14:cNvContentPartPr/>
              <p14:nvPr/>
            </p14:nvContentPartPr>
            <p14:xfrm>
              <a:off x="5467806" y="793136"/>
              <a:ext cx="330840" cy="415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721F758-C9A2-ECFF-C43F-BD912CA6533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459166" y="784136"/>
                <a:ext cx="34848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D422039-119A-4D3D-C8D7-73947AB113EE}"/>
              </a:ext>
            </a:extLst>
          </p:cNvPr>
          <p:cNvGrpSpPr/>
          <p:nvPr/>
        </p:nvGrpSpPr>
        <p:grpSpPr>
          <a:xfrm>
            <a:off x="5860926" y="821936"/>
            <a:ext cx="459360" cy="313560"/>
            <a:chOff x="5860926" y="821936"/>
            <a:chExt cx="4593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071CB52-05F9-03BB-EA4B-788DC47693A8}"/>
                    </a:ext>
                  </a:extLst>
                </p14:cNvPr>
                <p14:cNvContentPartPr/>
                <p14:nvPr/>
              </p14:nvContentPartPr>
              <p14:xfrm>
                <a:off x="5860926" y="821936"/>
                <a:ext cx="459360" cy="313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071CB52-05F9-03BB-EA4B-788DC47693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51926" y="812936"/>
                  <a:ext cx="477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C18A5B-27DF-C013-048E-50B6DCC966E4}"/>
                    </a:ext>
                  </a:extLst>
                </p14:cNvPr>
                <p14:cNvContentPartPr/>
                <p14:nvPr/>
              </p14:nvContentPartPr>
              <p14:xfrm>
                <a:off x="6151806" y="932456"/>
                <a:ext cx="130680" cy="4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C18A5B-27DF-C013-048E-50B6DCC966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43166" y="923456"/>
                  <a:ext cx="14832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2024BDA-4B7E-E900-C914-579F94027B84}"/>
                  </a:ext>
                </a:extLst>
              </p14:cNvPr>
              <p14:cNvContentPartPr/>
              <p14:nvPr/>
            </p14:nvContentPartPr>
            <p14:xfrm>
              <a:off x="6907086" y="5828096"/>
              <a:ext cx="464040" cy="105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2024BDA-4B7E-E900-C914-579F94027B8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98086" y="5819096"/>
                <a:ext cx="481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8C75819-47FF-D942-2404-AFB1F4C0F872}"/>
                  </a:ext>
                </a:extLst>
              </p14:cNvPr>
              <p14:cNvContentPartPr/>
              <p14:nvPr/>
            </p14:nvContentPartPr>
            <p14:xfrm>
              <a:off x="5917446" y="5816936"/>
              <a:ext cx="333360" cy="165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8C75819-47FF-D942-2404-AFB1F4C0F87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908806" y="5808296"/>
                <a:ext cx="3510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1BF7943-2CED-836F-CB2D-9E47F42EAFD0}"/>
                  </a:ext>
                </a:extLst>
              </p14:cNvPr>
              <p14:cNvContentPartPr/>
              <p14:nvPr/>
            </p14:nvContentPartPr>
            <p14:xfrm>
              <a:off x="4063086" y="5809376"/>
              <a:ext cx="316800" cy="171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1BF7943-2CED-836F-CB2D-9E47F42EAFD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054446" y="5800736"/>
                <a:ext cx="3344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4F500D0-2A70-BE4E-0332-CE460331676A}"/>
                  </a:ext>
                </a:extLst>
              </p14:cNvPr>
              <p14:cNvContentPartPr/>
              <p14:nvPr/>
            </p14:nvContentPartPr>
            <p14:xfrm>
              <a:off x="5098446" y="5789576"/>
              <a:ext cx="334440" cy="1278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4F500D0-2A70-BE4E-0332-CE460331676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089446" y="5780936"/>
                <a:ext cx="35208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147F61E-544D-7E98-DB82-E815ABFFBCDE}"/>
              </a:ext>
            </a:extLst>
          </p:cNvPr>
          <p:cNvGrpSpPr/>
          <p:nvPr/>
        </p:nvGrpSpPr>
        <p:grpSpPr>
          <a:xfrm>
            <a:off x="8970966" y="4236536"/>
            <a:ext cx="853200" cy="398880"/>
            <a:chOff x="8970966" y="4236536"/>
            <a:chExt cx="8532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874EEB-C583-A898-DABF-02AF8C7087C0}"/>
                    </a:ext>
                  </a:extLst>
                </p14:cNvPr>
                <p14:cNvContentPartPr/>
                <p14:nvPr/>
              </p14:nvContentPartPr>
              <p14:xfrm>
                <a:off x="8970966" y="4236536"/>
                <a:ext cx="214920" cy="18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874EEB-C583-A898-DABF-02AF8C7087C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62326" y="4227896"/>
                  <a:ext cx="232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2544D1-7594-2F68-7B84-107F3EAED9CE}"/>
                    </a:ext>
                  </a:extLst>
                </p14:cNvPr>
                <p14:cNvContentPartPr/>
                <p14:nvPr/>
              </p14:nvContentPartPr>
              <p14:xfrm>
                <a:off x="9109206" y="4460096"/>
                <a:ext cx="130680" cy="10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2544D1-7594-2F68-7B84-107F3EAED9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00206" y="4451456"/>
                  <a:ext cx="148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F613CAC-243D-7FA4-0089-348BCA7BD7CA}"/>
                    </a:ext>
                  </a:extLst>
                </p14:cNvPr>
                <p14:cNvContentPartPr/>
                <p14:nvPr/>
              </p14:nvContentPartPr>
              <p14:xfrm>
                <a:off x="9172926" y="4419776"/>
                <a:ext cx="23760" cy="21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F613CAC-243D-7FA4-0089-348BCA7BD7C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63926" y="4410776"/>
                  <a:ext cx="41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43DD61-0493-3AC1-4D6A-BFD9E846A4BB}"/>
                    </a:ext>
                  </a:extLst>
                </p14:cNvPr>
                <p14:cNvContentPartPr/>
                <p14:nvPr/>
              </p14:nvContentPartPr>
              <p14:xfrm>
                <a:off x="9346086" y="4277216"/>
                <a:ext cx="249480" cy="110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43DD61-0493-3AC1-4D6A-BFD9E846A4B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37446" y="4268576"/>
                  <a:ext cx="267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2D9176-4625-4D6C-003B-76D43E031FF3}"/>
                    </a:ext>
                  </a:extLst>
                </p14:cNvPr>
                <p14:cNvContentPartPr/>
                <p14:nvPr/>
              </p14:nvContentPartPr>
              <p14:xfrm>
                <a:off x="9689166" y="4288736"/>
                <a:ext cx="135000" cy="132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2D9176-4625-4D6C-003B-76D43E031FF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80166" y="4279736"/>
                  <a:ext cx="152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8760B08-770C-90EC-CF2F-1069BC0AC087}"/>
              </a:ext>
            </a:extLst>
          </p:cNvPr>
          <p:cNvGrpSpPr/>
          <p:nvPr/>
        </p:nvGrpSpPr>
        <p:grpSpPr>
          <a:xfrm>
            <a:off x="7198686" y="3344456"/>
            <a:ext cx="749160" cy="376560"/>
            <a:chOff x="7198686" y="3344456"/>
            <a:chExt cx="74916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BE3685-06EF-3B6D-003C-980B49244B3D}"/>
                    </a:ext>
                  </a:extLst>
                </p14:cNvPr>
                <p14:cNvContentPartPr/>
                <p14:nvPr/>
              </p14:nvContentPartPr>
              <p14:xfrm>
                <a:off x="7198686" y="3344456"/>
                <a:ext cx="214200" cy="143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BE3685-06EF-3B6D-003C-980B49244B3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90046" y="3335816"/>
                  <a:ext cx="23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C6E151-A4D9-82E3-A5DA-070A5AB0D37C}"/>
                    </a:ext>
                  </a:extLst>
                </p14:cNvPr>
                <p14:cNvContentPartPr/>
                <p14:nvPr/>
              </p14:nvContentPartPr>
              <p14:xfrm>
                <a:off x="7371126" y="3518336"/>
                <a:ext cx="104040" cy="10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C6E151-A4D9-82E3-A5DA-070A5AB0D3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62486" y="3509336"/>
                  <a:ext cx="12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5767FAB-9E11-52AB-119E-9F5A68D9317A}"/>
                    </a:ext>
                  </a:extLst>
                </p14:cNvPr>
                <p14:cNvContentPartPr/>
                <p14:nvPr/>
              </p14:nvContentPartPr>
              <p14:xfrm>
                <a:off x="7427286" y="3494936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5767FAB-9E11-52AB-119E-9F5A68D9317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18286" y="34859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B4DD7F5-70E7-5BA8-7CE1-8316407A6A93}"/>
                    </a:ext>
                  </a:extLst>
                </p14:cNvPr>
                <p14:cNvContentPartPr/>
                <p14:nvPr/>
              </p14:nvContentPartPr>
              <p14:xfrm>
                <a:off x="7398126" y="3509336"/>
                <a:ext cx="37080" cy="211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B4DD7F5-70E7-5BA8-7CE1-8316407A6A9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89486" y="3500336"/>
                  <a:ext cx="54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57CF215-74A6-B53C-4E40-FE6962695ABD}"/>
                    </a:ext>
                  </a:extLst>
                </p14:cNvPr>
                <p14:cNvContentPartPr/>
                <p14:nvPr/>
              </p14:nvContentPartPr>
              <p14:xfrm>
                <a:off x="7566606" y="3386576"/>
                <a:ext cx="118440" cy="224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57CF215-74A6-B53C-4E40-FE6962695AB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57606" y="3377936"/>
                  <a:ext cx="136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F1A618-3D16-A2EF-17B3-DE3B8694D3F4}"/>
                    </a:ext>
                  </a:extLst>
                </p14:cNvPr>
                <p14:cNvContentPartPr/>
                <p14:nvPr/>
              </p14:nvContentPartPr>
              <p14:xfrm>
                <a:off x="7809606" y="3409616"/>
                <a:ext cx="138240" cy="159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F1A618-3D16-A2EF-17B3-DE3B8694D3F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00966" y="3400976"/>
                  <a:ext cx="1558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93A96ED-111D-2306-7725-67734E32CA9A}"/>
              </a:ext>
            </a:extLst>
          </p:cNvPr>
          <p:cNvGrpSpPr/>
          <p:nvPr/>
        </p:nvGrpSpPr>
        <p:grpSpPr>
          <a:xfrm>
            <a:off x="6977286" y="2441936"/>
            <a:ext cx="834840" cy="326520"/>
            <a:chOff x="6977286" y="2441936"/>
            <a:chExt cx="8348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F22ABA-D71B-B027-6082-AB48B9992E18}"/>
                    </a:ext>
                  </a:extLst>
                </p14:cNvPr>
                <p14:cNvContentPartPr/>
                <p14:nvPr/>
              </p14:nvContentPartPr>
              <p14:xfrm>
                <a:off x="6977286" y="2441936"/>
                <a:ext cx="262800" cy="189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F22ABA-D71B-B027-6082-AB48B9992E1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68646" y="2432936"/>
                  <a:ext cx="28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06F44F1-036D-BE75-F1E3-738A72DEEFEE}"/>
                    </a:ext>
                  </a:extLst>
                </p14:cNvPr>
                <p14:cNvContentPartPr/>
                <p14:nvPr/>
              </p14:nvContentPartPr>
              <p14:xfrm>
                <a:off x="7186446" y="2625896"/>
                <a:ext cx="108000" cy="124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06F44F1-036D-BE75-F1E3-738A72DEEFE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77446" y="2616896"/>
                  <a:ext cx="12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8C1BBB8-6B31-8B06-BF53-F810A36305D8}"/>
                    </a:ext>
                  </a:extLst>
                </p14:cNvPr>
                <p14:cNvContentPartPr/>
                <p14:nvPr/>
              </p14:nvContentPartPr>
              <p14:xfrm>
                <a:off x="7217046" y="2586296"/>
                <a:ext cx="21600" cy="182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8C1BBB8-6B31-8B06-BF53-F810A36305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08046" y="2577656"/>
                  <a:ext cx="3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6737D5E-9922-1DEB-397A-F3A5968F6436}"/>
                    </a:ext>
                  </a:extLst>
                </p14:cNvPr>
                <p14:cNvContentPartPr/>
                <p14:nvPr/>
              </p14:nvContentPartPr>
              <p14:xfrm>
                <a:off x="7370046" y="2494856"/>
                <a:ext cx="213120" cy="10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6737D5E-9922-1DEB-397A-F3A5968F643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61046" y="2486216"/>
                  <a:ext cx="230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836793-2FAB-2B00-079D-4D619A6745B1}"/>
                    </a:ext>
                  </a:extLst>
                </p14:cNvPr>
                <p14:cNvContentPartPr/>
                <p14:nvPr/>
              </p14:nvContentPartPr>
              <p14:xfrm>
                <a:off x="7642566" y="2487296"/>
                <a:ext cx="169560" cy="130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836793-2FAB-2B00-079D-4D619A6745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33926" y="2478656"/>
                  <a:ext cx="1872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50E6C4B-D961-0BEA-8D96-0BF120CF8CA8}"/>
              </a:ext>
            </a:extLst>
          </p:cNvPr>
          <p:cNvGrpSpPr/>
          <p:nvPr/>
        </p:nvGrpSpPr>
        <p:grpSpPr>
          <a:xfrm>
            <a:off x="7913286" y="5099456"/>
            <a:ext cx="128880" cy="1125720"/>
            <a:chOff x="7913286" y="5099456"/>
            <a:chExt cx="128880" cy="11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91FD627-DB18-DBDD-921E-6AF44E112AC8}"/>
                    </a:ext>
                  </a:extLst>
                </p14:cNvPr>
                <p14:cNvContentPartPr/>
                <p14:nvPr/>
              </p14:nvContentPartPr>
              <p14:xfrm>
                <a:off x="7967286" y="5122136"/>
                <a:ext cx="56520" cy="1103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91FD627-DB18-DBDD-921E-6AF44E112AC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8286" y="5113136"/>
                  <a:ext cx="74160" cy="11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12CB9A6-762C-ED52-96A9-2F2D855025E0}"/>
                    </a:ext>
                  </a:extLst>
                </p14:cNvPr>
                <p14:cNvContentPartPr/>
                <p14:nvPr/>
              </p14:nvContentPartPr>
              <p14:xfrm>
                <a:off x="7913286" y="5099456"/>
                <a:ext cx="128880" cy="200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12CB9A6-762C-ED52-96A9-2F2D855025E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04286" y="5090456"/>
                  <a:ext cx="14652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192CA37-BBFC-A46E-5E74-6035B0B1067F}"/>
                  </a:ext>
                </a:extLst>
              </p14:cNvPr>
              <p14:cNvContentPartPr/>
              <p14:nvPr/>
            </p14:nvContentPartPr>
            <p14:xfrm>
              <a:off x="7795566" y="6342536"/>
              <a:ext cx="246600" cy="138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192CA37-BBFC-A46E-5E74-6035B0B1067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786566" y="6333896"/>
                <a:ext cx="26424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68AC7E9-943F-ADF0-9068-35ABB5DCC580}"/>
              </a:ext>
            </a:extLst>
          </p:cNvPr>
          <p:cNvGrpSpPr/>
          <p:nvPr/>
        </p:nvGrpSpPr>
        <p:grpSpPr>
          <a:xfrm>
            <a:off x="8261046" y="6088376"/>
            <a:ext cx="816840" cy="494640"/>
            <a:chOff x="8261046" y="6088376"/>
            <a:chExt cx="81684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4207225-DF4B-DF83-AC80-C1E2EDC0F951}"/>
                    </a:ext>
                  </a:extLst>
                </p14:cNvPr>
                <p14:cNvContentPartPr/>
                <p14:nvPr/>
              </p14:nvContentPartPr>
              <p14:xfrm>
                <a:off x="8261046" y="6214016"/>
                <a:ext cx="419760" cy="36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4207225-DF4B-DF83-AC80-C1E2EDC0F95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52046" y="6205016"/>
                  <a:ext cx="437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AC4CF3-0FD3-C654-21DB-9DE70CADA330}"/>
                    </a:ext>
                  </a:extLst>
                </p14:cNvPr>
                <p14:cNvContentPartPr/>
                <p14:nvPr/>
              </p14:nvContentPartPr>
              <p14:xfrm>
                <a:off x="8607006" y="6287096"/>
                <a:ext cx="122760" cy="19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AC4CF3-0FD3-C654-21DB-9DE70CADA3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98366" y="6278456"/>
                  <a:ext cx="140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134B364-ACA9-E3BD-021A-4C954F2A59C1}"/>
                    </a:ext>
                  </a:extLst>
                </p14:cNvPr>
                <p14:cNvContentPartPr/>
                <p14:nvPr/>
              </p14:nvContentPartPr>
              <p14:xfrm>
                <a:off x="8742726" y="6088376"/>
                <a:ext cx="335160" cy="341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134B364-ACA9-E3BD-021A-4C954F2A59C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33726" y="6079736"/>
                  <a:ext cx="352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297475-0203-3FEC-31FB-07ADEB339252}"/>
                    </a:ext>
                  </a:extLst>
                </p14:cNvPr>
                <p14:cNvContentPartPr/>
                <p14:nvPr/>
              </p14:nvContentPartPr>
              <p14:xfrm>
                <a:off x="8530686" y="6188816"/>
                <a:ext cx="16560" cy="60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297475-0203-3FEC-31FB-07ADEB33925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22046" y="6179816"/>
                  <a:ext cx="342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D8364F2-49D0-52AA-4D6F-0BBA9732D21C}"/>
                  </a:ext>
                </a:extLst>
              </p14:cNvPr>
              <p14:cNvContentPartPr/>
              <p14:nvPr/>
            </p14:nvContentPartPr>
            <p14:xfrm>
              <a:off x="9264366" y="6306176"/>
              <a:ext cx="327240" cy="138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D8364F2-49D0-52AA-4D6F-0BBA9732D21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255366" y="6297176"/>
                <a:ext cx="344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13F2C1B-AF27-4E78-3A2F-1897AA9B02C4}"/>
                  </a:ext>
                </a:extLst>
              </p14:cNvPr>
              <p14:cNvContentPartPr/>
              <p14:nvPr/>
            </p14:nvContentPartPr>
            <p14:xfrm>
              <a:off x="9338886" y="6125096"/>
              <a:ext cx="18720" cy="49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13F2C1B-AF27-4E78-3A2F-1897AA9B02C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330246" y="6116096"/>
                <a:ext cx="363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9273EC2-4883-6436-BB76-9C8EE58AE6F3}"/>
              </a:ext>
            </a:extLst>
          </p:cNvPr>
          <p:cNvGrpSpPr/>
          <p:nvPr/>
        </p:nvGrpSpPr>
        <p:grpSpPr>
          <a:xfrm>
            <a:off x="9805446" y="6073256"/>
            <a:ext cx="2146680" cy="534600"/>
            <a:chOff x="9805446" y="6073256"/>
            <a:chExt cx="21466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F0F5E5-0227-5CA3-400E-A975EB77E1C3}"/>
                    </a:ext>
                  </a:extLst>
                </p14:cNvPr>
                <p14:cNvContentPartPr/>
                <p14:nvPr/>
              </p14:nvContentPartPr>
              <p14:xfrm>
                <a:off x="9805446" y="6275576"/>
                <a:ext cx="131760" cy="142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F0F5E5-0227-5CA3-400E-A975EB77E1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96806" y="6266936"/>
                  <a:ext cx="149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52C8D9C-0E66-713F-5FA2-510BB780559A}"/>
                    </a:ext>
                  </a:extLst>
                </p14:cNvPr>
                <p14:cNvContentPartPr/>
                <p14:nvPr/>
              </p14:nvContentPartPr>
              <p14:xfrm>
                <a:off x="10001646" y="6073256"/>
                <a:ext cx="121680" cy="347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52C8D9C-0E66-713F-5FA2-510BB78055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92646" y="6064256"/>
                  <a:ext cx="139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E5686B0-8705-7DCE-86B9-211B75DFD4C8}"/>
                    </a:ext>
                  </a:extLst>
                </p14:cNvPr>
                <p14:cNvContentPartPr/>
                <p14:nvPr/>
              </p14:nvContentPartPr>
              <p14:xfrm>
                <a:off x="9951966" y="6206096"/>
                <a:ext cx="17136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E5686B0-8705-7DCE-86B9-211B75DFD4C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43326" y="6197096"/>
                  <a:ext cx="189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A7CEA3-C8E7-A936-6B68-B2344E8A7877}"/>
                    </a:ext>
                  </a:extLst>
                </p14:cNvPr>
                <p14:cNvContentPartPr/>
                <p14:nvPr/>
              </p14:nvContentPartPr>
              <p14:xfrm>
                <a:off x="10322766" y="6305816"/>
                <a:ext cx="265680" cy="133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A7CEA3-C8E7-A936-6B68-B2344E8A787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13766" y="6296816"/>
                  <a:ext cx="283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38486E3-6F06-0279-E64A-331DD33CB69D}"/>
                    </a:ext>
                  </a:extLst>
                </p14:cNvPr>
                <p14:cNvContentPartPr/>
                <p14:nvPr/>
              </p14:nvContentPartPr>
              <p14:xfrm>
                <a:off x="10474326" y="6291416"/>
                <a:ext cx="156960" cy="19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38486E3-6F06-0279-E64A-331DD33CB69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65686" y="6282776"/>
                  <a:ext cx="174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B777DF-3CC2-FC0C-1D4F-CF30D463CCA3}"/>
                    </a:ext>
                  </a:extLst>
                </p14:cNvPr>
                <p14:cNvContentPartPr/>
                <p14:nvPr/>
              </p14:nvContentPartPr>
              <p14:xfrm>
                <a:off x="10653246" y="6139496"/>
                <a:ext cx="1298880" cy="468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B777DF-3CC2-FC0C-1D4F-CF30D463CC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44606" y="6130856"/>
                  <a:ext cx="1316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37399D8-EE01-CBE2-9963-BD8F784BDA36}"/>
                    </a:ext>
                  </a:extLst>
                </p14:cNvPr>
                <p14:cNvContentPartPr/>
                <p14:nvPr/>
              </p14:nvContentPartPr>
              <p14:xfrm>
                <a:off x="11608326" y="6256496"/>
                <a:ext cx="199080" cy="26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37399D8-EE01-CBE2-9963-BD8F784BDA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599686" y="6247856"/>
                  <a:ext cx="216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116DB6C-DE87-6E21-2316-303D31D71A45}"/>
                    </a:ext>
                  </a:extLst>
                </p14:cNvPr>
                <p14:cNvContentPartPr/>
                <p14:nvPr/>
              </p14:nvContentPartPr>
              <p14:xfrm>
                <a:off x="11121966" y="6185936"/>
                <a:ext cx="47160" cy="20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116DB6C-DE87-6E21-2316-303D31D71A4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112966" y="6176936"/>
                  <a:ext cx="64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76E47A8-1447-B1AE-AEF3-C7A0EA382662}"/>
              </a:ext>
            </a:extLst>
          </p:cNvPr>
          <p:cNvGrpSpPr/>
          <p:nvPr/>
        </p:nvGrpSpPr>
        <p:grpSpPr>
          <a:xfrm>
            <a:off x="4076766" y="6126176"/>
            <a:ext cx="1265760" cy="339120"/>
            <a:chOff x="4076766" y="6126176"/>
            <a:chExt cx="12657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B7B069A-E2AD-6DF4-8DD3-F5D0501450F1}"/>
                    </a:ext>
                  </a:extLst>
                </p14:cNvPr>
                <p14:cNvContentPartPr/>
                <p14:nvPr/>
              </p14:nvContentPartPr>
              <p14:xfrm>
                <a:off x="4076766" y="6160736"/>
                <a:ext cx="1265760" cy="304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B7B069A-E2AD-6DF4-8DD3-F5D0501450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68126" y="6151736"/>
                  <a:ext cx="1283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2F458B-4B66-53C6-AB45-320015CB762D}"/>
                    </a:ext>
                  </a:extLst>
                </p14:cNvPr>
                <p14:cNvContentPartPr/>
                <p14:nvPr/>
              </p14:nvContentPartPr>
              <p14:xfrm>
                <a:off x="5044806" y="6126176"/>
                <a:ext cx="36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2F458B-4B66-53C6-AB45-320015CB76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035806" y="61171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C8EB4B1-61CF-6268-D3B7-D0310B10DD1C}"/>
              </a:ext>
            </a:extLst>
          </p:cNvPr>
          <p:cNvGrpSpPr/>
          <p:nvPr/>
        </p:nvGrpSpPr>
        <p:grpSpPr>
          <a:xfrm>
            <a:off x="4145166" y="6351176"/>
            <a:ext cx="1612080" cy="268560"/>
            <a:chOff x="4145166" y="6351176"/>
            <a:chExt cx="16120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870341A-9716-84EE-086E-ACB360329BB4}"/>
                    </a:ext>
                  </a:extLst>
                </p14:cNvPr>
                <p14:cNvContentPartPr/>
                <p14:nvPr/>
              </p14:nvContentPartPr>
              <p14:xfrm>
                <a:off x="4145166" y="6351176"/>
                <a:ext cx="1612080" cy="268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870341A-9716-84EE-086E-ACB360329BB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36526" y="6342176"/>
                  <a:ext cx="1629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56376DA-A1E5-A898-6B2A-5983F7FAE696}"/>
                    </a:ext>
                  </a:extLst>
                </p14:cNvPr>
                <p14:cNvContentPartPr/>
                <p14:nvPr/>
              </p14:nvContentPartPr>
              <p14:xfrm>
                <a:off x="5244966" y="6485456"/>
                <a:ext cx="226440" cy="28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56376DA-A1E5-A898-6B2A-5983F7FAE6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35966" y="6476456"/>
                  <a:ext cx="244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E443361-DB03-642F-7A4C-3B7EB4279AC5}"/>
                    </a:ext>
                  </a:extLst>
                </p14:cNvPr>
                <p14:cNvContentPartPr/>
                <p14:nvPr/>
              </p14:nvContentPartPr>
              <p14:xfrm>
                <a:off x="4834926" y="6435056"/>
                <a:ext cx="297720" cy="28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E443361-DB03-642F-7A4C-3B7EB4279AC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26286" y="6426416"/>
                  <a:ext cx="31536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6904170-C25F-3ACB-930B-27CE39D66ACF}"/>
                  </a:ext>
                </a:extLst>
              </p14:cNvPr>
              <p14:cNvContentPartPr/>
              <p14:nvPr/>
            </p14:nvContentPartPr>
            <p14:xfrm>
              <a:off x="5559966" y="3441656"/>
              <a:ext cx="375480" cy="3934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6904170-C25F-3ACB-930B-27CE39D66ACF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550966" y="3432656"/>
                <a:ext cx="393120" cy="41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FE6B361-AF18-E7EE-3A5F-4A3E984DC9FD}"/>
              </a:ext>
            </a:extLst>
          </p:cNvPr>
          <p:cNvGrpSpPr/>
          <p:nvPr/>
        </p:nvGrpSpPr>
        <p:grpSpPr>
          <a:xfrm>
            <a:off x="5131206" y="3033416"/>
            <a:ext cx="674280" cy="362160"/>
            <a:chOff x="5131206" y="3033416"/>
            <a:chExt cx="6742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BEB887E-8F37-9BE4-23B5-2BD8587AE25A}"/>
                    </a:ext>
                  </a:extLst>
                </p14:cNvPr>
                <p14:cNvContentPartPr/>
                <p14:nvPr/>
              </p14:nvContentPartPr>
              <p14:xfrm>
                <a:off x="5131206" y="3033416"/>
                <a:ext cx="214920" cy="195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BEB887E-8F37-9BE4-23B5-2BD8587AE2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22206" y="3024776"/>
                  <a:ext cx="23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D974C30-D883-E01B-920F-0DF2C8DACDCA}"/>
                    </a:ext>
                  </a:extLst>
                </p14:cNvPr>
                <p14:cNvContentPartPr/>
                <p14:nvPr/>
              </p14:nvContentPartPr>
              <p14:xfrm>
                <a:off x="5288166" y="3248336"/>
                <a:ext cx="125280" cy="113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D974C30-D883-E01B-920F-0DF2C8DACD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79166" y="3239696"/>
                  <a:ext cx="142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FE26185-96C4-A9BD-50D8-88BBDE03FB62}"/>
                    </a:ext>
                  </a:extLst>
                </p14:cNvPr>
                <p14:cNvContentPartPr/>
                <p14:nvPr/>
              </p14:nvContentPartPr>
              <p14:xfrm>
                <a:off x="5349366" y="3215576"/>
                <a:ext cx="20880" cy="180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FE26185-96C4-A9BD-50D8-88BBDE03FB6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40726" y="3206576"/>
                  <a:ext cx="38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B97B898-D9ED-108B-5A8D-44E9A23F2B5A}"/>
                    </a:ext>
                  </a:extLst>
                </p14:cNvPr>
                <p14:cNvContentPartPr/>
                <p14:nvPr/>
              </p14:nvContentPartPr>
              <p14:xfrm>
                <a:off x="5428566" y="3119456"/>
                <a:ext cx="191880" cy="129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B97B898-D9ED-108B-5A8D-44E9A23F2B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19566" y="3110816"/>
                  <a:ext cx="209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73024E9-D0B5-1CB4-5E69-53881FD4FE28}"/>
                    </a:ext>
                  </a:extLst>
                </p14:cNvPr>
                <p14:cNvContentPartPr/>
                <p14:nvPr/>
              </p14:nvContentPartPr>
              <p14:xfrm>
                <a:off x="5685246" y="3062936"/>
                <a:ext cx="120240" cy="209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73024E9-D0B5-1CB4-5E69-53881FD4FE2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76246" y="3054296"/>
                  <a:ext cx="1378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A0D1FC1-5097-5873-344F-1F36D9AA9A4D}"/>
              </a:ext>
            </a:extLst>
          </p:cNvPr>
          <p:cNvGrpSpPr/>
          <p:nvPr/>
        </p:nvGrpSpPr>
        <p:grpSpPr>
          <a:xfrm>
            <a:off x="5157126" y="3960416"/>
            <a:ext cx="700920" cy="464040"/>
            <a:chOff x="5157126" y="3960416"/>
            <a:chExt cx="70092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D621500-AFFD-8693-B986-E034D1CFC1F8}"/>
                    </a:ext>
                  </a:extLst>
                </p14:cNvPr>
                <p14:cNvContentPartPr/>
                <p14:nvPr/>
              </p14:nvContentPartPr>
              <p14:xfrm>
                <a:off x="5184846" y="4297736"/>
                <a:ext cx="651960" cy="126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D621500-AFFD-8693-B986-E034D1CFC1F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75846" y="4289096"/>
                  <a:ext cx="669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435579-DFDD-447C-310C-0B2F883230F8}"/>
                    </a:ext>
                  </a:extLst>
                </p14:cNvPr>
                <p14:cNvContentPartPr/>
                <p14:nvPr/>
              </p14:nvContentPartPr>
              <p14:xfrm>
                <a:off x="5157126" y="3960416"/>
                <a:ext cx="200880" cy="160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435579-DFDD-447C-310C-0B2F883230F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48486" y="3951416"/>
                  <a:ext cx="218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F911B4-4163-261E-D4AF-E022896FA5E7}"/>
                    </a:ext>
                  </a:extLst>
                </p14:cNvPr>
                <p14:cNvContentPartPr/>
                <p14:nvPr/>
              </p14:nvContentPartPr>
              <p14:xfrm>
                <a:off x="5348286" y="4154096"/>
                <a:ext cx="109800" cy="8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F911B4-4163-261E-D4AF-E022896FA5E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39646" y="4145456"/>
                  <a:ext cx="12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047BF08-8F36-AC6E-1B9B-D86C3298D19F}"/>
                    </a:ext>
                  </a:extLst>
                </p14:cNvPr>
                <p14:cNvContentPartPr/>
                <p14:nvPr/>
              </p14:nvContentPartPr>
              <p14:xfrm>
                <a:off x="5410926" y="4123856"/>
                <a:ext cx="21960" cy="173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047BF08-8F36-AC6E-1B9B-D86C3298D1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02286" y="4114856"/>
                  <a:ext cx="39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C8C687-5289-E36D-E1FC-5EC3CEB12B31}"/>
                    </a:ext>
                  </a:extLst>
                </p14:cNvPr>
                <p14:cNvContentPartPr/>
                <p14:nvPr/>
              </p14:nvContentPartPr>
              <p14:xfrm>
                <a:off x="5517486" y="4022336"/>
                <a:ext cx="139320" cy="185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C8C687-5289-E36D-E1FC-5EC3CEB12B3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08846" y="4013336"/>
                  <a:ext cx="156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67FC81C-F584-B66D-B8E9-6970C1C6F710}"/>
                    </a:ext>
                  </a:extLst>
                </p14:cNvPr>
                <p14:cNvContentPartPr/>
                <p14:nvPr/>
              </p14:nvContentPartPr>
              <p14:xfrm>
                <a:off x="5677686" y="4086776"/>
                <a:ext cx="180360" cy="102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67FC81C-F584-B66D-B8E9-6970C1C6F71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69046" y="4078136"/>
                  <a:ext cx="1980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2081FFB-BBC3-22DF-04E9-E5C7B83DE514}"/>
              </a:ext>
            </a:extLst>
          </p:cNvPr>
          <p:cNvGrpSpPr/>
          <p:nvPr/>
        </p:nvGrpSpPr>
        <p:grpSpPr>
          <a:xfrm>
            <a:off x="4013766" y="4064816"/>
            <a:ext cx="620280" cy="313560"/>
            <a:chOff x="4013766" y="4064816"/>
            <a:chExt cx="62028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E3260B8-3E13-8AB2-0A8C-469A3FB2CE96}"/>
                    </a:ext>
                  </a:extLst>
                </p14:cNvPr>
                <p14:cNvContentPartPr/>
                <p14:nvPr/>
              </p14:nvContentPartPr>
              <p14:xfrm>
                <a:off x="4013766" y="4064816"/>
                <a:ext cx="193680" cy="163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E3260B8-3E13-8AB2-0A8C-469A3FB2CE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05126" y="4056176"/>
                  <a:ext cx="211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6C15C7F-77BC-1A34-3D83-63D2ED7CCA3D}"/>
                    </a:ext>
                  </a:extLst>
                </p14:cNvPr>
                <p14:cNvContentPartPr/>
                <p14:nvPr/>
              </p14:nvContentPartPr>
              <p14:xfrm>
                <a:off x="4177926" y="4239056"/>
                <a:ext cx="90000" cy="103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6C15C7F-77BC-1A34-3D83-63D2ED7CCA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68926" y="4230416"/>
                  <a:ext cx="107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A3660A8-CA10-D439-E016-0FBB5636A411}"/>
                    </a:ext>
                  </a:extLst>
                </p14:cNvPr>
                <p14:cNvContentPartPr/>
                <p14:nvPr/>
              </p14:nvContentPartPr>
              <p14:xfrm>
                <a:off x="4221846" y="4210256"/>
                <a:ext cx="11160" cy="168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A3660A8-CA10-D439-E016-0FBB5636A41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12846" y="4201256"/>
                  <a:ext cx="28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2135C29-49A8-7837-5305-21686CB52C17}"/>
                    </a:ext>
                  </a:extLst>
                </p14:cNvPr>
                <p14:cNvContentPartPr/>
                <p14:nvPr/>
              </p14:nvContentPartPr>
              <p14:xfrm>
                <a:off x="4315446" y="4146176"/>
                <a:ext cx="97200" cy="146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2135C29-49A8-7837-5305-21686CB52C1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06806" y="4137536"/>
                  <a:ext cx="114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DF7E34A-CB2B-D3AD-C616-4232E715DFED}"/>
                    </a:ext>
                  </a:extLst>
                </p14:cNvPr>
                <p14:cNvContentPartPr/>
                <p14:nvPr/>
              </p14:nvContentPartPr>
              <p14:xfrm>
                <a:off x="4514886" y="4166336"/>
                <a:ext cx="119160" cy="114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DF7E34A-CB2B-D3AD-C616-4232E715DFE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06246" y="4157336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B12DD15-6BEF-79ED-A3E5-5945AF76198B}"/>
              </a:ext>
            </a:extLst>
          </p:cNvPr>
          <p:cNvGrpSpPr/>
          <p:nvPr/>
        </p:nvGrpSpPr>
        <p:grpSpPr>
          <a:xfrm>
            <a:off x="5947326" y="2734616"/>
            <a:ext cx="649080" cy="282600"/>
            <a:chOff x="5947326" y="2734616"/>
            <a:chExt cx="6490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284E821-FE3C-BC2A-B295-815D87AA3B7B}"/>
                    </a:ext>
                  </a:extLst>
                </p14:cNvPr>
                <p14:cNvContentPartPr/>
                <p14:nvPr/>
              </p14:nvContentPartPr>
              <p14:xfrm>
                <a:off x="5947326" y="2747216"/>
                <a:ext cx="189000" cy="270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284E821-FE3C-BC2A-B295-815D87AA3B7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29326" y="2729216"/>
                  <a:ext cx="224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F1BD267-B358-FC46-8773-E329BCB22DA6}"/>
                    </a:ext>
                  </a:extLst>
                </p14:cNvPr>
                <p14:cNvContentPartPr/>
                <p14:nvPr/>
              </p14:nvContentPartPr>
              <p14:xfrm>
                <a:off x="6252606" y="2774216"/>
                <a:ext cx="23400" cy="212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F1BD267-B358-FC46-8773-E329BCB22DA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34966" y="2756576"/>
                  <a:ext cx="59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68AD719-B86D-8808-CE18-0F226FF843C3}"/>
                    </a:ext>
                  </a:extLst>
                </p14:cNvPr>
                <p14:cNvContentPartPr/>
                <p14:nvPr/>
              </p14:nvContentPartPr>
              <p14:xfrm>
                <a:off x="6172686" y="2734616"/>
                <a:ext cx="191160" cy="31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68AD719-B86D-8808-CE18-0F226FF843C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54686" y="2716616"/>
                  <a:ext cx="226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5347AF7-9ED8-4746-762A-2085E02FD65B}"/>
                    </a:ext>
                  </a:extLst>
                </p14:cNvPr>
                <p14:cNvContentPartPr/>
                <p14:nvPr/>
              </p14:nvContentPartPr>
              <p14:xfrm>
                <a:off x="6413526" y="2767736"/>
                <a:ext cx="182880" cy="186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5347AF7-9ED8-4746-762A-2085E02FD65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395886" y="2750096"/>
                  <a:ext cx="2185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E72BF19-563D-DD75-1462-B902B8942BFC}"/>
              </a:ext>
            </a:extLst>
          </p:cNvPr>
          <p:cNvGrpSpPr/>
          <p:nvPr/>
        </p:nvGrpSpPr>
        <p:grpSpPr>
          <a:xfrm>
            <a:off x="5952726" y="3130976"/>
            <a:ext cx="838800" cy="287640"/>
            <a:chOff x="5952726" y="3130976"/>
            <a:chExt cx="83880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84A6F96-4814-D039-C73B-E2DDEB32F1D7}"/>
                    </a:ext>
                  </a:extLst>
                </p14:cNvPr>
                <p14:cNvContentPartPr/>
                <p14:nvPr/>
              </p14:nvContentPartPr>
              <p14:xfrm>
                <a:off x="5952726" y="3190016"/>
                <a:ext cx="140760" cy="228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84A6F96-4814-D039-C73B-E2DDEB32F1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35086" y="3172376"/>
                  <a:ext cx="176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98FCC42-24FC-1C95-C09C-E290E43D1D60}"/>
                    </a:ext>
                  </a:extLst>
                </p14:cNvPr>
                <p14:cNvContentPartPr/>
                <p14:nvPr/>
              </p14:nvContentPartPr>
              <p14:xfrm>
                <a:off x="6335046" y="3130976"/>
                <a:ext cx="192960" cy="275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98FCC42-24FC-1C95-C09C-E290E43D1D6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17046" y="3113336"/>
                  <a:ext cx="228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125A89C-5B16-04BC-F7FA-D8C0F1D654FA}"/>
                    </a:ext>
                  </a:extLst>
                </p14:cNvPr>
                <p14:cNvContentPartPr/>
                <p14:nvPr/>
              </p14:nvContentPartPr>
              <p14:xfrm>
                <a:off x="6595686" y="3135656"/>
                <a:ext cx="21960" cy="250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125A89C-5B16-04BC-F7FA-D8C0F1D654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78046" y="3117656"/>
                  <a:ext cx="57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CEC3573-4730-73DB-1895-A3D12F652486}"/>
                    </a:ext>
                  </a:extLst>
                </p14:cNvPr>
                <p14:cNvContentPartPr/>
                <p14:nvPr/>
              </p14:nvContentPartPr>
              <p14:xfrm>
                <a:off x="6620166" y="3160136"/>
                <a:ext cx="171360" cy="249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CEC3573-4730-73DB-1895-A3D12F65248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02166" y="3142496"/>
                  <a:ext cx="2070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C2D3052-7B67-C207-36A8-59111E899C34}"/>
              </a:ext>
            </a:extLst>
          </p:cNvPr>
          <p:cNvGrpSpPr/>
          <p:nvPr/>
        </p:nvGrpSpPr>
        <p:grpSpPr>
          <a:xfrm>
            <a:off x="6684246" y="2749736"/>
            <a:ext cx="144000" cy="254880"/>
            <a:chOff x="6684246" y="2749736"/>
            <a:chExt cx="1440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D1C3285-41F3-A285-E907-35D0D10F7ED4}"/>
                    </a:ext>
                  </a:extLst>
                </p14:cNvPr>
                <p14:cNvContentPartPr/>
                <p14:nvPr/>
              </p14:nvContentPartPr>
              <p14:xfrm>
                <a:off x="6684246" y="2749736"/>
                <a:ext cx="16920" cy="254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D1C3285-41F3-A285-E907-35D0D10F7E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66606" y="2731736"/>
                  <a:ext cx="52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215EBE5-DC0A-E11A-9ED9-D8F7442BBA46}"/>
                    </a:ext>
                  </a:extLst>
                </p14:cNvPr>
                <p14:cNvContentPartPr/>
                <p14:nvPr/>
              </p14:nvContentPartPr>
              <p14:xfrm>
                <a:off x="6695406" y="2785376"/>
                <a:ext cx="132840" cy="158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215EBE5-DC0A-E11A-9ED9-D8F7442BBA4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77406" y="2767376"/>
                  <a:ext cx="1684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29F371B-BAC8-375B-838E-4A03FB18EC20}"/>
              </a:ext>
            </a:extLst>
          </p:cNvPr>
          <p:cNvGrpSpPr/>
          <p:nvPr/>
        </p:nvGrpSpPr>
        <p:grpSpPr>
          <a:xfrm>
            <a:off x="6145326" y="3178496"/>
            <a:ext cx="150480" cy="255960"/>
            <a:chOff x="6145326" y="3178496"/>
            <a:chExt cx="1504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2BADC7A-C5E0-4318-900D-7AEBCAC8B397}"/>
                    </a:ext>
                  </a:extLst>
                </p14:cNvPr>
                <p14:cNvContentPartPr/>
                <p14:nvPr/>
              </p14:nvContentPartPr>
              <p14:xfrm>
                <a:off x="6145326" y="3184976"/>
                <a:ext cx="69840" cy="249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2BADC7A-C5E0-4318-900D-7AEBCAC8B39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27686" y="3167336"/>
                  <a:ext cx="105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9CE0BC5-D349-212D-262A-47D6BDBAF611}"/>
                    </a:ext>
                  </a:extLst>
                </p14:cNvPr>
                <p14:cNvContentPartPr/>
                <p14:nvPr/>
              </p14:nvContentPartPr>
              <p14:xfrm>
                <a:off x="6216966" y="3178496"/>
                <a:ext cx="78840" cy="237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9CE0BC5-D349-212D-262A-47D6BDBAF6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99326" y="3160496"/>
                  <a:ext cx="114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68E6A66-5185-0935-2B12-382A9564ADA3}"/>
                    </a:ext>
                  </a:extLst>
                </p14:cNvPr>
                <p14:cNvContentPartPr/>
                <p14:nvPr/>
              </p14:nvContentPartPr>
              <p14:xfrm>
                <a:off x="6208326" y="3310976"/>
                <a:ext cx="69480" cy="2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68E6A66-5185-0935-2B12-382A9564ADA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90686" y="3293336"/>
                  <a:ext cx="1051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73EF3D3-CAE4-1F12-D0A7-7ECEE060B376}"/>
                  </a:ext>
                </a:extLst>
              </p14:cNvPr>
              <p14:cNvContentPartPr/>
              <p14:nvPr/>
            </p14:nvContentPartPr>
            <p14:xfrm>
              <a:off x="5925366" y="3602216"/>
              <a:ext cx="852840" cy="403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73EF3D3-CAE4-1F12-D0A7-7ECEE060B37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889726" y="3530216"/>
                <a:ext cx="9244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40861732-E527-013E-0C52-4A9E4417925F}"/>
              </a:ext>
            </a:extLst>
          </p:cNvPr>
          <p:cNvGrpSpPr/>
          <p:nvPr/>
        </p:nvGrpSpPr>
        <p:grpSpPr>
          <a:xfrm>
            <a:off x="4383846" y="3017576"/>
            <a:ext cx="490680" cy="293040"/>
            <a:chOff x="4383846" y="3017576"/>
            <a:chExt cx="4906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1BF862-BBAA-2858-5750-B72B360BD431}"/>
                    </a:ext>
                  </a:extLst>
                </p14:cNvPr>
                <p14:cNvContentPartPr/>
                <p14:nvPr/>
              </p14:nvContentPartPr>
              <p14:xfrm>
                <a:off x="4383846" y="3043136"/>
                <a:ext cx="267840" cy="26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1BF862-BBAA-2858-5750-B72B360BD43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65846" y="3025496"/>
                  <a:ext cx="303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E8085D-C038-ACF8-F388-16D0FFDCACDA}"/>
                    </a:ext>
                  </a:extLst>
                </p14:cNvPr>
                <p14:cNvContentPartPr/>
                <p14:nvPr/>
              </p14:nvContentPartPr>
              <p14:xfrm>
                <a:off x="4677246" y="3017576"/>
                <a:ext cx="197280" cy="244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E8085D-C038-ACF8-F388-16D0FFDCACD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59246" y="2999936"/>
                  <a:ext cx="23292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8CFC760-C229-5854-21A1-3189C1BCA038}"/>
              </a:ext>
            </a:extLst>
          </p:cNvPr>
          <p:cNvGrpSpPr/>
          <p:nvPr/>
        </p:nvGrpSpPr>
        <p:grpSpPr>
          <a:xfrm>
            <a:off x="8212086" y="3047096"/>
            <a:ext cx="564480" cy="256680"/>
            <a:chOff x="8212086" y="3047096"/>
            <a:chExt cx="5644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04C8E61-AFE5-C149-130B-5CC734D49797}"/>
                    </a:ext>
                  </a:extLst>
                </p14:cNvPr>
                <p14:cNvContentPartPr/>
                <p14:nvPr/>
              </p14:nvContentPartPr>
              <p14:xfrm>
                <a:off x="8212086" y="3052136"/>
                <a:ext cx="253440" cy="246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04C8E61-AFE5-C149-130B-5CC734D4979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94446" y="3034136"/>
                  <a:ext cx="289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9777A40-FC0F-518E-BC58-AE019DDE127E}"/>
                    </a:ext>
                  </a:extLst>
                </p14:cNvPr>
                <p14:cNvContentPartPr/>
                <p14:nvPr/>
              </p14:nvContentPartPr>
              <p14:xfrm>
                <a:off x="8528526" y="3047096"/>
                <a:ext cx="248040" cy="256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9777A40-FC0F-518E-BC58-AE019DDE127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10526" y="3029456"/>
                  <a:ext cx="283680" cy="29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33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68F0E-1891-E438-B952-293CB78F2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564" y="1442906"/>
            <a:ext cx="6587692" cy="46055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28A2B2-47A1-AD06-719A-2D98BDD5147E}"/>
              </a:ext>
            </a:extLst>
          </p:cNvPr>
          <p:cNvGrpSpPr/>
          <p:nvPr/>
        </p:nvGrpSpPr>
        <p:grpSpPr>
          <a:xfrm>
            <a:off x="5645286" y="4790576"/>
            <a:ext cx="618120" cy="394560"/>
            <a:chOff x="5645286" y="4790576"/>
            <a:chExt cx="6181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404B6C-1667-779B-40D2-8ED9B38C8931}"/>
                    </a:ext>
                  </a:extLst>
                </p14:cNvPr>
                <p14:cNvContentPartPr/>
                <p14:nvPr/>
              </p14:nvContentPartPr>
              <p14:xfrm>
                <a:off x="5661486" y="4836296"/>
                <a:ext cx="601920" cy="34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404B6C-1667-779B-40D2-8ED9B38C89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3486" y="4818296"/>
                  <a:ext cx="637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0843D2-443F-80D1-DB8A-89EEB9BE55D6}"/>
                    </a:ext>
                  </a:extLst>
                </p14:cNvPr>
                <p14:cNvContentPartPr/>
                <p14:nvPr/>
              </p14:nvContentPartPr>
              <p14:xfrm>
                <a:off x="5645286" y="4790576"/>
                <a:ext cx="137520" cy="143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0843D2-443F-80D1-DB8A-89EEB9BE55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27646" y="4772576"/>
                  <a:ext cx="17316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6DE583-B3CF-F035-D18C-669A6537FAC1}"/>
                  </a:ext>
                </a:extLst>
              </p14:cNvPr>
              <p14:cNvContentPartPr/>
              <p14:nvPr/>
            </p14:nvContentPartPr>
            <p14:xfrm>
              <a:off x="6460686" y="5094776"/>
              <a:ext cx="593280" cy="195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6DE583-B3CF-F035-D18C-669A6537FA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2046" y="5085776"/>
                <a:ext cx="61092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AF983D9-8CC7-5825-ADDF-0109D3065C4C}"/>
              </a:ext>
            </a:extLst>
          </p:cNvPr>
          <p:cNvGrpSpPr/>
          <p:nvPr/>
        </p:nvGrpSpPr>
        <p:grpSpPr>
          <a:xfrm>
            <a:off x="7263846" y="4852856"/>
            <a:ext cx="1053360" cy="549720"/>
            <a:chOff x="7263846" y="4852856"/>
            <a:chExt cx="10533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4995E2-B79C-95DD-4763-D561EABC4349}"/>
                    </a:ext>
                  </a:extLst>
                </p14:cNvPr>
                <p14:cNvContentPartPr/>
                <p14:nvPr/>
              </p14:nvContentPartPr>
              <p14:xfrm>
                <a:off x="7263846" y="4852856"/>
                <a:ext cx="1053360" cy="54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4995E2-B79C-95DD-4763-D561EABC43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5206" y="4843856"/>
                  <a:ext cx="10710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83DE2B-E25B-6106-39FE-41A620D2B515}"/>
                    </a:ext>
                  </a:extLst>
                </p14:cNvPr>
                <p14:cNvContentPartPr/>
                <p14:nvPr/>
              </p14:nvContentPartPr>
              <p14:xfrm>
                <a:off x="7737606" y="4966256"/>
                <a:ext cx="233640" cy="5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83DE2B-E25B-6106-39FE-41A620D2B5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28966" y="4957256"/>
                  <a:ext cx="2512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3C6772-C317-99EE-FF6A-0D9CC1A35C04}"/>
                  </a:ext>
                </a:extLst>
              </p14:cNvPr>
              <p14:cNvContentPartPr/>
              <p14:nvPr/>
            </p14:nvContentPartPr>
            <p14:xfrm>
              <a:off x="6531966" y="5636576"/>
              <a:ext cx="600840" cy="18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3C6772-C317-99EE-FF6A-0D9CC1A35C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23326" y="5627576"/>
                <a:ext cx="618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D49A39-B964-206A-E254-36AF45CA7410}"/>
                  </a:ext>
                </a:extLst>
              </p14:cNvPr>
              <p14:cNvContentPartPr/>
              <p14:nvPr/>
            </p14:nvContentPartPr>
            <p14:xfrm>
              <a:off x="7287966" y="5652056"/>
              <a:ext cx="2156400" cy="205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D49A39-B964-206A-E254-36AF45CA74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79326" y="5643056"/>
                <a:ext cx="21740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5297205-5100-EFE8-579A-76176FAB5664}"/>
              </a:ext>
            </a:extLst>
          </p:cNvPr>
          <p:cNvGrpSpPr/>
          <p:nvPr/>
        </p:nvGrpSpPr>
        <p:grpSpPr>
          <a:xfrm>
            <a:off x="1643166" y="401456"/>
            <a:ext cx="1945440" cy="536400"/>
            <a:chOff x="1643166" y="401456"/>
            <a:chExt cx="194544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8B28B9-D4EE-3E5B-6013-50B8AB5474EB}"/>
                    </a:ext>
                  </a:extLst>
                </p14:cNvPr>
                <p14:cNvContentPartPr/>
                <p14:nvPr/>
              </p14:nvContentPartPr>
              <p14:xfrm>
                <a:off x="1643166" y="432776"/>
                <a:ext cx="262800" cy="33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8B28B9-D4EE-3E5B-6013-50B8AB5474E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34526" y="423776"/>
                  <a:ext cx="2804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1BD63E-2E6A-5F72-746B-AA9DBC7E7A7E}"/>
                    </a:ext>
                  </a:extLst>
                </p14:cNvPr>
                <p14:cNvContentPartPr/>
                <p14:nvPr/>
              </p14:nvContentPartPr>
              <p14:xfrm>
                <a:off x="1910646" y="401456"/>
                <a:ext cx="1677960" cy="53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1BD63E-2E6A-5F72-746B-AA9DBC7E7A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01646" y="392816"/>
                  <a:ext cx="16956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1892CF-40C1-D215-10D6-A59A80C6C040}"/>
                    </a:ext>
                  </a:extLst>
                </p14:cNvPr>
                <p14:cNvContentPartPr/>
                <p14:nvPr/>
              </p14:nvContentPartPr>
              <p14:xfrm>
                <a:off x="2574486" y="491816"/>
                <a:ext cx="36720" cy="3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1892CF-40C1-D215-10D6-A59A80C6C0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5486" y="483176"/>
                  <a:ext cx="543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864515-C5B6-4028-D88A-A7E6EC8C2417}"/>
                  </a:ext>
                </a:extLst>
              </p14:cNvPr>
              <p14:cNvContentPartPr/>
              <p14:nvPr/>
            </p14:nvContentPartPr>
            <p14:xfrm>
              <a:off x="3944286" y="530696"/>
              <a:ext cx="1042200" cy="200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864515-C5B6-4028-D88A-A7E6EC8C24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5646" y="521696"/>
                <a:ext cx="105984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F6EC165-AF36-4E31-2DC1-CD6A65FB1D5B}"/>
              </a:ext>
            </a:extLst>
          </p:cNvPr>
          <p:cNvGrpSpPr/>
          <p:nvPr/>
        </p:nvGrpSpPr>
        <p:grpSpPr>
          <a:xfrm>
            <a:off x="5556366" y="187256"/>
            <a:ext cx="1775880" cy="845280"/>
            <a:chOff x="5556366" y="187256"/>
            <a:chExt cx="177588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86E171-EBFA-C5BD-0472-B7925F0D9C72}"/>
                    </a:ext>
                  </a:extLst>
                </p14:cNvPr>
                <p14:cNvContentPartPr/>
                <p14:nvPr/>
              </p14:nvContentPartPr>
              <p14:xfrm>
                <a:off x="6250806" y="304616"/>
                <a:ext cx="52200" cy="50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86E171-EBFA-C5BD-0472-B7925F0D9C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41806" y="295616"/>
                  <a:ext cx="698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A0DCF5-7433-67C3-6B78-6DA28A54CE4A}"/>
                    </a:ext>
                  </a:extLst>
                </p14:cNvPr>
                <p14:cNvContentPartPr/>
                <p14:nvPr/>
              </p14:nvContentPartPr>
              <p14:xfrm>
                <a:off x="6391926" y="299936"/>
                <a:ext cx="22320" cy="49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A0DCF5-7433-67C3-6B78-6DA28A54CE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83286" y="290936"/>
                  <a:ext cx="39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82E961-03D9-9D39-05E0-4CAFDDBE9CB6}"/>
                    </a:ext>
                  </a:extLst>
                </p14:cNvPr>
                <p14:cNvContentPartPr/>
                <p14:nvPr/>
              </p14:nvContentPartPr>
              <p14:xfrm>
                <a:off x="6653286" y="427016"/>
                <a:ext cx="245160" cy="360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82E961-03D9-9D39-05E0-4CAFDDBE9CB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44286" y="418376"/>
                  <a:ext cx="262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193ADF-DB73-0CD6-EA67-B0FB9EAAA068}"/>
                    </a:ext>
                  </a:extLst>
                </p14:cNvPr>
                <p14:cNvContentPartPr/>
                <p14:nvPr/>
              </p14:nvContentPartPr>
              <p14:xfrm>
                <a:off x="6992766" y="671816"/>
                <a:ext cx="104760" cy="13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193ADF-DB73-0CD6-EA67-B0FB9EAAA0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83766" y="663176"/>
                  <a:ext cx="122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7FB692-1313-C14B-41E8-2D8BF175813F}"/>
                    </a:ext>
                  </a:extLst>
                </p14:cNvPr>
                <p14:cNvContentPartPr/>
                <p14:nvPr/>
              </p14:nvContentPartPr>
              <p14:xfrm>
                <a:off x="7139646" y="210296"/>
                <a:ext cx="192600" cy="65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7FB692-1313-C14B-41E8-2D8BF17581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0646" y="201656"/>
                  <a:ext cx="21024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90DDAE-089E-38A2-E91A-A6C83D875A16}"/>
                    </a:ext>
                  </a:extLst>
                </p14:cNvPr>
                <p14:cNvContentPartPr/>
                <p14:nvPr/>
              </p14:nvContentPartPr>
              <p14:xfrm>
                <a:off x="5556366" y="187256"/>
                <a:ext cx="142560" cy="84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90DDAE-089E-38A2-E91A-A6C83D875A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47366" y="178616"/>
                  <a:ext cx="160200" cy="86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5B2CD7-41C5-DA9D-9D7E-B0FB5888F70A}"/>
              </a:ext>
            </a:extLst>
          </p:cNvPr>
          <p:cNvGrpSpPr/>
          <p:nvPr/>
        </p:nvGrpSpPr>
        <p:grpSpPr>
          <a:xfrm>
            <a:off x="5735286" y="399656"/>
            <a:ext cx="356760" cy="502200"/>
            <a:chOff x="5735286" y="399656"/>
            <a:chExt cx="35676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2C7781-15EF-E823-1528-97C4E9C42E74}"/>
                    </a:ext>
                  </a:extLst>
                </p14:cNvPr>
                <p14:cNvContentPartPr/>
                <p14:nvPr/>
              </p14:nvContentPartPr>
              <p14:xfrm>
                <a:off x="5762286" y="432416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2C7781-15EF-E823-1528-97C4E9C42E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53286" y="4237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F8CC7B-587E-6507-32AF-9199D19CF2FF}"/>
                    </a:ext>
                  </a:extLst>
                </p14:cNvPr>
                <p14:cNvContentPartPr/>
                <p14:nvPr/>
              </p14:nvContentPartPr>
              <p14:xfrm>
                <a:off x="5735286" y="411536"/>
                <a:ext cx="248040" cy="403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F8CC7B-587E-6507-32AF-9199D19CF2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26286" y="402536"/>
                  <a:ext cx="2656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8B4D47-721D-F42D-89A6-614582A77BC6}"/>
                    </a:ext>
                  </a:extLst>
                </p14:cNvPr>
                <p14:cNvContentPartPr/>
                <p14:nvPr/>
              </p14:nvContentPartPr>
              <p14:xfrm>
                <a:off x="5760126" y="579656"/>
                <a:ext cx="165960" cy="2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8B4D47-721D-F42D-89A6-614582A77BC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51126" y="570656"/>
                  <a:ext cx="18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6FE77F-A021-8F81-0475-B7CD8B69E5B0}"/>
                    </a:ext>
                  </a:extLst>
                </p14:cNvPr>
                <p14:cNvContentPartPr/>
                <p14:nvPr/>
              </p14:nvContentPartPr>
              <p14:xfrm>
                <a:off x="5741766" y="399656"/>
                <a:ext cx="252000" cy="59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6FE77F-A021-8F81-0475-B7CD8B69E5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33126" y="391016"/>
                  <a:ext cx="269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A79823-6D5A-CC0F-F809-501904567CB4}"/>
                    </a:ext>
                  </a:extLst>
                </p14:cNvPr>
                <p14:cNvContentPartPr/>
                <p14:nvPr/>
              </p14:nvContentPartPr>
              <p14:xfrm>
                <a:off x="6070806" y="748856"/>
                <a:ext cx="21240" cy="153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A79823-6D5A-CC0F-F809-501904567C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61806" y="739856"/>
                  <a:ext cx="388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1BF6E1-89CD-C050-CE37-A487A24F3ABE}"/>
                  </a:ext>
                </a:extLst>
              </p14:cNvPr>
              <p14:cNvContentPartPr/>
              <p14:nvPr/>
            </p14:nvContentPartPr>
            <p14:xfrm>
              <a:off x="5736726" y="289856"/>
              <a:ext cx="196200" cy="37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1BF6E1-89CD-C050-CE37-A487A24F3AB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28086" y="280856"/>
                <a:ext cx="2138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748629-31FA-A84D-431A-1AD0B6B2D04D}"/>
                  </a:ext>
                </a:extLst>
              </p14:cNvPr>
              <p14:cNvContentPartPr/>
              <p14:nvPr/>
            </p14:nvContentPartPr>
            <p14:xfrm>
              <a:off x="6639606" y="318656"/>
              <a:ext cx="276480" cy="51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748629-31FA-A84D-431A-1AD0B6B2D04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30606" y="309656"/>
                <a:ext cx="294120" cy="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3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8707B-28A8-C892-8517-10B627C9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186" y="3185891"/>
            <a:ext cx="4029284" cy="3021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ADDC00-3EED-90A0-328D-3B46AAEA5DF7}"/>
                  </a:ext>
                </a:extLst>
              </p14:cNvPr>
              <p14:cNvContentPartPr/>
              <p14:nvPr/>
            </p14:nvContentPartPr>
            <p14:xfrm>
              <a:off x="532206" y="264045"/>
              <a:ext cx="247680" cy="34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ADDC00-3EED-90A0-328D-3B46AAEA5D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206" y="255405"/>
                <a:ext cx="26532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67D127E-031F-A869-C387-1FFF3E03EEEA}"/>
              </a:ext>
            </a:extLst>
          </p:cNvPr>
          <p:cNvGrpSpPr/>
          <p:nvPr/>
        </p:nvGrpSpPr>
        <p:grpSpPr>
          <a:xfrm>
            <a:off x="733086" y="314085"/>
            <a:ext cx="2430720" cy="469080"/>
            <a:chOff x="733086" y="314085"/>
            <a:chExt cx="243072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76DDBA-9C69-5E50-F030-AF8BE5F6B445}"/>
                    </a:ext>
                  </a:extLst>
                </p14:cNvPr>
                <p14:cNvContentPartPr/>
                <p14:nvPr/>
              </p14:nvContentPartPr>
              <p14:xfrm>
                <a:off x="733086" y="314085"/>
                <a:ext cx="1517760" cy="46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76DDBA-9C69-5E50-F030-AF8BE5F6B4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4086" y="305085"/>
                  <a:ext cx="15354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72B204-68FB-8A06-3819-A409A4130A48}"/>
                    </a:ext>
                  </a:extLst>
                </p14:cNvPr>
                <p14:cNvContentPartPr/>
                <p14:nvPr/>
              </p14:nvContentPartPr>
              <p14:xfrm>
                <a:off x="1416366" y="365565"/>
                <a:ext cx="46800" cy="3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72B204-68FB-8A06-3819-A409A4130A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07726" y="356565"/>
                  <a:ext cx="64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BC203D-2934-B33E-4DA3-C618E650791F}"/>
                    </a:ext>
                  </a:extLst>
                </p14:cNvPr>
                <p14:cNvContentPartPr/>
                <p14:nvPr/>
              </p14:nvContentPartPr>
              <p14:xfrm>
                <a:off x="2644326" y="401565"/>
                <a:ext cx="519480" cy="16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BC203D-2934-B33E-4DA3-C618E650791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5326" y="392925"/>
                  <a:ext cx="5371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0BA314-DFDA-E975-977C-D565337AAF76}"/>
              </a:ext>
            </a:extLst>
          </p:cNvPr>
          <p:cNvGrpSpPr/>
          <p:nvPr/>
        </p:nvGrpSpPr>
        <p:grpSpPr>
          <a:xfrm>
            <a:off x="442926" y="897285"/>
            <a:ext cx="965880" cy="344880"/>
            <a:chOff x="442926" y="897285"/>
            <a:chExt cx="96588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BE193F-6F8F-E2DF-5FE2-4D7E591D0B60}"/>
                    </a:ext>
                  </a:extLst>
                </p14:cNvPr>
                <p14:cNvContentPartPr/>
                <p14:nvPr/>
              </p14:nvContentPartPr>
              <p14:xfrm>
                <a:off x="442926" y="1025805"/>
                <a:ext cx="384120" cy="17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BE193F-6F8F-E2DF-5FE2-4D7E591D0B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3926" y="1016805"/>
                  <a:ext cx="40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E7AF12-A819-690E-89A6-6781D6A1EAC9}"/>
                    </a:ext>
                  </a:extLst>
                </p14:cNvPr>
                <p14:cNvContentPartPr/>
                <p14:nvPr/>
              </p14:nvContentPartPr>
              <p14:xfrm>
                <a:off x="640926" y="897285"/>
                <a:ext cx="36000" cy="1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E7AF12-A819-690E-89A6-6781D6A1EA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2286" y="888285"/>
                  <a:ext cx="5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07F5C6-0630-B4C1-B3A9-431426D9F4E1}"/>
                    </a:ext>
                  </a:extLst>
                </p14:cNvPr>
                <p14:cNvContentPartPr/>
                <p14:nvPr/>
              </p14:nvContentPartPr>
              <p14:xfrm>
                <a:off x="1265526" y="1099605"/>
                <a:ext cx="9720" cy="2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07F5C6-0630-B4C1-B3A9-431426D9F4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56886" y="1090965"/>
                  <a:ext cx="27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4917BC-A7C8-B17E-6875-E528C80C1A0A}"/>
                    </a:ext>
                  </a:extLst>
                </p14:cNvPr>
                <p14:cNvContentPartPr/>
                <p14:nvPr/>
              </p14:nvContentPartPr>
              <p14:xfrm>
                <a:off x="1187406" y="1128045"/>
                <a:ext cx="221400" cy="11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4917BC-A7C8-B17E-6875-E528C80C1A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78766" y="1119045"/>
                  <a:ext cx="23904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F55C6C4-CA98-5D21-EA35-838C43772351}"/>
                  </a:ext>
                </a:extLst>
              </p14:cNvPr>
              <p14:cNvContentPartPr/>
              <p14:nvPr/>
            </p14:nvContentPartPr>
            <p14:xfrm>
              <a:off x="1555686" y="819525"/>
              <a:ext cx="160416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F55C6C4-CA98-5D21-EA35-838C437723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47046" y="810525"/>
                <a:ext cx="1621800" cy="6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679A7EE-7012-B9B2-B9A1-4A98ADC07667}"/>
              </a:ext>
            </a:extLst>
          </p:cNvPr>
          <p:cNvGrpSpPr/>
          <p:nvPr/>
        </p:nvGrpSpPr>
        <p:grpSpPr>
          <a:xfrm>
            <a:off x="3464406" y="185925"/>
            <a:ext cx="7806600" cy="1253520"/>
            <a:chOff x="3464406" y="185925"/>
            <a:chExt cx="7806600" cy="12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BB9047-C01C-ED17-C9DE-BC1492E0A3ED}"/>
                    </a:ext>
                  </a:extLst>
                </p14:cNvPr>
                <p14:cNvContentPartPr/>
                <p14:nvPr/>
              </p14:nvContentPartPr>
              <p14:xfrm>
                <a:off x="3520566" y="236325"/>
                <a:ext cx="1851120" cy="33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BB9047-C01C-ED17-C9DE-BC1492E0A3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1566" y="227685"/>
                  <a:ext cx="18687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2C9338-81C5-BBFC-D3C6-945D71070E65}"/>
                    </a:ext>
                  </a:extLst>
                </p14:cNvPr>
                <p14:cNvContentPartPr/>
                <p14:nvPr/>
              </p14:nvContentPartPr>
              <p14:xfrm>
                <a:off x="4264686" y="25072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2C9338-81C5-BBFC-D3C6-945D71070E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56046" y="24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0E37F3-CAAE-91C6-4476-80AD29F236D6}"/>
                    </a:ext>
                  </a:extLst>
                </p14:cNvPr>
                <p14:cNvContentPartPr/>
                <p14:nvPr/>
              </p14:nvContentPartPr>
              <p14:xfrm>
                <a:off x="5791446" y="300045"/>
                <a:ext cx="215640" cy="25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0E37F3-CAAE-91C6-4476-80AD29F236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82446" y="291405"/>
                  <a:ext cx="233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26D3A8-180A-6A55-5FE8-FE19F0456284}"/>
                    </a:ext>
                  </a:extLst>
                </p14:cNvPr>
                <p14:cNvContentPartPr/>
                <p14:nvPr/>
              </p14:nvContentPartPr>
              <p14:xfrm>
                <a:off x="5863806" y="373845"/>
                <a:ext cx="20664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26D3A8-180A-6A55-5FE8-FE19F04562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55166" y="365205"/>
                  <a:ext cx="224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A4177A-19BC-CE96-DE5B-1B5CAFA599E0}"/>
                    </a:ext>
                  </a:extLst>
                </p14:cNvPr>
                <p14:cNvContentPartPr/>
                <p14:nvPr/>
              </p14:nvContentPartPr>
              <p14:xfrm>
                <a:off x="5848686" y="277725"/>
                <a:ext cx="187920" cy="8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A4177A-19BC-CE96-DE5B-1B5CAFA599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39686" y="269085"/>
                  <a:ext cx="205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890B9B-7BA7-5CBF-694E-A65F88A53F92}"/>
                    </a:ext>
                  </a:extLst>
                </p14:cNvPr>
                <p14:cNvContentPartPr/>
                <p14:nvPr/>
              </p14:nvContentPartPr>
              <p14:xfrm>
                <a:off x="6162246" y="292485"/>
                <a:ext cx="272880" cy="29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890B9B-7BA7-5CBF-694E-A65F88A53F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53606" y="283485"/>
                  <a:ext cx="290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E072B2-FDB2-655C-95F6-798EC714DB58}"/>
                    </a:ext>
                  </a:extLst>
                </p14:cNvPr>
                <p14:cNvContentPartPr/>
                <p14:nvPr/>
              </p14:nvContentPartPr>
              <p14:xfrm>
                <a:off x="6705486" y="373845"/>
                <a:ext cx="1252080" cy="18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E072B2-FDB2-655C-95F6-798EC714DB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96486" y="365205"/>
                  <a:ext cx="1269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85B0C5-ACF6-C660-8920-C57DC90E6A6F}"/>
                    </a:ext>
                  </a:extLst>
                </p14:cNvPr>
                <p14:cNvContentPartPr/>
                <p14:nvPr/>
              </p14:nvContentPartPr>
              <p14:xfrm>
                <a:off x="8222886" y="185925"/>
                <a:ext cx="2259360" cy="55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85B0C5-ACF6-C660-8920-C57DC90E6A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13886" y="177285"/>
                  <a:ext cx="22770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20AD73-C9BA-EDAF-F695-56AB87173635}"/>
                    </a:ext>
                  </a:extLst>
                </p14:cNvPr>
                <p14:cNvContentPartPr/>
                <p14:nvPr/>
              </p14:nvContentPartPr>
              <p14:xfrm>
                <a:off x="10209726" y="34648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20AD73-C9BA-EDAF-F695-56AB871736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00726" y="33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B832A9-9C2C-F6BB-B0D0-F1D30E870B39}"/>
                    </a:ext>
                  </a:extLst>
                </p14:cNvPr>
                <p14:cNvContentPartPr/>
                <p14:nvPr/>
              </p14:nvContentPartPr>
              <p14:xfrm>
                <a:off x="9793206" y="312645"/>
                <a:ext cx="514080" cy="4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B832A9-9C2C-F6BB-B0D0-F1D30E870B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84206" y="303645"/>
                  <a:ext cx="531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22E270-9618-C865-B017-C44CA3DB5A4A}"/>
                    </a:ext>
                  </a:extLst>
                </p14:cNvPr>
                <p14:cNvContentPartPr/>
                <p14:nvPr/>
              </p14:nvContentPartPr>
              <p14:xfrm>
                <a:off x="3464406" y="683805"/>
                <a:ext cx="867240" cy="483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22E270-9618-C865-B017-C44CA3DB5A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55406" y="674805"/>
                  <a:ext cx="8848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4D9CAB-E6DF-4A11-3B6D-DA41E4A94E5F}"/>
                    </a:ext>
                  </a:extLst>
                </p14:cNvPr>
                <p14:cNvContentPartPr/>
                <p14:nvPr/>
              </p14:nvContentPartPr>
              <p14:xfrm>
                <a:off x="4004406" y="854445"/>
                <a:ext cx="240840" cy="5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4D9CAB-E6DF-4A11-3B6D-DA41E4A94E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5406" y="845445"/>
                  <a:ext cx="258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F5B176-F4D7-2FCB-03CA-4AD106438DC9}"/>
                    </a:ext>
                  </a:extLst>
                </p14:cNvPr>
                <p14:cNvContentPartPr/>
                <p14:nvPr/>
              </p14:nvContentPartPr>
              <p14:xfrm>
                <a:off x="3868686" y="813765"/>
                <a:ext cx="11160" cy="2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F5B176-F4D7-2FCB-03CA-4AD106438D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9686" y="805125"/>
                  <a:ext cx="2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D3009D-A4C5-51B2-4198-475160AC6FD7}"/>
                    </a:ext>
                  </a:extLst>
                </p14:cNvPr>
                <p14:cNvContentPartPr/>
                <p14:nvPr/>
              </p14:nvContentPartPr>
              <p14:xfrm>
                <a:off x="4571766" y="789645"/>
                <a:ext cx="556920" cy="353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D3009D-A4C5-51B2-4198-475160AC6F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63126" y="781005"/>
                  <a:ext cx="574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594B00-1978-CDC2-728A-871DA4F2D2F6}"/>
                    </a:ext>
                  </a:extLst>
                </p14:cNvPr>
                <p14:cNvContentPartPr/>
                <p14:nvPr/>
              </p14:nvContentPartPr>
              <p14:xfrm>
                <a:off x="4906926" y="940845"/>
                <a:ext cx="305640" cy="9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594B00-1978-CDC2-728A-871DA4F2D2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7926" y="931845"/>
                  <a:ext cx="323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B3968F-55D2-836B-5DC3-AA2BD43C3680}"/>
                    </a:ext>
                  </a:extLst>
                </p14:cNvPr>
                <p14:cNvContentPartPr/>
                <p14:nvPr/>
              </p14:nvContentPartPr>
              <p14:xfrm>
                <a:off x="4335966" y="1149285"/>
                <a:ext cx="16920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B3968F-55D2-836B-5DC3-AA2BD43C36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6966" y="1140645"/>
                  <a:ext cx="186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2BC9C5-0B3E-8936-3F81-A4FE02633A15}"/>
                    </a:ext>
                  </a:extLst>
                </p14:cNvPr>
                <p14:cNvContentPartPr/>
                <p14:nvPr/>
              </p14:nvContentPartPr>
              <p14:xfrm>
                <a:off x="5623686" y="990165"/>
                <a:ext cx="446040" cy="14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2BC9C5-0B3E-8936-3F81-A4FE02633A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4686" y="981165"/>
                  <a:ext cx="463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B406FF-184B-53A2-0838-5AEA4DF8F63C}"/>
                    </a:ext>
                  </a:extLst>
                </p14:cNvPr>
                <p14:cNvContentPartPr/>
                <p14:nvPr/>
              </p14:nvContentPartPr>
              <p14:xfrm>
                <a:off x="6408486" y="688125"/>
                <a:ext cx="1211400" cy="670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B406FF-184B-53A2-0838-5AEA4DF8F6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99486" y="679125"/>
                  <a:ext cx="122904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3FCF2C-AFBB-3E54-6B98-81BF2E3D3F71}"/>
                    </a:ext>
                  </a:extLst>
                </p14:cNvPr>
                <p14:cNvContentPartPr/>
                <p14:nvPr/>
              </p14:nvContentPartPr>
              <p14:xfrm>
                <a:off x="7356006" y="765885"/>
                <a:ext cx="29520" cy="3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3FCF2C-AFBB-3E54-6B98-81BF2E3D3F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47366" y="757245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673041-A2D3-7615-7002-7C55C95C8A05}"/>
                    </a:ext>
                  </a:extLst>
                </p14:cNvPr>
                <p14:cNvContentPartPr/>
                <p14:nvPr/>
              </p14:nvContentPartPr>
              <p14:xfrm>
                <a:off x="7860366" y="770205"/>
                <a:ext cx="1616760" cy="66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673041-A2D3-7615-7002-7C55C95C8A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51726" y="761205"/>
                  <a:ext cx="163440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B38AF3-C01E-9B25-6E08-6E2CD30DC685}"/>
                    </a:ext>
                  </a:extLst>
                </p14:cNvPr>
                <p14:cNvContentPartPr/>
                <p14:nvPr/>
              </p14:nvContentPartPr>
              <p14:xfrm>
                <a:off x="9325926" y="958125"/>
                <a:ext cx="574200" cy="20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B38AF3-C01E-9B25-6E08-6E2CD30DC6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16926" y="949125"/>
                  <a:ext cx="59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6C8942-A3E4-8465-A1E1-2E8C042FEC13}"/>
                    </a:ext>
                  </a:extLst>
                </p14:cNvPr>
                <p14:cNvContentPartPr/>
                <p14:nvPr/>
              </p14:nvContentPartPr>
              <p14:xfrm>
                <a:off x="10091286" y="686685"/>
                <a:ext cx="362880" cy="701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6C8942-A3E4-8465-A1E1-2E8C042FEC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82646" y="678045"/>
                  <a:ext cx="38052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A7DFE7-2A62-E16B-A4A8-CB4D964CBE81}"/>
                    </a:ext>
                  </a:extLst>
                </p14:cNvPr>
                <p14:cNvContentPartPr/>
                <p14:nvPr/>
              </p14:nvContentPartPr>
              <p14:xfrm>
                <a:off x="10457046" y="945885"/>
                <a:ext cx="28080" cy="32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A7DFE7-2A62-E16B-A4A8-CB4D964CBE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8046" y="936885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7DD88F-5E88-DA01-428A-0A9715251282}"/>
                    </a:ext>
                  </a:extLst>
                </p14:cNvPr>
                <p14:cNvContentPartPr/>
                <p14:nvPr/>
              </p14:nvContentPartPr>
              <p14:xfrm>
                <a:off x="10541286" y="637725"/>
                <a:ext cx="729720" cy="63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7DD88F-5E88-DA01-428A-0A97152512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32646" y="629085"/>
                  <a:ext cx="747360" cy="64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BE9F11-1B2B-D9E7-39CD-78A57C7F2367}"/>
                  </a:ext>
                </a:extLst>
              </p14:cNvPr>
              <p14:cNvContentPartPr/>
              <p14:nvPr/>
            </p14:nvContentPartPr>
            <p14:xfrm>
              <a:off x="603846" y="1659045"/>
              <a:ext cx="771840" cy="514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BE9F11-1B2B-D9E7-39CD-78A57C7F236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5206" y="1650405"/>
                <a:ext cx="78948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C188E94-5E5C-B157-E0B7-F14AB7EAC643}"/>
              </a:ext>
            </a:extLst>
          </p:cNvPr>
          <p:cNvGrpSpPr/>
          <p:nvPr/>
        </p:nvGrpSpPr>
        <p:grpSpPr>
          <a:xfrm>
            <a:off x="1618326" y="1565085"/>
            <a:ext cx="4428000" cy="530280"/>
            <a:chOff x="1618326" y="1565085"/>
            <a:chExt cx="442800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3BFD3D-2C21-BAF5-FD96-7F4F030BDEAC}"/>
                    </a:ext>
                  </a:extLst>
                </p14:cNvPr>
                <p14:cNvContentPartPr/>
                <p14:nvPr/>
              </p14:nvContentPartPr>
              <p14:xfrm>
                <a:off x="1632006" y="1624845"/>
                <a:ext cx="962280" cy="43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3BFD3D-2C21-BAF5-FD96-7F4F030BDE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23006" y="1616205"/>
                  <a:ext cx="9799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715572-2539-0E7E-5188-9ECBB67E3ACB}"/>
                    </a:ext>
                  </a:extLst>
                </p14:cNvPr>
                <p14:cNvContentPartPr/>
                <p14:nvPr/>
              </p14:nvContentPartPr>
              <p14:xfrm>
                <a:off x="1618326" y="1699005"/>
                <a:ext cx="590040" cy="7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715572-2539-0E7E-5188-9ECBB67E3A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09326" y="1690005"/>
                  <a:ext cx="607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E9E6C2-D6E8-9C50-5883-9495C5AEC749}"/>
                    </a:ext>
                  </a:extLst>
                </p14:cNvPr>
                <p14:cNvContentPartPr/>
                <p14:nvPr/>
              </p14:nvContentPartPr>
              <p14:xfrm>
                <a:off x="2890206" y="1836525"/>
                <a:ext cx="439200" cy="178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E9E6C2-D6E8-9C50-5883-9495C5AEC7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81566" y="1827525"/>
                  <a:ext cx="456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9DFEFD-9E65-C8B2-829A-2A00C01EC867}"/>
                    </a:ext>
                  </a:extLst>
                </p14:cNvPr>
                <p14:cNvContentPartPr/>
                <p14:nvPr/>
              </p14:nvContentPartPr>
              <p14:xfrm>
                <a:off x="3644766" y="1848405"/>
                <a:ext cx="298800" cy="146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9DFEFD-9E65-C8B2-829A-2A00C01EC8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35766" y="1839765"/>
                  <a:ext cx="316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9B7285-D8C1-4EF9-8256-D46E4DB72CDA}"/>
                    </a:ext>
                  </a:extLst>
                </p14:cNvPr>
                <p14:cNvContentPartPr/>
                <p14:nvPr/>
              </p14:nvContentPartPr>
              <p14:xfrm>
                <a:off x="4310046" y="1628445"/>
                <a:ext cx="240840" cy="36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9B7285-D8C1-4EF9-8256-D46E4DB72C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01046" y="1619445"/>
                  <a:ext cx="258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E8BB39-0D5E-8E61-D770-C84FC89607FD}"/>
                    </a:ext>
                  </a:extLst>
                </p14:cNvPr>
                <p14:cNvContentPartPr/>
                <p14:nvPr/>
              </p14:nvContentPartPr>
              <p14:xfrm>
                <a:off x="4230846" y="1565085"/>
                <a:ext cx="333360" cy="20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E8BB39-0D5E-8E61-D770-C84FC89607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22206" y="1556085"/>
                  <a:ext cx="351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D8E390-DA56-EB66-B813-1D80A7E518C7}"/>
                    </a:ext>
                  </a:extLst>
                </p14:cNvPr>
                <p14:cNvContentPartPr/>
                <p14:nvPr/>
              </p14:nvContentPartPr>
              <p14:xfrm>
                <a:off x="4594806" y="1990605"/>
                <a:ext cx="77040" cy="10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D8E390-DA56-EB66-B813-1D80A7E518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85806" y="1981605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7F5526-19E9-9513-4A11-B3A4F2A61867}"/>
                    </a:ext>
                  </a:extLst>
                </p14:cNvPr>
                <p14:cNvContentPartPr/>
                <p14:nvPr/>
              </p14:nvContentPartPr>
              <p14:xfrm>
                <a:off x="4832046" y="1781445"/>
                <a:ext cx="139320" cy="42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7F5526-19E9-9513-4A11-B3A4F2A618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23406" y="1772805"/>
                  <a:ext cx="15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F6E6A39-C2FB-95BC-64F6-8ECC7E0725A0}"/>
                    </a:ext>
                  </a:extLst>
                </p14:cNvPr>
                <p14:cNvContentPartPr/>
                <p14:nvPr/>
              </p14:nvContentPartPr>
              <p14:xfrm>
                <a:off x="5066046" y="1606125"/>
                <a:ext cx="297720" cy="42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F6E6A39-C2FB-95BC-64F6-8ECC7E0725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57046" y="1597485"/>
                  <a:ext cx="3153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C17396-D6F3-B1F5-FA15-DFC80C1F0E70}"/>
                    </a:ext>
                  </a:extLst>
                </p14:cNvPr>
                <p14:cNvContentPartPr/>
                <p14:nvPr/>
              </p14:nvContentPartPr>
              <p14:xfrm>
                <a:off x="5356566" y="1664805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C17396-D6F3-B1F5-FA15-DFC80C1F0E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47926" y="165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FD79B9A-16CF-705F-C3AA-758B1F2B9110}"/>
                    </a:ext>
                  </a:extLst>
                </p14:cNvPr>
                <p14:cNvContentPartPr/>
                <p14:nvPr/>
              </p14:nvContentPartPr>
              <p14:xfrm>
                <a:off x="5431086" y="1570485"/>
                <a:ext cx="488160" cy="37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FD79B9A-16CF-705F-C3AA-758B1F2B91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22446" y="1561845"/>
                  <a:ext cx="505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CD2D96-2AC1-4D99-D451-F7CF40C1F963}"/>
                    </a:ext>
                  </a:extLst>
                </p14:cNvPr>
                <p14:cNvContentPartPr/>
                <p14:nvPr/>
              </p14:nvContentPartPr>
              <p14:xfrm>
                <a:off x="6004566" y="1920765"/>
                <a:ext cx="41760" cy="2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CD2D96-2AC1-4D99-D451-F7CF40C1F96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95566" y="1912125"/>
                  <a:ext cx="594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07EA6AC-1842-A01D-E26C-FF47C8B345C8}"/>
              </a:ext>
            </a:extLst>
          </p:cNvPr>
          <p:cNvGrpSpPr/>
          <p:nvPr/>
        </p:nvGrpSpPr>
        <p:grpSpPr>
          <a:xfrm>
            <a:off x="636606" y="2453925"/>
            <a:ext cx="2781720" cy="652680"/>
            <a:chOff x="636606" y="2453925"/>
            <a:chExt cx="278172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8F8C62-8335-20B5-C030-AEE29783F333}"/>
                    </a:ext>
                  </a:extLst>
                </p14:cNvPr>
                <p14:cNvContentPartPr/>
                <p14:nvPr/>
              </p14:nvContentPartPr>
              <p14:xfrm>
                <a:off x="727326" y="2767485"/>
                <a:ext cx="73080" cy="336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8F8C62-8335-20B5-C030-AEE29783F3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8686" y="2758845"/>
                  <a:ext cx="90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93A7B0-1EC5-7DB3-DC09-823253D9A0DD}"/>
                    </a:ext>
                  </a:extLst>
                </p14:cNvPr>
                <p14:cNvContentPartPr/>
                <p14:nvPr/>
              </p14:nvContentPartPr>
              <p14:xfrm>
                <a:off x="636606" y="2707005"/>
                <a:ext cx="369720" cy="86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93A7B0-1EC5-7DB3-DC09-823253D9A0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7606" y="2698005"/>
                  <a:ext cx="387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E97142-CA4C-E9C2-49D4-7BA1D8998036}"/>
                    </a:ext>
                  </a:extLst>
                </p14:cNvPr>
                <p14:cNvContentPartPr/>
                <p14:nvPr/>
              </p14:nvContentPartPr>
              <p14:xfrm>
                <a:off x="949086" y="2630685"/>
                <a:ext cx="446760" cy="47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E97142-CA4C-E9C2-49D4-7BA1D89980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086" y="2621685"/>
                  <a:ext cx="4644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C9E265-709C-7779-B19B-94D960F3D284}"/>
                    </a:ext>
                  </a:extLst>
                </p14:cNvPr>
                <p14:cNvContentPartPr/>
                <p14:nvPr/>
              </p14:nvContentPartPr>
              <p14:xfrm>
                <a:off x="1471446" y="2920485"/>
                <a:ext cx="190800" cy="18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C9E265-709C-7779-B19B-94D960F3D2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62806" y="2911485"/>
                  <a:ext cx="208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066A10-776B-81D6-5201-62D7DB891792}"/>
                    </a:ext>
                  </a:extLst>
                </p14:cNvPr>
                <p14:cNvContentPartPr/>
                <p14:nvPr/>
              </p14:nvContentPartPr>
              <p14:xfrm>
                <a:off x="2069046" y="2657685"/>
                <a:ext cx="245160" cy="415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066A10-776B-81D6-5201-62D7DB8917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60406" y="2649045"/>
                  <a:ext cx="2628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51A373-A04A-F510-09E0-CA8E99484381}"/>
                    </a:ext>
                  </a:extLst>
                </p14:cNvPr>
                <p14:cNvContentPartPr/>
                <p14:nvPr/>
              </p14:nvContentPartPr>
              <p14:xfrm>
                <a:off x="2576646" y="2679645"/>
                <a:ext cx="385920" cy="310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51A373-A04A-F510-09E0-CA8E994843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67646" y="2671005"/>
                  <a:ext cx="403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367A323-B95C-87F8-89DD-09C81434120E}"/>
                    </a:ext>
                  </a:extLst>
                </p14:cNvPr>
                <p14:cNvContentPartPr/>
                <p14:nvPr/>
              </p14:nvContentPartPr>
              <p14:xfrm>
                <a:off x="3069486" y="2678565"/>
                <a:ext cx="249480" cy="34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367A323-B95C-87F8-89DD-09C8143412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60846" y="2669565"/>
                  <a:ext cx="2671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12D3AD-2AD6-242B-994D-78C51D29EE3E}"/>
                    </a:ext>
                  </a:extLst>
                </p14:cNvPr>
                <p14:cNvContentPartPr/>
                <p14:nvPr/>
              </p14:nvContentPartPr>
              <p14:xfrm>
                <a:off x="3018366" y="2473005"/>
                <a:ext cx="399960" cy="94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12D3AD-2AD6-242B-994D-78C51D29EE3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09726" y="2464005"/>
                  <a:ext cx="417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64C9AD-8906-BBB0-7D9A-C2812852E183}"/>
                    </a:ext>
                  </a:extLst>
                </p14:cNvPr>
                <p14:cNvContentPartPr/>
                <p14:nvPr/>
              </p14:nvContentPartPr>
              <p14:xfrm>
                <a:off x="1940886" y="2453925"/>
                <a:ext cx="408960" cy="9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64C9AD-8906-BBB0-7D9A-C2812852E1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32246" y="2445285"/>
                  <a:ext cx="4266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C67F2B2-70BC-F77E-94B2-84E97DF4854A}"/>
                  </a:ext>
                </a:extLst>
              </p14:cNvPr>
              <p14:cNvContentPartPr/>
              <p14:nvPr/>
            </p14:nvContentPartPr>
            <p14:xfrm>
              <a:off x="1517886" y="3714285"/>
              <a:ext cx="93960" cy="320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C67F2B2-70BC-F77E-94B2-84E97DF4854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09246" y="3705285"/>
                <a:ext cx="1116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EE96C0-2748-249A-D8C6-754DAE5339D2}"/>
                  </a:ext>
                </a:extLst>
              </p14:cNvPr>
              <p14:cNvContentPartPr/>
              <p14:nvPr/>
            </p14:nvContentPartPr>
            <p14:xfrm>
              <a:off x="1351926" y="3673605"/>
              <a:ext cx="385560" cy="68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EE96C0-2748-249A-D8C6-754DAE5339D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42926" y="3664965"/>
                <a:ext cx="403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420634E-965B-F038-DE50-39B44D916EF3}"/>
                  </a:ext>
                </a:extLst>
              </p14:cNvPr>
              <p14:cNvContentPartPr/>
              <p14:nvPr/>
            </p14:nvContentPartPr>
            <p14:xfrm>
              <a:off x="1731366" y="3822285"/>
              <a:ext cx="593280" cy="182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420634E-965B-F038-DE50-39B44D916EF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22366" y="3813285"/>
                <a:ext cx="6109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BACD9783-8466-CBCE-3251-2606CB9448C3}"/>
              </a:ext>
            </a:extLst>
          </p:cNvPr>
          <p:cNvGrpSpPr/>
          <p:nvPr/>
        </p:nvGrpSpPr>
        <p:grpSpPr>
          <a:xfrm>
            <a:off x="2517606" y="3416925"/>
            <a:ext cx="3988440" cy="803160"/>
            <a:chOff x="2517606" y="3416925"/>
            <a:chExt cx="398844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66D114-86BE-132F-DC24-681045D8800C}"/>
                    </a:ext>
                  </a:extLst>
                </p14:cNvPr>
                <p14:cNvContentPartPr/>
                <p14:nvPr/>
              </p14:nvContentPartPr>
              <p14:xfrm>
                <a:off x="2517606" y="3478125"/>
                <a:ext cx="1395000" cy="517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66D114-86BE-132F-DC24-681045D880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08606" y="3469125"/>
                  <a:ext cx="14126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D65EF4-A700-AD16-8021-D23BA52216CB}"/>
                    </a:ext>
                  </a:extLst>
                </p14:cNvPr>
                <p14:cNvContentPartPr/>
                <p14:nvPr/>
              </p14:nvContentPartPr>
              <p14:xfrm>
                <a:off x="3636486" y="3633645"/>
                <a:ext cx="189360" cy="2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D65EF4-A700-AD16-8021-D23BA52216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27846" y="3625005"/>
                  <a:ext cx="207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776C07-9830-6913-0ED3-8CCA4AC878C7}"/>
                    </a:ext>
                  </a:extLst>
                </p14:cNvPr>
                <p14:cNvContentPartPr/>
                <p14:nvPr/>
              </p14:nvContentPartPr>
              <p14:xfrm>
                <a:off x="3362886" y="3635805"/>
                <a:ext cx="28080" cy="16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776C07-9830-6913-0ED3-8CCA4AC878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54246" y="3627165"/>
                  <a:ext cx="45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5CEF65-F615-AEDD-8F21-DAAAC4B12E36}"/>
                    </a:ext>
                  </a:extLst>
                </p14:cNvPr>
                <p14:cNvContentPartPr/>
                <p14:nvPr/>
              </p14:nvContentPartPr>
              <p14:xfrm>
                <a:off x="3020526" y="3674325"/>
                <a:ext cx="293400" cy="2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5CEF65-F615-AEDD-8F21-DAAAC4B12E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11886" y="3665325"/>
                  <a:ext cx="311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9B92FB-8B26-77B5-8C72-2B2C86603668}"/>
                    </a:ext>
                  </a:extLst>
                </p14:cNvPr>
                <p14:cNvContentPartPr/>
                <p14:nvPr/>
              </p14:nvContentPartPr>
              <p14:xfrm>
                <a:off x="2839086" y="3597285"/>
                <a:ext cx="171000" cy="49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9B92FB-8B26-77B5-8C72-2B2C866036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30446" y="3588645"/>
                  <a:ext cx="188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2B174C2-555C-3301-CC77-B561DC43CBA2}"/>
                    </a:ext>
                  </a:extLst>
                </p14:cNvPr>
                <p14:cNvContentPartPr/>
                <p14:nvPr/>
              </p14:nvContentPartPr>
              <p14:xfrm>
                <a:off x="4100886" y="3416925"/>
                <a:ext cx="2405160" cy="803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2B174C2-555C-3301-CC77-B561DC43CB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91886" y="3408285"/>
                  <a:ext cx="242280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6356B4-CF68-BDDF-E085-7ACF7B3DCD14}"/>
                    </a:ext>
                  </a:extLst>
                </p14:cNvPr>
                <p14:cNvContentPartPr/>
                <p14:nvPr/>
              </p14:nvContentPartPr>
              <p14:xfrm>
                <a:off x="5756166" y="3588285"/>
                <a:ext cx="322920" cy="2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6356B4-CF68-BDDF-E085-7ACF7B3DCD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47166" y="3579285"/>
                  <a:ext cx="340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6A9BCF-E01C-ACB3-BE2D-462F89A983B1}"/>
                    </a:ext>
                  </a:extLst>
                </p14:cNvPr>
                <p14:cNvContentPartPr/>
                <p14:nvPr/>
              </p14:nvContentPartPr>
              <p14:xfrm>
                <a:off x="5374206" y="3456885"/>
                <a:ext cx="100440" cy="72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6A9BCF-E01C-ACB3-BE2D-462F89A983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65206" y="3447885"/>
                  <a:ext cx="1180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A92898E-DEE0-2C31-315A-FC45E02026BB}"/>
                  </a:ext>
                </a:extLst>
              </p14:cNvPr>
              <p14:cNvContentPartPr/>
              <p14:nvPr/>
            </p14:nvContentPartPr>
            <p14:xfrm>
              <a:off x="1187766" y="4368765"/>
              <a:ext cx="543240" cy="617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A92898E-DEE0-2C31-315A-FC45E02026B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79126" y="4360125"/>
                <a:ext cx="560880" cy="63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9646566-9AAC-054C-0299-FC1AF00DDCC3}"/>
              </a:ext>
            </a:extLst>
          </p:cNvPr>
          <p:cNvGrpSpPr/>
          <p:nvPr/>
        </p:nvGrpSpPr>
        <p:grpSpPr>
          <a:xfrm>
            <a:off x="917406" y="5966445"/>
            <a:ext cx="3482640" cy="802800"/>
            <a:chOff x="917406" y="5966445"/>
            <a:chExt cx="3482640" cy="8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B88650B-AE23-D6E3-7F9F-2F6AAF34A9B3}"/>
                    </a:ext>
                  </a:extLst>
                </p14:cNvPr>
                <p14:cNvContentPartPr/>
                <p14:nvPr/>
              </p14:nvContentPartPr>
              <p14:xfrm>
                <a:off x="917406" y="6047445"/>
                <a:ext cx="282960" cy="46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B88650B-AE23-D6E3-7F9F-2F6AAF34A9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8406" y="6038805"/>
                  <a:ext cx="300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E8ACAA0-55D2-75C2-6D6C-72854BC7D047}"/>
                    </a:ext>
                  </a:extLst>
                </p14:cNvPr>
                <p14:cNvContentPartPr/>
                <p14:nvPr/>
              </p14:nvContentPartPr>
              <p14:xfrm>
                <a:off x="1153926" y="6271005"/>
                <a:ext cx="382320" cy="270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E8ACAA0-55D2-75C2-6D6C-72854BC7D0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4926" y="6262365"/>
                  <a:ext cx="399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F4A173-1068-27AE-09B2-28AFB90B3767}"/>
                    </a:ext>
                  </a:extLst>
                </p14:cNvPr>
                <p14:cNvContentPartPr/>
                <p14:nvPr/>
              </p14:nvContentPartPr>
              <p14:xfrm>
                <a:off x="1379646" y="6026565"/>
                <a:ext cx="68400" cy="43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F4A173-1068-27AE-09B2-28AFB90B37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70646" y="6017565"/>
                  <a:ext cx="86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9974F3-51B3-3742-70F2-D5DBF1225ABD}"/>
                    </a:ext>
                  </a:extLst>
                </p14:cNvPr>
                <p14:cNvContentPartPr/>
                <p14:nvPr/>
              </p14:nvContentPartPr>
              <p14:xfrm>
                <a:off x="1502046" y="5966445"/>
                <a:ext cx="2898000" cy="80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9974F3-51B3-3742-70F2-D5DBF1225A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93406" y="5957445"/>
                  <a:ext cx="291564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EE66AD-94DB-0597-AA13-23F049AB28C3}"/>
                    </a:ext>
                  </a:extLst>
                </p14:cNvPr>
                <p14:cNvContentPartPr/>
                <p14:nvPr/>
              </p14:nvContentPartPr>
              <p14:xfrm>
                <a:off x="2599686" y="6061845"/>
                <a:ext cx="22680" cy="64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EE66AD-94DB-0597-AA13-23F049AB28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91046" y="6053205"/>
                  <a:ext cx="403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8798099-F441-BCB2-8E01-FF8B3B76105D}"/>
              </a:ext>
            </a:extLst>
          </p:cNvPr>
          <p:cNvGrpSpPr/>
          <p:nvPr/>
        </p:nvGrpSpPr>
        <p:grpSpPr>
          <a:xfrm>
            <a:off x="1182726" y="4263645"/>
            <a:ext cx="3970440" cy="1480680"/>
            <a:chOff x="1182726" y="4263645"/>
            <a:chExt cx="3970440" cy="14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A5FD653-6B85-51BE-BFE5-360472867A44}"/>
                    </a:ext>
                  </a:extLst>
                </p14:cNvPr>
                <p14:cNvContentPartPr/>
                <p14:nvPr/>
              </p14:nvContentPartPr>
              <p14:xfrm>
                <a:off x="1958526" y="4263645"/>
                <a:ext cx="2207160" cy="623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A5FD653-6B85-51BE-BFE5-360472867A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49526" y="4255005"/>
                  <a:ext cx="222480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F70E418-08EF-22BA-D478-43550A1D3C04}"/>
                    </a:ext>
                  </a:extLst>
                </p14:cNvPr>
                <p14:cNvContentPartPr/>
                <p14:nvPr/>
              </p14:nvContentPartPr>
              <p14:xfrm>
                <a:off x="1890846" y="4343205"/>
                <a:ext cx="716400" cy="11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F70E418-08EF-22BA-D478-43550A1D3C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82206" y="4334565"/>
                  <a:ext cx="734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DF903A-646D-7B8C-9F34-584C8EF9B30E}"/>
                    </a:ext>
                  </a:extLst>
                </p14:cNvPr>
                <p14:cNvContentPartPr/>
                <p14:nvPr/>
              </p14:nvContentPartPr>
              <p14:xfrm>
                <a:off x="1182726" y="5238525"/>
                <a:ext cx="309240" cy="422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DF903A-646D-7B8C-9F34-584C8EF9B3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4086" y="5229885"/>
                  <a:ext cx="3268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0F9992-4210-9814-60CA-E1A414172391}"/>
                    </a:ext>
                  </a:extLst>
                </p14:cNvPr>
                <p14:cNvContentPartPr/>
                <p14:nvPr/>
              </p14:nvContentPartPr>
              <p14:xfrm>
                <a:off x="1229166" y="5374965"/>
                <a:ext cx="328320" cy="10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0F9992-4210-9814-60CA-E1A4141723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20526" y="5365965"/>
                  <a:ext cx="345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63430A-9EB2-F89E-3CDA-FDE8577EF9F8}"/>
                    </a:ext>
                  </a:extLst>
                </p14:cNvPr>
                <p14:cNvContentPartPr/>
                <p14:nvPr/>
              </p14:nvContentPartPr>
              <p14:xfrm>
                <a:off x="1303326" y="5187765"/>
                <a:ext cx="315000" cy="55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63430A-9EB2-F89E-3CDA-FDE8577EF9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94326" y="5178765"/>
                  <a:ext cx="332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4D7A45-D874-CAE3-83C4-0C8665ACAD50}"/>
                    </a:ext>
                  </a:extLst>
                </p14:cNvPr>
                <p14:cNvContentPartPr/>
                <p14:nvPr/>
              </p14:nvContentPartPr>
              <p14:xfrm>
                <a:off x="1268406" y="5031165"/>
                <a:ext cx="359640" cy="53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4D7A45-D874-CAE3-83C4-0C8665ACAD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59766" y="5022165"/>
                  <a:ext cx="377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D80354-F3D2-A9D3-07DF-0D8EA7303744}"/>
                    </a:ext>
                  </a:extLst>
                </p14:cNvPr>
                <p14:cNvContentPartPr/>
                <p14:nvPr/>
              </p14:nvContentPartPr>
              <p14:xfrm>
                <a:off x="1634166" y="5419245"/>
                <a:ext cx="225360" cy="48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D80354-F3D2-A9D3-07DF-0D8EA73037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25166" y="5410245"/>
                  <a:ext cx="243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70B1CC-9BBA-203C-F70A-3C12328C3B83}"/>
                    </a:ext>
                  </a:extLst>
                </p14:cNvPr>
                <p14:cNvContentPartPr/>
                <p14:nvPr/>
              </p14:nvContentPartPr>
              <p14:xfrm>
                <a:off x="1972926" y="5000205"/>
                <a:ext cx="928080" cy="744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70B1CC-9BBA-203C-F70A-3C12328C3B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4286" y="4991205"/>
                  <a:ext cx="94572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54AF985-7D66-49A6-375D-F9C8B90490A4}"/>
                    </a:ext>
                  </a:extLst>
                </p14:cNvPr>
                <p14:cNvContentPartPr/>
                <p14:nvPr/>
              </p14:nvContentPartPr>
              <p14:xfrm>
                <a:off x="2380806" y="5097045"/>
                <a:ext cx="26640" cy="25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54AF985-7D66-49A6-375D-F9C8B90490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71806" y="5088045"/>
                  <a:ext cx="44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5C65A4-59EF-1A95-77D3-6337CC267FF5}"/>
                    </a:ext>
                  </a:extLst>
                </p14:cNvPr>
                <p14:cNvContentPartPr/>
                <p14:nvPr/>
              </p14:nvContentPartPr>
              <p14:xfrm>
                <a:off x="3240126" y="4997325"/>
                <a:ext cx="461520" cy="64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5C65A4-59EF-1A95-77D3-6337CC267F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31486" y="4988685"/>
                  <a:ext cx="4791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F70910C-F777-4717-86AD-F4ABDAC325E5}"/>
                    </a:ext>
                  </a:extLst>
                </p14:cNvPr>
                <p14:cNvContentPartPr/>
                <p14:nvPr/>
              </p14:nvContentPartPr>
              <p14:xfrm>
                <a:off x="3878766" y="5122245"/>
                <a:ext cx="1043280" cy="27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F70910C-F777-4717-86AD-F4ABDAC325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70126" y="5113605"/>
                  <a:ext cx="1060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1ADE2A9-3188-F8C8-AF64-6612F4C23B2C}"/>
                    </a:ext>
                  </a:extLst>
                </p14:cNvPr>
                <p14:cNvContentPartPr/>
                <p14:nvPr/>
              </p14:nvContentPartPr>
              <p14:xfrm>
                <a:off x="5051286" y="537784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1ADE2A9-3188-F8C8-AF64-6612F4C23B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42286" y="536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A565FC0-1207-D13A-41D9-3D22DFB48C43}"/>
                    </a:ext>
                  </a:extLst>
                </p14:cNvPr>
                <p14:cNvContentPartPr/>
                <p14:nvPr/>
              </p14:nvContentPartPr>
              <p14:xfrm>
                <a:off x="5089086" y="5288565"/>
                <a:ext cx="64080" cy="3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A565FC0-1207-D13A-41D9-3D22DFB48C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80086" y="5279565"/>
                  <a:ext cx="817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B8B47E9-7CAB-7D79-3E16-AB0F79CA3029}"/>
                  </a:ext>
                </a:extLst>
              </p14:cNvPr>
              <p14:cNvContentPartPr/>
              <p14:nvPr/>
            </p14:nvContentPartPr>
            <p14:xfrm>
              <a:off x="4653126" y="6469005"/>
              <a:ext cx="53280" cy="52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B8B47E9-7CAB-7D79-3E16-AB0F79CA302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644126" y="6460005"/>
                <a:ext cx="709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5C34A81-7760-1360-2EDA-66DDE72AA85D}"/>
              </a:ext>
            </a:extLst>
          </p:cNvPr>
          <p:cNvGrpSpPr/>
          <p:nvPr/>
        </p:nvGrpSpPr>
        <p:grpSpPr>
          <a:xfrm>
            <a:off x="8401806" y="2593245"/>
            <a:ext cx="857160" cy="1316880"/>
            <a:chOff x="8401806" y="2593245"/>
            <a:chExt cx="857160" cy="13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9DA44E-4B68-DE5C-AD30-A14B6FE69BE2}"/>
                    </a:ext>
                  </a:extLst>
                </p14:cNvPr>
                <p14:cNvContentPartPr/>
                <p14:nvPr/>
              </p14:nvContentPartPr>
              <p14:xfrm>
                <a:off x="8469126" y="2593245"/>
                <a:ext cx="789840" cy="1227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9DA44E-4B68-DE5C-AD30-A14B6FE69B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60126" y="2584245"/>
                  <a:ext cx="807480" cy="12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6C7105-A3A2-AD36-0AC7-B6863864924B}"/>
                    </a:ext>
                  </a:extLst>
                </p14:cNvPr>
                <p14:cNvContentPartPr/>
                <p14:nvPr/>
              </p14:nvContentPartPr>
              <p14:xfrm>
                <a:off x="8401806" y="3610965"/>
                <a:ext cx="197280" cy="29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6C7105-A3A2-AD36-0AC7-B686386492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93166" y="3602325"/>
                  <a:ext cx="2149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1009429-DFC8-6348-C190-7A9A70EBEA08}"/>
              </a:ext>
            </a:extLst>
          </p:cNvPr>
          <p:cNvGrpSpPr/>
          <p:nvPr/>
        </p:nvGrpSpPr>
        <p:grpSpPr>
          <a:xfrm>
            <a:off x="9345726" y="1980525"/>
            <a:ext cx="1377720" cy="478080"/>
            <a:chOff x="9345726" y="1980525"/>
            <a:chExt cx="13777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F2A5E68-51E0-4523-8E97-550FA19B2857}"/>
                    </a:ext>
                  </a:extLst>
                </p14:cNvPr>
                <p14:cNvContentPartPr/>
                <p14:nvPr/>
              </p14:nvContentPartPr>
              <p14:xfrm>
                <a:off x="9345726" y="1994925"/>
                <a:ext cx="1377720" cy="463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F2A5E68-51E0-4523-8E97-550FA19B28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36726" y="1986285"/>
                  <a:ext cx="13953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FE74E6-7F61-0402-B7E6-D5756214C14F}"/>
                    </a:ext>
                  </a:extLst>
                </p14:cNvPr>
                <p14:cNvContentPartPr/>
                <p14:nvPr/>
              </p14:nvContentPartPr>
              <p14:xfrm>
                <a:off x="10031166" y="1980525"/>
                <a:ext cx="14040" cy="28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FE74E6-7F61-0402-B7E6-D5756214C1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22166" y="1971525"/>
                  <a:ext cx="3168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1AF7662-6E6D-233E-2256-8756B74F7C05}"/>
                  </a:ext>
                </a:extLst>
              </p14:cNvPr>
              <p14:cNvContentPartPr/>
              <p14:nvPr/>
            </p14:nvContentPartPr>
            <p14:xfrm>
              <a:off x="10941606" y="1746525"/>
              <a:ext cx="887760" cy="3657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1AF7662-6E6D-233E-2256-8756B74F7C0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932606" y="1737885"/>
                <a:ext cx="90540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0D6D81-47CC-C568-BF3A-41717DE75288}"/>
              </a:ext>
            </a:extLst>
          </p:cNvPr>
          <p:cNvGrpSpPr/>
          <p:nvPr/>
        </p:nvGrpSpPr>
        <p:grpSpPr>
          <a:xfrm>
            <a:off x="6557886" y="5138085"/>
            <a:ext cx="526320" cy="1412640"/>
            <a:chOff x="6557886" y="5138085"/>
            <a:chExt cx="526320" cy="14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5A0824-2AF7-6DD2-9D6D-1CBB73278A2D}"/>
                    </a:ext>
                  </a:extLst>
                </p14:cNvPr>
                <p14:cNvContentPartPr/>
                <p14:nvPr/>
              </p14:nvContentPartPr>
              <p14:xfrm>
                <a:off x="6557886" y="5164365"/>
                <a:ext cx="526320" cy="1386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5A0824-2AF7-6DD2-9D6D-1CBB73278A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49246" y="5155725"/>
                  <a:ext cx="543960" cy="14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6C7EB7-DFA8-66C1-CCEC-306B8BC5C6B0}"/>
                    </a:ext>
                  </a:extLst>
                </p14:cNvPr>
                <p14:cNvContentPartPr/>
                <p14:nvPr/>
              </p14:nvContentPartPr>
              <p14:xfrm>
                <a:off x="6800886" y="5138085"/>
                <a:ext cx="255960" cy="251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6C7EB7-DFA8-66C1-CCEC-306B8BC5C6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92246" y="5129085"/>
                  <a:ext cx="2736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77D7EDC-E252-6D54-D2B0-874DB408FC2F}"/>
              </a:ext>
            </a:extLst>
          </p:cNvPr>
          <p:cNvGrpSpPr/>
          <p:nvPr/>
        </p:nvGrpSpPr>
        <p:grpSpPr>
          <a:xfrm>
            <a:off x="7192566" y="6232485"/>
            <a:ext cx="4112280" cy="505800"/>
            <a:chOff x="7192566" y="6232485"/>
            <a:chExt cx="41122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216B76-D2CE-5935-E49B-6EC9EA33B0F7}"/>
                    </a:ext>
                  </a:extLst>
                </p14:cNvPr>
                <p14:cNvContentPartPr/>
                <p14:nvPr/>
              </p14:nvContentPartPr>
              <p14:xfrm>
                <a:off x="7192566" y="6478365"/>
                <a:ext cx="443520" cy="168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216B76-D2CE-5935-E49B-6EC9EA33B0F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83926" y="6469365"/>
                  <a:ext cx="461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EF0234-8536-F8B3-2F34-3FBAD0AC3A25}"/>
                    </a:ext>
                  </a:extLst>
                </p14:cNvPr>
                <p14:cNvContentPartPr/>
                <p14:nvPr/>
              </p14:nvContentPartPr>
              <p14:xfrm>
                <a:off x="7435566" y="6447045"/>
                <a:ext cx="225720" cy="24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EF0234-8536-F8B3-2F34-3FBAD0AC3A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26926" y="6438405"/>
                  <a:ext cx="243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2A9F9B-CA92-1EAD-B6C0-C80D04B3A7FD}"/>
                    </a:ext>
                  </a:extLst>
                </p14:cNvPr>
                <p14:cNvContentPartPr/>
                <p14:nvPr/>
              </p14:nvContentPartPr>
              <p14:xfrm>
                <a:off x="7655166" y="6375045"/>
                <a:ext cx="664560" cy="262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2A9F9B-CA92-1EAD-B6C0-C80D04B3A7F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46166" y="6366405"/>
                  <a:ext cx="682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318F09-034C-6000-9A15-940232764ED1}"/>
                    </a:ext>
                  </a:extLst>
                </p14:cNvPr>
                <p14:cNvContentPartPr/>
                <p14:nvPr/>
              </p14:nvContentPartPr>
              <p14:xfrm>
                <a:off x="7647246" y="6413205"/>
                <a:ext cx="281520" cy="24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318F09-034C-6000-9A15-940232764E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38246" y="6404205"/>
                  <a:ext cx="299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9A0113-0136-E72D-D6E1-4C62E12D6925}"/>
                    </a:ext>
                  </a:extLst>
                </p14:cNvPr>
                <p14:cNvContentPartPr/>
                <p14:nvPr/>
              </p14:nvContentPartPr>
              <p14:xfrm>
                <a:off x="8344206" y="6232485"/>
                <a:ext cx="1582200" cy="505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9A0113-0136-E72D-D6E1-4C62E12D69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35566" y="6223845"/>
                  <a:ext cx="15998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177845-B665-BDDD-3990-C34C7C6C0CC7}"/>
                    </a:ext>
                  </a:extLst>
                </p14:cNvPr>
                <p14:cNvContentPartPr/>
                <p14:nvPr/>
              </p14:nvContentPartPr>
              <p14:xfrm>
                <a:off x="9152406" y="6343365"/>
                <a:ext cx="60480" cy="26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177845-B665-BDDD-3990-C34C7C6C0CC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43766" y="6334725"/>
                  <a:ext cx="78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C39E01E-565A-7526-C835-ABFCFC4A19D8}"/>
                    </a:ext>
                  </a:extLst>
                </p14:cNvPr>
                <p14:cNvContentPartPr/>
                <p14:nvPr/>
              </p14:nvContentPartPr>
              <p14:xfrm>
                <a:off x="10130166" y="6402765"/>
                <a:ext cx="1174680" cy="225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C39E01E-565A-7526-C835-ABFCFC4A19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21166" y="6394125"/>
                  <a:ext cx="1192320" cy="24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27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5E50FC-8278-FC60-5F58-0E5B258711A7}"/>
                  </a:ext>
                </a:extLst>
              </p14:cNvPr>
              <p14:cNvContentPartPr/>
              <p14:nvPr/>
            </p14:nvContentPartPr>
            <p14:xfrm>
              <a:off x="516726" y="311925"/>
              <a:ext cx="24624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5E50FC-8278-FC60-5F58-0E5B258711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086" y="303285"/>
                <a:ext cx="26388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0BE924C-F0AC-E757-1BEA-0C0CD6C24CE1}"/>
              </a:ext>
            </a:extLst>
          </p:cNvPr>
          <p:cNvGrpSpPr/>
          <p:nvPr/>
        </p:nvGrpSpPr>
        <p:grpSpPr>
          <a:xfrm>
            <a:off x="831726" y="273045"/>
            <a:ext cx="1479240" cy="527040"/>
            <a:chOff x="831726" y="273045"/>
            <a:chExt cx="14792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20C710-170F-EEE5-66E7-0D40EDFE81AA}"/>
                    </a:ext>
                  </a:extLst>
                </p14:cNvPr>
                <p14:cNvContentPartPr/>
                <p14:nvPr/>
              </p14:nvContentPartPr>
              <p14:xfrm>
                <a:off x="831726" y="273045"/>
                <a:ext cx="1479240" cy="52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20C710-170F-EEE5-66E7-0D40EDFE81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3086" y="264045"/>
                  <a:ext cx="14968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4AF133-81D7-CD8A-09F0-A3CC03D09A0A}"/>
                    </a:ext>
                  </a:extLst>
                </p14:cNvPr>
                <p14:cNvContentPartPr/>
                <p14:nvPr/>
              </p14:nvContentPartPr>
              <p14:xfrm>
                <a:off x="1407726" y="369885"/>
                <a:ext cx="58320" cy="1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4AF133-81D7-CD8A-09F0-A3CC03D09A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9086" y="360885"/>
                  <a:ext cx="759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2A0D94-9C60-1703-2465-C709D03572A5}"/>
                  </a:ext>
                </a:extLst>
              </p14:cNvPr>
              <p14:cNvContentPartPr/>
              <p14:nvPr/>
            </p14:nvContentPartPr>
            <p14:xfrm>
              <a:off x="2689326" y="407685"/>
              <a:ext cx="983880" cy="18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2A0D94-9C60-1703-2465-C709D03572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686" y="399045"/>
                <a:ext cx="10015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6BB90-350B-084F-453E-CB426E5EF93B}"/>
              </a:ext>
            </a:extLst>
          </p:cNvPr>
          <p:cNvGrpSpPr/>
          <p:nvPr/>
        </p:nvGrpSpPr>
        <p:grpSpPr>
          <a:xfrm>
            <a:off x="4215366" y="206445"/>
            <a:ext cx="1367280" cy="536760"/>
            <a:chOff x="4215366" y="206445"/>
            <a:chExt cx="13672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176F51-F560-D700-D984-7CADABC3520A}"/>
                    </a:ext>
                  </a:extLst>
                </p14:cNvPr>
                <p14:cNvContentPartPr/>
                <p14:nvPr/>
              </p14:nvContentPartPr>
              <p14:xfrm>
                <a:off x="4243806" y="297885"/>
                <a:ext cx="212040" cy="26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176F51-F560-D700-D984-7CADABC352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34806" y="289245"/>
                  <a:ext cx="229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6C3E8F-6CA5-ACD7-8143-B6AF62BF7684}"/>
                    </a:ext>
                  </a:extLst>
                </p14:cNvPr>
                <p14:cNvContentPartPr/>
                <p14:nvPr/>
              </p14:nvContentPartPr>
              <p14:xfrm>
                <a:off x="4300326" y="399405"/>
                <a:ext cx="151560" cy="3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6C3E8F-6CA5-ACD7-8143-B6AF62BF76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1686" y="390405"/>
                  <a:ext cx="169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FE37F2-BFF3-6B8A-7176-819E5EA7CB65}"/>
                    </a:ext>
                  </a:extLst>
                </p14:cNvPr>
                <p14:cNvContentPartPr/>
                <p14:nvPr/>
              </p14:nvContentPartPr>
              <p14:xfrm>
                <a:off x="4293846" y="305805"/>
                <a:ext cx="225720" cy="2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FE37F2-BFF3-6B8A-7176-819E5EA7CB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84846" y="297165"/>
                  <a:ext cx="243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400C05-AEA4-C355-6771-40960A1F3902}"/>
                    </a:ext>
                  </a:extLst>
                </p14:cNvPr>
                <p14:cNvContentPartPr/>
                <p14:nvPr/>
              </p14:nvContentPartPr>
              <p14:xfrm>
                <a:off x="4583286" y="620805"/>
                <a:ext cx="6120" cy="12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400C05-AEA4-C355-6771-40960A1F39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74646" y="611805"/>
                  <a:ext cx="23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DB910F-AC31-75B0-C664-66DB32944C3D}"/>
                    </a:ext>
                  </a:extLst>
                </p14:cNvPr>
                <p14:cNvContentPartPr/>
                <p14:nvPr/>
              </p14:nvContentPartPr>
              <p14:xfrm>
                <a:off x="4841046" y="206445"/>
                <a:ext cx="29880" cy="442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DB910F-AC31-75B0-C664-66DB32944C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32046" y="197805"/>
                  <a:ext cx="47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205C5B-BC42-C350-9BBB-11D4780E3B56}"/>
                    </a:ext>
                  </a:extLst>
                </p14:cNvPr>
                <p14:cNvContentPartPr/>
                <p14:nvPr/>
              </p14:nvContentPartPr>
              <p14:xfrm>
                <a:off x="4927086" y="225525"/>
                <a:ext cx="27720" cy="45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205C5B-BC42-C350-9BBB-11D4780E3B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18446" y="216525"/>
                  <a:ext cx="453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14F1E8-CF28-AE35-B24D-1D663D2DEB88}"/>
                    </a:ext>
                  </a:extLst>
                </p14:cNvPr>
                <p14:cNvContentPartPr/>
                <p14:nvPr/>
              </p14:nvContentPartPr>
              <p14:xfrm>
                <a:off x="5247486" y="293565"/>
                <a:ext cx="191160" cy="330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14F1E8-CF28-AE35-B24D-1D663D2DEB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38846" y="284925"/>
                  <a:ext cx="2088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8CB2C1-5244-B631-8A05-01D67303DB82}"/>
                    </a:ext>
                  </a:extLst>
                </p14:cNvPr>
                <p14:cNvContentPartPr/>
                <p14:nvPr/>
              </p14:nvContentPartPr>
              <p14:xfrm>
                <a:off x="5478966" y="600645"/>
                <a:ext cx="103680" cy="9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8CB2C1-5244-B631-8A05-01D67303DB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70326" y="591645"/>
                  <a:ext cx="121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7CA6B2-F962-3BAC-957F-652D8D60558C}"/>
                    </a:ext>
                  </a:extLst>
                </p14:cNvPr>
                <p14:cNvContentPartPr/>
                <p14:nvPr/>
              </p14:nvContentPartPr>
              <p14:xfrm>
                <a:off x="5196366" y="216525"/>
                <a:ext cx="294120" cy="2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7CA6B2-F962-3BAC-957F-652D8D6055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7366" y="207885"/>
                  <a:ext cx="311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26DF7E-F511-A314-22BC-F229F470F3DB}"/>
                    </a:ext>
                  </a:extLst>
                </p14:cNvPr>
                <p14:cNvContentPartPr/>
                <p14:nvPr/>
              </p14:nvContentPartPr>
              <p14:xfrm>
                <a:off x="4215366" y="263685"/>
                <a:ext cx="328680" cy="2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26DF7E-F511-A314-22BC-F229F470F3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06726" y="255045"/>
                  <a:ext cx="346320" cy="45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E138012-3856-1DC3-E140-5EDAC3F5458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30745" y="1892575"/>
            <a:ext cx="3827947" cy="41074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3969F5-7E7F-ECBF-AE82-AF3345C88334}"/>
              </a:ext>
            </a:extLst>
          </p:cNvPr>
          <p:cNvSpPr txBox="1"/>
          <p:nvPr/>
        </p:nvSpPr>
        <p:spPr>
          <a:xfrm>
            <a:off x="8156197" y="206445"/>
            <a:ext cx="29256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4.34 </a:t>
            </a:r>
            <a:r>
              <a:rPr lang="en-US" sz="1800" b="0" i="0" u="none" strike="noStrike" baseline="0" dirty="0">
                <a:latin typeface="KymlsnVppgvcBcpdgpAdvP6975"/>
              </a:rPr>
              <a:t>An ordinary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wave launched from a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waveguide antenna toward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a magnetized plasma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column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7A66BC-E886-B705-705C-894BE7B40D09}"/>
                  </a:ext>
                </a:extLst>
              </p14:cNvPr>
              <p14:cNvContentPartPr/>
              <p14:nvPr/>
            </p14:nvContentPartPr>
            <p14:xfrm>
              <a:off x="451206" y="1188885"/>
              <a:ext cx="816480" cy="207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7A66BC-E886-B705-705C-894BE7B40D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2566" y="1179885"/>
                <a:ext cx="8341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BC701DB6-7BAF-5DBB-0DD7-A1CF8B41D518}"/>
              </a:ext>
            </a:extLst>
          </p:cNvPr>
          <p:cNvGrpSpPr/>
          <p:nvPr/>
        </p:nvGrpSpPr>
        <p:grpSpPr>
          <a:xfrm>
            <a:off x="312966" y="942285"/>
            <a:ext cx="5843160" cy="1774800"/>
            <a:chOff x="312966" y="942285"/>
            <a:chExt cx="5843160" cy="17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108E40-F4FA-0B0B-6209-24A1245BD198}"/>
                    </a:ext>
                  </a:extLst>
                </p14:cNvPr>
                <p14:cNvContentPartPr/>
                <p14:nvPr/>
              </p14:nvContentPartPr>
              <p14:xfrm>
                <a:off x="1559646" y="969645"/>
                <a:ext cx="1246680" cy="600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108E40-F4FA-0B0B-6209-24A1245BD1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50646" y="961005"/>
                  <a:ext cx="12643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5116CA-54EB-9D84-7134-92C2A936EB9D}"/>
                    </a:ext>
                  </a:extLst>
                </p14:cNvPr>
                <p14:cNvContentPartPr/>
                <p14:nvPr/>
              </p14:nvContentPartPr>
              <p14:xfrm>
                <a:off x="2556126" y="1137405"/>
                <a:ext cx="68400" cy="2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5116CA-54EB-9D84-7134-92C2A936EB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47486" y="1128405"/>
                  <a:ext cx="86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E5B479-ADDB-9453-002E-24758B8E27FE}"/>
                    </a:ext>
                  </a:extLst>
                </p14:cNvPr>
                <p14:cNvContentPartPr/>
                <p14:nvPr/>
              </p14:nvContentPartPr>
              <p14:xfrm>
                <a:off x="2253726" y="1040205"/>
                <a:ext cx="383400" cy="85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E5B479-ADDB-9453-002E-24758B8E27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44726" y="1031205"/>
                  <a:ext cx="401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F5CD1E-BA33-440F-0D42-BF9613780983}"/>
                    </a:ext>
                  </a:extLst>
                </p14:cNvPr>
                <p14:cNvContentPartPr/>
                <p14:nvPr/>
              </p14:nvContentPartPr>
              <p14:xfrm>
                <a:off x="3054366" y="999525"/>
                <a:ext cx="415440" cy="44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F5CD1E-BA33-440F-0D42-BF961378098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45726" y="990885"/>
                  <a:ext cx="4330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42A72B-82E0-4998-120E-491AC9A14717}"/>
                    </a:ext>
                  </a:extLst>
                </p14:cNvPr>
                <p14:cNvContentPartPr/>
                <p14:nvPr/>
              </p14:nvContentPartPr>
              <p14:xfrm>
                <a:off x="3648726" y="942285"/>
                <a:ext cx="1572120" cy="55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42A72B-82E0-4998-120E-491AC9A147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40086" y="933645"/>
                  <a:ext cx="15897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9869F4-AA7F-1815-324E-F438A5026FE8}"/>
                    </a:ext>
                  </a:extLst>
                </p14:cNvPr>
                <p14:cNvContentPartPr/>
                <p14:nvPr/>
              </p14:nvContentPartPr>
              <p14:xfrm>
                <a:off x="4856166" y="1144605"/>
                <a:ext cx="25200" cy="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9869F4-AA7F-1815-324E-F438A5026F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47166" y="1135605"/>
                  <a:ext cx="42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7CAB1E-5B0C-275A-2AB7-F06D4639FE7D}"/>
                    </a:ext>
                  </a:extLst>
                </p14:cNvPr>
                <p14:cNvContentPartPr/>
                <p14:nvPr/>
              </p14:nvContentPartPr>
              <p14:xfrm>
                <a:off x="4072446" y="1088805"/>
                <a:ext cx="83880" cy="39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7CAB1E-5B0C-275A-2AB7-F06D4639FE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63806" y="1079805"/>
                  <a:ext cx="101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93FB5A-0D14-EBC7-5BAC-6196B169D6D9}"/>
                    </a:ext>
                  </a:extLst>
                </p14:cNvPr>
                <p14:cNvContentPartPr/>
                <p14:nvPr/>
              </p14:nvContentPartPr>
              <p14:xfrm>
                <a:off x="312966" y="1611525"/>
                <a:ext cx="2683440" cy="56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93FB5A-0D14-EBC7-5BAC-6196B169D6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4326" y="1602885"/>
                  <a:ext cx="27010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ADD1EC-C06D-6841-E2E3-B27E5CF58133}"/>
                    </a:ext>
                  </a:extLst>
                </p14:cNvPr>
                <p14:cNvContentPartPr/>
                <p14:nvPr/>
              </p14:nvContentPartPr>
              <p14:xfrm>
                <a:off x="2801646" y="1759845"/>
                <a:ext cx="2736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ADD1EC-C06D-6841-E2E3-B27E5CF581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92646" y="1750845"/>
                  <a:ext cx="45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B9DAA5-AAEF-6436-F321-6F50E3D13348}"/>
                    </a:ext>
                  </a:extLst>
                </p14:cNvPr>
                <p14:cNvContentPartPr/>
                <p14:nvPr/>
              </p14:nvContentPartPr>
              <p14:xfrm>
                <a:off x="2543166" y="1719885"/>
                <a:ext cx="331920" cy="49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B9DAA5-AAEF-6436-F321-6F50E3D133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34526" y="1711245"/>
                  <a:ext cx="349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71347D-BB5F-6ED7-61B5-D23A06D29E0F}"/>
                    </a:ext>
                  </a:extLst>
                </p14:cNvPr>
                <p14:cNvContentPartPr/>
                <p14:nvPr/>
              </p14:nvContentPartPr>
              <p14:xfrm>
                <a:off x="3286206" y="1576605"/>
                <a:ext cx="1091520" cy="612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71347D-BB5F-6ED7-61B5-D23A06D29E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77206" y="1567965"/>
                  <a:ext cx="11091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FFF8BA-A532-79B6-A348-3583EF3A42A8}"/>
                    </a:ext>
                  </a:extLst>
                </p14:cNvPr>
                <p14:cNvContentPartPr/>
                <p14:nvPr/>
              </p14:nvContentPartPr>
              <p14:xfrm>
                <a:off x="4620366" y="1715925"/>
                <a:ext cx="957240" cy="212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FFF8BA-A532-79B6-A348-3583EF3A42A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11726" y="1706925"/>
                  <a:ext cx="974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2F8FDF-6E08-1966-327B-81A23E02D5CA}"/>
                    </a:ext>
                  </a:extLst>
                </p14:cNvPr>
                <p14:cNvContentPartPr/>
                <p14:nvPr/>
              </p14:nvContentPartPr>
              <p14:xfrm>
                <a:off x="5583006" y="1482645"/>
                <a:ext cx="43200" cy="12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2F8FDF-6E08-1966-327B-81A23E02D5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74006" y="1474005"/>
                  <a:ext cx="60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53B9B4-04DB-891B-788F-17CAB68643B5}"/>
                    </a:ext>
                  </a:extLst>
                </p14:cNvPr>
                <p14:cNvContentPartPr/>
                <p14:nvPr/>
              </p14:nvContentPartPr>
              <p14:xfrm>
                <a:off x="5633766" y="1656525"/>
                <a:ext cx="191880" cy="171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53B9B4-04DB-891B-788F-17CAB68643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25126" y="1647525"/>
                  <a:ext cx="20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2137D9-CAE7-4F27-7A61-6ADC81B09E04}"/>
                    </a:ext>
                  </a:extLst>
                </p14:cNvPr>
                <p14:cNvContentPartPr/>
                <p14:nvPr/>
              </p14:nvContentPartPr>
              <p14:xfrm>
                <a:off x="392166" y="2258085"/>
                <a:ext cx="1286280" cy="422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2137D9-CAE7-4F27-7A61-6ADC81B09E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166" y="2249445"/>
                  <a:ext cx="1303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0E9EE2-EC4B-2ACB-6EC3-007A1377671C}"/>
                    </a:ext>
                  </a:extLst>
                </p14:cNvPr>
                <p14:cNvContentPartPr/>
                <p14:nvPr/>
              </p14:nvContentPartPr>
              <p14:xfrm>
                <a:off x="1546326" y="238876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0E9EE2-EC4B-2ACB-6EC3-007A137767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37686" y="238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52BCE3-8F01-DE96-BA2B-C147268C47BF}"/>
                    </a:ext>
                  </a:extLst>
                </p14:cNvPr>
                <p14:cNvContentPartPr/>
                <p14:nvPr/>
              </p14:nvContentPartPr>
              <p14:xfrm>
                <a:off x="985446" y="2267085"/>
                <a:ext cx="532800" cy="12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52BCE3-8F01-DE96-BA2B-C147268C47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6806" y="2258085"/>
                  <a:ext cx="55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EA9BDF-A7EC-4C53-39F8-C9CB14734684}"/>
                    </a:ext>
                  </a:extLst>
                </p14:cNvPr>
                <p14:cNvContentPartPr/>
                <p14:nvPr/>
              </p14:nvContentPartPr>
              <p14:xfrm>
                <a:off x="1882206" y="2191845"/>
                <a:ext cx="803160" cy="525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EA9BDF-A7EC-4C53-39F8-C9CB147346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73566" y="2182845"/>
                  <a:ext cx="8208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8EC2CF-B23E-AA40-6CC2-0873512B163C}"/>
                    </a:ext>
                  </a:extLst>
                </p14:cNvPr>
                <p14:cNvContentPartPr/>
                <p14:nvPr/>
              </p14:nvContentPartPr>
              <p14:xfrm>
                <a:off x="2273886" y="229228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8EC2CF-B23E-AA40-6CC2-0873512B16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65246" y="2283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C6E2AA8-BE65-52E9-8162-36AA0E903E91}"/>
                    </a:ext>
                  </a:extLst>
                </p14:cNvPr>
                <p14:cNvContentPartPr/>
                <p14:nvPr/>
              </p14:nvContentPartPr>
              <p14:xfrm>
                <a:off x="2889126" y="2384445"/>
                <a:ext cx="374760" cy="169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C6E2AA8-BE65-52E9-8162-36AA0E903E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0486" y="2375805"/>
                  <a:ext cx="392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2F9359-E7EF-5171-1D5D-1B17EFD70D38}"/>
                    </a:ext>
                  </a:extLst>
                </p14:cNvPr>
                <p14:cNvContentPartPr/>
                <p14:nvPr/>
              </p14:nvContentPartPr>
              <p14:xfrm>
                <a:off x="3051846" y="2312805"/>
                <a:ext cx="98280" cy="1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2F9359-E7EF-5171-1D5D-1B17EFD70D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2846" y="2303805"/>
                  <a:ext cx="115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22CFBA8-4CCD-909C-7248-CEB5C882A776}"/>
                    </a:ext>
                  </a:extLst>
                </p14:cNvPr>
                <p14:cNvContentPartPr/>
                <p14:nvPr/>
              </p14:nvContentPartPr>
              <p14:xfrm>
                <a:off x="3121326" y="2523045"/>
                <a:ext cx="96840" cy="16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22CFBA8-4CCD-909C-7248-CEB5C882A7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12686" y="2514045"/>
                  <a:ext cx="11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CCFA2F-0240-F18F-A239-5CA22626FAC9}"/>
                    </a:ext>
                  </a:extLst>
                </p14:cNvPr>
                <p14:cNvContentPartPr/>
                <p14:nvPr/>
              </p14:nvContentPartPr>
              <p14:xfrm>
                <a:off x="3530646" y="2032005"/>
                <a:ext cx="801360" cy="46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CCFA2F-0240-F18F-A239-5CA22626FA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21646" y="2023365"/>
                  <a:ext cx="8190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8ACF31-9024-67CA-2B3D-5220F737F6A7}"/>
                    </a:ext>
                  </a:extLst>
                </p14:cNvPr>
                <p14:cNvContentPartPr/>
                <p14:nvPr/>
              </p14:nvContentPartPr>
              <p14:xfrm>
                <a:off x="4055166" y="2287245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8ACF31-9024-67CA-2B3D-5220F737F6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6166" y="227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7BB27E-296D-708D-DE37-B388D86C8F37}"/>
                    </a:ext>
                  </a:extLst>
                </p14:cNvPr>
                <p14:cNvContentPartPr/>
                <p14:nvPr/>
              </p14:nvContentPartPr>
              <p14:xfrm>
                <a:off x="3739446" y="2134965"/>
                <a:ext cx="426960" cy="6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7BB27E-296D-708D-DE37-B388D86C8F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30806" y="2125965"/>
                  <a:ext cx="444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FCE2F3-5BAF-1C0D-689E-DF304085C716}"/>
                    </a:ext>
                  </a:extLst>
                </p14:cNvPr>
                <p14:cNvContentPartPr/>
                <p14:nvPr/>
              </p14:nvContentPartPr>
              <p14:xfrm>
                <a:off x="4418046" y="2055765"/>
                <a:ext cx="517680" cy="44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FCE2F3-5BAF-1C0D-689E-DF304085C7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09046" y="2046765"/>
                  <a:ext cx="535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0CBA7F-44BD-2CFB-5661-ACAB6A774409}"/>
                    </a:ext>
                  </a:extLst>
                </p14:cNvPr>
                <p14:cNvContentPartPr/>
                <p14:nvPr/>
              </p14:nvContentPartPr>
              <p14:xfrm>
                <a:off x="4473126" y="2186445"/>
                <a:ext cx="424080" cy="8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0CBA7F-44BD-2CFB-5661-ACAB6A7744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64126" y="2177445"/>
                  <a:ext cx="44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232E78-DA51-BD50-0527-A576DBC7DC03}"/>
                    </a:ext>
                  </a:extLst>
                </p14:cNvPr>
                <p14:cNvContentPartPr/>
                <p14:nvPr/>
              </p14:nvContentPartPr>
              <p14:xfrm>
                <a:off x="5111406" y="2221365"/>
                <a:ext cx="1044720" cy="267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232E78-DA51-BD50-0527-A576DBC7DC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02766" y="2212725"/>
                  <a:ext cx="10623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0B34758-B078-C4D7-B02A-CD3E8BCDAE44}"/>
              </a:ext>
            </a:extLst>
          </p:cNvPr>
          <p:cNvGrpSpPr/>
          <p:nvPr/>
        </p:nvGrpSpPr>
        <p:grpSpPr>
          <a:xfrm>
            <a:off x="411246" y="2858925"/>
            <a:ext cx="3817440" cy="739440"/>
            <a:chOff x="411246" y="2858925"/>
            <a:chExt cx="3817440" cy="7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F30509-C866-DEB3-1409-05C3EDD5DC2E}"/>
                    </a:ext>
                  </a:extLst>
                </p14:cNvPr>
                <p14:cNvContentPartPr/>
                <p14:nvPr/>
              </p14:nvContentPartPr>
              <p14:xfrm>
                <a:off x="561726" y="3147645"/>
                <a:ext cx="268560" cy="18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F30509-C866-DEB3-1409-05C3EDD5DC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3086" y="3139005"/>
                  <a:ext cx="286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EB7435-8655-B903-50E1-CDFA426B4156}"/>
                    </a:ext>
                  </a:extLst>
                </p14:cNvPr>
                <p14:cNvContentPartPr/>
                <p14:nvPr/>
              </p14:nvContentPartPr>
              <p14:xfrm>
                <a:off x="803286" y="2980245"/>
                <a:ext cx="135720" cy="10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EB7435-8655-B903-50E1-CDFA426B41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4646" y="2971605"/>
                  <a:ext cx="153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74D827-AE6C-280A-D959-E6A75E3DCAE7}"/>
                    </a:ext>
                  </a:extLst>
                </p14:cNvPr>
                <p14:cNvContentPartPr/>
                <p14:nvPr/>
              </p14:nvContentPartPr>
              <p14:xfrm>
                <a:off x="975366" y="3187965"/>
                <a:ext cx="149040" cy="3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74D827-AE6C-280A-D959-E6A75E3DCAE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6366" y="3178965"/>
                  <a:ext cx="166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2A6DE3-50D0-200F-B244-C3A04797BA3C}"/>
                    </a:ext>
                  </a:extLst>
                </p14:cNvPr>
                <p14:cNvContentPartPr/>
                <p14:nvPr/>
              </p14:nvContentPartPr>
              <p14:xfrm>
                <a:off x="1213686" y="3170325"/>
                <a:ext cx="150840" cy="13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2A6DE3-50D0-200F-B244-C3A04797BA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4686" y="3161685"/>
                  <a:ext cx="168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F71FE5-9C4E-3EDF-1425-8673D2B28B30}"/>
                    </a:ext>
                  </a:extLst>
                </p14:cNvPr>
                <p14:cNvContentPartPr/>
                <p14:nvPr/>
              </p14:nvContentPartPr>
              <p14:xfrm>
                <a:off x="1321326" y="3014085"/>
                <a:ext cx="120600" cy="10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F71FE5-9C4E-3EDF-1425-8673D2B28B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12686" y="3005445"/>
                  <a:ext cx="138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F12E32-4BC9-B436-762B-3B2ACB95A3B5}"/>
                    </a:ext>
                  </a:extLst>
                </p14:cNvPr>
                <p14:cNvContentPartPr/>
                <p14:nvPr/>
              </p14:nvContentPartPr>
              <p14:xfrm>
                <a:off x="1489806" y="2986725"/>
                <a:ext cx="144000" cy="351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F12E32-4BC9-B436-762B-3B2ACB95A3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80806" y="2977725"/>
                  <a:ext cx="161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D455EF8-D70F-0ADF-89D7-55F37CAD59A3}"/>
                    </a:ext>
                  </a:extLst>
                </p14:cNvPr>
                <p14:cNvContentPartPr/>
                <p14:nvPr/>
              </p14:nvContentPartPr>
              <p14:xfrm>
                <a:off x="1625526" y="2926605"/>
                <a:ext cx="100800" cy="11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D455EF8-D70F-0ADF-89D7-55F37CAD59A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16526" y="2917605"/>
                  <a:ext cx="118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52E4B3-F7C8-E92B-00E7-DCFE1E72DA31}"/>
                    </a:ext>
                  </a:extLst>
                </p14:cNvPr>
                <p14:cNvContentPartPr/>
                <p14:nvPr/>
              </p14:nvContentPartPr>
              <p14:xfrm>
                <a:off x="411246" y="2972685"/>
                <a:ext cx="160560" cy="55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52E4B3-F7C8-E92B-00E7-DCFE1E72DA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2246" y="2964045"/>
                  <a:ext cx="178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B2C7C8-76AE-E115-B30F-E9882DCD3D21}"/>
                    </a:ext>
                  </a:extLst>
                </p14:cNvPr>
                <p14:cNvContentPartPr/>
                <p14:nvPr/>
              </p14:nvContentPartPr>
              <p14:xfrm>
                <a:off x="1782846" y="2858925"/>
                <a:ext cx="129600" cy="67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B2C7C8-76AE-E115-B30F-E9882DCD3D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74206" y="2849925"/>
                  <a:ext cx="1472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AABC09-EB8D-02C8-8B2A-5B376A2254FA}"/>
                    </a:ext>
                  </a:extLst>
                </p14:cNvPr>
                <p14:cNvContentPartPr/>
                <p14:nvPr/>
              </p14:nvContentPartPr>
              <p14:xfrm>
                <a:off x="2072286" y="3036765"/>
                <a:ext cx="173880" cy="318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AABC09-EB8D-02C8-8B2A-5B376A2254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63646" y="3027765"/>
                  <a:ext cx="191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0D7FEF-58AC-5003-5396-998F99E1EC97}"/>
                    </a:ext>
                  </a:extLst>
                </p14:cNvPr>
                <p14:cNvContentPartPr/>
                <p14:nvPr/>
              </p14:nvContentPartPr>
              <p14:xfrm>
                <a:off x="2103246" y="3177885"/>
                <a:ext cx="176400" cy="49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0D7FEF-58AC-5003-5396-998F99E1EC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94606" y="3169245"/>
                  <a:ext cx="194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E7126A-E4D8-3535-CEF2-F3FC7DD05B6E}"/>
                    </a:ext>
                  </a:extLst>
                </p14:cNvPr>
                <p14:cNvContentPartPr/>
                <p14:nvPr/>
              </p14:nvContentPartPr>
              <p14:xfrm>
                <a:off x="2105046" y="3055485"/>
                <a:ext cx="212760" cy="1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E7126A-E4D8-3535-CEF2-F3FC7DD05B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6046" y="3046845"/>
                  <a:ext cx="23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4E1EF3-D59B-4FC2-97EC-35881EC52FAC}"/>
                    </a:ext>
                  </a:extLst>
                </p14:cNvPr>
                <p14:cNvContentPartPr/>
                <p14:nvPr/>
              </p14:nvContentPartPr>
              <p14:xfrm>
                <a:off x="2376126" y="3342045"/>
                <a:ext cx="7920" cy="12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4E1EF3-D59B-4FC2-97EC-35881EC52F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67486" y="3333405"/>
                  <a:ext cx="25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D2E205-0574-77B9-3D09-CCF608891A5B}"/>
                    </a:ext>
                  </a:extLst>
                </p14:cNvPr>
                <p14:cNvContentPartPr/>
                <p14:nvPr/>
              </p14:nvContentPartPr>
              <p14:xfrm>
                <a:off x="2091366" y="2956845"/>
                <a:ext cx="240120" cy="55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D2E205-0574-77B9-3D09-CCF608891A5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82366" y="2948205"/>
                  <a:ext cx="257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C845FF-6D8D-3904-9828-F1F3FA15EFB5}"/>
                    </a:ext>
                  </a:extLst>
                </p14:cNvPr>
                <p14:cNvContentPartPr/>
                <p14:nvPr/>
              </p14:nvContentPartPr>
              <p14:xfrm>
                <a:off x="2611206" y="3149805"/>
                <a:ext cx="226080" cy="20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C845FF-6D8D-3904-9828-F1F3FA15EF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02566" y="3141165"/>
                  <a:ext cx="24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D678BA-2F63-80B9-BE92-E2FB9C97C12C}"/>
                    </a:ext>
                  </a:extLst>
                </p14:cNvPr>
                <p14:cNvContentPartPr/>
                <p14:nvPr/>
              </p14:nvContentPartPr>
              <p14:xfrm>
                <a:off x="2624526" y="3248085"/>
                <a:ext cx="269640" cy="31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D678BA-2F63-80B9-BE92-E2FB9C97C1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15526" y="3239445"/>
                  <a:ext cx="287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AE50B2B-0E30-6B01-4505-C5863289D816}"/>
                    </a:ext>
                  </a:extLst>
                </p14:cNvPr>
                <p14:cNvContentPartPr/>
                <p14:nvPr/>
              </p14:nvContentPartPr>
              <p14:xfrm>
                <a:off x="3112686" y="3173205"/>
                <a:ext cx="219240" cy="41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AE50B2B-0E30-6B01-4505-C5863289D8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04046" y="3164205"/>
                  <a:ext cx="236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FE5C1A-B625-F55D-6F08-A40086EF4206}"/>
                    </a:ext>
                  </a:extLst>
                </p14:cNvPr>
                <p14:cNvContentPartPr/>
                <p14:nvPr/>
              </p14:nvContentPartPr>
              <p14:xfrm>
                <a:off x="3416886" y="3136845"/>
                <a:ext cx="85680" cy="10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FE5C1A-B625-F55D-6F08-A40086EF42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07886" y="3127845"/>
                  <a:ext cx="103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CDDE05D-F5F2-AFC5-45DA-6FB158428B6F}"/>
                    </a:ext>
                  </a:extLst>
                </p14:cNvPr>
                <p14:cNvContentPartPr/>
                <p14:nvPr/>
              </p14:nvContentPartPr>
              <p14:xfrm>
                <a:off x="3454326" y="304396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CDDE05D-F5F2-AFC5-45DA-6FB158428B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45686" y="303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198A2A-C58F-C9E7-30EA-BFFFAFAABEA5}"/>
                    </a:ext>
                  </a:extLst>
                </p14:cNvPr>
                <p14:cNvContentPartPr/>
                <p14:nvPr/>
              </p14:nvContentPartPr>
              <p14:xfrm>
                <a:off x="3560526" y="3080325"/>
                <a:ext cx="213840" cy="156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198A2A-C58F-C9E7-30EA-BFFFAFAABEA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51886" y="3071325"/>
                  <a:ext cx="231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EBC4C8-ACF1-2680-BCF2-BC9F14C05EA1}"/>
                    </a:ext>
                  </a:extLst>
                </p14:cNvPr>
                <p14:cNvContentPartPr/>
                <p14:nvPr/>
              </p14:nvContentPartPr>
              <p14:xfrm>
                <a:off x="3408606" y="3299925"/>
                <a:ext cx="347400" cy="46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EBC4C8-ACF1-2680-BCF2-BC9F14C05EA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99966" y="3291285"/>
                  <a:ext cx="365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2F665E-BC5E-E75C-6694-D6E748AD65C5}"/>
                    </a:ext>
                  </a:extLst>
                </p14:cNvPr>
                <p14:cNvContentPartPr/>
                <p14:nvPr/>
              </p14:nvContentPartPr>
              <p14:xfrm>
                <a:off x="3504366" y="3396405"/>
                <a:ext cx="171720" cy="146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2F665E-BC5E-E75C-6694-D6E748AD65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95366" y="3387765"/>
                  <a:ext cx="189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C1BFD4-7703-E096-F6C3-9C4DF7AC7DFF}"/>
                    </a:ext>
                  </a:extLst>
                </p14:cNvPr>
                <p14:cNvContentPartPr/>
                <p14:nvPr/>
              </p14:nvContentPartPr>
              <p14:xfrm>
                <a:off x="3505086" y="3461205"/>
                <a:ext cx="200520" cy="2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C1BFD4-7703-E096-F6C3-9C4DF7AC7DF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96446" y="3452565"/>
                  <a:ext cx="21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D3ABF4-2EB9-96BE-73D1-E0B3ABBC0A7C}"/>
                    </a:ext>
                  </a:extLst>
                </p14:cNvPr>
                <p14:cNvContentPartPr/>
                <p14:nvPr/>
              </p14:nvContentPartPr>
              <p14:xfrm>
                <a:off x="3759606" y="3515565"/>
                <a:ext cx="45000" cy="82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D3ABF4-2EB9-96BE-73D1-E0B3ABBC0A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50966" y="3506565"/>
                  <a:ext cx="62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60FC93B-D6D5-117A-377D-59ACCA7C3B84}"/>
                    </a:ext>
                  </a:extLst>
                </p14:cNvPr>
                <p14:cNvContentPartPr/>
                <p14:nvPr/>
              </p14:nvContentPartPr>
              <p14:xfrm>
                <a:off x="4087206" y="3126765"/>
                <a:ext cx="141480" cy="257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60FC93B-D6D5-117A-377D-59ACCA7C3B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78206" y="3117765"/>
                  <a:ext cx="15912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DF692F4-EE09-9A0C-2317-0B69F7FEAE7F}"/>
                  </a:ext>
                </a:extLst>
              </p14:cNvPr>
              <p14:cNvContentPartPr/>
              <p14:nvPr/>
            </p14:nvContentPartPr>
            <p14:xfrm>
              <a:off x="4097286" y="3001125"/>
              <a:ext cx="196920" cy="11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DF692F4-EE09-9A0C-2317-0B69F7FEAE7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88286" y="2992485"/>
                <a:ext cx="214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B629499-3C75-F861-9D12-7B6ECA0FDF7C}"/>
                  </a:ext>
                </a:extLst>
              </p14:cNvPr>
              <p14:cNvContentPartPr/>
              <p14:nvPr/>
            </p14:nvContentPartPr>
            <p14:xfrm>
              <a:off x="4331286" y="3415845"/>
              <a:ext cx="15120" cy="160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B629499-3C75-F861-9D12-7B6ECA0FDF7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22646" y="3407205"/>
                <a:ext cx="32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D113E6C-6F24-25AC-980D-CBDCCC04E4DC}"/>
                  </a:ext>
                </a:extLst>
              </p14:cNvPr>
              <p14:cNvContentPartPr/>
              <p14:nvPr/>
            </p14:nvContentPartPr>
            <p14:xfrm>
              <a:off x="2691846" y="4515645"/>
              <a:ext cx="235440" cy="18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D113E6C-6F24-25AC-980D-CBDCCC04E4D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83206" y="4507005"/>
                <a:ext cx="253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D74E5CD-FE61-2D0A-00FA-7E360EE20140}"/>
                  </a:ext>
                </a:extLst>
              </p14:cNvPr>
              <p14:cNvContentPartPr/>
              <p14:nvPr/>
            </p14:nvContentPartPr>
            <p14:xfrm>
              <a:off x="2707326" y="4602045"/>
              <a:ext cx="238680" cy="33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D74E5CD-FE61-2D0A-00FA-7E360EE2014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98326" y="4593045"/>
                <a:ext cx="25632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16603FC-BE2D-4552-C04C-137587252540}"/>
              </a:ext>
            </a:extLst>
          </p:cNvPr>
          <p:cNvGrpSpPr/>
          <p:nvPr/>
        </p:nvGrpSpPr>
        <p:grpSpPr>
          <a:xfrm>
            <a:off x="3294126" y="4245645"/>
            <a:ext cx="1808640" cy="828360"/>
            <a:chOff x="3294126" y="4245645"/>
            <a:chExt cx="1808640" cy="82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F0B1428-193B-4F17-23BA-34C1E2E85221}"/>
                    </a:ext>
                  </a:extLst>
                </p14:cNvPr>
                <p14:cNvContentPartPr/>
                <p14:nvPr/>
              </p14:nvContentPartPr>
              <p14:xfrm>
                <a:off x="3360726" y="442600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F0B1428-193B-4F17-23BA-34C1E2E8522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52086" y="441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20EEC4-2EDE-0BEB-29EE-CDD7B5423C29}"/>
                    </a:ext>
                  </a:extLst>
                </p14:cNvPr>
                <p14:cNvContentPartPr/>
                <p14:nvPr/>
              </p14:nvContentPartPr>
              <p14:xfrm>
                <a:off x="3303486" y="4391805"/>
                <a:ext cx="141120" cy="168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20EEC4-2EDE-0BEB-29EE-CDD7B5423C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94486" y="4383165"/>
                  <a:ext cx="15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7810FEA-A83C-03D4-B056-B6E2A5DE071E}"/>
                    </a:ext>
                  </a:extLst>
                </p14:cNvPr>
                <p14:cNvContentPartPr/>
                <p14:nvPr/>
              </p14:nvContentPartPr>
              <p14:xfrm>
                <a:off x="3354246" y="4255005"/>
                <a:ext cx="47520" cy="33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7810FEA-A83C-03D4-B056-B6E2A5DE07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45246" y="4246005"/>
                  <a:ext cx="65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9747E8-1ADE-8875-F16D-6C6F548EA1A4}"/>
                    </a:ext>
                  </a:extLst>
                </p14:cNvPr>
                <p14:cNvContentPartPr/>
                <p14:nvPr/>
              </p14:nvContentPartPr>
              <p14:xfrm>
                <a:off x="3524886" y="4369845"/>
                <a:ext cx="258480" cy="16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9747E8-1ADE-8875-F16D-6C6F548EA1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6246" y="4361205"/>
                  <a:ext cx="276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AF432B-E7EC-E525-AD93-81544EB90635}"/>
                    </a:ext>
                  </a:extLst>
                </p14:cNvPr>
                <p14:cNvContentPartPr/>
                <p14:nvPr/>
              </p14:nvContentPartPr>
              <p14:xfrm>
                <a:off x="3942846" y="4368405"/>
                <a:ext cx="133920" cy="167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AF432B-E7EC-E525-AD93-81544EB906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33846" y="4359405"/>
                  <a:ext cx="15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C84283-6AF7-48A5-2CD0-0F4C9DBAAF41}"/>
                    </a:ext>
                  </a:extLst>
                </p14:cNvPr>
                <p14:cNvContentPartPr/>
                <p14:nvPr/>
              </p14:nvContentPartPr>
              <p14:xfrm>
                <a:off x="4124646" y="4517085"/>
                <a:ext cx="149400" cy="66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C84283-6AF7-48A5-2CD0-0F4C9DBAAF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16006" y="4508445"/>
                  <a:ext cx="167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35B2CB-2682-F8CF-8776-D502FAB1007A}"/>
                    </a:ext>
                  </a:extLst>
                </p14:cNvPr>
                <p14:cNvContentPartPr/>
                <p14:nvPr/>
              </p14:nvContentPartPr>
              <p14:xfrm>
                <a:off x="4354326" y="4359045"/>
                <a:ext cx="216360" cy="163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35B2CB-2682-F8CF-8776-D502FAB1007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45326" y="4350045"/>
                  <a:ext cx="234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8749D12-712F-5ADC-753F-BC4E9CC245D8}"/>
                    </a:ext>
                  </a:extLst>
                </p14:cNvPr>
                <p14:cNvContentPartPr/>
                <p14:nvPr/>
              </p14:nvContentPartPr>
              <p14:xfrm>
                <a:off x="4688406" y="4334205"/>
                <a:ext cx="267480" cy="177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8749D12-712F-5ADC-753F-BC4E9CC245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79766" y="4325565"/>
                  <a:ext cx="285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C746B6-1EC9-E99B-3F85-13C4527A1070}"/>
                    </a:ext>
                  </a:extLst>
                </p14:cNvPr>
                <p14:cNvContentPartPr/>
                <p14:nvPr/>
              </p14:nvContentPartPr>
              <p14:xfrm>
                <a:off x="4892166" y="4506285"/>
                <a:ext cx="135000" cy="95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C746B6-1EC9-E99B-3F85-13C4527A10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83526" y="4497285"/>
                  <a:ext cx="152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D86783D-AAD3-FE3D-6052-BFAF70680120}"/>
                    </a:ext>
                  </a:extLst>
                </p14:cNvPr>
                <p14:cNvContentPartPr/>
                <p14:nvPr/>
              </p14:nvContentPartPr>
              <p14:xfrm>
                <a:off x="5089086" y="4527525"/>
                <a:ext cx="13680" cy="12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D86783D-AAD3-FE3D-6052-BFAF7068012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80086" y="4518885"/>
                  <a:ext cx="31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183446-7DCA-4319-BF5A-0CC37448BB8F}"/>
                    </a:ext>
                  </a:extLst>
                </p14:cNvPr>
                <p14:cNvContentPartPr/>
                <p14:nvPr/>
              </p14:nvContentPartPr>
              <p14:xfrm>
                <a:off x="4703886" y="4245645"/>
                <a:ext cx="311400" cy="34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183446-7DCA-4319-BF5A-0CC37448BB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95246" y="4236645"/>
                  <a:ext cx="329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06CE0D-832C-2F58-46C6-C216E133A191}"/>
                    </a:ext>
                  </a:extLst>
                </p14:cNvPr>
                <p14:cNvContentPartPr/>
                <p14:nvPr/>
              </p14:nvContentPartPr>
              <p14:xfrm>
                <a:off x="3294126" y="4612125"/>
                <a:ext cx="1414440" cy="78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06CE0D-832C-2F58-46C6-C216E133A1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85126" y="4603125"/>
                  <a:ext cx="1432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B11DAC-2036-22ED-F956-211D06AB31B8}"/>
                    </a:ext>
                  </a:extLst>
                </p14:cNvPr>
                <p14:cNvContentPartPr/>
                <p14:nvPr/>
              </p14:nvContentPartPr>
              <p14:xfrm>
                <a:off x="3875166" y="4762605"/>
                <a:ext cx="249120" cy="209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B11DAC-2036-22ED-F956-211D06AB31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66166" y="4753605"/>
                  <a:ext cx="266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E7D3B7-03C0-FFD2-4010-DF29CA512D14}"/>
                    </a:ext>
                  </a:extLst>
                </p14:cNvPr>
                <p14:cNvContentPartPr/>
                <p14:nvPr/>
              </p14:nvContentPartPr>
              <p14:xfrm>
                <a:off x="3908646" y="4854765"/>
                <a:ext cx="213840" cy="54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E7D3B7-03C0-FFD2-4010-DF29CA512D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99646" y="4845765"/>
                  <a:ext cx="231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2162A01-2AAA-A511-183A-C34F090BA278}"/>
                    </a:ext>
                  </a:extLst>
                </p14:cNvPr>
                <p14:cNvContentPartPr/>
                <p14:nvPr/>
              </p14:nvContentPartPr>
              <p14:xfrm>
                <a:off x="4163166" y="4957725"/>
                <a:ext cx="126360" cy="11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2162A01-2AAA-A511-183A-C34F090BA2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4166" y="4949085"/>
                  <a:ext cx="1440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3CB67DC-D2D7-AA99-69AE-40C1D9E481FA}"/>
                  </a:ext>
                </a:extLst>
              </p14:cNvPr>
              <p14:cNvContentPartPr/>
              <p14:nvPr/>
            </p14:nvContentPartPr>
            <p14:xfrm>
              <a:off x="702846" y="5124405"/>
              <a:ext cx="13320" cy="13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3CB67DC-D2D7-AA99-69AE-40C1D9E481F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4206" y="5115765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F37F025-0C38-C522-7524-09ACFB308C4C}"/>
                  </a:ext>
                </a:extLst>
              </p14:cNvPr>
              <p14:cNvContentPartPr/>
              <p14:nvPr/>
            </p14:nvContentPartPr>
            <p14:xfrm>
              <a:off x="375966" y="5132685"/>
              <a:ext cx="850320" cy="265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F37F025-0C38-C522-7524-09ACFB308C4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67326" y="5123685"/>
                <a:ext cx="86796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BF4DEB6-BEF5-EC37-7D1C-9657158A975C}"/>
              </a:ext>
            </a:extLst>
          </p:cNvPr>
          <p:cNvGrpSpPr/>
          <p:nvPr/>
        </p:nvGrpSpPr>
        <p:grpSpPr>
          <a:xfrm>
            <a:off x="1353366" y="5057085"/>
            <a:ext cx="767160" cy="572760"/>
            <a:chOff x="1353366" y="5057085"/>
            <a:chExt cx="7671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BD19E54-E5D2-2AA7-62AE-C1426302971B}"/>
                    </a:ext>
                  </a:extLst>
                </p14:cNvPr>
                <p14:cNvContentPartPr/>
                <p14:nvPr/>
              </p14:nvContentPartPr>
              <p14:xfrm>
                <a:off x="1398726" y="5183445"/>
                <a:ext cx="126000" cy="268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BD19E54-E5D2-2AA7-62AE-C142630297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89726" y="5174445"/>
                  <a:ext cx="143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B7227E8-0C8A-2887-FF4F-7B231A144CFB}"/>
                    </a:ext>
                  </a:extLst>
                </p14:cNvPr>
                <p14:cNvContentPartPr/>
                <p14:nvPr/>
              </p14:nvContentPartPr>
              <p14:xfrm>
                <a:off x="1404126" y="5315925"/>
                <a:ext cx="158040" cy="14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B7227E8-0C8A-2887-FF4F-7B231A144C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95486" y="5307285"/>
                  <a:ext cx="175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D4BE94C-6C14-F2B3-F4CB-469D01FE9CAA}"/>
                    </a:ext>
                  </a:extLst>
                </p14:cNvPr>
                <p14:cNvContentPartPr/>
                <p14:nvPr/>
              </p14:nvContentPartPr>
              <p14:xfrm>
                <a:off x="1428246" y="5158605"/>
                <a:ext cx="145440" cy="30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D4BE94C-6C14-F2B3-F4CB-469D01FE9C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19246" y="5149965"/>
                  <a:ext cx="163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C69578-A954-1F1A-FDEB-0CCF9AD98F7A}"/>
                    </a:ext>
                  </a:extLst>
                </p14:cNvPr>
                <p14:cNvContentPartPr/>
                <p14:nvPr/>
              </p14:nvContentPartPr>
              <p14:xfrm>
                <a:off x="1639926" y="5460645"/>
                <a:ext cx="25920" cy="129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C69578-A954-1F1A-FDEB-0CCF9AD98F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31286" y="5451645"/>
                  <a:ext cx="43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FB3B7C-5BA1-9701-6B1D-381AEBFEF232}"/>
                    </a:ext>
                  </a:extLst>
                </p14:cNvPr>
                <p14:cNvContentPartPr/>
                <p14:nvPr/>
              </p14:nvContentPartPr>
              <p14:xfrm>
                <a:off x="1353366" y="5057085"/>
                <a:ext cx="208440" cy="65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FB3B7C-5BA1-9701-6B1D-381AEBFEF23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44726" y="5048445"/>
                  <a:ext cx="22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99156E-F9BA-6488-6F40-929822739BCF}"/>
                    </a:ext>
                  </a:extLst>
                </p14:cNvPr>
                <p14:cNvContentPartPr/>
                <p14:nvPr/>
              </p14:nvContentPartPr>
              <p14:xfrm>
                <a:off x="1755846" y="5081925"/>
                <a:ext cx="41040" cy="54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99156E-F9BA-6488-6F40-929822739B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47206" y="5072925"/>
                  <a:ext cx="586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ED8EB7-DD35-7AC5-DD4F-C44AAB706DF1}"/>
                    </a:ext>
                  </a:extLst>
                </p14:cNvPr>
                <p14:cNvContentPartPr/>
                <p14:nvPr/>
              </p14:nvContentPartPr>
              <p14:xfrm>
                <a:off x="1827126" y="5090565"/>
                <a:ext cx="43920" cy="526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ED8EB7-DD35-7AC5-DD4F-C44AAB706D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18126" y="5081565"/>
                  <a:ext cx="615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44842A-0A35-EA2E-A764-A80209EB275A}"/>
                    </a:ext>
                  </a:extLst>
                </p14:cNvPr>
                <p14:cNvContentPartPr/>
                <p14:nvPr/>
              </p14:nvContentPartPr>
              <p14:xfrm>
                <a:off x="1934406" y="5342205"/>
                <a:ext cx="186120" cy="13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44842A-0A35-EA2E-A764-A80209EB27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25766" y="5333565"/>
                  <a:ext cx="20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6B7592-B752-F777-1440-9F5C9BC9A7BB}"/>
                    </a:ext>
                  </a:extLst>
                </p14:cNvPr>
                <p14:cNvContentPartPr/>
                <p14:nvPr/>
              </p14:nvContentPartPr>
              <p14:xfrm>
                <a:off x="1956366" y="5374245"/>
                <a:ext cx="146160" cy="3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6B7592-B752-F777-1440-9F5C9BC9A7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47366" y="5365605"/>
                  <a:ext cx="163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D26BCE-E72F-2D14-9C35-94350CFCE975}"/>
                    </a:ext>
                  </a:extLst>
                </p14:cNvPr>
                <p14:cNvContentPartPr/>
                <p14:nvPr/>
              </p14:nvContentPartPr>
              <p14:xfrm>
                <a:off x="1930086" y="5169045"/>
                <a:ext cx="139680" cy="12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D26BCE-E72F-2D14-9C35-94350CFCE9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21446" y="5160045"/>
                  <a:ext cx="1573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E04B270-60CD-3186-B229-CDE19CF2D9A6}"/>
              </a:ext>
            </a:extLst>
          </p:cNvPr>
          <p:cNvGrpSpPr/>
          <p:nvPr/>
        </p:nvGrpSpPr>
        <p:grpSpPr>
          <a:xfrm>
            <a:off x="2563326" y="5219805"/>
            <a:ext cx="1225800" cy="310320"/>
            <a:chOff x="2563326" y="5219805"/>
            <a:chExt cx="12258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26292E-2482-6012-727E-2F95698BD6E6}"/>
                    </a:ext>
                  </a:extLst>
                </p14:cNvPr>
                <p14:cNvContentPartPr/>
                <p14:nvPr/>
              </p14:nvContentPartPr>
              <p14:xfrm>
                <a:off x="2563326" y="5338965"/>
                <a:ext cx="451440" cy="137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26292E-2482-6012-727E-2F95698BD6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54686" y="5330325"/>
                  <a:ext cx="469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DEEF28C-7D18-F5E2-2E69-9CB62AB2310E}"/>
                    </a:ext>
                  </a:extLst>
                </p14:cNvPr>
                <p14:cNvContentPartPr/>
                <p14:nvPr/>
              </p14:nvContentPartPr>
              <p14:xfrm>
                <a:off x="3196206" y="5219805"/>
                <a:ext cx="592920" cy="310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DEEF28C-7D18-F5E2-2E69-9CB62AB231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87206" y="5211165"/>
                  <a:ext cx="61056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896FE2F-C202-1F84-4671-E1B796B2C66D}"/>
              </a:ext>
            </a:extLst>
          </p:cNvPr>
          <p:cNvGrpSpPr/>
          <p:nvPr/>
        </p:nvGrpSpPr>
        <p:grpSpPr>
          <a:xfrm>
            <a:off x="4081086" y="5135565"/>
            <a:ext cx="1672200" cy="478440"/>
            <a:chOff x="4081086" y="5135565"/>
            <a:chExt cx="167220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668AF6-D124-0D7D-3289-0C97FDB32517}"/>
                    </a:ext>
                  </a:extLst>
                </p14:cNvPr>
                <p14:cNvContentPartPr/>
                <p14:nvPr/>
              </p14:nvContentPartPr>
              <p14:xfrm>
                <a:off x="4081086" y="5135565"/>
                <a:ext cx="713160" cy="478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668AF6-D124-0D7D-3289-0C97FDB325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72446" y="5126565"/>
                  <a:ext cx="730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5608B2-B9CC-1071-EE22-DDDCE281D010}"/>
                    </a:ext>
                  </a:extLst>
                </p14:cNvPr>
                <p14:cNvContentPartPr/>
                <p14:nvPr/>
              </p14:nvContentPartPr>
              <p14:xfrm>
                <a:off x="5004126" y="5248965"/>
                <a:ext cx="331200" cy="159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5608B2-B9CC-1071-EE22-DDDCE281D0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95126" y="5239965"/>
                  <a:ext cx="348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6DB0610-E964-426C-8A99-8B7840D27D90}"/>
                    </a:ext>
                  </a:extLst>
                </p14:cNvPr>
                <p14:cNvContentPartPr/>
                <p14:nvPr/>
              </p14:nvContentPartPr>
              <p14:xfrm>
                <a:off x="5099886" y="5152845"/>
                <a:ext cx="216720" cy="3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6DB0610-E964-426C-8A99-8B7840D27D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90886" y="5143845"/>
                  <a:ext cx="234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EC77A6C-EB6F-D85A-09F9-6C59B6C2963D}"/>
                    </a:ext>
                  </a:extLst>
                </p14:cNvPr>
                <p14:cNvContentPartPr/>
                <p14:nvPr/>
              </p14:nvContentPartPr>
              <p14:xfrm>
                <a:off x="5264766" y="5436165"/>
                <a:ext cx="150480" cy="113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EC77A6C-EB6F-D85A-09F9-6C59B6C296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56126" y="5427165"/>
                  <a:ext cx="168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18191A-393F-D81E-6071-7EAC416EB208}"/>
                    </a:ext>
                  </a:extLst>
                </p14:cNvPr>
                <p14:cNvContentPartPr/>
                <p14:nvPr/>
              </p14:nvContentPartPr>
              <p14:xfrm>
                <a:off x="5535846" y="5448765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18191A-393F-D81E-6071-7EAC416EB2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27206" y="544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A25801-A15E-3444-EEDD-A29EFDFF4CEC}"/>
                    </a:ext>
                  </a:extLst>
                </p14:cNvPr>
                <p14:cNvContentPartPr/>
                <p14:nvPr/>
              </p14:nvContentPartPr>
              <p14:xfrm>
                <a:off x="5475006" y="5435445"/>
                <a:ext cx="225720" cy="125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A25801-A15E-3444-EEDD-A29EFDFF4CE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66006" y="5426445"/>
                  <a:ext cx="24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6EDEED3-5052-5145-EBB0-FBC7C12BA081}"/>
                    </a:ext>
                  </a:extLst>
                </p14:cNvPr>
                <p14:cNvContentPartPr/>
                <p14:nvPr/>
              </p14:nvContentPartPr>
              <p14:xfrm>
                <a:off x="5474286" y="5482965"/>
                <a:ext cx="279000" cy="2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6EDEED3-5052-5145-EBB0-FBC7C12BA0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65286" y="5474325"/>
                  <a:ext cx="296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E4E996F-5E07-D0A2-8D0D-6AB4CD2C9590}"/>
              </a:ext>
            </a:extLst>
          </p:cNvPr>
          <p:cNvGrpSpPr/>
          <p:nvPr/>
        </p:nvGrpSpPr>
        <p:grpSpPr>
          <a:xfrm>
            <a:off x="780606" y="6026205"/>
            <a:ext cx="1222200" cy="404280"/>
            <a:chOff x="780606" y="6026205"/>
            <a:chExt cx="12222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31925E5-6A9B-5F31-3F2A-40EBE2C4F7B7}"/>
                    </a:ext>
                  </a:extLst>
                </p14:cNvPr>
                <p14:cNvContentPartPr/>
                <p14:nvPr/>
              </p14:nvContentPartPr>
              <p14:xfrm>
                <a:off x="780606" y="6173085"/>
                <a:ext cx="22032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31925E5-6A9B-5F31-3F2A-40EBE2C4F7B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1606" y="6164085"/>
                  <a:ext cx="237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0B83F9E-E86D-9939-14C8-BE28B8D07806}"/>
                    </a:ext>
                  </a:extLst>
                </p14:cNvPr>
                <p14:cNvContentPartPr/>
                <p14:nvPr/>
              </p14:nvContentPartPr>
              <p14:xfrm>
                <a:off x="1109646" y="6026205"/>
                <a:ext cx="167760" cy="247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0B83F9E-E86D-9939-14C8-BE28B8D078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0646" y="6017205"/>
                  <a:ext cx="185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D4AD02E-D4FA-1B8B-7083-F89F8EDF8621}"/>
                    </a:ext>
                  </a:extLst>
                </p14:cNvPr>
                <p14:cNvContentPartPr/>
                <p14:nvPr/>
              </p14:nvContentPartPr>
              <p14:xfrm>
                <a:off x="1355526" y="6097125"/>
                <a:ext cx="252720" cy="13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D4AD02E-D4FA-1B8B-7083-F89F8EDF862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46886" y="6088125"/>
                  <a:ext cx="270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2CAD25-DEDA-6E6C-79E7-3C1D569DA70E}"/>
                    </a:ext>
                  </a:extLst>
                </p14:cNvPr>
                <p14:cNvContentPartPr/>
                <p14:nvPr/>
              </p14:nvContentPartPr>
              <p14:xfrm>
                <a:off x="1637406" y="6225285"/>
                <a:ext cx="81720" cy="92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2CAD25-DEDA-6E6C-79E7-3C1D569DA7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28406" y="6216285"/>
                  <a:ext cx="9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1391BD3-642F-E78E-11DB-90CFF5A058C8}"/>
                    </a:ext>
                  </a:extLst>
                </p14:cNvPr>
                <p14:cNvContentPartPr/>
                <p14:nvPr/>
              </p14:nvContentPartPr>
              <p14:xfrm>
                <a:off x="1772046" y="6228525"/>
                <a:ext cx="121680" cy="83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1391BD3-642F-E78E-11DB-90CFF5A058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763046" y="6219525"/>
                  <a:ext cx="139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E5547D9-A07D-8F44-B19F-E7ABBC263B84}"/>
                    </a:ext>
                  </a:extLst>
                </p14:cNvPr>
                <p14:cNvContentPartPr/>
                <p14:nvPr/>
              </p14:nvContentPartPr>
              <p14:xfrm>
                <a:off x="1131966" y="6389445"/>
                <a:ext cx="870840" cy="41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E5547D9-A07D-8F44-B19F-E7ABBC263B8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3326" y="6380805"/>
                  <a:ext cx="8884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7715E3B-8523-0EAB-641E-E65222AB6FFD}"/>
              </a:ext>
            </a:extLst>
          </p:cNvPr>
          <p:cNvGrpSpPr/>
          <p:nvPr/>
        </p:nvGrpSpPr>
        <p:grpSpPr>
          <a:xfrm>
            <a:off x="1318446" y="6531645"/>
            <a:ext cx="390960" cy="228600"/>
            <a:chOff x="1318446" y="6531645"/>
            <a:chExt cx="39096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B2CBCE-7F3B-A71D-7077-EB2AEAD90672}"/>
                    </a:ext>
                  </a:extLst>
                </p14:cNvPr>
                <p14:cNvContentPartPr/>
                <p14:nvPr/>
              </p14:nvContentPartPr>
              <p14:xfrm>
                <a:off x="1318446" y="6531645"/>
                <a:ext cx="120240" cy="228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B2CBCE-7F3B-A71D-7077-EB2AEAD9067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09806" y="6523005"/>
                  <a:ext cx="137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27AE3F-0AF6-A569-2E08-21BA1B60E39A}"/>
                    </a:ext>
                  </a:extLst>
                </p14:cNvPr>
                <p14:cNvContentPartPr/>
                <p14:nvPr/>
              </p14:nvContentPartPr>
              <p14:xfrm>
                <a:off x="1592046" y="6542085"/>
                <a:ext cx="117360" cy="19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27AE3F-0AF6-A569-2E08-21BA1B60E39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583046" y="6533445"/>
                  <a:ext cx="135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8CF9477-05D6-0217-0DDA-BA37D6922C07}"/>
                    </a:ext>
                  </a:extLst>
                </p14:cNvPr>
                <p14:cNvContentPartPr/>
                <p14:nvPr/>
              </p14:nvContentPartPr>
              <p14:xfrm>
                <a:off x="1517886" y="6616965"/>
                <a:ext cx="189000" cy="43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8CF9477-05D6-0217-0DDA-BA37D6922C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09246" y="6607965"/>
                  <a:ext cx="2066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69C349-93AC-8B4A-992A-E3CAEA8065C6}"/>
              </a:ext>
            </a:extLst>
          </p:cNvPr>
          <p:cNvGrpSpPr/>
          <p:nvPr/>
        </p:nvGrpSpPr>
        <p:grpSpPr>
          <a:xfrm>
            <a:off x="2267406" y="6046725"/>
            <a:ext cx="1271160" cy="430560"/>
            <a:chOff x="2267406" y="6046725"/>
            <a:chExt cx="127116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29C7EE6-507D-9C9B-B090-CE885A78F7A6}"/>
                    </a:ext>
                  </a:extLst>
                </p14:cNvPr>
                <p14:cNvContentPartPr/>
                <p14:nvPr/>
              </p14:nvContentPartPr>
              <p14:xfrm>
                <a:off x="2267406" y="6268485"/>
                <a:ext cx="235440" cy="35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29C7EE6-507D-9C9B-B090-CE885A78F7A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58766" y="6259485"/>
                  <a:ext cx="253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F19501-207D-7A0C-65EC-A5A8E757192B}"/>
                    </a:ext>
                  </a:extLst>
                </p14:cNvPr>
                <p14:cNvContentPartPr/>
                <p14:nvPr/>
              </p14:nvContentPartPr>
              <p14:xfrm>
                <a:off x="2287206" y="6379005"/>
                <a:ext cx="254160" cy="37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F19501-207D-7A0C-65EC-A5A8E757192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278206" y="6370365"/>
                  <a:ext cx="271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16A789F-044A-B7C3-10F7-EFEFDE0D8D7E}"/>
                    </a:ext>
                  </a:extLst>
                </p14:cNvPr>
                <p14:cNvContentPartPr/>
                <p14:nvPr/>
              </p14:nvContentPartPr>
              <p14:xfrm>
                <a:off x="2725326" y="6260205"/>
                <a:ext cx="15624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16A789F-044A-B7C3-10F7-EFEFDE0D8D7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16326" y="6251565"/>
                  <a:ext cx="17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A85F388-93E9-9C4F-4A23-4C6E566EBE81}"/>
                    </a:ext>
                  </a:extLst>
                </p14:cNvPr>
                <p14:cNvContentPartPr/>
                <p14:nvPr/>
              </p14:nvContentPartPr>
              <p14:xfrm>
                <a:off x="2965446" y="6235005"/>
                <a:ext cx="215640" cy="135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A85F388-93E9-9C4F-4A23-4C6E566EBE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56446" y="6226005"/>
                  <a:ext cx="233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966BDC2-22AE-FB16-F916-F4E8AC2B38F3}"/>
                    </a:ext>
                  </a:extLst>
                </p14:cNvPr>
                <p14:cNvContentPartPr/>
                <p14:nvPr/>
              </p14:nvContentPartPr>
              <p14:xfrm>
                <a:off x="3240486" y="6069045"/>
                <a:ext cx="172800" cy="293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966BDC2-22AE-FB16-F916-F4E8AC2B38F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31486" y="6060405"/>
                  <a:ext cx="190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917B6BE-8126-F1C1-842B-DEE3DFB00D02}"/>
                    </a:ext>
                  </a:extLst>
                </p14:cNvPr>
                <p14:cNvContentPartPr/>
                <p14:nvPr/>
              </p14:nvContentPartPr>
              <p14:xfrm>
                <a:off x="3270006" y="6200445"/>
                <a:ext cx="153360" cy="29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917B6BE-8126-F1C1-842B-DEE3DFB00D0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61366" y="6191805"/>
                  <a:ext cx="17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2AE2CDD-5106-122C-CCAA-6D51E3730D18}"/>
                    </a:ext>
                  </a:extLst>
                </p14:cNvPr>
                <p14:cNvContentPartPr/>
                <p14:nvPr/>
              </p14:nvContentPartPr>
              <p14:xfrm>
                <a:off x="3257766" y="6046725"/>
                <a:ext cx="195480" cy="26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2AE2CDD-5106-122C-CCAA-6D51E3730D1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49126" y="6038085"/>
                  <a:ext cx="21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1D7DEB3-83FA-B540-85A7-94F1EADAF47F}"/>
                    </a:ext>
                  </a:extLst>
                </p14:cNvPr>
                <p14:cNvContentPartPr/>
                <p14:nvPr/>
              </p14:nvContentPartPr>
              <p14:xfrm>
                <a:off x="3510846" y="6319245"/>
                <a:ext cx="27720" cy="158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1D7DEB3-83FA-B540-85A7-94F1EADAF47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02206" y="6310245"/>
                  <a:ext cx="453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A359E57-E0CD-0150-9824-8E8E5F3826F5}"/>
              </a:ext>
            </a:extLst>
          </p:cNvPr>
          <p:cNvGrpSpPr/>
          <p:nvPr/>
        </p:nvGrpSpPr>
        <p:grpSpPr>
          <a:xfrm>
            <a:off x="4180806" y="5930445"/>
            <a:ext cx="1018800" cy="432000"/>
            <a:chOff x="4180806" y="5930445"/>
            <a:chExt cx="101880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78CDB5-0C53-3806-0C30-D2A845EBC457}"/>
                    </a:ext>
                  </a:extLst>
                </p14:cNvPr>
                <p14:cNvContentPartPr/>
                <p14:nvPr/>
              </p14:nvContentPartPr>
              <p14:xfrm>
                <a:off x="4180806" y="6034485"/>
                <a:ext cx="182880" cy="19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78CDB5-0C53-3806-0C30-D2A845EBC45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72166" y="6025485"/>
                  <a:ext cx="200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9FED92A-7437-AB6F-0A64-00FA1085C6AB}"/>
                    </a:ext>
                  </a:extLst>
                </p14:cNvPr>
                <p14:cNvContentPartPr/>
                <p14:nvPr/>
              </p14:nvContentPartPr>
              <p14:xfrm>
                <a:off x="4412646" y="6138885"/>
                <a:ext cx="102600" cy="221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9FED92A-7437-AB6F-0A64-00FA1085C6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03646" y="6129885"/>
                  <a:ext cx="120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FE3B56F-A70A-0FA2-F772-FE4423BC4A17}"/>
                    </a:ext>
                  </a:extLst>
                </p14:cNvPr>
                <p14:cNvContentPartPr/>
                <p14:nvPr/>
              </p14:nvContentPartPr>
              <p14:xfrm>
                <a:off x="4584726" y="6139245"/>
                <a:ext cx="110520" cy="101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FE3B56F-A70A-0FA2-F772-FE4423BC4A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76086" y="6130245"/>
                  <a:ext cx="128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0E32D47-1B88-09F7-ED37-9A36EEC03B71}"/>
                    </a:ext>
                  </a:extLst>
                </p14:cNvPr>
                <p14:cNvContentPartPr/>
                <p14:nvPr/>
              </p14:nvContentPartPr>
              <p14:xfrm>
                <a:off x="4920246" y="5930445"/>
                <a:ext cx="279360" cy="432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0E32D47-1B88-09F7-ED37-9A36EEC03B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11606" y="5921445"/>
                  <a:ext cx="29700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21081BA-659C-D5B3-7CAC-83EFA3DB2D44}"/>
              </a:ext>
            </a:extLst>
          </p:cNvPr>
          <p:cNvGrpSpPr/>
          <p:nvPr/>
        </p:nvGrpSpPr>
        <p:grpSpPr>
          <a:xfrm>
            <a:off x="5322006" y="5911005"/>
            <a:ext cx="974880" cy="337680"/>
            <a:chOff x="5322006" y="5911005"/>
            <a:chExt cx="9748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75DFD7-6AD7-6E34-898A-5072CCA76F96}"/>
                    </a:ext>
                  </a:extLst>
                </p14:cNvPr>
                <p14:cNvContentPartPr/>
                <p14:nvPr/>
              </p14:nvContentPartPr>
              <p14:xfrm>
                <a:off x="5322006" y="5911005"/>
                <a:ext cx="974880" cy="337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75DFD7-6AD7-6E34-898A-5072CCA76F9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13006" y="5902005"/>
                  <a:ext cx="992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3A95E00-51B1-AC37-7AE1-F65FE3BB9999}"/>
                    </a:ext>
                  </a:extLst>
                </p14:cNvPr>
                <p14:cNvContentPartPr/>
                <p14:nvPr/>
              </p14:nvContentPartPr>
              <p14:xfrm>
                <a:off x="6018246" y="5978685"/>
                <a:ext cx="36360" cy="51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3A95E00-51B1-AC37-7AE1-F65FE3BB99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09606" y="5970045"/>
                  <a:ext cx="54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EB11EA6-EE8D-948E-05E1-60B8985FAF6B}"/>
                    </a:ext>
                  </a:extLst>
                </p14:cNvPr>
                <p14:cNvContentPartPr/>
                <p14:nvPr/>
              </p14:nvContentPartPr>
              <p14:xfrm>
                <a:off x="5741046" y="5959245"/>
                <a:ext cx="298440" cy="3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EB11EA6-EE8D-948E-05E1-60B8985FAF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32406" y="5950245"/>
                  <a:ext cx="316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D889463-F7DD-3D19-01C2-D02D80628616}"/>
              </a:ext>
            </a:extLst>
          </p:cNvPr>
          <p:cNvGrpSpPr/>
          <p:nvPr/>
        </p:nvGrpSpPr>
        <p:grpSpPr>
          <a:xfrm>
            <a:off x="4302486" y="6510405"/>
            <a:ext cx="354600" cy="187560"/>
            <a:chOff x="4302486" y="6510405"/>
            <a:chExt cx="3546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667BCB2-EC49-4E74-D37B-A976610BC473}"/>
                    </a:ext>
                  </a:extLst>
                </p14:cNvPr>
                <p14:cNvContentPartPr/>
                <p14:nvPr/>
              </p14:nvContentPartPr>
              <p14:xfrm>
                <a:off x="4302486" y="6510405"/>
                <a:ext cx="165240" cy="181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667BCB2-EC49-4E74-D37B-A976610BC47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93846" y="6501405"/>
                  <a:ext cx="182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DEA99C3-882D-31FD-3CD2-811A3FC9049A}"/>
                    </a:ext>
                  </a:extLst>
                </p14:cNvPr>
                <p14:cNvContentPartPr/>
                <p14:nvPr/>
              </p14:nvContentPartPr>
              <p14:xfrm>
                <a:off x="4549446" y="6552525"/>
                <a:ext cx="107640" cy="145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DEA99C3-882D-31FD-3CD2-811A3FC9049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540806" y="6543885"/>
                  <a:ext cx="1252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F658F77-C5A8-7325-C983-777771B5673C}"/>
              </a:ext>
            </a:extLst>
          </p:cNvPr>
          <p:cNvGrpSpPr/>
          <p:nvPr/>
        </p:nvGrpSpPr>
        <p:grpSpPr>
          <a:xfrm>
            <a:off x="4931406" y="6400245"/>
            <a:ext cx="437400" cy="316800"/>
            <a:chOff x="4931406" y="6400245"/>
            <a:chExt cx="43740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3E32BD4-7657-AF31-4814-1667CF8DA6E9}"/>
                    </a:ext>
                  </a:extLst>
                </p14:cNvPr>
                <p14:cNvContentPartPr/>
                <p14:nvPr/>
              </p14:nvContentPartPr>
              <p14:xfrm>
                <a:off x="5039406" y="6456045"/>
                <a:ext cx="163800" cy="245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3E32BD4-7657-AF31-4814-1667CF8DA6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30766" y="6447045"/>
                  <a:ext cx="181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21BB0F7-59A9-ABA6-B1A7-CB62D9510380}"/>
                    </a:ext>
                  </a:extLst>
                </p14:cNvPr>
                <p14:cNvContentPartPr/>
                <p14:nvPr/>
              </p14:nvContentPartPr>
              <p14:xfrm>
                <a:off x="5255046" y="6596805"/>
                <a:ext cx="113760" cy="120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21BB0F7-59A9-ABA6-B1A7-CB62D95103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46046" y="6587805"/>
                  <a:ext cx="131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D1F8446-9767-4032-C0C6-27CAD753EAFE}"/>
                    </a:ext>
                  </a:extLst>
                </p14:cNvPr>
                <p14:cNvContentPartPr/>
                <p14:nvPr/>
              </p14:nvContentPartPr>
              <p14:xfrm>
                <a:off x="4931406" y="6400245"/>
                <a:ext cx="350280" cy="54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D1F8446-9767-4032-C0C6-27CAD753EAF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22766" y="6391245"/>
                  <a:ext cx="3679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D9B018B-241C-5046-CA51-81A2CC238C1D}"/>
              </a:ext>
            </a:extLst>
          </p:cNvPr>
          <p:cNvGrpSpPr/>
          <p:nvPr/>
        </p:nvGrpSpPr>
        <p:grpSpPr>
          <a:xfrm>
            <a:off x="5596686" y="6343365"/>
            <a:ext cx="1819800" cy="445680"/>
            <a:chOff x="5596686" y="6343365"/>
            <a:chExt cx="181980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20B07A-8C19-E4DE-8DA3-7183FA3E2B59}"/>
                    </a:ext>
                  </a:extLst>
                </p14:cNvPr>
                <p14:cNvContentPartPr/>
                <p14:nvPr/>
              </p14:nvContentPartPr>
              <p14:xfrm>
                <a:off x="5596686" y="6343365"/>
                <a:ext cx="635400" cy="445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20B07A-8C19-E4DE-8DA3-7183FA3E2B5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88046" y="6334725"/>
                  <a:ext cx="6530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C9B1E50-814D-6642-BF2B-C9843C7031C1}"/>
                    </a:ext>
                  </a:extLst>
                </p14:cNvPr>
                <p14:cNvContentPartPr/>
                <p14:nvPr/>
              </p14:nvContentPartPr>
              <p14:xfrm>
                <a:off x="6083766" y="6517605"/>
                <a:ext cx="20844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C9B1E50-814D-6642-BF2B-C9843C7031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74766" y="6508605"/>
                  <a:ext cx="226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AA8CBD-0185-32D7-6FDB-633E01826929}"/>
                    </a:ext>
                  </a:extLst>
                </p14:cNvPr>
                <p14:cNvContentPartPr/>
                <p14:nvPr/>
              </p14:nvContentPartPr>
              <p14:xfrm>
                <a:off x="6490566" y="6451365"/>
                <a:ext cx="515160" cy="255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AA8CBD-0185-32D7-6FDB-633E018269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81926" y="6442725"/>
                  <a:ext cx="532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EA327F-1CCA-BE23-0E52-A3389E0CDC35}"/>
                    </a:ext>
                  </a:extLst>
                </p14:cNvPr>
                <p14:cNvContentPartPr/>
                <p14:nvPr/>
              </p14:nvContentPartPr>
              <p14:xfrm>
                <a:off x="6771366" y="6445605"/>
                <a:ext cx="5688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EA327F-1CCA-BE23-0E52-A3389E0CDC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62726" y="6436965"/>
                  <a:ext cx="74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AA6C29-32B6-833C-9FF5-284CE6946B94}"/>
                    </a:ext>
                  </a:extLst>
                </p14:cNvPr>
                <p14:cNvContentPartPr/>
                <p14:nvPr/>
              </p14:nvContentPartPr>
              <p14:xfrm>
                <a:off x="7095006" y="6580605"/>
                <a:ext cx="120240" cy="80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AA6C29-32B6-833C-9FF5-284CE6946B9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86366" y="6571965"/>
                  <a:ext cx="137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5068B7D-1B69-D8AA-3B5A-2C6D6902DE23}"/>
                    </a:ext>
                  </a:extLst>
                </p14:cNvPr>
                <p14:cNvContentPartPr/>
                <p14:nvPr/>
              </p14:nvContentPartPr>
              <p14:xfrm>
                <a:off x="7210566" y="6545325"/>
                <a:ext cx="205920" cy="124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5068B7D-1B69-D8AA-3B5A-2C6D6902DE2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01566" y="6536325"/>
                  <a:ext cx="2235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5014ACA-4A6F-739A-EEBC-25A5C48B9195}"/>
                  </a:ext>
                </a:extLst>
              </p14:cNvPr>
              <p14:cNvContentPartPr/>
              <p14:nvPr/>
            </p14:nvContentPartPr>
            <p14:xfrm>
              <a:off x="7736526" y="6437325"/>
              <a:ext cx="273960" cy="1580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5014ACA-4A6F-739A-EEBC-25A5C48B919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727526" y="6428325"/>
                <a:ext cx="2916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FB3BDFA-AC1B-1E25-C190-3DB5972CBB83}"/>
              </a:ext>
            </a:extLst>
          </p:cNvPr>
          <p:cNvGrpSpPr/>
          <p:nvPr/>
        </p:nvGrpSpPr>
        <p:grpSpPr>
          <a:xfrm>
            <a:off x="7921566" y="6278205"/>
            <a:ext cx="1009800" cy="499320"/>
            <a:chOff x="7921566" y="6278205"/>
            <a:chExt cx="10098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344C454-8431-6A69-A2B3-BF3808C6C2E4}"/>
                    </a:ext>
                  </a:extLst>
                </p14:cNvPr>
                <p14:cNvContentPartPr/>
                <p14:nvPr/>
              </p14:nvContentPartPr>
              <p14:xfrm>
                <a:off x="7921566" y="6637845"/>
                <a:ext cx="152640" cy="139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344C454-8431-6A69-A2B3-BF3808C6C2E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12566" y="6629205"/>
                  <a:ext cx="17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E3F16DA-3E71-5934-B25F-E6695D752FCB}"/>
                    </a:ext>
                  </a:extLst>
                </p14:cNvPr>
                <p14:cNvContentPartPr/>
                <p14:nvPr/>
              </p14:nvContentPartPr>
              <p14:xfrm>
                <a:off x="7921926" y="6699765"/>
                <a:ext cx="205200" cy="56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E3F16DA-3E71-5934-B25F-E6695D752F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13286" y="6690765"/>
                  <a:ext cx="222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E17D131-F16E-5690-E9D9-95CB506B66B1}"/>
                    </a:ext>
                  </a:extLst>
                </p14:cNvPr>
                <p14:cNvContentPartPr/>
                <p14:nvPr/>
              </p14:nvContentPartPr>
              <p14:xfrm>
                <a:off x="8179326" y="6453165"/>
                <a:ext cx="152280" cy="167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E17D131-F16E-5690-E9D9-95CB506B66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70686" y="6444525"/>
                  <a:ext cx="169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8AB63B-3BE9-1FC6-6422-F6D47823BB11}"/>
                    </a:ext>
                  </a:extLst>
                </p14:cNvPr>
                <p14:cNvContentPartPr/>
                <p14:nvPr/>
              </p14:nvContentPartPr>
              <p14:xfrm>
                <a:off x="8157726" y="6539205"/>
                <a:ext cx="204120" cy="40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8AB63B-3BE9-1FC6-6422-F6D47823BB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49086" y="6530565"/>
                  <a:ext cx="221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65F6D7A-BC53-7C63-8DD9-6F899775FE10}"/>
                    </a:ext>
                  </a:extLst>
                </p14:cNvPr>
                <p14:cNvContentPartPr/>
                <p14:nvPr/>
              </p14:nvContentPartPr>
              <p14:xfrm>
                <a:off x="8228286" y="6314205"/>
                <a:ext cx="116640" cy="103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65F6D7A-BC53-7C63-8DD9-6F899775FE1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219286" y="6305205"/>
                  <a:ext cx="13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0759097-01FA-6C48-D72F-CC01CCE2D8FD}"/>
                    </a:ext>
                  </a:extLst>
                </p14:cNvPr>
                <p14:cNvContentPartPr/>
                <p14:nvPr/>
              </p14:nvContentPartPr>
              <p14:xfrm>
                <a:off x="8458326" y="6278205"/>
                <a:ext cx="17640" cy="430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0759097-01FA-6C48-D72F-CC01CCE2D8F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49686" y="6269205"/>
                  <a:ext cx="35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8B7DEE7-FEA0-B0BA-C421-4E244F5DB46A}"/>
                    </a:ext>
                  </a:extLst>
                </p14:cNvPr>
                <p14:cNvContentPartPr/>
                <p14:nvPr/>
              </p14:nvContentPartPr>
              <p14:xfrm>
                <a:off x="8506566" y="6278205"/>
                <a:ext cx="25560" cy="44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8B7DEE7-FEA0-B0BA-C421-4E244F5DB4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97566" y="6269205"/>
                  <a:ext cx="432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5E36DE6-9C94-DFF9-75C3-CD5922ADB43C}"/>
                    </a:ext>
                  </a:extLst>
                </p14:cNvPr>
                <p14:cNvContentPartPr/>
                <p14:nvPr/>
              </p14:nvContentPartPr>
              <p14:xfrm>
                <a:off x="8612406" y="6406365"/>
                <a:ext cx="191520" cy="254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5E36DE6-9C94-DFF9-75C3-CD5922ADB4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03766" y="6397725"/>
                  <a:ext cx="209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0C1BAF5-C77E-BCAD-D9C9-4A854861A3AF}"/>
                    </a:ext>
                  </a:extLst>
                </p14:cNvPr>
                <p14:cNvContentPartPr/>
                <p14:nvPr/>
              </p14:nvContentPartPr>
              <p14:xfrm>
                <a:off x="8843526" y="6619125"/>
                <a:ext cx="87840" cy="66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0C1BAF5-C77E-BCAD-D9C9-4A854861A3A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34526" y="6610125"/>
                  <a:ext cx="105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4C23E27-4321-0B22-A2F6-93BCF4CA85D8}"/>
                    </a:ext>
                  </a:extLst>
                </p14:cNvPr>
                <p14:cNvContentPartPr/>
                <p14:nvPr/>
              </p14:nvContentPartPr>
              <p14:xfrm>
                <a:off x="8631486" y="6327525"/>
                <a:ext cx="158400" cy="21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4C23E27-4321-0B22-A2F6-93BCF4CA85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22846" y="6318525"/>
                  <a:ext cx="1760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7EC05C5-3148-0021-7032-3A2C71A5FD2F}"/>
              </a:ext>
            </a:extLst>
          </p:cNvPr>
          <p:cNvGrpSpPr/>
          <p:nvPr/>
        </p:nvGrpSpPr>
        <p:grpSpPr>
          <a:xfrm>
            <a:off x="9485766" y="6187125"/>
            <a:ext cx="2410560" cy="551880"/>
            <a:chOff x="9485766" y="6187125"/>
            <a:chExt cx="241056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99FC156-100F-2E65-67AC-98BAF2898405}"/>
                    </a:ext>
                  </a:extLst>
                </p14:cNvPr>
                <p14:cNvContentPartPr/>
                <p14:nvPr/>
              </p14:nvContentPartPr>
              <p14:xfrm>
                <a:off x="9485766" y="6187125"/>
                <a:ext cx="154080" cy="206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99FC156-100F-2E65-67AC-98BAF28984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476766" y="6178485"/>
                  <a:ext cx="171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3968054-39D1-42A3-F1AE-B0559CF5CB75}"/>
                    </a:ext>
                  </a:extLst>
                </p14:cNvPr>
                <p14:cNvContentPartPr/>
                <p14:nvPr/>
              </p14:nvContentPartPr>
              <p14:xfrm>
                <a:off x="9757926" y="6241845"/>
                <a:ext cx="709920" cy="127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3968054-39D1-42A3-F1AE-B0559CF5CB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48926" y="6233205"/>
                  <a:ext cx="727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EBD868D-8D25-3434-21BC-A2EA501BD9B4}"/>
                    </a:ext>
                  </a:extLst>
                </p14:cNvPr>
                <p14:cNvContentPartPr/>
                <p14:nvPr/>
              </p14:nvContentPartPr>
              <p14:xfrm>
                <a:off x="10704726" y="6211965"/>
                <a:ext cx="459720" cy="134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EBD868D-8D25-3434-21BC-A2EA501BD9B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96086" y="6203325"/>
                  <a:ext cx="477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A84A6B-8464-0BD6-6146-B6525B887A6B}"/>
                    </a:ext>
                  </a:extLst>
                </p14:cNvPr>
                <p14:cNvContentPartPr/>
                <p14:nvPr/>
              </p14:nvContentPartPr>
              <p14:xfrm>
                <a:off x="9675126" y="6524445"/>
                <a:ext cx="171000" cy="204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A84A6B-8464-0BD6-6146-B6525B887A6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66486" y="6515805"/>
                  <a:ext cx="188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44A7C99-D020-0E1A-5CF1-A080DA6F9464}"/>
                    </a:ext>
                  </a:extLst>
                </p14:cNvPr>
                <p14:cNvContentPartPr/>
                <p14:nvPr/>
              </p14:nvContentPartPr>
              <p14:xfrm>
                <a:off x="9951246" y="6665925"/>
                <a:ext cx="108720" cy="73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44A7C99-D020-0E1A-5CF1-A080DA6F946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42606" y="6656925"/>
                  <a:ext cx="126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3C9FE83-6120-0435-8656-6ACA8353B233}"/>
                    </a:ext>
                  </a:extLst>
                </p14:cNvPr>
                <p14:cNvContentPartPr/>
                <p14:nvPr/>
              </p14:nvContentPartPr>
              <p14:xfrm>
                <a:off x="9641646" y="6455685"/>
                <a:ext cx="230760" cy="20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3C9FE83-6120-0435-8656-6ACA8353B23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32646" y="6447045"/>
                  <a:ext cx="248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62325E8-C690-F854-4384-49A7A429BCFA}"/>
                    </a:ext>
                  </a:extLst>
                </p14:cNvPr>
                <p14:cNvContentPartPr/>
                <p14:nvPr/>
              </p14:nvContentPartPr>
              <p14:xfrm>
                <a:off x="10209726" y="6583845"/>
                <a:ext cx="175680" cy="1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62325E8-C690-F854-4384-49A7A429BC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00726" y="6575205"/>
                  <a:ext cx="193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EC56FF4-E133-6D7A-6127-1B0114F62E46}"/>
                    </a:ext>
                  </a:extLst>
                </p14:cNvPr>
                <p14:cNvContentPartPr/>
                <p14:nvPr/>
              </p14:nvContentPartPr>
              <p14:xfrm>
                <a:off x="10229166" y="6646125"/>
                <a:ext cx="175320" cy="35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EC56FF4-E133-6D7A-6127-1B0114F62E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20166" y="6637125"/>
                  <a:ext cx="192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4241E22-8EF6-496F-B7AE-5EEE525DD2AF}"/>
                    </a:ext>
                  </a:extLst>
                </p14:cNvPr>
                <p14:cNvContentPartPr/>
                <p14:nvPr/>
              </p14:nvContentPartPr>
              <p14:xfrm>
                <a:off x="10513926" y="6498885"/>
                <a:ext cx="230760" cy="210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4241E22-8EF6-496F-B7AE-5EEE525DD2A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505286" y="6489885"/>
                  <a:ext cx="248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52A5B8-4B05-4069-DC3B-AC4E8541B23E}"/>
                    </a:ext>
                  </a:extLst>
                </p14:cNvPr>
                <p14:cNvContentPartPr/>
                <p14:nvPr/>
              </p14:nvContentPartPr>
              <p14:xfrm>
                <a:off x="10994886" y="6507525"/>
                <a:ext cx="901440" cy="178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52A5B8-4B05-4069-DC3B-AC4E8541B23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86246" y="6498885"/>
                  <a:ext cx="919080" cy="19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572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D90A1-5800-C8CB-D082-3AF7F4DB8BC9}"/>
              </a:ext>
            </a:extLst>
          </p:cNvPr>
          <p:cNvGrpSpPr/>
          <p:nvPr/>
        </p:nvGrpSpPr>
        <p:grpSpPr>
          <a:xfrm>
            <a:off x="854406" y="149565"/>
            <a:ext cx="3673080" cy="1145520"/>
            <a:chOff x="854406" y="149565"/>
            <a:chExt cx="3673080" cy="11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60C7B1-14FB-7961-74FC-F16FCCD104DC}"/>
                    </a:ext>
                  </a:extLst>
                </p14:cNvPr>
                <p14:cNvContentPartPr/>
                <p14:nvPr/>
              </p14:nvContentPartPr>
              <p14:xfrm>
                <a:off x="1026126" y="607845"/>
                <a:ext cx="303840" cy="21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60C7B1-14FB-7961-74FC-F16FCCD104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7486" y="599205"/>
                  <a:ext cx="321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59A0A8-264E-129C-910E-DCFF85FD4DAA}"/>
                    </a:ext>
                  </a:extLst>
                </p14:cNvPr>
                <p14:cNvContentPartPr/>
                <p14:nvPr/>
              </p14:nvContentPartPr>
              <p14:xfrm>
                <a:off x="1364166" y="472125"/>
                <a:ext cx="147600" cy="12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59A0A8-264E-129C-910E-DCFF85FD4D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55526" y="463125"/>
                  <a:ext cx="165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CA8714-3F22-C80C-25D8-9A469231F358}"/>
                    </a:ext>
                  </a:extLst>
                </p14:cNvPr>
                <p14:cNvContentPartPr/>
                <p14:nvPr/>
              </p14:nvContentPartPr>
              <p14:xfrm>
                <a:off x="1755846" y="654285"/>
                <a:ext cx="185400" cy="19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CA8714-3F22-C80C-25D8-9A469231F3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47206" y="645645"/>
                  <a:ext cx="20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FF8C88-4AAE-1869-C6D1-5395A73ECAF3}"/>
                    </a:ext>
                  </a:extLst>
                </p14:cNvPr>
                <p14:cNvContentPartPr/>
                <p14:nvPr/>
              </p14:nvContentPartPr>
              <p14:xfrm>
                <a:off x="1772046" y="767685"/>
                <a:ext cx="183960" cy="29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FF8C88-4AAE-1869-C6D1-5395A73ECA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3046" y="759045"/>
                  <a:ext cx="20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21225C-54E0-CDB2-3FCA-4D680994588C}"/>
                    </a:ext>
                  </a:extLst>
                </p14:cNvPr>
                <p14:cNvContentPartPr/>
                <p14:nvPr/>
              </p14:nvContentPartPr>
              <p14:xfrm>
                <a:off x="2187846" y="563205"/>
                <a:ext cx="318240" cy="23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21225C-54E0-CDB2-3FCA-4D6809945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79206" y="554205"/>
                  <a:ext cx="335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F7AEEB-5ED0-94A3-9F1C-BED06E2865ED}"/>
                    </a:ext>
                  </a:extLst>
                </p14:cNvPr>
                <p14:cNvContentPartPr/>
                <p14:nvPr/>
              </p14:nvContentPartPr>
              <p14:xfrm>
                <a:off x="2583126" y="737445"/>
                <a:ext cx="96480" cy="25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F7AEEB-5ED0-94A3-9F1C-BED06E2865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4126" y="728805"/>
                  <a:ext cx="114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A266D8-8F36-0451-8EF8-730948AD8B59}"/>
                    </a:ext>
                  </a:extLst>
                </p14:cNvPr>
                <p14:cNvContentPartPr/>
                <p14:nvPr/>
              </p14:nvContentPartPr>
              <p14:xfrm>
                <a:off x="2670246" y="361605"/>
                <a:ext cx="149040" cy="14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A266D8-8F36-0451-8EF8-730948AD8B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61246" y="352965"/>
                  <a:ext cx="166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082A0A-D7AC-1C69-C7BB-55702E4B3D7D}"/>
                    </a:ext>
                  </a:extLst>
                </p14:cNvPr>
                <p14:cNvContentPartPr/>
                <p14:nvPr/>
              </p14:nvContentPartPr>
              <p14:xfrm>
                <a:off x="3018366" y="604965"/>
                <a:ext cx="234720" cy="4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082A0A-D7AC-1C69-C7BB-55702E4B3D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09726" y="596325"/>
                  <a:ext cx="252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861289-A9EF-A586-B09A-B70249879F7E}"/>
                    </a:ext>
                  </a:extLst>
                </p14:cNvPr>
                <p14:cNvContentPartPr/>
                <p14:nvPr/>
              </p14:nvContentPartPr>
              <p14:xfrm>
                <a:off x="3159126" y="519285"/>
                <a:ext cx="14400" cy="26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861289-A9EF-A586-B09A-B70249879F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0486" y="510285"/>
                  <a:ext cx="32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AB1DEB-3C54-4D74-19CA-C123902C03C4}"/>
                    </a:ext>
                  </a:extLst>
                </p14:cNvPr>
                <p14:cNvContentPartPr/>
                <p14:nvPr/>
              </p14:nvContentPartPr>
              <p14:xfrm>
                <a:off x="3452526" y="608565"/>
                <a:ext cx="181080" cy="15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AB1DEB-3C54-4D74-19CA-C123902C03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43886" y="599565"/>
                  <a:ext cx="198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61217C-8C23-D5E4-A972-8E88B00CF2B7}"/>
                    </a:ext>
                  </a:extLst>
                </p14:cNvPr>
                <p14:cNvContentPartPr/>
                <p14:nvPr/>
              </p14:nvContentPartPr>
              <p14:xfrm>
                <a:off x="3605166" y="368445"/>
                <a:ext cx="147240" cy="138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61217C-8C23-D5E4-A972-8E88B00CF2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96526" y="359445"/>
                  <a:ext cx="164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804B21-AC70-A635-E3E8-9986046A1A06}"/>
                    </a:ext>
                  </a:extLst>
                </p14:cNvPr>
                <p14:cNvContentPartPr/>
                <p14:nvPr/>
              </p14:nvContentPartPr>
              <p14:xfrm>
                <a:off x="3876606" y="354405"/>
                <a:ext cx="164520" cy="46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804B21-AC70-A635-E3E8-9986046A1A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7606" y="345765"/>
                  <a:ext cx="182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30A14C-92CB-A85B-C472-31A9C18A6AB3}"/>
                    </a:ext>
                  </a:extLst>
                </p14:cNvPr>
                <p14:cNvContentPartPr/>
                <p14:nvPr/>
              </p14:nvContentPartPr>
              <p14:xfrm>
                <a:off x="4103046" y="301485"/>
                <a:ext cx="138600" cy="119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30A14C-92CB-A85B-C472-31A9C18A6A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94046" y="292845"/>
                  <a:ext cx="156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FEC180-5C61-C478-7058-6BFD955A9F18}"/>
                    </a:ext>
                  </a:extLst>
                </p14:cNvPr>
                <p14:cNvContentPartPr/>
                <p14:nvPr/>
              </p14:nvContentPartPr>
              <p14:xfrm>
                <a:off x="854406" y="149565"/>
                <a:ext cx="3600360" cy="114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FEC180-5C61-C478-7058-6BFD955A9F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5406" y="140565"/>
                  <a:ext cx="361800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0B6F5D-15D4-0C18-152F-DDD574F9B70A}"/>
                    </a:ext>
                  </a:extLst>
                </p14:cNvPr>
                <p14:cNvContentPartPr/>
                <p14:nvPr/>
              </p14:nvContentPartPr>
              <p14:xfrm>
                <a:off x="942246" y="187365"/>
                <a:ext cx="3585240" cy="11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0B6F5D-15D4-0C18-152F-DDD574F9B7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3246" y="178725"/>
                  <a:ext cx="360288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FB1A9E-657D-94D7-5871-A84AABDE78C1}"/>
                  </a:ext>
                </a:extLst>
              </p14:cNvPr>
              <p14:cNvContentPartPr/>
              <p14:nvPr/>
            </p14:nvContentPartPr>
            <p14:xfrm>
              <a:off x="4949046" y="478605"/>
              <a:ext cx="586440" cy="63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FB1A9E-657D-94D7-5871-A84AABDE78C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40406" y="469605"/>
                <a:ext cx="60408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DE155-CEF5-37E4-9864-B38E8E746C1E}"/>
              </a:ext>
            </a:extLst>
          </p:cNvPr>
          <p:cNvGrpSpPr/>
          <p:nvPr/>
        </p:nvGrpSpPr>
        <p:grpSpPr>
          <a:xfrm>
            <a:off x="5879646" y="395805"/>
            <a:ext cx="2856240" cy="722520"/>
            <a:chOff x="5879646" y="395805"/>
            <a:chExt cx="285624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83A639-08BE-2D53-2B21-0421562FF2A0}"/>
                    </a:ext>
                  </a:extLst>
                </p14:cNvPr>
                <p14:cNvContentPartPr/>
                <p14:nvPr/>
              </p14:nvContentPartPr>
              <p14:xfrm>
                <a:off x="5879646" y="395805"/>
                <a:ext cx="1545120" cy="72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83A639-08BE-2D53-2B21-0421562FF2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70646" y="387165"/>
                  <a:ext cx="156276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E29C05-695E-CEAC-AE49-807579B20932}"/>
                    </a:ext>
                  </a:extLst>
                </p14:cNvPr>
                <p14:cNvContentPartPr/>
                <p14:nvPr/>
              </p14:nvContentPartPr>
              <p14:xfrm>
                <a:off x="6812766" y="512085"/>
                <a:ext cx="37440" cy="2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E29C05-695E-CEAC-AE49-807579B209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04126" y="503085"/>
                  <a:ext cx="5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8442FC-CBA6-4F1A-F4CB-F3E7303C2F3D}"/>
                    </a:ext>
                  </a:extLst>
                </p14:cNvPr>
                <p14:cNvContentPartPr/>
                <p14:nvPr/>
              </p14:nvContentPartPr>
              <p14:xfrm>
                <a:off x="7721766" y="610725"/>
                <a:ext cx="1014120" cy="20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8442FC-CBA6-4F1A-F4CB-F3E7303C2F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12766" y="601725"/>
                  <a:ext cx="10317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0BAEDA7-5761-EA80-FD40-D2B93A1E303B}"/>
              </a:ext>
            </a:extLst>
          </p:cNvPr>
          <p:cNvGrpSpPr/>
          <p:nvPr/>
        </p:nvGrpSpPr>
        <p:grpSpPr>
          <a:xfrm>
            <a:off x="9132966" y="233445"/>
            <a:ext cx="1208520" cy="747000"/>
            <a:chOff x="9132966" y="233445"/>
            <a:chExt cx="120852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FBA553-2627-77F4-72B2-B6433246109E}"/>
                    </a:ext>
                  </a:extLst>
                </p14:cNvPr>
                <p14:cNvContentPartPr/>
                <p14:nvPr/>
              </p14:nvContentPartPr>
              <p14:xfrm>
                <a:off x="9192006" y="462765"/>
                <a:ext cx="160200" cy="360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FBA553-2627-77F4-72B2-B643324610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83006" y="453765"/>
                  <a:ext cx="177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48433E-8EE9-D081-007D-4A584DA00C68}"/>
                    </a:ext>
                  </a:extLst>
                </p14:cNvPr>
                <p14:cNvContentPartPr/>
                <p14:nvPr/>
              </p14:nvContentPartPr>
              <p14:xfrm>
                <a:off x="9222966" y="630165"/>
                <a:ext cx="110160" cy="1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48433E-8EE9-D081-007D-4A584DA00C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13966" y="621525"/>
                  <a:ext cx="12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4B7E6A-84CA-6BD6-71C7-28F2685F8F29}"/>
                    </a:ext>
                  </a:extLst>
                </p14:cNvPr>
                <p14:cNvContentPartPr/>
                <p14:nvPr/>
              </p14:nvContentPartPr>
              <p14:xfrm>
                <a:off x="9195966" y="439365"/>
                <a:ext cx="235080" cy="8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4B7E6A-84CA-6BD6-71C7-28F2685F8F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87326" y="430725"/>
                  <a:ext cx="252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7D9059-2E7F-2605-2076-8EFF7A64A8AB}"/>
                    </a:ext>
                  </a:extLst>
                </p14:cNvPr>
                <p14:cNvContentPartPr/>
                <p14:nvPr/>
              </p14:nvContentPartPr>
              <p14:xfrm>
                <a:off x="9469566" y="783885"/>
                <a:ext cx="40320" cy="15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7D9059-2E7F-2605-2076-8EFF7A64A8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60566" y="775245"/>
                  <a:ext cx="57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D16841-921D-2AD5-69D7-5C0AEFA61837}"/>
                    </a:ext>
                  </a:extLst>
                </p14:cNvPr>
                <p14:cNvContentPartPr/>
                <p14:nvPr/>
              </p14:nvContentPartPr>
              <p14:xfrm>
                <a:off x="9132966" y="266205"/>
                <a:ext cx="327600" cy="1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D16841-921D-2AD5-69D7-5C0AEFA618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3966" y="257205"/>
                  <a:ext cx="345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A8F687-EBFA-E6DB-E75F-DA28DBC59194}"/>
                    </a:ext>
                  </a:extLst>
                </p14:cNvPr>
                <p14:cNvContentPartPr/>
                <p14:nvPr/>
              </p14:nvContentPartPr>
              <p14:xfrm>
                <a:off x="9701406" y="233445"/>
                <a:ext cx="110880" cy="74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A8F687-EBFA-E6DB-E75F-DA28DBC591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2406" y="224445"/>
                  <a:ext cx="12852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DC9CE85-41F0-4E17-12B6-2CBB65A013F8}"/>
                    </a:ext>
                  </a:extLst>
                </p14:cNvPr>
                <p14:cNvContentPartPr/>
                <p14:nvPr/>
              </p14:nvContentPartPr>
              <p14:xfrm>
                <a:off x="9806886" y="258645"/>
                <a:ext cx="59400" cy="66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DC9CE85-41F0-4E17-12B6-2CBB65A013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7886" y="250005"/>
                  <a:ext cx="7704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1924B6-95E3-A8D4-2308-40C757B481F8}"/>
                    </a:ext>
                  </a:extLst>
                </p14:cNvPr>
                <p14:cNvContentPartPr/>
                <p14:nvPr/>
              </p14:nvContentPartPr>
              <p14:xfrm>
                <a:off x="10016766" y="400125"/>
                <a:ext cx="166320" cy="419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1924B6-95E3-A8D4-2308-40C757B481F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08126" y="391125"/>
                  <a:ext cx="1839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209887-EDDB-768C-3A99-85917011ACE4}"/>
                    </a:ext>
                  </a:extLst>
                </p14:cNvPr>
                <p14:cNvContentPartPr/>
                <p14:nvPr/>
              </p14:nvContentPartPr>
              <p14:xfrm>
                <a:off x="10221966" y="668325"/>
                <a:ext cx="119520" cy="15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209887-EDDB-768C-3A99-85917011AC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13326" y="659325"/>
                  <a:ext cx="137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94150B-66C6-D928-0A32-BFD57635B29A}"/>
                    </a:ext>
                  </a:extLst>
                </p14:cNvPr>
                <p14:cNvContentPartPr/>
                <p14:nvPr/>
              </p14:nvContentPartPr>
              <p14:xfrm>
                <a:off x="10037646" y="295725"/>
                <a:ext cx="244080" cy="19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94150B-66C6-D928-0A32-BFD57635B2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8646" y="287085"/>
                  <a:ext cx="261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D3B88C-7C2B-BB56-26C8-5DCDA8BBE62D}"/>
              </a:ext>
            </a:extLst>
          </p:cNvPr>
          <p:cNvGrpSpPr/>
          <p:nvPr/>
        </p:nvGrpSpPr>
        <p:grpSpPr>
          <a:xfrm>
            <a:off x="509526" y="2099685"/>
            <a:ext cx="1657080" cy="474840"/>
            <a:chOff x="509526" y="2099685"/>
            <a:chExt cx="16570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88A731-364B-2E4E-25F8-B796880F6388}"/>
                    </a:ext>
                  </a:extLst>
                </p14:cNvPr>
                <p14:cNvContentPartPr/>
                <p14:nvPr/>
              </p14:nvContentPartPr>
              <p14:xfrm>
                <a:off x="509526" y="2099685"/>
                <a:ext cx="927360" cy="352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88A731-364B-2E4E-25F8-B796880F638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0886" y="2090685"/>
                  <a:ext cx="9450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831603-3883-DBC6-C788-7606F99CC169}"/>
                    </a:ext>
                  </a:extLst>
                </p14:cNvPr>
                <p14:cNvContentPartPr/>
                <p14:nvPr/>
              </p14:nvContentPartPr>
              <p14:xfrm>
                <a:off x="1850526" y="2132445"/>
                <a:ext cx="316080" cy="44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831603-3883-DBC6-C788-7606F99CC1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41526" y="2123445"/>
                  <a:ext cx="33372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5BC0796-A540-F7B2-39E4-D53D4696EF8A}"/>
              </a:ext>
            </a:extLst>
          </p:cNvPr>
          <p:cNvGrpSpPr/>
          <p:nvPr/>
        </p:nvGrpSpPr>
        <p:grpSpPr>
          <a:xfrm>
            <a:off x="2465406" y="1724205"/>
            <a:ext cx="5987160" cy="732240"/>
            <a:chOff x="2465406" y="1724205"/>
            <a:chExt cx="598716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18DE21-4682-026D-D386-19D170BF709B}"/>
                    </a:ext>
                  </a:extLst>
                </p14:cNvPr>
                <p14:cNvContentPartPr/>
                <p14:nvPr/>
              </p14:nvContentPartPr>
              <p14:xfrm>
                <a:off x="2465406" y="1946325"/>
                <a:ext cx="1459800" cy="510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18DE21-4682-026D-D386-19D170BF70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56766" y="1937325"/>
                  <a:ext cx="14774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E88429-B4E5-74BF-447D-540AE4EDD9CE}"/>
                    </a:ext>
                  </a:extLst>
                </p14:cNvPr>
                <p14:cNvContentPartPr/>
                <p14:nvPr/>
              </p14:nvContentPartPr>
              <p14:xfrm>
                <a:off x="3136806" y="1975845"/>
                <a:ext cx="57600" cy="4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E88429-B4E5-74BF-447D-540AE4EDD9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27806" y="1967205"/>
                  <a:ext cx="75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154717-D77B-8E85-6500-44FE2C7B6B23}"/>
                    </a:ext>
                  </a:extLst>
                </p14:cNvPr>
                <p14:cNvContentPartPr/>
                <p14:nvPr/>
              </p14:nvContentPartPr>
              <p14:xfrm>
                <a:off x="4368366" y="2076285"/>
                <a:ext cx="280440" cy="218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154717-D77B-8E85-6500-44FE2C7B6B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59726" y="2067285"/>
                  <a:ext cx="298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E34136-E11F-C033-076B-F92451BD3B5D}"/>
                    </a:ext>
                  </a:extLst>
                </p14:cNvPr>
                <p14:cNvContentPartPr/>
                <p14:nvPr/>
              </p14:nvContentPartPr>
              <p14:xfrm>
                <a:off x="4637646" y="2034165"/>
                <a:ext cx="276120" cy="22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E34136-E11F-C033-076B-F92451BD3B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29006" y="2025165"/>
                  <a:ext cx="293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21DB85-12A7-9E23-64D7-4A670C422D9E}"/>
                    </a:ext>
                  </a:extLst>
                </p14:cNvPr>
                <p14:cNvContentPartPr/>
                <p14:nvPr/>
              </p14:nvContentPartPr>
              <p14:xfrm>
                <a:off x="4988286" y="2271765"/>
                <a:ext cx="81000" cy="43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21DB85-12A7-9E23-64D7-4A670C422D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79286" y="2262765"/>
                  <a:ext cx="9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40734A-F5B7-1C1A-66C0-0C8F2EB844C3}"/>
                    </a:ext>
                  </a:extLst>
                </p14:cNvPr>
                <p14:cNvContentPartPr/>
                <p14:nvPr/>
              </p14:nvContentPartPr>
              <p14:xfrm>
                <a:off x="5491926" y="2069085"/>
                <a:ext cx="397080" cy="176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40734A-F5B7-1C1A-66C0-0C8F2EB844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83286" y="2060085"/>
                  <a:ext cx="414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76C316-7D55-D116-0BD2-E7BC5312E8E2}"/>
                    </a:ext>
                  </a:extLst>
                </p14:cNvPr>
                <p14:cNvContentPartPr/>
                <p14:nvPr/>
              </p14:nvContentPartPr>
              <p14:xfrm>
                <a:off x="5733126" y="2098605"/>
                <a:ext cx="201240" cy="20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76C316-7D55-D116-0BD2-E7BC5312E8E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24486" y="2089965"/>
                  <a:ext cx="21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D1BD57-5418-AE26-326C-56227EBB4320}"/>
                    </a:ext>
                  </a:extLst>
                </p14:cNvPr>
                <p14:cNvContentPartPr/>
                <p14:nvPr/>
              </p14:nvContentPartPr>
              <p14:xfrm>
                <a:off x="5919606" y="1764165"/>
                <a:ext cx="784440" cy="494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D1BD57-5418-AE26-326C-56227EBB43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10966" y="1755525"/>
                  <a:ext cx="8020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2A1E65-9980-848B-98B5-15D7950446CB}"/>
                    </a:ext>
                  </a:extLst>
                </p14:cNvPr>
                <p14:cNvContentPartPr/>
                <p14:nvPr/>
              </p14:nvContentPartPr>
              <p14:xfrm>
                <a:off x="6772806" y="1724205"/>
                <a:ext cx="1679760" cy="64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2A1E65-9980-848B-98B5-15D7950446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63806" y="1715565"/>
                  <a:ext cx="169740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7D6277-13F6-99FC-D239-C0938C09C8EC}"/>
                    </a:ext>
                  </a:extLst>
                </p14:cNvPr>
                <p14:cNvContentPartPr/>
                <p14:nvPr/>
              </p14:nvContentPartPr>
              <p14:xfrm>
                <a:off x="7650126" y="185128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7D6277-13F6-99FC-D239-C0938C09C8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41126" y="184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A32917-DD25-353B-AE1F-612A43DA2A2A}"/>
                    </a:ext>
                  </a:extLst>
                </p14:cNvPr>
                <p14:cNvContentPartPr/>
                <p14:nvPr/>
              </p14:nvContentPartPr>
              <p14:xfrm>
                <a:off x="5865966" y="1940565"/>
                <a:ext cx="660600" cy="3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A32917-DD25-353B-AE1F-612A43DA2A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57326" y="1931565"/>
                  <a:ext cx="67824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93511A-D1F7-1113-0593-0E3FB2F52539}"/>
                  </a:ext>
                </a:extLst>
              </p14:cNvPr>
              <p14:cNvContentPartPr/>
              <p14:nvPr/>
            </p14:nvContentPartPr>
            <p14:xfrm>
              <a:off x="10750086" y="1739325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93511A-D1F7-1113-0593-0E3FB2F5253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741086" y="17306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8C034C3-CAB6-2CCA-92E2-C5661A6D156F}"/>
                  </a:ext>
                </a:extLst>
              </p14:cNvPr>
              <p14:cNvContentPartPr/>
              <p14:nvPr/>
            </p14:nvContentPartPr>
            <p14:xfrm>
              <a:off x="1245006" y="3096885"/>
              <a:ext cx="866880" cy="203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8C034C3-CAB6-2CCA-92E2-C5661A6D156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36366" y="3088245"/>
                <a:ext cx="88452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70B8A0CA-D6F1-A4EA-D8DF-8C7F1954C903}"/>
              </a:ext>
            </a:extLst>
          </p:cNvPr>
          <p:cNvGrpSpPr/>
          <p:nvPr/>
        </p:nvGrpSpPr>
        <p:grpSpPr>
          <a:xfrm>
            <a:off x="3232566" y="2751645"/>
            <a:ext cx="1928520" cy="660600"/>
            <a:chOff x="3232566" y="2751645"/>
            <a:chExt cx="192852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CCBB5A-72BE-D873-528F-53594ABCA067}"/>
                    </a:ext>
                  </a:extLst>
                </p14:cNvPr>
                <p14:cNvContentPartPr/>
                <p14:nvPr/>
              </p14:nvContentPartPr>
              <p14:xfrm>
                <a:off x="3232566" y="2751645"/>
                <a:ext cx="1192320" cy="66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CCBB5A-72BE-D873-528F-53594ABCA0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23566" y="2742645"/>
                  <a:ext cx="120996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148204F-5E91-B67B-2980-EFBFA93C985A}"/>
                    </a:ext>
                  </a:extLst>
                </p14:cNvPr>
                <p14:cNvContentPartPr/>
                <p14:nvPr/>
              </p14:nvContentPartPr>
              <p14:xfrm>
                <a:off x="4087926" y="2905365"/>
                <a:ext cx="28800" cy="33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148204F-5E91-B67B-2980-EFBFA93C98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78926" y="2896365"/>
                  <a:ext cx="46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9FCB445-E09E-2923-0621-99642B7F3466}"/>
                    </a:ext>
                  </a:extLst>
                </p14:cNvPr>
                <p14:cNvContentPartPr/>
                <p14:nvPr/>
              </p14:nvContentPartPr>
              <p14:xfrm>
                <a:off x="3721446" y="2854605"/>
                <a:ext cx="429840" cy="79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9FCB445-E09E-2923-0621-99642B7F34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12446" y="2845605"/>
                  <a:ext cx="447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60F34F-B9FE-26A8-CA33-F76F524F166D}"/>
                    </a:ext>
                  </a:extLst>
                </p14:cNvPr>
                <p14:cNvContentPartPr/>
                <p14:nvPr/>
              </p14:nvContentPartPr>
              <p14:xfrm>
                <a:off x="4745646" y="2822565"/>
                <a:ext cx="415440" cy="495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60F34F-B9FE-26A8-CA33-F76F524F16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37006" y="2813565"/>
                  <a:ext cx="43308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20446F5-9B02-1B54-0561-AF952DD247B5}"/>
              </a:ext>
            </a:extLst>
          </p:cNvPr>
          <p:cNvGrpSpPr/>
          <p:nvPr/>
        </p:nvGrpSpPr>
        <p:grpSpPr>
          <a:xfrm>
            <a:off x="5549886" y="2496765"/>
            <a:ext cx="4952880" cy="859680"/>
            <a:chOff x="5549886" y="2496765"/>
            <a:chExt cx="495288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0F5022-0690-A146-252C-1171D1F5E57B}"/>
                    </a:ext>
                  </a:extLst>
                </p14:cNvPr>
                <p14:cNvContentPartPr/>
                <p14:nvPr/>
              </p14:nvContentPartPr>
              <p14:xfrm>
                <a:off x="5549886" y="2677485"/>
                <a:ext cx="346680" cy="446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0F5022-0690-A146-252C-1171D1F5E5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41246" y="2668845"/>
                  <a:ext cx="3643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68B623F-0CD6-07D4-6BE0-C7581D245646}"/>
                    </a:ext>
                  </a:extLst>
                </p14:cNvPr>
                <p14:cNvContentPartPr/>
                <p14:nvPr/>
              </p14:nvContentPartPr>
              <p14:xfrm>
                <a:off x="5815926" y="2791605"/>
                <a:ext cx="41760" cy="1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8B623F-0CD6-07D4-6BE0-C7581D2456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07286" y="2782605"/>
                  <a:ext cx="5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58BBC2-00A2-090E-ACA7-BE0A4F4259C6}"/>
                    </a:ext>
                  </a:extLst>
                </p14:cNvPr>
                <p14:cNvContentPartPr/>
                <p14:nvPr/>
              </p14:nvContentPartPr>
              <p14:xfrm>
                <a:off x="5978286" y="2607645"/>
                <a:ext cx="1952280" cy="748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58BBC2-00A2-090E-ACA7-BE0A4F4259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69646" y="2599005"/>
                  <a:ext cx="196992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2FAE29-F7CF-3288-CF97-B6549CC9FEF9}"/>
                    </a:ext>
                  </a:extLst>
                </p14:cNvPr>
                <p14:cNvContentPartPr/>
                <p14:nvPr/>
              </p14:nvContentPartPr>
              <p14:xfrm>
                <a:off x="7736886" y="2729685"/>
                <a:ext cx="189000" cy="46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2FAE29-F7CF-3288-CF97-B6549CC9FE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28246" y="2721045"/>
                  <a:ext cx="206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94E4E0-C989-FA4F-5C69-90D3294D20C6}"/>
                    </a:ext>
                  </a:extLst>
                </p14:cNvPr>
                <p14:cNvContentPartPr/>
                <p14:nvPr/>
              </p14:nvContentPartPr>
              <p14:xfrm>
                <a:off x="6880806" y="2600805"/>
                <a:ext cx="98280" cy="2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94E4E0-C989-FA4F-5C69-90D3294D20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72166" y="2591805"/>
                  <a:ext cx="11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72B145-7D16-623D-323C-404A0455FDD3}"/>
                    </a:ext>
                  </a:extLst>
                </p14:cNvPr>
                <p14:cNvContentPartPr/>
                <p14:nvPr/>
              </p14:nvContentPartPr>
              <p14:xfrm>
                <a:off x="8189766" y="2535285"/>
                <a:ext cx="236160" cy="574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72B145-7D16-623D-323C-404A0455FD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81126" y="2526645"/>
                  <a:ext cx="2538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413A668-23CE-B895-66C9-67BF1A0593D3}"/>
                    </a:ext>
                  </a:extLst>
                </p14:cNvPr>
                <p14:cNvContentPartPr/>
                <p14:nvPr/>
              </p14:nvContentPartPr>
              <p14:xfrm>
                <a:off x="8459046" y="2833725"/>
                <a:ext cx="1072080" cy="171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413A668-23CE-B895-66C9-67BF1A0593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50406" y="2824725"/>
                  <a:ext cx="108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B48D5F-2515-5D20-B846-20C80DCB57ED}"/>
                    </a:ext>
                  </a:extLst>
                </p14:cNvPr>
                <p14:cNvContentPartPr/>
                <p14:nvPr/>
              </p14:nvContentPartPr>
              <p14:xfrm>
                <a:off x="9361566" y="2845965"/>
                <a:ext cx="210600" cy="228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B48D5F-2515-5D20-B846-20C80DCB57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52926" y="2836965"/>
                  <a:ext cx="22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C32D4C-84D9-C7C0-3D57-47206410A62D}"/>
                    </a:ext>
                  </a:extLst>
                </p14:cNvPr>
                <p14:cNvContentPartPr/>
                <p14:nvPr/>
              </p14:nvContentPartPr>
              <p14:xfrm>
                <a:off x="9509526" y="2859645"/>
                <a:ext cx="544320" cy="18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C32D4C-84D9-C7C0-3D57-47206410A6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00526" y="2850645"/>
                  <a:ext cx="561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1A6E78-C60E-C5C2-CAE5-470D1B664E5D}"/>
                    </a:ext>
                  </a:extLst>
                </p14:cNvPr>
                <p14:cNvContentPartPr/>
                <p14:nvPr/>
              </p14:nvContentPartPr>
              <p14:xfrm>
                <a:off x="9731286" y="270520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1A6E78-C60E-C5C2-CAE5-470D1B664E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22646" y="269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73A8B5-0B7F-4A96-F73C-FC0C8B671D58}"/>
                    </a:ext>
                  </a:extLst>
                </p14:cNvPr>
                <p14:cNvContentPartPr/>
                <p14:nvPr/>
              </p14:nvContentPartPr>
              <p14:xfrm>
                <a:off x="9078606" y="2583165"/>
                <a:ext cx="134640" cy="15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73A8B5-0B7F-4A96-F73C-FC0C8B671D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69606" y="2574525"/>
                  <a:ext cx="152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5AEAE5-6FD9-CF64-ED3A-ECA52D76A1E8}"/>
                    </a:ext>
                  </a:extLst>
                </p14:cNvPr>
                <p14:cNvContentPartPr/>
                <p14:nvPr/>
              </p14:nvContentPartPr>
              <p14:xfrm>
                <a:off x="10015686" y="2629245"/>
                <a:ext cx="258840" cy="448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5AEAE5-6FD9-CF64-ED3A-ECA52D76A1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07046" y="2620245"/>
                  <a:ext cx="2764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9143A2-CFD8-B8B3-FCE8-4D34D57B8BA7}"/>
                    </a:ext>
                  </a:extLst>
                </p14:cNvPr>
                <p14:cNvContentPartPr/>
                <p14:nvPr/>
              </p14:nvContentPartPr>
              <p14:xfrm>
                <a:off x="10306926" y="2496765"/>
                <a:ext cx="195840" cy="621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9143A2-CFD8-B8B3-FCE8-4D34D57B8B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97926" y="2488125"/>
                  <a:ext cx="213480" cy="63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E38B69F-D932-8E88-1113-F625CA5B679E}"/>
              </a:ext>
            </a:extLst>
          </p:cNvPr>
          <p:cNvGrpSpPr/>
          <p:nvPr/>
        </p:nvGrpSpPr>
        <p:grpSpPr>
          <a:xfrm>
            <a:off x="539766" y="3557325"/>
            <a:ext cx="1794240" cy="716400"/>
            <a:chOff x="539766" y="3557325"/>
            <a:chExt cx="179424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E52E58-B88D-3278-CB3E-27618FABF6A6}"/>
                    </a:ext>
                  </a:extLst>
                </p14:cNvPr>
                <p14:cNvContentPartPr/>
                <p14:nvPr/>
              </p14:nvContentPartPr>
              <p14:xfrm>
                <a:off x="539766" y="3557325"/>
                <a:ext cx="1794240" cy="716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E52E58-B88D-3278-CB3E-27618FABF6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0766" y="3548325"/>
                  <a:ext cx="181188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7C9485-36E5-1F56-F5E9-6DD9A044DBEE}"/>
                    </a:ext>
                  </a:extLst>
                </p14:cNvPr>
                <p14:cNvContentPartPr/>
                <p14:nvPr/>
              </p14:nvContentPartPr>
              <p14:xfrm>
                <a:off x="1467126" y="3700605"/>
                <a:ext cx="334440" cy="3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7C9485-36E5-1F56-F5E9-6DD9A044DB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58486" y="3691605"/>
                  <a:ext cx="3520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BE4547C-5CAD-166A-D6E2-1C7260DB54C2}"/>
              </a:ext>
            </a:extLst>
          </p:cNvPr>
          <p:cNvGrpSpPr/>
          <p:nvPr/>
        </p:nvGrpSpPr>
        <p:grpSpPr>
          <a:xfrm>
            <a:off x="2550726" y="3795645"/>
            <a:ext cx="47160" cy="188280"/>
            <a:chOff x="2550726" y="3795645"/>
            <a:chExt cx="471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F88775-CBDE-201A-C381-4613697E1D01}"/>
                    </a:ext>
                  </a:extLst>
                </p14:cNvPr>
                <p14:cNvContentPartPr/>
                <p14:nvPr/>
              </p14:nvContentPartPr>
              <p14:xfrm>
                <a:off x="2555766" y="3795645"/>
                <a:ext cx="35640" cy="33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F88775-CBDE-201A-C381-4613697E1D0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46766" y="3786645"/>
                  <a:ext cx="53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E339EF-7AC5-97FF-3396-E0DF31A093B7}"/>
                    </a:ext>
                  </a:extLst>
                </p14:cNvPr>
                <p14:cNvContentPartPr/>
                <p14:nvPr/>
              </p14:nvContentPartPr>
              <p14:xfrm>
                <a:off x="2550726" y="3957645"/>
                <a:ext cx="47160" cy="26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E339EF-7AC5-97FF-3396-E0DF31A093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41726" y="3948645"/>
                  <a:ext cx="648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B2C28CC-3606-10CE-70A8-043E49BCF671}"/>
              </a:ext>
            </a:extLst>
          </p:cNvPr>
          <p:cNvGrpSpPr/>
          <p:nvPr/>
        </p:nvGrpSpPr>
        <p:grpSpPr>
          <a:xfrm>
            <a:off x="8886366" y="1727805"/>
            <a:ext cx="1998000" cy="555120"/>
            <a:chOff x="8886366" y="1727805"/>
            <a:chExt cx="199800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76367AF-4971-B49D-F854-86D606871FDB}"/>
                    </a:ext>
                  </a:extLst>
                </p14:cNvPr>
                <p14:cNvContentPartPr/>
                <p14:nvPr/>
              </p14:nvContentPartPr>
              <p14:xfrm>
                <a:off x="8886366" y="1762005"/>
                <a:ext cx="900000" cy="520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6367AF-4971-B49D-F854-86D606871F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77366" y="1753365"/>
                  <a:ext cx="9176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87AA1F-A4E3-0FE3-ACD8-5337D6BB560B}"/>
                    </a:ext>
                  </a:extLst>
                </p14:cNvPr>
                <p14:cNvContentPartPr/>
                <p14:nvPr/>
              </p14:nvContentPartPr>
              <p14:xfrm>
                <a:off x="9189486" y="1849125"/>
                <a:ext cx="7956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87AA1F-A4E3-0FE3-ACD8-5337D6BB560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80846" y="1840125"/>
                  <a:ext cx="9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DFC917D-C522-7E60-0475-9A2AF979430D}"/>
                    </a:ext>
                  </a:extLst>
                </p14:cNvPr>
                <p14:cNvContentPartPr/>
                <p14:nvPr/>
              </p14:nvContentPartPr>
              <p14:xfrm>
                <a:off x="9951966" y="1727805"/>
                <a:ext cx="932400" cy="514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DFC917D-C522-7E60-0475-9A2AF97943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2966" y="1718805"/>
                  <a:ext cx="950040" cy="53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56A2F98-1B94-1741-A385-1D1A53D0F67A}"/>
                  </a:ext>
                </a:extLst>
              </p14:cNvPr>
              <p14:cNvContentPartPr/>
              <p14:nvPr/>
            </p14:nvContentPartPr>
            <p14:xfrm>
              <a:off x="2454246" y="2894205"/>
              <a:ext cx="468000" cy="503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56A2F98-1B94-1741-A385-1D1A53D0F67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45606" y="2885205"/>
                <a:ext cx="48564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9CA4C86-43E4-3474-A929-99C0768D7349}"/>
              </a:ext>
            </a:extLst>
          </p:cNvPr>
          <p:cNvGrpSpPr/>
          <p:nvPr/>
        </p:nvGrpSpPr>
        <p:grpSpPr>
          <a:xfrm>
            <a:off x="4483926" y="3620685"/>
            <a:ext cx="1353240" cy="532440"/>
            <a:chOff x="4483926" y="3620685"/>
            <a:chExt cx="135324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9C0F1A-F5F3-AF47-349D-EC696BB03AC5}"/>
                    </a:ext>
                  </a:extLst>
                </p14:cNvPr>
                <p14:cNvContentPartPr/>
                <p14:nvPr/>
              </p14:nvContentPartPr>
              <p14:xfrm>
                <a:off x="4483926" y="3650565"/>
                <a:ext cx="1353240" cy="502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9C0F1A-F5F3-AF47-349D-EC696BB03AC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74926" y="3641925"/>
                  <a:ext cx="13708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A88DAE-45A4-6035-ED98-248599E5EEA0}"/>
                    </a:ext>
                  </a:extLst>
                </p14:cNvPr>
                <p14:cNvContentPartPr/>
                <p14:nvPr/>
              </p14:nvContentPartPr>
              <p14:xfrm>
                <a:off x="5128326" y="3620685"/>
                <a:ext cx="46080" cy="3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A88DAE-45A4-6035-ED98-248599E5EEA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19326" y="3611685"/>
                  <a:ext cx="637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3A03792-B193-90A9-309F-F932D6181F1F}"/>
                  </a:ext>
                </a:extLst>
              </p14:cNvPr>
              <p14:cNvContentPartPr/>
              <p14:nvPr/>
            </p14:nvContentPartPr>
            <p14:xfrm>
              <a:off x="6249726" y="3792405"/>
              <a:ext cx="1194840" cy="228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3A03792-B193-90A9-309F-F932D6181F1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40726" y="3783405"/>
                <a:ext cx="121248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19798D-7E03-B940-952E-B9B0DD612206}"/>
              </a:ext>
            </a:extLst>
          </p:cNvPr>
          <p:cNvGrpSpPr/>
          <p:nvPr/>
        </p:nvGrpSpPr>
        <p:grpSpPr>
          <a:xfrm>
            <a:off x="7855686" y="3324765"/>
            <a:ext cx="3931200" cy="726480"/>
            <a:chOff x="7855686" y="3324765"/>
            <a:chExt cx="393120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2045F8-0961-F503-7337-02586DFF7358}"/>
                    </a:ext>
                  </a:extLst>
                </p14:cNvPr>
                <p14:cNvContentPartPr/>
                <p14:nvPr/>
              </p14:nvContentPartPr>
              <p14:xfrm>
                <a:off x="7855686" y="3488925"/>
                <a:ext cx="828360" cy="423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2045F8-0961-F503-7337-02586DFF73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46686" y="3480285"/>
                  <a:ext cx="846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76146F-B71A-FC51-9AD9-5E016573DD8C}"/>
                    </a:ext>
                  </a:extLst>
                </p14:cNvPr>
                <p14:cNvContentPartPr/>
                <p14:nvPr/>
              </p14:nvContentPartPr>
              <p14:xfrm>
                <a:off x="9068166" y="3450405"/>
                <a:ext cx="195120" cy="45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76146F-B71A-FC51-9AD9-5E016573DD8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59526" y="3441765"/>
                  <a:ext cx="2127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A991BA-3C56-8C0D-DBB1-A00B551008BC}"/>
                    </a:ext>
                  </a:extLst>
                </p14:cNvPr>
                <p14:cNvContentPartPr/>
                <p14:nvPr/>
              </p14:nvContentPartPr>
              <p14:xfrm>
                <a:off x="8937846" y="3370845"/>
                <a:ext cx="331920" cy="3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A991BA-3C56-8C0D-DBB1-A00B551008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28846" y="3362205"/>
                  <a:ext cx="349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07E0B5-1305-5248-9B26-09C81E504C8F}"/>
                    </a:ext>
                  </a:extLst>
                </p14:cNvPr>
                <p14:cNvContentPartPr/>
                <p14:nvPr/>
              </p14:nvContentPartPr>
              <p14:xfrm>
                <a:off x="9446526" y="3324765"/>
                <a:ext cx="28440" cy="726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07E0B5-1305-5248-9B26-09C81E504C8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37526" y="3315765"/>
                  <a:ext cx="4608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3C87CB-4692-B1B3-847D-2C72E9130FFC}"/>
                    </a:ext>
                  </a:extLst>
                </p14:cNvPr>
                <p14:cNvContentPartPr/>
                <p14:nvPr/>
              </p14:nvContentPartPr>
              <p14:xfrm>
                <a:off x="9584766" y="3378405"/>
                <a:ext cx="27000" cy="622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3C87CB-4692-B1B3-847D-2C72E9130F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76126" y="3369405"/>
                  <a:ext cx="4464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D70853-52DD-8BF8-ACDE-6BCE772D7AFA}"/>
                    </a:ext>
                  </a:extLst>
                </p14:cNvPr>
                <p14:cNvContentPartPr/>
                <p14:nvPr/>
              </p14:nvContentPartPr>
              <p14:xfrm>
                <a:off x="9759366" y="3460125"/>
                <a:ext cx="1066320" cy="487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D70853-52DD-8BF8-ACDE-6BCE772D7AF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50726" y="3451125"/>
                  <a:ext cx="10839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AD59C5-47A1-E333-26A8-9F50A474737F}"/>
                    </a:ext>
                  </a:extLst>
                </p14:cNvPr>
                <p14:cNvContentPartPr/>
                <p14:nvPr/>
              </p14:nvContentPartPr>
              <p14:xfrm>
                <a:off x="10502766" y="352420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AD59C5-47A1-E333-26A8-9F50A47473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93766" y="351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2C07880-55DE-3310-6020-0D68F4820378}"/>
                    </a:ext>
                  </a:extLst>
                </p14:cNvPr>
                <p14:cNvContentPartPr/>
                <p14:nvPr/>
              </p14:nvContentPartPr>
              <p14:xfrm>
                <a:off x="10137006" y="3491445"/>
                <a:ext cx="311040" cy="43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2C07880-55DE-3310-6020-0D68F48203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28366" y="3482805"/>
                  <a:ext cx="328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B1DC96-22B0-3784-8DA3-FAF6219A28D5}"/>
                    </a:ext>
                  </a:extLst>
                </p14:cNvPr>
                <p14:cNvContentPartPr/>
                <p14:nvPr/>
              </p14:nvContentPartPr>
              <p14:xfrm>
                <a:off x="10939446" y="3710685"/>
                <a:ext cx="452520" cy="18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B1DC96-22B0-3784-8DA3-FAF6219A28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30806" y="3702045"/>
                  <a:ext cx="470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914D761-8BC9-6088-885F-9551581A5D98}"/>
                    </a:ext>
                  </a:extLst>
                </p14:cNvPr>
                <p14:cNvContentPartPr/>
                <p14:nvPr/>
              </p14:nvContentPartPr>
              <p14:xfrm>
                <a:off x="11181006" y="3716445"/>
                <a:ext cx="254880" cy="18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914D761-8BC9-6088-885F-9551581A5D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72366" y="3707445"/>
                  <a:ext cx="27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92C9B2B-7A33-C195-27C6-CC29837FC77A}"/>
                    </a:ext>
                  </a:extLst>
                </p14:cNvPr>
                <p14:cNvContentPartPr/>
                <p14:nvPr/>
              </p14:nvContentPartPr>
              <p14:xfrm>
                <a:off x="11357406" y="3742725"/>
                <a:ext cx="352080" cy="16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92C9B2B-7A33-C195-27C6-CC29837FC7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48406" y="3733725"/>
                  <a:ext cx="369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AADF35-BD0F-383D-129C-A8888C6B1F4B}"/>
                    </a:ext>
                  </a:extLst>
                </p14:cNvPr>
                <p14:cNvContentPartPr/>
                <p14:nvPr/>
              </p14:nvContentPartPr>
              <p14:xfrm>
                <a:off x="11514726" y="3532125"/>
                <a:ext cx="33840" cy="77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AADF35-BD0F-383D-129C-A8888C6B1F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6086" y="3523485"/>
                  <a:ext cx="5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EEA40A-7D33-5B4B-E756-D9DAC683787A}"/>
                    </a:ext>
                  </a:extLst>
                </p14:cNvPr>
                <p14:cNvContentPartPr/>
                <p14:nvPr/>
              </p14:nvContentPartPr>
              <p14:xfrm>
                <a:off x="11756646" y="3920925"/>
                <a:ext cx="30240" cy="6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EEA40A-7D33-5B4B-E756-D9DAC683787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47646" y="3912285"/>
                  <a:ext cx="478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9906292-3A3F-0828-7FE6-E67891E1565E}"/>
              </a:ext>
            </a:extLst>
          </p:cNvPr>
          <p:cNvGrpSpPr/>
          <p:nvPr/>
        </p:nvGrpSpPr>
        <p:grpSpPr>
          <a:xfrm>
            <a:off x="3246246" y="3649125"/>
            <a:ext cx="1037160" cy="453960"/>
            <a:chOff x="3246246" y="3649125"/>
            <a:chExt cx="1037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B813FC1-E84D-DE6E-24D7-D583B5D30F54}"/>
                    </a:ext>
                  </a:extLst>
                </p14:cNvPr>
                <p14:cNvContentPartPr/>
                <p14:nvPr/>
              </p14:nvContentPartPr>
              <p14:xfrm>
                <a:off x="3328326" y="3780165"/>
                <a:ext cx="95400" cy="246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B813FC1-E84D-DE6E-24D7-D583B5D30F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19326" y="3771525"/>
                  <a:ext cx="113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D87D64-A40C-13A2-566C-F0BE20C95178}"/>
                    </a:ext>
                  </a:extLst>
                </p14:cNvPr>
                <p14:cNvContentPartPr/>
                <p14:nvPr/>
              </p14:nvContentPartPr>
              <p14:xfrm>
                <a:off x="3246246" y="3702765"/>
                <a:ext cx="274680" cy="8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D87D64-A40C-13A2-566C-F0BE20C951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37246" y="3694125"/>
                  <a:ext cx="292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A3E6AD6-17DB-4AF2-A278-3A4221A8DD71}"/>
                    </a:ext>
                  </a:extLst>
                </p14:cNvPr>
                <p14:cNvContentPartPr/>
                <p14:nvPr/>
              </p14:nvContentPartPr>
              <p14:xfrm>
                <a:off x="3494646" y="3649125"/>
                <a:ext cx="330840" cy="368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A3E6AD6-17DB-4AF2-A278-3A4221A8DD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85646" y="3640125"/>
                  <a:ext cx="348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AD03EDB-03D1-BF3E-5621-F60F00B5ED61}"/>
                    </a:ext>
                  </a:extLst>
                </p14:cNvPr>
                <p14:cNvContentPartPr/>
                <p14:nvPr/>
              </p14:nvContentPartPr>
              <p14:xfrm>
                <a:off x="3764286" y="3870885"/>
                <a:ext cx="346680" cy="14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AD03EDB-03D1-BF3E-5621-F60F00B5ED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55286" y="3862245"/>
                  <a:ext cx="364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8C77AF7-792E-CD7D-D392-B09C198A73F7}"/>
                    </a:ext>
                  </a:extLst>
                </p14:cNvPr>
                <p14:cNvContentPartPr/>
                <p14:nvPr/>
              </p14:nvContentPartPr>
              <p14:xfrm>
                <a:off x="4175046" y="3975285"/>
                <a:ext cx="108360" cy="127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8C77AF7-792E-CD7D-D392-B09C198A73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66046" y="3966645"/>
                  <a:ext cx="1260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28139FD-7A83-A508-7737-299DA97D744D}"/>
              </a:ext>
            </a:extLst>
          </p:cNvPr>
          <p:cNvGrpSpPr/>
          <p:nvPr/>
        </p:nvGrpSpPr>
        <p:grpSpPr>
          <a:xfrm>
            <a:off x="8423046" y="4629045"/>
            <a:ext cx="1052280" cy="1702440"/>
            <a:chOff x="8423046" y="4629045"/>
            <a:chExt cx="1052280" cy="17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D88C8D-5D72-39F2-FA01-769ECDD337B4}"/>
                    </a:ext>
                  </a:extLst>
                </p14:cNvPr>
                <p14:cNvContentPartPr/>
                <p14:nvPr/>
              </p14:nvContentPartPr>
              <p14:xfrm>
                <a:off x="8904006" y="4629045"/>
                <a:ext cx="37080" cy="136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D88C8D-5D72-39F2-FA01-769ECDD337B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95366" y="4620405"/>
                  <a:ext cx="54720" cy="13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624FF45-A03B-7302-377D-E733FCD8F753}"/>
                    </a:ext>
                  </a:extLst>
                </p14:cNvPr>
                <p14:cNvContentPartPr/>
                <p14:nvPr/>
              </p14:nvContentPartPr>
              <p14:xfrm>
                <a:off x="8423046" y="6028005"/>
                <a:ext cx="513360" cy="303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624FF45-A03B-7302-377D-E733FCD8F7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14406" y="6019005"/>
                  <a:ext cx="531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28F6A67-689F-CA21-D471-78AD1C74AB4F}"/>
                    </a:ext>
                  </a:extLst>
                </p14:cNvPr>
                <p14:cNvContentPartPr/>
                <p14:nvPr/>
              </p14:nvContentPartPr>
              <p14:xfrm>
                <a:off x="8961606" y="6030885"/>
                <a:ext cx="513720" cy="10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28F6A67-689F-CA21-D471-78AD1C74AB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52966" y="6022245"/>
                  <a:ext cx="5313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F8AC25C-8C73-4DD8-DD7C-77AE41516B29}"/>
                  </a:ext>
                </a:extLst>
              </p14:cNvPr>
              <p14:cNvContentPartPr/>
              <p14:nvPr/>
            </p14:nvContentPartPr>
            <p14:xfrm>
              <a:off x="8896446" y="4964925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F8AC25C-8C73-4DD8-DD7C-77AE41516B2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887446" y="49562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59DF7F-390D-A17D-3067-B319BDFB394C}"/>
              </a:ext>
            </a:extLst>
          </p:cNvPr>
          <p:cNvGrpSpPr/>
          <p:nvPr/>
        </p:nvGrpSpPr>
        <p:grpSpPr>
          <a:xfrm>
            <a:off x="8850726" y="4698885"/>
            <a:ext cx="337680" cy="702360"/>
            <a:chOff x="8850726" y="4698885"/>
            <a:chExt cx="33768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962F03-9D88-0DFB-39EC-221BDF5F068E}"/>
                    </a:ext>
                  </a:extLst>
                </p14:cNvPr>
                <p14:cNvContentPartPr/>
                <p14:nvPr/>
              </p14:nvContentPartPr>
              <p14:xfrm>
                <a:off x="8850726" y="4908405"/>
                <a:ext cx="93960" cy="492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962F03-9D88-0DFB-39EC-221BDF5F068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41726" y="4899405"/>
                  <a:ext cx="1116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30A794-73CF-5177-920D-5306118D5C80}"/>
                    </a:ext>
                  </a:extLst>
                </p14:cNvPr>
                <p14:cNvContentPartPr/>
                <p14:nvPr/>
              </p14:nvContentPartPr>
              <p14:xfrm>
                <a:off x="9038646" y="4784925"/>
                <a:ext cx="149760" cy="28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30A794-73CF-5177-920D-5306118D5C8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9646" y="4776285"/>
                  <a:ext cx="167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D3ECDE-B6BA-FE6D-B9D3-329EE2C98F35}"/>
                    </a:ext>
                  </a:extLst>
                </p14:cNvPr>
                <p14:cNvContentPartPr/>
                <p14:nvPr/>
              </p14:nvContentPartPr>
              <p14:xfrm>
                <a:off x="9034326" y="4698885"/>
                <a:ext cx="145440" cy="44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D3ECDE-B6BA-FE6D-B9D3-329EE2C98F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25326" y="4689885"/>
                  <a:ext cx="1630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5BC33AA-78AB-79C7-6B85-43E335B53466}"/>
              </a:ext>
            </a:extLst>
          </p:cNvPr>
          <p:cNvGrpSpPr/>
          <p:nvPr/>
        </p:nvGrpSpPr>
        <p:grpSpPr>
          <a:xfrm>
            <a:off x="8672886" y="5295405"/>
            <a:ext cx="555840" cy="233280"/>
            <a:chOff x="8672886" y="5295405"/>
            <a:chExt cx="5558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D49A98-A3C8-DBA4-40CA-498DF9712C68}"/>
                    </a:ext>
                  </a:extLst>
                </p14:cNvPr>
                <p14:cNvContentPartPr/>
                <p14:nvPr/>
              </p14:nvContentPartPr>
              <p14:xfrm>
                <a:off x="8672886" y="5358765"/>
                <a:ext cx="202320" cy="169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D49A98-A3C8-DBA4-40CA-498DF9712C6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63886" y="5349765"/>
                  <a:ext cx="219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C75CBE-F450-4B7D-DE0C-B6E7C07FC139}"/>
                    </a:ext>
                  </a:extLst>
                </p14:cNvPr>
                <p14:cNvContentPartPr/>
                <p14:nvPr/>
              </p14:nvContentPartPr>
              <p14:xfrm>
                <a:off x="8988606" y="5295405"/>
                <a:ext cx="240120" cy="114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C75CBE-F450-4B7D-DE0C-B6E7C07FC13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79606" y="5286405"/>
                  <a:ext cx="25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57F60C-75B1-AA49-C140-A10740ABBCE3}"/>
                    </a:ext>
                  </a:extLst>
                </p14:cNvPr>
                <p14:cNvContentPartPr/>
                <p14:nvPr/>
              </p14:nvContentPartPr>
              <p14:xfrm>
                <a:off x="8751366" y="5412765"/>
                <a:ext cx="110160" cy="84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57F60C-75B1-AA49-C140-A10740ABBC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42366" y="5403765"/>
                  <a:ext cx="127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691864C-BC9F-30F6-1D1C-35E0E4A88C73}"/>
              </a:ext>
            </a:extLst>
          </p:cNvPr>
          <p:cNvGrpSpPr/>
          <p:nvPr/>
        </p:nvGrpSpPr>
        <p:grpSpPr>
          <a:xfrm>
            <a:off x="9632646" y="4978965"/>
            <a:ext cx="1044000" cy="428760"/>
            <a:chOff x="9632646" y="4978965"/>
            <a:chExt cx="104400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33862D9-4382-8762-2D83-56C39A83FEC9}"/>
                    </a:ext>
                  </a:extLst>
                </p14:cNvPr>
                <p14:cNvContentPartPr/>
                <p14:nvPr/>
              </p14:nvContentPartPr>
              <p14:xfrm>
                <a:off x="9632646" y="5153565"/>
                <a:ext cx="171000" cy="173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33862D9-4382-8762-2D83-56C39A83FEC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24006" y="5144925"/>
                  <a:ext cx="188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8480D04-D4E6-B84D-C11C-3A511B9B3D1F}"/>
                    </a:ext>
                  </a:extLst>
                </p14:cNvPr>
                <p14:cNvContentPartPr/>
                <p14:nvPr/>
              </p14:nvContentPartPr>
              <p14:xfrm>
                <a:off x="9888966" y="5190645"/>
                <a:ext cx="138240" cy="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8480D04-D4E6-B84D-C11C-3A511B9B3D1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79966" y="5182005"/>
                  <a:ext cx="155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60FE71-C67F-8D82-E0E6-9CCDC7071B62}"/>
                    </a:ext>
                  </a:extLst>
                </p14:cNvPr>
                <p14:cNvContentPartPr/>
                <p14:nvPr/>
              </p14:nvContentPartPr>
              <p14:xfrm>
                <a:off x="9886806" y="5241405"/>
                <a:ext cx="135720" cy="16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60FE71-C67F-8D82-E0E6-9CCDC7071B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77806" y="5232765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77D49F6-36AB-BF05-517B-5DF1DBA119CD}"/>
                    </a:ext>
                  </a:extLst>
                </p14:cNvPr>
                <p14:cNvContentPartPr/>
                <p14:nvPr/>
              </p14:nvContentPartPr>
              <p14:xfrm>
                <a:off x="10105686" y="4978965"/>
                <a:ext cx="561240" cy="344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77D49F6-36AB-BF05-517B-5DF1DBA119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97046" y="4969965"/>
                  <a:ext cx="578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CB06242-F1A7-66CA-E544-169D88C1FC5F}"/>
                    </a:ext>
                  </a:extLst>
                </p14:cNvPr>
                <p14:cNvContentPartPr/>
                <p14:nvPr/>
              </p14:nvContentPartPr>
              <p14:xfrm>
                <a:off x="10386486" y="5105685"/>
                <a:ext cx="113760" cy="180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CB06242-F1A7-66CA-E544-169D88C1FC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77486" y="5096685"/>
                  <a:ext cx="131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E43B81-D980-9A97-A916-D4AC65A581BA}"/>
                    </a:ext>
                  </a:extLst>
                </p14:cNvPr>
                <p14:cNvContentPartPr/>
                <p14:nvPr/>
              </p14:nvContentPartPr>
              <p14:xfrm>
                <a:off x="10335726" y="5189205"/>
                <a:ext cx="187560" cy="46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E43B81-D980-9A97-A916-D4AC65A581B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27086" y="5180205"/>
                  <a:ext cx="205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07A2AD-F38C-8A30-E3AE-B7EAFEDDB431}"/>
                    </a:ext>
                  </a:extLst>
                </p14:cNvPr>
                <p14:cNvContentPartPr/>
                <p14:nvPr/>
              </p14:nvContentPartPr>
              <p14:xfrm>
                <a:off x="10560006" y="5302245"/>
                <a:ext cx="116640" cy="105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07A2AD-F38C-8A30-E3AE-B7EAFEDDB4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51366" y="5293605"/>
                  <a:ext cx="1342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37DC6C3-41AE-671F-5405-EAC05F5050C3}"/>
              </a:ext>
            </a:extLst>
          </p:cNvPr>
          <p:cNvGrpSpPr/>
          <p:nvPr/>
        </p:nvGrpSpPr>
        <p:grpSpPr>
          <a:xfrm>
            <a:off x="824166" y="5103885"/>
            <a:ext cx="3482280" cy="481320"/>
            <a:chOff x="824166" y="5103885"/>
            <a:chExt cx="34822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E801412-455A-B635-2A5B-BBA2E5F5B744}"/>
                    </a:ext>
                  </a:extLst>
                </p14:cNvPr>
                <p14:cNvContentPartPr/>
                <p14:nvPr/>
              </p14:nvContentPartPr>
              <p14:xfrm>
                <a:off x="824166" y="5242845"/>
                <a:ext cx="584640" cy="256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E801412-455A-B635-2A5B-BBA2E5F5B7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5166" y="5233845"/>
                  <a:ext cx="602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AB616F7-AE64-7637-356E-C31EF0180C7D}"/>
                    </a:ext>
                  </a:extLst>
                </p14:cNvPr>
                <p14:cNvContentPartPr/>
                <p14:nvPr/>
              </p14:nvContentPartPr>
              <p14:xfrm>
                <a:off x="1633446" y="5194245"/>
                <a:ext cx="146160" cy="226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AB616F7-AE64-7637-356E-C31EF0180C7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24446" y="5185605"/>
                  <a:ext cx="163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AD54BFA-FB37-5CF7-4B18-9290FC83D949}"/>
                    </a:ext>
                  </a:extLst>
                </p14:cNvPr>
                <p14:cNvContentPartPr/>
                <p14:nvPr/>
              </p14:nvContentPartPr>
              <p14:xfrm>
                <a:off x="1887966" y="5211525"/>
                <a:ext cx="142920" cy="217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AD54BFA-FB37-5CF7-4B18-9290FC83D94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79326" y="5202885"/>
                  <a:ext cx="160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BBF9FF1-3383-3D18-B02B-E852F8A62C48}"/>
                    </a:ext>
                  </a:extLst>
                </p14:cNvPr>
                <p14:cNvContentPartPr/>
                <p14:nvPr/>
              </p14:nvContentPartPr>
              <p14:xfrm>
                <a:off x="2133486" y="5156805"/>
                <a:ext cx="134640" cy="176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BBF9FF1-3383-3D18-B02B-E852F8A62C4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24846" y="5148165"/>
                  <a:ext cx="152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4518E8-F661-931E-C1E0-81BDF0462B9C}"/>
                    </a:ext>
                  </a:extLst>
                </p14:cNvPr>
                <p14:cNvContentPartPr/>
                <p14:nvPr/>
              </p14:nvContentPartPr>
              <p14:xfrm>
                <a:off x="2150046" y="5312685"/>
                <a:ext cx="94680" cy="106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4518E8-F661-931E-C1E0-81BDF0462B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41046" y="5303685"/>
                  <a:ext cx="112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A723D9-6754-9664-3D37-9C788625535E}"/>
                    </a:ext>
                  </a:extLst>
                </p14:cNvPr>
                <p14:cNvContentPartPr/>
                <p14:nvPr/>
              </p14:nvContentPartPr>
              <p14:xfrm>
                <a:off x="2611566" y="5103885"/>
                <a:ext cx="1033920" cy="481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A723D9-6754-9664-3D37-9C788625535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02926" y="5095245"/>
                  <a:ext cx="10515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BA90D7D-5F39-6A47-D0F9-EE1DB1D04346}"/>
                    </a:ext>
                  </a:extLst>
                </p14:cNvPr>
                <p14:cNvContentPartPr/>
                <p14:nvPr/>
              </p14:nvContentPartPr>
              <p14:xfrm>
                <a:off x="3255606" y="5242845"/>
                <a:ext cx="199080" cy="1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BA90D7D-5F39-6A47-D0F9-EE1DB1D043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246966" y="5234205"/>
                  <a:ext cx="21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EFA4716-8458-69C8-AA18-9B38E6EC216D}"/>
                    </a:ext>
                  </a:extLst>
                </p14:cNvPr>
                <p14:cNvContentPartPr/>
                <p14:nvPr/>
              </p14:nvContentPartPr>
              <p14:xfrm>
                <a:off x="3777246" y="5196045"/>
                <a:ext cx="221040" cy="257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EFA4716-8458-69C8-AA18-9B38E6EC216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68606" y="5187045"/>
                  <a:ext cx="238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0EE433-DFCE-0687-AD00-8CF6FC8B2368}"/>
                    </a:ext>
                  </a:extLst>
                </p14:cNvPr>
                <p14:cNvContentPartPr/>
                <p14:nvPr/>
              </p14:nvContentPartPr>
              <p14:xfrm>
                <a:off x="3833766" y="5171205"/>
                <a:ext cx="176040" cy="327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0EE433-DFCE-0687-AD00-8CF6FC8B236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25126" y="5162205"/>
                  <a:ext cx="193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AAB53A-94C8-096A-01A5-EF18BD5CE2A4}"/>
                    </a:ext>
                  </a:extLst>
                </p14:cNvPr>
                <p14:cNvContentPartPr/>
                <p14:nvPr/>
              </p14:nvContentPartPr>
              <p14:xfrm>
                <a:off x="4114926" y="5197845"/>
                <a:ext cx="132840" cy="28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AAB53A-94C8-096A-01A5-EF18BD5CE2A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05926" y="5189205"/>
                  <a:ext cx="150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C9051BB-D82B-A192-AFCB-1F2619A9B346}"/>
                    </a:ext>
                  </a:extLst>
                </p14:cNvPr>
                <p14:cNvContentPartPr/>
                <p14:nvPr/>
              </p14:nvContentPartPr>
              <p14:xfrm>
                <a:off x="4085766" y="5137725"/>
                <a:ext cx="220680" cy="27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C9051BB-D82B-A192-AFCB-1F2619A9B3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76766" y="5129085"/>
                  <a:ext cx="2383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C4D440D-4441-17BC-D3FE-F1D51D8B37B2}"/>
              </a:ext>
            </a:extLst>
          </p:cNvPr>
          <p:cNvGrpSpPr/>
          <p:nvPr/>
        </p:nvGrpSpPr>
        <p:grpSpPr>
          <a:xfrm>
            <a:off x="815166" y="5674125"/>
            <a:ext cx="3516840" cy="603000"/>
            <a:chOff x="815166" y="5674125"/>
            <a:chExt cx="35168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406739-1D85-8C7D-7556-819B5B375C2F}"/>
                    </a:ext>
                  </a:extLst>
                </p14:cNvPr>
                <p14:cNvContentPartPr/>
                <p14:nvPr/>
              </p14:nvContentPartPr>
              <p14:xfrm>
                <a:off x="815166" y="5674125"/>
                <a:ext cx="2318040" cy="603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406739-1D85-8C7D-7556-819B5B375C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6166" y="5665485"/>
                  <a:ext cx="233568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7EFEC2-43AA-BA72-A990-BE0B9CA8F058}"/>
                    </a:ext>
                  </a:extLst>
                </p14:cNvPr>
                <p14:cNvContentPartPr/>
                <p14:nvPr/>
              </p14:nvContentPartPr>
              <p14:xfrm>
                <a:off x="3001806" y="5886525"/>
                <a:ext cx="33120" cy="26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7EFEC2-43AA-BA72-A990-BE0B9CA8F0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92806" y="5877525"/>
                  <a:ext cx="50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24DD635-BA9B-20B9-3542-1AB6A5AB5F83}"/>
                    </a:ext>
                  </a:extLst>
                </p14:cNvPr>
                <p14:cNvContentPartPr/>
                <p14:nvPr/>
              </p14:nvContentPartPr>
              <p14:xfrm>
                <a:off x="2696166" y="5773845"/>
                <a:ext cx="297000" cy="43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24DD635-BA9B-20B9-3542-1AB6A5AB5F8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87526" y="5765205"/>
                  <a:ext cx="314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A355EC-902E-17D1-3B29-A4C31F48AC28}"/>
                    </a:ext>
                  </a:extLst>
                </p14:cNvPr>
                <p14:cNvContentPartPr/>
                <p14:nvPr/>
              </p14:nvContentPartPr>
              <p14:xfrm>
                <a:off x="1420686" y="5800125"/>
                <a:ext cx="371160" cy="28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A355EC-902E-17D1-3B29-A4C31F48AC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412046" y="5791125"/>
                  <a:ext cx="38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7241151-0C5F-F4E7-2BE8-4AC2BE4BCD7D}"/>
                    </a:ext>
                  </a:extLst>
                </p14:cNvPr>
                <p14:cNvContentPartPr/>
                <p14:nvPr/>
              </p14:nvContentPartPr>
              <p14:xfrm>
                <a:off x="3346326" y="5877885"/>
                <a:ext cx="985680" cy="156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7241151-0C5F-F4E7-2BE8-4AC2BE4BCD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37326" y="5869245"/>
                  <a:ext cx="10033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28425CD-C3D7-BBDB-5FC4-6DF786E47167}"/>
              </a:ext>
            </a:extLst>
          </p:cNvPr>
          <p:cNvGrpSpPr/>
          <p:nvPr/>
        </p:nvGrpSpPr>
        <p:grpSpPr>
          <a:xfrm>
            <a:off x="703206" y="6211245"/>
            <a:ext cx="3681360" cy="495000"/>
            <a:chOff x="703206" y="6211245"/>
            <a:chExt cx="36813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6E8882F-3050-E203-B57A-F79486B88973}"/>
                    </a:ext>
                  </a:extLst>
                </p14:cNvPr>
                <p14:cNvContentPartPr/>
                <p14:nvPr/>
              </p14:nvContentPartPr>
              <p14:xfrm>
                <a:off x="703206" y="6386565"/>
                <a:ext cx="398520" cy="172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6E8882F-3050-E203-B57A-F79486B889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4566" y="6377565"/>
                  <a:ext cx="416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593B613-46F9-2512-2291-63A35DE0981C}"/>
                    </a:ext>
                  </a:extLst>
                </p14:cNvPr>
                <p14:cNvContentPartPr/>
                <p14:nvPr/>
              </p14:nvContentPartPr>
              <p14:xfrm>
                <a:off x="906606" y="6268125"/>
                <a:ext cx="56880" cy="13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593B613-46F9-2512-2291-63A35DE098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7606" y="6259125"/>
                  <a:ext cx="74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822A11B-C539-9C2D-5B22-E334171FDF5E}"/>
                    </a:ext>
                  </a:extLst>
                </p14:cNvPr>
                <p14:cNvContentPartPr/>
                <p14:nvPr/>
              </p14:nvContentPartPr>
              <p14:xfrm>
                <a:off x="1328166" y="6263445"/>
                <a:ext cx="1746360" cy="442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822A11B-C539-9C2D-5B22-E334171FDF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19526" y="6254445"/>
                  <a:ext cx="1764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E49858-3332-1563-EA6C-9FFE5622ABF1}"/>
                    </a:ext>
                  </a:extLst>
                </p14:cNvPr>
                <p14:cNvContentPartPr/>
                <p14:nvPr/>
              </p14:nvContentPartPr>
              <p14:xfrm>
                <a:off x="2874726" y="6358485"/>
                <a:ext cx="33120" cy="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E49858-3332-1563-EA6C-9FFE5622ABF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66086" y="6349845"/>
                  <a:ext cx="50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0754A92-8EF1-C537-77B2-5FD0DA99047E}"/>
                    </a:ext>
                  </a:extLst>
                </p14:cNvPr>
                <p14:cNvContentPartPr/>
                <p14:nvPr/>
              </p14:nvContentPartPr>
              <p14:xfrm>
                <a:off x="2142846" y="6317445"/>
                <a:ext cx="365040" cy="70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0754A92-8EF1-C537-77B2-5FD0DA99047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33846" y="6308805"/>
                  <a:ext cx="382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A5AE7D1-32E3-B940-DF36-0144FD1D85C2}"/>
                    </a:ext>
                  </a:extLst>
                </p14:cNvPr>
                <p14:cNvContentPartPr/>
                <p14:nvPr/>
              </p14:nvContentPartPr>
              <p14:xfrm>
                <a:off x="1888686" y="6233925"/>
                <a:ext cx="82440" cy="27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A5AE7D1-32E3-B940-DF36-0144FD1D85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880046" y="6224925"/>
                  <a:ext cx="100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460827D-FD29-432E-146E-CE38A8A7B03D}"/>
                    </a:ext>
                  </a:extLst>
                </p14:cNvPr>
                <p14:cNvContentPartPr/>
                <p14:nvPr/>
              </p14:nvContentPartPr>
              <p14:xfrm>
                <a:off x="3268566" y="6211245"/>
                <a:ext cx="1116000" cy="335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460827D-FD29-432E-146E-CE38A8A7B03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59926" y="6202245"/>
                  <a:ext cx="1133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E26D193-6842-1838-D5D1-6AF538A7BFE0}"/>
                    </a:ext>
                  </a:extLst>
                </p14:cNvPr>
                <p14:cNvContentPartPr/>
                <p14:nvPr/>
              </p14:nvContentPartPr>
              <p14:xfrm>
                <a:off x="4087926" y="6286125"/>
                <a:ext cx="61200" cy="14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E26D193-6842-1838-D5D1-6AF538A7BF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78926" y="6277125"/>
                  <a:ext cx="78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457715A-9354-BD43-A96D-98DDFC726C45}"/>
                    </a:ext>
                  </a:extLst>
                </p14:cNvPr>
                <p14:cNvContentPartPr/>
                <p14:nvPr/>
              </p14:nvContentPartPr>
              <p14:xfrm>
                <a:off x="3050046" y="6447765"/>
                <a:ext cx="34920" cy="19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457715A-9354-BD43-A96D-98DDFC726C4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041046" y="6438765"/>
                  <a:ext cx="5256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42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28D35-01CD-5F79-36F6-99B0D2A37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54" y="1872442"/>
            <a:ext cx="5738420" cy="4389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54BE2-A01F-1646-8E15-2B3B634D615F}"/>
              </a:ext>
            </a:extLst>
          </p:cNvPr>
          <p:cNvSpPr txBox="1"/>
          <p:nvPr/>
        </p:nvSpPr>
        <p:spPr>
          <a:xfrm>
            <a:off x="4792211" y="259302"/>
            <a:ext cx="33115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4.35 </a:t>
            </a:r>
            <a:r>
              <a:rPr lang="en-US" sz="1800" b="0" i="0" u="none" strike="noStrike" baseline="0" dirty="0">
                <a:latin typeface="KymlsnVppgvcBcpdgpAdvP6975"/>
              </a:rPr>
              <a:t>The E-vector of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an extraordinary wave is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elliptically polarized. The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components </a:t>
            </a:r>
            <a:r>
              <a:rPr lang="en-US" sz="1800" b="0" i="0" u="none" strike="noStrike" baseline="0" dirty="0">
                <a:latin typeface="TyttnbSkrwlvMtcxslAdvP6F09"/>
              </a:rPr>
              <a:t>E</a:t>
            </a:r>
            <a:r>
              <a:rPr lang="en-US" sz="800" b="0" i="0" u="none" strike="noStrike" baseline="0" dirty="0">
                <a:latin typeface="TyttnbSkrwlvMtcxslAdvP6F09"/>
              </a:rPr>
              <a:t>x </a:t>
            </a:r>
            <a:r>
              <a:rPr lang="en-US" sz="1800" b="0" i="0" u="none" strike="noStrike" baseline="0" dirty="0">
                <a:latin typeface="KymlsnVppgvcBcpdgpAdvP6975"/>
              </a:rPr>
              <a:t>and </a:t>
            </a:r>
            <a:r>
              <a:rPr lang="en-US" sz="1800" b="0" i="0" u="none" strike="noStrike" baseline="0" dirty="0">
                <a:latin typeface="TyttnbSkrwlvMtcxslAdvP6F09"/>
              </a:rPr>
              <a:t>E</a:t>
            </a:r>
            <a:r>
              <a:rPr lang="en-US" sz="800" b="0" i="0" u="none" strike="noStrike" baseline="0" dirty="0">
                <a:latin typeface="TyttnbSkrwlvMtcxslAdvP6F09"/>
              </a:rPr>
              <a:t>y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oscillate 90</a:t>
            </a:r>
            <a:r>
              <a:rPr lang="en-US" sz="800" b="0" i="0" u="none" strike="noStrike" baseline="0" dirty="0">
                <a:latin typeface="TvnqjtYbdntvLjxfklAdvP4C4E74"/>
              </a:rPr>
              <a:t> </a:t>
            </a:r>
            <a:r>
              <a:rPr lang="en-US" sz="1800" b="0" i="0" u="none" strike="noStrike" baseline="0" dirty="0">
                <a:latin typeface="KymlsnVppgvcBcpdgpAdvP6975"/>
              </a:rPr>
              <a:t>out of phase,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so that the total electric field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vector E</a:t>
            </a:r>
            <a:r>
              <a:rPr lang="en-US" sz="800" b="0" i="0" u="none" strike="noStrike" baseline="0" dirty="0">
                <a:latin typeface="KymlsnVppgvcBcpdgpAdvP6975"/>
              </a:rPr>
              <a:t>1 </a:t>
            </a:r>
            <a:r>
              <a:rPr lang="en-US" sz="1800" b="0" i="0" u="none" strike="noStrike" baseline="0" dirty="0">
                <a:latin typeface="KymlsnVppgvcBcpdgpAdvP6975"/>
              </a:rPr>
              <a:t>has a tip that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moves in an ellipse once in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each wave period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12F7C-D81F-E0B6-FCC7-807DB0376B1E}"/>
              </a:ext>
            </a:extLst>
          </p:cNvPr>
          <p:cNvGrpSpPr/>
          <p:nvPr/>
        </p:nvGrpSpPr>
        <p:grpSpPr>
          <a:xfrm>
            <a:off x="421326" y="237045"/>
            <a:ext cx="3812400" cy="653400"/>
            <a:chOff x="421326" y="237045"/>
            <a:chExt cx="381240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D27E6D-4DE2-6D7F-965F-8B3E7D8C8716}"/>
                    </a:ext>
                  </a:extLst>
                </p14:cNvPr>
                <p14:cNvContentPartPr/>
                <p14:nvPr/>
              </p14:nvContentPartPr>
              <p14:xfrm>
                <a:off x="421326" y="320565"/>
                <a:ext cx="380160" cy="30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D27E6D-4DE2-6D7F-965F-8B3E7D8C87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2326" y="311565"/>
                  <a:ext cx="397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1C8C4A-361D-3E2B-7EE4-A02A374CB83C}"/>
                    </a:ext>
                  </a:extLst>
                </p14:cNvPr>
                <p14:cNvContentPartPr/>
                <p14:nvPr/>
              </p14:nvContentPartPr>
              <p14:xfrm>
                <a:off x="683046" y="445845"/>
                <a:ext cx="210600" cy="21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1C8C4A-361D-3E2B-7EE4-A02A374CB8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4046" y="437205"/>
                  <a:ext cx="228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FC8D07-BB21-A1F3-06FB-634507F916C7}"/>
                    </a:ext>
                  </a:extLst>
                </p14:cNvPr>
                <p14:cNvContentPartPr/>
                <p14:nvPr/>
              </p14:nvContentPartPr>
              <p14:xfrm>
                <a:off x="805446" y="260085"/>
                <a:ext cx="640800" cy="38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FC8D07-BB21-A1F3-06FB-634507F916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6806" y="251445"/>
                  <a:ext cx="6584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7A3E4D-5FFB-D3ED-9866-026C5350573C}"/>
                    </a:ext>
                  </a:extLst>
                </p14:cNvPr>
                <p14:cNvContentPartPr/>
                <p14:nvPr/>
              </p14:nvContentPartPr>
              <p14:xfrm>
                <a:off x="784566" y="334965"/>
                <a:ext cx="431280" cy="3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7A3E4D-5FFB-D3ED-9866-026C535057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926" y="325965"/>
                  <a:ext cx="44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067C3B-225C-BFBF-130A-3508ED977761}"/>
                    </a:ext>
                  </a:extLst>
                </p14:cNvPr>
                <p14:cNvContentPartPr/>
                <p14:nvPr/>
              </p14:nvContentPartPr>
              <p14:xfrm>
                <a:off x="1623006" y="237045"/>
                <a:ext cx="1480680" cy="65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067C3B-225C-BFBF-130A-3508ED9777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4366" y="228045"/>
                  <a:ext cx="149832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CB62C5-D779-B463-1E3B-860F52E296E8}"/>
                    </a:ext>
                  </a:extLst>
                </p14:cNvPr>
                <p14:cNvContentPartPr/>
                <p14:nvPr/>
              </p14:nvContentPartPr>
              <p14:xfrm>
                <a:off x="2295126" y="335685"/>
                <a:ext cx="104040" cy="2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CB62C5-D779-B463-1E3B-860F52E296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86126" y="326685"/>
                  <a:ext cx="121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E66A5F-4727-CB49-CC2C-3FEDDFA57BBB}"/>
                    </a:ext>
                  </a:extLst>
                </p14:cNvPr>
                <p14:cNvContentPartPr/>
                <p14:nvPr/>
              </p14:nvContentPartPr>
              <p14:xfrm>
                <a:off x="3419406" y="460605"/>
                <a:ext cx="814320" cy="16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E66A5F-4727-CB49-CC2C-3FEDDFA57B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10766" y="451605"/>
                  <a:ext cx="8319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64F566-09DC-D31D-E1B4-BE4540679EF4}"/>
              </a:ext>
            </a:extLst>
          </p:cNvPr>
          <p:cNvGrpSpPr/>
          <p:nvPr/>
        </p:nvGrpSpPr>
        <p:grpSpPr>
          <a:xfrm>
            <a:off x="466686" y="943365"/>
            <a:ext cx="1625760" cy="607680"/>
            <a:chOff x="466686" y="943365"/>
            <a:chExt cx="162576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3E72A8-4C5B-8086-CC3B-4037533EC535}"/>
                    </a:ext>
                  </a:extLst>
                </p14:cNvPr>
                <p14:cNvContentPartPr/>
                <p14:nvPr/>
              </p14:nvContentPartPr>
              <p14:xfrm>
                <a:off x="466686" y="1132365"/>
                <a:ext cx="235080" cy="30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3E72A8-4C5B-8086-CC3B-4037533EC5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8046" y="1123365"/>
                  <a:ext cx="252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890D96-2279-7FDB-71B2-E6E80C95991E}"/>
                    </a:ext>
                  </a:extLst>
                </p14:cNvPr>
                <p14:cNvContentPartPr/>
                <p14:nvPr/>
              </p14:nvContentPartPr>
              <p14:xfrm>
                <a:off x="514566" y="1283925"/>
                <a:ext cx="19692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890D96-2279-7FDB-71B2-E6E80C9599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926" y="1274925"/>
                  <a:ext cx="21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4CC9CF-A71D-9EF5-0AB4-E1CE1E7071A0}"/>
                    </a:ext>
                  </a:extLst>
                </p14:cNvPr>
                <p14:cNvContentPartPr/>
                <p14:nvPr/>
              </p14:nvContentPartPr>
              <p14:xfrm>
                <a:off x="507366" y="1160085"/>
                <a:ext cx="239760" cy="46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4CC9CF-A71D-9EF5-0AB4-E1CE1E7071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726" y="1151445"/>
                  <a:ext cx="257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41872F-ED39-3BD0-4EB7-D611E7A519F7}"/>
                    </a:ext>
                  </a:extLst>
                </p14:cNvPr>
                <p14:cNvContentPartPr/>
                <p14:nvPr/>
              </p14:nvContentPartPr>
              <p14:xfrm>
                <a:off x="802566" y="1442685"/>
                <a:ext cx="32760" cy="10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41872F-ED39-3BD0-4EB7-D611E7A519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566" y="1434045"/>
                  <a:ext cx="5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4238B4-5D98-6B21-9C35-3BB0CF4ED9C4}"/>
                    </a:ext>
                  </a:extLst>
                </p14:cNvPr>
                <p14:cNvContentPartPr/>
                <p14:nvPr/>
              </p14:nvContentPartPr>
              <p14:xfrm>
                <a:off x="498726" y="1056765"/>
                <a:ext cx="252720" cy="4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4238B4-5D98-6B21-9C35-3BB0CF4ED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0086" y="1048125"/>
                  <a:ext cx="270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04D75A-0369-4617-AE19-D91E86655E6D}"/>
                    </a:ext>
                  </a:extLst>
                </p14:cNvPr>
                <p14:cNvContentPartPr/>
                <p14:nvPr/>
              </p14:nvContentPartPr>
              <p14:xfrm>
                <a:off x="1110366" y="1199685"/>
                <a:ext cx="248040" cy="266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04D75A-0369-4617-AE19-D91E86655E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1366" y="1191045"/>
                  <a:ext cx="265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AD1836-AF79-C7D6-5403-4ABB3D8F5CE8}"/>
                    </a:ext>
                  </a:extLst>
                </p14:cNvPr>
                <p14:cNvContentPartPr/>
                <p14:nvPr/>
              </p14:nvContentPartPr>
              <p14:xfrm>
                <a:off x="1674126" y="1093125"/>
                <a:ext cx="226080" cy="31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AD1836-AF79-C7D6-5403-4ABB3D8F5C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65126" y="1084125"/>
                  <a:ext cx="243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7890B8-DC4B-DF9F-06E2-DE3DD1C2683B}"/>
                    </a:ext>
                  </a:extLst>
                </p14:cNvPr>
                <p14:cNvContentPartPr/>
                <p14:nvPr/>
              </p14:nvContentPartPr>
              <p14:xfrm>
                <a:off x="1972206" y="1367085"/>
                <a:ext cx="120240" cy="75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7890B8-DC4B-DF9F-06E2-DE3DD1C268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63566" y="1358085"/>
                  <a:ext cx="137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ED6FAA-E68C-1EBF-8773-FB64A0DB015E}"/>
                    </a:ext>
                  </a:extLst>
                </p14:cNvPr>
                <p14:cNvContentPartPr/>
                <p14:nvPr/>
              </p14:nvContentPartPr>
              <p14:xfrm>
                <a:off x="1626966" y="943365"/>
                <a:ext cx="318240" cy="52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ED6FAA-E68C-1EBF-8773-FB64A0DB01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17966" y="934725"/>
                  <a:ext cx="3358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B601095-CE1B-17A4-E3F1-F237C10A69C2}"/>
                  </a:ext>
                </a:extLst>
              </p14:cNvPr>
              <p14:cNvContentPartPr/>
              <p14:nvPr/>
            </p14:nvContentPartPr>
            <p14:xfrm>
              <a:off x="372366" y="1926525"/>
              <a:ext cx="668520" cy="276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B601095-CE1B-17A4-E3F1-F237C10A69C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3726" y="1917885"/>
                <a:ext cx="68616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7E981EE-88B8-17F9-937C-E19F4EC25C61}"/>
              </a:ext>
            </a:extLst>
          </p:cNvPr>
          <p:cNvGrpSpPr/>
          <p:nvPr/>
        </p:nvGrpSpPr>
        <p:grpSpPr>
          <a:xfrm>
            <a:off x="1274886" y="1749045"/>
            <a:ext cx="1366920" cy="422280"/>
            <a:chOff x="1274886" y="1749045"/>
            <a:chExt cx="13669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9FFF66-E226-2BC6-EBE3-C7A022BA0816}"/>
                    </a:ext>
                  </a:extLst>
                </p14:cNvPr>
                <p14:cNvContentPartPr/>
                <p14:nvPr/>
              </p14:nvContentPartPr>
              <p14:xfrm>
                <a:off x="1274886" y="1749045"/>
                <a:ext cx="1366920" cy="42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9FFF66-E226-2BC6-EBE3-C7A022BA08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66246" y="1740405"/>
                  <a:ext cx="13845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D55FC3-9925-A9A3-EA71-1B0DD9065B22}"/>
                    </a:ext>
                  </a:extLst>
                </p14:cNvPr>
                <p14:cNvContentPartPr/>
                <p14:nvPr/>
              </p14:nvContentPartPr>
              <p14:xfrm>
                <a:off x="1882206" y="1856325"/>
                <a:ext cx="329400" cy="1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D55FC3-9925-A9A3-EA71-1B0DD9065B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73566" y="1847325"/>
                  <a:ext cx="347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C7101A-A9D7-822F-EE30-45773ED10DB4}"/>
              </a:ext>
            </a:extLst>
          </p:cNvPr>
          <p:cNvGrpSpPr/>
          <p:nvPr/>
        </p:nvGrpSpPr>
        <p:grpSpPr>
          <a:xfrm>
            <a:off x="2866806" y="1851645"/>
            <a:ext cx="1069560" cy="330120"/>
            <a:chOff x="2866806" y="1851645"/>
            <a:chExt cx="10695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00E1DD-AF1B-7CA0-85A9-DBF52FB5469F}"/>
                    </a:ext>
                  </a:extLst>
                </p14:cNvPr>
                <p14:cNvContentPartPr/>
                <p14:nvPr/>
              </p14:nvContentPartPr>
              <p14:xfrm>
                <a:off x="2866806" y="1851645"/>
                <a:ext cx="1069560" cy="330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00E1DD-AF1B-7CA0-85A9-DBF52FB546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57806" y="1842645"/>
                  <a:ext cx="1087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596FED-AA53-9688-9FDD-576032017199}"/>
                    </a:ext>
                  </a:extLst>
                </p14:cNvPr>
                <p14:cNvContentPartPr/>
                <p14:nvPr/>
              </p14:nvContentPartPr>
              <p14:xfrm>
                <a:off x="3710646" y="1955685"/>
                <a:ext cx="3816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596FED-AA53-9688-9FDD-5760320171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01646" y="1947045"/>
                  <a:ext cx="5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4A956D-E354-B816-D716-04717A3E8C56}"/>
                    </a:ext>
                  </a:extLst>
                </p14:cNvPr>
                <p14:cNvContentPartPr/>
                <p14:nvPr/>
              </p14:nvContentPartPr>
              <p14:xfrm>
                <a:off x="3433446" y="1886925"/>
                <a:ext cx="334800" cy="5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4A956D-E354-B816-D716-04717A3E8C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24446" y="1877925"/>
                  <a:ext cx="3524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CE0096-E282-7029-D64D-0B10D22BBD46}"/>
              </a:ext>
            </a:extLst>
          </p:cNvPr>
          <p:cNvGrpSpPr/>
          <p:nvPr/>
        </p:nvGrpSpPr>
        <p:grpSpPr>
          <a:xfrm>
            <a:off x="283446" y="2325045"/>
            <a:ext cx="1326600" cy="417600"/>
            <a:chOff x="283446" y="2325045"/>
            <a:chExt cx="13266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CCA397-97C0-186E-03F6-090A03F329E6}"/>
                    </a:ext>
                  </a:extLst>
                </p14:cNvPr>
                <p14:cNvContentPartPr/>
                <p14:nvPr/>
              </p14:nvContentPartPr>
              <p14:xfrm>
                <a:off x="283446" y="2325045"/>
                <a:ext cx="711360" cy="385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CCA397-97C0-186E-03F6-090A03F329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4446" y="2316045"/>
                  <a:ext cx="7290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0AE2DE-3AB4-273D-D20A-B14C27097460}"/>
                    </a:ext>
                  </a:extLst>
                </p14:cNvPr>
                <p14:cNvContentPartPr/>
                <p14:nvPr/>
              </p14:nvContentPartPr>
              <p14:xfrm>
                <a:off x="639486" y="2495325"/>
                <a:ext cx="33120" cy="3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0AE2DE-3AB4-273D-D20A-B14C270974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0486" y="2486685"/>
                  <a:ext cx="50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87A601-C74A-3502-C8A8-38B75045B490}"/>
                    </a:ext>
                  </a:extLst>
                </p14:cNvPr>
                <p14:cNvContentPartPr/>
                <p14:nvPr/>
              </p14:nvContentPartPr>
              <p14:xfrm>
                <a:off x="1166886" y="2348805"/>
                <a:ext cx="443160" cy="39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87A601-C74A-3502-C8A8-38B75045B4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8246" y="2339805"/>
                  <a:ext cx="4608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4327F2-C0A9-5C6E-2E6D-C3C02955987E}"/>
              </a:ext>
            </a:extLst>
          </p:cNvPr>
          <p:cNvGrpSpPr/>
          <p:nvPr/>
        </p:nvGrpSpPr>
        <p:grpSpPr>
          <a:xfrm>
            <a:off x="1829286" y="2237565"/>
            <a:ext cx="2541240" cy="672120"/>
            <a:chOff x="1829286" y="2237565"/>
            <a:chExt cx="25412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CFCE6A-5625-CA0D-83C3-65ED82917531}"/>
                    </a:ext>
                  </a:extLst>
                </p14:cNvPr>
                <p14:cNvContentPartPr/>
                <p14:nvPr/>
              </p14:nvContentPartPr>
              <p14:xfrm>
                <a:off x="1829286" y="2237565"/>
                <a:ext cx="909360" cy="672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CFCE6A-5625-CA0D-83C3-65ED829175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20646" y="2228565"/>
                  <a:ext cx="92700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7810D6-2FB6-5600-C1A5-C59C9FF53DDF}"/>
                    </a:ext>
                  </a:extLst>
                </p14:cNvPr>
                <p14:cNvContentPartPr/>
                <p14:nvPr/>
              </p14:nvContentPartPr>
              <p14:xfrm>
                <a:off x="2580966" y="2477325"/>
                <a:ext cx="225000" cy="4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7810D6-2FB6-5600-C1A5-C59C9FF53D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71966" y="2468325"/>
                  <a:ext cx="242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C466E7-3E78-0FC0-43D0-089B8B643C80}"/>
                    </a:ext>
                  </a:extLst>
                </p14:cNvPr>
                <p14:cNvContentPartPr/>
                <p14:nvPr/>
              </p14:nvContentPartPr>
              <p14:xfrm>
                <a:off x="2753766" y="2376885"/>
                <a:ext cx="300600" cy="32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C466E7-3E78-0FC0-43D0-089B8B643C8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5126" y="2367885"/>
                  <a:ext cx="318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995200-7D89-88B0-17BD-618CCD9DE20C}"/>
                    </a:ext>
                  </a:extLst>
                </p14:cNvPr>
                <p14:cNvContentPartPr/>
                <p14:nvPr/>
              </p14:nvContentPartPr>
              <p14:xfrm>
                <a:off x="3371526" y="2385165"/>
                <a:ext cx="362520" cy="483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995200-7D89-88B0-17BD-618CCD9DE2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62886" y="2376525"/>
                  <a:ext cx="3801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CE5325-DC79-C04B-99D2-4968EF83BBCE}"/>
                    </a:ext>
                  </a:extLst>
                </p14:cNvPr>
                <p14:cNvContentPartPr/>
                <p14:nvPr/>
              </p14:nvContentPartPr>
              <p14:xfrm>
                <a:off x="3986766" y="2371485"/>
                <a:ext cx="217080" cy="32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CE5325-DC79-C04B-99D2-4968EF83BB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78126" y="2362845"/>
                  <a:ext cx="234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4B77F5-A7B5-4FE8-CBE1-CA8B0D80F19B}"/>
                    </a:ext>
                  </a:extLst>
                </p14:cNvPr>
                <p14:cNvContentPartPr/>
                <p14:nvPr/>
              </p14:nvContentPartPr>
              <p14:xfrm>
                <a:off x="4284846" y="2696565"/>
                <a:ext cx="85680" cy="97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4B77F5-A7B5-4FE8-CBE1-CA8B0D80F1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76206" y="2687565"/>
                  <a:ext cx="103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0DE227-82B4-3B47-64A9-201D90747F0A}"/>
                    </a:ext>
                  </a:extLst>
                </p14:cNvPr>
                <p14:cNvContentPartPr/>
                <p14:nvPr/>
              </p14:nvContentPartPr>
              <p14:xfrm>
                <a:off x="3890286" y="2248725"/>
                <a:ext cx="383400" cy="34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0DE227-82B4-3B47-64A9-201D90747F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81646" y="2240085"/>
                  <a:ext cx="401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B3E481-A12E-849F-C3E2-52B5D86FC1F3}"/>
              </a:ext>
            </a:extLst>
          </p:cNvPr>
          <p:cNvGrpSpPr/>
          <p:nvPr/>
        </p:nvGrpSpPr>
        <p:grpSpPr>
          <a:xfrm>
            <a:off x="278406" y="3085365"/>
            <a:ext cx="1564560" cy="477000"/>
            <a:chOff x="278406" y="3085365"/>
            <a:chExt cx="156456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4A4FED-23CB-EE8A-36E8-84B3C040EA20}"/>
                    </a:ext>
                  </a:extLst>
                </p14:cNvPr>
                <p14:cNvContentPartPr/>
                <p14:nvPr/>
              </p14:nvContentPartPr>
              <p14:xfrm>
                <a:off x="278406" y="3163485"/>
                <a:ext cx="1564560" cy="39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4A4FED-23CB-EE8A-36E8-84B3C040EA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9766" y="3154485"/>
                  <a:ext cx="1582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6F36B4-1A62-77E9-EE23-3A55379D43CF}"/>
                    </a:ext>
                  </a:extLst>
                </p14:cNvPr>
                <p14:cNvContentPartPr/>
                <p14:nvPr/>
              </p14:nvContentPartPr>
              <p14:xfrm>
                <a:off x="1412766" y="315916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6F36B4-1A62-77E9-EE23-3A55379D43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04126" y="315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A182A7E-7A5F-1A93-1692-D51A6E1DD39A}"/>
                    </a:ext>
                  </a:extLst>
                </p14:cNvPr>
                <p14:cNvContentPartPr/>
                <p14:nvPr/>
              </p14:nvContentPartPr>
              <p14:xfrm>
                <a:off x="611046" y="3085365"/>
                <a:ext cx="26640" cy="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A182A7E-7A5F-1A93-1692-D51A6E1DD3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2406" y="3076365"/>
                  <a:ext cx="442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7D59087-D646-7E34-AB13-195D24B5619B}"/>
              </a:ext>
            </a:extLst>
          </p:cNvPr>
          <p:cNvGrpSpPr/>
          <p:nvPr/>
        </p:nvGrpSpPr>
        <p:grpSpPr>
          <a:xfrm>
            <a:off x="2132406" y="3047925"/>
            <a:ext cx="1198800" cy="392040"/>
            <a:chOff x="2132406" y="3047925"/>
            <a:chExt cx="11988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1197538-D822-8349-192E-B8C496360173}"/>
                    </a:ext>
                  </a:extLst>
                </p14:cNvPr>
                <p14:cNvContentPartPr/>
                <p14:nvPr/>
              </p14:nvContentPartPr>
              <p14:xfrm>
                <a:off x="2132406" y="3047925"/>
                <a:ext cx="573840" cy="392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1197538-D822-8349-192E-B8C4963601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23766" y="3038925"/>
                  <a:ext cx="5914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956DF25-E5B7-D25B-B4D3-8B9D2DE611F5}"/>
                    </a:ext>
                  </a:extLst>
                </p14:cNvPr>
                <p14:cNvContentPartPr/>
                <p14:nvPr/>
              </p14:nvContentPartPr>
              <p14:xfrm>
                <a:off x="2372526" y="3163485"/>
                <a:ext cx="25920" cy="24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956DF25-E5B7-D25B-B4D3-8B9D2DE611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63886" y="3154845"/>
                  <a:ext cx="43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8C3037-A600-A3AF-CA72-A69A55FEF9C7}"/>
                    </a:ext>
                  </a:extLst>
                </p14:cNvPr>
                <p14:cNvContentPartPr/>
                <p14:nvPr/>
              </p14:nvContentPartPr>
              <p14:xfrm>
                <a:off x="2916126" y="3071325"/>
                <a:ext cx="415080" cy="353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8C3037-A600-A3AF-CA72-A69A55FEF9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07126" y="3062325"/>
                  <a:ext cx="43272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248BC9E-31C9-A9B5-A509-F23647353A2F}"/>
              </a:ext>
            </a:extLst>
          </p:cNvPr>
          <p:cNvGrpSpPr/>
          <p:nvPr/>
        </p:nvGrpSpPr>
        <p:grpSpPr>
          <a:xfrm>
            <a:off x="3601566" y="2951805"/>
            <a:ext cx="1460880" cy="690480"/>
            <a:chOff x="3601566" y="2951805"/>
            <a:chExt cx="146088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61CDC3-1D3B-ADB7-7E5B-DE6663C4F5CA}"/>
                    </a:ext>
                  </a:extLst>
                </p14:cNvPr>
                <p14:cNvContentPartPr/>
                <p14:nvPr/>
              </p14:nvContentPartPr>
              <p14:xfrm>
                <a:off x="3601566" y="2951805"/>
                <a:ext cx="1379880" cy="690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61CDC3-1D3B-ADB7-7E5B-DE6663C4F5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92566" y="2942805"/>
                  <a:ext cx="139752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C37340-8BDD-EF71-D628-38FF58263758}"/>
                    </a:ext>
                  </a:extLst>
                </p14:cNvPr>
                <p14:cNvContentPartPr/>
                <p14:nvPr/>
              </p14:nvContentPartPr>
              <p14:xfrm>
                <a:off x="4746366" y="3076725"/>
                <a:ext cx="316080" cy="1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C37340-8BDD-EF71-D628-38FF582637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37726" y="3067725"/>
                  <a:ext cx="333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2A832A7-FE22-07B3-6603-9B1796812C54}"/>
                    </a:ext>
                  </a:extLst>
                </p14:cNvPr>
                <p14:cNvContentPartPr/>
                <p14:nvPr/>
              </p14:nvContentPartPr>
              <p14:xfrm>
                <a:off x="3888846" y="3126045"/>
                <a:ext cx="17640" cy="3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2A832A7-FE22-07B3-6603-9B1796812C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80206" y="3117045"/>
                  <a:ext cx="352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9F4445C-517B-A14D-DA2F-36705370D631}"/>
              </a:ext>
            </a:extLst>
          </p:cNvPr>
          <p:cNvGrpSpPr/>
          <p:nvPr/>
        </p:nvGrpSpPr>
        <p:grpSpPr>
          <a:xfrm>
            <a:off x="340686" y="4007325"/>
            <a:ext cx="1207800" cy="201600"/>
            <a:chOff x="340686" y="4007325"/>
            <a:chExt cx="12078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CDEA1A-4F3C-E0D9-DF2B-3946D260C058}"/>
                    </a:ext>
                  </a:extLst>
                </p14:cNvPr>
                <p14:cNvContentPartPr/>
                <p14:nvPr/>
              </p14:nvContentPartPr>
              <p14:xfrm>
                <a:off x="340686" y="4013085"/>
                <a:ext cx="138600" cy="19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CDEA1A-4F3C-E0D9-DF2B-3946D260C05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1686" y="4004085"/>
                  <a:ext cx="156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1F02D7-2361-02C2-7461-2940C2064C74}"/>
                    </a:ext>
                  </a:extLst>
                </p14:cNvPr>
                <p14:cNvContentPartPr/>
                <p14:nvPr/>
              </p14:nvContentPartPr>
              <p14:xfrm>
                <a:off x="648126" y="4007325"/>
                <a:ext cx="900360" cy="19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1F02D7-2361-02C2-7461-2940C2064C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9126" y="3998325"/>
                  <a:ext cx="9180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87FC7-ED0D-D44C-8CA3-BDE6BD01B2A6}"/>
              </a:ext>
            </a:extLst>
          </p:cNvPr>
          <p:cNvGrpSpPr/>
          <p:nvPr/>
        </p:nvGrpSpPr>
        <p:grpSpPr>
          <a:xfrm>
            <a:off x="1777086" y="3700245"/>
            <a:ext cx="1283040" cy="612000"/>
            <a:chOff x="1777086" y="3700245"/>
            <a:chExt cx="128304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7A7F0FF-C38E-CB28-1984-65A2B53335E4}"/>
                    </a:ext>
                  </a:extLst>
                </p14:cNvPr>
                <p14:cNvContentPartPr/>
                <p14:nvPr/>
              </p14:nvContentPartPr>
              <p14:xfrm>
                <a:off x="1777086" y="3700245"/>
                <a:ext cx="1283040" cy="612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7A7F0FF-C38E-CB28-1984-65A2B53335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68086" y="3691245"/>
                  <a:ext cx="13006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05D0BA-DA98-C52B-BD72-6E5463416BBD}"/>
                    </a:ext>
                  </a:extLst>
                </p14:cNvPr>
                <p14:cNvContentPartPr/>
                <p14:nvPr/>
              </p14:nvContentPartPr>
              <p14:xfrm>
                <a:off x="2438766" y="3892845"/>
                <a:ext cx="33120" cy="4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05D0BA-DA98-C52B-BD72-6E5463416B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29766" y="3883845"/>
                  <a:ext cx="50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1A9643-44A4-DBDA-494F-2D37F2BCBE60}"/>
                    </a:ext>
                  </a:extLst>
                </p14:cNvPr>
                <p14:cNvContentPartPr/>
                <p14:nvPr/>
              </p14:nvContentPartPr>
              <p14:xfrm>
                <a:off x="2198646" y="3853245"/>
                <a:ext cx="35928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1A9643-44A4-DBDA-494F-2D37F2BCBE6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89646" y="3844605"/>
                  <a:ext cx="376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556036-508D-1A3B-9402-1BB28C894A72}"/>
                    </a:ext>
                  </a:extLst>
                </p14:cNvPr>
                <p14:cNvContentPartPr/>
                <p14:nvPr/>
              </p14:nvContentPartPr>
              <p14:xfrm>
                <a:off x="2174526" y="3837765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556036-508D-1A3B-9402-1BB28C894A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65886" y="382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C6BAF2-209F-7531-5670-F6CB02FE0534}"/>
                    </a:ext>
                  </a:extLst>
                </p14:cNvPr>
                <p14:cNvContentPartPr/>
                <p14:nvPr/>
              </p14:nvContentPartPr>
              <p14:xfrm>
                <a:off x="1830726" y="3848565"/>
                <a:ext cx="53280" cy="35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C6BAF2-209F-7531-5670-F6CB02FE05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22086" y="3839565"/>
                  <a:ext cx="709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6022FA4-958C-8EFE-CD6F-F186B8CC6FD5}"/>
              </a:ext>
            </a:extLst>
          </p:cNvPr>
          <p:cNvGrpSpPr/>
          <p:nvPr/>
        </p:nvGrpSpPr>
        <p:grpSpPr>
          <a:xfrm>
            <a:off x="3266406" y="3695565"/>
            <a:ext cx="2732400" cy="662400"/>
            <a:chOff x="3266406" y="3695565"/>
            <a:chExt cx="273240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669CB0-B115-524D-A9DC-A2E7105574F8}"/>
                    </a:ext>
                  </a:extLst>
                </p14:cNvPr>
                <p14:cNvContentPartPr/>
                <p14:nvPr/>
              </p14:nvContentPartPr>
              <p14:xfrm>
                <a:off x="3266406" y="3729765"/>
                <a:ext cx="135000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669CB0-B115-524D-A9DC-A2E7105574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57766" y="3720765"/>
                  <a:ext cx="13676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A64A825-2D2A-DE46-89A7-EF474E34B21B}"/>
                    </a:ext>
                  </a:extLst>
                </p14:cNvPr>
                <p14:cNvContentPartPr/>
                <p14:nvPr/>
              </p14:nvContentPartPr>
              <p14:xfrm>
                <a:off x="4297446" y="3818685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A64A825-2D2A-DE46-89A7-EF474E34B2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88806" y="381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69B750-8B5E-34A0-A5FE-78A515299064}"/>
                    </a:ext>
                  </a:extLst>
                </p14:cNvPr>
                <p14:cNvContentPartPr/>
                <p14:nvPr/>
              </p14:nvContentPartPr>
              <p14:xfrm>
                <a:off x="5037246" y="3847845"/>
                <a:ext cx="151920" cy="270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69B750-8B5E-34A0-A5FE-78A5152990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28246" y="3838845"/>
                  <a:ext cx="169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01E04B-58F9-1528-7847-96FF63489C99}"/>
                    </a:ext>
                  </a:extLst>
                </p14:cNvPr>
                <p14:cNvContentPartPr/>
                <p14:nvPr/>
              </p14:nvContentPartPr>
              <p14:xfrm>
                <a:off x="5034006" y="3963405"/>
                <a:ext cx="203400" cy="6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01E04B-58F9-1528-7847-96FF63489C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25006" y="3954405"/>
                  <a:ext cx="221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A37F52-E6C8-4580-BAA8-E91312FB3CBC}"/>
                    </a:ext>
                  </a:extLst>
                </p14:cNvPr>
                <p14:cNvContentPartPr/>
                <p14:nvPr/>
              </p14:nvContentPartPr>
              <p14:xfrm>
                <a:off x="5012766" y="3830925"/>
                <a:ext cx="229320" cy="4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A37F52-E6C8-4580-BAA8-E91312FB3C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04126" y="3821925"/>
                  <a:ext cx="24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07C143-CB7B-12AE-DF0D-329753294BD6}"/>
                    </a:ext>
                  </a:extLst>
                </p14:cNvPr>
                <p14:cNvContentPartPr/>
                <p14:nvPr/>
              </p14:nvContentPartPr>
              <p14:xfrm>
                <a:off x="5360886" y="4098045"/>
                <a:ext cx="18000" cy="9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07C143-CB7B-12AE-DF0D-329753294B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2246" y="4089405"/>
                  <a:ext cx="3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84C220-22BB-BB0F-1387-FDB6E8135896}"/>
                    </a:ext>
                  </a:extLst>
                </p14:cNvPr>
                <p14:cNvContentPartPr/>
                <p14:nvPr/>
              </p14:nvContentPartPr>
              <p14:xfrm>
                <a:off x="4929246" y="3720765"/>
                <a:ext cx="330840" cy="34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84C220-22BB-BB0F-1387-FDB6E81358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20606" y="3711765"/>
                  <a:ext cx="348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EAE590-D635-831D-A3A6-789B2266E6D6}"/>
                    </a:ext>
                  </a:extLst>
                </p14:cNvPr>
                <p14:cNvContentPartPr/>
                <p14:nvPr/>
              </p14:nvContentPartPr>
              <p14:xfrm>
                <a:off x="5606406" y="3695565"/>
                <a:ext cx="14760" cy="58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EAE590-D635-831D-A3A6-789B2266E6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97406" y="3686565"/>
                  <a:ext cx="324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524192-6D8A-6331-605E-361D6AA16385}"/>
                    </a:ext>
                  </a:extLst>
                </p14:cNvPr>
                <p14:cNvContentPartPr/>
                <p14:nvPr/>
              </p14:nvContentPartPr>
              <p14:xfrm>
                <a:off x="5698566" y="3754965"/>
                <a:ext cx="45720" cy="538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524192-6D8A-6331-605E-361D6AA163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89566" y="3745965"/>
                  <a:ext cx="633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69AE98-A64B-054C-60B2-3CCFF8CE3720}"/>
                    </a:ext>
                  </a:extLst>
                </p14:cNvPr>
                <p14:cNvContentPartPr/>
                <p14:nvPr/>
              </p14:nvContentPartPr>
              <p14:xfrm>
                <a:off x="5874606" y="3940725"/>
                <a:ext cx="124200" cy="343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69AE98-A64B-054C-60B2-3CCFF8CE37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5966" y="3931725"/>
                  <a:ext cx="141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D049EE-2AFE-2B5D-B8BF-C1D9DF2A0DEC}"/>
                    </a:ext>
                  </a:extLst>
                </p14:cNvPr>
                <p14:cNvContentPartPr/>
                <p14:nvPr/>
              </p14:nvContentPartPr>
              <p14:xfrm>
                <a:off x="5876046" y="3748125"/>
                <a:ext cx="117720" cy="165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D049EE-2AFE-2B5D-B8BF-C1D9DF2A0D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67406" y="3739125"/>
                  <a:ext cx="1353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8E1BB14-CE56-98DA-3DDF-E8A699835730}"/>
              </a:ext>
            </a:extLst>
          </p:cNvPr>
          <p:cNvGrpSpPr/>
          <p:nvPr/>
        </p:nvGrpSpPr>
        <p:grpSpPr>
          <a:xfrm>
            <a:off x="225486" y="4399725"/>
            <a:ext cx="756000" cy="358920"/>
            <a:chOff x="225486" y="4399725"/>
            <a:chExt cx="756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397C32-E47E-AB68-4DCC-77526AFCE309}"/>
                    </a:ext>
                  </a:extLst>
                </p14:cNvPr>
                <p14:cNvContentPartPr/>
                <p14:nvPr/>
              </p14:nvContentPartPr>
              <p14:xfrm>
                <a:off x="225486" y="4399725"/>
                <a:ext cx="756000" cy="358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397C32-E47E-AB68-4DCC-77526AFCE3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6486" y="4391085"/>
                  <a:ext cx="773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DF41541-7AA3-7788-2148-F73DF86AED17}"/>
                    </a:ext>
                  </a:extLst>
                </p14:cNvPr>
                <p14:cNvContentPartPr/>
                <p14:nvPr/>
              </p14:nvContentPartPr>
              <p14:xfrm>
                <a:off x="554526" y="4406205"/>
                <a:ext cx="30960" cy="21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DF41541-7AA3-7788-2148-F73DF86AED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5886" y="4397565"/>
                  <a:ext cx="486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3CC6C5-20E9-20C2-5183-2670F3F86823}"/>
                  </a:ext>
                </a:extLst>
              </p14:cNvPr>
              <p14:cNvContentPartPr/>
              <p14:nvPr/>
            </p14:nvContentPartPr>
            <p14:xfrm>
              <a:off x="1246806" y="4372725"/>
              <a:ext cx="1093320" cy="503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3CC6C5-20E9-20C2-5183-2670F3F8682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238166" y="4364085"/>
                <a:ext cx="1110960" cy="5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685366C-5DC3-83DD-C921-BF7C5106BBF5}"/>
              </a:ext>
            </a:extLst>
          </p:cNvPr>
          <p:cNvGrpSpPr/>
          <p:nvPr/>
        </p:nvGrpSpPr>
        <p:grpSpPr>
          <a:xfrm>
            <a:off x="2560446" y="4351125"/>
            <a:ext cx="2319120" cy="582840"/>
            <a:chOff x="2560446" y="4351125"/>
            <a:chExt cx="231912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C9C82B-829F-E1A4-5187-009606A93769}"/>
                    </a:ext>
                  </a:extLst>
                </p14:cNvPr>
                <p14:cNvContentPartPr/>
                <p14:nvPr/>
              </p14:nvContentPartPr>
              <p14:xfrm>
                <a:off x="2560446" y="4351125"/>
                <a:ext cx="2319120" cy="58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C9C82B-829F-E1A4-5187-009606A937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51806" y="4342485"/>
                  <a:ext cx="233676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2D9E8B-FA4C-E7C1-35C4-591B2AAB270D}"/>
                    </a:ext>
                  </a:extLst>
                </p14:cNvPr>
                <p14:cNvContentPartPr/>
                <p14:nvPr/>
              </p14:nvContentPartPr>
              <p14:xfrm>
                <a:off x="4256766" y="449548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2D9E8B-FA4C-E7C1-35C4-591B2AAB27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48126" y="448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808DF5-6F6A-7EDA-9786-6CFF7C99B33E}"/>
                    </a:ext>
                  </a:extLst>
                </p14:cNvPr>
                <p14:cNvContentPartPr/>
                <p14:nvPr/>
              </p14:nvContentPartPr>
              <p14:xfrm>
                <a:off x="3594366" y="4499805"/>
                <a:ext cx="296640" cy="21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808DF5-6F6A-7EDA-9786-6CFF7C99B3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85726" y="4490805"/>
                  <a:ext cx="314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5C2A38-1CED-3A49-AA43-98DCEE51D2E7}"/>
                    </a:ext>
                  </a:extLst>
                </p14:cNvPr>
                <p14:cNvContentPartPr/>
                <p14:nvPr/>
              </p14:nvContentPartPr>
              <p14:xfrm>
                <a:off x="3505086" y="4386045"/>
                <a:ext cx="90360" cy="42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5C2A38-1CED-3A49-AA43-98DCEE51D2E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96446" y="4377405"/>
                  <a:ext cx="1080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18D3165-E9BB-17F4-0B89-134ADB46BB1F}"/>
                  </a:ext>
                </a:extLst>
              </p14:cNvPr>
              <p14:cNvContentPartPr/>
              <p14:nvPr/>
            </p14:nvContentPartPr>
            <p14:xfrm>
              <a:off x="354366" y="5815605"/>
              <a:ext cx="578880" cy="1422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18D3165-E9BB-17F4-0B89-134ADB46BB1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5366" y="5806965"/>
                <a:ext cx="59652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32326B-A8CF-8D14-1BBB-516A85747362}"/>
              </a:ext>
            </a:extLst>
          </p:cNvPr>
          <p:cNvGrpSpPr/>
          <p:nvPr/>
        </p:nvGrpSpPr>
        <p:grpSpPr>
          <a:xfrm>
            <a:off x="201726" y="4867725"/>
            <a:ext cx="4208400" cy="1221840"/>
            <a:chOff x="201726" y="4867725"/>
            <a:chExt cx="4208400" cy="12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887F2A4-3B48-6509-4AA1-5EAAA3CF8575}"/>
                    </a:ext>
                  </a:extLst>
                </p14:cNvPr>
                <p14:cNvContentPartPr/>
                <p14:nvPr/>
              </p14:nvContentPartPr>
              <p14:xfrm>
                <a:off x="201726" y="4867725"/>
                <a:ext cx="2018160" cy="61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887F2A4-3B48-6509-4AA1-5EAAA3CF85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3086" y="4859085"/>
                  <a:ext cx="203580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825E334-8DE6-7AC0-F7CD-C41CAD8C6406}"/>
                    </a:ext>
                  </a:extLst>
                </p14:cNvPr>
                <p14:cNvContentPartPr/>
                <p14:nvPr/>
              </p14:nvContentPartPr>
              <p14:xfrm>
                <a:off x="1715526" y="4992645"/>
                <a:ext cx="433440" cy="33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825E334-8DE6-7AC0-F7CD-C41CAD8C64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06526" y="4983645"/>
                  <a:ext cx="451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B986B0-72CF-3DD5-6965-B16D452418B8}"/>
                    </a:ext>
                  </a:extLst>
                </p14:cNvPr>
                <p14:cNvContentPartPr/>
                <p14:nvPr/>
              </p14:nvContentPartPr>
              <p14:xfrm>
                <a:off x="2519046" y="4933605"/>
                <a:ext cx="8280" cy="42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B986B0-72CF-3DD5-6965-B16D452418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10406" y="4924965"/>
                  <a:ext cx="259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B6E1B76-9450-C2CD-D86F-24CEEC30FC15}"/>
                    </a:ext>
                  </a:extLst>
                </p14:cNvPr>
                <p14:cNvContentPartPr/>
                <p14:nvPr/>
              </p14:nvContentPartPr>
              <p14:xfrm>
                <a:off x="2609766" y="4949085"/>
                <a:ext cx="20520" cy="420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B6E1B76-9450-C2CD-D86F-24CEEC30FC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00766" y="4940085"/>
                  <a:ext cx="381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6150F3-065E-E83C-C672-039034A3F8C1}"/>
                    </a:ext>
                  </a:extLst>
                </p14:cNvPr>
                <p14:cNvContentPartPr/>
                <p14:nvPr/>
              </p14:nvContentPartPr>
              <p14:xfrm>
                <a:off x="2771046" y="5146365"/>
                <a:ext cx="216360" cy="14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6150F3-065E-E83C-C672-039034A3F8C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62046" y="5137725"/>
                  <a:ext cx="234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F8709B-1A93-F731-AEA7-BEB1383E409F}"/>
                    </a:ext>
                  </a:extLst>
                </p14:cNvPr>
                <p14:cNvContentPartPr/>
                <p14:nvPr/>
              </p14:nvContentPartPr>
              <p14:xfrm>
                <a:off x="2827566" y="5107125"/>
                <a:ext cx="155160" cy="16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F8709B-1A93-F731-AEA7-BEB1383E40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18566" y="5098485"/>
                  <a:ext cx="172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ECA3F0D-FC22-48C7-E0BC-4CE91B79E485}"/>
                    </a:ext>
                  </a:extLst>
                </p14:cNvPr>
                <p14:cNvContentPartPr/>
                <p14:nvPr/>
              </p14:nvContentPartPr>
              <p14:xfrm>
                <a:off x="2874726" y="4931085"/>
                <a:ext cx="102960" cy="14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ECA3F0D-FC22-48C7-E0BC-4CE91B79E48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66086" y="4922085"/>
                  <a:ext cx="120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28C659-DFFE-D9A6-26E3-3355CD25D1DC}"/>
                    </a:ext>
                  </a:extLst>
                </p14:cNvPr>
                <p14:cNvContentPartPr/>
                <p14:nvPr/>
              </p14:nvContentPartPr>
              <p14:xfrm>
                <a:off x="1130166" y="5674845"/>
                <a:ext cx="141480" cy="28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28C659-DFFE-D9A6-26E3-3355CD25D1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526" y="5666205"/>
                  <a:ext cx="159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899A37-0F93-24EA-17A9-990ABC6CC1D4}"/>
                    </a:ext>
                  </a:extLst>
                </p14:cNvPr>
                <p14:cNvContentPartPr/>
                <p14:nvPr/>
              </p14:nvContentPartPr>
              <p14:xfrm>
                <a:off x="1309086" y="5814525"/>
                <a:ext cx="100404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899A37-0F93-24EA-17A9-990ABC6CC1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00086" y="5805885"/>
                  <a:ext cx="102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1BC9E71-5D8E-300C-749B-030E2343EEC6}"/>
                    </a:ext>
                  </a:extLst>
                </p14:cNvPr>
                <p14:cNvContentPartPr/>
                <p14:nvPr/>
              </p14:nvContentPartPr>
              <p14:xfrm>
                <a:off x="2520846" y="5421405"/>
                <a:ext cx="1889280" cy="668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1BC9E71-5D8E-300C-749B-030E2343EEC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11846" y="5412765"/>
                  <a:ext cx="190692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C43A7B-3ED2-6292-5EAC-1119006F1048}"/>
                    </a:ext>
                  </a:extLst>
                </p14:cNvPr>
                <p14:cNvContentPartPr/>
                <p14:nvPr/>
              </p14:nvContentPartPr>
              <p14:xfrm>
                <a:off x="3614166" y="5638125"/>
                <a:ext cx="42480" cy="1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C43A7B-3ED2-6292-5EAC-1119006F10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05166" y="5629485"/>
                  <a:ext cx="60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267E4B-E628-4F22-1566-3FFBD69049A2}"/>
                    </a:ext>
                  </a:extLst>
                </p14:cNvPr>
                <p14:cNvContentPartPr/>
                <p14:nvPr/>
              </p14:nvContentPartPr>
              <p14:xfrm>
                <a:off x="3433446" y="5647125"/>
                <a:ext cx="211320" cy="28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267E4B-E628-4F22-1566-3FFBD69049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24446" y="5638125"/>
                  <a:ext cx="228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0769E1-8040-D304-2118-C8F7FE3580FF}"/>
                    </a:ext>
                  </a:extLst>
                </p14:cNvPr>
                <p14:cNvContentPartPr/>
                <p14:nvPr/>
              </p14:nvContentPartPr>
              <p14:xfrm>
                <a:off x="3144006" y="5615805"/>
                <a:ext cx="125280" cy="45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0769E1-8040-D304-2118-C8F7FE3580F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35006" y="5606805"/>
                  <a:ext cx="1429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640AD02-8730-E7B0-FB1D-9D9D23B70238}"/>
                  </a:ext>
                </a:extLst>
              </p14:cNvPr>
              <p14:cNvContentPartPr/>
              <p14:nvPr/>
            </p14:nvContentPartPr>
            <p14:xfrm>
              <a:off x="245646" y="6110805"/>
              <a:ext cx="1724400" cy="549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640AD02-8730-E7B0-FB1D-9D9D23B7023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37006" y="6102165"/>
                <a:ext cx="174204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016BB0B-7C8C-97C9-8967-2A966D8EB1A4}"/>
                  </a:ext>
                </a:extLst>
              </p14:cNvPr>
              <p14:cNvContentPartPr/>
              <p14:nvPr/>
            </p14:nvContentPartPr>
            <p14:xfrm>
              <a:off x="1417086" y="6149685"/>
              <a:ext cx="33120" cy="14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016BB0B-7C8C-97C9-8967-2A966D8EB1A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08446" y="6141045"/>
                <a:ext cx="50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11767C0-5309-EA56-4DB7-95FB8EACCF86}"/>
                  </a:ext>
                </a:extLst>
              </p14:cNvPr>
              <p14:cNvContentPartPr/>
              <p14:nvPr/>
            </p14:nvContentPartPr>
            <p14:xfrm>
              <a:off x="2142846" y="6187125"/>
              <a:ext cx="571320" cy="388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11767C0-5309-EA56-4DB7-95FB8EACCF8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33846" y="6178125"/>
                <a:ext cx="588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1305EDF-2119-0294-C1D7-5E18D20A2234}"/>
                  </a:ext>
                </a:extLst>
              </p14:cNvPr>
              <p14:cNvContentPartPr/>
              <p14:nvPr/>
            </p14:nvContentPartPr>
            <p14:xfrm>
              <a:off x="2591766" y="6296925"/>
              <a:ext cx="230400" cy="410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1305EDF-2119-0294-C1D7-5E18D20A223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83126" y="6288285"/>
                <a:ext cx="2480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0497E47-6D40-6ABE-A298-9AB6C9486451}"/>
                  </a:ext>
                </a:extLst>
              </p14:cNvPr>
              <p14:cNvContentPartPr/>
              <p14:nvPr/>
            </p14:nvContentPartPr>
            <p14:xfrm>
              <a:off x="2892006" y="6140325"/>
              <a:ext cx="586800" cy="394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0497E47-6D40-6ABE-A298-9AB6C948645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83366" y="6131685"/>
                <a:ext cx="6044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C322AD2-9870-A692-7956-7AB19E3CAA34}"/>
                  </a:ext>
                </a:extLst>
              </p14:cNvPr>
              <p14:cNvContentPartPr/>
              <p14:nvPr/>
            </p14:nvContentPartPr>
            <p14:xfrm>
              <a:off x="3281166" y="6246885"/>
              <a:ext cx="279000" cy="23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C322AD2-9870-A692-7956-7AB19E3CAA3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72166" y="6238245"/>
                <a:ext cx="296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3500F3-BB26-6140-54B3-8773A05B78FC}"/>
                  </a:ext>
                </a:extLst>
              </p14:cNvPr>
              <p14:cNvContentPartPr/>
              <p14:nvPr/>
            </p14:nvContentPartPr>
            <p14:xfrm>
              <a:off x="3663486" y="6384765"/>
              <a:ext cx="396360" cy="163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3500F3-BB26-6140-54B3-8773A05B78F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654486" y="6376125"/>
                <a:ext cx="414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11CB009-535C-6EF3-ABAD-4B59C3302FEC}"/>
                  </a:ext>
                </a:extLst>
              </p14:cNvPr>
              <p14:cNvContentPartPr/>
              <p14:nvPr/>
            </p14:nvContentPartPr>
            <p14:xfrm>
              <a:off x="3857886" y="6219525"/>
              <a:ext cx="31680" cy="14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11CB009-535C-6EF3-ABAD-4B59C3302FE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848886" y="6210525"/>
                <a:ext cx="49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24C7265-9F94-1235-63B5-22DF0F643A49}"/>
                  </a:ext>
                </a:extLst>
              </p14:cNvPr>
              <p14:cNvContentPartPr/>
              <p14:nvPr/>
            </p14:nvContentPartPr>
            <p14:xfrm>
              <a:off x="4314006" y="6129525"/>
              <a:ext cx="1015560" cy="405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24C7265-9F94-1235-63B5-22DF0F643A4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305006" y="6120885"/>
                <a:ext cx="103320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B1FABB7-F1D7-6322-5327-4F4EE3036195}"/>
              </a:ext>
            </a:extLst>
          </p:cNvPr>
          <p:cNvGrpSpPr/>
          <p:nvPr/>
        </p:nvGrpSpPr>
        <p:grpSpPr>
          <a:xfrm>
            <a:off x="5528646" y="6228525"/>
            <a:ext cx="3532320" cy="572400"/>
            <a:chOff x="5528646" y="6228525"/>
            <a:chExt cx="35323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4865A5-7AFA-643A-2D7A-823BFD5D9ECF}"/>
                    </a:ext>
                  </a:extLst>
                </p14:cNvPr>
                <p14:cNvContentPartPr/>
                <p14:nvPr/>
              </p14:nvContentPartPr>
              <p14:xfrm>
                <a:off x="5544486" y="6228525"/>
                <a:ext cx="1913400" cy="414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4865A5-7AFA-643A-2D7A-823BFD5D9E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35846" y="6219885"/>
                  <a:ext cx="1931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2458EB-4884-9568-BC9F-C93EEBE06C65}"/>
                    </a:ext>
                  </a:extLst>
                </p14:cNvPr>
                <p14:cNvContentPartPr/>
                <p14:nvPr/>
              </p14:nvContentPartPr>
              <p14:xfrm>
                <a:off x="5528646" y="6321045"/>
                <a:ext cx="496440" cy="2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2458EB-4884-9568-BC9F-C93EEBE06C6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19646" y="6312045"/>
                  <a:ext cx="51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03B7B5-5659-F4A6-4BE4-6D20C7607392}"/>
                    </a:ext>
                  </a:extLst>
                </p14:cNvPr>
                <p14:cNvContentPartPr/>
                <p14:nvPr/>
              </p14:nvContentPartPr>
              <p14:xfrm>
                <a:off x="7665246" y="645424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03B7B5-5659-F4A6-4BE4-6D20C76073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56246" y="644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D4722C-1223-2AC2-5EE4-8EACFC577799}"/>
                    </a:ext>
                  </a:extLst>
                </p14:cNvPr>
                <p14:cNvContentPartPr/>
                <p14:nvPr/>
              </p14:nvContentPartPr>
              <p14:xfrm>
                <a:off x="7322166" y="6533805"/>
                <a:ext cx="290880" cy="123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D4722C-1223-2AC2-5EE4-8EACFC5777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13166" y="6524805"/>
                  <a:ext cx="308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B15F886-A534-9E6F-06BE-E386653DC4F7}"/>
                    </a:ext>
                  </a:extLst>
                </p14:cNvPr>
                <p14:cNvContentPartPr/>
                <p14:nvPr/>
              </p14:nvContentPartPr>
              <p14:xfrm>
                <a:off x="7879086" y="6464685"/>
                <a:ext cx="1034640" cy="336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B15F886-A534-9E6F-06BE-E386653DC4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70446" y="6455685"/>
                  <a:ext cx="1052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F40AC7-A5A5-12CA-1206-9942D51DD79E}"/>
                    </a:ext>
                  </a:extLst>
                </p14:cNvPr>
                <p14:cNvContentPartPr/>
                <p14:nvPr/>
              </p14:nvContentPartPr>
              <p14:xfrm>
                <a:off x="8625366" y="6469005"/>
                <a:ext cx="147240" cy="162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F40AC7-A5A5-12CA-1206-9942D51DD7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16726" y="6460005"/>
                  <a:ext cx="164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5BC65B-5739-71B9-FCE7-E34BF6825012}"/>
                    </a:ext>
                  </a:extLst>
                </p14:cNvPr>
                <p14:cNvContentPartPr/>
                <p14:nvPr/>
              </p14:nvContentPartPr>
              <p14:xfrm>
                <a:off x="8995806" y="6563325"/>
                <a:ext cx="65160" cy="89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5BC65B-5739-71B9-FCE7-E34BF682501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87166" y="6554685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051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A936AC-CE74-EDDC-8EDA-75F86343C361}"/>
              </a:ext>
            </a:extLst>
          </p:cNvPr>
          <p:cNvGrpSpPr/>
          <p:nvPr/>
        </p:nvGrpSpPr>
        <p:grpSpPr>
          <a:xfrm>
            <a:off x="482166" y="229845"/>
            <a:ext cx="272880" cy="370080"/>
            <a:chOff x="482166" y="229845"/>
            <a:chExt cx="2728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F63B52-9A0B-7B05-4D6E-D0E9F21747CD}"/>
                    </a:ext>
                  </a:extLst>
                </p14:cNvPr>
                <p14:cNvContentPartPr/>
                <p14:nvPr/>
              </p14:nvContentPartPr>
              <p14:xfrm>
                <a:off x="482166" y="309405"/>
                <a:ext cx="174960" cy="198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F63B52-9A0B-7B05-4D6E-D0E9F21747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3166" y="300765"/>
                  <a:ext cx="192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29A9A3-371E-B8C7-6C71-811AFC6C1152}"/>
                    </a:ext>
                  </a:extLst>
                </p14:cNvPr>
                <p14:cNvContentPartPr/>
                <p14:nvPr/>
              </p14:nvContentPartPr>
              <p14:xfrm>
                <a:off x="511686" y="392205"/>
                <a:ext cx="109800" cy="30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29A9A3-371E-B8C7-6C71-811AFC6C11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3046" y="383205"/>
                  <a:ext cx="127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3D1B3C-B25D-980A-ABD1-AA36AB9FBB7D}"/>
                    </a:ext>
                  </a:extLst>
                </p14:cNvPr>
                <p14:cNvContentPartPr/>
                <p14:nvPr/>
              </p14:nvContentPartPr>
              <p14:xfrm>
                <a:off x="490806" y="321285"/>
                <a:ext cx="17928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3D1B3C-B25D-980A-ABD1-AA36AB9FBB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806" y="312285"/>
                  <a:ext cx="19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AE6291-C21E-BA65-AEE6-3088EED7DEBB}"/>
                    </a:ext>
                  </a:extLst>
                </p14:cNvPr>
                <p14:cNvContentPartPr/>
                <p14:nvPr/>
              </p14:nvContentPartPr>
              <p14:xfrm>
                <a:off x="752526" y="538725"/>
                <a:ext cx="2520" cy="6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AE6291-C21E-BA65-AEE6-3088EED7DE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3886" y="530085"/>
                  <a:ext cx="20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D47E1D-5292-97F7-8782-4B3C0DAED4FD}"/>
                    </a:ext>
                  </a:extLst>
                </p14:cNvPr>
                <p14:cNvContentPartPr/>
                <p14:nvPr/>
              </p14:nvContentPartPr>
              <p14:xfrm>
                <a:off x="495126" y="229845"/>
                <a:ext cx="205560" cy="3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D47E1D-5292-97F7-8782-4B3C0DAED4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126" y="220845"/>
                  <a:ext cx="22320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361AE4-5F1D-3FE6-73F4-617F2FD725BD}"/>
                  </a:ext>
                </a:extLst>
              </p14:cNvPr>
              <p14:cNvContentPartPr/>
              <p14:nvPr/>
            </p14:nvContentPartPr>
            <p14:xfrm>
              <a:off x="1003086" y="361245"/>
              <a:ext cx="11700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361AE4-5F1D-3FE6-73F4-617F2FD725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4086" y="352245"/>
                <a:ext cx="1346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A7FEE0-C33F-54B4-3B26-288F3B059C3F}"/>
                  </a:ext>
                </a:extLst>
              </p14:cNvPr>
              <p14:cNvContentPartPr/>
              <p14:nvPr/>
            </p14:nvContentPartPr>
            <p14:xfrm>
              <a:off x="1001646" y="462045"/>
              <a:ext cx="15084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A7FEE0-C33F-54B4-3B26-288F3B059C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2646" y="453045"/>
                <a:ext cx="1684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482AC8-1E33-B633-29DE-5EAE8A6404A4}"/>
              </a:ext>
            </a:extLst>
          </p:cNvPr>
          <p:cNvGrpSpPr/>
          <p:nvPr/>
        </p:nvGrpSpPr>
        <p:grpSpPr>
          <a:xfrm>
            <a:off x="1356966" y="211845"/>
            <a:ext cx="759240" cy="353520"/>
            <a:chOff x="1356966" y="211845"/>
            <a:chExt cx="759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747B1A-FF03-33ED-9AF1-C68F06459E97}"/>
                    </a:ext>
                  </a:extLst>
                </p14:cNvPr>
                <p14:cNvContentPartPr/>
                <p14:nvPr/>
              </p14:nvContentPartPr>
              <p14:xfrm>
                <a:off x="1356966" y="265125"/>
                <a:ext cx="155160" cy="24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747B1A-FF03-33ED-9AF1-C68F06459E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7966" y="256125"/>
                  <a:ext cx="172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271B37-C0F6-135B-6CD9-392392A9C665}"/>
                    </a:ext>
                  </a:extLst>
                </p14:cNvPr>
                <p14:cNvContentPartPr/>
                <p14:nvPr/>
              </p14:nvContentPartPr>
              <p14:xfrm>
                <a:off x="1359846" y="360525"/>
                <a:ext cx="166320" cy="2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271B37-C0F6-135B-6CD9-392392A9C6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1206" y="351885"/>
                  <a:ext cx="18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BD0B9E-B84E-410D-B165-0FD6A8B09BB6}"/>
                    </a:ext>
                  </a:extLst>
                </p14:cNvPr>
                <p14:cNvContentPartPr/>
                <p14:nvPr/>
              </p14:nvContentPartPr>
              <p14:xfrm>
                <a:off x="1414206" y="250725"/>
                <a:ext cx="148320" cy="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BD0B9E-B84E-410D-B165-0FD6A8B09B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5566" y="242085"/>
                  <a:ext cx="165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FB1989-56FA-29C4-C9DE-F531375B737E}"/>
                    </a:ext>
                  </a:extLst>
                </p14:cNvPr>
                <p14:cNvContentPartPr/>
                <p14:nvPr/>
              </p14:nvContentPartPr>
              <p14:xfrm>
                <a:off x="1594206" y="475365"/>
                <a:ext cx="115920" cy="8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FB1989-56FA-29C4-C9DE-F531375B73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5566" y="466365"/>
                  <a:ext cx="13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76F4D2-E57E-40AA-E6CC-73FDBB3FA4C4}"/>
                    </a:ext>
                  </a:extLst>
                </p14:cNvPr>
                <p14:cNvContentPartPr/>
                <p14:nvPr/>
              </p14:nvContentPartPr>
              <p14:xfrm>
                <a:off x="1637766" y="445845"/>
                <a:ext cx="136800" cy="119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76F4D2-E57E-40AA-E6CC-73FDBB3FA4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9126" y="437205"/>
                  <a:ext cx="154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E4E5115-587B-B112-7169-FF0B8B5D6E72}"/>
                    </a:ext>
                  </a:extLst>
                </p14:cNvPr>
                <p14:cNvContentPartPr/>
                <p14:nvPr/>
              </p14:nvContentPartPr>
              <p14:xfrm>
                <a:off x="1929366" y="363045"/>
                <a:ext cx="161280" cy="135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E4E5115-587B-B112-7169-FF0B8B5D6E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20726" y="354405"/>
                  <a:ext cx="178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EB2065-1AE8-F3B2-1060-0E516BC82238}"/>
                    </a:ext>
                  </a:extLst>
                </p14:cNvPr>
                <p14:cNvContentPartPr/>
                <p14:nvPr/>
              </p14:nvContentPartPr>
              <p14:xfrm>
                <a:off x="1958526" y="355125"/>
                <a:ext cx="157680" cy="16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EB2065-1AE8-F3B2-1060-0E516BC822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9526" y="346485"/>
                  <a:ext cx="175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4608B2-7A90-3097-BF84-0E722828946D}"/>
                    </a:ext>
                  </a:extLst>
                </p14:cNvPr>
                <p14:cNvContentPartPr/>
                <p14:nvPr/>
              </p14:nvContentPartPr>
              <p14:xfrm>
                <a:off x="2004966" y="211845"/>
                <a:ext cx="94680" cy="94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4608B2-7A90-3097-BF84-0E72282894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95966" y="203205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56D1EE-24F0-581C-C2D1-9A63476B1901}"/>
              </a:ext>
            </a:extLst>
          </p:cNvPr>
          <p:cNvGrpSpPr/>
          <p:nvPr/>
        </p:nvGrpSpPr>
        <p:grpSpPr>
          <a:xfrm>
            <a:off x="2379366" y="337125"/>
            <a:ext cx="161640" cy="160560"/>
            <a:chOff x="2379366" y="337125"/>
            <a:chExt cx="16164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752AD1-49B3-5725-ECB7-8E7E1F0BE5A5}"/>
                    </a:ext>
                  </a:extLst>
                </p14:cNvPr>
                <p14:cNvContentPartPr/>
                <p14:nvPr/>
              </p14:nvContentPartPr>
              <p14:xfrm>
                <a:off x="2421846" y="337125"/>
                <a:ext cx="5400" cy="160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752AD1-49B3-5725-ECB7-8E7E1F0BE5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3206" y="328485"/>
                  <a:ext cx="23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DE37E5-914B-980D-1036-3422ADB9FA77}"/>
                    </a:ext>
                  </a:extLst>
                </p14:cNvPr>
                <p14:cNvContentPartPr/>
                <p14:nvPr/>
              </p14:nvContentPartPr>
              <p14:xfrm>
                <a:off x="2379366" y="432165"/>
                <a:ext cx="16164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DE37E5-914B-980D-1036-3422ADB9FA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0366" y="423525"/>
                  <a:ext cx="1792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BA705F-1C4E-7897-CD7B-D1D73E8F7AAC}"/>
              </a:ext>
            </a:extLst>
          </p:cNvPr>
          <p:cNvGrpSpPr/>
          <p:nvPr/>
        </p:nvGrpSpPr>
        <p:grpSpPr>
          <a:xfrm>
            <a:off x="2767446" y="197805"/>
            <a:ext cx="681480" cy="509760"/>
            <a:chOff x="2767446" y="197805"/>
            <a:chExt cx="68148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76CE90-0343-A524-31E8-58BCF174D0AE}"/>
                    </a:ext>
                  </a:extLst>
                </p14:cNvPr>
                <p14:cNvContentPartPr/>
                <p14:nvPr/>
              </p14:nvContentPartPr>
              <p14:xfrm>
                <a:off x="2767446" y="270525"/>
                <a:ext cx="144720" cy="268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76CE90-0343-A524-31E8-58BCF174D0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58446" y="261525"/>
                  <a:ext cx="162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C77ED6-83A7-A0B7-2CA8-979B4CB16A7E}"/>
                    </a:ext>
                  </a:extLst>
                </p14:cNvPr>
                <p14:cNvContentPartPr/>
                <p14:nvPr/>
              </p14:nvContentPartPr>
              <p14:xfrm>
                <a:off x="2797686" y="400845"/>
                <a:ext cx="11196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C77ED6-83A7-A0B7-2CA8-979B4CB16A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9046" y="392205"/>
                  <a:ext cx="12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DA2656-1220-C489-2001-611949D2152C}"/>
                    </a:ext>
                  </a:extLst>
                </p14:cNvPr>
                <p14:cNvContentPartPr/>
                <p14:nvPr/>
              </p14:nvContentPartPr>
              <p14:xfrm>
                <a:off x="2797686" y="304365"/>
                <a:ext cx="16416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DA2656-1220-C489-2001-611949D215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9046" y="295725"/>
                  <a:ext cx="181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12EE09-076E-EED1-08CC-C42B72722D3A}"/>
                    </a:ext>
                  </a:extLst>
                </p14:cNvPr>
                <p14:cNvContentPartPr/>
                <p14:nvPr/>
              </p14:nvContentPartPr>
              <p14:xfrm>
                <a:off x="3030966" y="490125"/>
                <a:ext cx="127800" cy="209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12EE09-076E-EED1-08CC-C42B72722D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21966" y="481485"/>
                  <a:ext cx="145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D45B75B-249A-8E8D-4D14-567B41B12CD7}"/>
                    </a:ext>
                  </a:extLst>
                </p14:cNvPr>
                <p14:cNvContentPartPr/>
                <p14:nvPr/>
              </p14:nvContentPartPr>
              <p14:xfrm>
                <a:off x="3294486" y="345765"/>
                <a:ext cx="149400" cy="36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D45B75B-249A-8E8D-4D14-567B41B12C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85486" y="337125"/>
                  <a:ext cx="167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FB7A13-0B35-6E8F-6F17-AA8DA48256D2}"/>
                    </a:ext>
                  </a:extLst>
                </p14:cNvPr>
                <p14:cNvContentPartPr/>
                <p14:nvPr/>
              </p14:nvContentPartPr>
              <p14:xfrm>
                <a:off x="3336966" y="197805"/>
                <a:ext cx="11196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FB7A13-0B35-6E8F-6F17-AA8DA48256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27966" y="189165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3DB4BC-84DA-0F9E-EA1B-390C7E528AE7}"/>
              </a:ext>
            </a:extLst>
          </p:cNvPr>
          <p:cNvGrpSpPr/>
          <p:nvPr/>
        </p:nvGrpSpPr>
        <p:grpSpPr>
          <a:xfrm>
            <a:off x="225202" y="839881"/>
            <a:ext cx="1177166" cy="424031"/>
            <a:chOff x="225202" y="839881"/>
            <a:chExt cx="1177166" cy="4240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A2FA90-ED2D-FBD1-B5E3-A652FD421C8E}"/>
                    </a:ext>
                  </a:extLst>
                </p14:cNvPr>
                <p14:cNvContentPartPr/>
                <p14:nvPr/>
              </p14:nvContentPartPr>
              <p14:xfrm>
                <a:off x="225202" y="839881"/>
                <a:ext cx="1177166" cy="42403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A2FA90-ED2D-FBD1-B5E3-A652FD421C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6202" y="830882"/>
                  <a:ext cx="1194805" cy="441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9922C5-6206-404A-F8F7-9C774FD6B87A}"/>
                    </a:ext>
                  </a:extLst>
                </p14:cNvPr>
                <p14:cNvContentPartPr/>
                <p14:nvPr/>
              </p14:nvContentPartPr>
              <p14:xfrm>
                <a:off x="1042420" y="973439"/>
                <a:ext cx="299" cy="299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9922C5-6206-404A-F8F7-9C774FD6B8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4945" y="965964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C63EF4-3718-65C5-8B0B-6076068D7BAF}"/>
                    </a:ext>
                  </a:extLst>
                </p14:cNvPr>
                <p14:cNvContentPartPr/>
                <p14:nvPr/>
              </p14:nvContentPartPr>
              <p14:xfrm>
                <a:off x="443206" y="913248"/>
                <a:ext cx="67977" cy="63185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C63EF4-3718-65C5-8B0B-6076068D7B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4214" y="904273"/>
                  <a:ext cx="85601" cy="807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E6C0B7-BED8-3F62-FCB6-81B694067835}"/>
              </a:ext>
            </a:extLst>
          </p:cNvPr>
          <p:cNvGrpSpPr/>
          <p:nvPr/>
        </p:nvGrpSpPr>
        <p:grpSpPr>
          <a:xfrm>
            <a:off x="1677868" y="772503"/>
            <a:ext cx="1726371" cy="459367"/>
            <a:chOff x="1677868" y="772503"/>
            <a:chExt cx="1726371" cy="4593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F7E98F-C545-8C42-D544-1B9BC5AA9031}"/>
                    </a:ext>
                  </a:extLst>
                </p14:cNvPr>
                <p14:cNvContentPartPr/>
                <p14:nvPr/>
              </p14:nvContentPartPr>
              <p14:xfrm>
                <a:off x="1677868" y="887494"/>
                <a:ext cx="455474" cy="34437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F7E98F-C545-8C42-D544-1B9BC5AA90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68867" y="878498"/>
                  <a:ext cx="473117" cy="362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2C3F49-E16A-89AF-A290-8B91149C832D}"/>
                    </a:ext>
                  </a:extLst>
                </p14:cNvPr>
                <p14:cNvContentPartPr/>
                <p14:nvPr/>
              </p14:nvContentPartPr>
              <p14:xfrm>
                <a:off x="2337572" y="859346"/>
                <a:ext cx="169792" cy="368332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2C3F49-E16A-89AF-A290-8B91149C83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28579" y="850336"/>
                  <a:ext cx="187419" cy="385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382F49-41CF-608D-42CB-E4B370D24693}"/>
                    </a:ext>
                  </a:extLst>
                </p14:cNvPr>
                <p14:cNvContentPartPr/>
                <p14:nvPr/>
              </p14:nvContentPartPr>
              <p14:xfrm>
                <a:off x="2604389" y="772503"/>
                <a:ext cx="799850" cy="30844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382F49-41CF-608D-42CB-E4B370D246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95394" y="763505"/>
                  <a:ext cx="817481" cy="326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128D3D-5684-237C-2768-D3B66E3254E6}"/>
                    </a:ext>
                  </a:extLst>
                </p14:cNvPr>
                <p14:cNvContentPartPr/>
                <p14:nvPr/>
              </p14:nvContentPartPr>
              <p14:xfrm>
                <a:off x="3258403" y="868928"/>
                <a:ext cx="299" cy="299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128D3D-5684-237C-2768-D3B66E3254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50928" y="861453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6505FA-2EAE-71C8-3437-0E941721488C}"/>
                    </a:ext>
                  </a:extLst>
                </p14:cNvPr>
                <p14:cNvContentPartPr/>
                <p14:nvPr/>
              </p14:nvContentPartPr>
              <p14:xfrm>
                <a:off x="2978411" y="835389"/>
                <a:ext cx="311735" cy="23957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6505FA-2EAE-71C8-3437-0E94172148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69412" y="826450"/>
                  <a:ext cx="329374" cy="414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75ED04-527C-D671-A2EA-AD7C9FF54522}"/>
              </a:ext>
            </a:extLst>
          </p:cNvPr>
          <p:cNvGrpSpPr/>
          <p:nvPr/>
        </p:nvGrpSpPr>
        <p:grpSpPr>
          <a:xfrm>
            <a:off x="4016928" y="716205"/>
            <a:ext cx="4119033" cy="486917"/>
            <a:chOff x="4016928" y="716205"/>
            <a:chExt cx="4119033" cy="4869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181618-DE6E-A0AC-2C96-F688396C8CDF}"/>
                    </a:ext>
                  </a:extLst>
                </p14:cNvPr>
                <p14:cNvContentPartPr/>
                <p14:nvPr/>
              </p14:nvContentPartPr>
              <p14:xfrm>
                <a:off x="4016928" y="800951"/>
                <a:ext cx="14973" cy="29017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181618-DE6E-A0AC-2C96-F688396C8C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08015" y="791962"/>
                  <a:ext cx="32442" cy="307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2F392E-073C-0FDD-C3A0-908870CDA834}"/>
                    </a:ext>
                  </a:extLst>
                </p14:cNvPr>
                <p14:cNvContentPartPr/>
                <p14:nvPr/>
              </p14:nvContentPartPr>
              <p14:xfrm>
                <a:off x="4043879" y="841378"/>
                <a:ext cx="180872" cy="24974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2F392E-073C-0FDD-C3A0-908870CDA8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34871" y="832394"/>
                  <a:ext cx="198527" cy="267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F28F49-D722-8AD8-45D0-8DC634F8CB11}"/>
                    </a:ext>
                  </a:extLst>
                </p14:cNvPr>
                <p14:cNvContentPartPr/>
                <p14:nvPr/>
              </p14:nvContentPartPr>
              <p14:xfrm>
                <a:off x="4335550" y="823710"/>
                <a:ext cx="13176" cy="23627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F28F49-D722-8AD8-45D0-8DC634F8CB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26400" y="814706"/>
                  <a:ext cx="31110" cy="2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0086F1-EAA3-E3FD-0E4D-302DAD56F443}"/>
                    </a:ext>
                  </a:extLst>
                </p14:cNvPr>
                <p14:cNvContentPartPr/>
                <p14:nvPr/>
              </p14:nvContentPartPr>
              <p14:xfrm>
                <a:off x="4233735" y="827903"/>
                <a:ext cx="244956" cy="3503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0086F1-EAA3-E3FD-0E4D-302DAD56F4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24742" y="818873"/>
                  <a:ext cx="262581" cy="52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6B8328-21C3-13A9-2CA8-B0EB3D9CC849}"/>
                    </a:ext>
                  </a:extLst>
                </p14:cNvPr>
                <p14:cNvContentPartPr/>
                <p14:nvPr/>
              </p14:nvContentPartPr>
              <p14:xfrm>
                <a:off x="4411014" y="1073158"/>
                <a:ext cx="141643" cy="7127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6B8328-21C3-13A9-2CA8-B0EB3D9CC84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02026" y="1064159"/>
                  <a:ext cx="159259" cy="88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9C8337-76BD-AC5F-1CF5-39FEFAEC8A10}"/>
                    </a:ext>
                  </a:extLst>
                </p14:cNvPr>
                <p14:cNvContentPartPr/>
                <p14:nvPr/>
              </p14:nvContentPartPr>
              <p14:xfrm>
                <a:off x="4708075" y="888692"/>
                <a:ext cx="159910" cy="4971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9C8337-76BD-AC5F-1CF5-39FEFAEC8A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99091" y="879751"/>
                  <a:ext cx="177518" cy="67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33AF4F-FA13-8B7C-D6E8-F081E96B6659}"/>
                    </a:ext>
                  </a:extLst>
                </p14:cNvPr>
                <p14:cNvContentPartPr/>
                <p14:nvPr/>
              </p14:nvContentPartPr>
              <p14:xfrm>
                <a:off x="4685616" y="971642"/>
                <a:ext cx="157215" cy="2335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33AF4F-FA13-8B7C-D6E8-F081E96B66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76622" y="962658"/>
                  <a:ext cx="174843" cy="40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A3EA84-A138-EB3B-D9FD-7904529E924B}"/>
                    </a:ext>
                  </a:extLst>
                </p14:cNvPr>
                <p14:cNvContentPartPr/>
                <p14:nvPr/>
              </p14:nvContentPartPr>
              <p14:xfrm>
                <a:off x="4951234" y="840779"/>
                <a:ext cx="188359" cy="167995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A3EA84-A138-EB3B-D9FD-7904529E92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2230" y="831786"/>
                  <a:ext cx="206006" cy="185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582858-5FE4-F544-08EC-1A59415AABED}"/>
                    </a:ext>
                  </a:extLst>
                </p14:cNvPr>
                <p14:cNvContentPartPr/>
                <p14:nvPr/>
              </p14:nvContentPartPr>
              <p14:xfrm>
                <a:off x="5417190" y="863837"/>
                <a:ext cx="340183" cy="9792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582858-5FE4-F544-08EC-1A59415AAB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08200" y="854837"/>
                  <a:ext cx="357803" cy="115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5995C1-4677-61A8-779F-23936A39435E}"/>
                    </a:ext>
                  </a:extLst>
                </p14:cNvPr>
                <p14:cNvContentPartPr/>
                <p14:nvPr/>
              </p14:nvContentPartPr>
              <p14:xfrm>
                <a:off x="5986757" y="875217"/>
                <a:ext cx="447090" cy="14493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5995C1-4677-61A8-779F-23936A3943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77758" y="866248"/>
                  <a:ext cx="464729" cy="162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499A07-AAA9-C4AF-AB03-3612DD45A541}"/>
                    </a:ext>
                  </a:extLst>
                </p14:cNvPr>
                <p14:cNvContentPartPr/>
                <p14:nvPr/>
              </p14:nvContentPartPr>
              <p14:xfrm>
                <a:off x="6647659" y="818320"/>
                <a:ext cx="224293" cy="23806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499A07-AAA9-C4AF-AB03-3612DD45A5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38658" y="809316"/>
                  <a:ext cx="241934" cy="255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4C936B-EA5E-8EDA-35A8-C3F4F03CA54F}"/>
                    </a:ext>
                  </a:extLst>
                </p14:cNvPr>
                <p14:cNvContentPartPr/>
                <p14:nvPr/>
              </p14:nvContentPartPr>
              <p14:xfrm>
                <a:off x="6974966" y="904863"/>
                <a:ext cx="121580" cy="298259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4C936B-EA5E-8EDA-35A8-C3F4F03CA5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65973" y="895868"/>
                  <a:ext cx="139206" cy="315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3DC606-0128-DFD4-1ED9-F59F9EED2758}"/>
                    </a:ext>
                  </a:extLst>
                </p14:cNvPr>
                <p14:cNvContentPartPr/>
                <p14:nvPr/>
              </p14:nvContentPartPr>
              <p14:xfrm>
                <a:off x="6697668" y="762920"/>
                <a:ext cx="248250" cy="18267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3DC606-0128-DFD4-1ED9-F59F9EED27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88673" y="754138"/>
                  <a:ext cx="265879" cy="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06D04D-EB6E-876B-FA3A-D19D7BB6C62F}"/>
                    </a:ext>
                  </a:extLst>
                </p14:cNvPr>
                <p14:cNvContentPartPr/>
                <p14:nvPr/>
              </p14:nvContentPartPr>
              <p14:xfrm>
                <a:off x="7398997" y="716205"/>
                <a:ext cx="736964" cy="324911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06D04D-EB6E-876B-FA3A-D19D7BB6C6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89992" y="707210"/>
                  <a:ext cx="754614" cy="342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A0809F-2EB4-D8B7-F50C-3410F86D0606}"/>
                    </a:ext>
                  </a:extLst>
                </p14:cNvPr>
                <p14:cNvContentPartPr/>
                <p14:nvPr/>
              </p14:nvContentPartPr>
              <p14:xfrm>
                <a:off x="7391810" y="805443"/>
                <a:ext cx="375819" cy="25154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A0809F-2EB4-D8B7-F50C-3410F86D06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82811" y="796459"/>
                  <a:ext cx="393458" cy="427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159D00C-271B-0311-BED4-078C296C8107}"/>
              </a:ext>
            </a:extLst>
          </p:cNvPr>
          <p:cNvGrpSpPr/>
          <p:nvPr/>
        </p:nvGrpSpPr>
        <p:grpSpPr>
          <a:xfrm>
            <a:off x="346781" y="1241153"/>
            <a:ext cx="537825" cy="266817"/>
            <a:chOff x="346781" y="1241153"/>
            <a:chExt cx="537825" cy="2668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6312C37-6714-C428-EEC7-4951EAD14D70}"/>
                    </a:ext>
                  </a:extLst>
                </p14:cNvPr>
                <p14:cNvContentPartPr/>
                <p14:nvPr/>
              </p14:nvContentPartPr>
              <p14:xfrm>
                <a:off x="346781" y="1241153"/>
                <a:ext cx="537825" cy="2275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6312C37-6714-C428-EEC7-4951EAD14D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7781" y="1232122"/>
                  <a:ext cx="555465" cy="40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8086C7-A9F4-FD6F-12F2-8EC6F5D3FB46}"/>
                    </a:ext>
                  </a:extLst>
                </p14:cNvPr>
                <p14:cNvContentPartPr/>
                <p14:nvPr/>
              </p14:nvContentPartPr>
              <p14:xfrm>
                <a:off x="556701" y="1292061"/>
                <a:ext cx="104810" cy="215909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8086C7-A9F4-FD6F-12F2-8EC6F5D3FB4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7697" y="1283050"/>
                  <a:ext cx="122458" cy="2335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3236A7-954E-C676-3ED6-AAC123142570}"/>
              </a:ext>
            </a:extLst>
          </p:cNvPr>
          <p:cNvGrpSpPr/>
          <p:nvPr/>
        </p:nvGrpSpPr>
        <p:grpSpPr>
          <a:xfrm>
            <a:off x="281799" y="1626555"/>
            <a:ext cx="993299" cy="379712"/>
            <a:chOff x="281799" y="1626555"/>
            <a:chExt cx="993299" cy="3797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144302F-DBCD-FBF4-671F-D2DD53E7503E}"/>
                    </a:ext>
                  </a:extLst>
                </p14:cNvPr>
                <p14:cNvContentPartPr/>
                <p14:nvPr/>
              </p14:nvContentPartPr>
              <p14:xfrm>
                <a:off x="377326" y="1701718"/>
                <a:ext cx="177279" cy="16021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144302F-DBCD-FBF4-671F-D2DD53E7503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8336" y="1692717"/>
                  <a:ext cx="194899" cy="177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9C476C-1E76-41ED-EA25-EB886D453294}"/>
                    </a:ext>
                  </a:extLst>
                </p14:cNvPr>
                <p14:cNvContentPartPr/>
                <p14:nvPr/>
              </p14:nvContentPartPr>
              <p14:xfrm>
                <a:off x="556102" y="1853843"/>
                <a:ext cx="14673" cy="64683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09C476C-1E76-41ED-EA25-EB886D4532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7155" y="1844859"/>
                  <a:ext cx="32209" cy="82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990B8C-6CCD-7C0D-23F1-7A1AAA012B93}"/>
                    </a:ext>
                  </a:extLst>
                </p14:cNvPr>
                <p14:cNvContentPartPr/>
                <p14:nvPr/>
              </p14:nvContentPartPr>
              <p14:xfrm>
                <a:off x="705830" y="1783470"/>
                <a:ext cx="299" cy="299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990B8C-6CCD-7C0D-23F1-7A1AAA012B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8355" y="1775995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E73784-60D1-7046-AD96-528EBDE42FF6}"/>
                    </a:ext>
                  </a:extLst>
                </p14:cNvPr>
                <p14:cNvContentPartPr/>
                <p14:nvPr/>
              </p14:nvContentPartPr>
              <p14:xfrm>
                <a:off x="769615" y="1707109"/>
                <a:ext cx="159012" cy="171888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E73784-60D1-7046-AD96-528EBDE42F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621" y="1698119"/>
                  <a:ext cx="176640" cy="189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4FC07A-EEF9-FD98-5DD1-A7D0771EA1E5}"/>
                    </a:ext>
                  </a:extLst>
                </p14:cNvPr>
                <p14:cNvContentPartPr/>
                <p14:nvPr/>
              </p14:nvContentPartPr>
              <p14:xfrm>
                <a:off x="775604" y="1637036"/>
                <a:ext cx="144338" cy="3623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4FC07A-EEF9-FD98-5DD1-A7D0771EA1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6583" y="1628067"/>
                  <a:ext cx="162019" cy="53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99FDD3-4DD2-150F-3003-921FA0F09A0B}"/>
                    </a:ext>
                  </a:extLst>
                </p14:cNvPr>
                <p14:cNvContentPartPr/>
                <p14:nvPr/>
              </p14:nvContentPartPr>
              <p14:xfrm>
                <a:off x="707627" y="1792454"/>
                <a:ext cx="17369" cy="2245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99FDD3-4DD2-150F-3003-921FA0F09A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8581" y="1783542"/>
                  <a:ext cx="35100" cy="39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F851B8-BD54-2951-B4BF-D8537D3BD59E}"/>
                    </a:ext>
                  </a:extLst>
                </p14:cNvPr>
                <p14:cNvContentPartPr/>
                <p14:nvPr/>
              </p14:nvContentPartPr>
              <p14:xfrm>
                <a:off x="281799" y="1649313"/>
                <a:ext cx="150627" cy="339285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F851B8-BD54-2951-B4BF-D8537D3BD5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2812" y="1640318"/>
                  <a:ext cx="168242" cy="3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67D9DA-61A8-B5C5-5E6B-0C5DE18D4BE4}"/>
                    </a:ext>
                  </a:extLst>
                </p14:cNvPr>
                <p14:cNvContentPartPr/>
                <p14:nvPr/>
              </p14:nvContentPartPr>
              <p14:xfrm>
                <a:off x="934915" y="1626555"/>
                <a:ext cx="93730" cy="379712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67D9DA-61A8-B5C5-5E6B-0C5DE18D4B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5937" y="1617557"/>
                  <a:ext cx="111327" cy="397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6F2802-AB32-8612-012C-57BE1CDE631B}"/>
                    </a:ext>
                  </a:extLst>
                </p14:cNvPr>
                <p14:cNvContentPartPr/>
                <p14:nvPr/>
              </p14:nvContentPartPr>
              <p14:xfrm>
                <a:off x="1081649" y="1761011"/>
                <a:ext cx="193449" cy="147033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6F2802-AB32-8612-012C-57BE1CDE63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2643" y="1752024"/>
                  <a:ext cx="211101" cy="164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9388E4-E923-FF92-502D-075187E64D4B}"/>
                    </a:ext>
                  </a:extLst>
                </p14:cNvPr>
                <p14:cNvContentPartPr/>
                <p14:nvPr/>
              </p14:nvContentPartPr>
              <p14:xfrm>
                <a:off x="1128065" y="1679858"/>
                <a:ext cx="135654" cy="1647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9388E4-E923-FF92-502D-075187E64D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9045" y="1670907"/>
                  <a:ext cx="153332" cy="340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1DDC120-21C0-FC0E-1C7A-8D6F7C0D766B}"/>
                  </a:ext>
                </a:extLst>
              </p14:cNvPr>
              <p14:cNvContentPartPr/>
              <p14:nvPr/>
            </p14:nvContentPartPr>
            <p14:xfrm>
              <a:off x="1260425" y="1925113"/>
              <a:ext cx="25154" cy="73666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1DDC120-21C0-FC0E-1C7A-8D6F7C0D766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51441" y="1916129"/>
                <a:ext cx="42762" cy="91274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60B09FEA-0CA9-3163-A546-F584CADD619F}"/>
              </a:ext>
            </a:extLst>
          </p:cNvPr>
          <p:cNvGrpSpPr/>
          <p:nvPr/>
        </p:nvGrpSpPr>
        <p:grpSpPr>
          <a:xfrm>
            <a:off x="1560181" y="1623860"/>
            <a:ext cx="1753621" cy="440501"/>
            <a:chOff x="1560181" y="1623860"/>
            <a:chExt cx="1753621" cy="4405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31CC65-5D3E-7389-3884-357F70632A3A}"/>
                    </a:ext>
                  </a:extLst>
                </p14:cNvPr>
                <p14:cNvContentPartPr/>
                <p14:nvPr/>
              </p14:nvContentPartPr>
              <p14:xfrm>
                <a:off x="1560181" y="1628351"/>
                <a:ext cx="780685" cy="267116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31CC65-5D3E-7389-3884-357F70632A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51183" y="1619351"/>
                  <a:ext cx="798321" cy="284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7C5C71-528A-19E9-B9D9-6B9E27D7DA14}"/>
                    </a:ext>
                  </a:extLst>
                </p14:cNvPr>
                <p14:cNvContentPartPr/>
                <p14:nvPr/>
              </p14:nvContentPartPr>
              <p14:xfrm>
                <a:off x="2118370" y="1787064"/>
                <a:ext cx="85345" cy="144039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7C5C71-528A-19E9-B9D9-6B9E27D7DA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09367" y="1778062"/>
                  <a:ext cx="102990" cy="161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D389CA5-5975-7A45-99BA-6D34807F8D13}"/>
                    </a:ext>
                  </a:extLst>
                </p14:cNvPr>
                <p14:cNvContentPartPr/>
                <p14:nvPr/>
              </p14:nvContentPartPr>
              <p14:xfrm>
                <a:off x="2496883" y="1623860"/>
                <a:ext cx="500393" cy="27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D389CA5-5975-7A45-99BA-6D34807F8D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87890" y="1614859"/>
                  <a:ext cx="518020" cy="293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C208585-C5E1-A306-B6BF-BDD297E108D9}"/>
                    </a:ext>
                  </a:extLst>
                </p14:cNvPr>
                <p14:cNvContentPartPr/>
                <p14:nvPr/>
              </p14:nvContentPartPr>
              <p14:xfrm>
                <a:off x="3124845" y="1630148"/>
                <a:ext cx="188957" cy="434213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C208585-C5E1-A306-B6BF-BDD297E108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15847" y="1621147"/>
                  <a:ext cx="206593" cy="4518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4E35E1E-0E68-55A3-202B-88AF752EDC44}"/>
                  </a:ext>
                </a:extLst>
              </p14:cNvPr>
              <p14:cNvContentPartPr/>
              <p14:nvPr/>
            </p14:nvContentPartPr>
            <p14:xfrm>
              <a:off x="3532406" y="1553787"/>
              <a:ext cx="762118" cy="350964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4E35E1E-0E68-55A3-202B-88AF752EDC4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23406" y="1544779"/>
                <a:ext cx="779758" cy="368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816DCC7-5B72-AEAC-3F36-5BB16A86FB8D}"/>
                  </a:ext>
                </a:extLst>
              </p14:cNvPr>
              <p14:cNvContentPartPr/>
              <p14:nvPr/>
            </p14:nvContentPartPr>
            <p14:xfrm>
              <a:off x="4337647" y="1712798"/>
              <a:ext cx="571364" cy="160509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816DCC7-5B72-AEAC-3F36-5BB16A86FB8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28646" y="1703801"/>
                <a:ext cx="589005" cy="17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E01FD19-AB50-9F21-92A7-0CFF1490FB8A}"/>
                  </a:ext>
                </a:extLst>
              </p14:cNvPr>
              <p14:cNvContentPartPr/>
              <p14:nvPr/>
            </p14:nvContentPartPr>
            <p14:xfrm>
              <a:off x="5035681" y="1855639"/>
              <a:ext cx="13476" cy="18866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E01FD19-AB50-9F21-92A7-0CFF1490FB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26815" y="1846740"/>
                <a:ext cx="30853" cy="36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0FE1F9-666D-5FDE-912D-06BC32F43CDF}"/>
                  </a:ext>
                </a:extLst>
              </p14:cNvPr>
              <p14:cNvContentPartPr/>
              <p14:nvPr/>
            </p14:nvContentPartPr>
            <p14:xfrm>
              <a:off x="3607271" y="1027042"/>
              <a:ext cx="93131" cy="193449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0FE1F9-666D-5FDE-912D-06BC32F43CD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598316" y="1018053"/>
                <a:ext cx="110683" cy="211068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3A254DBE-26B7-5DB5-28B2-7F8F12306189}"/>
              </a:ext>
            </a:extLst>
          </p:cNvPr>
          <p:cNvGrpSpPr/>
          <p:nvPr/>
        </p:nvGrpSpPr>
        <p:grpSpPr>
          <a:xfrm>
            <a:off x="654324" y="2400651"/>
            <a:ext cx="548605" cy="193151"/>
            <a:chOff x="654324" y="2400651"/>
            <a:chExt cx="548605" cy="193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803AB8-5DDD-209E-285F-0BDF191A3707}"/>
                    </a:ext>
                  </a:extLst>
                </p14:cNvPr>
                <p14:cNvContentPartPr/>
                <p14:nvPr/>
              </p14:nvContentPartPr>
              <p14:xfrm>
                <a:off x="654324" y="2514445"/>
                <a:ext cx="169792" cy="31443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803AB8-5DDD-209E-285F-0BDF191A37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5331" y="2505410"/>
                  <a:ext cx="187419" cy="49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C69820-5D66-B29B-E886-8BC7B76312D3}"/>
                    </a:ext>
                  </a:extLst>
                </p14:cNvPr>
                <p14:cNvContentPartPr/>
                <p14:nvPr/>
              </p14:nvContentPartPr>
              <p14:xfrm>
                <a:off x="928926" y="2489291"/>
                <a:ext cx="63185" cy="104511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C69820-5D66-B29B-E886-8BC7B76312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9951" y="2480281"/>
                  <a:ext cx="80776" cy="122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565003-0632-1C83-D99A-B7BD19A0F9BB}"/>
                    </a:ext>
                  </a:extLst>
                </p14:cNvPr>
                <p14:cNvContentPartPr/>
                <p14:nvPr/>
              </p14:nvContentPartPr>
              <p14:xfrm>
                <a:off x="944198" y="2400651"/>
                <a:ext cx="25154" cy="6289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565003-0632-1C83-D99A-B7BD19A0F9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214" y="2391916"/>
                  <a:ext cx="42762" cy="23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C498A5-6908-0BFF-DD62-B05C36ABD358}"/>
                    </a:ext>
                  </a:extLst>
                </p14:cNvPr>
                <p14:cNvContentPartPr/>
                <p14:nvPr/>
              </p14:nvContentPartPr>
              <p14:xfrm>
                <a:off x="1049607" y="2451859"/>
                <a:ext cx="153322" cy="141044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C498A5-6908-0BFF-DD62-B05C36ABD3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0609" y="2442841"/>
                  <a:ext cx="170958" cy="15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AB755CE-31F6-7D1A-3786-700BAD4A8CD9}"/>
              </a:ext>
            </a:extLst>
          </p:cNvPr>
          <p:cNvGrpSpPr/>
          <p:nvPr/>
        </p:nvGrpSpPr>
        <p:grpSpPr>
          <a:xfrm>
            <a:off x="1340080" y="2359027"/>
            <a:ext cx="658806" cy="358151"/>
            <a:chOff x="1340080" y="2359027"/>
            <a:chExt cx="658806" cy="358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9C001D0-9FEB-DFF6-A7DE-956BB458875E}"/>
                    </a:ext>
                  </a:extLst>
                </p14:cNvPr>
                <p14:cNvContentPartPr/>
                <p14:nvPr/>
              </p14:nvContentPartPr>
              <p14:xfrm>
                <a:off x="1340080" y="2464136"/>
                <a:ext cx="188957" cy="123077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9C001D0-9FEB-DFF6-A7DE-956BB45887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31082" y="2455139"/>
                  <a:ext cx="206593" cy="140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5FF876-DAB9-26A4-DE24-E2593266727D}"/>
                    </a:ext>
                  </a:extLst>
                </p14:cNvPr>
                <p14:cNvContentPartPr/>
                <p14:nvPr/>
              </p14:nvContentPartPr>
              <p14:xfrm>
                <a:off x="1602405" y="2407838"/>
                <a:ext cx="246453" cy="191653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5FF876-DAB9-26A4-DE24-E259326672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93397" y="2398849"/>
                  <a:ext cx="264108" cy="2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37BF5D-6A60-42A9-C7B7-57E3EC5E2415}"/>
                    </a:ext>
                  </a:extLst>
                </p14:cNvPr>
                <p14:cNvContentPartPr/>
                <p14:nvPr/>
              </p14:nvContentPartPr>
              <p14:xfrm>
                <a:off x="1815618" y="2638121"/>
                <a:ext cx="99719" cy="74864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37BF5D-6A60-42A9-C7B7-57E3EC5E24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06618" y="2629079"/>
                  <a:ext cx="117359" cy="92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1D7C9F-417F-D262-6CF9-37CF91B80413}"/>
                    </a:ext>
                  </a:extLst>
                </p14:cNvPr>
                <p14:cNvContentPartPr/>
                <p14:nvPr/>
              </p14:nvContentPartPr>
              <p14:xfrm>
                <a:off x="1976127" y="2637223"/>
                <a:ext cx="22759" cy="7995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1D7C9F-417F-D262-6CF9-37CF91B804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67096" y="2628178"/>
                  <a:ext cx="40460" cy="97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063DF0-2E5A-2470-3E2E-FBC19444E2E4}"/>
                    </a:ext>
                  </a:extLst>
                </p14:cNvPr>
                <p14:cNvContentPartPr/>
                <p14:nvPr/>
              </p14:nvContentPartPr>
              <p14:xfrm>
                <a:off x="1600009" y="2359027"/>
                <a:ext cx="181471" cy="13775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063DF0-2E5A-2470-3E2E-FBC19444E2E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91007" y="2349964"/>
                  <a:ext cx="199114" cy="315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9D7ECE-11B0-03DC-2400-F9EF857A6401}"/>
              </a:ext>
            </a:extLst>
          </p:cNvPr>
          <p:cNvGrpSpPr/>
          <p:nvPr/>
        </p:nvGrpSpPr>
        <p:grpSpPr>
          <a:xfrm>
            <a:off x="2212699" y="2482403"/>
            <a:ext cx="183866" cy="84447"/>
            <a:chOff x="2212699" y="2482403"/>
            <a:chExt cx="183866" cy="844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494E10-072F-094D-357C-9F66A112B4FA}"/>
                    </a:ext>
                  </a:extLst>
                </p14:cNvPr>
                <p14:cNvContentPartPr/>
                <p14:nvPr/>
              </p14:nvContentPartPr>
              <p14:xfrm>
                <a:off x="2212699" y="2482403"/>
                <a:ext cx="173386" cy="12877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494E10-072F-094D-357C-9F66A112B4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03725" y="2473461"/>
                  <a:ext cx="190976" cy="30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58194D2-B452-23AA-AE86-B2AF0664EDB6}"/>
                    </a:ext>
                  </a:extLst>
                </p14:cNvPr>
                <p14:cNvContentPartPr/>
                <p14:nvPr/>
              </p14:nvContentPartPr>
              <p14:xfrm>
                <a:off x="2255521" y="2550380"/>
                <a:ext cx="141044" cy="1647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58194D2-B452-23AA-AE86-B2AF0664ED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46526" y="2541429"/>
                  <a:ext cx="158675" cy="340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B217B4-192C-9BD3-B7D1-A68CECBF74FC}"/>
              </a:ext>
            </a:extLst>
          </p:cNvPr>
          <p:cNvGrpSpPr/>
          <p:nvPr/>
        </p:nvGrpSpPr>
        <p:grpSpPr>
          <a:xfrm>
            <a:off x="2604389" y="2304226"/>
            <a:ext cx="754033" cy="408460"/>
            <a:chOff x="2604389" y="2304226"/>
            <a:chExt cx="754033" cy="4084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004499-6C1F-4A25-B657-D4399ACBD6FA}"/>
                    </a:ext>
                  </a:extLst>
                </p14:cNvPr>
                <p14:cNvContentPartPr/>
                <p14:nvPr/>
              </p14:nvContentPartPr>
              <p14:xfrm>
                <a:off x="2604389" y="2511750"/>
                <a:ext cx="126071" cy="35935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004499-6C1F-4A25-B657-D4399ACBD6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95384" y="2502766"/>
                  <a:ext cx="143721" cy="53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700AF0-6CBC-8B0B-23D5-20A9DB87469F}"/>
                    </a:ext>
                  </a:extLst>
                </p14:cNvPr>
                <p14:cNvContentPartPr/>
                <p14:nvPr/>
              </p14:nvContentPartPr>
              <p14:xfrm>
                <a:off x="2831976" y="2510253"/>
                <a:ext cx="191952" cy="152424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700AF0-6CBC-8B0B-23D5-20A9DB8746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22973" y="2501266"/>
                  <a:ext cx="209599" cy="170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F68892B-C15F-DF04-1486-07AA5BD10818}"/>
                    </a:ext>
                  </a:extLst>
                </p14:cNvPr>
                <p14:cNvContentPartPr/>
                <p14:nvPr/>
              </p14:nvContentPartPr>
              <p14:xfrm>
                <a:off x="3091306" y="2383882"/>
                <a:ext cx="164103" cy="287179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F68892B-C15F-DF04-1486-07AA5BD1081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82309" y="2374885"/>
                  <a:ext cx="181737" cy="304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0506E6-8926-03A9-B6BD-7B7191B4DD92}"/>
                    </a:ext>
                  </a:extLst>
                </p14:cNvPr>
                <p14:cNvContentPartPr/>
                <p14:nvPr/>
              </p14:nvContentPartPr>
              <p14:xfrm>
                <a:off x="3122150" y="2494681"/>
                <a:ext cx="101815" cy="440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0506E6-8926-03A9-B6BD-7B7191B4DD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13187" y="2485661"/>
                  <a:ext cx="119382" cy="61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91A479-8D4A-6982-4665-7A4FC0E642B7}"/>
                    </a:ext>
                  </a:extLst>
                </p14:cNvPr>
                <p14:cNvContentPartPr/>
                <p14:nvPr/>
              </p14:nvContentPartPr>
              <p14:xfrm>
                <a:off x="3093702" y="2392267"/>
                <a:ext cx="152124" cy="2844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91A479-8D4A-6982-4665-7A4FC0E642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84711" y="2383264"/>
                  <a:ext cx="169746" cy="46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40BA13-F110-FD56-B243-5174F9E82209}"/>
                    </a:ext>
                  </a:extLst>
                </p14:cNvPr>
                <p14:cNvContentPartPr/>
                <p14:nvPr/>
              </p14:nvContentPartPr>
              <p14:xfrm>
                <a:off x="3040099" y="2304226"/>
                <a:ext cx="232079" cy="31742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40BA13-F110-FD56-B243-5174F9E822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31104" y="2295208"/>
                  <a:ext cx="249710" cy="49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8BF49FB-0DD7-0723-C239-28AF77F54CFE}"/>
                    </a:ext>
                  </a:extLst>
                </p14:cNvPr>
                <p14:cNvContentPartPr/>
                <p14:nvPr/>
              </p14:nvContentPartPr>
              <p14:xfrm>
                <a:off x="3351534" y="2605780"/>
                <a:ext cx="6888" cy="106906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8BF49FB-0DD7-0723-C239-28AF77F54C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41967" y="2596781"/>
                  <a:ext cx="25639" cy="1245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7C83220-E498-4AAB-FC48-9EF832EAAC2D}"/>
              </a:ext>
            </a:extLst>
          </p:cNvPr>
          <p:cNvGrpSpPr/>
          <p:nvPr/>
        </p:nvGrpSpPr>
        <p:grpSpPr>
          <a:xfrm>
            <a:off x="3638115" y="2242538"/>
            <a:ext cx="1672468" cy="461464"/>
            <a:chOff x="3638115" y="2242538"/>
            <a:chExt cx="1672468" cy="4614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5F3C3D5-F106-BA2D-A292-AB2F20201A7E}"/>
                    </a:ext>
                  </a:extLst>
                </p14:cNvPr>
                <p14:cNvContentPartPr/>
                <p14:nvPr/>
              </p14:nvContentPartPr>
              <p14:xfrm>
                <a:off x="3638115" y="2512349"/>
                <a:ext cx="164103" cy="26053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5F3C3D5-F106-BA2D-A292-AB2F20201A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29118" y="2503427"/>
                  <a:ext cx="181737" cy="43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2CFFF1-6583-2508-ACC6-0F139767F37D}"/>
                    </a:ext>
                  </a:extLst>
                </p14:cNvPr>
                <p14:cNvContentPartPr/>
                <p14:nvPr/>
              </p14:nvContentPartPr>
              <p14:xfrm>
                <a:off x="3931283" y="2485997"/>
                <a:ext cx="160210" cy="144039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2CFFF1-6583-2508-ACC6-0F139767F3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22282" y="2476995"/>
                  <a:ext cx="177851" cy="161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B8677D-3061-7B07-8F74-D8687629B22E}"/>
                    </a:ext>
                  </a:extLst>
                </p14:cNvPr>
                <p14:cNvContentPartPr/>
                <p14:nvPr/>
              </p14:nvContentPartPr>
              <p14:xfrm>
                <a:off x="4191212" y="2428501"/>
                <a:ext cx="261726" cy="179974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B8677D-3061-7B07-8F74-D8687629B2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82212" y="2419502"/>
                  <a:ext cx="279366" cy="197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697D46-630F-C61A-F294-5FDAE6B2C034}"/>
                    </a:ext>
                  </a:extLst>
                </p14:cNvPr>
                <p14:cNvContentPartPr/>
                <p14:nvPr/>
              </p14:nvContentPartPr>
              <p14:xfrm>
                <a:off x="4219361" y="2335969"/>
                <a:ext cx="185663" cy="539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697D46-630F-C61A-F294-5FDAE6B2C03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10366" y="2326986"/>
                  <a:ext cx="203294" cy="22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57C2BD-D54F-FEE4-9F44-041C7CADCBCC}"/>
                    </a:ext>
                  </a:extLst>
                </p14:cNvPr>
                <p14:cNvContentPartPr/>
                <p14:nvPr/>
              </p14:nvContentPartPr>
              <p14:xfrm>
                <a:off x="4376875" y="2627640"/>
                <a:ext cx="101815" cy="67977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57C2BD-D54F-FEE4-9F44-041C7CADCB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67881" y="2618601"/>
                  <a:ext cx="119444" cy="85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3CC280-3961-7582-3805-5C58BE6467E1}"/>
                    </a:ext>
                  </a:extLst>
                </p14:cNvPr>
                <p14:cNvContentPartPr/>
                <p14:nvPr/>
              </p14:nvContentPartPr>
              <p14:xfrm>
                <a:off x="4551159" y="2610571"/>
                <a:ext cx="19465" cy="93431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3CC280-3961-7582-3805-5C58BE6467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42311" y="2601587"/>
                  <a:ext cx="36807" cy="111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8CF3C7E-D607-40CE-1475-F9791381ABB0}"/>
                    </a:ext>
                  </a:extLst>
                </p14:cNvPr>
                <p14:cNvContentPartPr/>
                <p14:nvPr/>
              </p14:nvContentPartPr>
              <p14:xfrm>
                <a:off x="4729336" y="2439880"/>
                <a:ext cx="128168" cy="207224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8CF3C7E-D607-40CE-1475-F9791381AB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20335" y="2430870"/>
                  <a:ext cx="145809" cy="224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DAD229-C5D4-FA32-8C86-DEDFFFD13417}"/>
                    </a:ext>
                  </a:extLst>
                </p14:cNvPr>
                <p14:cNvContentPartPr/>
                <p14:nvPr/>
              </p14:nvContentPartPr>
              <p14:xfrm>
                <a:off x="4698792" y="2434490"/>
                <a:ext cx="176680" cy="220101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DAD229-C5D4-FA32-8C86-DEDFFFD134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89814" y="2425499"/>
                  <a:ext cx="194276" cy="237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EE012D0-FE5A-21E9-C128-20A5A6F1A38B}"/>
                    </a:ext>
                  </a:extLst>
                </p14:cNvPr>
                <p14:cNvContentPartPr/>
                <p14:nvPr/>
              </p14:nvContentPartPr>
              <p14:xfrm>
                <a:off x="4987169" y="2333573"/>
                <a:ext cx="184166" cy="300954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EE012D0-FE5A-21E9-C128-20A5A6F1A3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78177" y="2324562"/>
                  <a:ext cx="201791" cy="318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5F4249-DF58-DBD2-DBCA-F598DD610B49}"/>
                    </a:ext>
                  </a:extLst>
                </p14:cNvPr>
                <p14:cNvContentPartPr/>
                <p14:nvPr/>
              </p14:nvContentPartPr>
              <p14:xfrm>
                <a:off x="4932069" y="2242538"/>
                <a:ext cx="232079" cy="48213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5F4249-DF58-DBD2-DBCA-F598DD610B4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23074" y="2233610"/>
                  <a:ext cx="249710" cy="65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043324-B278-0867-50AF-966775F68927}"/>
                    </a:ext>
                  </a:extLst>
                </p14:cNvPr>
                <p14:cNvContentPartPr/>
                <p14:nvPr/>
              </p14:nvContentPartPr>
              <p14:xfrm>
                <a:off x="5242007" y="2602186"/>
                <a:ext cx="68576" cy="73068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043324-B278-0867-50AF-966775F689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33031" y="2593187"/>
                  <a:ext cx="86169" cy="907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8B55464-B413-66ED-FE22-42ECFE9E0268}"/>
              </a:ext>
            </a:extLst>
          </p:cNvPr>
          <p:cNvGrpSpPr/>
          <p:nvPr/>
        </p:nvGrpSpPr>
        <p:grpSpPr>
          <a:xfrm>
            <a:off x="1633249" y="3249912"/>
            <a:ext cx="325210" cy="282088"/>
            <a:chOff x="1633249" y="3249912"/>
            <a:chExt cx="325210" cy="282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44BB0C-34F4-36EE-1A54-8F64DB31A693}"/>
                    </a:ext>
                  </a:extLst>
                </p14:cNvPr>
                <p14:cNvContentPartPr/>
                <p14:nvPr/>
              </p14:nvContentPartPr>
              <p14:xfrm>
                <a:off x="1633249" y="3249912"/>
                <a:ext cx="253041" cy="150028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44BB0C-34F4-36EE-1A54-8F64DB31A6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24238" y="3240918"/>
                  <a:ext cx="270703" cy="16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479EE7-CDC7-9D61-D76E-C68F94E420A9}"/>
                    </a:ext>
                  </a:extLst>
                </p14:cNvPr>
                <p14:cNvContentPartPr/>
                <p14:nvPr/>
              </p14:nvContentPartPr>
              <p14:xfrm>
                <a:off x="1831789" y="3421201"/>
                <a:ext cx="99719" cy="95527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479EE7-CDC7-9D61-D76E-C68F94E420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22756" y="3412223"/>
                  <a:ext cx="117423" cy="113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21AA2E4-B618-1E8C-9B5E-4D974B101216}"/>
                    </a:ext>
                  </a:extLst>
                </p14:cNvPr>
                <p14:cNvContentPartPr/>
                <p14:nvPr/>
              </p14:nvContentPartPr>
              <p14:xfrm>
                <a:off x="1797651" y="3408624"/>
                <a:ext cx="160808" cy="123376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21AA2E4-B618-1E8C-9B5E-4D974B10121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88657" y="3399632"/>
                  <a:ext cx="178436" cy="1410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14DAD3-9E0B-75B9-1B7C-1098303A2C82}"/>
              </a:ext>
            </a:extLst>
          </p:cNvPr>
          <p:cNvGrpSpPr/>
          <p:nvPr/>
        </p:nvGrpSpPr>
        <p:grpSpPr>
          <a:xfrm>
            <a:off x="2196228" y="3283451"/>
            <a:ext cx="179076" cy="109901"/>
            <a:chOff x="2196228" y="3283451"/>
            <a:chExt cx="179076" cy="1099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AE5D3E-4140-8BC1-7C8D-9D9B90B71C48}"/>
                    </a:ext>
                  </a:extLst>
                </p14:cNvPr>
                <p14:cNvContentPartPr/>
                <p14:nvPr/>
              </p14:nvContentPartPr>
              <p14:xfrm>
                <a:off x="2196228" y="3283451"/>
                <a:ext cx="176380" cy="20962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AE5D3E-4140-8BC1-7C8D-9D9B90B71C4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87229" y="3274416"/>
                  <a:ext cx="194018" cy="38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7952041-0413-9C22-ECE7-2D2FE8EA17EB}"/>
                    </a:ext>
                  </a:extLst>
                </p14:cNvPr>
                <p14:cNvContentPartPr/>
                <p14:nvPr/>
              </p14:nvContentPartPr>
              <p14:xfrm>
                <a:off x="2218688" y="3373588"/>
                <a:ext cx="156616" cy="19764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7952041-0413-9C22-ECE7-2D2FE8EA17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09708" y="3364604"/>
                  <a:ext cx="174217" cy="373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B3E8E72-3436-D45B-608D-1FDC2ADC71F4}"/>
              </a:ext>
            </a:extLst>
          </p:cNvPr>
          <p:cNvGrpSpPr/>
          <p:nvPr/>
        </p:nvGrpSpPr>
        <p:grpSpPr>
          <a:xfrm>
            <a:off x="2605287" y="3093595"/>
            <a:ext cx="2676248" cy="581247"/>
            <a:chOff x="2605287" y="3093595"/>
            <a:chExt cx="2676248" cy="5812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B5040C-8016-483A-7FAB-5B743E9A0986}"/>
                    </a:ext>
                  </a:extLst>
                </p14:cNvPr>
                <p14:cNvContentPartPr/>
                <p14:nvPr/>
              </p14:nvContentPartPr>
              <p14:xfrm>
                <a:off x="2698418" y="3190919"/>
                <a:ext cx="182669" cy="143739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B5040C-8016-483A-7FAB-5B743E9A098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89428" y="3181913"/>
                  <a:ext cx="200289" cy="161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A7D03B-B679-9F55-2FBD-EC4219F89ADB}"/>
                    </a:ext>
                  </a:extLst>
                </p14:cNvPr>
                <p14:cNvContentPartPr/>
                <p14:nvPr/>
              </p14:nvContentPartPr>
              <p14:xfrm>
                <a:off x="2609779" y="3371791"/>
                <a:ext cx="353359" cy="20064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A7D03B-B679-9F55-2FBD-EC4219F89AD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00792" y="3362834"/>
                  <a:ext cx="370973" cy="37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6BB76A-D903-8C50-6441-7E5D5A384556}"/>
                    </a:ext>
                  </a:extLst>
                </p14:cNvPr>
                <p14:cNvContentPartPr/>
                <p14:nvPr/>
              </p14:nvContentPartPr>
              <p14:xfrm>
                <a:off x="2605287" y="3549069"/>
                <a:ext cx="38031" cy="98821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6BB76A-D903-8C50-6441-7E5D5A3845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96317" y="3540052"/>
                  <a:ext cx="55611" cy="116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BA35F7-04B9-FDAC-7AF5-764BBCB610E1}"/>
                    </a:ext>
                  </a:extLst>
                </p14:cNvPr>
                <p14:cNvContentPartPr/>
                <p14:nvPr/>
              </p14:nvContentPartPr>
              <p14:xfrm>
                <a:off x="2621158" y="3447254"/>
                <a:ext cx="18866" cy="10481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BA35F7-04B9-FDAC-7AF5-764BBCB610E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12259" y="3438219"/>
                  <a:ext cx="36308" cy="28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24EBD0-ECCB-9372-3917-8DA5C717795B}"/>
                    </a:ext>
                  </a:extLst>
                </p14:cNvPr>
                <p14:cNvContentPartPr/>
                <p14:nvPr/>
              </p14:nvContentPartPr>
              <p14:xfrm>
                <a:off x="2709498" y="3557155"/>
                <a:ext cx="150627" cy="114393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24EBD0-ECCB-9372-3917-8DA5C71779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00511" y="3548162"/>
                  <a:ext cx="168242" cy="13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3852F2-9CCC-9232-A522-71632BC4F84D}"/>
                    </a:ext>
                  </a:extLst>
                </p14:cNvPr>
                <p14:cNvContentPartPr/>
                <p14:nvPr/>
              </p14:nvContentPartPr>
              <p14:xfrm>
                <a:off x="2921813" y="3505049"/>
                <a:ext cx="150926" cy="152424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3852F2-9CCC-9232-A522-71632BC4F8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12808" y="3496040"/>
                  <a:ext cx="168576" cy="170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573861-E631-BDD8-17E8-115AF6628EF2}"/>
                    </a:ext>
                  </a:extLst>
                </p14:cNvPr>
                <p14:cNvContentPartPr/>
                <p14:nvPr/>
              </p14:nvContentPartPr>
              <p14:xfrm>
                <a:off x="3192223" y="3118151"/>
                <a:ext cx="147333" cy="556691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573861-E631-BDD8-17E8-115AF6628E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83217" y="3109155"/>
                  <a:ext cx="164984" cy="574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A37CA5-153D-AD38-3431-EB2327ED62BB}"/>
                    </a:ext>
                  </a:extLst>
                </p14:cNvPr>
                <p14:cNvContentPartPr/>
                <p14:nvPr/>
              </p14:nvContentPartPr>
              <p14:xfrm>
                <a:off x="3395854" y="3260093"/>
                <a:ext cx="136253" cy="197342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A37CA5-153D-AD38-3431-EB2327ED62B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86866" y="3251107"/>
                  <a:ext cx="153869" cy="21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4F68AD7-4133-A0DD-1AA7-6B28D0F287CF}"/>
                    </a:ext>
                  </a:extLst>
                </p14:cNvPr>
                <p14:cNvContentPartPr/>
                <p14:nvPr/>
              </p14:nvContentPartPr>
              <p14:xfrm>
                <a:off x="3411725" y="3317290"/>
                <a:ext cx="133558" cy="17069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4F68AD7-4133-A0DD-1AA7-6B28D0F287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02701" y="3308400"/>
                  <a:ext cx="151245" cy="3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6D2AD6-35FD-C972-B348-616A0ECE59F4}"/>
                    </a:ext>
                  </a:extLst>
                </p14:cNvPr>
                <p14:cNvContentPartPr/>
                <p14:nvPr/>
              </p14:nvContentPartPr>
              <p14:xfrm>
                <a:off x="3406335" y="3216073"/>
                <a:ext cx="186562" cy="2785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6D2AD6-35FD-C972-B348-616A0ECE59F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97348" y="3207031"/>
                  <a:ext cx="204176" cy="45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4B8170-394E-D29B-6035-3367D4A8E1A5}"/>
                    </a:ext>
                  </a:extLst>
                </p14:cNvPr>
                <p14:cNvContentPartPr/>
                <p14:nvPr/>
              </p14:nvContentPartPr>
              <p14:xfrm>
                <a:off x="3610864" y="3437671"/>
                <a:ext cx="120382" cy="10481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4B8170-394E-D29B-6035-3367D4A8E1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01880" y="3428698"/>
                  <a:ext cx="137990" cy="122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5B337CB-E0CF-10EB-DB16-4DA699D7B0B2}"/>
                    </a:ext>
                  </a:extLst>
                </p14:cNvPr>
                <p14:cNvContentPartPr/>
                <p14:nvPr/>
              </p14:nvContentPartPr>
              <p14:xfrm>
                <a:off x="3559058" y="3411619"/>
                <a:ext cx="208422" cy="156017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5B337CB-E0CF-10EB-DB16-4DA699D7B0B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50059" y="3402632"/>
                  <a:ext cx="226060" cy="173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5A93A46-908E-59E1-3AD6-76CF99004C37}"/>
                    </a:ext>
                  </a:extLst>
                </p14:cNvPr>
                <p14:cNvContentPartPr/>
                <p14:nvPr/>
              </p14:nvContentPartPr>
              <p14:xfrm>
                <a:off x="3972908" y="3279558"/>
                <a:ext cx="159012" cy="17069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5A93A46-908E-59E1-3AD6-76CF99004C3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63914" y="3270668"/>
                  <a:ext cx="176640" cy="3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24731CA-1623-406E-5684-533606CFC02F}"/>
                    </a:ext>
                  </a:extLst>
                </p14:cNvPr>
                <p14:cNvContentPartPr/>
                <p14:nvPr/>
              </p14:nvContentPartPr>
              <p14:xfrm>
                <a:off x="4446649" y="3212180"/>
                <a:ext cx="229085" cy="182669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24731CA-1623-406E-5684-533606CFC0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37658" y="3203173"/>
                  <a:ext cx="246707" cy="200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D35AAF2-73E5-5193-D4C8-624D3D3FFD80}"/>
                    </a:ext>
                  </a:extLst>
                </p14:cNvPr>
                <p14:cNvContentPartPr/>
                <p14:nvPr/>
              </p14:nvContentPartPr>
              <p14:xfrm>
                <a:off x="4630815" y="3396346"/>
                <a:ext cx="115890" cy="197642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D35AAF2-73E5-5193-D4C8-624D3D3FFD8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21817" y="3387346"/>
                  <a:ext cx="133525" cy="215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0E86EE-A263-8833-8DBA-3ED5BB22205F}"/>
                    </a:ext>
                  </a:extLst>
                </p14:cNvPr>
                <p14:cNvContentPartPr/>
                <p14:nvPr/>
              </p14:nvContentPartPr>
              <p14:xfrm>
                <a:off x="4846125" y="3183432"/>
                <a:ext cx="143739" cy="309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0E86EE-A263-8833-8DBA-3ED5BB2220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37119" y="3174438"/>
                  <a:ext cx="161391" cy="326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FC3E17-3F3D-6DC3-C380-66801CB635B8}"/>
                    </a:ext>
                  </a:extLst>
                </p14:cNvPr>
                <p14:cNvContentPartPr/>
                <p14:nvPr/>
              </p14:nvContentPartPr>
              <p14:xfrm>
                <a:off x="5050654" y="3440367"/>
                <a:ext cx="77559" cy="87142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FC3E17-3F3D-6DC3-C380-66801CB635B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41677" y="3431365"/>
                  <a:ext cx="95153" cy="104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16C7CF-8D87-B933-22CC-AA56DC430B55}"/>
                    </a:ext>
                  </a:extLst>
                </p14:cNvPr>
                <p14:cNvContentPartPr/>
                <p14:nvPr/>
              </p14:nvContentPartPr>
              <p14:xfrm>
                <a:off x="5068621" y="3093595"/>
                <a:ext cx="212914" cy="528242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16C7CF-8D87-B933-22CC-AA56DC430B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59630" y="3084599"/>
                  <a:ext cx="230537" cy="5458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459AA69-0ADD-3D39-4591-804E575C7BCE}"/>
              </a:ext>
            </a:extLst>
          </p:cNvPr>
          <p:cNvGrpSpPr/>
          <p:nvPr/>
        </p:nvGrpSpPr>
        <p:grpSpPr>
          <a:xfrm>
            <a:off x="1708113" y="4241714"/>
            <a:ext cx="334494" cy="368931"/>
            <a:chOff x="1708113" y="4241714"/>
            <a:chExt cx="334494" cy="3689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1B08FE-B524-1076-43AD-2B49635A43E4}"/>
                    </a:ext>
                  </a:extLst>
                </p14:cNvPr>
                <p14:cNvContentPartPr/>
                <p14:nvPr/>
              </p14:nvContentPartPr>
              <p14:xfrm>
                <a:off x="1708113" y="4241714"/>
                <a:ext cx="256635" cy="178177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1B08FE-B524-1076-43AD-2B49635A43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99127" y="4232715"/>
                  <a:ext cx="274247" cy="195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8C34C3-8552-3216-DDA1-7483ED412C8F}"/>
                    </a:ext>
                  </a:extLst>
                </p14:cNvPr>
                <p14:cNvContentPartPr/>
                <p14:nvPr/>
              </p14:nvContentPartPr>
              <p14:xfrm>
                <a:off x="1921926" y="4435463"/>
                <a:ext cx="120681" cy="175182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8C34C3-8552-3216-DDA1-7483ED412C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12920" y="4426470"/>
                  <a:ext cx="138333" cy="1928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DFB264F-0DE3-3121-211B-10AAD0BE4CE2}"/>
              </a:ext>
            </a:extLst>
          </p:cNvPr>
          <p:cNvGrpSpPr/>
          <p:nvPr/>
        </p:nvGrpSpPr>
        <p:grpSpPr>
          <a:xfrm>
            <a:off x="2268098" y="4046468"/>
            <a:ext cx="1493692" cy="523451"/>
            <a:chOff x="2268098" y="4046468"/>
            <a:chExt cx="1493692" cy="5234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A3EF51-56FA-2886-6D50-00320D6A440D}"/>
                    </a:ext>
                  </a:extLst>
                </p14:cNvPr>
                <p14:cNvContentPartPr/>
                <p14:nvPr/>
              </p14:nvContentPartPr>
              <p14:xfrm>
                <a:off x="2268098" y="4288429"/>
                <a:ext cx="183268" cy="30545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A3EF51-56FA-2886-6D50-00320D6A440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59079" y="4279445"/>
                  <a:ext cx="200945" cy="48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E5877A7-2AF6-1AAC-20C5-8CEF2CC1EFDF}"/>
                    </a:ext>
                  </a:extLst>
                </p14:cNvPr>
                <p14:cNvContentPartPr/>
                <p14:nvPr/>
              </p14:nvContentPartPr>
              <p14:xfrm>
                <a:off x="2318706" y="4352812"/>
                <a:ext cx="167097" cy="1677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E5877A7-2AF6-1AAC-20C5-8CEF2CC1EF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9703" y="4343892"/>
                  <a:ext cx="184743" cy="34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CEF43DE-E511-192D-9FD0-3B29294CB6AC}"/>
                    </a:ext>
                  </a:extLst>
                </p14:cNvPr>
                <p14:cNvContentPartPr/>
                <p14:nvPr/>
              </p14:nvContentPartPr>
              <p14:xfrm>
                <a:off x="2778373" y="4150379"/>
                <a:ext cx="168594" cy="122179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CEF43DE-E511-192D-9FD0-3B29294CB6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69367" y="4141395"/>
                  <a:ext cx="186246" cy="139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9F9E592-4143-55C3-33FC-297912253F4F}"/>
                    </a:ext>
                  </a:extLst>
                </p14:cNvPr>
                <p14:cNvContentPartPr/>
                <p14:nvPr/>
              </p14:nvContentPartPr>
              <p14:xfrm>
                <a:off x="2608581" y="4290525"/>
                <a:ext cx="483324" cy="26352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9F9E592-4143-55C3-33FC-297912253F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99584" y="4281500"/>
                  <a:ext cx="500958" cy="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375348D-846D-9B1E-6CB7-1D6C44E13FAC}"/>
                    </a:ext>
                  </a:extLst>
                </p14:cNvPr>
                <p14:cNvContentPartPr/>
                <p14:nvPr/>
              </p14:nvContentPartPr>
              <p14:xfrm>
                <a:off x="2654098" y="4459719"/>
                <a:ext cx="68276" cy="110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375348D-846D-9B1E-6CB7-1D6C44E13FA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45114" y="4450716"/>
                  <a:ext cx="85884" cy="12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E143BE4-7A42-015E-C993-C6AE295B469C}"/>
                    </a:ext>
                  </a:extLst>
                </p14:cNvPr>
                <p14:cNvContentPartPr/>
                <p14:nvPr/>
              </p14:nvContentPartPr>
              <p14:xfrm>
                <a:off x="2720278" y="4364491"/>
                <a:ext cx="38331" cy="25154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E143BE4-7A42-015E-C993-C6AE295B46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11322" y="4355507"/>
                  <a:ext cx="55884" cy="42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1B0C80D-BAE4-EC73-135F-D49807D4F562}"/>
                    </a:ext>
                  </a:extLst>
                </p14:cNvPr>
                <p14:cNvContentPartPr/>
                <p14:nvPr/>
              </p14:nvContentPartPr>
              <p14:xfrm>
                <a:off x="2774181" y="4447141"/>
                <a:ext cx="153322" cy="109901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1B0C80D-BAE4-EC73-135F-D49807D4F56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65183" y="4438133"/>
                  <a:ext cx="170958" cy="127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3A2C8EC-272A-CC86-5CE3-87D976E7266D}"/>
                    </a:ext>
                  </a:extLst>
                </p14:cNvPr>
                <p14:cNvContentPartPr/>
                <p14:nvPr/>
              </p14:nvContentPartPr>
              <p14:xfrm>
                <a:off x="2985897" y="4448938"/>
                <a:ext cx="165001" cy="10780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3A2C8EC-272A-CC86-5CE3-87D976E726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76890" y="4439954"/>
                  <a:ext cx="182654" cy="125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F77392-8A7C-635F-8F84-3C8FC958526A}"/>
                    </a:ext>
                  </a:extLst>
                </p14:cNvPr>
                <p14:cNvContentPartPr/>
                <p14:nvPr/>
              </p14:nvContentPartPr>
              <p14:xfrm>
                <a:off x="3250018" y="4046468"/>
                <a:ext cx="124574" cy="463859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DF77392-8A7C-635F-8F84-3C8FC95852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41017" y="4037472"/>
                  <a:ext cx="142216" cy="481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D30844-E38D-3A09-B6A5-EB9CC4A04502}"/>
                    </a:ext>
                  </a:extLst>
                </p14:cNvPr>
                <p14:cNvContentPartPr/>
                <p14:nvPr/>
              </p14:nvContentPartPr>
              <p14:xfrm>
                <a:off x="3468322" y="4153673"/>
                <a:ext cx="115291" cy="254838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D30844-E38D-3A09-B6A5-EB9CC4A045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59315" y="4144674"/>
                  <a:ext cx="132945" cy="272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7964303-CB6B-E132-815C-BE4933055EA6}"/>
                    </a:ext>
                  </a:extLst>
                </p14:cNvPr>
                <p14:cNvContentPartPr/>
                <p14:nvPr/>
              </p14:nvContentPartPr>
              <p14:xfrm>
                <a:off x="3476408" y="4282440"/>
                <a:ext cx="132959" cy="9583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7964303-CB6B-E132-815C-BE4933055E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67400" y="4273567"/>
                  <a:ext cx="150615" cy="26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9D5FAE-F807-4D42-62F6-A054879941B0}"/>
                    </a:ext>
                  </a:extLst>
                </p14:cNvPr>
                <p14:cNvContentPartPr/>
                <p14:nvPr/>
              </p14:nvContentPartPr>
              <p14:xfrm>
                <a:off x="3469221" y="4144091"/>
                <a:ext cx="165899" cy="24855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9D5FAE-F807-4D42-62F6-A054879941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60224" y="4135214"/>
                  <a:ext cx="183533" cy="42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6ECBB2A-3397-79BE-D19D-168287222CE7}"/>
                    </a:ext>
                  </a:extLst>
                </p14:cNvPr>
                <p14:cNvContentPartPr/>
                <p14:nvPr/>
              </p14:nvContentPartPr>
              <p14:xfrm>
                <a:off x="3664167" y="4358802"/>
                <a:ext cx="97623" cy="167696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6ECBB2A-3397-79BE-D19D-168287222CE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55161" y="4349805"/>
                  <a:ext cx="115274" cy="1853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1F6F03C-0A1B-DBF8-FFCC-9FD0BE3F2E5C}"/>
              </a:ext>
            </a:extLst>
          </p:cNvPr>
          <p:cNvGrpSpPr/>
          <p:nvPr/>
        </p:nvGrpSpPr>
        <p:grpSpPr>
          <a:xfrm>
            <a:off x="4569127" y="3998555"/>
            <a:ext cx="893580" cy="605203"/>
            <a:chOff x="4569127" y="3998555"/>
            <a:chExt cx="893580" cy="6052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C93DC19-2958-7192-B55F-F569BDF16771}"/>
                    </a:ext>
                  </a:extLst>
                </p14:cNvPr>
                <p14:cNvContentPartPr/>
                <p14:nvPr/>
              </p14:nvContentPartPr>
              <p14:xfrm>
                <a:off x="4569127" y="4166251"/>
                <a:ext cx="208422" cy="185663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C93DC19-2958-7192-B55F-F569BDF1677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60128" y="4157256"/>
                  <a:ext cx="226060" cy="203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6F91BF9-2066-98FC-DCF6-9AD94D496432}"/>
                    </a:ext>
                  </a:extLst>
                </p14:cNvPr>
                <p14:cNvContentPartPr/>
                <p14:nvPr/>
              </p14:nvContentPartPr>
              <p14:xfrm>
                <a:off x="4727839" y="4365090"/>
                <a:ext cx="149130" cy="104511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6F91BF9-2066-98FC-DCF6-9AD94D49643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18834" y="4356080"/>
                  <a:ext cx="166781" cy="122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3F1E60-A347-94AE-6037-B006B3B7B5A4}"/>
                    </a:ext>
                  </a:extLst>
                </p14:cNvPr>
                <p14:cNvContentPartPr/>
                <p14:nvPr/>
              </p14:nvContentPartPr>
              <p14:xfrm>
                <a:off x="4715561" y="4336043"/>
                <a:ext cx="183268" cy="150327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3F1E60-A347-94AE-6037-B006B3B7B5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06560" y="4327074"/>
                  <a:ext cx="200911" cy="167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0F1A209-409C-D0A6-C0C6-959D27538694}"/>
                    </a:ext>
                  </a:extLst>
                </p14:cNvPr>
                <p14:cNvContentPartPr/>
                <p14:nvPr/>
              </p14:nvContentPartPr>
              <p14:xfrm>
                <a:off x="4969202" y="4089290"/>
                <a:ext cx="221299" cy="274303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0F1A209-409C-D0A6-C0C6-959D275386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60206" y="4080291"/>
                  <a:ext cx="238931" cy="29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598F509-7EFB-B1A4-817F-76AA44D2D6AD}"/>
                    </a:ext>
                  </a:extLst>
                </p14:cNvPr>
                <p14:cNvContentPartPr/>
                <p14:nvPr/>
              </p14:nvContentPartPr>
              <p14:xfrm>
                <a:off x="5196190" y="4342032"/>
                <a:ext cx="99120" cy="88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598F509-7EFB-B1A4-817F-76AA44D2D6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87212" y="4333012"/>
                  <a:ext cx="116717" cy="1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DBB5779-41E9-2C04-E0B6-950781DE7092}"/>
                    </a:ext>
                  </a:extLst>
                </p14:cNvPr>
                <p14:cNvContentPartPr/>
                <p14:nvPr/>
              </p14:nvContentPartPr>
              <p14:xfrm>
                <a:off x="5209666" y="3998555"/>
                <a:ext cx="253041" cy="605203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DBB5779-41E9-2C04-E0B6-950781DE70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00680" y="3989554"/>
                  <a:ext cx="270653" cy="6228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85417B5-50C7-36D8-D4DD-594FF8D25E30}"/>
              </a:ext>
            </a:extLst>
          </p:cNvPr>
          <p:cNvGrpSpPr/>
          <p:nvPr/>
        </p:nvGrpSpPr>
        <p:grpSpPr>
          <a:xfrm>
            <a:off x="165909" y="2832768"/>
            <a:ext cx="1438592" cy="404567"/>
            <a:chOff x="165909" y="2832768"/>
            <a:chExt cx="1438592" cy="4045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BD0F3D-52BA-6E0F-06FA-D6F36CB1760F}"/>
                    </a:ext>
                  </a:extLst>
                </p14:cNvPr>
                <p14:cNvContentPartPr/>
                <p14:nvPr/>
              </p14:nvContentPartPr>
              <p14:xfrm>
                <a:off x="165909" y="2832768"/>
                <a:ext cx="1438592" cy="404567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BD0F3D-52BA-6E0F-06FA-D6F36CB176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6911" y="2823762"/>
                  <a:ext cx="1456228" cy="422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6836379-11C1-C6E5-56EE-323961783583}"/>
                    </a:ext>
                  </a:extLst>
                </p14:cNvPr>
                <p14:cNvContentPartPr/>
                <p14:nvPr/>
              </p14:nvContentPartPr>
              <p14:xfrm>
                <a:off x="1323011" y="2919311"/>
                <a:ext cx="257833" cy="49111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6836379-11C1-C6E5-56EE-3239617835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14008" y="2910349"/>
                  <a:ext cx="275478" cy="666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0DC4ED2-6888-E5D9-055E-FFB9E537BA62}"/>
              </a:ext>
            </a:extLst>
          </p:cNvPr>
          <p:cNvGrpSpPr/>
          <p:nvPr/>
        </p:nvGrpSpPr>
        <p:grpSpPr>
          <a:xfrm>
            <a:off x="6568553" y="1487927"/>
            <a:ext cx="1749321" cy="345062"/>
            <a:chOff x="6568553" y="1487927"/>
            <a:chExt cx="1749321" cy="3450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05370A3-9979-DBDA-DE0D-88B2858C8149}"/>
                    </a:ext>
                  </a:extLst>
                </p14:cNvPr>
                <p14:cNvContentPartPr/>
                <p14:nvPr/>
              </p14:nvContentPartPr>
              <p14:xfrm>
                <a:off x="6568553" y="1540228"/>
                <a:ext cx="575964" cy="205939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05370A3-9979-DBDA-DE0D-88B2858C814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59554" y="1531227"/>
                  <a:ext cx="593603" cy="223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56833A3-9BCA-CE3F-9FA0-7AC85A38AF76}"/>
                    </a:ext>
                  </a:extLst>
                </p14:cNvPr>
                <p14:cNvContentPartPr/>
                <p14:nvPr/>
              </p14:nvContentPartPr>
              <p14:xfrm>
                <a:off x="7392183" y="1487927"/>
                <a:ext cx="370219" cy="276735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56833A3-9BCA-CE3F-9FA0-7AC85A38AF7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83188" y="1478930"/>
                  <a:ext cx="387848" cy="29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8A87140-9201-F4A7-7F04-CA7F83F8B794}"/>
                    </a:ext>
                  </a:extLst>
                </p14:cNvPr>
                <p14:cNvContentPartPr/>
                <p14:nvPr/>
              </p14:nvContentPartPr>
              <p14:xfrm>
                <a:off x="7999686" y="1562828"/>
                <a:ext cx="239570" cy="134079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8A87140-9201-F4A7-7F04-CA7F83F8B7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90693" y="1553841"/>
                  <a:ext cx="257196" cy="151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11D500-1BE4-F3D3-08BA-7036A398CA7F}"/>
                    </a:ext>
                  </a:extLst>
                </p14:cNvPr>
                <p14:cNvContentPartPr/>
                <p14:nvPr/>
              </p14:nvContentPartPr>
              <p14:xfrm>
                <a:off x="8155778" y="1744650"/>
                <a:ext cx="120357" cy="53746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11D500-1BE4-F3D3-08BA-7036A398CA7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46796" y="1735692"/>
                  <a:ext cx="137961" cy="71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8F48EB1-528C-94CA-7BE1-472811C9945E}"/>
                    </a:ext>
                  </a:extLst>
                </p14:cNvPr>
                <p14:cNvContentPartPr/>
                <p14:nvPr/>
              </p14:nvContentPartPr>
              <p14:xfrm>
                <a:off x="8166070" y="1731214"/>
                <a:ext cx="151804" cy="101775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F48EB1-528C-94CA-7BE1-472811C994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57056" y="1722255"/>
                  <a:ext cx="169472" cy="1193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BCBD1C4-7A7C-FE57-B7F2-F13EA0813D60}"/>
              </a:ext>
            </a:extLst>
          </p:cNvPr>
          <p:cNvGrpSpPr/>
          <p:nvPr/>
        </p:nvGrpSpPr>
        <p:grpSpPr>
          <a:xfrm>
            <a:off x="6746669" y="1992533"/>
            <a:ext cx="1906547" cy="492270"/>
            <a:chOff x="6746669" y="1992533"/>
            <a:chExt cx="1906547" cy="492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C2D61E-543D-E88B-6A12-FF939E84B28F}"/>
                    </a:ext>
                  </a:extLst>
                </p14:cNvPr>
                <p14:cNvContentPartPr/>
                <p14:nvPr/>
              </p14:nvContentPartPr>
              <p14:xfrm>
                <a:off x="6746669" y="1992533"/>
                <a:ext cx="220446" cy="117952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C2D61E-543D-E88B-6A12-FF939E84B2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37679" y="1983570"/>
                  <a:ext cx="238067" cy="135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6025400-1303-0DD3-8954-5F8C3A679EF3}"/>
                    </a:ext>
                  </a:extLst>
                </p14:cNvPr>
                <p14:cNvContentPartPr/>
                <p14:nvPr/>
              </p14:nvContentPartPr>
              <p14:xfrm>
                <a:off x="6935962" y="2130460"/>
                <a:ext cx="94408" cy="67774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6025400-1303-0DD3-8954-5F8C3A679EF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26954" y="2121495"/>
                  <a:ext cx="112064" cy="85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C4F9DD0-851F-B0C5-54CA-7C5793E98C4C}"/>
                    </a:ext>
                  </a:extLst>
                </p14:cNvPr>
                <p14:cNvContentPartPr/>
                <p14:nvPr/>
              </p14:nvContentPartPr>
              <p14:xfrm>
                <a:off x="6910279" y="2111436"/>
                <a:ext cx="153860" cy="103207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C4F9DD0-851F-B0C5-54CA-7C5793E98C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01292" y="2102446"/>
                  <a:ext cx="171475" cy="120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6235838-40A7-6C17-C5A5-81BAC89CECC7}"/>
                    </a:ext>
                  </a:extLst>
                </p14:cNvPr>
                <p14:cNvContentPartPr/>
                <p14:nvPr/>
              </p14:nvContentPartPr>
              <p14:xfrm>
                <a:off x="7310421" y="2146317"/>
                <a:ext cx="132078" cy="11721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6235838-40A7-6C17-C5A5-81BAC89CEC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01399" y="2137437"/>
                  <a:ext cx="149761" cy="29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8197ED-BB92-DD76-627C-96251DF1BB4A}"/>
                    </a:ext>
                  </a:extLst>
                </p14:cNvPr>
                <p14:cNvContentPartPr/>
                <p14:nvPr/>
              </p14:nvContentPartPr>
              <p14:xfrm>
                <a:off x="7311564" y="2208068"/>
                <a:ext cx="149517" cy="18297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8197ED-BB92-DD76-627C-96251DF1BB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02579" y="2199099"/>
                  <a:ext cx="167128" cy="35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C8E2D9-5799-675E-D8C5-F2988DCC2C17}"/>
                    </a:ext>
                  </a:extLst>
                </p14:cNvPr>
                <p14:cNvContentPartPr/>
                <p14:nvPr/>
              </p14:nvContentPartPr>
              <p14:xfrm>
                <a:off x="7619175" y="2193202"/>
                <a:ext cx="108064" cy="15724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C8E2D9-5799-675E-D8C5-F2988DCC2C1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10170" y="2184268"/>
                  <a:ext cx="125714" cy="33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A2C3DB-DB0B-4265-384B-FE59056A7B44}"/>
                    </a:ext>
                  </a:extLst>
                </p14:cNvPr>
                <p14:cNvContentPartPr/>
                <p14:nvPr/>
              </p14:nvContentPartPr>
              <p14:xfrm>
                <a:off x="7810431" y="2105721"/>
                <a:ext cx="61465" cy="93198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A2C3DB-DB0B-4265-384B-FE59056A7B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01445" y="2096760"/>
                  <a:ext cx="79078" cy="110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74F39A-DCF4-9FB9-EB64-40D1299C8B4B}"/>
                    </a:ext>
                  </a:extLst>
                </p14:cNvPr>
                <p14:cNvContentPartPr/>
                <p14:nvPr/>
              </p14:nvContentPartPr>
              <p14:xfrm>
                <a:off x="7813004" y="2036538"/>
                <a:ext cx="29732" cy="6004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74F39A-DCF4-9FB9-EB64-40D1299C8B4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04049" y="2028199"/>
                  <a:ext cx="47285" cy="22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43F78B3-D6CB-5B5C-0F90-DD4F61B131B4}"/>
                    </a:ext>
                  </a:extLst>
                </p14:cNvPr>
                <p14:cNvContentPartPr/>
                <p14:nvPr/>
              </p14:nvContentPartPr>
              <p14:xfrm>
                <a:off x="7943653" y="2116299"/>
                <a:ext cx="92055" cy="104347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43F78B3-D6CB-5B5C-0F90-DD4F61B131B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34698" y="2107304"/>
                  <a:ext cx="109606" cy="121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CC2D040-B555-E2C9-598F-4BF2B3828986}"/>
                    </a:ext>
                  </a:extLst>
                </p14:cNvPr>
                <p14:cNvContentPartPr/>
                <p14:nvPr/>
              </p14:nvContentPartPr>
              <p14:xfrm>
                <a:off x="7682069" y="2269533"/>
                <a:ext cx="363358" cy="29446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CC2D040-B555-E2C9-598F-4BF2B382898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73075" y="2260556"/>
                  <a:ext cx="380986" cy="47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CAF43CE-4EC7-394E-102E-253332BC4C94}"/>
                    </a:ext>
                  </a:extLst>
                </p14:cNvPr>
                <p14:cNvContentPartPr/>
                <p14:nvPr/>
              </p14:nvContentPartPr>
              <p14:xfrm>
                <a:off x="7713230" y="2383314"/>
                <a:ext cx="196974" cy="101489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CAF43CE-4EC7-394E-102E-253332BC4C9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04228" y="2374317"/>
                  <a:ext cx="214619" cy="119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D7C9EB2-DF54-FB34-3B8D-B4FA75FB6937}"/>
                    </a:ext>
                  </a:extLst>
                </p14:cNvPr>
                <p14:cNvContentPartPr/>
                <p14:nvPr/>
              </p14:nvContentPartPr>
              <p14:xfrm>
                <a:off x="7963665" y="2361015"/>
                <a:ext cx="131792" cy="100917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D7C9EB2-DF54-FB34-3B8D-B4FA75FB69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54663" y="2352037"/>
                  <a:ext cx="149436" cy="118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2D36056-0A3F-DBE5-D7EB-11F1EC38D0FA}"/>
                    </a:ext>
                  </a:extLst>
                </p14:cNvPr>
                <p14:cNvContentPartPr/>
                <p14:nvPr/>
              </p14:nvContentPartPr>
              <p14:xfrm>
                <a:off x="8178363" y="2041683"/>
                <a:ext cx="122930" cy="423108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2D36056-0A3F-DBE5-D7EB-11F1EC38D0F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69377" y="2032681"/>
                  <a:ext cx="140543" cy="440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AC000B2-FF97-4F64-A117-3E7411DCF270}"/>
                    </a:ext>
                  </a:extLst>
                </p14:cNvPr>
                <p14:cNvContentPartPr/>
                <p14:nvPr/>
              </p14:nvContentPartPr>
              <p14:xfrm>
                <a:off x="8303294" y="2130879"/>
                <a:ext cx="127504" cy="198403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AC000B2-FF97-4F64-A117-3E7411DCF27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94289" y="2121877"/>
                  <a:ext cx="145153" cy="216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BADC619-091E-DDDB-2655-85E8BCBFED81}"/>
                    </a:ext>
                  </a:extLst>
                </p14:cNvPr>
                <p14:cNvContentPartPr/>
                <p14:nvPr/>
              </p14:nvContentPartPr>
              <p14:xfrm>
                <a:off x="8291573" y="2225507"/>
                <a:ext cx="142084" cy="12865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BADC619-091E-DDDB-2655-85E8BCBFED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82558" y="2216814"/>
                  <a:ext cx="159754" cy="29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13B45A4-ADF1-CBDB-2337-8846D69888AF}"/>
                    </a:ext>
                  </a:extLst>
                </p14:cNvPr>
                <p14:cNvContentPartPr/>
                <p14:nvPr/>
              </p14:nvContentPartPr>
              <p14:xfrm>
                <a:off x="8317017" y="2117157"/>
                <a:ext cx="146087" cy="18011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13B45A4-ADF1-CBDB-2337-8846D69888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08021" y="2108151"/>
                  <a:ext cx="163718" cy="35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74EBAC7-41F1-9AF8-E3C4-1E7F9A5A06B6}"/>
                    </a:ext>
                  </a:extLst>
                </p14:cNvPr>
                <p14:cNvContentPartPr/>
                <p14:nvPr/>
              </p14:nvContentPartPr>
              <p14:xfrm>
                <a:off x="8521995" y="2306697"/>
                <a:ext cx="112638" cy="92055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74EBAC7-41F1-9AF8-E3C4-1E7F9A5A06B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12970" y="2297707"/>
                  <a:ext cx="130328" cy="109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1083B97-7B17-F04C-6982-913C17A4119A}"/>
                    </a:ext>
                  </a:extLst>
                </p14:cNvPr>
                <p14:cNvContentPartPr/>
                <p14:nvPr/>
              </p14:nvContentPartPr>
              <p14:xfrm>
                <a:off x="8525140" y="2291260"/>
                <a:ext cx="128076" cy="116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1083B97-7B17-F04C-6982-913C17A4119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16146" y="2282260"/>
                  <a:ext cx="145704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CA45CD1-BFCB-1CD0-BE71-FC448D29D71B}"/>
                  </a:ext>
                </a:extLst>
              </p14:cNvPr>
              <p14:cNvContentPartPr/>
              <p14:nvPr/>
            </p14:nvContentPartPr>
            <p14:xfrm>
              <a:off x="8741554" y="2214643"/>
              <a:ext cx="143228" cy="97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CA45CD1-BFCB-1CD0-BE71-FC448D29D71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732535" y="2205643"/>
                <a:ext cx="160906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F13300E2-0DB5-72EA-C46C-14CB199F9F74}"/>
                  </a:ext>
                </a:extLst>
              </p14:cNvPr>
              <p14:cNvContentPartPr/>
              <p14:nvPr/>
            </p14:nvContentPartPr>
            <p14:xfrm>
              <a:off x="7701795" y="3645490"/>
              <a:ext cx="286" cy="286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F13300E2-0DB5-72EA-C46C-14CB199F9F7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694645" y="3638340"/>
                <a:ext cx="14300" cy="143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57EEC14-84EA-3A7F-B669-4E9E3B0421F8}"/>
              </a:ext>
            </a:extLst>
          </p:cNvPr>
          <p:cNvGrpSpPr/>
          <p:nvPr/>
        </p:nvGrpSpPr>
        <p:grpSpPr>
          <a:xfrm>
            <a:off x="8987414" y="2016812"/>
            <a:ext cx="1294480" cy="473709"/>
            <a:chOff x="8987414" y="2016812"/>
            <a:chExt cx="1294480" cy="4737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5FDDE6A-6494-E4CA-5D86-BA1D17381693}"/>
                    </a:ext>
                  </a:extLst>
                </p14:cNvPr>
                <p14:cNvContentPartPr/>
                <p14:nvPr/>
              </p14:nvContentPartPr>
              <p14:xfrm>
                <a:off x="9055454" y="2101147"/>
                <a:ext cx="136652" cy="93484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5FDDE6A-6494-E4CA-5D86-BA1D173816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46464" y="2092158"/>
                  <a:ext cx="154273" cy="111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26A420F-F877-9AD5-C296-F94CFC29474F}"/>
                    </a:ext>
                  </a:extLst>
                </p14:cNvPr>
                <p14:cNvContentPartPr/>
                <p14:nvPr/>
              </p14:nvContentPartPr>
              <p14:xfrm>
                <a:off x="9008283" y="2259527"/>
                <a:ext cx="261869" cy="23442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26A420F-F877-9AD5-C296-F94CFC2947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99278" y="2250511"/>
                  <a:ext cx="279519" cy="41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A82AAA2-0061-2B00-17C1-BAA03A4715F1}"/>
                    </a:ext>
                  </a:extLst>
                </p14:cNvPr>
                <p14:cNvContentPartPr/>
                <p14:nvPr/>
              </p14:nvContentPartPr>
              <p14:xfrm>
                <a:off x="8987414" y="2426483"/>
                <a:ext cx="52888" cy="64038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A82AAA2-0061-2B00-17C1-BAA03A4715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78419" y="2417489"/>
                  <a:ext cx="70517" cy="81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C02EE3C-1359-1800-56DA-91EB9DFEEBCD}"/>
                    </a:ext>
                  </a:extLst>
                </p14:cNvPr>
                <p14:cNvContentPartPr/>
                <p14:nvPr/>
              </p14:nvContentPartPr>
              <p14:xfrm>
                <a:off x="9018003" y="2370164"/>
                <a:ext cx="23442" cy="1429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C02EE3C-1359-1800-56DA-91EB9DFEEBC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08987" y="2361233"/>
                  <a:ext cx="41114" cy="18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0C3F154-DF86-A692-56E4-8C69C10114B7}"/>
                    </a:ext>
                  </a:extLst>
                </p14:cNvPr>
                <p14:cNvContentPartPr/>
                <p14:nvPr/>
              </p14:nvContentPartPr>
              <p14:xfrm>
                <a:off x="9096335" y="2368734"/>
                <a:ext cx="120929" cy="91197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0C3F154-DF86-A692-56E4-8C69C10114B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87337" y="2359722"/>
                  <a:ext cx="138564" cy="10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B82700F-7E6B-D675-70C8-C5F30ECF21D5}"/>
                    </a:ext>
                  </a:extLst>
                </p14:cNvPr>
                <p14:cNvContentPartPr/>
                <p14:nvPr/>
              </p14:nvContentPartPr>
              <p14:xfrm>
                <a:off x="9256430" y="2383314"/>
                <a:ext cx="108636" cy="68612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B82700F-7E6B-D675-70C8-C5F30ECF21D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47407" y="2374333"/>
                  <a:ext cx="126321" cy="86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B2DF646-0D2D-E981-9172-CCA442297EEE}"/>
                    </a:ext>
                  </a:extLst>
                </p14:cNvPr>
                <p14:cNvContentPartPr/>
                <p14:nvPr/>
              </p14:nvContentPartPr>
              <p14:xfrm>
                <a:off x="9334190" y="2038825"/>
                <a:ext cx="78332" cy="326193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B2DF646-0D2D-E981-9172-CCA442297E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25207" y="2029834"/>
                  <a:ext cx="95939" cy="343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A0DEC69-3A0D-A13D-C774-E4EDB202C1A3}"/>
                    </a:ext>
                  </a:extLst>
                </p14:cNvPr>
                <p14:cNvContentPartPr/>
                <p14:nvPr/>
              </p14:nvContentPartPr>
              <p14:xfrm>
                <a:off x="9427389" y="2151177"/>
                <a:ext cx="104062" cy="158951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A0DEC69-3A0D-A13D-C774-E4EDB202C1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18356" y="2142207"/>
                  <a:ext cx="121767" cy="176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509A0F5-6844-3433-7621-51893D4F5697}"/>
                    </a:ext>
                  </a:extLst>
                </p14:cNvPr>
                <p14:cNvContentPartPr/>
                <p14:nvPr/>
              </p14:nvContentPartPr>
              <p14:xfrm>
                <a:off x="9421957" y="2236370"/>
                <a:ext cx="98058" cy="20584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509A0F5-6844-3433-7621-51893D4F569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12977" y="2227342"/>
                  <a:ext cx="115658" cy="38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32B8F9B-93A8-5DEF-5ECF-66038322DEB9}"/>
                    </a:ext>
                  </a:extLst>
                </p14:cNvPr>
                <p14:cNvContentPartPr/>
                <p14:nvPr/>
              </p14:nvContentPartPr>
              <p14:xfrm>
                <a:off x="9418526" y="2154322"/>
                <a:ext cx="100631" cy="10292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32B8F9B-93A8-5DEF-5ECF-66038322DEB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09541" y="2145450"/>
                  <a:ext cx="118241" cy="27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3F465E3-FB6A-177E-3D4E-C759E6C47A19}"/>
                    </a:ext>
                  </a:extLst>
                </p14:cNvPr>
                <p14:cNvContentPartPr/>
                <p14:nvPr/>
              </p14:nvContentPartPr>
              <p14:xfrm>
                <a:off x="9842491" y="2133452"/>
                <a:ext cx="191828" cy="154949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3F465E3-FB6A-177E-3D4E-C759E6C47A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33493" y="2124464"/>
                  <a:ext cx="209463" cy="172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957A883-53DE-F049-9D8D-D48E5B8C9871}"/>
                    </a:ext>
                  </a:extLst>
                </p14:cNvPr>
                <p14:cNvContentPartPr/>
                <p14:nvPr/>
              </p14:nvContentPartPr>
              <p14:xfrm>
                <a:off x="9946267" y="2300408"/>
                <a:ext cx="72900" cy="9863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957A883-53DE-F049-9D8D-D48E5B8C987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37289" y="2291409"/>
                  <a:ext cx="90497" cy="116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1D8FD57-F72B-D72A-B9D5-8A8872AF62BE}"/>
                    </a:ext>
                  </a:extLst>
                </p14:cNvPr>
                <p14:cNvContentPartPr/>
                <p14:nvPr/>
              </p14:nvContentPartPr>
              <p14:xfrm>
                <a:off x="9927971" y="2281826"/>
                <a:ext cx="120643" cy="116069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1D8FD57-F72B-D72A-B9D5-8A8872AF62B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18968" y="2272842"/>
                  <a:ext cx="138289" cy="133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52C7DBE-4FD1-86E0-870F-9A960560DBD2}"/>
                    </a:ext>
                  </a:extLst>
                </p14:cNvPr>
                <p14:cNvContentPartPr/>
                <p14:nvPr/>
              </p14:nvContentPartPr>
              <p14:xfrm>
                <a:off x="10048042" y="2097717"/>
                <a:ext cx="94627" cy="233281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52C7DBE-4FD1-86E0-870F-9A960560DBD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39047" y="2088731"/>
                  <a:ext cx="112257" cy="250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EECFE4D-283B-7F3F-43E7-0BC4C5DAA97A}"/>
                    </a:ext>
                  </a:extLst>
                </p14:cNvPr>
                <p14:cNvContentPartPr/>
                <p14:nvPr/>
              </p14:nvContentPartPr>
              <p14:xfrm>
                <a:off x="10117226" y="2319276"/>
                <a:ext cx="96057" cy="49458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EECFE4D-283B-7F3F-43E7-0BC4C5DAA9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08232" y="2310316"/>
                  <a:ext cx="113685" cy="67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00D7EC2-408D-3BEA-565D-E25CAA0A36FA}"/>
                    </a:ext>
                  </a:extLst>
                </p14:cNvPr>
                <p14:cNvContentPartPr/>
                <p14:nvPr/>
              </p14:nvContentPartPr>
              <p14:xfrm>
                <a:off x="10125516" y="2016812"/>
                <a:ext cx="156378" cy="452554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00D7EC2-408D-3BEA-565D-E25CAA0A36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16529" y="2007811"/>
                  <a:ext cx="173993" cy="470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6924143-A82B-2463-844C-13D8FC8CF89F}"/>
                    </a:ext>
                  </a:extLst>
                </p14:cNvPr>
                <p14:cNvContentPartPr/>
                <p14:nvPr/>
              </p14:nvContentPartPr>
              <p14:xfrm>
                <a:off x="9564327" y="2312415"/>
                <a:ext cx="119785" cy="126932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6924143-A82B-2463-844C-13D8FC8CF89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55334" y="2303425"/>
                  <a:ext cx="137411" cy="1445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379F070A-9614-CC3A-9A29-D6D45E73F473}"/>
                  </a:ext>
                </a:extLst>
              </p14:cNvPr>
              <p14:cNvContentPartPr/>
              <p14:nvPr/>
            </p14:nvContentPartPr>
            <p14:xfrm>
              <a:off x="10671606" y="3174645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379F070A-9614-CC3A-9A29-D6D45E73F47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662966" y="3165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AA4F5BFF-4D4E-AC6E-4AE2-0F72E6FD0DA6}"/>
                  </a:ext>
                </a:extLst>
              </p14:cNvPr>
              <p14:cNvContentPartPr/>
              <p14:nvPr/>
            </p14:nvContentPartPr>
            <p14:xfrm>
              <a:off x="10644966" y="1944885"/>
              <a:ext cx="143640" cy="495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AA4F5BFF-4D4E-AC6E-4AE2-0F72E6FD0DA6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635966" y="1935885"/>
                <a:ext cx="1612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9B1E5C0A-4A11-0F3E-4554-DEA70D4B4739}"/>
                  </a:ext>
                </a:extLst>
              </p14:cNvPr>
              <p14:cNvContentPartPr/>
              <p14:nvPr/>
            </p14:nvContentPartPr>
            <p14:xfrm>
              <a:off x="4053006" y="3241965"/>
              <a:ext cx="25920" cy="1681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9B1E5C0A-4A11-0F3E-4554-DEA70D4B473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044006" y="3233325"/>
                <a:ext cx="43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43A41A77-C060-F74E-F278-8B76EA900BBD}"/>
                  </a:ext>
                </a:extLst>
              </p14:cNvPr>
              <p14:cNvContentPartPr/>
              <p14:nvPr/>
            </p14:nvContentPartPr>
            <p14:xfrm>
              <a:off x="4038966" y="4330245"/>
              <a:ext cx="280800" cy="496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43A41A77-C060-F74E-F278-8B76EA900BBD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030326" y="4321245"/>
                <a:ext cx="298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1406F85E-7022-91CC-1BF7-8E37843C54B7}"/>
                  </a:ext>
                </a:extLst>
              </p14:cNvPr>
              <p14:cNvContentPartPr/>
              <p14:nvPr/>
            </p14:nvContentPartPr>
            <p14:xfrm>
              <a:off x="9647406" y="2226405"/>
              <a:ext cx="173880" cy="144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1406F85E-7022-91CC-1BF7-8E37843C54B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638406" y="2217405"/>
                <a:ext cx="191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FAB61109-C04A-AF33-EC33-7006B7EC99D3}"/>
                  </a:ext>
                </a:extLst>
              </p14:cNvPr>
              <p14:cNvContentPartPr/>
              <p14:nvPr/>
            </p14:nvContentPartPr>
            <p14:xfrm>
              <a:off x="8803926" y="2134965"/>
              <a:ext cx="34200" cy="16272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FAB61109-C04A-AF33-EC33-7006B7EC99D3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8794926" y="2125965"/>
                <a:ext cx="51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EF7A72FA-6FFE-6C27-08A2-BBBA0E648417}"/>
                  </a:ext>
                </a:extLst>
              </p14:cNvPr>
              <p14:cNvContentPartPr/>
              <p14:nvPr/>
            </p14:nvContentPartPr>
            <p14:xfrm>
              <a:off x="9039006" y="3003285"/>
              <a:ext cx="167400" cy="6948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EF7A72FA-6FFE-6C27-08A2-BBBA0E648417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030366" y="2994645"/>
                <a:ext cx="1850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684256F-53EC-A55E-AD32-893975D4B53A}"/>
                  </a:ext>
                </a:extLst>
              </p14:cNvPr>
              <p14:cNvContentPartPr/>
              <p14:nvPr/>
            </p14:nvContentPartPr>
            <p14:xfrm>
              <a:off x="10006072" y="5227912"/>
              <a:ext cx="143947" cy="194154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684256F-53EC-A55E-AD32-893975D4B53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997075" y="5218923"/>
                <a:ext cx="161581" cy="211772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oup 569">
            <a:extLst>
              <a:ext uri="{FF2B5EF4-FFF2-40B4-BE49-F238E27FC236}">
                <a16:creationId xmlns:a16="http://schemas.microsoft.com/office/drawing/2014/main" id="{90342103-09D5-95FA-B76F-3776D08C4604}"/>
              </a:ext>
            </a:extLst>
          </p:cNvPr>
          <p:cNvGrpSpPr/>
          <p:nvPr/>
        </p:nvGrpSpPr>
        <p:grpSpPr>
          <a:xfrm>
            <a:off x="376075" y="5852715"/>
            <a:ext cx="2007000" cy="644040"/>
            <a:chOff x="2196486" y="5985885"/>
            <a:chExt cx="200700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08818C7C-3D76-324A-F1FE-D10ABF810525}"/>
                    </a:ext>
                  </a:extLst>
                </p14:cNvPr>
                <p14:cNvContentPartPr/>
                <p14:nvPr/>
              </p14:nvContentPartPr>
              <p14:xfrm>
                <a:off x="2196486" y="5985885"/>
                <a:ext cx="2007000" cy="64404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08818C7C-3D76-324A-F1FE-D10ABF8105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87486" y="5977245"/>
                  <a:ext cx="202464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089D342C-B69B-233C-6AC1-060C2FF39256}"/>
                    </a:ext>
                  </a:extLst>
                </p14:cNvPr>
                <p14:cNvContentPartPr/>
                <p14:nvPr/>
              </p14:nvContentPartPr>
              <p14:xfrm>
                <a:off x="2685366" y="6053565"/>
                <a:ext cx="40320" cy="651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089D342C-B69B-233C-6AC1-060C2FF3925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676726" y="6044565"/>
                  <a:ext cx="579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9B4DBBF9-87C9-F215-136C-4A30E7C22DE1}"/>
              </a:ext>
            </a:extLst>
          </p:cNvPr>
          <p:cNvGrpSpPr/>
          <p:nvPr/>
        </p:nvGrpSpPr>
        <p:grpSpPr>
          <a:xfrm>
            <a:off x="6497955" y="5786224"/>
            <a:ext cx="1672075" cy="629173"/>
            <a:chOff x="6497955" y="5786224"/>
            <a:chExt cx="1672075" cy="6291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01CA4A52-5F68-152C-E43D-85A325FC0840}"/>
                    </a:ext>
                  </a:extLst>
                </p14:cNvPr>
                <p14:cNvContentPartPr/>
                <p14:nvPr/>
              </p14:nvContentPartPr>
              <p14:xfrm>
                <a:off x="6497955" y="5984827"/>
                <a:ext cx="235146" cy="18049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01CA4A52-5F68-152C-E43D-85A325FC084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88952" y="5976198"/>
                  <a:ext cx="252791" cy="198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AE6DEDF6-6555-CA68-FB4B-1CB20BE4A462}"/>
                    </a:ext>
                  </a:extLst>
                </p14:cNvPr>
                <p14:cNvContentPartPr/>
                <p14:nvPr/>
              </p14:nvContentPartPr>
              <p14:xfrm>
                <a:off x="6700053" y="6191691"/>
                <a:ext cx="169368" cy="223706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AE6DEDF6-6555-CA68-FB4B-1CB20BE4A46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91404" y="6182700"/>
                  <a:ext cx="187026" cy="241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E17AC561-FE09-48CC-16EA-256B9EE70236}"/>
                    </a:ext>
                  </a:extLst>
                </p14:cNvPr>
                <p14:cNvContentPartPr/>
                <p14:nvPr/>
              </p14:nvContentPartPr>
              <p14:xfrm>
                <a:off x="7066435" y="6013108"/>
                <a:ext cx="177630" cy="31776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E17AC561-FE09-48CC-16EA-256B9EE7023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057805" y="6004081"/>
                  <a:ext cx="195249" cy="49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153EC287-F06B-1924-D921-EBF85F6BA699}"/>
                    </a:ext>
                  </a:extLst>
                </p14:cNvPr>
                <p14:cNvContentPartPr/>
                <p14:nvPr/>
              </p14:nvContentPartPr>
              <p14:xfrm>
                <a:off x="7042285" y="6110979"/>
                <a:ext cx="193518" cy="22561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153EC287-F06B-1924-D921-EBF85F6BA69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33293" y="6102026"/>
                  <a:ext cx="211143" cy="40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1B659909-5C1D-F29F-6932-7AB29556BBBF}"/>
                    </a:ext>
                  </a:extLst>
                </p14:cNvPr>
                <p14:cNvContentPartPr/>
                <p14:nvPr/>
              </p14:nvContentPartPr>
              <p14:xfrm>
                <a:off x="7483659" y="5915236"/>
                <a:ext cx="201463" cy="143312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1B659909-5C1D-F29F-6932-7AB29556BBB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75025" y="5906594"/>
                  <a:ext cx="219091" cy="160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F503862C-8637-CC05-CC07-0BE98FA19B15}"/>
                    </a:ext>
                  </a:extLst>
                </p14:cNvPr>
                <p14:cNvContentPartPr/>
                <p14:nvPr/>
              </p14:nvContentPartPr>
              <p14:xfrm>
                <a:off x="7410891" y="6083016"/>
                <a:ext cx="363522" cy="38132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F503862C-8637-CC05-CC07-0BE98FA19B1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02253" y="6074023"/>
                  <a:ext cx="381158" cy="55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77B0A984-6936-D211-0E04-96A07C21F817}"/>
                    </a:ext>
                  </a:extLst>
                </p14:cNvPr>
                <p14:cNvContentPartPr/>
                <p14:nvPr/>
              </p14:nvContentPartPr>
              <p14:xfrm>
                <a:off x="7443621" y="6232683"/>
                <a:ext cx="223706" cy="157293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77B0A984-6936-D211-0E04-96A07C21F81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434975" y="6223685"/>
                  <a:ext cx="241358" cy="17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B36824B9-FD93-71A1-EF9E-94A1732709A5}"/>
                    </a:ext>
                  </a:extLst>
                </p14:cNvPr>
                <p14:cNvContentPartPr/>
                <p14:nvPr/>
              </p14:nvContentPartPr>
              <p14:xfrm>
                <a:off x="7727384" y="6228869"/>
                <a:ext cx="192565" cy="115031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B36824B9-FD93-71A1-EF9E-94A1732709A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18386" y="6219882"/>
                  <a:ext cx="210202" cy="132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760860AE-A100-3090-9A94-B4F461928110}"/>
                    </a:ext>
                  </a:extLst>
                </p14:cNvPr>
                <p14:cNvContentPartPr/>
                <p14:nvPr/>
              </p14:nvContentPartPr>
              <p14:xfrm>
                <a:off x="7997166" y="5786224"/>
                <a:ext cx="172864" cy="548779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760860AE-A100-3090-9A94-B4F46192811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88541" y="5777587"/>
                  <a:ext cx="190474" cy="5664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0505B038-0E4A-4004-AF6D-251F1239A527}"/>
                  </a:ext>
                </a:extLst>
              </p14:cNvPr>
              <p14:cNvContentPartPr/>
              <p14:nvPr/>
            </p14:nvContentPartPr>
            <p14:xfrm>
              <a:off x="2488446" y="6410325"/>
              <a:ext cx="96120" cy="17964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0505B038-0E4A-4004-AF6D-251F1239A527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479446" y="6401325"/>
                <a:ext cx="1137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9B98EC3-0BFC-EB2A-1E08-9D530937B7C3}"/>
              </a:ext>
            </a:extLst>
          </p:cNvPr>
          <p:cNvGrpSpPr/>
          <p:nvPr/>
        </p:nvGrpSpPr>
        <p:grpSpPr>
          <a:xfrm>
            <a:off x="2723526" y="5903805"/>
            <a:ext cx="1371960" cy="583200"/>
            <a:chOff x="2723526" y="5903805"/>
            <a:chExt cx="137196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13FCE2CA-AEEC-213F-8C5C-74AB27D7B7DD}"/>
                    </a:ext>
                  </a:extLst>
                </p14:cNvPr>
                <p14:cNvContentPartPr/>
                <p14:nvPr/>
              </p14:nvContentPartPr>
              <p14:xfrm>
                <a:off x="2723526" y="5903805"/>
                <a:ext cx="1371960" cy="58320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13FCE2CA-AEEC-213F-8C5C-74AB27D7B7D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14886" y="5895165"/>
                  <a:ext cx="138960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EAF44E80-2C1C-7D76-05D3-67F227D88F43}"/>
                    </a:ext>
                  </a:extLst>
                </p14:cNvPr>
                <p14:cNvContentPartPr/>
                <p14:nvPr/>
              </p14:nvContentPartPr>
              <p14:xfrm>
                <a:off x="3767886" y="6077325"/>
                <a:ext cx="360" cy="36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EAF44E80-2C1C-7D76-05D3-67F227D88F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58886" y="6068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CE951D17-FF59-DD6F-AF0F-0E73508BF824}"/>
                    </a:ext>
                  </a:extLst>
                </p14:cNvPr>
                <p14:cNvContentPartPr/>
                <p14:nvPr/>
              </p14:nvContentPartPr>
              <p14:xfrm>
                <a:off x="3540726" y="6060405"/>
                <a:ext cx="173160" cy="468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CE951D17-FF59-DD6F-AF0F-0E73508BF82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32086" y="6051765"/>
                  <a:ext cx="190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4F862321-58B4-5B2A-C31E-B1EA28A92471}"/>
                    </a:ext>
                  </a:extLst>
                </p14:cNvPr>
                <p14:cNvContentPartPr/>
                <p14:nvPr/>
              </p14:nvContentPartPr>
              <p14:xfrm>
                <a:off x="3035646" y="6072645"/>
                <a:ext cx="51480" cy="6876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4F862321-58B4-5B2A-C31E-B1EA28A9247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26646" y="6064005"/>
                  <a:ext cx="691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C042AC1C-940D-C317-9301-317994235624}"/>
              </a:ext>
            </a:extLst>
          </p:cNvPr>
          <p:cNvGrpSpPr/>
          <p:nvPr/>
        </p:nvGrpSpPr>
        <p:grpSpPr>
          <a:xfrm>
            <a:off x="4374486" y="6195765"/>
            <a:ext cx="506520" cy="408600"/>
            <a:chOff x="4374486" y="6195765"/>
            <a:chExt cx="5065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69FA45F7-A17A-9616-AB55-EC2B2CC01295}"/>
                    </a:ext>
                  </a:extLst>
                </p14:cNvPr>
                <p14:cNvContentPartPr/>
                <p14:nvPr/>
              </p14:nvContentPartPr>
              <p14:xfrm>
                <a:off x="4694886" y="6420045"/>
                <a:ext cx="137880" cy="13680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69FA45F7-A17A-9616-AB55-EC2B2CC0129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686246" y="6411045"/>
                  <a:ext cx="15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93537330-6C11-FF46-C0B5-1ACC9A3A860C}"/>
                    </a:ext>
                  </a:extLst>
                </p14:cNvPr>
                <p14:cNvContentPartPr/>
                <p14:nvPr/>
              </p14:nvContentPartPr>
              <p14:xfrm>
                <a:off x="4643406" y="6389805"/>
                <a:ext cx="237600" cy="21456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93537330-6C11-FF46-C0B5-1ACC9A3A860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634766" y="6381165"/>
                  <a:ext cx="255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DF216F38-168F-5F7D-2A0D-B6CA8590D348}"/>
                    </a:ext>
                  </a:extLst>
                </p14:cNvPr>
                <p14:cNvContentPartPr/>
                <p14:nvPr/>
              </p14:nvContentPartPr>
              <p14:xfrm>
                <a:off x="4374486" y="6195765"/>
                <a:ext cx="373680" cy="20088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DF216F38-168F-5F7D-2A0D-B6CA8590D3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65486" y="6186765"/>
                  <a:ext cx="39132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407FD92F-5264-A2BD-03D1-3BC17DECCAA4}"/>
                  </a:ext>
                </a:extLst>
              </p14:cNvPr>
              <p14:cNvContentPartPr/>
              <p14:nvPr/>
            </p14:nvContentPartPr>
            <p14:xfrm>
              <a:off x="5283486" y="6233565"/>
              <a:ext cx="867960" cy="12168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407FD92F-5264-A2BD-03D1-3BC17DECCAA4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274486" y="6224565"/>
                <a:ext cx="8856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8DBB27CC-BA07-942B-0E5B-E5C96921CB6F}"/>
                  </a:ext>
                </a:extLst>
              </p14:cNvPr>
              <p14:cNvContentPartPr/>
              <p14:nvPr/>
            </p14:nvContentPartPr>
            <p14:xfrm>
              <a:off x="429246" y="5366325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8DBB27CC-BA07-942B-0E5B-E5C96921CB6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20246" y="5357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oup 614">
            <a:extLst>
              <a:ext uri="{FF2B5EF4-FFF2-40B4-BE49-F238E27FC236}">
                <a16:creationId xmlns:a16="http://schemas.microsoft.com/office/drawing/2014/main" id="{5F0CDE07-7531-8644-C3FA-78221EACA521}"/>
              </a:ext>
            </a:extLst>
          </p:cNvPr>
          <p:cNvGrpSpPr/>
          <p:nvPr/>
        </p:nvGrpSpPr>
        <p:grpSpPr>
          <a:xfrm>
            <a:off x="358686" y="1090245"/>
            <a:ext cx="11374200" cy="4372560"/>
            <a:chOff x="358686" y="1090245"/>
            <a:chExt cx="11374200" cy="43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761CA2C-0A9D-1679-3E70-F87F6ED970B1}"/>
                    </a:ext>
                  </a:extLst>
                </p14:cNvPr>
                <p14:cNvContentPartPr/>
                <p14:nvPr/>
              </p14:nvContentPartPr>
              <p14:xfrm>
                <a:off x="9761166" y="1457445"/>
                <a:ext cx="239400" cy="1699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761CA2C-0A9D-1679-3E70-F87F6ED970B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752166" y="1448445"/>
                  <a:ext cx="25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C7A548D-FD58-5877-CAF1-95511D7A6369}"/>
                    </a:ext>
                  </a:extLst>
                </p14:cNvPr>
                <p14:cNvContentPartPr/>
                <p14:nvPr/>
              </p14:nvContentPartPr>
              <p14:xfrm>
                <a:off x="10043046" y="1597125"/>
                <a:ext cx="113040" cy="979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C7A548D-FD58-5877-CAF1-95511D7A636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34046" y="1588485"/>
                  <a:ext cx="13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9A5B9EA-07E6-E12A-A980-66D0DD1BFA19}"/>
                    </a:ext>
                  </a:extLst>
                </p14:cNvPr>
                <p14:cNvContentPartPr/>
                <p14:nvPr/>
              </p14:nvContentPartPr>
              <p14:xfrm>
                <a:off x="10313406" y="1497045"/>
                <a:ext cx="107280" cy="7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9A5B9EA-07E6-E12A-A980-66D0DD1BFA1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04406" y="1488405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6AA351F-A816-4330-7E90-2149707719D1}"/>
                    </a:ext>
                  </a:extLst>
                </p14:cNvPr>
                <p14:cNvContentPartPr/>
                <p14:nvPr/>
              </p14:nvContentPartPr>
              <p14:xfrm>
                <a:off x="10345086" y="1540965"/>
                <a:ext cx="129600" cy="392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6AA351F-A816-4330-7E90-2149707719D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336446" y="1532325"/>
                  <a:ext cx="14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BB3B089-CEF1-D701-8FEB-548885729F93}"/>
                    </a:ext>
                  </a:extLst>
                </p14:cNvPr>
                <p14:cNvContentPartPr/>
                <p14:nvPr/>
              </p14:nvContentPartPr>
              <p14:xfrm>
                <a:off x="10646406" y="1449165"/>
                <a:ext cx="171000" cy="1400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BB3B089-CEF1-D701-8FEB-548885729F9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37766" y="1440525"/>
                  <a:ext cx="188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6689A84-997B-3CB5-A544-79FC447E3691}"/>
                    </a:ext>
                  </a:extLst>
                </p14:cNvPr>
                <p14:cNvContentPartPr/>
                <p14:nvPr/>
              </p14:nvContentPartPr>
              <p14:xfrm>
                <a:off x="10889766" y="1354125"/>
                <a:ext cx="130680" cy="2379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6689A84-997B-3CB5-A544-79FC447E369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881126" y="1345485"/>
                  <a:ext cx="148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9A44291-F179-3300-5C5D-842471800A50}"/>
                    </a:ext>
                  </a:extLst>
                </p14:cNvPr>
                <p14:cNvContentPartPr/>
                <p14:nvPr/>
              </p14:nvContentPartPr>
              <p14:xfrm>
                <a:off x="11035566" y="1328925"/>
                <a:ext cx="253800" cy="3394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9A44291-F179-3300-5C5D-842471800A5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26926" y="1319925"/>
                  <a:ext cx="271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AC7A251-8F71-56EC-D662-EB802F9B7442}"/>
                    </a:ext>
                  </a:extLst>
                </p14:cNvPr>
                <p14:cNvContentPartPr/>
                <p14:nvPr/>
              </p14:nvContentPartPr>
              <p14:xfrm>
                <a:off x="11262366" y="1512885"/>
                <a:ext cx="184680" cy="121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AC7A251-8F71-56EC-D662-EB802F9B744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253366" y="1503885"/>
                  <a:ext cx="20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391F7B-639B-3E31-A06B-3711EFC489B9}"/>
                    </a:ext>
                  </a:extLst>
                </p14:cNvPr>
                <p14:cNvContentPartPr/>
                <p14:nvPr/>
              </p14:nvContentPartPr>
              <p14:xfrm>
                <a:off x="10365246" y="2068005"/>
                <a:ext cx="181800" cy="243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391F7B-639B-3E31-A06B-3711EFC489B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356246" y="2059005"/>
                  <a:ext cx="19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E0E2C7-BAF8-0790-E4E1-FEAE5B2C1DCC}"/>
                    </a:ext>
                  </a:extLst>
                </p14:cNvPr>
                <p14:cNvContentPartPr/>
                <p14:nvPr/>
              </p14:nvContentPartPr>
              <p14:xfrm>
                <a:off x="10614366" y="2264565"/>
                <a:ext cx="63720" cy="60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E0E2C7-BAF8-0790-E4E1-FEAE5B2C1DC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605366" y="2255925"/>
                  <a:ext cx="81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1608C81-2ED2-86D8-953B-85D67970BE04}"/>
                    </a:ext>
                  </a:extLst>
                </p14:cNvPr>
                <p14:cNvContentPartPr/>
                <p14:nvPr/>
              </p14:nvContentPartPr>
              <p14:xfrm>
                <a:off x="7407126" y="2975565"/>
                <a:ext cx="159840" cy="12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1608C81-2ED2-86D8-953B-85D67970BE0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98126" y="2966925"/>
                  <a:ext cx="17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49DA60A-F35D-95BF-99E9-46ACA889FD5B}"/>
                    </a:ext>
                  </a:extLst>
                </p14:cNvPr>
                <p14:cNvContentPartPr/>
                <p14:nvPr/>
              </p14:nvContentPartPr>
              <p14:xfrm>
                <a:off x="7393806" y="3076365"/>
                <a:ext cx="164160" cy="75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49DA60A-F35D-95BF-99E9-46ACA889FD5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85166" y="3067365"/>
                  <a:ext cx="181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86E716A-E32B-C305-84CE-BCC375543776}"/>
                    </a:ext>
                  </a:extLst>
                </p14:cNvPr>
                <p14:cNvContentPartPr/>
                <p14:nvPr/>
              </p14:nvContentPartPr>
              <p14:xfrm>
                <a:off x="7739766" y="2872245"/>
                <a:ext cx="151560" cy="133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86E716A-E32B-C305-84CE-BCC37554377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30766" y="2863245"/>
                  <a:ext cx="169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9D11837-9258-86E8-2487-A2C3813864C6}"/>
                    </a:ext>
                  </a:extLst>
                </p14:cNvPr>
                <p14:cNvContentPartPr/>
                <p14:nvPr/>
              </p14:nvContentPartPr>
              <p14:xfrm>
                <a:off x="7676046" y="3055485"/>
                <a:ext cx="264240" cy="41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9D11837-9258-86E8-2487-A2C3813864C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667406" y="3046845"/>
                  <a:ext cx="28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92BF088-2A65-4B6F-A814-999A31EABA3C}"/>
                    </a:ext>
                  </a:extLst>
                </p14:cNvPr>
                <p14:cNvContentPartPr/>
                <p14:nvPr/>
              </p14:nvContentPartPr>
              <p14:xfrm>
                <a:off x="7660926" y="3167805"/>
                <a:ext cx="203400" cy="1396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92BF088-2A65-4B6F-A814-999A31EABA3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651926" y="3159165"/>
                  <a:ext cx="221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003E5AC-A93F-665C-00D6-193F06FD9684}"/>
                    </a:ext>
                  </a:extLst>
                </p14:cNvPr>
                <p14:cNvContentPartPr/>
                <p14:nvPr/>
              </p14:nvContentPartPr>
              <p14:xfrm>
                <a:off x="7929126" y="3166365"/>
                <a:ext cx="135360" cy="1094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003E5AC-A93F-665C-00D6-193F06FD968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920126" y="3157725"/>
                  <a:ext cx="15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4EF5C96-7954-8720-72E6-BFD192E57A99}"/>
                    </a:ext>
                  </a:extLst>
                </p14:cNvPr>
                <p14:cNvContentPartPr/>
                <p14:nvPr/>
              </p14:nvContentPartPr>
              <p14:xfrm>
                <a:off x="8073126" y="2817885"/>
                <a:ext cx="102600" cy="4824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4EF5C96-7954-8720-72E6-BFD192E57A9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064126" y="2809245"/>
                  <a:ext cx="120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25D4F38-0A36-EE97-4FB8-5079B3A33783}"/>
                    </a:ext>
                  </a:extLst>
                </p14:cNvPr>
                <p14:cNvContentPartPr/>
                <p14:nvPr/>
              </p14:nvContentPartPr>
              <p14:xfrm>
                <a:off x="8143326" y="3041805"/>
                <a:ext cx="84600" cy="7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25D4F38-0A36-EE97-4FB8-5079B3A3378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134686" y="3033165"/>
                  <a:ext cx="102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D1E1933-09F6-C438-7707-02250A9A554E}"/>
                    </a:ext>
                  </a:extLst>
                </p14:cNvPr>
                <p14:cNvContentPartPr/>
                <p14:nvPr/>
              </p14:nvContentPartPr>
              <p14:xfrm>
                <a:off x="8301006" y="3035325"/>
                <a:ext cx="74160" cy="1306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D1E1933-09F6-C438-7707-02250A9A554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292006" y="3026325"/>
                  <a:ext cx="9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BE5587F-F422-457F-0AD0-FB9547CB4DD2}"/>
                    </a:ext>
                  </a:extLst>
                </p14:cNvPr>
                <p14:cNvContentPartPr/>
                <p14:nvPr/>
              </p14:nvContentPartPr>
              <p14:xfrm>
                <a:off x="8306406" y="2938485"/>
                <a:ext cx="73800" cy="522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BE5587F-F422-457F-0AD0-FB9547CB4DD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297406" y="2929485"/>
                  <a:ext cx="91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FE7D8F1-AA57-48C8-F0E0-A107CD20C5EB}"/>
                    </a:ext>
                  </a:extLst>
                </p14:cNvPr>
                <p14:cNvContentPartPr/>
                <p14:nvPr/>
              </p14:nvContentPartPr>
              <p14:xfrm>
                <a:off x="8497206" y="2908605"/>
                <a:ext cx="121320" cy="2890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FE7D8F1-AA57-48C8-F0E0-A107CD20C5E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488566" y="2899965"/>
                  <a:ext cx="138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518DDC9-9013-1153-BAC9-F5C45A90DBC5}"/>
                    </a:ext>
                  </a:extLst>
                </p14:cNvPr>
                <p14:cNvContentPartPr/>
                <p14:nvPr/>
              </p14:nvContentPartPr>
              <p14:xfrm>
                <a:off x="8562006" y="3026325"/>
                <a:ext cx="113400" cy="489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518DDC9-9013-1153-BAC9-F5C45A90DB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553006" y="3017685"/>
                  <a:ext cx="131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CB74492-C58C-F3DF-B9FF-74A81C24B039}"/>
                    </a:ext>
                  </a:extLst>
                </p14:cNvPr>
                <p14:cNvContentPartPr/>
                <p14:nvPr/>
              </p14:nvContentPartPr>
              <p14:xfrm>
                <a:off x="8511246" y="2879085"/>
                <a:ext cx="172440" cy="572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CB74492-C58C-F3DF-B9FF-74A81C24B03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502246" y="2870085"/>
                  <a:ext cx="190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9019385-C77B-A1DF-A4F2-C99063FC33C3}"/>
                    </a:ext>
                  </a:extLst>
                </p14:cNvPr>
                <p14:cNvContentPartPr/>
                <p14:nvPr/>
              </p14:nvContentPartPr>
              <p14:xfrm>
                <a:off x="8733726" y="3146565"/>
                <a:ext cx="153000" cy="126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9019385-C77B-A1DF-A4F2-C99063FC33C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725086" y="3137565"/>
                  <a:ext cx="170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BAAA779-FBDC-A356-F750-9EC83624F4A5}"/>
                    </a:ext>
                  </a:extLst>
                </p14:cNvPr>
                <p14:cNvContentPartPr/>
                <p14:nvPr/>
              </p14:nvContentPartPr>
              <p14:xfrm>
                <a:off x="8734086" y="3131805"/>
                <a:ext cx="187200" cy="1850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BAAA779-FBDC-A356-F750-9EC83624F4A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25446" y="3122805"/>
                  <a:ext cx="204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45400DFF-59BA-7180-C85D-87BEF7B3208F}"/>
                    </a:ext>
                  </a:extLst>
                </p14:cNvPr>
                <p14:cNvContentPartPr/>
                <p14:nvPr/>
              </p14:nvContentPartPr>
              <p14:xfrm>
                <a:off x="10612566" y="2890965"/>
                <a:ext cx="199800" cy="1180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45400DFF-59BA-7180-C85D-87BEF7B320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603926" y="2882325"/>
                  <a:ext cx="21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0F7F9289-C6F0-3D47-91DF-40C3F8FD67AB}"/>
                    </a:ext>
                  </a:extLst>
                </p14:cNvPr>
                <p14:cNvContentPartPr/>
                <p14:nvPr/>
              </p14:nvContentPartPr>
              <p14:xfrm>
                <a:off x="10738566" y="2764245"/>
                <a:ext cx="115920" cy="903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0F7F9289-C6F0-3D47-91DF-40C3F8FD67A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729566" y="2755605"/>
                  <a:ext cx="133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F1D1204A-19B4-947D-643C-BAC90CA85220}"/>
                    </a:ext>
                  </a:extLst>
                </p14:cNvPr>
                <p14:cNvContentPartPr/>
                <p14:nvPr/>
              </p14:nvContentPartPr>
              <p14:xfrm>
                <a:off x="10930446" y="2772525"/>
                <a:ext cx="119880" cy="2397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F1D1204A-19B4-947D-643C-BAC90CA8522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21446" y="2763525"/>
                  <a:ext cx="137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4EBCD87-EF77-A2A6-0BBD-814D56761DF1}"/>
                    </a:ext>
                  </a:extLst>
                </p14:cNvPr>
                <p14:cNvContentPartPr/>
                <p14:nvPr/>
              </p14:nvContentPartPr>
              <p14:xfrm>
                <a:off x="11101086" y="2968005"/>
                <a:ext cx="54000" cy="316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4EBCD87-EF77-A2A6-0BBD-814D56761DF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092446" y="2959005"/>
                  <a:ext cx="71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A76C0BA-0C76-90B5-6F89-1B469AD8C0A0}"/>
                    </a:ext>
                  </a:extLst>
                </p14:cNvPr>
                <p14:cNvContentPartPr/>
                <p14:nvPr/>
              </p14:nvContentPartPr>
              <p14:xfrm>
                <a:off x="11062926" y="2661645"/>
                <a:ext cx="131760" cy="1249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A76C0BA-0C76-90B5-6F89-1B469AD8C0A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053926" y="2653005"/>
                  <a:ext cx="149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7CBB6E27-A8AF-8EBC-1544-7EAB29244641}"/>
                    </a:ext>
                  </a:extLst>
                </p14:cNvPr>
                <p14:cNvContentPartPr/>
                <p14:nvPr/>
              </p14:nvContentPartPr>
              <p14:xfrm>
                <a:off x="10638486" y="3040365"/>
                <a:ext cx="587880" cy="648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7CBB6E27-A8AF-8EBC-1544-7EAB2924464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629486" y="3031365"/>
                  <a:ext cx="605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9BB40186-8BCA-AA8D-5B37-CC79264331BB}"/>
                    </a:ext>
                  </a:extLst>
                </p14:cNvPr>
                <p14:cNvContentPartPr/>
                <p14:nvPr/>
              </p14:nvContentPartPr>
              <p14:xfrm>
                <a:off x="10692846" y="3214245"/>
                <a:ext cx="202320" cy="1868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9BB40186-8BCA-AA8D-5B37-CC79264331B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683846" y="3205605"/>
                  <a:ext cx="219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BD21604E-069B-A32E-1118-1072CDC1A38A}"/>
                    </a:ext>
                  </a:extLst>
                </p14:cNvPr>
                <p14:cNvContentPartPr/>
                <p14:nvPr/>
              </p14:nvContentPartPr>
              <p14:xfrm>
                <a:off x="10900926" y="3139725"/>
                <a:ext cx="87480" cy="1090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BD21604E-069B-A32E-1118-1072CDC1A38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892286" y="3130725"/>
                  <a:ext cx="10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7A558943-A735-A078-BC77-000807807AAA}"/>
                    </a:ext>
                  </a:extLst>
                </p14:cNvPr>
                <p14:cNvContentPartPr/>
                <p14:nvPr/>
              </p14:nvContentPartPr>
              <p14:xfrm>
                <a:off x="11057526" y="3232245"/>
                <a:ext cx="145800" cy="1141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7A558943-A735-A078-BC77-000807807AA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048526" y="3223605"/>
                  <a:ext cx="16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7C75CF3-0C91-8639-C9B2-0B4B4B5EA7E7}"/>
                    </a:ext>
                  </a:extLst>
                </p14:cNvPr>
                <p14:cNvContentPartPr/>
                <p14:nvPr/>
              </p14:nvContentPartPr>
              <p14:xfrm>
                <a:off x="11216646" y="3117045"/>
                <a:ext cx="141840" cy="1026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7C75CF3-0C91-8639-C9B2-0B4B4B5EA7E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207646" y="3108405"/>
                  <a:ext cx="159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5EBE6E93-AAD8-9CE2-B5FB-A8212E9AB93B}"/>
                    </a:ext>
                  </a:extLst>
                </p14:cNvPr>
                <p14:cNvContentPartPr/>
                <p14:nvPr/>
              </p14:nvContentPartPr>
              <p14:xfrm>
                <a:off x="11374686" y="2880885"/>
                <a:ext cx="255960" cy="1900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5EBE6E93-AAD8-9CE2-B5FB-A8212E9AB93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366046" y="2872245"/>
                  <a:ext cx="273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FACEF901-5794-83CA-BDA7-5BEC14DB51BE}"/>
                    </a:ext>
                  </a:extLst>
                </p14:cNvPr>
                <p14:cNvContentPartPr/>
                <p14:nvPr/>
              </p14:nvContentPartPr>
              <p14:xfrm>
                <a:off x="11606166" y="3058365"/>
                <a:ext cx="84240" cy="1018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FACEF901-5794-83CA-BDA7-5BEC14DB51B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97166" y="3049725"/>
                  <a:ext cx="101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5FAF726-BCBD-D864-A6D7-84790B6434FE}"/>
                    </a:ext>
                  </a:extLst>
                </p14:cNvPr>
                <p14:cNvContentPartPr/>
                <p14:nvPr/>
              </p14:nvContentPartPr>
              <p14:xfrm>
                <a:off x="11545326" y="3064125"/>
                <a:ext cx="180000" cy="1252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5FAF726-BCBD-D864-A6D7-84790B6434F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536686" y="3055485"/>
                  <a:ext cx="197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F08D64C-53D3-B8CF-2300-D4436A91999A}"/>
                    </a:ext>
                  </a:extLst>
                </p14:cNvPr>
                <p14:cNvContentPartPr/>
                <p14:nvPr/>
              </p14:nvContentPartPr>
              <p14:xfrm>
                <a:off x="9337806" y="2900685"/>
                <a:ext cx="173520" cy="1371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F08D64C-53D3-B8CF-2300-D4436A91999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328806" y="2892045"/>
                  <a:ext cx="191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14C25A4-3E4D-8161-1290-6C61A998D5D1}"/>
                    </a:ext>
                  </a:extLst>
                </p14:cNvPr>
                <p14:cNvContentPartPr/>
                <p14:nvPr/>
              </p14:nvContentPartPr>
              <p14:xfrm>
                <a:off x="9561006" y="2826885"/>
                <a:ext cx="174240" cy="2617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14C25A4-3E4D-8161-1290-6C61A998D5D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552006" y="2818245"/>
                  <a:ext cx="191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7ACB4BF-DA6C-A8A7-959A-27E8C4242FCE}"/>
                    </a:ext>
                  </a:extLst>
                </p14:cNvPr>
                <p14:cNvContentPartPr/>
                <p14:nvPr/>
              </p14:nvContentPartPr>
              <p14:xfrm>
                <a:off x="9781686" y="2989605"/>
                <a:ext cx="63000" cy="766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7ACB4BF-DA6C-A8A7-959A-27E8C4242FC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772686" y="2980965"/>
                  <a:ext cx="80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C2966545-69DA-88B3-C134-0A786604656B}"/>
                    </a:ext>
                  </a:extLst>
                </p14:cNvPr>
                <p14:cNvContentPartPr/>
                <p14:nvPr/>
              </p14:nvContentPartPr>
              <p14:xfrm>
                <a:off x="9356526" y="3098325"/>
                <a:ext cx="484200" cy="738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C2966545-69DA-88B3-C134-0A786604656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347526" y="3089685"/>
                  <a:ext cx="501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56345E2D-9393-47DD-E4E2-6FB819E3E8A3}"/>
                    </a:ext>
                  </a:extLst>
                </p14:cNvPr>
                <p14:cNvContentPartPr/>
                <p14:nvPr/>
              </p14:nvContentPartPr>
              <p14:xfrm>
                <a:off x="9470286" y="3243045"/>
                <a:ext cx="141120" cy="1029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56345E2D-9393-47DD-E4E2-6FB819E3E8A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461286" y="3234405"/>
                  <a:ext cx="158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5273569C-B7BF-2A7D-5B09-FA53349AD1C0}"/>
                    </a:ext>
                  </a:extLst>
                </p14:cNvPr>
                <p14:cNvContentPartPr/>
                <p14:nvPr/>
              </p14:nvContentPartPr>
              <p14:xfrm>
                <a:off x="9671886" y="3226485"/>
                <a:ext cx="182160" cy="1188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5273569C-B7BF-2A7D-5B09-FA53349AD1C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63246" y="3217845"/>
                  <a:ext cx="199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7546F13-96FC-7700-E5F1-775C3371CB73}"/>
                    </a:ext>
                  </a:extLst>
                </p14:cNvPr>
                <p14:cNvContentPartPr/>
                <p14:nvPr/>
              </p14:nvContentPartPr>
              <p14:xfrm>
                <a:off x="9953766" y="2887365"/>
                <a:ext cx="107280" cy="2473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7546F13-96FC-7700-E5F1-775C3371CB7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944766" y="2878365"/>
                  <a:ext cx="124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D95DC7C0-6A54-6E65-4821-994EDCD3353D}"/>
                    </a:ext>
                  </a:extLst>
                </p14:cNvPr>
                <p14:cNvContentPartPr/>
                <p14:nvPr/>
              </p14:nvContentPartPr>
              <p14:xfrm>
                <a:off x="9978246" y="3033885"/>
                <a:ext cx="101160" cy="2268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D95DC7C0-6A54-6E65-4821-994EDCD3353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969246" y="3025245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A38E815A-540D-9A3E-DC82-2DA9F861BA46}"/>
                    </a:ext>
                  </a:extLst>
                </p14:cNvPr>
                <p14:cNvContentPartPr/>
                <p14:nvPr/>
              </p14:nvContentPartPr>
              <p14:xfrm>
                <a:off x="9976806" y="2897445"/>
                <a:ext cx="104760" cy="266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A38E815A-540D-9A3E-DC82-2DA9F861BA4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967806" y="2888445"/>
                  <a:ext cx="12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7ED962AE-AA8C-5C26-1D2A-6F65AE51C2FE}"/>
                    </a:ext>
                  </a:extLst>
                </p14:cNvPr>
                <p14:cNvContentPartPr/>
                <p14:nvPr/>
              </p14:nvContentPartPr>
              <p14:xfrm>
                <a:off x="10110006" y="3140445"/>
                <a:ext cx="131040" cy="2368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7ED962AE-AA8C-5C26-1D2A-6F65AE51C2F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101006" y="3131445"/>
                  <a:ext cx="148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A1D8F421-B9CE-0FD8-DA71-C1DD619FBEDD}"/>
                    </a:ext>
                  </a:extLst>
                </p14:cNvPr>
                <p14:cNvContentPartPr/>
                <p14:nvPr/>
              </p14:nvContentPartPr>
              <p14:xfrm>
                <a:off x="10090566" y="2753085"/>
                <a:ext cx="280440" cy="7308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A1D8F421-B9CE-0FD8-DA71-C1DD619FBED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081926" y="2744085"/>
                  <a:ext cx="29808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86DE1BE2-AA32-A22E-B165-27C8F19D58DE}"/>
                    </a:ext>
                  </a:extLst>
                </p14:cNvPr>
                <p14:cNvContentPartPr/>
                <p14:nvPr/>
              </p14:nvContentPartPr>
              <p14:xfrm>
                <a:off x="10454886" y="3000405"/>
                <a:ext cx="41760" cy="1400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86DE1BE2-AA32-A22E-B165-27C8F19D58D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445886" y="2991405"/>
                  <a:ext cx="59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4644C031-2E81-8020-AE69-39DECBE25A2D}"/>
                    </a:ext>
                  </a:extLst>
                </p14:cNvPr>
                <p14:cNvContentPartPr/>
                <p14:nvPr/>
              </p14:nvContentPartPr>
              <p14:xfrm>
                <a:off x="10388646" y="3068805"/>
                <a:ext cx="147960" cy="151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4644C031-2E81-8020-AE69-39DECBE25A2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380006" y="3060165"/>
                  <a:ext cx="165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D4C3CA8C-A587-F67E-DA07-DBE86CAE4AA3}"/>
                    </a:ext>
                  </a:extLst>
                </p14:cNvPr>
                <p14:cNvContentPartPr/>
                <p14:nvPr/>
              </p14:nvContentPartPr>
              <p14:xfrm>
                <a:off x="6321726" y="4033245"/>
                <a:ext cx="262440" cy="2185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D4C3CA8C-A587-F67E-DA07-DBE86CAE4AA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13086" y="4024605"/>
                  <a:ext cx="280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E792EF3-B6FA-6A2F-CC19-35C78DFC2B52}"/>
                    </a:ext>
                  </a:extLst>
                </p14:cNvPr>
                <p14:cNvContentPartPr/>
                <p14:nvPr/>
              </p14:nvContentPartPr>
              <p14:xfrm>
                <a:off x="6537006" y="4286325"/>
                <a:ext cx="117720" cy="1094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E792EF3-B6FA-6A2F-CC19-35C78DFC2B5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528366" y="4277325"/>
                  <a:ext cx="135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EA4735E9-7F08-5355-C7FA-53E5FD1472A6}"/>
                    </a:ext>
                  </a:extLst>
                </p14:cNvPr>
                <p14:cNvContentPartPr/>
                <p14:nvPr/>
              </p14:nvContentPartPr>
              <p14:xfrm>
                <a:off x="6502806" y="4266525"/>
                <a:ext cx="181800" cy="17028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EA4735E9-7F08-5355-C7FA-53E5FD1472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494166" y="4257525"/>
                  <a:ext cx="199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C8D28F6-5150-46F1-4AD6-A2855AF89565}"/>
                    </a:ext>
                  </a:extLst>
                </p14:cNvPr>
                <p14:cNvContentPartPr/>
                <p14:nvPr/>
              </p14:nvContentPartPr>
              <p14:xfrm>
                <a:off x="6747606" y="3848565"/>
                <a:ext cx="85680" cy="6404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C8D28F6-5150-46F1-4AD6-A2855AF8956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738966" y="3839565"/>
                  <a:ext cx="10332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24660194-1612-9C5D-C222-39DAA4793843}"/>
                    </a:ext>
                  </a:extLst>
                </p14:cNvPr>
                <p14:cNvContentPartPr/>
                <p14:nvPr/>
              </p14:nvContentPartPr>
              <p14:xfrm>
                <a:off x="6905646" y="4277325"/>
                <a:ext cx="3960" cy="4896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24660194-1612-9C5D-C222-39DAA479384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96646" y="4268325"/>
                  <a:ext cx="21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79ED2B6C-7852-5F1A-F129-347643A6BC07}"/>
                    </a:ext>
                  </a:extLst>
                </p14:cNvPr>
                <p14:cNvContentPartPr/>
                <p14:nvPr/>
              </p14:nvContentPartPr>
              <p14:xfrm>
                <a:off x="6867846" y="4062045"/>
                <a:ext cx="66960" cy="2494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79ED2B6C-7852-5F1A-F129-347643A6BC0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59206" y="4053405"/>
                  <a:ext cx="84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3D2B9079-68D0-0910-95C7-4BE856795F05}"/>
                    </a:ext>
                  </a:extLst>
                </p14:cNvPr>
                <p14:cNvContentPartPr/>
                <p14:nvPr/>
              </p14:nvContentPartPr>
              <p14:xfrm>
                <a:off x="7074126" y="4180845"/>
                <a:ext cx="117720" cy="126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3D2B9079-68D0-0910-95C7-4BE856795F0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065126" y="4171845"/>
                  <a:ext cx="13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B9B14D25-8B58-51DF-6F00-4288BF45487B}"/>
                    </a:ext>
                  </a:extLst>
                </p14:cNvPr>
                <p14:cNvContentPartPr/>
                <p14:nvPr/>
              </p14:nvContentPartPr>
              <p14:xfrm>
                <a:off x="7316046" y="3961605"/>
                <a:ext cx="185040" cy="1584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B9B14D25-8B58-51DF-6F00-4288BF45487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307046" y="3952605"/>
                  <a:ext cx="202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64478A02-EA09-BDE7-B3BE-B8ABD122F2FA}"/>
                    </a:ext>
                  </a:extLst>
                </p14:cNvPr>
                <p14:cNvContentPartPr/>
                <p14:nvPr/>
              </p14:nvContentPartPr>
              <p14:xfrm>
                <a:off x="7509006" y="4095165"/>
                <a:ext cx="90360" cy="774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64478A02-EA09-BDE7-B3BE-B8ABD122F2F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500366" y="4086165"/>
                  <a:ext cx="10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0FFB2168-0952-ED54-CBCD-E89287C4E20F}"/>
                    </a:ext>
                  </a:extLst>
                </p14:cNvPr>
                <p14:cNvContentPartPr/>
                <p14:nvPr/>
              </p14:nvContentPartPr>
              <p14:xfrm>
                <a:off x="7505766" y="3850005"/>
                <a:ext cx="115200" cy="734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0FFB2168-0952-ED54-CBCD-E89287C4E20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96766" y="3841005"/>
                  <a:ext cx="132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B2B35F26-4CA7-1368-1A4B-C63D0BEF6126}"/>
                    </a:ext>
                  </a:extLst>
                </p14:cNvPr>
                <p14:cNvContentPartPr/>
                <p14:nvPr/>
              </p14:nvContentPartPr>
              <p14:xfrm>
                <a:off x="7337286" y="4215045"/>
                <a:ext cx="332640" cy="183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B2B35F26-4CA7-1368-1A4B-C63D0BEF612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28646" y="4206045"/>
                  <a:ext cx="350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E1000F2C-D822-BD74-B7DF-464A053DC2EC}"/>
                    </a:ext>
                  </a:extLst>
                </p14:cNvPr>
                <p14:cNvContentPartPr/>
                <p14:nvPr/>
              </p14:nvContentPartPr>
              <p14:xfrm>
                <a:off x="7341246" y="4348965"/>
                <a:ext cx="204480" cy="1260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E1000F2C-D822-BD74-B7DF-464A053DC2E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32246" y="4340325"/>
                  <a:ext cx="22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5C14B3A4-3F45-F2ED-8A1F-54CDDD8D4C0D}"/>
                    </a:ext>
                  </a:extLst>
                </p14:cNvPr>
                <p14:cNvContentPartPr/>
                <p14:nvPr/>
              </p14:nvContentPartPr>
              <p14:xfrm>
                <a:off x="7593246" y="4289205"/>
                <a:ext cx="119520" cy="986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5C14B3A4-3F45-F2ED-8A1F-54CDDD8D4C0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84606" y="4280205"/>
                  <a:ext cx="13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2F6A0866-E4DB-FF14-07C7-26D7D88317EF}"/>
                    </a:ext>
                  </a:extLst>
                </p14:cNvPr>
                <p14:cNvContentPartPr/>
                <p14:nvPr/>
              </p14:nvContentPartPr>
              <p14:xfrm>
                <a:off x="7647246" y="3789165"/>
                <a:ext cx="222120" cy="7552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2F6A0866-E4DB-FF14-07C7-26D7D88317E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38246" y="3780165"/>
                  <a:ext cx="23976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7BB93735-8F0E-7D9D-BA3F-C8B40E48D17E}"/>
                    </a:ext>
                  </a:extLst>
                </p14:cNvPr>
                <p14:cNvContentPartPr/>
                <p14:nvPr/>
              </p14:nvContentPartPr>
              <p14:xfrm>
                <a:off x="8022006" y="4042605"/>
                <a:ext cx="175320" cy="216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7BB93735-8F0E-7D9D-BA3F-C8B40E48D17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13366" y="4033965"/>
                  <a:ext cx="19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6465CAA5-F278-A536-9870-1E7D72DEF6A5}"/>
                    </a:ext>
                  </a:extLst>
                </p14:cNvPr>
                <p14:cNvContentPartPr/>
                <p14:nvPr/>
              </p14:nvContentPartPr>
              <p14:xfrm>
                <a:off x="8061246" y="4165725"/>
                <a:ext cx="189360" cy="79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6465CAA5-F278-A536-9870-1E7D72DEF6A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052606" y="4157085"/>
                  <a:ext cx="20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CA1290C-1A90-E9F8-F605-16B3BEF0657E}"/>
                    </a:ext>
                  </a:extLst>
                </p14:cNvPr>
                <p14:cNvContentPartPr/>
                <p14:nvPr/>
              </p14:nvContentPartPr>
              <p14:xfrm>
                <a:off x="8486406" y="3910485"/>
                <a:ext cx="182520" cy="13284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CA1290C-1A90-E9F8-F605-16B3BEF0657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477406" y="3901845"/>
                  <a:ext cx="200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1202EB8-3068-7CDE-0714-09B3A377E41F}"/>
                    </a:ext>
                  </a:extLst>
                </p14:cNvPr>
                <p14:cNvContentPartPr/>
                <p14:nvPr/>
              </p14:nvContentPartPr>
              <p14:xfrm>
                <a:off x="8372646" y="4086525"/>
                <a:ext cx="394200" cy="432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1202EB8-3068-7CDE-0714-09B3A377E41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364006" y="4077525"/>
                  <a:ext cx="411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3E7B1817-0B2C-83AC-36EB-0C9EE85273D5}"/>
                    </a:ext>
                  </a:extLst>
                </p14:cNvPr>
                <p14:cNvContentPartPr/>
                <p14:nvPr/>
              </p14:nvContentPartPr>
              <p14:xfrm>
                <a:off x="8390646" y="4243125"/>
                <a:ext cx="244440" cy="1382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3E7B1817-0B2C-83AC-36EB-0C9EE85273D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382006" y="4234485"/>
                  <a:ext cx="262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14B269F2-8956-F65E-9FDE-8245E7E43C14}"/>
                    </a:ext>
                  </a:extLst>
                </p14:cNvPr>
                <p14:cNvContentPartPr/>
                <p14:nvPr/>
              </p14:nvContentPartPr>
              <p14:xfrm>
                <a:off x="8698446" y="4240965"/>
                <a:ext cx="196920" cy="1378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14B269F2-8956-F65E-9FDE-8245E7E43C1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689806" y="4232325"/>
                  <a:ext cx="21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A809A4B-6CDF-9E31-EC96-610EF1CF3C1C}"/>
                    </a:ext>
                  </a:extLst>
                </p14:cNvPr>
                <p14:cNvContentPartPr/>
                <p14:nvPr/>
              </p14:nvContentPartPr>
              <p14:xfrm>
                <a:off x="8970606" y="3820845"/>
                <a:ext cx="184680" cy="6408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A809A4B-6CDF-9E31-EC96-610EF1CF3C1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961606" y="3812205"/>
                  <a:ext cx="2023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1A5CDDF3-EBC8-7B72-C342-E9758106C289}"/>
                    </a:ext>
                  </a:extLst>
                </p14:cNvPr>
                <p14:cNvContentPartPr/>
                <p14:nvPr/>
              </p14:nvContentPartPr>
              <p14:xfrm>
                <a:off x="9078606" y="4111005"/>
                <a:ext cx="165960" cy="2124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1A5CDDF3-EBC8-7B72-C342-E9758106C28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069606" y="4102365"/>
                  <a:ext cx="18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036BE83C-D0ED-10D5-0092-1E8DCEC579CF}"/>
                    </a:ext>
                  </a:extLst>
                </p14:cNvPr>
                <p14:cNvContentPartPr/>
                <p14:nvPr/>
              </p14:nvContentPartPr>
              <p14:xfrm>
                <a:off x="9341046" y="4106685"/>
                <a:ext cx="81360" cy="950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036BE83C-D0ED-10D5-0092-1E8DCEC579C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332406" y="4098045"/>
                  <a:ext cx="99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9D56DF53-FA85-D360-6B46-A050F6CF56B2}"/>
                    </a:ext>
                  </a:extLst>
                </p14:cNvPr>
                <p14:cNvContentPartPr/>
                <p14:nvPr/>
              </p14:nvContentPartPr>
              <p14:xfrm>
                <a:off x="9334926" y="3973125"/>
                <a:ext cx="39240" cy="280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9D56DF53-FA85-D360-6B46-A050F6CF56B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325926" y="3964485"/>
                  <a:ext cx="56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30461E9D-CA18-1647-CE5C-75F7490259D6}"/>
                    </a:ext>
                  </a:extLst>
                </p14:cNvPr>
                <p14:cNvContentPartPr/>
                <p14:nvPr/>
              </p14:nvContentPartPr>
              <p14:xfrm>
                <a:off x="9507366" y="3959445"/>
                <a:ext cx="107640" cy="27720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30461E9D-CA18-1647-CE5C-75F7490259D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498366" y="3950805"/>
                  <a:ext cx="125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FFD28F9D-2C99-6EA4-939F-0518471FAA65}"/>
                    </a:ext>
                  </a:extLst>
                </p14:cNvPr>
                <p14:cNvContentPartPr/>
                <p14:nvPr/>
              </p14:nvContentPartPr>
              <p14:xfrm>
                <a:off x="9521046" y="4080765"/>
                <a:ext cx="111240" cy="3888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FFD28F9D-2C99-6EA4-939F-0518471FAA6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512406" y="4071765"/>
                  <a:ext cx="12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E707143-13FD-2D6E-A7AC-DC9663A793D7}"/>
                    </a:ext>
                  </a:extLst>
                </p14:cNvPr>
                <p14:cNvContentPartPr/>
                <p14:nvPr/>
              </p14:nvContentPartPr>
              <p14:xfrm>
                <a:off x="9485406" y="3947205"/>
                <a:ext cx="164880" cy="1476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E707143-13FD-2D6E-A7AC-DC9663A793D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476766" y="3938205"/>
                  <a:ext cx="182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2AFABF8-E61C-4BE7-2D77-1121AC259045}"/>
                    </a:ext>
                  </a:extLst>
                </p14:cNvPr>
                <p14:cNvContentPartPr/>
                <p14:nvPr/>
              </p14:nvContentPartPr>
              <p14:xfrm>
                <a:off x="9713286" y="4242765"/>
                <a:ext cx="87840" cy="8424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2AFABF8-E61C-4BE7-2D77-1121AC25904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704646" y="4234125"/>
                  <a:ext cx="105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E82D92F6-5B55-3DEF-F5D7-163D438FC8C7}"/>
                    </a:ext>
                  </a:extLst>
                </p14:cNvPr>
                <p14:cNvContentPartPr/>
                <p14:nvPr/>
              </p14:nvContentPartPr>
              <p14:xfrm>
                <a:off x="9670446" y="4217925"/>
                <a:ext cx="133920" cy="12240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E82D92F6-5B55-3DEF-F5D7-163D438FC8C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661446" y="4208925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76F7B595-D59C-9018-410D-7E3F77326934}"/>
                    </a:ext>
                  </a:extLst>
                </p14:cNvPr>
                <p14:cNvContentPartPr/>
                <p14:nvPr/>
              </p14:nvContentPartPr>
              <p14:xfrm>
                <a:off x="9873486" y="4042965"/>
                <a:ext cx="192600" cy="1260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76F7B595-D59C-9018-410D-7E3F7732693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864846" y="4033965"/>
                  <a:ext cx="210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87A083BF-1282-1591-6DA5-1647982239EC}"/>
                    </a:ext>
                  </a:extLst>
                </p14:cNvPr>
                <p14:cNvContentPartPr/>
                <p14:nvPr/>
              </p14:nvContentPartPr>
              <p14:xfrm>
                <a:off x="10197126" y="3903285"/>
                <a:ext cx="251640" cy="16164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87A083BF-1282-1591-6DA5-1647982239E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188486" y="3894645"/>
                  <a:ext cx="269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F05F82B7-E003-EBE5-C87E-E1FB52EDC231}"/>
                    </a:ext>
                  </a:extLst>
                </p14:cNvPr>
                <p14:cNvContentPartPr/>
                <p14:nvPr/>
              </p14:nvContentPartPr>
              <p14:xfrm>
                <a:off x="10504566" y="4058805"/>
                <a:ext cx="100080" cy="784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F05F82B7-E003-EBE5-C87E-E1FB52EDC23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495566" y="4050165"/>
                  <a:ext cx="11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712FBC6E-3D5B-6BC8-0BF3-BBF20558BD5B}"/>
                    </a:ext>
                  </a:extLst>
                </p14:cNvPr>
                <p14:cNvContentPartPr/>
                <p14:nvPr/>
              </p14:nvContentPartPr>
              <p14:xfrm>
                <a:off x="10193526" y="4161765"/>
                <a:ext cx="433440" cy="3420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712FBC6E-3D5B-6BC8-0BF3-BBF20558BD5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184886" y="4152765"/>
                  <a:ext cx="451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2C82D18B-DEB2-CAFC-600D-6C4776177F9E}"/>
                    </a:ext>
                  </a:extLst>
                </p14:cNvPr>
                <p14:cNvContentPartPr/>
                <p14:nvPr/>
              </p14:nvContentPartPr>
              <p14:xfrm>
                <a:off x="10296846" y="4255725"/>
                <a:ext cx="215280" cy="12384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2C82D18B-DEB2-CAFC-600D-6C4776177F9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288206" y="4247085"/>
                  <a:ext cx="232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9A852598-B0C1-1B3B-8BB3-E0BD419F630D}"/>
                    </a:ext>
                  </a:extLst>
                </p14:cNvPr>
                <p14:cNvContentPartPr/>
                <p14:nvPr/>
              </p14:nvContentPartPr>
              <p14:xfrm>
                <a:off x="10689966" y="3970245"/>
                <a:ext cx="146520" cy="25848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9A852598-B0C1-1B3B-8BB3-E0BD419F630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680966" y="3961605"/>
                  <a:ext cx="164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41AC7E51-EB8E-7F41-E7AF-E395DC7917C6}"/>
                    </a:ext>
                  </a:extLst>
                </p14:cNvPr>
                <p14:cNvContentPartPr/>
                <p14:nvPr/>
              </p14:nvContentPartPr>
              <p14:xfrm>
                <a:off x="10712286" y="4086885"/>
                <a:ext cx="140760" cy="115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41AC7E51-EB8E-7F41-E7AF-E395DC7917C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703646" y="4078245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BD3E31E8-8406-8C26-10BD-C8C2138D1441}"/>
                    </a:ext>
                  </a:extLst>
                </p14:cNvPr>
                <p14:cNvContentPartPr/>
                <p14:nvPr/>
              </p14:nvContentPartPr>
              <p14:xfrm>
                <a:off x="10675206" y="3949725"/>
                <a:ext cx="175320" cy="2556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BD3E31E8-8406-8C26-10BD-C8C2138D144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666566" y="3940725"/>
                  <a:ext cx="192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2E48DEF3-4151-7E1B-6F78-6871EF783FE8}"/>
                    </a:ext>
                  </a:extLst>
                </p14:cNvPr>
                <p14:cNvContentPartPr/>
                <p14:nvPr/>
              </p14:nvContentPartPr>
              <p14:xfrm>
                <a:off x="10934406" y="4190205"/>
                <a:ext cx="122760" cy="1738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2E48DEF3-4151-7E1B-6F78-6871EF783FE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925766" y="4181205"/>
                  <a:ext cx="140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55FCC56-1DAA-A10B-54A1-BEE86F749766}"/>
                    </a:ext>
                  </a:extLst>
                </p14:cNvPr>
                <p14:cNvContentPartPr/>
                <p14:nvPr/>
              </p14:nvContentPartPr>
              <p14:xfrm>
                <a:off x="11013966" y="3782325"/>
                <a:ext cx="163080" cy="6285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55FCC56-1DAA-A10B-54A1-BEE86F74976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005326" y="3773685"/>
                  <a:ext cx="1807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E8F3620B-17E0-E412-743C-166BE1EE42EB}"/>
                    </a:ext>
                  </a:extLst>
                </p14:cNvPr>
                <p14:cNvContentPartPr/>
                <p14:nvPr/>
              </p14:nvContentPartPr>
              <p14:xfrm>
                <a:off x="6388326" y="4997533"/>
                <a:ext cx="247221" cy="222753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E8F3620B-17E0-E412-743C-166BE1EE42E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379689" y="4988537"/>
                  <a:ext cx="264854" cy="240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1AC8FDCB-877D-7415-8699-2134ECF4F5A5}"/>
                    </a:ext>
                  </a:extLst>
                </p14:cNvPr>
                <p14:cNvContentPartPr/>
                <p14:nvPr/>
              </p14:nvContentPartPr>
              <p14:xfrm>
                <a:off x="6593284" y="5215202"/>
                <a:ext cx="124246" cy="136639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1AC8FDCB-877D-7415-8699-2134ECF4F5A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584281" y="5206572"/>
                  <a:ext cx="141893" cy="154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37D0C5E-7A32-6A68-A559-6C9E87604204}"/>
                    </a:ext>
                  </a:extLst>
                </p14:cNvPr>
                <p14:cNvContentPartPr/>
                <p14:nvPr/>
              </p14:nvContentPartPr>
              <p14:xfrm>
                <a:off x="6514161" y="5231726"/>
                <a:ext cx="220846" cy="198285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37D0C5E-7A32-6A68-A559-6C9E8760420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505529" y="5223089"/>
                  <a:ext cx="238471" cy="215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EF041DC4-395A-DE8E-2558-B66D39F910E3}"/>
                    </a:ext>
                  </a:extLst>
                </p14:cNvPr>
                <p14:cNvContentPartPr/>
                <p14:nvPr/>
              </p14:nvContentPartPr>
              <p14:xfrm>
                <a:off x="6979367" y="5032170"/>
                <a:ext cx="209407" cy="38449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EF041DC4-395A-DE8E-2558-B66D39F910E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970732" y="5023187"/>
                  <a:ext cx="227037" cy="56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838AC58E-912D-AE81-F151-3A7CCFBB405E}"/>
                    </a:ext>
                  </a:extLst>
                </p14:cNvPr>
                <p14:cNvContentPartPr/>
                <p14:nvPr/>
              </p14:nvContentPartPr>
              <p14:xfrm>
                <a:off x="7008284" y="5119555"/>
                <a:ext cx="200509" cy="2415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838AC58E-912D-AE81-F151-3A7CCFBB405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999644" y="5110904"/>
                  <a:ext cx="218148" cy="41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D445773F-ECAC-C7CD-E09A-EE1CB9D79587}"/>
                    </a:ext>
                  </a:extLst>
                </p14:cNvPr>
                <p14:cNvContentPartPr/>
                <p14:nvPr/>
              </p14:nvContentPartPr>
              <p14:xfrm>
                <a:off x="7457285" y="4951458"/>
                <a:ext cx="135050" cy="128377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D445773F-ECAC-C7CD-E09A-EE1CB9D7958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448282" y="4942828"/>
                  <a:ext cx="152697" cy="14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139A33E7-0839-578F-01D6-343E100F56C9}"/>
                    </a:ext>
                  </a:extLst>
                </p14:cNvPr>
                <p14:cNvContentPartPr/>
                <p14:nvPr/>
              </p14:nvContentPartPr>
              <p14:xfrm>
                <a:off x="7376255" y="5145929"/>
                <a:ext cx="321577" cy="28599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139A33E7-0839-578F-01D6-343E100F56C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367252" y="5136992"/>
                  <a:ext cx="339222" cy="46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1AA7AC5D-C2BA-685D-AA41-475962C0531F}"/>
                    </a:ext>
                  </a:extLst>
                </p14:cNvPr>
                <p14:cNvContentPartPr/>
                <p14:nvPr/>
              </p14:nvContentPartPr>
              <p14:xfrm>
                <a:off x="7370853" y="5302269"/>
                <a:ext cx="143947" cy="158882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1AA7AC5D-C2BA-685D-AA41-475962C0531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361856" y="5293282"/>
                  <a:ext cx="161581" cy="176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8C382753-2A4B-AB77-38AD-0652491B1873}"/>
                    </a:ext>
                  </a:extLst>
                </p14:cNvPr>
                <p14:cNvContentPartPr/>
                <p14:nvPr/>
              </p14:nvContentPartPr>
              <p14:xfrm>
                <a:off x="7609494" y="5315297"/>
                <a:ext cx="167780" cy="119479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8C382753-2A4B-AB77-38AD-0652491B187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600493" y="5306300"/>
                  <a:ext cx="185422" cy="137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D6749075-C3AB-964A-D846-2FC39DDD09FA}"/>
                    </a:ext>
                  </a:extLst>
                </p14:cNvPr>
                <p14:cNvContentPartPr/>
                <p14:nvPr/>
              </p14:nvContentPartPr>
              <p14:xfrm>
                <a:off x="7866883" y="4905699"/>
                <a:ext cx="138545" cy="542741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D6749075-C3AB-964A-D846-2FC39DDD09F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858246" y="4897061"/>
                  <a:ext cx="156178" cy="560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37DE1107-447B-ED3C-7C71-64DBFD889277}"/>
                    </a:ext>
                  </a:extLst>
                </p14:cNvPr>
                <p14:cNvContentPartPr/>
                <p14:nvPr/>
              </p14:nvContentPartPr>
              <p14:xfrm>
                <a:off x="7969521" y="5183108"/>
                <a:ext cx="148078" cy="30823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37DE1107-447B-ED3C-7C71-64DBFD88927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60536" y="5174148"/>
                  <a:ext cx="165689" cy="48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A45AA0DD-4BA8-D7E8-124B-6A899599B18C}"/>
                    </a:ext>
                  </a:extLst>
                </p14:cNvPr>
                <p14:cNvContentPartPr/>
                <p14:nvPr/>
              </p14:nvContentPartPr>
              <p14:xfrm>
                <a:off x="8177021" y="5173575"/>
                <a:ext cx="89292" cy="97554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A45AA0DD-4BA8-D7E8-124B-6A899599B18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168415" y="5164576"/>
                  <a:ext cx="106864" cy="11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E9D7DFC1-C0F5-7166-1F4E-A9938CCB36B5}"/>
                    </a:ext>
                  </a:extLst>
                </p14:cNvPr>
                <p14:cNvContentPartPr/>
                <p14:nvPr/>
              </p14:nvContentPartPr>
              <p14:xfrm>
                <a:off x="8197993" y="5027403"/>
                <a:ext cx="318" cy="318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E9D7DFC1-C0F5-7166-1F4E-A9938CCB36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90361" y="5019771"/>
                  <a:ext cx="15900" cy="1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FB600C6C-1E54-5732-3C6A-D007D46EEA1A}"/>
                    </a:ext>
                  </a:extLst>
                </p14:cNvPr>
                <p14:cNvContentPartPr/>
                <p14:nvPr/>
              </p14:nvContentPartPr>
              <p14:xfrm>
                <a:off x="8176385" y="5053778"/>
                <a:ext cx="39085" cy="32094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FB600C6C-1E54-5732-3C6A-D007D46EEA1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167779" y="5044763"/>
                  <a:ext cx="56655" cy="49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6827AAA0-0ACD-19BF-853D-96BDD354F0CE}"/>
                    </a:ext>
                  </a:extLst>
                </p14:cNvPr>
                <p14:cNvContentPartPr/>
                <p14:nvPr/>
              </p14:nvContentPartPr>
              <p14:xfrm>
                <a:off x="8366408" y="5027403"/>
                <a:ext cx="139181" cy="281857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6827AAA0-0ACD-19BF-853D-96BDD354F0C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357777" y="5018764"/>
                  <a:ext cx="156803" cy="299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9B99C17B-3384-B737-0627-F4DC07A5DD40}"/>
                    </a:ext>
                  </a:extLst>
                </p14:cNvPr>
                <p14:cNvContentPartPr/>
                <p14:nvPr/>
              </p14:nvContentPartPr>
              <p14:xfrm>
                <a:off x="8370222" y="5162453"/>
                <a:ext cx="146172" cy="18113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9B99C17B-3384-B737-0627-F4DC07A5DD4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361581" y="5153929"/>
                  <a:ext cx="163813" cy="35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45E74690-1485-4BA3-59A6-9A37498A64BC}"/>
                    </a:ext>
                  </a:extLst>
                </p14:cNvPr>
                <p14:cNvContentPartPr/>
                <p14:nvPr/>
              </p14:nvContentPartPr>
              <p14:xfrm>
                <a:off x="8349249" y="5041703"/>
                <a:ext cx="167144" cy="23197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45E74690-1485-4BA3-59A6-9A37498A64B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340263" y="5033004"/>
                  <a:ext cx="184757" cy="40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56A92AA8-3DB2-018B-2E48-2EF35FFDA8A5}"/>
                    </a:ext>
                  </a:extLst>
                </p14:cNvPr>
                <p14:cNvContentPartPr/>
                <p14:nvPr/>
              </p14:nvContentPartPr>
              <p14:xfrm>
                <a:off x="8559291" y="5233632"/>
                <a:ext cx="146807" cy="77217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56A92AA8-3DB2-018B-2E48-2EF35FFDA8A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550295" y="5224611"/>
                  <a:ext cx="164438" cy="94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A1768197-3081-3C1F-EA88-7D5D64197559}"/>
                    </a:ext>
                  </a:extLst>
                </p14:cNvPr>
                <p14:cNvContentPartPr/>
                <p14:nvPr/>
              </p14:nvContentPartPr>
              <p14:xfrm>
                <a:off x="8562469" y="5195183"/>
                <a:ext cx="175088" cy="148396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A1768197-3081-3C1F-EA88-7D5D6419755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553481" y="5186539"/>
                  <a:ext cx="192705" cy="166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D5C83C83-6ABD-5416-20BD-17BB27FB35E6}"/>
                    </a:ext>
                  </a:extLst>
                </p14:cNvPr>
                <p14:cNvContentPartPr/>
                <p14:nvPr/>
              </p14:nvContentPartPr>
              <p14:xfrm>
                <a:off x="8894215" y="5092863"/>
                <a:ext cx="188434" cy="32094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D5C83C83-6ABD-5416-20BD-17BB27FB35E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885225" y="5084305"/>
                  <a:ext cx="206055" cy="49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98DB7B0C-43F3-B06D-8551-30AD92EC7BD5}"/>
                    </a:ext>
                  </a:extLst>
                </p14:cNvPr>
                <p14:cNvContentPartPr/>
                <p14:nvPr/>
              </p14:nvContentPartPr>
              <p14:xfrm>
                <a:off x="9215157" y="4926990"/>
                <a:ext cx="247221" cy="144583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98DB7B0C-43F3-B06D-8551-30AD92EC7BD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206520" y="4917999"/>
                  <a:ext cx="264854" cy="16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6C78CDC3-7F5D-C123-4705-1187F54E7922}"/>
                    </a:ext>
                  </a:extLst>
                </p14:cNvPr>
                <p14:cNvContentPartPr/>
                <p14:nvPr/>
              </p14:nvContentPartPr>
              <p14:xfrm>
                <a:off x="9468415" y="5074750"/>
                <a:ext cx="122339" cy="58469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6C78CDC3-7F5D-C123-4705-1187F54E792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459779" y="5066141"/>
                  <a:ext cx="139970" cy="76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F33ACA09-2AA2-15B0-7307-34A66C713B7A}"/>
                    </a:ext>
                  </a:extLst>
                </p14:cNvPr>
                <p14:cNvContentPartPr/>
                <p14:nvPr/>
              </p14:nvContentPartPr>
              <p14:xfrm>
                <a:off x="9164314" y="5190098"/>
                <a:ext cx="492217" cy="37814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F33ACA09-2AA2-15B0-7307-34A66C713B7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55672" y="5181455"/>
                  <a:ext cx="509860" cy="55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DEFD2497-3866-8DD8-05BA-DDCFCEE120D4}"/>
                    </a:ext>
                  </a:extLst>
                </p14:cNvPr>
                <p14:cNvContentPartPr/>
                <p14:nvPr/>
              </p14:nvContentPartPr>
              <p14:xfrm>
                <a:off x="9291420" y="5307036"/>
                <a:ext cx="252623" cy="112489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DEFD2497-3866-8DD8-05BA-DDCFCEE120D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282423" y="5298022"/>
                  <a:ext cx="270256" cy="13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FAC63CA9-4DA3-E676-3209-6FCD9C8FEC77}"/>
                    </a:ext>
                  </a:extLst>
                </p14:cNvPr>
                <p14:cNvContentPartPr/>
                <p14:nvPr/>
              </p14:nvContentPartPr>
              <p14:xfrm>
                <a:off x="9741374" y="5024543"/>
                <a:ext cx="187799" cy="266922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FAC63CA9-4DA3-E676-3209-6FCD9C8FEC7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732740" y="5015550"/>
                  <a:ext cx="205428" cy="284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CC2DF417-5C26-6180-8752-554D3190302E}"/>
                    </a:ext>
                  </a:extLst>
                </p14:cNvPr>
                <p14:cNvContentPartPr/>
                <p14:nvPr/>
              </p14:nvContentPartPr>
              <p14:xfrm>
                <a:off x="9779824" y="5158004"/>
                <a:ext cx="129012" cy="10486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CC2DF417-5C26-6180-8752-554D3190302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70840" y="5148964"/>
                  <a:ext cx="146621" cy="28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2A949B08-5658-7720-B91C-03BCB7E8A1AB}"/>
                    </a:ext>
                  </a:extLst>
                </p14:cNvPr>
                <p14:cNvContentPartPr/>
                <p14:nvPr/>
              </p14:nvContentPartPr>
              <p14:xfrm>
                <a:off x="9738832" y="5035983"/>
                <a:ext cx="220846" cy="20019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2A949B08-5658-7720-B91C-03BCB7E8A1A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729840" y="5027046"/>
                  <a:ext cx="238471" cy="37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4FAD3B2B-BBCE-53A3-2FDA-604C1A75AB21}"/>
                    </a:ext>
                  </a:extLst>
                </p14:cNvPr>
                <p14:cNvContentPartPr/>
                <p14:nvPr/>
              </p14:nvContentPartPr>
              <p14:xfrm>
                <a:off x="10108392" y="4918092"/>
                <a:ext cx="200509" cy="513825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4FAD3B2B-BBCE-53A3-2FDA-604C1A75AB2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099392" y="4909090"/>
                  <a:ext cx="218148" cy="53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82D847F2-0D1D-CF74-B990-FDD25A6246DD}"/>
                    </a:ext>
                  </a:extLst>
                </p14:cNvPr>
                <p14:cNvContentPartPr/>
                <p14:nvPr/>
              </p14:nvContentPartPr>
              <p14:xfrm>
                <a:off x="358686" y="1090245"/>
                <a:ext cx="11374200" cy="437256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82D847F2-0D1D-CF74-B990-FDD25A6246D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50046" y="1081605"/>
                  <a:ext cx="11391840" cy="439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C86CF52D-7448-09C1-9540-D65F593EDFE0}"/>
              </a:ext>
            </a:extLst>
          </p:cNvPr>
          <p:cNvGrpSpPr/>
          <p:nvPr/>
        </p:nvGrpSpPr>
        <p:grpSpPr>
          <a:xfrm>
            <a:off x="10334322" y="4777005"/>
            <a:ext cx="1130288" cy="760092"/>
            <a:chOff x="10334322" y="4777005"/>
            <a:chExt cx="1130288" cy="7600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B71DAB98-1408-E478-965C-FF8AE325161D}"/>
                    </a:ext>
                  </a:extLst>
                </p14:cNvPr>
                <p14:cNvContentPartPr/>
                <p14:nvPr/>
              </p14:nvContentPartPr>
              <p14:xfrm>
                <a:off x="10334322" y="4924448"/>
                <a:ext cx="125199" cy="511283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B71DAB98-1408-E478-965C-FF8AE325161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325688" y="4915447"/>
                  <a:ext cx="142828" cy="528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981D019C-0537-DB03-0E75-C9F594B7E364}"/>
                    </a:ext>
                  </a:extLst>
                </p14:cNvPr>
                <p14:cNvContentPartPr/>
                <p14:nvPr/>
              </p14:nvContentPartPr>
              <p14:xfrm>
                <a:off x="10482083" y="5087143"/>
                <a:ext cx="37496" cy="209724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981D019C-0537-DB03-0E75-C9F594B7E36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473430" y="5078150"/>
                  <a:ext cx="55162" cy="22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F0D02119-3F29-7923-1684-7D7CB8B2B417}"/>
                    </a:ext>
                  </a:extLst>
                </p14:cNvPr>
                <p14:cNvContentPartPr/>
                <p14:nvPr/>
              </p14:nvContentPartPr>
              <p14:xfrm>
                <a:off x="10593618" y="5162771"/>
                <a:ext cx="123610" cy="25739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F0D02119-3F29-7923-1684-7D7CB8B2B41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584969" y="5153834"/>
                  <a:ext cx="141269" cy="43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90A30F78-E6AB-4C3B-44BA-8C73500C4E03}"/>
                    </a:ext>
                  </a:extLst>
                </p14:cNvPr>
                <p14:cNvContentPartPr/>
                <p14:nvPr/>
              </p14:nvContentPartPr>
              <p14:xfrm>
                <a:off x="10821773" y="4981010"/>
                <a:ext cx="165237" cy="115666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90A30F78-E6AB-4C3B-44BA-8C73500C4E0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813133" y="4972362"/>
                  <a:ext cx="182877" cy="133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E61F5AD1-E2A9-EAB4-1852-1C4172756A69}"/>
                    </a:ext>
                  </a:extLst>
                </p14:cNvPr>
                <p14:cNvContentPartPr/>
                <p14:nvPr/>
              </p14:nvContentPartPr>
              <p14:xfrm>
                <a:off x="10988281" y="5124003"/>
                <a:ext cx="88656" cy="65777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E61F5AD1-E2A9-EAB4-1852-1C4172756A6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979632" y="5114968"/>
                  <a:ext cx="106315" cy="83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7818AFE8-08A1-1787-41C2-3B8969E46312}"/>
                    </a:ext>
                  </a:extLst>
                </p14:cNvPr>
                <p14:cNvContentPartPr/>
                <p14:nvPr/>
              </p14:nvContentPartPr>
              <p14:xfrm>
                <a:off x="10981290" y="4842782"/>
                <a:ext cx="115348" cy="94376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7818AFE8-08A1-1787-41C2-3B8969E4631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972278" y="4833777"/>
                  <a:ext cx="133011" cy="112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7D9A64AD-1D27-67D3-0D0D-A9C5BECFAF20}"/>
                    </a:ext>
                  </a:extLst>
                </p14:cNvPr>
                <p14:cNvContentPartPr/>
                <p14:nvPr/>
              </p14:nvContentPartPr>
              <p14:xfrm>
                <a:off x="10836390" y="5212660"/>
                <a:ext cx="253894" cy="15888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7D9A64AD-1D27-67D3-0D0D-A9C5BECFAF2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827747" y="5203633"/>
                  <a:ext cx="271541" cy="33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B357967F-866B-A20C-CBA5-19050DE0F859}"/>
                    </a:ext>
                  </a:extLst>
                </p14:cNvPr>
                <p14:cNvContentPartPr/>
                <p14:nvPr/>
              </p14:nvContentPartPr>
              <p14:xfrm>
                <a:off x="10894541" y="5311167"/>
                <a:ext cx="153162" cy="95965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B357967F-866B-A20C-CBA5-19050DE0F85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885553" y="5302182"/>
                  <a:ext cx="170779" cy="113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157CEC76-8B4A-51C1-EC4F-8D9BBF8D7B99}"/>
                    </a:ext>
                  </a:extLst>
                </p14:cNvPr>
                <p14:cNvContentPartPr/>
                <p14:nvPr/>
              </p14:nvContentPartPr>
              <p14:xfrm>
                <a:off x="11179575" y="4868521"/>
                <a:ext cx="159200" cy="668576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157CEC76-8B4A-51C1-EC4F-8D9BBF8D7B9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170950" y="4859880"/>
                  <a:ext cx="176809" cy="686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738A41F9-18CB-372E-771B-A1CEBE8A78D1}"/>
                    </a:ext>
                  </a:extLst>
                </p14:cNvPr>
                <p14:cNvContentPartPr/>
                <p14:nvPr/>
              </p14:nvContentPartPr>
              <p14:xfrm>
                <a:off x="11342906" y="4865026"/>
                <a:ext cx="67048" cy="12075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738A41F9-18CB-372E-771B-A1CEBE8A78D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334301" y="4855878"/>
                  <a:ext cx="84617" cy="30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712DA4F7-7E3C-ED72-1F71-791E07222500}"/>
                    </a:ext>
                  </a:extLst>
                </p14:cNvPr>
                <p14:cNvContentPartPr/>
                <p14:nvPr/>
              </p14:nvContentPartPr>
              <p14:xfrm>
                <a:off x="11433469" y="4777005"/>
                <a:ext cx="31141" cy="212266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712DA4F7-7E3C-ED72-1F71-791E0722250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424878" y="4768356"/>
                  <a:ext cx="48680" cy="229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2BD7BFDB-6D4C-1329-2CB5-27815DFDBC4F}"/>
                    </a:ext>
                  </a:extLst>
                </p14:cNvPr>
                <p14:cNvContentPartPr/>
                <p14:nvPr/>
              </p14:nvContentPartPr>
              <p14:xfrm>
                <a:off x="11108714" y="5252062"/>
                <a:ext cx="59740" cy="70861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2BD7BFDB-6D4C-1329-2CB5-27815DFDBC4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099717" y="5243069"/>
                  <a:ext cx="77374" cy="884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68510ED3-2EF8-957F-8F0F-4FFB3AB7CBB2}"/>
              </a:ext>
            </a:extLst>
          </p:cNvPr>
          <p:cNvGrpSpPr/>
          <p:nvPr/>
        </p:nvGrpSpPr>
        <p:grpSpPr>
          <a:xfrm>
            <a:off x="8158908" y="5709325"/>
            <a:ext cx="3307926" cy="683510"/>
            <a:chOff x="8158908" y="5709325"/>
            <a:chExt cx="3307926" cy="6835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5D5EF55D-F07A-A679-EC41-CB8B22528925}"/>
                    </a:ext>
                  </a:extLst>
                </p14:cNvPr>
                <p14:cNvContentPartPr/>
                <p14:nvPr/>
              </p14:nvContentPartPr>
              <p14:xfrm>
                <a:off x="8158908" y="6055688"/>
                <a:ext cx="186528" cy="31141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5D5EF55D-F07A-A679-EC41-CB8B2252892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150266" y="6046635"/>
                  <a:ext cx="204173" cy="4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C55F0656-7959-2281-062E-96BDA2B03AA8}"/>
                    </a:ext>
                  </a:extLst>
                </p14:cNvPr>
                <p14:cNvContentPartPr/>
                <p14:nvPr/>
              </p14:nvContentPartPr>
              <p14:xfrm>
                <a:off x="8427101" y="6057277"/>
                <a:ext cx="69590" cy="123928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C55F0656-7959-2281-062E-96BDA2B03AA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18133" y="6048271"/>
                  <a:ext cx="87167" cy="141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DFE4F915-CB47-5614-838A-2A56AA64389C}"/>
                    </a:ext>
                  </a:extLst>
                </p14:cNvPr>
                <p14:cNvContentPartPr/>
                <p14:nvPr/>
              </p14:nvContentPartPr>
              <p14:xfrm>
                <a:off x="8408989" y="5936209"/>
                <a:ext cx="44169" cy="40356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DFE4F915-CB47-5614-838A-2A56AA64389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400012" y="5927281"/>
                  <a:ext cx="61765" cy="5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377E93BA-2BE1-8431-E13F-07A9787F2238}"/>
                    </a:ext>
                  </a:extLst>
                </p14:cNvPr>
                <p14:cNvContentPartPr/>
                <p14:nvPr/>
              </p14:nvContentPartPr>
              <p14:xfrm>
                <a:off x="8602825" y="5913012"/>
                <a:ext cx="128377" cy="29425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377E93BA-2BE1-8431-E13F-07A9787F223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593835" y="5904379"/>
                  <a:ext cx="145997" cy="311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A97D3669-A276-482F-0F6E-50DDC66B75DB}"/>
                    </a:ext>
                  </a:extLst>
                </p14:cNvPr>
                <p14:cNvContentPartPr/>
                <p14:nvPr/>
              </p14:nvContentPartPr>
              <p14:xfrm>
                <a:off x="8619349" y="6044248"/>
                <a:ext cx="128059" cy="18113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A97D3669-A276-482F-0F6E-50DDC66B75D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610716" y="6035369"/>
                  <a:ext cx="145685" cy="35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FE1450F2-C1F6-7FBE-3F78-F2798E3036AD}"/>
                    </a:ext>
                  </a:extLst>
                </p14:cNvPr>
                <p14:cNvContentPartPr/>
                <p14:nvPr/>
              </p14:nvContentPartPr>
              <p14:xfrm>
                <a:off x="8590750" y="5903479"/>
                <a:ext cx="186528" cy="21608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FE1450F2-C1F6-7FBE-3F78-F2798E3036A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581765" y="5894836"/>
                  <a:ext cx="204139" cy="3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4921F26B-56E0-9007-E585-E0355455EBCC}"/>
                    </a:ext>
                  </a:extLst>
                </p14:cNvPr>
                <p14:cNvContentPartPr/>
                <p14:nvPr/>
              </p14:nvContentPartPr>
              <p14:xfrm>
                <a:off x="8862121" y="6149428"/>
                <a:ext cx="151574" cy="243407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4921F26B-56E0-9007-E585-E0355455EBC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853120" y="6140426"/>
                  <a:ext cx="169216" cy="261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18979F83-3DAB-36F2-3FF8-0A5567EE5B5C}"/>
                    </a:ext>
                  </a:extLst>
                </p14:cNvPr>
                <p14:cNvContentPartPr/>
                <p14:nvPr/>
              </p14:nvContentPartPr>
              <p14:xfrm>
                <a:off x="9492247" y="5862487"/>
                <a:ext cx="237052" cy="124881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18979F83-3DAB-36F2-3FF8-0A5567EE5B5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483254" y="5853850"/>
                  <a:ext cx="254678" cy="142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838203F0-5AEF-BCD9-0693-00ABF74E057F}"/>
                    </a:ext>
                  </a:extLst>
                </p14:cNvPr>
                <p14:cNvContentPartPr/>
                <p14:nvPr/>
              </p14:nvContentPartPr>
              <p14:xfrm>
                <a:off x="9724850" y="5981013"/>
                <a:ext cx="133779" cy="8389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838203F0-5AEF-BCD9-0693-00ABF74E057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715859" y="5972012"/>
                  <a:ext cx="151400" cy="10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B7A24F59-528D-7C30-341D-4C4410E601F9}"/>
                    </a:ext>
                  </a:extLst>
                </p14:cNvPr>
                <p14:cNvContentPartPr/>
                <p14:nvPr/>
              </p14:nvContentPartPr>
              <p14:xfrm>
                <a:off x="9499873" y="6121147"/>
                <a:ext cx="397841" cy="24786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B7A24F59-528D-7C30-341D-4C4410E601F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491240" y="6112526"/>
                  <a:ext cx="415467" cy="4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02B2F2C3-F126-0E14-3B31-6741F13EAAA4}"/>
                    </a:ext>
                  </a:extLst>
                </p14:cNvPr>
                <p14:cNvContentPartPr/>
                <p14:nvPr/>
              </p14:nvContentPartPr>
              <p14:xfrm>
                <a:off x="9562155" y="6227281"/>
                <a:ext cx="265015" cy="124881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02B2F2C3-F126-0E14-3B31-6741F13EAAA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553513" y="6218644"/>
                  <a:ext cx="282659" cy="142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AE56B935-6321-9FB2-3621-36F7732A4F4A}"/>
                    </a:ext>
                  </a:extLst>
                </p14:cNvPr>
                <p14:cNvContentPartPr/>
                <p14:nvPr/>
              </p14:nvContentPartPr>
              <p14:xfrm>
                <a:off x="10021324" y="5913012"/>
                <a:ext cx="147443" cy="27709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AE56B935-6321-9FB2-3621-36F7732A4F4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012672" y="5904375"/>
                  <a:ext cx="165107" cy="294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FECA8A7B-8BBE-AEB6-4A6F-99F72BA41775}"/>
                    </a:ext>
                  </a:extLst>
                </p14:cNvPr>
                <p14:cNvContentPartPr/>
                <p14:nvPr/>
              </p14:nvContentPartPr>
              <p14:xfrm>
                <a:off x="10018147" y="6043613"/>
                <a:ext cx="162695" cy="6991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FECA8A7B-8BBE-AEB6-4A6F-99F72BA4177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009148" y="6034782"/>
                  <a:ext cx="180332" cy="25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F6896A8C-B200-6A3E-CE65-AF21FECA3C97}"/>
                    </a:ext>
                  </a:extLst>
                </p14:cNvPr>
                <p14:cNvContentPartPr/>
                <p14:nvPr/>
              </p14:nvContentPartPr>
              <p14:xfrm>
                <a:off x="10001941" y="5894582"/>
                <a:ext cx="210042" cy="18748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F6896A8C-B200-6A3E-CE65-AF21FECA3C9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993309" y="5885929"/>
                  <a:ext cx="227665" cy="36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536D078F-54AE-3BB7-A466-031BBE488FE2}"/>
                    </a:ext>
                  </a:extLst>
                </p14:cNvPr>
                <p14:cNvContentPartPr/>
                <p14:nvPr/>
              </p14:nvContentPartPr>
              <p14:xfrm>
                <a:off x="10250433" y="6139895"/>
                <a:ext cx="139816" cy="84843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536D078F-54AE-3BB7-A466-031BBE488FE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241785" y="6130869"/>
                  <a:ext cx="157473" cy="102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CE7770EE-8128-0AA4-14A1-DCD4724B9BC2}"/>
                    </a:ext>
                  </a:extLst>
                </p14:cNvPr>
                <p14:cNvContentPartPr/>
                <p14:nvPr/>
              </p14:nvContentPartPr>
              <p14:xfrm>
                <a:off x="10184655" y="6119241"/>
                <a:ext cx="203051" cy="152527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CE7770EE-8128-0AA4-14A1-DCD4724B9BC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176015" y="6110607"/>
                  <a:ext cx="220692" cy="170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9F071D3A-6AA9-B8CB-3C1C-ABAC4DC2391E}"/>
                    </a:ext>
                  </a:extLst>
                </p14:cNvPr>
                <p14:cNvContentPartPr/>
                <p14:nvPr/>
              </p14:nvContentPartPr>
              <p14:xfrm>
                <a:off x="10308901" y="5769700"/>
                <a:ext cx="134732" cy="578966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9F071D3A-6AA9-B8CB-3C1C-ABAC4DC2391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300255" y="5760704"/>
                  <a:ext cx="152384" cy="596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EEBFF308-4132-EA99-5BEB-A402492D6890}"/>
                    </a:ext>
                  </a:extLst>
                </p14:cNvPr>
                <p14:cNvContentPartPr/>
                <p14:nvPr/>
              </p14:nvContentPartPr>
              <p14:xfrm>
                <a:off x="10501466" y="5829758"/>
                <a:ext cx="67366" cy="450272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EEBFF308-4132-EA99-5BEB-A402492D689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492820" y="5821120"/>
                  <a:ext cx="85018" cy="467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CC8EADC4-F5FA-0197-D6AE-E7A6C0447E7E}"/>
                    </a:ext>
                  </a:extLst>
                </p14:cNvPr>
                <p14:cNvContentPartPr/>
                <p14:nvPr/>
              </p14:nvContentPartPr>
              <p14:xfrm>
                <a:off x="10633974" y="5963854"/>
                <a:ext cx="18430" cy="175406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CC8EADC4-F5FA-0197-D6AE-E7A6C0447E7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625468" y="5954868"/>
                  <a:ext cx="35797" cy="193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2A87E337-4079-A89D-7266-2404E8BF8320}"/>
                    </a:ext>
                  </a:extLst>
                </p14:cNvPr>
                <p14:cNvContentPartPr/>
                <p14:nvPr/>
              </p14:nvContentPartPr>
              <p14:xfrm>
                <a:off x="10735341" y="6036304"/>
                <a:ext cx="105498" cy="11757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2A87E337-4079-A89D-7266-2404E8BF832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726339" y="6027397"/>
                  <a:ext cx="123141" cy="29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C6E1E042-9975-F68C-EAC7-5FA2849CEE22}"/>
                    </a:ext>
                  </a:extLst>
                </p14:cNvPr>
                <p14:cNvContentPartPr/>
                <p14:nvPr/>
              </p14:nvContentPartPr>
              <p14:xfrm>
                <a:off x="10931719" y="5842786"/>
                <a:ext cx="173182" cy="146172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C6E1E042-9975-F68C-EAC7-5FA2849CEE2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923078" y="5833785"/>
                  <a:ext cx="190824" cy="163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6924E9C2-54B0-C91E-A3C1-7B7FBF44BCFF}"/>
                    </a:ext>
                  </a:extLst>
                </p14:cNvPr>
                <p14:cNvContentPartPr/>
                <p14:nvPr/>
              </p14:nvContentPartPr>
              <p14:xfrm>
                <a:off x="11132546" y="5979107"/>
                <a:ext cx="51796" cy="70544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6924E9C2-54B0-C91E-A3C1-7B7FBF44BCF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123554" y="5970109"/>
                  <a:ext cx="69421" cy="88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D8429E1B-EAE6-2063-543F-D74CE7B47E1A}"/>
                    </a:ext>
                  </a:extLst>
                </p14:cNvPr>
                <p14:cNvContentPartPr/>
                <p14:nvPr/>
              </p14:nvContentPartPr>
              <p14:xfrm>
                <a:off x="11130322" y="5712503"/>
                <a:ext cx="88338" cy="87385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D8429E1B-EAE6-2063-543F-D74CE7B47E1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121704" y="5703872"/>
                  <a:ext cx="105934" cy="105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DCCD3796-5343-0AAF-C833-FC6DBDE63326}"/>
                    </a:ext>
                  </a:extLst>
                </p14:cNvPr>
                <p14:cNvContentPartPr/>
                <p14:nvPr/>
              </p14:nvContentPartPr>
              <p14:xfrm>
                <a:off x="10949832" y="6076978"/>
                <a:ext cx="283763" cy="27963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DCCD3796-5343-0AAF-C833-FC6DBDE6332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940829" y="6068262"/>
                  <a:ext cx="301408" cy="45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CAAD8CD4-3E59-C871-2F43-C2796FB14A4E}"/>
                    </a:ext>
                  </a:extLst>
                </p14:cNvPr>
                <p14:cNvContentPartPr/>
                <p14:nvPr/>
              </p14:nvContentPartPr>
              <p14:xfrm>
                <a:off x="10994001" y="6190420"/>
                <a:ext cx="163649" cy="102956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CAAD8CD4-3E59-C871-2F43-C2796FB14A4E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985009" y="6181780"/>
                  <a:ext cx="181273" cy="120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38947A7B-5AE0-52FA-988C-B66B99AFD703}"/>
                    </a:ext>
                  </a:extLst>
                </p14:cNvPr>
                <p14:cNvContentPartPr/>
                <p14:nvPr/>
              </p14:nvContentPartPr>
              <p14:xfrm>
                <a:off x="11177669" y="6132269"/>
                <a:ext cx="82619" cy="45123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38947A7B-5AE0-52FA-988C-B66B99AFD70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169048" y="6123244"/>
                  <a:ext cx="100220" cy="62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E3B19D82-95D6-2396-EBED-4827B9AF8AD1}"/>
                    </a:ext>
                  </a:extLst>
                </p14:cNvPr>
                <p14:cNvContentPartPr/>
                <p14:nvPr/>
              </p14:nvContentPartPr>
              <p14:xfrm>
                <a:off x="11265371" y="5726802"/>
                <a:ext cx="96283" cy="578013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E3B19D82-95D6-2396-EBED-4827B9AF8AD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256749" y="5717804"/>
                  <a:ext cx="113887" cy="595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A6BD7D24-3A03-0A05-B50F-8BE683445BED}"/>
                    </a:ext>
                  </a:extLst>
                </p14:cNvPr>
                <p14:cNvContentPartPr/>
                <p14:nvPr/>
              </p14:nvContentPartPr>
              <p14:xfrm>
                <a:off x="11388346" y="5802748"/>
                <a:ext cx="50842" cy="1271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A6BD7D24-3A03-0A05-B50F-8BE683445BE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379692" y="5794804"/>
                  <a:ext cx="68510" cy="1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60B78D46-5A5A-E35D-F086-9C9CFE527FD6}"/>
                    </a:ext>
                  </a:extLst>
                </p14:cNvPr>
                <p14:cNvContentPartPr/>
                <p14:nvPr/>
              </p14:nvContentPartPr>
              <p14:xfrm>
                <a:off x="11460796" y="5709325"/>
                <a:ext cx="6038" cy="150302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60B78D46-5A5A-E35D-F086-9C9CFE527FD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452272" y="5700675"/>
                  <a:ext cx="23442" cy="1679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0F3D5A16-D3E9-FADE-18CC-71BEFBC20F60}"/>
              </a:ext>
            </a:extLst>
          </p:cNvPr>
          <p:cNvGrpSpPr/>
          <p:nvPr/>
        </p:nvGrpSpPr>
        <p:grpSpPr>
          <a:xfrm>
            <a:off x="9079789" y="5936526"/>
            <a:ext cx="214491" cy="247856"/>
            <a:chOff x="9079789" y="5936526"/>
            <a:chExt cx="214491" cy="2478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4E4DA0A5-DCC8-F3DC-BB92-577BFA6288D8}"/>
                    </a:ext>
                  </a:extLst>
                </p14:cNvPr>
                <p14:cNvContentPartPr/>
                <p14:nvPr/>
              </p14:nvContentPartPr>
              <p14:xfrm>
                <a:off x="9189100" y="5936526"/>
                <a:ext cx="30823" cy="247856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4E4DA0A5-DCC8-F3DC-BB92-577BFA6288D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170969" y="5918513"/>
                  <a:ext cx="66723" cy="283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9FA46108-BE74-D725-4713-FCFF3B3070A8}"/>
                    </a:ext>
                  </a:extLst>
                </p14:cNvPr>
                <p14:cNvContentPartPr/>
                <p14:nvPr/>
              </p14:nvContentPartPr>
              <p14:xfrm>
                <a:off x="9079789" y="6039482"/>
                <a:ext cx="214491" cy="12711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9FA46108-BE74-D725-4713-FCFF3B3070A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062155" y="6021687"/>
                  <a:ext cx="250120" cy="486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E01AEC36-BD24-37BD-6117-76E4CF95CB7B}"/>
              </a:ext>
            </a:extLst>
          </p:cNvPr>
          <p:cNvGrpSpPr/>
          <p:nvPr/>
        </p:nvGrpSpPr>
        <p:grpSpPr>
          <a:xfrm>
            <a:off x="9140526" y="6346245"/>
            <a:ext cx="187560" cy="298080"/>
            <a:chOff x="9140526" y="6346245"/>
            <a:chExt cx="1875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A6E9DDF8-5365-1883-A102-A5569F8BACC6}"/>
                    </a:ext>
                  </a:extLst>
                </p14:cNvPr>
                <p14:cNvContentPartPr/>
                <p14:nvPr/>
              </p14:nvContentPartPr>
              <p14:xfrm>
                <a:off x="9179046" y="6418245"/>
                <a:ext cx="149040" cy="22608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A6E9DDF8-5365-1883-A102-A5569F8BACC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170406" y="6409245"/>
                  <a:ext cx="166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9D2D238C-72E9-9B11-A3D5-FFFEC525EE4F}"/>
                    </a:ext>
                  </a:extLst>
                </p14:cNvPr>
                <p14:cNvContentPartPr/>
                <p14:nvPr/>
              </p14:nvContentPartPr>
              <p14:xfrm>
                <a:off x="9140526" y="6346245"/>
                <a:ext cx="108720" cy="14724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9D2D238C-72E9-9B11-A3D5-FFFEC525EE4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131886" y="6337605"/>
                  <a:ext cx="12636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6C1C276B-E18E-C872-81D8-446B16F3B8C0}"/>
                  </a:ext>
                </a:extLst>
              </p14:cNvPr>
              <p14:cNvContentPartPr/>
              <p14:nvPr/>
            </p14:nvContentPartPr>
            <p14:xfrm>
              <a:off x="9492606" y="6487725"/>
              <a:ext cx="487800" cy="25668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6C1C276B-E18E-C872-81D8-446B16F3B8C0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9483966" y="6478725"/>
                <a:ext cx="50544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7" name="Group 666">
            <a:extLst>
              <a:ext uri="{FF2B5EF4-FFF2-40B4-BE49-F238E27FC236}">
                <a16:creationId xmlns:a16="http://schemas.microsoft.com/office/drawing/2014/main" id="{4CFD9F91-98BF-287E-0104-FEBACE432190}"/>
              </a:ext>
            </a:extLst>
          </p:cNvPr>
          <p:cNvGrpSpPr/>
          <p:nvPr/>
        </p:nvGrpSpPr>
        <p:grpSpPr>
          <a:xfrm>
            <a:off x="10141686" y="6444885"/>
            <a:ext cx="858240" cy="267840"/>
            <a:chOff x="10141686" y="6444885"/>
            <a:chExt cx="85824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9A1E68B6-E7B9-7295-8CCF-4A3D983B3194}"/>
                    </a:ext>
                  </a:extLst>
                </p14:cNvPr>
                <p14:cNvContentPartPr/>
                <p14:nvPr/>
              </p14:nvContentPartPr>
              <p14:xfrm>
                <a:off x="10141686" y="6444885"/>
                <a:ext cx="325440" cy="26784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9A1E68B6-E7B9-7295-8CCF-4A3D983B319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132686" y="6436245"/>
                  <a:ext cx="343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47A3F66B-8598-C984-609F-2EF5D3A88DB3}"/>
                    </a:ext>
                  </a:extLst>
                </p14:cNvPr>
                <p14:cNvContentPartPr/>
                <p14:nvPr/>
              </p14:nvContentPartPr>
              <p14:xfrm>
                <a:off x="10644606" y="6456045"/>
                <a:ext cx="48960" cy="9108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47A3F66B-8598-C984-609F-2EF5D3A88DB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635966" y="6447045"/>
                  <a:ext cx="6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896F28DC-5147-D6FD-5177-39D0D84DEE99}"/>
                    </a:ext>
                  </a:extLst>
                </p14:cNvPr>
                <p14:cNvContentPartPr/>
                <p14:nvPr/>
              </p14:nvContentPartPr>
              <p14:xfrm>
                <a:off x="10690686" y="6456765"/>
                <a:ext cx="18720" cy="9000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896F28DC-5147-D6FD-5177-39D0D84DEE9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682046" y="6447765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F4032A8C-C904-C667-60C1-72EA6F29AB80}"/>
                    </a:ext>
                  </a:extLst>
                </p14:cNvPr>
                <p14:cNvContentPartPr/>
                <p14:nvPr/>
              </p14:nvContentPartPr>
              <p14:xfrm>
                <a:off x="10747926" y="6619125"/>
                <a:ext cx="102600" cy="3096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F4032A8C-C904-C667-60C1-72EA6F29AB8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738926" y="6610125"/>
                  <a:ext cx="12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CDCF9D07-66A9-93AF-A72F-80D5AA971DEF}"/>
                    </a:ext>
                  </a:extLst>
                </p14:cNvPr>
                <p14:cNvContentPartPr/>
                <p14:nvPr/>
              </p14:nvContentPartPr>
              <p14:xfrm>
                <a:off x="10905966" y="6451365"/>
                <a:ext cx="24840" cy="7128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CDCF9D07-66A9-93AF-A72F-80D5AA971DE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897326" y="6442725"/>
                  <a:ext cx="42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CA2BC8DF-4B02-CFEF-D40E-B3E05EB606E5}"/>
                    </a:ext>
                  </a:extLst>
                </p14:cNvPr>
                <p14:cNvContentPartPr/>
                <p14:nvPr/>
              </p14:nvContentPartPr>
              <p14:xfrm>
                <a:off x="10967166" y="6451365"/>
                <a:ext cx="32760" cy="10188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CA2BC8DF-4B02-CFEF-D40E-B3E05EB606E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58166" y="6442725"/>
                  <a:ext cx="504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BEE8D82E-9DAB-67FE-5AC9-939CB600F6A9}"/>
                  </a:ext>
                </a:extLst>
              </p14:cNvPr>
              <p14:cNvContentPartPr/>
              <p14:nvPr/>
            </p14:nvContentPartPr>
            <p14:xfrm>
              <a:off x="11165886" y="6699045"/>
              <a:ext cx="7560" cy="1908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BEE8D82E-9DAB-67FE-5AC9-939CB600F6A9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11157246" y="6690045"/>
                <a:ext cx="2520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85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1C2B4-C00D-A9BD-1BC6-9E7FA524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7" y="605927"/>
            <a:ext cx="3381251" cy="7718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B17275-ADAE-7CF0-6FBC-DA644E3BFC08}"/>
                  </a:ext>
                </a:extLst>
              </p14:cNvPr>
              <p14:cNvContentPartPr/>
              <p14:nvPr/>
            </p14:nvContentPartPr>
            <p14:xfrm>
              <a:off x="203526" y="225525"/>
              <a:ext cx="620280" cy="12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B17275-ADAE-7CF0-6FBC-DA644E3BFC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26" y="216525"/>
                <a:ext cx="6379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1FBA428-6BDA-A5DC-0C5D-B9C949812B87}"/>
              </a:ext>
            </a:extLst>
          </p:cNvPr>
          <p:cNvGrpSpPr/>
          <p:nvPr/>
        </p:nvGrpSpPr>
        <p:grpSpPr>
          <a:xfrm>
            <a:off x="990486" y="54525"/>
            <a:ext cx="2422800" cy="473760"/>
            <a:chOff x="990486" y="54525"/>
            <a:chExt cx="242280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83D19E-16F4-0E2F-B3DB-DA5EC1687999}"/>
                    </a:ext>
                  </a:extLst>
                </p14:cNvPr>
                <p14:cNvContentPartPr/>
                <p14:nvPr/>
              </p14:nvContentPartPr>
              <p14:xfrm>
                <a:off x="990486" y="54525"/>
                <a:ext cx="985680" cy="47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83D19E-16F4-0E2F-B3DB-DA5EC16879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1846" y="45885"/>
                  <a:ext cx="10033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9E7A91-2386-F111-C173-85FC52509DF7}"/>
                    </a:ext>
                  </a:extLst>
                </p14:cNvPr>
                <p14:cNvContentPartPr/>
                <p14:nvPr/>
              </p14:nvContentPartPr>
              <p14:xfrm>
                <a:off x="1827126" y="15280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9E7A91-2386-F111-C173-85FC52509D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18126" y="14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20C315-B0EF-2C98-4E8E-2D8D56C65DCD}"/>
                    </a:ext>
                  </a:extLst>
                </p14:cNvPr>
                <p14:cNvContentPartPr/>
                <p14:nvPr/>
              </p14:nvContentPartPr>
              <p14:xfrm>
                <a:off x="1519686" y="120045"/>
                <a:ext cx="329040" cy="58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20C315-B0EF-2C98-4E8E-2D8D56C65D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0686" y="111405"/>
                  <a:ext cx="346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A2F498-77CF-560A-CC6B-44686BC066E8}"/>
                    </a:ext>
                  </a:extLst>
                </p14:cNvPr>
                <p14:cNvContentPartPr/>
                <p14:nvPr/>
              </p14:nvContentPartPr>
              <p14:xfrm>
                <a:off x="2119446" y="63885"/>
                <a:ext cx="444240" cy="42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A2F498-77CF-560A-CC6B-44686BC066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0446" y="55245"/>
                  <a:ext cx="4618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7E5740-16CB-F7FE-0E29-E2DE07B29EF7}"/>
                    </a:ext>
                  </a:extLst>
                </p14:cNvPr>
                <p14:cNvContentPartPr/>
                <p14:nvPr/>
              </p14:nvContentPartPr>
              <p14:xfrm>
                <a:off x="2686086" y="204285"/>
                <a:ext cx="727200" cy="141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7E5740-16CB-F7FE-0E29-E2DE07B29E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77446" y="195285"/>
                  <a:ext cx="7448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CD9DFB-0F68-C1C7-9758-8A9FBAA92039}"/>
              </a:ext>
            </a:extLst>
          </p:cNvPr>
          <p:cNvGrpSpPr/>
          <p:nvPr/>
        </p:nvGrpSpPr>
        <p:grpSpPr>
          <a:xfrm>
            <a:off x="3522726" y="32205"/>
            <a:ext cx="3765240" cy="478080"/>
            <a:chOff x="3522726" y="32205"/>
            <a:chExt cx="37652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85FE6A-9FBA-F428-D93A-ECBFE1CA261A}"/>
                    </a:ext>
                  </a:extLst>
                </p14:cNvPr>
                <p14:cNvContentPartPr/>
                <p14:nvPr/>
              </p14:nvContentPartPr>
              <p14:xfrm>
                <a:off x="3522726" y="45885"/>
                <a:ext cx="1445400" cy="28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85FE6A-9FBA-F428-D93A-ECBFE1CA26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13726" y="36885"/>
                  <a:ext cx="1463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AFBF15-C6D2-698E-91E5-D894C0C6B971}"/>
                    </a:ext>
                  </a:extLst>
                </p14:cNvPr>
                <p14:cNvContentPartPr/>
                <p14:nvPr/>
              </p14:nvContentPartPr>
              <p14:xfrm>
                <a:off x="4797486" y="18052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AFBF15-C6D2-698E-91E5-D894C0C6B9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88486" y="17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E7E717-5CD3-A683-51A8-39F186FD9A03}"/>
                    </a:ext>
                  </a:extLst>
                </p14:cNvPr>
                <p14:cNvContentPartPr/>
                <p14:nvPr/>
              </p14:nvContentPartPr>
              <p14:xfrm>
                <a:off x="4445406" y="153525"/>
                <a:ext cx="318240" cy="76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E7E717-5CD3-A683-51A8-39F186FD9A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6766" y="144885"/>
                  <a:ext cx="335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584821-E20F-9C92-5F32-305AB31533E9}"/>
                    </a:ext>
                  </a:extLst>
                </p14:cNvPr>
                <p14:cNvContentPartPr/>
                <p14:nvPr/>
              </p14:nvContentPartPr>
              <p14:xfrm>
                <a:off x="5140926" y="32205"/>
                <a:ext cx="1000440" cy="47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584821-E20F-9C92-5F32-305AB31533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32286" y="23565"/>
                  <a:ext cx="10180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1F6422-DD5B-D111-FBF0-1B45E1D55113}"/>
                    </a:ext>
                  </a:extLst>
                </p14:cNvPr>
                <p14:cNvContentPartPr/>
                <p14:nvPr/>
              </p14:nvContentPartPr>
              <p14:xfrm>
                <a:off x="6385446" y="164325"/>
                <a:ext cx="902520" cy="13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1F6422-DD5B-D111-FBF0-1B45E1D551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76446" y="155685"/>
                  <a:ext cx="9201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1EA904-ED0F-E6BB-C340-E697A6DD78CE}"/>
              </a:ext>
            </a:extLst>
          </p:cNvPr>
          <p:cNvGrpSpPr/>
          <p:nvPr/>
        </p:nvGrpSpPr>
        <p:grpSpPr>
          <a:xfrm>
            <a:off x="513846" y="1204005"/>
            <a:ext cx="2329200" cy="711000"/>
            <a:chOff x="513846" y="1204005"/>
            <a:chExt cx="232920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D7EBFB-27BE-9A09-1DAD-A2754B547AE7}"/>
                    </a:ext>
                  </a:extLst>
                </p14:cNvPr>
                <p14:cNvContentPartPr/>
                <p14:nvPr/>
              </p14:nvContentPartPr>
              <p14:xfrm>
                <a:off x="707166" y="1204005"/>
                <a:ext cx="438120" cy="16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D7EBFB-27BE-9A09-1DAD-A2754B547A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8166" y="1195365"/>
                  <a:ext cx="455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4D9357-EA8A-E542-2FE0-8B2A88570FF1}"/>
                    </a:ext>
                  </a:extLst>
                </p14:cNvPr>
                <p14:cNvContentPartPr/>
                <p14:nvPr/>
              </p14:nvContentPartPr>
              <p14:xfrm>
                <a:off x="513846" y="1441245"/>
                <a:ext cx="287640" cy="28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4D9357-EA8A-E542-2FE0-8B2A88570F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5206" y="1432605"/>
                  <a:ext cx="305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A8122E-7163-7E40-0F76-718CAD1B6624}"/>
                    </a:ext>
                  </a:extLst>
                </p14:cNvPr>
                <p14:cNvContentPartPr/>
                <p14:nvPr/>
              </p14:nvContentPartPr>
              <p14:xfrm>
                <a:off x="705726" y="1474005"/>
                <a:ext cx="405360" cy="44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A8122E-7163-7E40-0F76-718CAD1B66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7086" y="1465365"/>
                  <a:ext cx="423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023686-F4CC-FB8E-9DA7-97D901DD862A}"/>
                    </a:ext>
                  </a:extLst>
                </p14:cNvPr>
                <p14:cNvContentPartPr/>
                <p14:nvPr/>
              </p14:nvContentPartPr>
              <p14:xfrm>
                <a:off x="1254726" y="1457805"/>
                <a:ext cx="1588320" cy="31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023686-F4CC-FB8E-9DA7-97D901DD86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5726" y="1448805"/>
                  <a:ext cx="1605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1C4638-81FF-2595-940F-9EF7365AB154}"/>
                    </a:ext>
                  </a:extLst>
                </p14:cNvPr>
                <p14:cNvContentPartPr/>
                <p14:nvPr/>
              </p14:nvContentPartPr>
              <p14:xfrm>
                <a:off x="1224126" y="1553205"/>
                <a:ext cx="370440" cy="2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1C4638-81FF-2595-940F-9EF7365AB1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15486" y="1544205"/>
                  <a:ext cx="3880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4B8B46-5E2F-8047-2D6E-C4B89F7BE0B8}"/>
                  </a:ext>
                </a:extLst>
              </p14:cNvPr>
              <p14:cNvContentPartPr/>
              <p14:nvPr/>
            </p14:nvContentPartPr>
            <p14:xfrm>
              <a:off x="3095406" y="1576245"/>
              <a:ext cx="861480" cy="157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4B8B46-5E2F-8047-2D6E-C4B89F7BE0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86766" y="1567245"/>
                <a:ext cx="8791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06CFBC-0D8E-8DE4-5189-597B81599545}"/>
                  </a:ext>
                </a:extLst>
              </p14:cNvPr>
              <p14:cNvContentPartPr/>
              <p14:nvPr/>
            </p14:nvContentPartPr>
            <p14:xfrm>
              <a:off x="4737726" y="2759565"/>
              <a:ext cx="41400" cy="3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06CFBC-0D8E-8DE4-5189-597B815995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28726" y="2750565"/>
                <a:ext cx="590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8CF68FF-5515-6A20-7934-FD4F471B2CD4}"/>
              </a:ext>
            </a:extLst>
          </p:cNvPr>
          <p:cNvGrpSpPr/>
          <p:nvPr/>
        </p:nvGrpSpPr>
        <p:grpSpPr>
          <a:xfrm>
            <a:off x="551646" y="1927965"/>
            <a:ext cx="5376240" cy="1066680"/>
            <a:chOff x="551646" y="1927965"/>
            <a:chExt cx="5376240" cy="10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7E329B-C64F-76AD-8918-EACD3FFA199B}"/>
                    </a:ext>
                  </a:extLst>
                </p14:cNvPr>
                <p14:cNvContentPartPr/>
                <p14:nvPr/>
              </p14:nvContentPartPr>
              <p14:xfrm>
                <a:off x="600246" y="1927965"/>
                <a:ext cx="604800" cy="32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7E329B-C64F-76AD-8918-EACD3FFA19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1606" y="1919325"/>
                  <a:ext cx="622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2F105F-2A5D-84A8-A3F4-2A21ACF5F971}"/>
                    </a:ext>
                  </a:extLst>
                </p14:cNvPr>
                <p14:cNvContentPartPr/>
                <p14:nvPr/>
              </p14:nvContentPartPr>
              <p14:xfrm>
                <a:off x="1068966" y="2073045"/>
                <a:ext cx="6840" cy="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2F105F-2A5D-84A8-A3F4-2A21ACF5F9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0326" y="2064405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9FC245-77E5-1E32-C9D8-3199F9275160}"/>
                    </a:ext>
                  </a:extLst>
                </p14:cNvPr>
                <p14:cNvContentPartPr/>
                <p14:nvPr/>
              </p14:nvContentPartPr>
              <p14:xfrm>
                <a:off x="551646" y="2048565"/>
                <a:ext cx="401400" cy="53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9FC245-77E5-1E32-C9D8-3199F92751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3006" y="2039565"/>
                  <a:ext cx="419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7921EF-2F6A-C533-F0DD-1BDDE8B13ACE}"/>
                    </a:ext>
                  </a:extLst>
                </p14:cNvPr>
                <p14:cNvContentPartPr/>
                <p14:nvPr/>
              </p14:nvContentPartPr>
              <p14:xfrm>
                <a:off x="1427526" y="2092485"/>
                <a:ext cx="646560" cy="169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7921EF-2F6A-C533-F0DD-1BDDE8B13A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8526" y="2083845"/>
                  <a:ext cx="664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0FF7CD-1343-F485-9BCC-99E44B018D3A}"/>
                    </a:ext>
                  </a:extLst>
                </p14:cNvPr>
                <p14:cNvContentPartPr/>
                <p14:nvPr/>
              </p14:nvContentPartPr>
              <p14:xfrm>
                <a:off x="2284326" y="2113005"/>
                <a:ext cx="851400" cy="32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0FF7CD-1343-F485-9BCC-99E44B018D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75326" y="2104005"/>
                  <a:ext cx="869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0BCC59-8D34-0EBE-F531-40EB378A1510}"/>
                    </a:ext>
                  </a:extLst>
                </p14:cNvPr>
                <p14:cNvContentPartPr/>
                <p14:nvPr/>
              </p14:nvContentPartPr>
              <p14:xfrm>
                <a:off x="3229686" y="2271405"/>
                <a:ext cx="4680" cy="4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0BCC59-8D34-0EBE-F531-40EB378A15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20686" y="2262405"/>
                  <a:ext cx="22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60D30F-A8FE-52E0-40CA-8AB419E0FB1B}"/>
                    </a:ext>
                  </a:extLst>
                </p14:cNvPr>
                <p14:cNvContentPartPr/>
                <p14:nvPr/>
              </p14:nvContentPartPr>
              <p14:xfrm>
                <a:off x="569286" y="2501805"/>
                <a:ext cx="572040" cy="317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60D30F-A8FE-52E0-40CA-8AB419E0FB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286" y="2493165"/>
                  <a:ext cx="589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9C7D17-C696-5704-9149-8AC0593CC7A4}"/>
                    </a:ext>
                  </a:extLst>
                </p14:cNvPr>
                <p14:cNvContentPartPr/>
                <p14:nvPr/>
              </p14:nvContentPartPr>
              <p14:xfrm>
                <a:off x="1003806" y="2554365"/>
                <a:ext cx="194040" cy="2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9C7D17-C696-5704-9149-8AC0593CC7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4806" y="2545365"/>
                  <a:ext cx="21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67C0AE-C335-4C79-ED60-225634715FDC}"/>
                    </a:ext>
                  </a:extLst>
                </p14:cNvPr>
                <p14:cNvContentPartPr/>
                <p14:nvPr/>
              </p14:nvContentPartPr>
              <p14:xfrm>
                <a:off x="1336086" y="2671365"/>
                <a:ext cx="870480" cy="181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67C0AE-C335-4C79-ED60-225634715F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7086" y="2662365"/>
                  <a:ext cx="888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8BBFDA-EED8-5EFD-0EAD-EEA9C97E529A}"/>
                    </a:ext>
                  </a:extLst>
                </p14:cNvPr>
                <p14:cNvContentPartPr/>
                <p14:nvPr/>
              </p14:nvContentPartPr>
              <p14:xfrm>
                <a:off x="2585286" y="2539605"/>
                <a:ext cx="183960" cy="330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8BBFDA-EED8-5EFD-0EAD-EEA9C97E52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76286" y="2530965"/>
                  <a:ext cx="201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B0065D-B95B-02A0-565F-902F5A8ED9A7}"/>
                    </a:ext>
                  </a:extLst>
                </p14:cNvPr>
                <p14:cNvContentPartPr/>
                <p14:nvPr/>
              </p14:nvContentPartPr>
              <p14:xfrm>
                <a:off x="2538846" y="2423685"/>
                <a:ext cx="214920" cy="3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B0065D-B95B-02A0-565F-902F5A8ED9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29846" y="2414685"/>
                  <a:ext cx="232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4ABA02-4707-CE7E-98EE-2FDACED9676C}"/>
                    </a:ext>
                  </a:extLst>
                </p14:cNvPr>
                <p14:cNvContentPartPr/>
                <p14:nvPr/>
              </p14:nvContentPartPr>
              <p14:xfrm>
                <a:off x="2866806" y="2750565"/>
                <a:ext cx="20880" cy="46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4ABA02-4707-CE7E-98EE-2FDACED967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8166" y="2741925"/>
                  <a:ext cx="3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669983-AAF7-A9B6-290F-9C38350BC04C}"/>
                    </a:ext>
                  </a:extLst>
                </p14:cNvPr>
                <p14:cNvContentPartPr/>
                <p14:nvPr/>
              </p14:nvContentPartPr>
              <p14:xfrm>
                <a:off x="3069126" y="2574525"/>
                <a:ext cx="135000" cy="29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669983-AAF7-A9B6-290F-9C38350BC0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60486" y="2565525"/>
                  <a:ext cx="152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4E2032-54A1-C242-30F3-DC7DA28B73B2}"/>
                    </a:ext>
                  </a:extLst>
                </p14:cNvPr>
                <p14:cNvContentPartPr/>
                <p14:nvPr/>
              </p14:nvContentPartPr>
              <p14:xfrm>
                <a:off x="3082086" y="2739045"/>
                <a:ext cx="14760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4E2032-54A1-C242-30F3-DC7DA28B73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73446" y="2730045"/>
                  <a:ext cx="165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E836A6-CCC3-48A9-8AEF-04E039CBF3D8}"/>
                    </a:ext>
                  </a:extLst>
                </p14:cNvPr>
                <p14:cNvContentPartPr/>
                <p14:nvPr/>
              </p14:nvContentPartPr>
              <p14:xfrm>
                <a:off x="3046806" y="2539245"/>
                <a:ext cx="210600" cy="9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E836A6-CCC3-48A9-8AEF-04E039CBF3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37806" y="2530245"/>
                  <a:ext cx="228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54FAE6-F80E-21D0-BF9A-D44B2AFD0F78}"/>
                    </a:ext>
                  </a:extLst>
                </p14:cNvPr>
                <p14:cNvContentPartPr/>
                <p14:nvPr/>
              </p14:nvContentPartPr>
              <p14:xfrm>
                <a:off x="3300966" y="2820405"/>
                <a:ext cx="15840" cy="174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54FAE6-F80E-21D0-BF9A-D44B2AFD0F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91966" y="2811765"/>
                  <a:ext cx="3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8A27C2-48B6-3138-7F4F-24DD32C111C5}"/>
                    </a:ext>
                  </a:extLst>
                </p14:cNvPr>
                <p14:cNvContentPartPr/>
                <p14:nvPr/>
              </p14:nvContentPartPr>
              <p14:xfrm>
                <a:off x="3033486" y="2465085"/>
                <a:ext cx="300600" cy="31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8A27C2-48B6-3138-7F4F-24DD32C111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24846" y="2456085"/>
                  <a:ext cx="318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BEEB67-7363-535E-2E0D-CCFDBA495789}"/>
                    </a:ext>
                  </a:extLst>
                </p14:cNvPr>
                <p14:cNvContentPartPr/>
                <p14:nvPr/>
              </p14:nvContentPartPr>
              <p14:xfrm>
                <a:off x="3527046" y="2677125"/>
                <a:ext cx="19260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BEEB67-7363-535E-2E0D-CCFDBA4957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18046" y="2668485"/>
                  <a:ext cx="210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A8A061-B33A-ED2D-0D4A-D818E166556B}"/>
                    </a:ext>
                  </a:extLst>
                </p14:cNvPr>
                <p14:cNvContentPartPr/>
                <p14:nvPr/>
              </p14:nvContentPartPr>
              <p14:xfrm>
                <a:off x="3516246" y="2736165"/>
                <a:ext cx="274680" cy="3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A8A061-B33A-ED2D-0D4A-D818E16655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07246" y="2727165"/>
                  <a:ext cx="292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7484F9-4827-D6DB-783B-642A649BA21C}"/>
                    </a:ext>
                  </a:extLst>
                </p14:cNvPr>
                <p14:cNvContentPartPr/>
                <p14:nvPr/>
              </p14:nvContentPartPr>
              <p14:xfrm>
                <a:off x="4032126" y="2544285"/>
                <a:ext cx="260280" cy="362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7484F9-4827-D6DB-783B-642A649BA2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23486" y="2535645"/>
                  <a:ext cx="277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FB66C5-B9E8-2F20-9C3E-3590BB17689E}"/>
                    </a:ext>
                  </a:extLst>
                </p14:cNvPr>
                <p14:cNvContentPartPr/>
                <p14:nvPr/>
              </p14:nvContentPartPr>
              <p14:xfrm>
                <a:off x="4391766" y="2575245"/>
                <a:ext cx="192960" cy="322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FB66C5-B9E8-2F20-9C3E-3590BB1768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83126" y="2566605"/>
                  <a:ext cx="210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CFE2B2D-E29A-052D-F63D-A08E252E8DA3}"/>
                    </a:ext>
                  </a:extLst>
                </p14:cNvPr>
                <p14:cNvContentPartPr/>
                <p14:nvPr/>
              </p14:nvContentPartPr>
              <p14:xfrm>
                <a:off x="4414086" y="2733285"/>
                <a:ext cx="168480" cy="2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CFE2B2D-E29A-052D-F63D-A08E252E8D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05446" y="2724285"/>
                  <a:ext cx="186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D69A914-8B23-496C-C20E-C07BB92A380D}"/>
                    </a:ext>
                  </a:extLst>
                </p14:cNvPr>
                <p14:cNvContentPartPr/>
                <p14:nvPr/>
              </p14:nvContentPartPr>
              <p14:xfrm>
                <a:off x="4414086" y="2560125"/>
                <a:ext cx="269280" cy="26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D69A914-8B23-496C-C20E-C07BB92A38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5446" y="2551485"/>
                  <a:ext cx="286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71F07E-D211-EA8C-1E8D-7D6A640DEFDB}"/>
                    </a:ext>
                  </a:extLst>
                </p14:cNvPr>
                <p14:cNvContentPartPr/>
                <p14:nvPr/>
              </p14:nvContentPartPr>
              <p14:xfrm>
                <a:off x="4712526" y="2779005"/>
                <a:ext cx="178920" cy="11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71F07E-D211-EA8C-1E8D-7D6A640DEF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03526" y="2770365"/>
                  <a:ext cx="196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075E30-9523-71DF-DF7F-A8216D1C6ADE}"/>
                    </a:ext>
                  </a:extLst>
                </p14:cNvPr>
                <p14:cNvContentPartPr/>
                <p14:nvPr/>
              </p14:nvContentPartPr>
              <p14:xfrm>
                <a:off x="4726926" y="2755245"/>
                <a:ext cx="204120" cy="20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075E30-9523-71DF-DF7F-A8216D1C6A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17926" y="2746245"/>
                  <a:ext cx="221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F9DDAB-985E-43F5-6B17-D0986C7EA90A}"/>
                    </a:ext>
                  </a:extLst>
                </p14:cNvPr>
                <p14:cNvContentPartPr/>
                <p14:nvPr/>
              </p14:nvContentPartPr>
              <p14:xfrm>
                <a:off x="5158566" y="2633205"/>
                <a:ext cx="357120" cy="2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F9DDAB-985E-43F5-6B17-D0986C7EA9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49926" y="2624205"/>
                  <a:ext cx="374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A754D0-D532-DB5E-4110-245C134FA848}"/>
                    </a:ext>
                  </a:extLst>
                </p14:cNvPr>
                <p14:cNvContentPartPr/>
                <p14:nvPr/>
              </p14:nvContentPartPr>
              <p14:xfrm>
                <a:off x="5128326" y="2742645"/>
                <a:ext cx="318240" cy="21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A754D0-D532-DB5E-4110-245C134FA8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9326" y="2733645"/>
                  <a:ext cx="335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17175F-8A47-E40A-FBC2-8C053B7305D5}"/>
                    </a:ext>
                  </a:extLst>
                </p14:cNvPr>
                <p14:cNvContentPartPr/>
                <p14:nvPr/>
              </p14:nvContentPartPr>
              <p14:xfrm>
                <a:off x="5273046" y="2533125"/>
                <a:ext cx="92160" cy="296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17175F-8A47-E40A-FBC2-8C053B7305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64046" y="2524485"/>
                  <a:ext cx="109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881A480-B56B-1C2C-5227-C8ADE2646860}"/>
                    </a:ext>
                  </a:extLst>
                </p14:cNvPr>
                <p14:cNvContentPartPr/>
                <p14:nvPr/>
              </p14:nvContentPartPr>
              <p14:xfrm>
                <a:off x="5642406" y="2577405"/>
                <a:ext cx="285480" cy="28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881A480-B56B-1C2C-5227-C8ADE26468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33766" y="2568765"/>
                  <a:ext cx="30312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782074A-3D9E-7138-52CA-3BA750DFF85C}"/>
              </a:ext>
            </a:extLst>
          </p:cNvPr>
          <p:cNvGrpSpPr/>
          <p:nvPr/>
        </p:nvGrpSpPr>
        <p:grpSpPr>
          <a:xfrm>
            <a:off x="398286" y="3238365"/>
            <a:ext cx="2222280" cy="612360"/>
            <a:chOff x="398286" y="3238365"/>
            <a:chExt cx="222228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9AE8F9-60AA-046B-A50A-6ECB3BF3D115}"/>
                    </a:ext>
                  </a:extLst>
                </p14:cNvPr>
                <p14:cNvContentPartPr/>
                <p14:nvPr/>
              </p14:nvContentPartPr>
              <p14:xfrm>
                <a:off x="564606" y="3539325"/>
                <a:ext cx="231840" cy="181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9AE8F9-60AA-046B-A50A-6ECB3BF3D1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5966" y="3530685"/>
                  <a:ext cx="249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1ED90A-2F5E-DD1F-5C55-C87C2490B231}"/>
                    </a:ext>
                  </a:extLst>
                </p14:cNvPr>
                <p14:cNvContentPartPr/>
                <p14:nvPr/>
              </p14:nvContentPartPr>
              <p14:xfrm>
                <a:off x="828126" y="3399645"/>
                <a:ext cx="145440" cy="12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1ED90A-2F5E-DD1F-5C55-C87C2490B2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9486" y="3390645"/>
                  <a:ext cx="163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D8474F-F30F-2104-2869-82F32B769FE5}"/>
                    </a:ext>
                  </a:extLst>
                </p14:cNvPr>
                <p14:cNvContentPartPr/>
                <p14:nvPr/>
              </p14:nvContentPartPr>
              <p14:xfrm>
                <a:off x="1053126" y="3666405"/>
                <a:ext cx="137520" cy="1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D8474F-F30F-2104-2869-82F32B769F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126" y="3657405"/>
                  <a:ext cx="155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581320E-4D14-8E9B-7497-06129CB85CB5}"/>
                    </a:ext>
                  </a:extLst>
                </p14:cNvPr>
                <p14:cNvContentPartPr/>
                <p14:nvPr/>
              </p14:nvContentPartPr>
              <p14:xfrm>
                <a:off x="1327806" y="3604845"/>
                <a:ext cx="167760" cy="13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581320E-4D14-8E9B-7497-06129CB85C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9166" y="3595845"/>
                  <a:ext cx="185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906EC8-BD4D-0D74-1949-91BB843CBFAE}"/>
                    </a:ext>
                  </a:extLst>
                </p14:cNvPr>
                <p14:cNvContentPartPr/>
                <p14:nvPr/>
              </p14:nvContentPartPr>
              <p14:xfrm>
                <a:off x="1460646" y="3430965"/>
                <a:ext cx="116280" cy="140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906EC8-BD4D-0D74-1949-91BB843CBF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2006" y="3421965"/>
                  <a:ext cx="133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34164F-AECF-7695-5998-238087083A4F}"/>
                    </a:ext>
                  </a:extLst>
                </p14:cNvPr>
                <p14:cNvContentPartPr/>
                <p14:nvPr/>
              </p14:nvContentPartPr>
              <p14:xfrm>
                <a:off x="1667646" y="3419805"/>
                <a:ext cx="177120" cy="305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34164F-AECF-7695-5998-238087083A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58646" y="3410805"/>
                  <a:ext cx="194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ED40F4-9FA8-BAB4-79ED-7050F3CF2B59}"/>
                    </a:ext>
                  </a:extLst>
                </p14:cNvPr>
                <p14:cNvContentPartPr/>
                <p14:nvPr/>
              </p14:nvContentPartPr>
              <p14:xfrm>
                <a:off x="1836846" y="3310005"/>
                <a:ext cx="125280" cy="128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ED40F4-9FA8-BAB4-79ED-7050F3CF2B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27846" y="3301365"/>
                  <a:ext cx="142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D53A1E3-41CC-1C2A-81D4-C38ED0C61015}"/>
                    </a:ext>
                  </a:extLst>
                </p14:cNvPr>
                <p14:cNvContentPartPr/>
                <p14:nvPr/>
              </p14:nvContentPartPr>
              <p14:xfrm>
                <a:off x="398286" y="3281925"/>
                <a:ext cx="167400" cy="55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D53A1E3-41CC-1C2A-81D4-C38ED0C610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9646" y="3272925"/>
                  <a:ext cx="1850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C50091-74FB-EC9F-9E8C-C80197AF66C6}"/>
                    </a:ext>
                  </a:extLst>
                </p14:cNvPr>
                <p14:cNvContentPartPr/>
                <p14:nvPr/>
              </p14:nvContentPartPr>
              <p14:xfrm>
                <a:off x="1975086" y="3238365"/>
                <a:ext cx="114480" cy="612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C50091-74FB-EC9F-9E8C-C80197AF66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66446" y="3229365"/>
                  <a:ext cx="1321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94CD59-ECC4-2E20-3B9C-9FF1EF6C0103}"/>
                    </a:ext>
                  </a:extLst>
                </p14:cNvPr>
                <p14:cNvContentPartPr/>
                <p14:nvPr/>
              </p14:nvContentPartPr>
              <p14:xfrm>
                <a:off x="2273886" y="3408285"/>
                <a:ext cx="138600" cy="278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94CD59-ECC4-2E20-3B9C-9FF1EF6C01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65246" y="3399285"/>
                  <a:ext cx="156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72A033-E854-33A4-AB98-763B7FE0139B}"/>
                    </a:ext>
                  </a:extLst>
                </p14:cNvPr>
                <p14:cNvContentPartPr/>
                <p14:nvPr/>
              </p14:nvContentPartPr>
              <p14:xfrm>
                <a:off x="2297286" y="3539325"/>
                <a:ext cx="163440" cy="1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72A033-E854-33A4-AB98-763B7FE013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88286" y="3530685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800D5D-4877-41CB-8637-74C3AE32D772}"/>
                    </a:ext>
                  </a:extLst>
                </p14:cNvPr>
                <p14:cNvContentPartPr/>
                <p14:nvPr/>
              </p14:nvContentPartPr>
              <p14:xfrm>
                <a:off x="2287206" y="3401805"/>
                <a:ext cx="222840" cy="1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800D5D-4877-41CB-8637-74C3AE32D7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78206" y="3393165"/>
                  <a:ext cx="240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72D040-E3B3-0B23-F609-8A9E75FA9BFB}"/>
                    </a:ext>
                  </a:extLst>
                </p14:cNvPr>
                <p14:cNvContentPartPr/>
                <p14:nvPr/>
              </p14:nvContentPartPr>
              <p14:xfrm>
                <a:off x="2611206" y="3708525"/>
                <a:ext cx="9360" cy="135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72D040-E3B3-0B23-F609-8A9E75FA9BF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02566" y="3699525"/>
                  <a:ext cx="27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1CFE97-7C21-0A50-B7BA-43EDC9C85901}"/>
                    </a:ext>
                  </a:extLst>
                </p14:cNvPr>
                <p14:cNvContentPartPr/>
                <p14:nvPr/>
              </p14:nvContentPartPr>
              <p14:xfrm>
                <a:off x="2282886" y="3299925"/>
                <a:ext cx="228960" cy="23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1CFE97-7C21-0A50-B7BA-43EDC9C859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73886" y="3291285"/>
                  <a:ext cx="246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C5E1AFE-EB57-3CF7-1CA5-A3B1B78A372F}"/>
              </a:ext>
            </a:extLst>
          </p:cNvPr>
          <p:cNvGrpSpPr/>
          <p:nvPr/>
        </p:nvGrpSpPr>
        <p:grpSpPr>
          <a:xfrm>
            <a:off x="6411006" y="3471285"/>
            <a:ext cx="268560" cy="351000"/>
            <a:chOff x="6411006" y="3471285"/>
            <a:chExt cx="26856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AA6A83-AFF4-A0A1-8BD3-ECBA236981B6}"/>
                    </a:ext>
                  </a:extLst>
                </p14:cNvPr>
                <p14:cNvContentPartPr/>
                <p14:nvPr/>
              </p14:nvContentPartPr>
              <p14:xfrm>
                <a:off x="6411006" y="3471285"/>
                <a:ext cx="105840" cy="22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AA6A83-AFF4-A0A1-8BD3-ECBA236981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02366" y="3462285"/>
                  <a:ext cx="123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64CD7A0-52AD-CC5B-8261-B01E9FC957E3}"/>
                    </a:ext>
                  </a:extLst>
                </p14:cNvPr>
                <p14:cNvContentPartPr/>
                <p14:nvPr/>
              </p14:nvContentPartPr>
              <p14:xfrm>
                <a:off x="6655806" y="3682245"/>
                <a:ext cx="23760" cy="140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64CD7A0-52AD-CC5B-8261-B01E9FC957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47166" y="3673605"/>
                  <a:ext cx="4140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C9F3E6E-8E8B-C163-3485-9E8A5EE930B4}"/>
                  </a:ext>
                </a:extLst>
              </p14:cNvPr>
              <p14:cNvContentPartPr/>
              <p14:nvPr/>
            </p14:nvContentPartPr>
            <p14:xfrm>
              <a:off x="6362406" y="3352845"/>
              <a:ext cx="192240" cy="208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C9F3E6E-8E8B-C163-3485-9E8A5EE930B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53406" y="3344205"/>
                <a:ext cx="209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CBF6B38-25F1-E945-6F38-97EC76AEC3DB}"/>
                  </a:ext>
                </a:extLst>
              </p14:cNvPr>
              <p14:cNvContentPartPr/>
              <p14:nvPr/>
            </p14:nvContentPartPr>
            <p14:xfrm>
              <a:off x="3522006" y="3360405"/>
              <a:ext cx="128160" cy="372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CBF6B38-25F1-E945-6F38-97EC76AEC3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3006" y="3351405"/>
                <a:ext cx="1458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08B359F-C9D1-9FB9-77C0-92CDD2CF2E64}"/>
                  </a:ext>
                </a:extLst>
              </p14:cNvPr>
              <p14:cNvContentPartPr/>
              <p14:nvPr/>
            </p14:nvContentPartPr>
            <p14:xfrm>
              <a:off x="3439206" y="3284445"/>
              <a:ext cx="283320" cy="63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08B359F-C9D1-9FB9-77C0-92CDD2CF2E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430206" y="3275445"/>
                <a:ext cx="300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10BA3F6-FEB8-7219-A158-58FF90541BB6}"/>
                  </a:ext>
                </a:extLst>
              </p14:cNvPr>
              <p14:cNvContentPartPr/>
              <p14:nvPr/>
            </p14:nvContentPartPr>
            <p14:xfrm>
              <a:off x="3835206" y="3392805"/>
              <a:ext cx="159120" cy="343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10BA3F6-FEB8-7219-A158-58FF90541BB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26566" y="3384165"/>
                <a:ext cx="1767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2B40C48-1FC2-C534-48D3-EDDAE6B91B81}"/>
                  </a:ext>
                </a:extLst>
              </p14:cNvPr>
              <p14:cNvContentPartPr/>
              <p14:nvPr/>
            </p14:nvContentPartPr>
            <p14:xfrm>
              <a:off x="4080006" y="3421965"/>
              <a:ext cx="144360" cy="291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2B40C48-1FC2-C534-48D3-EDDAE6B91B8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71006" y="3412965"/>
                <a:ext cx="1620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E5A11FD-989A-3F84-6F04-9E98336CBDC6}"/>
                  </a:ext>
                </a:extLst>
              </p14:cNvPr>
              <p14:cNvContentPartPr/>
              <p14:nvPr/>
            </p14:nvContentPartPr>
            <p14:xfrm>
              <a:off x="4089366" y="3596925"/>
              <a:ext cx="126720" cy="8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E5A11FD-989A-3F84-6F04-9E98336CBDC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80366" y="3587925"/>
                <a:ext cx="144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4C480B4-9D12-239C-3698-AFEA9FD1661F}"/>
                  </a:ext>
                </a:extLst>
              </p14:cNvPr>
              <p14:cNvContentPartPr/>
              <p14:nvPr/>
            </p14:nvContentPartPr>
            <p14:xfrm>
              <a:off x="4076046" y="3402885"/>
              <a:ext cx="184680" cy="3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4C480B4-9D12-239C-3698-AFEA9FD1661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67406" y="3394245"/>
                <a:ext cx="202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939515A-4332-BC74-678C-91EFC1D77FC9}"/>
                  </a:ext>
                </a:extLst>
              </p14:cNvPr>
              <p14:cNvContentPartPr/>
              <p14:nvPr/>
            </p14:nvContentPartPr>
            <p14:xfrm>
              <a:off x="4353246" y="3677925"/>
              <a:ext cx="202320" cy="134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939515A-4332-BC74-678C-91EFC1D77FC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44606" y="3668925"/>
                <a:ext cx="219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2882AD4-3DB4-ABCA-75E4-8123DB468834}"/>
                  </a:ext>
                </a:extLst>
              </p14:cNvPr>
              <p14:cNvContentPartPr/>
              <p14:nvPr/>
            </p14:nvContentPartPr>
            <p14:xfrm>
              <a:off x="4379886" y="3687285"/>
              <a:ext cx="243000" cy="141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2882AD4-3DB4-ABCA-75E4-8123DB46883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370886" y="3678645"/>
                <a:ext cx="260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2253796-FDEA-F935-677C-DDAB730E7A4C}"/>
                  </a:ext>
                </a:extLst>
              </p14:cNvPr>
              <p14:cNvContentPartPr/>
              <p14:nvPr/>
            </p14:nvContentPartPr>
            <p14:xfrm>
              <a:off x="4964166" y="3532485"/>
              <a:ext cx="194760" cy="25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2253796-FDEA-F935-677C-DDAB730E7A4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55526" y="3523845"/>
                <a:ext cx="212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CCB2BA5-C366-4BC7-4BE2-2B48F165328B}"/>
                  </a:ext>
                </a:extLst>
              </p14:cNvPr>
              <p14:cNvContentPartPr/>
              <p14:nvPr/>
            </p14:nvContentPartPr>
            <p14:xfrm>
              <a:off x="4916286" y="3613485"/>
              <a:ext cx="275760" cy="28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CCB2BA5-C366-4BC7-4BE2-2B48F165328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907646" y="3604485"/>
                <a:ext cx="293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D795AE7-25BD-5B05-2D67-E1DD99206377}"/>
                  </a:ext>
                </a:extLst>
              </p14:cNvPr>
              <p14:cNvContentPartPr/>
              <p14:nvPr/>
            </p14:nvContentPartPr>
            <p14:xfrm>
              <a:off x="5586606" y="3333405"/>
              <a:ext cx="41760" cy="11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D795AE7-25BD-5B05-2D67-E1DD9920637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77966" y="3324405"/>
                <a:ext cx="594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7971601-07E3-0AA6-E846-52755E84D153}"/>
                  </a:ext>
                </a:extLst>
              </p14:cNvPr>
              <p14:cNvContentPartPr/>
              <p14:nvPr/>
            </p14:nvContentPartPr>
            <p14:xfrm>
              <a:off x="5503806" y="3464085"/>
              <a:ext cx="54360" cy="117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7971601-07E3-0AA6-E846-52755E84D15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94806" y="3455085"/>
                <a:ext cx="72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6A23AB1-16FC-00D5-8D2F-23B5FDD77517}"/>
                  </a:ext>
                </a:extLst>
              </p14:cNvPr>
              <p14:cNvContentPartPr/>
              <p14:nvPr/>
            </p14:nvContentPartPr>
            <p14:xfrm>
              <a:off x="5713686" y="3437085"/>
              <a:ext cx="195480" cy="114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6A23AB1-16FC-00D5-8D2F-23B5FDD775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04686" y="3428445"/>
                <a:ext cx="2131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706760B-36CA-9BAF-C1D2-0B58260AC8C9}"/>
                  </a:ext>
                </a:extLst>
              </p14:cNvPr>
              <p14:cNvContentPartPr/>
              <p14:nvPr/>
            </p14:nvContentPartPr>
            <p14:xfrm>
              <a:off x="5464206" y="3661365"/>
              <a:ext cx="569160" cy="18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706760B-36CA-9BAF-C1D2-0B58260AC8C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55206" y="3652365"/>
                <a:ext cx="586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407F3B5-509E-DCF9-F632-85E081FECBFB}"/>
                  </a:ext>
                </a:extLst>
              </p14:cNvPr>
              <p14:cNvContentPartPr/>
              <p14:nvPr/>
            </p14:nvContentPartPr>
            <p14:xfrm>
              <a:off x="5481846" y="3780885"/>
              <a:ext cx="175680" cy="151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407F3B5-509E-DCF9-F632-85E081FECBF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472846" y="3771885"/>
                <a:ext cx="193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1BE64F6-9520-DB27-90BD-662BBB1E706C}"/>
                  </a:ext>
                </a:extLst>
              </p14:cNvPr>
              <p14:cNvContentPartPr/>
              <p14:nvPr/>
            </p14:nvContentPartPr>
            <p14:xfrm>
              <a:off x="5502366" y="3837765"/>
              <a:ext cx="192240" cy="26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1BE64F6-9520-DB27-90BD-662BBB1E706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93726" y="3828765"/>
                <a:ext cx="209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F36B7B2-0618-8177-674E-1E4950E34207}"/>
                  </a:ext>
                </a:extLst>
              </p14:cNvPr>
              <p14:cNvContentPartPr/>
              <p14:nvPr/>
            </p14:nvContentPartPr>
            <p14:xfrm>
              <a:off x="5700006" y="3947925"/>
              <a:ext cx="114840" cy="67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F36B7B2-0618-8177-674E-1E4950E3420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691366" y="3938925"/>
                <a:ext cx="132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3FF1B42-A8AF-240A-B0BD-EA8E1969DF56}"/>
                  </a:ext>
                </a:extLst>
              </p14:cNvPr>
              <p14:cNvContentPartPr/>
              <p14:nvPr/>
            </p14:nvContentPartPr>
            <p14:xfrm>
              <a:off x="3366486" y="3401445"/>
              <a:ext cx="117360" cy="80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3FF1B42-A8AF-240A-B0BD-EA8E1969DF5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357846" y="3392805"/>
                <a:ext cx="13500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EE1790-300D-B00E-B97E-9C4916266D2A}"/>
              </a:ext>
            </a:extLst>
          </p:cNvPr>
          <p:cNvGrpSpPr/>
          <p:nvPr/>
        </p:nvGrpSpPr>
        <p:grpSpPr>
          <a:xfrm>
            <a:off x="5055606" y="4579365"/>
            <a:ext cx="274680" cy="87840"/>
            <a:chOff x="5055606" y="4579365"/>
            <a:chExt cx="2746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6E5378-15FA-5176-A30E-00C76D3A3772}"/>
                    </a:ext>
                  </a:extLst>
                </p14:cNvPr>
                <p14:cNvContentPartPr/>
                <p14:nvPr/>
              </p14:nvContentPartPr>
              <p14:xfrm>
                <a:off x="5055606" y="4579365"/>
                <a:ext cx="247320" cy="24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6E5378-15FA-5176-A30E-00C76D3A377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46606" y="4570365"/>
                  <a:ext cx="264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433502-DE43-356B-EB83-D3255BC1B046}"/>
                    </a:ext>
                  </a:extLst>
                </p14:cNvPr>
                <p14:cNvContentPartPr/>
                <p14:nvPr/>
              </p14:nvContentPartPr>
              <p14:xfrm>
                <a:off x="5073606" y="4640565"/>
                <a:ext cx="256680" cy="26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433502-DE43-356B-EB83-D3255BC1B0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64966" y="4631925"/>
                  <a:ext cx="2743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AA78838-E459-2912-B38E-E46F8141999A}"/>
              </a:ext>
            </a:extLst>
          </p:cNvPr>
          <p:cNvGrpSpPr/>
          <p:nvPr/>
        </p:nvGrpSpPr>
        <p:grpSpPr>
          <a:xfrm>
            <a:off x="5551326" y="4319445"/>
            <a:ext cx="1534680" cy="363240"/>
            <a:chOff x="5551326" y="4319445"/>
            <a:chExt cx="15346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F93E95-66E6-808D-0DA6-CCC508491BA1}"/>
                    </a:ext>
                  </a:extLst>
                </p14:cNvPr>
                <p14:cNvContentPartPr/>
                <p14:nvPr/>
              </p14:nvContentPartPr>
              <p14:xfrm>
                <a:off x="5551326" y="4478205"/>
                <a:ext cx="81000" cy="137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F93E95-66E6-808D-0DA6-CCC508491B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42326" y="4469205"/>
                  <a:ext cx="98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0766C28-36E5-DC71-99FB-63941F18CFC9}"/>
                    </a:ext>
                  </a:extLst>
                </p14:cNvPr>
                <p14:cNvContentPartPr/>
                <p14:nvPr/>
              </p14:nvContentPartPr>
              <p14:xfrm>
                <a:off x="5632326" y="4319445"/>
                <a:ext cx="26640" cy="2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0766C28-36E5-DC71-99FB-63941F18CF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23686" y="4310445"/>
                  <a:ext cx="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40E29FC-7CC7-4575-DCC6-1A799BF3DBC3}"/>
                    </a:ext>
                  </a:extLst>
                </p14:cNvPr>
                <p14:cNvContentPartPr/>
                <p14:nvPr/>
              </p14:nvContentPartPr>
              <p14:xfrm>
                <a:off x="5786406" y="4424205"/>
                <a:ext cx="236880" cy="15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40E29FC-7CC7-4575-DCC6-1A799BF3DB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77766" y="4415205"/>
                  <a:ext cx="254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B4C238-092E-7D1C-3F0A-00BBD3393B14}"/>
                    </a:ext>
                  </a:extLst>
                </p14:cNvPr>
                <p14:cNvContentPartPr/>
                <p14:nvPr/>
              </p14:nvContentPartPr>
              <p14:xfrm>
                <a:off x="6157566" y="4399725"/>
                <a:ext cx="160560" cy="17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B4C238-092E-7D1C-3F0A-00BBD3393B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48926" y="4390725"/>
                  <a:ext cx="178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EC79AAF-8A9F-9CA7-DF06-64D96FA6113D}"/>
                    </a:ext>
                  </a:extLst>
                </p14:cNvPr>
                <p14:cNvContentPartPr/>
                <p14:nvPr/>
              </p14:nvContentPartPr>
              <p14:xfrm>
                <a:off x="6512886" y="4396845"/>
                <a:ext cx="172800" cy="141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EC79AAF-8A9F-9CA7-DF06-64D96FA6113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4246" y="4388205"/>
                  <a:ext cx="190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FBB071-9B8E-CCD7-C50D-30D0A6950387}"/>
                    </a:ext>
                  </a:extLst>
                </p14:cNvPr>
                <p14:cNvContentPartPr/>
                <p14:nvPr/>
              </p14:nvContentPartPr>
              <p14:xfrm>
                <a:off x="6823566" y="4363005"/>
                <a:ext cx="262440" cy="15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FBB071-9B8E-CCD7-C50D-30D0A69503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14926" y="4354005"/>
                  <a:ext cx="28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0AB80EF-E37B-5353-64C0-37ADBFE1924D}"/>
                    </a:ext>
                  </a:extLst>
                </p14:cNvPr>
                <p14:cNvContentPartPr/>
                <p14:nvPr/>
              </p14:nvContentPartPr>
              <p14:xfrm>
                <a:off x="5808006" y="4638045"/>
                <a:ext cx="888480" cy="44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0AB80EF-E37B-5353-64C0-37ADBFE192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99006" y="4629405"/>
                  <a:ext cx="9061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8F017E8-3F52-E9E2-5A12-4F087E16D3B4}"/>
              </a:ext>
            </a:extLst>
          </p:cNvPr>
          <p:cNvGrpSpPr/>
          <p:nvPr/>
        </p:nvGrpSpPr>
        <p:grpSpPr>
          <a:xfrm>
            <a:off x="6166926" y="4819125"/>
            <a:ext cx="372960" cy="223920"/>
            <a:chOff x="6166926" y="4819125"/>
            <a:chExt cx="3729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D1B48CE-A820-5578-220A-6108C3199574}"/>
                    </a:ext>
                  </a:extLst>
                </p14:cNvPr>
                <p14:cNvContentPartPr/>
                <p14:nvPr/>
              </p14:nvContentPartPr>
              <p14:xfrm>
                <a:off x="6171246" y="4819125"/>
                <a:ext cx="192600" cy="169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D1B48CE-A820-5578-220A-6108C31995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62606" y="4810125"/>
                  <a:ext cx="210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07AD836-606B-0323-F863-4E49380ED10F}"/>
                    </a:ext>
                  </a:extLst>
                </p14:cNvPr>
                <p14:cNvContentPartPr/>
                <p14:nvPr/>
              </p14:nvContentPartPr>
              <p14:xfrm>
                <a:off x="6166926" y="4892205"/>
                <a:ext cx="212040" cy="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07AD836-606B-0323-F863-4E49380ED1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58286" y="4883205"/>
                  <a:ext cx="229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3968F4-D9B9-E368-5170-6805686726BA}"/>
                    </a:ext>
                  </a:extLst>
                </p14:cNvPr>
                <p14:cNvContentPartPr/>
                <p14:nvPr/>
              </p14:nvContentPartPr>
              <p14:xfrm>
                <a:off x="6417126" y="4944765"/>
                <a:ext cx="122760" cy="9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3968F4-D9B9-E368-5170-6805686726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08126" y="4935765"/>
                  <a:ext cx="14040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C495269-48C4-93FA-F6F7-3C2FE8A8135A}"/>
                  </a:ext>
                </a:extLst>
              </p14:cNvPr>
              <p14:cNvContentPartPr/>
              <p14:nvPr/>
            </p14:nvContentPartPr>
            <p14:xfrm>
              <a:off x="6782886" y="4224045"/>
              <a:ext cx="389880" cy="18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C495269-48C4-93FA-F6F7-3C2FE8A8135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774246" y="4215405"/>
                <a:ext cx="4075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B0FD64A-7926-9488-ADBE-434E58C6A271}"/>
              </a:ext>
            </a:extLst>
          </p:cNvPr>
          <p:cNvGrpSpPr/>
          <p:nvPr/>
        </p:nvGrpSpPr>
        <p:grpSpPr>
          <a:xfrm>
            <a:off x="7023726" y="4538325"/>
            <a:ext cx="165960" cy="78120"/>
            <a:chOff x="7023726" y="4538325"/>
            <a:chExt cx="165960" cy="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730ABA2-3B0E-0294-C00C-C1C9025EBEBF}"/>
                    </a:ext>
                  </a:extLst>
                </p14:cNvPr>
                <p14:cNvContentPartPr/>
                <p14:nvPr/>
              </p14:nvContentPartPr>
              <p14:xfrm>
                <a:off x="7023726" y="4539765"/>
                <a:ext cx="73800" cy="73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730ABA2-3B0E-0294-C00C-C1C9025EBE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15086" y="4530765"/>
                  <a:ext cx="91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541C11D-C76C-0AF6-AF32-FE8110B542B5}"/>
                    </a:ext>
                  </a:extLst>
                </p14:cNvPr>
                <p14:cNvContentPartPr/>
                <p14:nvPr/>
              </p14:nvContentPartPr>
              <p14:xfrm>
                <a:off x="7187166" y="4538325"/>
                <a:ext cx="2520" cy="78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41C11D-C76C-0AF6-AF32-FE8110B542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8166" y="4529685"/>
                  <a:ext cx="2016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6B8A7C2-DAC8-530F-0D6F-1363057E02DD}"/>
              </a:ext>
            </a:extLst>
          </p:cNvPr>
          <p:cNvGrpSpPr/>
          <p:nvPr/>
        </p:nvGrpSpPr>
        <p:grpSpPr>
          <a:xfrm>
            <a:off x="531126" y="4737405"/>
            <a:ext cx="1485000" cy="556920"/>
            <a:chOff x="531126" y="4737405"/>
            <a:chExt cx="14850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53216D2-D890-B77B-C4AC-7F749DA88EB2}"/>
                    </a:ext>
                  </a:extLst>
                </p14:cNvPr>
                <p14:cNvContentPartPr/>
                <p14:nvPr/>
              </p14:nvContentPartPr>
              <p14:xfrm>
                <a:off x="531126" y="4737405"/>
                <a:ext cx="1485000" cy="556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53216D2-D890-B77B-C4AC-7F749DA88E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2126" y="4728765"/>
                  <a:ext cx="15026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2CE4E84-BFC0-ED09-4973-34EEBD38403B}"/>
                    </a:ext>
                  </a:extLst>
                </p14:cNvPr>
                <p14:cNvContentPartPr/>
                <p14:nvPr/>
              </p14:nvContentPartPr>
              <p14:xfrm>
                <a:off x="1614726" y="4830645"/>
                <a:ext cx="223920" cy="20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2CE4E84-BFC0-ED09-4973-34EEBD3840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05726" y="4822005"/>
                  <a:ext cx="2415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1C376AB-D4FA-1C96-DE36-2ED9D78E0EEE}"/>
              </a:ext>
            </a:extLst>
          </p:cNvPr>
          <p:cNvGrpSpPr/>
          <p:nvPr/>
        </p:nvGrpSpPr>
        <p:grpSpPr>
          <a:xfrm>
            <a:off x="2913246" y="3459045"/>
            <a:ext cx="450000" cy="234000"/>
            <a:chOff x="2913246" y="3459045"/>
            <a:chExt cx="4500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A737E6F-8BD2-2E2A-6FCF-7C652F53D257}"/>
                    </a:ext>
                  </a:extLst>
                </p14:cNvPr>
                <p14:cNvContentPartPr/>
                <p14:nvPr/>
              </p14:nvContentPartPr>
              <p14:xfrm>
                <a:off x="2913246" y="3556245"/>
                <a:ext cx="149760" cy="1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A737E6F-8BD2-2E2A-6FCF-7C652F53D25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04246" y="3547245"/>
                  <a:ext cx="167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533AF6-FB71-D555-FED5-3B0B2BF4A6B8}"/>
                    </a:ext>
                  </a:extLst>
                </p14:cNvPr>
                <p14:cNvContentPartPr/>
                <p14:nvPr/>
              </p14:nvContentPartPr>
              <p14:xfrm>
                <a:off x="2998926" y="3459045"/>
                <a:ext cx="22320" cy="213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533AF6-FB71-D555-FED5-3B0B2BF4A6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89926" y="3450045"/>
                  <a:ext cx="39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EBAC80-4D5E-2876-EF58-3A1FAAF1D39C}"/>
                    </a:ext>
                  </a:extLst>
                </p14:cNvPr>
                <p14:cNvContentPartPr/>
                <p14:nvPr/>
              </p14:nvContentPartPr>
              <p14:xfrm>
                <a:off x="3228606" y="3525285"/>
                <a:ext cx="134640" cy="167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EBAC80-4D5E-2876-EF58-3A1FAAF1D39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19966" y="3516285"/>
                  <a:ext cx="1522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BE9A55-B1B1-0919-1B77-7C5A33997A84}"/>
              </a:ext>
            </a:extLst>
          </p:cNvPr>
          <p:cNvGrpSpPr/>
          <p:nvPr/>
        </p:nvGrpSpPr>
        <p:grpSpPr>
          <a:xfrm>
            <a:off x="433926" y="5151405"/>
            <a:ext cx="3213000" cy="545040"/>
            <a:chOff x="433926" y="5151405"/>
            <a:chExt cx="321300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B995BA3-F2E0-FB69-D1D6-23F452F84E76}"/>
                    </a:ext>
                  </a:extLst>
                </p14:cNvPr>
                <p14:cNvContentPartPr/>
                <p14:nvPr/>
              </p14:nvContentPartPr>
              <p14:xfrm>
                <a:off x="598806" y="5420685"/>
                <a:ext cx="196560" cy="159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B995BA3-F2E0-FB69-D1D6-23F452F84E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9806" y="5411685"/>
                  <a:ext cx="214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B5EB21A-8F19-FC4F-662B-FA2371953C90}"/>
                    </a:ext>
                  </a:extLst>
                </p14:cNvPr>
                <p14:cNvContentPartPr/>
                <p14:nvPr/>
              </p14:nvContentPartPr>
              <p14:xfrm>
                <a:off x="735246" y="5302245"/>
                <a:ext cx="90720" cy="110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B5EB21A-8F19-FC4F-662B-FA2371953C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6246" y="529360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E4FF1BC-3BD5-C8AE-A120-A6833D21FCFA}"/>
                    </a:ext>
                  </a:extLst>
                </p14:cNvPr>
                <p14:cNvContentPartPr/>
                <p14:nvPr/>
              </p14:nvContentPartPr>
              <p14:xfrm>
                <a:off x="903006" y="5514645"/>
                <a:ext cx="113400" cy="18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E4FF1BC-3BD5-C8AE-A120-A6833D21FC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4006" y="5505645"/>
                  <a:ext cx="131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4A810B-5D65-B794-4021-22DCEE5F3916}"/>
                    </a:ext>
                  </a:extLst>
                </p14:cNvPr>
                <p14:cNvContentPartPr/>
                <p14:nvPr/>
              </p14:nvContentPartPr>
              <p14:xfrm>
                <a:off x="1093086" y="5447685"/>
                <a:ext cx="104040" cy="12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4A810B-5D65-B794-4021-22DCEE5F39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4446" y="5439045"/>
                  <a:ext cx="121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42C3FE8-3A2C-F968-DC05-F53E7079810D}"/>
                    </a:ext>
                  </a:extLst>
                </p14:cNvPr>
                <p14:cNvContentPartPr/>
                <p14:nvPr/>
              </p14:nvContentPartPr>
              <p14:xfrm>
                <a:off x="1156086" y="5288925"/>
                <a:ext cx="122400" cy="123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42C3FE8-3A2C-F968-DC05-F53E707981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7086" y="5279925"/>
                  <a:ext cx="140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F1EF3E-9D96-1E95-F872-F05604151856}"/>
                    </a:ext>
                  </a:extLst>
                </p14:cNvPr>
                <p14:cNvContentPartPr/>
                <p14:nvPr/>
              </p14:nvContentPartPr>
              <p14:xfrm>
                <a:off x="1314126" y="5266965"/>
                <a:ext cx="145080" cy="27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F1EF3E-9D96-1E95-F872-F056041518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05486" y="5257965"/>
                  <a:ext cx="162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3D7D3F8-C91B-114B-3712-6B30DE253117}"/>
                    </a:ext>
                  </a:extLst>
                </p14:cNvPr>
                <p14:cNvContentPartPr/>
                <p14:nvPr/>
              </p14:nvContentPartPr>
              <p14:xfrm>
                <a:off x="1396926" y="5250405"/>
                <a:ext cx="108000" cy="10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3D7D3F8-C91B-114B-3712-6B30DE2531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87926" y="5241405"/>
                  <a:ext cx="125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042397-816F-39AD-6E4D-3D6EA687254E}"/>
                    </a:ext>
                  </a:extLst>
                </p14:cNvPr>
                <p14:cNvContentPartPr/>
                <p14:nvPr/>
              </p14:nvContentPartPr>
              <p14:xfrm>
                <a:off x="433926" y="5240685"/>
                <a:ext cx="109440" cy="400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042397-816F-39AD-6E4D-3D6EA68725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5286" y="5232045"/>
                  <a:ext cx="1270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110C427-CA8A-40B4-629B-595AADD88D2E}"/>
                    </a:ext>
                  </a:extLst>
                </p14:cNvPr>
                <p14:cNvContentPartPr/>
                <p14:nvPr/>
              </p14:nvContentPartPr>
              <p14:xfrm>
                <a:off x="1489806" y="5208645"/>
                <a:ext cx="194400" cy="46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110C427-CA8A-40B4-629B-595AADD88D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80806" y="5200005"/>
                  <a:ext cx="2120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1AC8E04-34AA-F81E-F8CD-0496264B90B1}"/>
                    </a:ext>
                  </a:extLst>
                </p14:cNvPr>
                <p14:cNvContentPartPr/>
                <p14:nvPr/>
              </p14:nvContentPartPr>
              <p14:xfrm>
                <a:off x="1777086" y="5331405"/>
                <a:ext cx="159120" cy="257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1AC8E04-34AA-F81E-F8CD-0496264B90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68086" y="5322405"/>
                  <a:ext cx="176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B34038-A538-1DD3-51EA-BA329C40D36F}"/>
                    </a:ext>
                  </a:extLst>
                </p14:cNvPr>
                <p14:cNvContentPartPr/>
                <p14:nvPr/>
              </p14:nvContentPartPr>
              <p14:xfrm>
                <a:off x="1769886" y="5444805"/>
                <a:ext cx="151920" cy="3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B34038-A538-1DD3-51EA-BA329C40D3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60886" y="5436165"/>
                  <a:ext cx="169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344ACF2-8BAD-36F1-47EC-CEF29A0F4006}"/>
                    </a:ext>
                  </a:extLst>
                </p14:cNvPr>
                <p14:cNvContentPartPr/>
                <p14:nvPr/>
              </p14:nvContentPartPr>
              <p14:xfrm>
                <a:off x="1754406" y="5322765"/>
                <a:ext cx="222480" cy="22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344ACF2-8BAD-36F1-47EC-CEF29A0F40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45766" y="5314125"/>
                  <a:ext cx="24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CE33463-DDE3-E21E-F0D0-69A76E4503FB}"/>
                    </a:ext>
                  </a:extLst>
                </p14:cNvPr>
                <p14:cNvContentPartPr/>
                <p14:nvPr/>
              </p14:nvContentPartPr>
              <p14:xfrm>
                <a:off x="2012886" y="5592405"/>
                <a:ext cx="144360" cy="10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CE33463-DDE3-E21E-F0D0-69A76E4503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03886" y="5583405"/>
                  <a:ext cx="162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AA1FB6-82AD-1F94-0EA6-174F8B0BBE66}"/>
                    </a:ext>
                  </a:extLst>
                </p14:cNvPr>
                <p14:cNvContentPartPr/>
                <p14:nvPr/>
              </p14:nvContentPartPr>
              <p14:xfrm>
                <a:off x="1973646" y="5539485"/>
                <a:ext cx="234720" cy="156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AA1FB6-82AD-1F94-0EA6-174F8B0BBE6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65006" y="5530845"/>
                  <a:ext cx="252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1A49FC9-88D5-DAAE-CCBC-5A394397F336}"/>
                    </a:ext>
                  </a:extLst>
                </p14:cNvPr>
                <p14:cNvContentPartPr/>
                <p14:nvPr/>
              </p14:nvContentPartPr>
              <p14:xfrm>
                <a:off x="2376486" y="5450925"/>
                <a:ext cx="177480" cy="30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1A49FC9-88D5-DAAE-CCBC-5A394397F33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67486" y="5442285"/>
                  <a:ext cx="195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ABD9A47-2FCD-4740-AC77-AE96E58428FA}"/>
                    </a:ext>
                  </a:extLst>
                </p14:cNvPr>
                <p14:cNvContentPartPr/>
                <p14:nvPr/>
              </p14:nvContentPartPr>
              <p14:xfrm>
                <a:off x="2458206" y="5401605"/>
                <a:ext cx="21600" cy="176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ABD9A47-2FCD-4740-AC77-AE96E58428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49566" y="5392965"/>
                  <a:ext cx="3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52DB9CE-2852-D38B-3A45-CD2CC1D4B2CC}"/>
                    </a:ext>
                  </a:extLst>
                </p14:cNvPr>
                <p14:cNvContentPartPr/>
                <p14:nvPr/>
              </p14:nvContentPartPr>
              <p14:xfrm>
                <a:off x="2665206" y="5429685"/>
                <a:ext cx="144720" cy="159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52DB9CE-2852-D38B-3A45-CD2CC1D4B2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56566" y="5421045"/>
                  <a:ext cx="16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655C9A-970B-A18F-BE87-E9B4659834DA}"/>
                    </a:ext>
                  </a:extLst>
                </p14:cNvPr>
                <p14:cNvContentPartPr/>
                <p14:nvPr/>
              </p14:nvContentPartPr>
              <p14:xfrm>
                <a:off x="2727486" y="5264805"/>
                <a:ext cx="148320" cy="110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655C9A-970B-A18F-BE87-E9B4659834D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18486" y="5256165"/>
                  <a:ext cx="165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25DA189-46EB-02D5-D7BB-E3F4AB5AADE8}"/>
                    </a:ext>
                  </a:extLst>
                </p14:cNvPr>
                <p14:cNvContentPartPr/>
                <p14:nvPr/>
              </p14:nvContentPartPr>
              <p14:xfrm>
                <a:off x="2928726" y="5261565"/>
                <a:ext cx="146520" cy="302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25DA189-46EB-02D5-D7BB-E3F4AB5AAD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19726" y="5252925"/>
                  <a:ext cx="164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77DABE3-B731-40DE-D9E4-A0FBC1D7A168}"/>
                    </a:ext>
                  </a:extLst>
                </p14:cNvPr>
                <p14:cNvContentPartPr/>
                <p14:nvPr/>
              </p14:nvContentPartPr>
              <p14:xfrm>
                <a:off x="3059766" y="5151405"/>
                <a:ext cx="92160" cy="132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77DABE3-B731-40DE-D9E4-A0FBC1D7A16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50766" y="5142405"/>
                  <a:ext cx="109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D23711C-53DB-D382-DD50-0C359C8A801E}"/>
                    </a:ext>
                  </a:extLst>
                </p14:cNvPr>
                <p14:cNvContentPartPr/>
                <p14:nvPr/>
              </p14:nvContentPartPr>
              <p14:xfrm>
                <a:off x="3212046" y="5284965"/>
                <a:ext cx="146160" cy="23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D23711C-53DB-D382-DD50-0C359C8A80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03406" y="5275965"/>
                  <a:ext cx="163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94543E-EAB2-C0C1-ACB1-90253684B2F7}"/>
                    </a:ext>
                  </a:extLst>
                </p14:cNvPr>
                <p14:cNvContentPartPr/>
                <p14:nvPr/>
              </p14:nvContentPartPr>
              <p14:xfrm>
                <a:off x="3264246" y="5389365"/>
                <a:ext cx="155520" cy="34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94543E-EAB2-C0C1-ACB1-90253684B2F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5606" y="5380725"/>
                  <a:ext cx="173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9CBE7C-AA0C-E3DF-2074-89E6410EF6A4}"/>
                    </a:ext>
                  </a:extLst>
                </p14:cNvPr>
                <p14:cNvContentPartPr/>
                <p14:nvPr/>
              </p14:nvContentPartPr>
              <p14:xfrm>
                <a:off x="3239766" y="5285685"/>
                <a:ext cx="208440" cy="2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9CBE7C-AA0C-E3DF-2074-89E6410EF6A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30766" y="5276685"/>
                  <a:ext cx="22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5A1B3D3-D0A2-CFD4-5496-68F798981EF5}"/>
                    </a:ext>
                  </a:extLst>
                </p14:cNvPr>
                <p14:cNvContentPartPr/>
                <p14:nvPr/>
              </p14:nvContentPartPr>
              <p14:xfrm>
                <a:off x="3426966" y="5548125"/>
                <a:ext cx="157320" cy="94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5A1B3D3-D0A2-CFD4-5496-68F798981E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17966" y="5539485"/>
                  <a:ext cx="17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422B1FD-3AAD-BA83-9E72-037B517110E3}"/>
                    </a:ext>
                  </a:extLst>
                </p14:cNvPr>
                <p14:cNvContentPartPr/>
                <p14:nvPr/>
              </p14:nvContentPartPr>
              <p14:xfrm>
                <a:off x="3425526" y="5493045"/>
                <a:ext cx="22140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422B1FD-3AAD-BA83-9E72-037B517110E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16526" y="5484405"/>
                  <a:ext cx="2390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E92D825-D423-9912-D4D2-BAA4E22E3E48}"/>
              </a:ext>
            </a:extLst>
          </p:cNvPr>
          <p:cNvGrpSpPr/>
          <p:nvPr/>
        </p:nvGrpSpPr>
        <p:grpSpPr>
          <a:xfrm>
            <a:off x="4118886" y="5318805"/>
            <a:ext cx="201240" cy="114120"/>
            <a:chOff x="4118886" y="5318805"/>
            <a:chExt cx="20124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9FB3FEF-9718-C44E-A41A-751DB3C112E9}"/>
                    </a:ext>
                  </a:extLst>
                </p14:cNvPr>
                <p14:cNvContentPartPr/>
                <p14:nvPr/>
              </p14:nvContentPartPr>
              <p14:xfrm>
                <a:off x="4118886" y="5318805"/>
                <a:ext cx="201240" cy="19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9FB3FEF-9718-C44E-A41A-751DB3C112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10246" y="5309805"/>
                  <a:ext cx="21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D72728-A1A9-351E-58F6-8B510FFDD682}"/>
                    </a:ext>
                  </a:extLst>
                </p14:cNvPr>
                <p14:cNvContentPartPr/>
                <p14:nvPr/>
              </p14:nvContentPartPr>
              <p14:xfrm>
                <a:off x="4135806" y="5418165"/>
                <a:ext cx="183960" cy="1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D72728-A1A9-351E-58F6-8B510FFDD68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26806" y="5409525"/>
                  <a:ext cx="2016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F547BA2-9943-BFB1-D2C0-AE749AFB2F1C}"/>
                  </a:ext>
                </a:extLst>
              </p14:cNvPr>
              <p14:cNvContentPartPr/>
              <p14:nvPr/>
            </p14:nvContentPartPr>
            <p14:xfrm>
              <a:off x="4623606" y="5097045"/>
              <a:ext cx="64080" cy="558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F547BA2-9943-BFB1-D2C0-AE749AFB2F1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614606" y="5088045"/>
                <a:ext cx="8172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B26100F-A7E3-92CA-1159-4BFC6539D306}"/>
              </a:ext>
            </a:extLst>
          </p:cNvPr>
          <p:cNvGrpSpPr/>
          <p:nvPr/>
        </p:nvGrpSpPr>
        <p:grpSpPr>
          <a:xfrm>
            <a:off x="5015286" y="5621925"/>
            <a:ext cx="329400" cy="221760"/>
            <a:chOff x="5015286" y="5621925"/>
            <a:chExt cx="3294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86C41F2-0418-6CED-BD08-3510667E3672}"/>
                    </a:ext>
                  </a:extLst>
                </p14:cNvPr>
                <p14:cNvContentPartPr/>
                <p14:nvPr/>
              </p14:nvContentPartPr>
              <p14:xfrm>
                <a:off x="5015286" y="5621925"/>
                <a:ext cx="183240" cy="16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86C41F2-0418-6CED-BD08-3510667E36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06286" y="5612925"/>
                  <a:ext cx="200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5699CC3-ECA2-0C80-7D30-B2620A938FC9}"/>
                    </a:ext>
                  </a:extLst>
                </p14:cNvPr>
                <p14:cNvContentPartPr/>
                <p14:nvPr/>
              </p14:nvContentPartPr>
              <p14:xfrm>
                <a:off x="5053446" y="5651445"/>
                <a:ext cx="149040" cy="27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5699CC3-ECA2-0C80-7D30-B2620A938F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44446" y="5642445"/>
                  <a:ext cx="166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3A9D8B0-127C-534F-FD99-3D9429920191}"/>
                    </a:ext>
                  </a:extLst>
                </p14:cNvPr>
                <p14:cNvContentPartPr/>
                <p14:nvPr/>
              </p14:nvContentPartPr>
              <p14:xfrm>
                <a:off x="5247846" y="5761605"/>
                <a:ext cx="96840" cy="82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3A9D8B0-127C-534F-FD99-3D94299201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39206" y="5752965"/>
                  <a:ext cx="11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7D6E8D2-4B06-AD4D-8DBB-92D786B2407A}"/>
                    </a:ext>
                  </a:extLst>
                </p14:cNvPr>
                <p14:cNvContentPartPr/>
                <p14:nvPr/>
              </p14:nvContentPartPr>
              <p14:xfrm>
                <a:off x="5046606" y="5684565"/>
                <a:ext cx="133920" cy="34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7D6E8D2-4B06-AD4D-8DBB-92D786B2407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37966" y="5675925"/>
                  <a:ext cx="1515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070ECAD-9D4A-9B9F-0165-2E96F33AC01B}"/>
              </a:ext>
            </a:extLst>
          </p:cNvPr>
          <p:cNvGrpSpPr/>
          <p:nvPr/>
        </p:nvGrpSpPr>
        <p:grpSpPr>
          <a:xfrm>
            <a:off x="5693166" y="5337885"/>
            <a:ext cx="491760" cy="336600"/>
            <a:chOff x="5693166" y="5337885"/>
            <a:chExt cx="491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9703AF0-BA47-FF57-44B7-579029AAE694}"/>
                    </a:ext>
                  </a:extLst>
                </p14:cNvPr>
                <p14:cNvContentPartPr/>
                <p14:nvPr/>
              </p14:nvContentPartPr>
              <p14:xfrm>
                <a:off x="5693166" y="5337885"/>
                <a:ext cx="325080" cy="199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9703AF0-BA47-FF57-44B7-579029AAE69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84166" y="5328885"/>
                  <a:ext cx="342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CAFE48-3CFE-58C1-7A82-305013034E7A}"/>
                    </a:ext>
                  </a:extLst>
                </p14:cNvPr>
                <p14:cNvContentPartPr/>
                <p14:nvPr/>
              </p14:nvContentPartPr>
              <p14:xfrm>
                <a:off x="6002406" y="5533365"/>
                <a:ext cx="179280" cy="73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CAFE48-3CFE-58C1-7A82-305013034E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93766" y="5524365"/>
                  <a:ext cx="196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FBECE9-9025-B89B-69E4-511ED7481ED0}"/>
                    </a:ext>
                  </a:extLst>
                </p14:cNvPr>
                <p14:cNvContentPartPr/>
                <p14:nvPr/>
              </p14:nvContentPartPr>
              <p14:xfrm>
                <a:off x="5916006" y="5512125"/>
                <a:ext cx="268920" cy="162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FBECE9-9025-B89B-69E4-511ED7481ED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07006" y="5503125"/>
                  <a:ext cx="2865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5295716-CA8C-ED5C-79E9-05F209D891F6}"/>
              </a:ext>
            </a:extLst>
          </p:cNvPr>
          <p:cNvGrpSpPr/>
          <p:nvPr/>
        </p:nvGrpSpPr>
        <p:grpSpPr>
          <a:xfrm>
            <a:off x="610686" y="5926125"/>
            <a:ext cx="1797120" cy="612000"/>
            <a:chOff x="610686" y="5926125"/>
            <a:chExt cx="179712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B8984DC-E563-D6DF-EABD-DDF03A87CF9B}"/>
                    </a:ext>
                  </a:extLst>
                </p14:cNvPr>
                <p14:cNvContentPartPr/>
                <p14:nvPr/>
              </p14:nvContentPartPr>
              <p14:xfrm>
                <a:off x="716886" y="6197565"/>
                <a:ext cx="231840" cy="188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B8984DC-E563-D6DF-EABD-DDF03A87CF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7886" y="6188565"/>
                  <a:ext cx="249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2D51718-6098-9215-3DD0-12401273A4DC}"/>
                    </a:ext>
                  </a:extLst>
                </p14:cNvPr>
                <p14:cNvContentPartPr/>
                <p14:nvPr/>
              </p14:nvContentPartPr>
              <p14:xfrm>
                <a:off x="894006" y="6109365"/>
                <a:ext cx="153360" cy="126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2D51718-6098-9215-3DD0-12401273A4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5366" y="6100725"/>
                  <a:ext cx="171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56104E5-FE4E-BF34-2E73-16DD4C20197B}"/>
                    </a:ext>
                  </a:extLst>
                </p14:cNvPr>
                <p14:cNvContentPartPr/>
                <p14:nvPr/>
              </p14:nvContentPartPr>
              <p14:xfrm>
                <a:off x="1076886" y="6317085"/>
                <a:ext cx="163440" cy="61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56104E5-FE4E-BF34-2E73-16DD4C20197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7886" y="6308085"/>
                  <a:ext cx="181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58A065A-4D8B-76CD-AAAE-CFDD8E82F079}"/>
                    </a:ext>
                  </a:extLst>
                </p14:cNvPr>
                <p14:cNvContentPartPr/>
                <p14:nvPr/>
              </p14:nvContentPartPr>
              <p14:xfrm>
                <a:off x="1351926" y="6270285"/>
                <a:ext cx="146160" cy="118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58A065A-4D8B-76CD-AAAE-CFDD8E82F0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43286" y="6261645"/>
                  <a:ext cx="16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4DDBA8-F712-52BC-8FDD-727D4511A6CA}"/>
                    </a:ext>
                  </a:extLst>
                </p14:cNvPr>
                <p14:cNvContentPartPr/>
                <p14:nvPr/>
              </p14:nvContentPartPr>
              <p14:xfrm>
                <a:off x="1399806" y="6089925"/>
                <a:ext cx="164880" cy="102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4DDBA8-F712-52BC-8FDD-727D4511A6C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90806" y="6081285"/>
                  <a:ext cx="18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218D0F1-83B6-B1DB-B8B7-66E3E7114738}"/>
                    </a:ext>
                  </a:extLst>
                </p14:cNvPr>
                <p14:cNvContentPartPr/>
                <p14:nvPr/>
              </p14:nvContentPartPr>
              <p14:xfrm>
                <a:off x="1606806" y="6103965"/>
                <a:ext cx="84960" cy="277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218D0F1-83B6-B1DB-B8B7-66E3E71147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98166" y="6095325"/>
                  <a:ext cx="102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70276F6-4107-CCD6-7A51-5DD1775A5A00}"/>
                    </a:ext>
                  </a:extLst>
                </p14:cNvPr>
                <p14:cNvContentPartPr/>
                <p14:nvPr/>
              </p14:nvContentPartPr>
              <p14:xfrm>
                <a:off x="1624806" y="6026205"/>
                <a:ext cx="101160" cy="112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70276F6-4107-CCD6-7A51-5DD1775A5A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15806" y="6017205"/>
                  <a:ext cx="118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58818A-3CD9-6BFF-9581-F8ACD6DCFB0B}"/>
                    </a:ext>
                  </a:extLst>
                </p14:cNvPr>
                <p14:cNvContentPartPr/>
                <p14:nvPr/>
              </p14:nvContentPartPr>
              <p14:xfrm>
                <a:off x="610686" y="6028725"/>
                <a:ext cx="249840" cy="455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58818A-3CD9-6BFF-9581-F8ACD6DCFB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2046" y="6019725"/>
                  <a:ext cx="2674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4A8BD99-3036-7239-13F4-3EECE5FE9F25}"/>
                    </a:ext>
                  </a:extLst>
                </p14:cNvPr>
                <p14:cNvContentPartPr/>
                <p14:nvPr/>
              </p14:nvContentPartPr>
              <p14:xfrm>
                <a:off x="1798686" y="5926125"/>
                <a:ext cx="149400" cy="47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4A8BD99-3036-7239-13F4-3EECE5FE9F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90046" y="5917485"/>
                  <a:ext cx="1670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E8FDB03-891D-2FB4-68B4-BEB194826DCA}"/>
                    </a:ext>
                  </a:extLst>
                </p14:cNvPr>
                <p14:cNvContentPartPr/>
                <p14:nvPr/>
              </p14:nvContentPartPr>
              <p14:xfrm>
                <a:off x="2004246" y="6083805"/>
                <a:ext cx="151920" cy="243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E8FDB03-891D-2FB4-68B4-BEB194826D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95246" y="6074805"/>
                  <a:ext cx="169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573E88A-70A2-9BCF-2AD8-7FDADAEA0693}"/>
                    </a:ext>
                  </a:extLst>
                </p14:cNvPr>
                <p14:cNvContentPartPr/>
                <p14:nvPr/>
              </p14:nvContentPartPr>
              <p14:xfrm>
                <a:off x="2040966" y="6172365"/>
                <a:ext cx="137160" cy="2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573E88A-70A2-9BCF-2AD8-7FDADAEA069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32326" y="6163365"/>
                  <a:ext cx="154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8EF9053-B7EF-60E1-CEB0-E1CFD04FF8AC}"/>
                    </a:ext>
                  </a:extLst>
                </p14:cNvPr>
                <p14:cNvContentPartPr/>
                <p14:nvPr/>
              </p14:nvContentPartPr>
              <p14:xfrm>
                <a:off x="1975086" y="6077685"/>
                <a:ext cx="236880" cy="39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8EF9053-B7EF-60E1-CEB0-E1CFD04FF8A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66446" y="6068685"/>
                  <a:ext cx="254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36C6AE-9D59-1374-D046-1B41A4F53EC8}"/>
                    </a:ext>
                  </a:extLst>
                </p14:cNvPr>
                <p14:cNvContentPartPr/>
                <p14:nvPr/>
              </p14:nvContentPartPr>
              <p14:xfrm>
                <a:off x="2275326" y="6303405"/>
                <a:ext cx="132480" cy="23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36C6AE-9D59-1374-D046-1B41A4F53E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66326" y="6294765"/>
                  <a:ext cx="1501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6D3969D-B406-6A0E-3965-79D9CB3855DC}"/>
              </a:ext>
            </a:extLst>
          </p:cNvPr>
          <p:cNvGrpSpPr/>
          <p:nvPr/>
        </p:nvGrpSpPr>
        <p:grpSpPr>
          <a:xfrm>
            <a:off x="2649006" y="6071565"/>
            <a:ext cx="602280" cy="276120"/>
            <a:chOff x="2649006" y="6071565"/>
            <a:chExt cx="6022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F0B9C67-A8F2-A409-A906-00F6BBC46234}"/>
                    </a:ext>
                  </a:extLst>
                </p14:cNvPr>
                <p14:cNvContentPartPr/>
                <p14:nvPr/>
              </p14:nvContentPartPr>
              <p14:xfrm>
                <a:off x="2808846" y="6083805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F0B9C67-A8F2-A409-A906-00F6BBC4623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99846" y="607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9B051D9-A613-4E85-B272-DFFAB501B7FE}"/>
                    </a:ext>
                  </a:extLst>
                </p14:cNvPr>
                <p14:cNvContentPartPr/>
                <p14:nvPr/>
              </p14:nvContentPartPr>
              <p14:xfrm>
                <a:off x="2789766" y="6089565"/>
                <a:ext cx="10080" cy="176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9B051D9-A613-4E85-B272-DFFAB501B7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80766" y="6080565"/>
                  <a:ext cx="27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29E439D-5139-B74F-B9C9-59853DD11B8B}"/>
                    </a:ext>
                  </a:extLst>
                </p14:cNvPr>
                <p14:cNvContentPartPr/>
                <p14:nvPr/>
              </p14:nvContentPartPr>
              <p14:xfrm>
                <a:off x="2649006" y="6206925"/>
                <a:ext cx="275760" cy="23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29E439D-5139-B74F-B9C9-59853DD11B8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40366" y="6197925"/>
                  <a:ext cx="293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0D07260-B821-0CC0-B4CD-BD1044FE50CB}"/>
                    </a:ext>
                  </a:extLst>
                </p14:cNvPr>
                <p14:cNvContentPartPr/>
                <p14:nvPr/>
              </p14:nvContentPartPr>
              <p14:xfrm>
                <a:off x="2980206" y="6071565"/>
                <a:ext cx="271080" cy="267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0D07260-B821-0CC0-B4CD-BD1044FE50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71566" y="6062925"/>
                  <a:ext cx="288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6138EA-3365-1536-F6FF-DE306CC817FD}"/>
                    </a:ext>
                  </a:extLst>
                </p14:cNvPr>
                <p14:cNvContentPartPr/>
                <p14:nvPr/>
              </p14:nvContentPartPr>
              <p14:xfrm>
                <a:off x="2773206" y="6112605"/>
                <a:ext cx="37080" cy="235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6138EA-3365-1536-F6FF-DE306CC817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64566" y="6103965"/>
                  <a:ext cx="547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0D9D1F-0D78-8AD9-6475-74A31A233791}"/>
              </a:ext>
            </a:extLst>
          </p:cNvPr>
          <p:cNvGrpSpPr/>
          <p:nvPr/>
        </p:nvGrpSpPr>
        <p:grpSpPr>
          <a:xfrm>
            <a:off x="4073886" y="6158325"/>
            <a:ext cx="193320" cy="100440"/>
            <a:chOff x="4073886" y="6158325"/>
            <a:chExt cx="19332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AA55FF-C5F6-AFC0-8910-986C5EB0F41A}"/>
                    </a:ext>
                  </a:extLst>
                </p14:cNvPr>
                <p14:cNvContentPartPr/>
                <p14:nvPr/>
              </p14:nvContentPartPr>
              <p14:xfrm>
                <a:off x="4085766" y="6158325"/>
                <a:ext cx="181440" cy="13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AA55FF-C5F6-AFC0-8910-986C5EB0F41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76766" y="6149685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2298A70-0E6B-7E24-ED05-1730AC34762D}"/>
                    </a:ext>
                  </a:extLst>
                </p14:cNvPr>
                <p14:cNvContentPartPr/>
                <p14:nvPr/>
              </p14:nvContentPartPr>
              <p14:xfrm>
                <a:off x="4073886" y="6244005"/>
                <a:ext cx="192600" cy="14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2298A70-0E6B-7E24-ED05-1730AC3476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65246" y="6235005"/>
                  <a:ext cx="210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7FE6A87-45AA-D3F5-FE3E-B5EE0CE3F4C3}"/>
              </a:ext>
            </a:extLst>
          </p:cNvPr>
          <p:cNvGrpSpPr/>
          <p:nvPr/>
        </p:nvGrpSpPr>
        <p:grpSpPr>
          <a:xfrm>
            <a:off x="5049126" y="6466125"/>
            <a:ext cx="365760" cy="234360"/>
            <a:chOff x="5049126" y="6466125"/>
            <a:chExt cx="3657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9D9E831-9C03-7625-E064-93FC6476E8AC}"/>
                    </a:ext>
                  </a:extLst>
                </p14:cNvPr>
                <p14:cNvContentPartPr/>
                <p14:nvPr/>
              </p14:nvContentPartPr>
              <p14:xfrm>
                <a:off x="5057766" y="6466125"/>
                <a:ext cx="199800" cy="188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9D9E831-9C03-7625-E064-93FC6476E8A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49126" y="6457125"/>
                  <a:ext cx="217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0E4A041-1AC4-8622-0D83-023C196DE99B}"/>
                    </a:ext>
                  </a:extLst>
                </p14:cNvPr>
                <p14:cNvContentPartPr/>
                <p14:nvPr/>
              </p14:nvContentPartPr>
              <p14:xfrm>
                <a:off x="5049126" y="6567645"/>
                <a:ext cx="175320" cy="21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0E4A041-1AC4-8622-0D83-023C196DE99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40126" y="6559005"/>
                  <a:ext cx="19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99F6A3F-7BB1-284D-E67B-977C757ADF8A}"/>
                    </a:ext>
                  </a:extLst>
                </p14:cNvPr>
                <p14:cNvContentPartPr/>
                <p14:nvPr/>
              </p14:nvContentPartPr>
              <p14:xfrm>
                <a:off x="5334606" y="6635685"/>
                <a:ext cx="80280" cy="64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99F6A3F-7BB1-284D-E67B-977C757ADF8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25606" y="6627045"/>
                  <a:ext cx="979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59AC1D7-EE0C-2F15-6200-DC06ED22A874}"/>
              </a:ext>
            </a:extLst>
          </p:cNvPr>
          <p:cNvGrpSpPr/>
          <p:nvPr/>
        </p:nvGrpSpPr>
        <p:grpSpPr>
          <a:xfrm>
            <a:off x="5787486" y="6122325"/>
            <a:ext cx="482760" cy="488520"/>
            <a:chOff x="5787486" y="6122325"/>
            <a:chExt cx="4827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86B0F8B-7750-3F89-1C20-BB4FCA3DB55F}"/>
                    </a:ext>
                  </a:extLst>
                </p14:cNvPr>
                <p14:cNvContentPartPr/>
                <p14:nvPr/>
              </p14:nvContentPartPr>
              <p14:xfrm>
                <a:off x="5787486" y="6122325"/>
                <a:ext cx="318600" cy="212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86B0F8B-7750-3F89-1C20-BB4FCA3DB5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78846" y="6113685"/>
                  <a:ext cx="336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3ECA442-0E6D-5F74-7271-EAABF017E2D6}"/>
                    </a:ext>
                  </a:extLst>
                </p14:cNvPr>
                <p14:cNvContentPartPr/>
                <p14:nvPr/>
              </p14:nvContentPartPr>
              <p14:xfrm>
                <a:off x="6045966" y="6345525"/>
                <a:ext cx="224280" cy="265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3ECA442-0E6D-5F74-7271-EAABF017E2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36966" y="6336885"/>
                  <a:ext cx="24192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2E35046-12D1-966E-F2F3-13307B62348E}"/>
              </a:ext>
            </a:extLst>
          </p:cNvPr>
          <p:cNvGrpSpPr/>
          <p:nvPr/>
        </p:nvGrpSpPr>
        <p:grpSpPr>
          <a:xfrm>
            <a:off x="8176233" y="5025765"/>
            <a:ext cx="3575826" cy="1410634"/>
            <a:chOff x="7370853" y="4777005"/>
            <a:chExt cx="4095981" cy="16158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32FBC1E-3B22-2437-4DDF-7D045B460C4A}"/>
                    </a:ext>
                  </a:extLst>
                </p14:cNvPr>
                <p14:cNvContentPartPr/>
                <p14:nvPr/>
              </p14:nvContentPartPr>
              <p14:xfrm>
                <a:off x="10006072" y="5227912"/>
                <a:ext cx="143947" cy="194154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32FBC1E-3B22-2437-4DDF-7D045B460C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95761" y="5217607"/>
                  <a:ext cx="164157" cy="214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30BDAFE-A033-7C7A-8FBE-5B6FF7EE9615}"/>
                    </a:ext>
                  </a:extLst>
                </p14:cNvPr>
                <p14:cNvContentPartPr/>
                <p14:nvPr/>
              </p14:nvContentPartPr>
              <p14:xfrm>
                <a:off x="7483659" y="5915236"/>
                <a:ext cx="201463" cy="143312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30BDAFE-A033-7C7A-8FBE-5B6FF7EE961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73771" y="5905352"/>
                  <a:ext cx="221650" cy="163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9A7A44-7E04-6962-D4A7-EADA38DF54B0}"/>
                    </a:ext>
                  </a:extLst>
                </p14:cNvPr>
                <p14:cNvContentPartPr/>
                <p14:nvPr/>
              </p14:nvContentPartPr>
              <p14:xfrm>
                <a:off x="7410891" y="6083016"/>
                <a:ext cx="363522" cy="38132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9A7A44-7E04-6962-D4A7-EADA38DF54B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00999" y="6072765"/>
                  <a:ext cx="383718" cy="58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C4F5F2F-F823-CE24-8B6F-36C31B748903}"/>
                    </a:ext>
                  </a:extLst>
                </p14:cNvPr>
                <p14:cNvContentPartPr/>
                <p14:nvPr/>
              </p14:nvContentPartPr>
              <p14:xfrm>
                <a:off x="7443621" y="6232683"/>
                <a:ext cx="223706" cy="157293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C4F5F2F-F823-CE24-8B6F-36C31B74890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33715" y="6222362"/>
                  <a:ext cx="243930" cy="177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56C0CF3-F3CA-8DB6-D369-990F85F882C7}"/>
                    </a:ext>
                  </a:extLst>
                </p14:cNvPr>
                <p14:cNvContentPartPr/>
                <p14:nvPr/>
              </p14:nvContentPartPr>
              <p14:xfrm>
                <a:off x="7727384" y="6228869"/>
                <a:ext cx="192565" cy="115031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56C0CF3-F3CA-8DB6-D369-990F85F882C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17075" y="6218562"/>
                  <a:ext cx="212770" cy="13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C66C36-0D54-90BF-48A4-350497E4D49A}"/>
                    </a:ext>
                  </a:extLst>
                </p14:cNvPr>
                <p14:cNvContentPartPr/>
                <p14:nvPr/>
              </p14:nvContentPartPr>
              <p14:xfrm>
                <a:off x="7997166" y="5786224"/>
                <a:ext cx="172864" cy="548779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C66C36-0D54-90BF-48A4-350497E4D49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86876" y="5776329"/>
                  <a:ext cx="193031" cy="568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3B94614-A0DD-5C3A-1C13-C4F1929EDF8A}"/>
                    </a:ext>
                  </a:extLst>
                </p14:cNvPr>
                <p14:cNvContentPartPr/>
                <p14:nvPr/>
              </p14:nvContentPartPr>
              <p14:xfrm>
                <a:off x="7457285" y="4951458"/>
                <a:ext cx="135050" cy="128377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3B94614-A0DD-5C3A-1C13-C4F1929EDF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46992" y="4941583"/>
                  <a:ext cx="155225" cy="148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CC66BD2-C6E0-ECD5-E87D-1FEAD9A3FA8A}"/>
                    </a:ext>
                  </a:extLst>
                </p14:cNvPr>
                <p14:cNvContentPartPr/>
                <p14:nvPr/>
              </p14:nvContentPartPr>
              <p14:xfrm>
                <a:off x="7376255" y="5145929"/>
                <a:ext cx="321577" cy="28599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CC66BD2-C6E0-ECD5-E87D-1FEAD9A3FA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65948" y="5135715"/>
                  <a:ext cx="341779" cy="48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92D60EF-C508-C5D0-F8F8-AF50CD1A6D95}"/>
                    </a:ext>
                  </a:extLst>
                </p14:cNvPr>
                <p14:cNvContentPartPr/>
                <p14:nvPr/>
              </p14:nvContentPartPr>
              <p14:xfrm>
                <a:off x="7370853" y="5302269"/>
                <a:ext cx="143947" cy="158882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92D60EF-C508-C5D0-F8F8-AF50CD1A6D9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60542" y="5291979"/>
                  <a:ext cx="164157" cy="179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8EA8FFC-EDEE-2536-B7F8-43C8C60D5D83}"/>
                    </a:ext>
                  </a:extLst>
                </p14:cNvPr>
                <p14:cNvContentPartPr/>
                <p14:nvPr/>
              </p14:nvContentPartPr>
              <p14:xfrm>
                <a:off x="7609494" y="5315297"/>
                <a:ext cx="167780" cy="119479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8EA8FFC-EDEE-2536-B7F8-43C8C60D5D8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99188" y="5304997"/>
                  <a:ext cx="187980" cy="139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DE5272-5041-AF3F-2CBA-2E505C320CEB}"/>
                    </a:ext>
                  </a:extLst>
                </p14:cNvPr>
                <p14:cNvContentPartPr/>
                <p14:nvPr/>
              </p14:nvContentPartPr>
              <p14:xfrm>
                <a:off x="7866883" y="4905699"/>
                <a:ext cx="138545" cy="542741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DE5272-5041-AF3F-2CBA-2E505C320C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56987" y="4895801"/>
                  <a:ext cx="158749" cy="5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3F3AB1A-34DE-F4BC-6979-F509AA4CC4B6}"/>
                    </a:ext>
                  </a:extLst>
                </p14:cNvPr>
                <p14:cNvContentPartPr/>
                <p14:nvPr/>
              </p14:nvContentPartPr>
              <p14:xfrm>
                <a:off x="7969521" y="5183108"/>
                <a:ext cx="148078" cy="30823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3F3AB1A-34DE-F4BC-6979-F509AA4CC4B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59209" y="5172834"/>
                  <a:ext cx="168289" cy="50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05588C3-9BB2-B449-D9DF-4EE0EE74AAF2}"/>
                    </a:ext>
                  </a:extLst>
                </p14:cNvPr>
                <p14:cNvContentPartPr/>
                <p14:nvPr/>
              </p14:nvContentPartPr>
              <p14:xfrm>
                <a:off x="8177021" y="5173575"/>
                <a:ext cx="89292" cy="97554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05588C3-9BB2-B449-D9DF-4EE0EE74AAF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67145" y="5163284"/>
                  <a:ext cx="109455" cy="117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848DD9-F95F-891C-AD44-BA53E78EE86F}"/>
                    </a:ext>
                  </a:extLst>
                </p14:cNvPr>
                <p14:cNvContentPartPr/>
                <p14:nvPr/>
              </p14:nvContentPartPr>
              <p14:xfrm>
                <a:off x="8197993" y="5027403"/>
                <a:ext cx="318" cy="318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848DD9-F95F-891C-AD44-BA53E78EE8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90361" y="5019771"/>
                  <a:ext cx="15900" cy="1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EE551BE-AE97-3BA6-A7F2-70EF84B8A8E4}"/>
                    </a:ext>
                  </a:extLst>
                </p14:cNvPr>
                <p14:cNvContentPartPr/>
                <p14:nvPr/>
              </p14:nvContentPartPr>
              <p14:xfrm>
                <a:off x="8176385" y="5053778"/>
                <a:ext cx="39085" cy="32094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EE551BE-AE97-3BA6-A7F2-70EF84B8A8E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66511" y="5043491"/>
                  <a:ext cx="59245" cy="52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5DB0689-572C-08BE-7E1A-DD68B90B2810}"/>
                    </a:ext>
                  </a:extLst>
                </p14:cNvPr>
                <p14:cNvContentPartPr/>
                <p14:nvPr/>
              </p14:nvContentPartPr>
              <p14:xfrm>
                <a:off x="8366408" y="5027403"/>
                <a:ext cx="139181" cy="281857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5DB0689-572C-08BE-7E1A-DD68B90B281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56525" y="5017499"/>
                  <a:ext cx="159358" cy="302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70F3FD3-AE6E-56CA-FA85-B239A714D26D}"/>
                    </a:ext>
                  </a:extLst>
                </p14:cNvPr>
                <p14:cNvContentPartPr/>
                <p14:nvPr/>
              </p14:nvContentPartPr>
              <p14:xfrm>
                <a:off x="8370222" y="5162453"/>
                <a:ext cx="146172" cy="18113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70F3FD3-AE6E-56CA-FA85-B239A714D26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360340" y="5152793"/>
                  <a:ext cx="166348" cy="37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B7FB922-C0FE-74E3-B7B0-07D0BA2DC4CE}"/>
                    </a:ext>
                  </a:extLst>
                </p14:cNvPr>
                <p14:cNvContentPartPr/>
                <p14:nvPr/>
              </p14:nvContentPartPr>
              <p14:xfrm>
                <a:off x="8349249" y="5041703"/>
                <a:ext cx="167144" cy="23197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B7FB922-C0FE-74E3-B7B0-07D0BA2DC4C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38957" y="5031761"/>
                  <a:ext cx="187317" cy="43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14FDEFE-31B8-A734-7457-40646D6FFAB3}"/>
                    </a:ext>
                  </a:extLst>
                </p14:cNvPr>
                <p14:cNvContentPartPr/>
                <p14:nvPr/>
              </p14:nvContentPartPr>
              <p14:xfrm>
                <a:off x="8559291" y="5233632"/>
                <a:ext cx="146807" cy="77217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14FDEFE-31B8-A734-7457-40646D6FFA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548982" y="5223309"/>
                  <a:ext cx="167014" cy="97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0F89A78-FDF6-9DDE-971B-7CD2EF7855B7}"/>
                    </a:ext>
                  </a:extLst>
                </p14:cNvPr>
                <p14:cNvContentPartPr/>
                <p14:nvPr/>
              </p14:nvContentPartPr>
              <p14:xfrm>
                <a:off x="8562469" y="5195183"/>
                <a:ext cx="175088" cy="148396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0F89A78-FDF6-9DDE-971B-7CD2EF7855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52170" y="5185290"/>
                  <a:ext cx="195275" cy="168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FD5503C-E846-F05F-26D2-13A2CC31244B}"/>
                    </a:ext>
                  </a:extLst>
                </p14:cNvPr>
                <p14:cNvContentPartPr/>
                <p14:nvPr/>
              </p14:nvContentPartPr>
              <p14:xfrm>
                <a:off x="8894215" y="5092863"/>
                <a:ext cx="188434" cy="32094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FD5503C-E846-F05F-26D2-13A2CC31244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83929" y="5082576"/>
                  <a:ext cx="208594" cy="52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83B3109-36C0-8CE4-ED19-C6343B93DA40}"/>
                    </a:ext>
                  </a:extLst>
                </p14:cNvPr>
                <p14:cNvContentPartPr/>
                <p14:nvPr/>
              </p14:nvContentPartPr>
              <p14:xfrm>
                <a:off x="9215157" y="4926990"/>
                <a:ext cx="247221" cy="144583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83B3109-36C0-8CE4-ED19-C6343B93DA4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04856" y="4916692"/>
                  <a:ext cx="267411" cy="164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48E107A-D848-FC01-C925-0E25592611FD}"/>
                    </a:ext>
                  </a:extLst>
                </p14:cNvPr>
                <p14:cNvContentPartPr/>
                <p14:nvPr/>
              </p14:nvContentPartPr>
              <p14:xfrm>
                <a:off x="9468415" y="5074750"/>
                <a:ext cx="122339" cy="58469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48E107A-D848-FC01-C925-0E25592611F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458117" y="5064868"/>
                  <a:ext cx="142523" cy="78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B0B1173-8280-5818-D4ED-8A7ECA4397C8}"/>
                    </a:ext>
                  </a:extLst>
                </p14:cNvPr>
                <p14:cNvContentPartPr/>
                <p14:nvPr/>
              </p14:nvContentPartPr>
              <p14:xfrm>
                <a:off x="9164314" y="5190098"/>
                <a:ext cx="492217" cy="37814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B0B1173-8280-5818-D4ED-8A7ECA4397C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54420" y="5179822"/>
                  <a:ext cx="512417" cy="57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31D69CF-6BAC-00EC-5D91-A71AB7532353}"/>
                    </a:ext>
                  </a:extLst>
                </p14:cNvPr>
                <p14:cNvContentPartPr/>
                <p14:nvPr/>
              </p14:nvContentPartPr>
              <p14:xfrm>
                <a:off x="9291420" y="5307036"/>
                <a:ext cx="252623" cy="112489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31D69CF-6BAC-00EC-5D91-A71AB753235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81117" y="5296735"/>
                  <a:ext cx="272816" cy="132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4F9A6F1-842A-2800-7233-549D6A5CA45C}"/>
                    </a:ext>
                  </a:extLst>
                </p14:cNvPr>
                <p14:cNvContentPartPr/>
                <p14:nvPr/>
              </p14:nvContentPartPr>
              <p14:xfrm>
                <a:off x="9741374" y="5024543"/>
                <a:ext cx="187799" cy="266922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4F9A6F1-842A-2800-7233-549D6A5CA45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31078" y="5014229"/>
                  <a:ext cx="207979" cy="28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5A9CA0D-8357-9AF9-E92D-B26020C8EFE5}"/>
                    </a:ext>
                  </a:extLst>
                </p14:cNvPr>
                <p14:cNvContentPartPr/>
                <p14:nvPr/>
              </p14:nvContentPartPr>
              <p14:xfrm>
                <a:off x="9779824" y="5158004"/>
                <a:ext cx="129012" cy="10486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5A9CA0D-8357-9AF9-E92D-B26020C8EFE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769520" y="5147921"/>
                  <a:ext cx="149209" cy="30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8E9147A-ECA2-A35F-4875-B4E513FE967B}"/>
                    </a:ext>
                  </a:extLst>
                </p14:cNvPr>
                <p14:cNvContentPartPr/>
                <p14:nvPr/>
              </p14:nvContentPartPr>
              <p14:xfrm>
                <a:off x="9738832" y="5035983"/>
                <a:ext cx="220846" cy="20019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8E9147A-ECA2-A35F-4875-B4E513FE967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28531" y="5025769"/>
                  <a:ext cx="241035" cy="40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D8AEEC-F2CB-8DD1-09CE-0545F79A5C24}"/>
                    </a:ext>
                  </a:extLst>
                </p14:cNvPr>
                <p14:cNvContentPartPr/>
                <p14:nvPr/>
              </p14:nvContentPartPr>
              <p14:xfrm>
                <a:off x="10108392" y="4918092"/>
                <a:ext cx="200509" cy="513825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D8AEEC-F2CB-8DD1-09CE-0545F79A5C2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098099" y="4907783"/>
                  <a:ext cx="220683" cy="534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BC65FDB-5F6C-896E-0D59-83AADB9D6C29}"/>
                    </a:ext>
                  </a:extLst>
                </p14:cNvPr>
                <p14:cNvContentPartPr/>
                <p14:nvPr/>
              </p14:nvContentPartPr>
              <p14:xfrm>
                <a:off x="10334322" y="4924448"/>
                <a:ext cx="125199" cy="511283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BC65FDB-5F6C-896E-0D59-83AADB9D6C2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324438" y="4914140"/>
                  <a:ext cx="145379" cy="531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5A8FB51-9180-55D6-C545-30212582300D}"/>
                    </a:ext>
                  </a:extLst>
                </p14:cNvPr>
                <p14:cNvContentPartPr/>
                <p14:nvPr/>
              </p14:nvContentPartPr>
              <p14:xfrm>
                <a:off x="10482083" y="5087143"/>
                <a:ext cx="37496" cy="209724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5A8FB51-9180-55D6-C545-3021258230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472194" y="5076842"/>
                  <a:ext cx="57686" cy="229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6A04C5-DC85-D364-DB77-2FDE88E1C1F0}"/>
                    </a:ext>
                  </a:extLst>
                </p14:cNvPr>
                <p14:cNvContentPartPr/>
                <p14:nvPr/>
              </p14:nvContentPartPr>
              <p14:xfrm>
                <a:off x="10593618" y="5162771"/>
                <a:ext cx="123610" cy="25739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6A04C5-DC85-D364-DB77-2FDE88E1C1F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583729" y="5152557"/>
                  <a:ext cx="143800" cy="45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7BEF59E-1D41-8FA9-2CE1-BEC0E6E9FE48}"/>
                    </a:ext>
                  </a:extLst>
                </p14:cNvPr>
                <p14:cNvContentPartPr/>
                <p14:nvPr/>
              </p14:nvContentPartPr>
              <p14:xfrm>
                <a:off x="10821773" y="4981010"/>
                <a:ext cx="165237" cy="115666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7BEF59E-1D41-8FA9-2CE1-BEC0E6E9FE4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11884" y="4971131"/>
                  <a:ext cx="185428" cy="135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25AA6C1-C982-E85E-5A04-A955E93916C4}"/>
                    </a:ext>
                  </a:extLst>
                </p14:cNvPr>
                <p14:cNvContentPartPr/>
                <p14:nvPr/>
              </p14:nvContentPartPr>
              <p14:xfrm>
                <a:off x="10988281" y="5124003"/>
                <a:ext cx="88656" cy="65777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25AA6C1-C982-E85E-5A04-A955E93916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977972" y="5113661"/>
                  <a:ext cx="108861" cy="86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94C3704-2B15-834B-4302-8ED7AC45564C}"/>
                    </a:ext>
                  </a:extLst>
                </p14:cNvPr>
                <p14:cNvContentPartPr/>
                <p14:nvPr/>
              </p14:nvContentPartPr>
              <p14:xfrm>
                <a:off x="10981290" y="4842782"/>
                <a:ext cx="115348" cy="94376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94C3704-2B15-834B-4302-8ED7AC45564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970991" y="4832479"/>
                  <a:ext cx="135534" cy="11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E161C6E-F031-41E2-E6AD-48CDDF0FFD18}"/>
                    </a:ext>
                  </a:extLst>
                </p14:cNvPr>
                <p14:cNvContentPartPr/>
                <p14:nvPr/>
              </p14:nvContentPartPr>
              <p14:xfrm>
                <a:off x="10836390" y="5212660"/>
                <a:ext cx="253894" cy="15888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E161C6E-F031-41E2-E6AD-48CDDF0FFD1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826498" y="5202475"/>
                  <a:ext cx="274090" cy="35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14327CE-BCE5-F7E3-9D1B-72B37A718B33}"/>
                    </a:ext>
                  </a:extLst>
                </p14:cNvPr>
                <p14:cNvContentPartPr/>
                <p14:nvPr/>
              </p14:nvContentPartPr>
              <p14:xfrm>
                <a:off x="10894541" y="5311167"/>
                <a:ext cx="153162" cy="95965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14327CE-BCE5-F7E3-9D1B-72B37A718B3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84248" y="5300870"/>
                  <a:ext cx="173337" cy="116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EBF6663-5E32-0820-8757-3914A42E449A}"/>
                    </a:ext>
                  </a:extLst>
                </p14:cNvPr>
                <p14:cNvContentPartPr/>
                <p14:nvPr/>
              </p14:nvContentPartPr>
              <p14:xfrm>
                <a:off x="11179575" y="4868521"/>
                <a:ext cx="159200" cy="668576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EBF6663-5E32-0820-8757-3914A42E44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169702" y="4858622"/>
                  <a:ext cx="179357" cy="688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2387CCF-06CF-00B5-0BFD-7222C877E1B2}"/>
                    </a:ext>
                  </a:extLst>
                </p14:cNvPr>
                <p14:cNvContentPartPr/>
                <p14:nvPr/>
              </p14:nvContentPartPr>
              <p14:xfrm>
                <a:off x="11342906" y="4865026"/>
                <a:ext cx="67048" cy="12075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2387CCF-06CF-00B5-0BFD-7222C877E1B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333034" y="4854617"/>
                  <a:ext cx="87204" cy="32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AF87D97-43D2-F048-BE25-E985100968EB}"/>
                    </a:ext>
                  </a:extLst>
                </p14:cNvPr>
                <p14:cNvContentPartPr/>
                <p14:nvPr/>
              </p14:nvContentPartPr>
              <p14:xfrm>
                <a:off x="11433469" y="4777005"/>
                <a:ext cx="31141" cy="212266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AF87D97-43D2-F048-BE25-E985100968E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423635" y="4767113"/>
                  <a:ext cx="51219" cy="232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5C9DEC0-B890-FF7E-E820-8BDF87E668E8}"/>
                    </a:ext>
                  </a:extLst>
                </p14:cNvPr>
                <p14:cNvContentPartPr/>
                <p14:nvPr/>
              </p14:nvContentPartPr>
              <p14:xfrm>
                <a:off x="11108714" y="5252062"/>
                <a:ext cx="59740" cy="70861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5C9DEC0-B890-FF7E-E820-8BDF87E668E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98414" y="5241762"/>
                  <a:ext cx="79928" cy="91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CB542FE-411C-6F24-E2FF-71571DFE4689}"/>
                    </a:ext>
                  </a:extLst>
                </p14:cNvPr>
                <p14:cNvContentPartPr/>
                <p14:nvPr/>
              </p14:nvContentPartPr>
              <p14:xfrm>
                <a:off x="8158908" y="6055688"/>
                <a:ext cx="186528" cy="31141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CB542FE-411C-6F24-E2FF-71571DFE468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49004" y="6045444"/>
                  <a:ext cx="206749" cy="51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B56449-73DB-5C89-FE0D-6B8C39262E29}"/>
                    </a:ext>
                  </a:extLst>
                </p14:cNvPr>
                <p14:cNvContentPartPr/>
                <p14:nvPr/>
              </p14:nvContentPartPr>
              <p14:xfrm>
                <a:off x="8427101" y="6057277"/>
                <a:ext cx="69590" cy="123928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B56449-73DB-5C89-FE0D-6B8C39262E2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416807" y="6046984"/>
                  <a:ext cx="89767" cy="144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89C0FDC-3DF3-E98C-1CAE-F278D3E723C1}"/>
                    </a:ext>
                  </a:extLst>
                </p14:cNvPr>
                <p14:cNvContentPartPr/>
                <p14:nvPr/>
              </p14:nvContentPartPr>
              <p14:xfrm>
                <a:off x="8408989" y="5936209"/>
                <a:ext cx="44169" cy="40356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89C0FDC-3DF3-E98C-1CAE-F278D3E723C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98765" y="5925914"/>
                  <a:ext cx="64209" cy="60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9EB6913-D033-18A2-82A2-39EBE016A07E}"/>
                    </a:ext>
                  </a:extLst>
                </p14:cNvPr>
                <p14:cNvContentPartPr/>
                <p14:nvPr/>
              </p14:nvContentPartPr>
              <p14:xfrm>
                <a:off x="8602825" y="5913012"/>
                <a:ext cx="128377" cy="29425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9EB6913-D033-18A2-82A2-39EBE016A07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592538" y="5903121"/>
                  <a:ext cx="148539" cy="314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0290EAB-ED59-192F-8A9B-0F36AC7FB815}"/>
                    </a:ext>
                  </a:extLst>
                </p14:cNvPr>
                <p14:cNvContentPartPr/>
                <p14:nvPr/>
              </p14:nvContentPartPr>
              <p14:xfrm>
                <a:off x="8619349" y="6044248"/>
                <a:ext cx="128059" cy="18113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0290EAB-ED59-192F-8A9B-0F36AC7FB81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609467" y="6033957"/>
                  <a:ext cx="148235" cy="38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8CD870E-D65B-42EB-7235-D427B565E5F1}"/>
                    </a:ext>
                  </a:extLst>
                </p14:cNvPr>
                <p14:cNvContentPartPr/>
                <p14:nvPr/>
              </p14:nvContentPartPr>
              <p14:xfrm>
                <a:off x="8590750" y="5903479"/>
                <a:ext cx="186528" cy="21608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8CD870E-D65B-42EB-7235-D427B565E5F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580456" y="5893287"/>
                  <a:ext cx="206704" cy="41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8BC3043-5373-C306-9DFF-D6251650257C}"/>
                    </a:ext>
                  </a:extLst>
                </p14:cNvPr>
                <p14:cNvContentPartPr/>
                <p14:nvPr/>
              </p14:nvContentPartPr>
              <p14:xfrm>
                <a:off x="8862121" y="6149428"/>
                <a:ext cx="151574" cy="243407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8BC3043-5373-C306-9DFF-D6251650257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851824" y="6139114"/>
                  <a:ext cx="171756" cy="263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7119DA7-2467-6D2B-0B9A-57412089E9E8}"/>
                    </a:ext>
                  </a:extLst>
                </p14:cNvPr>
                <p14:cNvContentPartPr/>
                <p14:nvPr/>
              </p14:nvContentPartPr>
              <p14:xfrm>
                <a:off x="9492247" y="5862487"/>
                <a:ext cx="237052" cy="124881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7119DA7-2467-6D2B-0B9A-57412089E9E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81940" y="5852595"/>
                  <a:ext cx="257253" cy="145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1EFB61D-FDFD-0EF8-C5BC-D3E174B42666}"/>
                    </a:ext>
                  </a:extLst>
                </p14:cNvPr>
                <p14:cNvContentPartPr/>
                <p14:nvPr/>
              </p14:nvContentPartPr>
              <p14:xfrm>
                <a:off x="9724850" y="5981013"/>
                <a:ext cx="133779" cy="8389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1EFB61D-FDFD-0EF8-C5BC-D3E174B4266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714559" y="5970682"/>
                  <a:ext cx="153949" cy="104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3D35852-5CA6-F016-7243-F17124B339CB}"/>
                    </a:ext>
                  </a:extLst>
                </p14:cNvPr>
                <p14:cNvContentPartPr/>
                <p14:nvPr/>
              </p14:nvContentPartPr>
              <p14:xfrm>
                <a:off x="9499873" y="6121147"/>
                <a:ext cx="397841" cy="24786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3D35852-5CA6-F016-7243-F17124B339C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489979" y="6111233"/>
                  <a:ext cx="418042" cy="4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695C6FC-9D30-D0DE-3BE0-4D3B4159F5B7}"/>
                    </a:ext>
                  </a:extLst>
                </p14:cNvPr>
                <p14:cNvContentPartPr/>
                <p14:nvPr/>
              </p14:nvContentPartPr>
              <p14:xfrm>
                <a:off x="9562155" y="6227281"/>
                <a:ext cx="265015" cy="124881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695C6FC-9D30-D0DE-3BE0-4D3B4159F5B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551851" y="6217389"/>
                  <a:ext cx="285211" cy="145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5ED31B5-3136-D13E-3228-D087446F8007}"/>
                    </a:ext>
                  </a:extLst>
                </p14:cNvPr>
                <p14:cNvContentPartPr/>
                <p14:nvPr/>
              </p14:nvContentPartPr>
              <p14:xfrm>
                <a:off x="10021324" y="5913012"/>
                <a:ext cx="147443" cy="27709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5ED31B5-3136-D13E-3228-D087446F800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011028" y="5903116"/>
                  <a:ext cx="167624" cy="297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1697F59-718D-3E00-829E-D98C2E0F44D0}"/>
                    </a:ext>
                  </a:extLst>
                </p14:cNvPr>
                <p14:cNvContentPartPr/>
                <p14:nvPr/>
              </p14:nvContentPartPr>
              <p14:xfrm>
                <a:off x="10018147" y="6043613"/>
                <a:ext cx="162695" cy="6991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1697F59-718D-3E00-829E-D98C2E0F44D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007850" y="6033743"/>
                  <a:ext cx="182877" cy="27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7BAD1DD-2E79-1803-8A23-BACA1763BEFD}"/>
                    </a:ext>
                  </a:extLst>
                </p14:cNvPr>
                <p14:cNvContentPartPr/>
                <p14:nvPr/>
              </p14:nvContentPartPr>
              <p14:xfrm>
                <a:off x="10001941" y="5894582"/>
                <a:ext cx="210042" cy="18748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7BAD1DD-2E79-1803-8A23-BACA1763BE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992057" y="5884800"/>
                  <a:ext cx="230223" cy="38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1A51BB-C390-9245-59B2-C4F24BDC67A6}"/>
                    </a:ext>
                  </a:extLst>
                </p14:cNvPr>
                <p14:cNvContentPartPr/>
                <p14:nvPr/>
              </p14:nvContentPartPr>
              <p14:xfrm>
                <a:off x="10250433" y="6139895"/>
                <a:ext cx="139816" cy="84843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1A51BB-C390-9245-59B2-C4F24BDC67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240535" y="6129599"/>
                  <a:ext cx="160025" cy="105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6B18A7B-FC7E-D5E6-FBA4-EEF281D23996}"/>
                    </a:ext>
                  </a:extLst>
                </p14:cNvPr>
                <p14:cNvContentPartPr/>
                <p14:nvPr/>
              </p14:nvContentPartPr>
              <p14:xfrm>
                <a:off x="10184655" y="6119241"/>
                <a:ext cx="203051" cy="152527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6B18A7B-FC7E-D5E6-FBA4-EEF281D2399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174770" y="6109347"/>
                  <a:ext cx="223233" cy="172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7294FE9-CE41-3B99-6F02-C05819E39B27}"/>
                    </a:ext>
                  </a:extLst>
                </p14:cNvPr>
                <p14:cNvContentPartPr/>
                <p14:nvPr/>
              </p14:nvContentPartPr>
              <p14:xfrm>
                <a:off x="10308901" y="5769700"/>
                <a:ext cx="134732" cy="578966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7294FE9-CE41-3B99-6F02-C05819E39B2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99012" y="5759398"/>
                  <a:ext cx="154921" cy="599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D7BEB8F-5271-7C8A-E881-52AEE7409FBA}"/>
                    </a:ext>
                  </a:extLst>
                </p14:cNvPr>
                <p14:cNvContentPartPr/>
                <p14:nvPr/>
              </p14:nvContentPartPr>
              <p14:xfrm>
                <a:off x="10501466" y="5829758"/>
                <a:ext cx="67366" cy="450272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D7BEB8F-5271-7C8A-E881-52AEE7409FB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91547" y="5819862"/>
                  <a:ext cx="87617" cy="47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A541AAB-CBD0-6FB6-C0C0-A07EEA474AD9}"/>
                    </a:ext>
                  </a:extLst>
                </p14:cNvPr>
                <p14:cNvContentPartPr/>
                <p14:nvPr/>
              </p14:nvContentPartPr>
              <p14:xfrm>
                <a:off x="10633974" y="5963854"/>
                <a:ext cx="18430" cy="175406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A541AAB-CBD0-6FB6-C0C0-A07EEA474AD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24145" y="5953560"/>
                  <a:ext cx="38498" cy="195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33EDF97-15A6-2598-1C2D-B3BF76E2BE6A}"/>
                    </a:ext>
                  </a:extLst>
                </p14:cNvPr>
                <p14:cNvContentPartPr/>
                <p14:nvPr/>
              </p14:nvContentPartPr>
              <p14:xfrm>
                <a:off x="10735341" y="6036304"/>
                <a:ext cx="105498" cy="11757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33EDF97-15A6-2598-1C2D-B3BF76E2BE6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725038" y="6026169"/>
                  <a:ext cx="125691" cy="31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E9A1C90-2744-29B0-163D-76B64E8429E8}"/>
                    </a:ext>
                  </a:extLst>
                </p14:cNvPr>
                <p14:cNvContentPartPr/>
                <p14:nvPr/>
              </p14:nvContentPartPr>
              <p14:xfrm>
                <a:off x="10931719" y="5842786"/>
                <a:ext cx="173182" cy="146172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E9A1C90-2744-29B0-163D-76B64E8429E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21411" y="5832492"/>
                  <a:ext cx="193387" cy="166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C31778C-E9EA-224B-9035-F1D7BFE4089F}"/>
                    </a:ext>
                  </a:extLst>
                </p14:cNvPr>
                <p14:cNvContentPartPr/>
                <p14:nvPr/>
              </p14:nvContentPartPr>
              <p14:xfrm>
                <a:off x="11132546" y="5979107"/>
                <a:ext cx="51796" cy="70544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C31778C-E9EA-224B-9035-F1D7BFE4089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22269" y="5968794"/>
                  <a:ext cx="71939" cy="90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7E21B73-2212-5812-4539-F360E17FE6A1}"/>
                    </a:ext>
                  </a:extLst>
                </p14:cNvPr>
                <p14:cNvContentPartPr/>
                <p14:nvPr/>
              </p14:nvContentPartPr>
              <p14:xfrm>
                <a:off x="11130322" y="5712503"/>
                <a:ext cx="88338" cy="87385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7E21B73-2212-5812-4539-F360E17FE6A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120461" y="5702610"/>
                  <a:ext cx="108471" cy="107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F955D7A-58C1-B77D-3805-2EBEC83EF237}"/>
                    </a:ext>
                  </a:extLst>
                </p14:cNvPr>
                <p14:cNvContentPartPr/>
                <p14:nvPr/>
              </p14:nvContentPartPr>
              <p14:xfrm>
                <a:off x="10949832" y="6076978"/>
                <a:ext cx="283763" cy="27963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F955D7A-58C1-B77D-3805-2EBEC83EF23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939521" y="6067109"/>
                  <a:ext cx="303973" cy="4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55C58AA-8471-B50A-3C0E-EE62BF854CA0}"/>
                    </a:ext>
                  </a:extLst>
                </p14:cNvPr>
                <p14:cNvContentPartPr/>
                <p14:nvPr/>
              </p14:nvContentPartPr>
              <p14:xfrm>
                <a:off x="10994001" y="6190420"/>
                <a:ext cx="163649" cy="102956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55C58AA-8471-B50A-3C0E-EE62BF854CA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983696" y="6180536"/>
                  <a:ext cx="183847" cy="123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4750A08-615F-05AD-B4B3-4289DB8FA41B}"/>
                    </a:ext>
                  </a:extLst>
                </p14:cNvPr>
                <p14:cNvContentPartPr/>
                <p14:nvPr/>
              </p14:nvContentPartPr>
              <p14:xfrm>
                <a:off x="11177669" y="6132269"/>
                <a:ext cx="82619" cy="45123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4750A08-615F-05AD-B4B3-4289DB8FA41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167804" y="6121920"/>
                  <a:ext cx="102760" cy="65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2BA93CE-3FA2-CF9C-4966-B25ED6EFCD1E}"/>
                    </a:ext>
                  </a:extLst>
                </p14:cNvPr>
                <p14:cNvContentPartPr/>
                <p14:nvPr/>
              </p14:nvContentPartPr>
              <p14:xfrm>
                <a:off x="11265371" y="5726802"/>
                <a:ext cx="96283" cy="578013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2BA93CE-3FA2-CF9C-4966-B25ED6EFCD1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255496" y="5716495"/>
                  <a:ext cx="116445" cy="598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C33D1AB-775E-41AC-C6A9-8053B89BA0B9}"/>
                    </a:ext>
                  </a:extLst>
                </p14:cNvPr>
                <p14:cNvContentPartPr/>
                <p14:nvPr/>
              </p14:nvContentPartPr>
              <p14:xfrm>
                <a:off x="11388346" y="5802748"/>
                <a:ext cx="50842" cy="1271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C33D1AB-775E-41AC-C6A9-8053B89BA0B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378426" y="5794804"/>
                  <a:ext cx="71096" cy="1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902C068-E189-0134-3285-6D1FA1986416}"/>
                    </a:ext>
                  </a:extLst>
                </p14:cNvPr>
                <p14:cNvContentPartPr/>
                <p14:nvPr/>
              </p14:nvContentPartPr>
              <p14:xfrm>
                <a:off x="11460796" y="5709325"/>
                <a:ext cx="6038" cy="150302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902C068-E189-0134-3285-6D1FA198641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50733" y="5699415"/>
                  <a:ext cx="25762" cy="170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45956E3-BD52-F40E-0C53-345A3E97516E}"/>
                    </a:ext>
                  </a:extLst>
                </p14:cNvPr>
                <p14:cNvContentPartPr/>
                <p14:nvPr/>
              </p14:nvContentPartPr>
              <p14:xfrm>
                <a:off x="9189100" y="5936526"/>
                <a:ext cx="30823" cy="247856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45956E3-BD52-F40E-0C53-345A3E97516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168551" y="5915906"/>
                  <a:ext cx="71509" cy="288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297B9C0-C89D-92E1-00C5-27B07B896A9E}"/>
                    </a:ext>
                  </a:extLst>
                </p14:cNvPr>
                <p14:cNvContentPartPr/>
                <p14:nvPr/>
              </p14:nvContentPartPr>
              <p14:xfrm>
                <a:off x="9079789" y="6039482"/>
                <a:ext cx="214491" cy="12711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297B9C0-C89D-92E1-00C5-27B07B896A9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59577" y="6018980"/>
                  <a:ext cx="255327" cy="533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30FB9889-CFD8-EA3D-E369-9D98AB92812F}"/>
              </a:ext>
            </a:extLst>
          </p:cNvPr>
          <p:cNvGrpSpPr/>
          <p:nvPr/>
        </p:nvGrpSpPr>
        <p:grpSpPr>
          <a:xfrm>
            <a:off x="4633686" y="6028005"/>
            <a:ext cx="909360" cy="325080"/>
            <a:chOff x="4633686" y="6028005"/>
            <a:chExt cx="9093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C08361-6540-7A28-58A3-891BE8FA6393}"/>
                    </a:ext>
                  </a:extLst>
                </p14:cNvPr>
                <p14:cNvContentPartPr/>
                <p14:nvPr/>
              </p14:nvContentPartPr>
              <p14:xfrm>
                <a:off x="4633686" y="6102525"/>
                <a:ext cx="75600" cy="136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C08361-6540-7A28-58A3-891BE8FA639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24686" y="6093885"/>
                  <a:ext cx="93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3F15254-082E-FA8C-EB10-A4101B868598}"/>
                    </a:ext>
                  </a:extLst>
                </p14:cNvPr>
                <p14:cNvContentPartPr/>
                <p14:nvPr/>
              </p14:nvContentPartPr>
              <p14:xfrm>
                <a:off x="4668966" y="602800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3F15254-082E-FA8C-EB10-A4101B8685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59966" y="601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DAF167-CDF6-6C40-B12B-17D0E439E6BA}"/>
                    </a:ext>
                  </a:extLst>
                </p14:cNvPr>
                <p14:cNvContentPartPr/>
                <p14:nvPr/>
              </p14:nvContentPartPr>
              <p14:xfrm>
                <a:off x="4820886" y="6073365"/>
                <a:ext cx="165240" cy="149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DAF167-CDF6-6C40-B12B-17D0E439E6B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812246" y="6064365"/>
                  <a:ext cx="182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B98F895-22C9-C447-9F88-9F8B97460486}"/>
                    </a:ext>
                  </a:extLst>
                </p14:cNvPr>
                <p14:cNvContentPartPr/>
                <p14:nvPr/>
              </p14:nvContentPartPr>
              <p14:xfrm>
                <a:off x="5131206" y="6087045"/>
                <a:ext cx="101880" cy="140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B98F895-22C9-C447-9F88-9F8B9746048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22206" y="6078405"/>
                  <a:ext cx="119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628C05E-3118-7A9D-127A-C033789796BA}"/>
                    </a:ext>
                  </a:extLst>
                </p14:cNvPr>
                <p14:cNvContentPartPr/>
                <p14:nvPr/>
              </p14:nvContentPartPr>
              <p14:xfrm>
                <a:off x="5402646" y="6060045"/>
                <a:ext cx="140400" cy="155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628C05E-3118-7A9D-127A-C033789796B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93646" y="6051045"/>
                  <a:ext cx="158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5B6ED50-76AB-8528-E9CD-A359E2ACF129}"/>
                    </a:ext>
                  </a:extLst>
                </p14:cNvPr>
                <p14:cNvContentPartPr/>
                <p14:nvPr/>
              </p14:nvContentPartPr>
              <p14:xfrm>
                <a:off x="4811166" y="6310245"/>
                <a:ext cx="725760" cy="42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5B6ED50-76AB-8528-E9CD-A359E2ACF12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02166" y="6301605"/>
                  <a:ext cx="743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8BE984D-CD2E-4AF1-A380-6911C62539D0}"/>
                    </a:ext>
                  </a:extLst>
                </p14:cNvPr>
                <p14:cNvContentPartPr/>
                <p14:nvPr/>
              </p14:nvContentPartPr>
              <p14:xfrm>
                <a:off x="5276646" y="6190005"/>
                <a:ext cx="84600" cy="82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8BE984D-CD2E-4AF1-A380-6911C62539D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68006" y="6181005"/>
                  <a:ext cx="1022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468C4B-AA32-5CC9-A1F5-341494A5ADC4}"/>
              </a:ext>
            </a:extLst>
          </p:cNvPr>
          <p:cNvGrpSpPr/>
          <p:nvPr/>
        </p:nvGrpSpPr>
        <p:grpSpPr>
          <a:xfrm>
            <a:off x="4583646" y="5241405"/>
            <a:ext cx="942840" cy="282960"/>
            <a:chOff x="4583646" y="5241405"/>
            <a:chExt cx="9428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7FF6DE-784E-454C-A74C-09B909C1FE91}"/>
                    </a:ext>
                  </a:extLst>
                </p14:cNvPr>
                <p14:cNvContentPartPr/>
                <p14:nvPr/>
              </p14:nvContentPartPr>
              <p14:xfrm>
                <a:off x="4583646" y="5241405"/>
                <a:ext cx="79560" cy="177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7FF6DE-784E-454C-A74C-09B909C1FE9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74646" y="5232765"/>
                  <a:ext cx="97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11F39CB-68F8-4B2B-18A7-028A9DF82E8C}"/>
                    </a:ext>
                  </a:extLst>
                </p14:cNvPr>
                <p14:cNvContentPartPr/>
                <p14:nvPr/>
              </p14:nvContentPartPr>
              <p14:xfrm>
                <a:off x="4787046" y="5257965"/>
                <a:ext cx="192240" cy="144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11F39CB-68F8-4B2B-18A7-028A9DF82E8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778406" y="5249325"/>
                  <a:ext cx="20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1E6A4D-2789-FC80-5E4D-E22324486B56}"/>
                    </a:ext>
                  </a:extLst>
                </p14:cNvPr>
                <p14:cNvContentPartPr/>
                <p14:nvPr/>
              </p14:nvContentPartPr>
              <p14:xfrm>
                <a:off x="5090526" y="5245005"/>
                <a:ext cx="106200" cy="160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1E6A4D-2789-FC80-5E4D-E22324486B5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81526" y="5236365"/>
                  <a:ext cx="12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C05B29D-E973-49F7-D09F-A453186C3814}"/>
                    </a:ext>
                  </a:extLst>
                </p14:cNvPr>
                <p14:cNvContentPartPr/>
                <p14:nvPr/>
              </p14:nvContentPartPr>
              <p14:xfrm>
                <a:off x="5327406" y="5273085"/>
                <a:ext cx="137520" cy="144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C05B29D-E973-49F7-D09F-A453186C381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318406" y="5264445"/>
                  <a:ext cx="155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F5BF30E-6D93-4ABD-E04C-C193F6FE1AFE}"/>
                    </a:ext>
                  </a:extLst>
                </p14:cNvPr>
                <p14:cNvContentPartPr/>
                <p14:nvPr/>
              </p14:nvContentPartPr>
              <p14:xfrm>
                <a:off x="4774086" y="5486205"/>
                <a:ext cx="752400" cy="3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F5BF30E-6D93-4ABD-E04C-C193F6FE1AF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765446" y="5477205"/>
                  <a:ext cx="770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14AFACF-761E-2DEA-0E81-1A36BF764B8B}"/>
                    </a:ext>
                  </a:extLst>
                </p14:cNvPr>
                <p14:cNvContentPartPr/>
                <p14:nvPr/>
              </p14:nvContentPartPr>
              <p14:xfrm>
                <a:off x="5201406" y="5377845"/>
                <a:ext cx="79200" cy="59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14AFACF-761E-2DEA-0E81-1A36BF764B8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192766" y="5368845"/>
                  <a:ext cx="968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B37B342-9EBE-3B47-D8AC-3FF7D236A0D7}"/>
              </a:ext>
            </a:extLst>
          </p:cNvPr>
          <p:cNvGrpSpPr/>
          <p:nvPr/>
        </p:nvGrpSpPr>
        <p:grpSpPr>
          <a:xfrm>
            <a:off x="6474006" y="5139525"/>
            <a:ext cx="1497960" cy="572040"/>
            <a:chOff x="6474006" y="5139525"/>
            <a:chExt cx="149796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F91850B-FDE6-BA47-CA7D-5EA2C93036B4}"/>
                    </a:ext>
                  </a:extLst>
                </p14:cNvPr>
                <p14:cNvContentPartPr/>
                <p14:nvPr/>
              </p14:nvContentPartPr>
              <p14:xfrm>
                <a:off x="6474006" y="5374965"/>
                <a:ext cx="244440" cy="27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F91850B-FDE6-BA47-CA7D-5EA2C93036B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65006" y="5366325"/>
                  <a:ext cx="262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EAA8822-EA5F-CDA9-A7FD-7BEA0D5EB86A}"/>
                    </a:ext>
                  </a:extLst>
                </p14:cNvPr>
                <p14:cNvContentPartPr/>
                <p14:nvPr/>
              </p14:nvContentPartPr>
              <p14:xfrm>
                <a:off x="6488406" y="5458485"/>
                <a:ext cx="194760" cy="28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EAA8822-EA5F-CDA9-A7FD-7BEA0D5EB86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479766" y="5449485"/>
                  <a:ext cx="21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9546921-99C4-7A2B-4E31-70F33BFC3BBE}"/>
                    </a:ext>
                  </a:extLst>
                </p14:cNvPr>
                <p14:cNvContentPartPr/>
                <p14:nvPr/>
              </p14:nvContentPartPr>
              <p14:xfrm>
                <a:off x="6902046" y="5169765"/>
                <a:ext cx="81720" cy="162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9546921-99C4-7A2B-4E31-70F33BFC3BB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893046" y="5160765"/>
                  <a:ext cx="99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BA23AD5-5D59-9B19-9B6E-F92F947D2BC7}"/>
                    </a:ext>
                  </a:extLst>
                </p14:cNvPr>
                <p14:cNvContentPartPr/>
                <p14:nvPr/>
              </p14:nvContentPartPr>
              <p14:xfrm>
                <a:off x="7041366" y="5184165"/>
                <a:ext cx="259560" cy="133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BA23AD5-5D59-9B19-9B6E-F92F947D2BC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32726" y="5175165"/>
                  <a:ext cx="27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344C0A5-AE3C-3AF9-112C-6D16E17FEA90}"/>
                    </a:ext>
                  </a:extLst>
                </p14:cNvPr>
                <p14:cNvContentPartPr/>
                <p14:nvPr/>
              </p14:nvContentPartPr>
              <p14:xfrm>
                <a:off x="7415046" y="5139525"/>
                <a:ext cx="128160" cy="146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344C0A5-AE3C-3AF9-112C-6D16E17FEA9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06046" y="5130525"/>
                  <a:ext cx="14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8602C86-F070-50B0-39E2-D077FE467FB1}"/>
                    </a:ext>
                  </a:extLst>
                </p14:cNvPr>
                <p14:cNvContentPartPr/>
                <p14:nvPr/>
              </p14:nvContentPartPr>
              <p14:xfrm>
                <a:off x="7626366" y="5238885"/>
                <a:ext cx="69480" cy="78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8602C86-F070-50B0-39E2-D077FE467FB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17726" y="5229885"/>
                  <a:ext cx="87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367930D-166E-F1D5-B181-6CA903E2C83A}"/>
                    </a:ext>
                  </a:extLst>
                </p14:cNvPr>
                <p14:cNvContentPartPr/>
                <p14:nvPr/>
              </p14:nvContentPartPr>
              <p14:xfrm>
                <a:off x="7792326" y="5200725"/>
                <a:ext cx="179640" cy="149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367930D-166E-F1D5-B181-6CA903E2C83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83686" y="5192085"/>
                  <a:ext cx="197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E9DB83C-A112-0F74-E992-EB1CF703A94B}"/>
                    </a:ext>
                  </a:extLst>
                </p14:cNvPr>
                <p14:cNvContentPartPr/>
                <p14:nvPr/>
              </p14:nvContentPartPr>
              <p14:xfrm>
                <a:off x="6965766" y="5396565"/>
                <a:ext cx="940680" cy="43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E9DB83C-A112-0F74-E992-EB1CF703A94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957126" y="5387565"/>
                  <a:ext cx="95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794E3E3-687D-E59E-0315-B1F3470F0E00}"/>
                    </a:ext>
                  </a:extLst>
                </p14:cNvPr>
                <p14:cNvContentPartPr/>
                <p14:nvPr/>
              </p14:nvContentPartPr>
              <p14:xfrm>
                <a:off x="7344126" y="5502405"/>
                <a:ext cx="220680" cy="1782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794E3E3-687D-E59E-0315-B1F3470F0E0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35486" y="5493405"/>
                  <a:ext cx="23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0A1729E-857B-0D59-162B-8D4B5088CC58}"/>
                    </a:ext>
                  </a:extLst>
                </p14:cNvPr>
                <p14:cNvContentPartPr/>
                <p14:nvPr/>
              </p14:nvContentPartPr>
              <p14:xfrm>
                <a:off x="7332966" y="5570805"/>
                <a:ext cx="251640" cy="23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0A1729E-857B-0D59-162B-8D4B5088CC5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23966" y="5562165"/>
                  <a:ext cx="26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726E6EB-7223-A697-AAC7-34B7D1AC1C9B}"/>
                    </a:ext>
                  </a:extLst>
                </p14:cNvPr>
                <p14:cNvContentPartPr/>
                <p14:nvPr/>
              </p14:nvContentPartPr>
              <p14:xfrm>
                <a:off x="7622766" y="5622285"/>
                <a:ext cx="76320" cy="89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726E6EB-7223-A697-AAC7-34B7D1AC1C9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613766" y="5613645"/>
                  <a:ext cx="9396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FF6C9AA7-DFE6-DE2E-A8BB-D930570DA1BA}"/>
                  </a:ext>
                </a:extLst>
              </p14:cNvPr>
              <p14:cNvContentPartPr/>
              <p14:nvPr/>
            </p14:nvContentPartPr>
            <p14:xfrm>
              <a:off x="7018686" y="5054205"/>
              <a:ext cx="36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FF6C9AA7-DFE6-DE2E-A8BB-D930570DA1B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010046" y="50455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E888959E-BFAE-A971-EFDC-754376C1B1F4}"/>
              </a:ext>
            </a:extLst>
          </p:cNvPr>
          <p:cNvGrpSpPr/>
          <p:nvPr/>
        </p:nvGrpSpPr>
        <p:grpSpPr>
          <a:xfrm>
            <a:off x="6501366" y="6216285"/>
            <a:ext cx="230760" cy="95040"/>
            <a:chOff x="6501366" y="6216285"/>
            <a:chExt cx="23076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7BC1C5D-9945-78EE-53AC-1EF7ED119F80}"/>
                    </a:ext>
                  </a:extLst>
                </p14:cNvPr>
                <p14:cNvContentPartPr/>
                <p14:nvPr/>
              </p14:nvContentPartPr>
              <p14:xfrm>
                <a:off x="6546366" y="6216285"/>
                <a:ext cx="123840" cy="18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7BC1C5D-9945-78EE-53AC-1EF7ED119F8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537726" y="6207645"/>
                  <a:ext cx="141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F8C5618-B557-179A-4ED8-A8E8662B3A8E}"/>
                    </a:ext>
                  </a:extLst>
                </p14:cNvPr>
                <p14:cNvContentPartPr/>
                <p14:nvPr/>
              </p14:nvContentPartPr>
              <p14:xfrm>
                <a:off x="6501366" y="6279645"/>
                <a:ext cx="230760" cy="31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F8C5618-B557-179A-4ED8-A8E8662B3A8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492726" y="6270645"/>
                  <a:ext cx="2484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7B423515-FD23-4B09-3C3A-8DA3F18B664C}"/>
                  </a:ext>
                </a:extLst>
              </p14:cNvPr>
              <p14:cNvContentPartPr/>
              <p14:nvPr/>
            </p14:nvContentPartPr>
            <p14:xfrm>
              <a:off x="7086366" y="5941605"/>
              <a:ext cx="30240" cy="133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7B423515-FD23-4B09-3C3A-8DA3F18B664C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7077366" y="5932605"/>
                <a:ext cx="4788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2A44C7E6-324F-9E24-63A3-66A6D6A47C0E}"/>
              </a:ext>
            </a:extLst>
          </p:cNvPr>
          <p:cNvGrpSpPr/>
          <p:nvPr/>
        </p:nvGrpSpPr>
        <p:grpSpPr>
          <a:xfrm>
            <a:off x="7022646" y="6042045"/>
            <a:ext cx="952920" cy="181440"/>
            <a:chOff x="7022646" y="6042045"/>
            <a:chExt cx="95292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D031B63-5386-E26D-545E-0FA845A1CDE1}"/>
                    </a:ext>
                  </a:extLst>
                </p14:cNvPr>
                <p14:cNvContentPartPr/>
                <p14:nvPr/>
              </p14:nvContentPartPr>
              <p14:xfrm>
                <a:off x="7022646" y="6089565"/>
                <a:ext cx="100800" cy="95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D031B63-5386-E26D-545E-0FA845A1CDE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014006" y="6080565"/>
                  <a:ext cx="118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D7CB0DE-07F8-8B66-5924-CD4A7BA54C41}"/>
                    </a:ext>
                  </a:extLst>
                </p14:cNvPr>
                <p14:cNvContentPartPr/>
                <p14:nvPr/>
              </p14:nvContentPartPr>
              <p14:xfrm>
                <a:off x="7227126" y="6042045"/>
                <a:ext cx="242280" cy="1407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D7CB0DE-07F8-8B66-5924-CD4A7BA54C4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218486" y="6033405"/>
                  <a:ext cx="259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F2E01EB-5A97-478B-6F51-09FA48A82EC3}"/>
                    </a:ext>
                  </a:extLst>
                </p14:cNvPr>
                <p14:cNvContentPartPr/>
                <p14:nvPr/>
              </p14:nvContentPartPr>
              <p14:xfrm>
                <a:off x="7552206" y="6051405"/>
                <a:ext cx="112680" cy="129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F2E01EB-5A97-478B-6F51-09FA48A82EC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543206" y="6042765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45E4411-CA9B-6FC5-21BE-04BF5C0CBAAA}"/>
                    </a:ext>
                  </a:extLst>
                </p14:cNvPr>
                <p14:cNvContentPartPr/>
                <p14:nvPr/>
              </p14:nvContentPartPr>
              <p14:xfrm>
                <a:off x="7725366" y="6169845"/>
                <a:ext cx="64800" cy="53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45E4411-CA9B-6FC5-21BE-04BF5C0CBAA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716366" y="6160845"/>
                  <a:ext cx="82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E95BEC8-7A5F-FB4B-CDF3-E651E04CBD25}"/>
                    </a:ext>
                  </a:extLst>
                </p14:cNvPr>
                <p14:cNvContentPartPr/>
                <p14:nvPr/>
              </p14:nvContentPartPr>
              <p14:xfrm>
                <a:off x="7828686" y="6057885"/>
                <a:ext cx="146880" cy="139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E95BEC8-7A5F-FB4B-CDF3-E651E04CBD2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820046" y="6048885"/>
                  <a:ext cx="1645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32CABCFB-0608-5AE8-A34A-B407F3052F5B}"/>
                  </a:ext>
                </a:extLst>
              </p14:cNvPr>
              <p14:cNvContentPartPr/>
              <p14:nvPr/>
            </p14:nvContentPartPr>
            <p14:xfrm>
              <a:off x="7042806" y="6312405"/>
              <a:ext cx="987120" cy="367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32CABCFB-0608-5AE8-A34A-B407F3052F5B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7033806" y="6303405"/>
                <a:ext cx="10047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1D0ABDEB-D41A-D54F-67D6-ED5C25E41CE2}"/>
              </a:ext>
            </a:extLst>
          </p:cNvPr>
          <p:cNvGrpSpPr/>
          <p:nvPr/>
        </p:nvGrpSpPr>
        <p:grpSpPr>
          <a:xfrm>
            <a:off x="7520166" y="6436965"/>
            <a:ext cx="423720" cy="211320"/>
            <a:chOff x="7520166" y="6436965"/>
            <a:chExt cx="4237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ADE1797-FFEE-FC95-6245-6393C54587E7}"/>
                    </a:ext>
                  </a:extLst>
                </p14:cNvPr>
                <p14:cNvContentPartPr/>
                <p14:nvPr/>
              </p14:nvContentPartPr>
              <p14:xfrm>
                <a:off x="7520166" y="6436965"/>
                <a:ext cx="208080" cy="184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ADE1797-FFEE-FC95-6245-6393C54587E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11526" y="6427965"/>
                  <a:ext cx="225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3B9A8BA-0ACD-CDDC-4CE6-8367512B811A}"/>
                    </a:ext>
                  </a:extLst>
                </p14:cNvPr>
                <p14:cNvContentPartPr/>
                <p14:nvPr/>
              </p14:nvContentPartPr>
              <p14:xfrm>
                <a:off x="7543206" y="6512565"/>
                <a:ext cx="210240" cy="18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3B9A8BA-0ACD-CDDC-4CE6-8367512B811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34566" y="6503925"/>
                  <a:ext cx="22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7047107-4B7B-BD14-7E8D-7BEDC888842E}"/>
                    </a:ext>
                  </a:extLst>
                </p14:cNvPr>
                <p14:cNvContentPartPr/>
                <p14:nvPr/>
              </p14:nvContentPartPr>
              <p14:xfrm>
                <a:off x="7859646" y="6553245"/>
                <a:ext cx="84240" cy="95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7047107-4B7B-BD14-7E8D-7BEDC888842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51006" y="6544605"/>
                  <a:ext cx="10188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D3E186BF-BE62-E4B1-E4FB-67E323E6B4FD}"/>
                  </a:ext>
                </a:extLst>
              </p14:cNvPr>
              <p14:cNvContentPartPr/>
              <p14:nvPr/>
            </p14:nvContentPartPr>
            <p14:xfrm>
              <a:off x="6942726" y="5025765"/>
              <a:ext cx="49680" cy="410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D3E186BF-BE62-E4B1-E4FB-67E323E6B4F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933726" y="5017125"/>
                <a:ext cx="673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936A1584-17B8-98CC-77CF-6F62D33E1CFF}"/>
                  </a:ext>
                </a:extLst>
              </p14:cNvPr>
              <p14:cNvContentPartPr/>
              <p14:nvPr/>
            </p14:nvContentPartPr>
            <p14:xfrm>
              <a:off x="2468646" y="4998045"/>
              <a:ext cx="858240" cy="72324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936A1584-17B8-98CC-77CF-6F62D33E1CFF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2459646" y="4989405"/>
                <a:ext cx="87588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82F0A111-A1AE-F7A9-0F95-1922A4D46539}"/>
                  </a:ext>
                </a:extLst>
              </p14:cNvPr>
              <p14:cNvContentPartPr/>
              <p14:nvPr/>
            </p14:nvContentPartPr>
            <p14:xfrm>
              <a:off x="976806" y="5185605"/>
              <a:ext cx="732240" cy="5155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82F0A111-A1AE-F7A9-0F95-1922A4D46539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968166" y="5176605"/>
                <a:ext cx="74988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57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2F79C735-B53D-0FF4-0D9A-A5EE6E6071F4}"/>
              </a:ext>
            </a:extLst>
          </p:cNvPr>
          <p:cNvGrpSpPr/>
          <p:nvPr/>
        </p:nvGrpSpPr>
        <p:grpSpPr>
          <a:xfrm>
            <a:off x="2036230" y="403431"/>
            <a:ext cx="5278053" cy="1622520"/>
            <a:chOff x="6474006" y="5025765"/>
            <a:chExt cx="5278053" cy="16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37CB8A8-6ECE-6D5E-2A5E-763B2154617D}"/>
                    </a:ext>
                  </a:extLst>
                </p14:cNvPr>
                <p14:cNvContentPartPr/>
                <p14:nvPr/>
              </p14:nvContentPartPr>
              <p14:xfrm>
                <a:off x="10476801" y="5419411"/>
                <a:ext cx="125667" cy="16949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37CB8A8-6ECE-6D5E-2A5E-763B2154617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67799" y="5410414"/>
                  <a:ext cx="143311" cy="187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2DEEBB-E7E3-ED4D-2EED-5893D0E0EC26}"/>
                    </a:ext>
                  </a:extLst>
                </p14:cNvPr>
                <p14:cNvContentPartPr/>
                <p14:nvPr/>
              </p14:nvContentPartPr>
              <p14:xfrm>
                <a:off x="8274714" y="6019451"/>
                <a:ext cx="175879" cy="125113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2DEEBB-E7E3-ED4D-2EED-5893D0E0EC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66082" y="6010823"/>
                  <a:ext cx="193503" cy="142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D17640-6D3D-CB31-65EF-086E4AB24AB9}"/>
                    </a:ext>
                  </a:extLst>
                </p14:cNvPr>
                <p14:cNvContentPartPr/>
                <p14:nvPr/>
              </p14:nvContentPartPr>
              <p14:xfrm>
                <a:off x="8211187" y="6165924"/>
                <a:ext cx="317358" cy="3329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D17640-6D3D-CB31-65EF-086E4AB24A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02551" y="6156975"/>
                  <a:ext cx="334989" cy="50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24E59B-CB24-36CC-8FDD-5B425F1680C9}"/>
                    </a:ext>
                  </a:extLst>
                </p14:cNvPr>
                <p14:cNvContentPartPr/>
                <p14:nvPr/>
              </p14:nvContentPartPr>
              <p14:xfrm>
                <a:off x="8239760" y="6296585"/>
                <a:ext cx="195297" cy="137318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24E59B-CB24-36CC-8FDD-5B425F1680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31112" y="6287575"/>
                  <a:ext cx="212953" cy="154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07114B-E266-C9B2-F9E9-AA2EBDC4F4BE}"/>
                    </a:ext>
                  </a:extLst>
                </p14:cNvPr>
                <p14:cNvContentPartPr/>
                <p14:nvPr/>
              </p14:nvContentPartPr>
              <p14:xfrm>
                <a:off x="8487488" y="6293255"/>
                <a:ext cx="168111" cy="100423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07114B-E266-C9B2-F9E9-AA2EBDC4F4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78488" y="6284257"/>
                  <a:ext cx="185750" cy="118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63176E-DD56-A96B-C171-3983CE314047}"/>
                    </a:ext>
                  </a:extLst>
                </p14:cNvPr>
                <p14:cNvContentPartPr/>
                <p14:nvPr/>
              </p14:nvContentPartPr>
              <p14:xfrm>
                <a:off x="8723010" y="5906822"/>
                <a:ext cx="150912" cy="47908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63176E-DD56-A96B-C171-3983CE3140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14027" y="5898183"/>
                  <a:ext cx="168518" cy="496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400987-1293-B296-9278-639F1E9F794D}"/>
                    </a:ext>
                  </a:extLst>
                </p14:cNvPr>
                <p14:cNvContentPartPr/>
                <p14:nvPr/>
              </p14:nvContentPartPr>
              <p14:xfrm>
                <a:off x="8251689" y="5178064"/>
                <a:ext cx="117900" cy="112074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400987-1293-B296-9278-639F1E9F79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42703" y="5169443"/>
                  <a:ext cx="135513" cy="129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572171-6460-B987-515D-09D79B332B90}"/>
                    </a:ext>
                  </a:extLst>
                </p14:cNvPr>
                <p14:cNvContentPartPr/>
                <p14:nvPr/>
              </p14:nvContentPartPr>
              <p14:xfrm>
                <a:off x="8180949" y="5347839"/>
                <a:ext cx="280739" cy="2496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572171-6460-B987-515D-09D79B332B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71951" y="5338922"/>
                  <a:ext cx="298375" cy="42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31B0A9-684E-78BF-A6FC-C832045F9C50}"/>
                    </a:ext>
                  </a:extLst>
                </p14:cNvPr>
                <p14:cNvContentPartPr/>
                <p14:nvPr/>
              </p14:nvContentPartPr>
              <p14:xfrm>
                <a:off x="8176233" y="5484325"/>
                <a:ext cx="125667" cy="138705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31B0A9-684E-78BF-A6FC-C832045F9C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67231" y="5475342"/>
                  <a:ext cx="143311" cy="156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FE25C3-A668-6C88-7F6A-96C84B8D8461}"/>
                    </a:ext>
                  </a:extLst>
                </p14:cNvPr>
                <p14:cNvContentPartPr/>
                <p14:nvPr/>
              </p14:nvContentPartPr>
              <p14:xfrm>
                <a:off x="8384569" y="5495699"/>
                <a:ext cx="146473" cy="104306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FE25C3-A668-6C88-7F6A-96C84B8D84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75572" y="5486707"/>
                  <a:ext cx="164107" cy="121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F363A6-E56A-5BB8-A76A-B7D7C790F1C6}"/>
                    </a:ext>
                  </a:extLst>
                </p14:cNvPr>
                <p14:cNvContentPartPr/>
                <p14:nvPr/>
              </p14:nvContentPartPr>
              <p14:xfrm>
                <a:off x="8609271" y="5138116"/>
                <a:ext cx="120951" cy="473818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F363A6-E56A-5BB8-A76A-B7D7C790F1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00632" y="5129475"/>
                  <a:ext cx="138590" cy="491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EF33A7-A34D-CFB9-8EE4-DDF41FC38F0D}"/>
                    </a:ext>
                  </a:extLst>
                </p14:cNvPr>
                <p14:cNvContentPartPr/>
                <p14:nvPr/>
              </p14:nvContentPartPr>
              <p14:xfrm>
                <a:off x="8698875" y="5380297"/>
                <a:ext cx="129273" cy="269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EF33A7-A34D-CFB9-8EE4-DDF41FC38F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89873" y="5371327"/>
                  <a:ext cx="146918" cy="44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7C9B89-F92A-73AB-11DB-0694B76F4FD4}"/>
                    </a:ext>
                  </a:extLst>
                </p14:cNvPr>
                <p14:cNvContentPartPr/>
                <p14:nvPr/>
              </p14:nvContentPartPr>
              <p14:xfrm>
                <a:off x="8880024" y="5371974"/>
                <a:ext cx="77953" cy="85166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7C9B89-F92A-73AB-11DB-0694B76F4F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71402" y="5362990"/>
                  <a:ext cx="95555" cy="102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7249E1-F80D-8A65-7A1D-44833E66F3D9}"/>
                    </a:ext>
                  </a:extLst>
                </p14:cNvPr>
                <p14:cNvContentPartPr/>
                <p14:nvPr/>
              </p14:nvContentPartPr>
              <p14:xfrm>
                <a:off x="8898333" y="5244365"/>
                <a:ext cx="278" cy="27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7249E1-F80D-8A65-7A1D-44833E66F3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91661" y="5237693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2F0029-ADD1-DF4C-CFE9-C566452714BA}"/>
                    </a:ext>
                  </a:extLst>
                </p14:cNvPr>
                <p14:cNvContentPartPr/>
                <p14:nvPr/>
              </p14:nvContentPartPr>
              <p14:xfrm>
                <a:off x="8879469" y="5267390"/>
                <a:ext cx="34122" cy="28018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2F0029-ADD1-DF4C-CFE9-C566452714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70849" y="5258410"/>
                  <a:ext cx="51722" cy="4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CB90A5-419B-A536-CAEE-BB3C72A128F2}"/>
                    </a:ext>
                  </a:extLst>
                </p14:cNvPr>
                <p14:cNvContentPartPr/>
                <p14:nvPr/>
              </p14:nvContentPartPr>
              <p14:xfrm>
                <a:off x="9045361" y="5244365"/>
                <a:ext cx="121506" cy="246064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CB90A5-419B-A536-CAEE-BB3C72A128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36733" y="5235719"/>
                  <a:ext cx="139121" cy="263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FEB0AC-9D07-B5E9-CB7E-03FF99DA9155}"/>
                    </a:ext>
                  </a:extLst>
                </p14:cNvPr>
                <p14:cNvContentPartPr/>
                <p14:nvPr/>
              </p14:nvContentPartPr>
              <p14:xfrm>
                <a:off x="9048691" y="5362265"/>
                <a:ext cx="127609" cy="1581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FEB0AC-9D07-B5E9-CB7E-03FF99DA91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40064" y="5353831"/>
                  <a:ext cx="145223" cy="33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DD3901-A3E5-0D0B-47F4-CF38D6718AE1}"/>
                    </a:ext>
                  </a:extLst>
                </p14:cNvPr>
                <p14:cNvContentPartPr/>
                <p14:nvPr/>
              </p14:nvContentPartPr>
              <p14:xfrm>
                <a:off x="9030381" y="5256849"/>
                <a:ext cx="145918" cy="20251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DD3901-A3E5-0D0B-47F4-CF38D6718A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21396" y="5248170"/>
                  <a:ext cx="163529" cy="37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596F39-1D39-F624-D285-8217850CB03D}"/>
                    </a:ext>
                  </a:extLst>
                </p14:cNvPr>
                <p14:cNvContentPartPr/>
                <p14:nvPr/>
              </p14:nvContentPartPr>
              <p14:xfrm>
                <a:off x="9213749" y="5424404"/>
                <a:ext cx="128164" cy="6741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596F39-1D39-F624-D285-8217850CB0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04749" y="5415392"/>
                  <a:ext cx="145805" cy="85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013A08-F7D1-8573-7D73-B1B0A07816B4}"/>
                    </a:ext>
                  </a:extLst>
                </p14:cNvPr>
                <p14:cNvContentPartPr/>
                <p14:nvPr/>
              </p14:nvContentPartPr>
              <p14:xfrm>
                <a:off x="9216524" y="5390838"/>
                <a:ext cx="152853" cy="129551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013A08-F7D1-8573-7D73-B1B0A07816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07533" y="5382201"/>
                  <a:ext cx="170476" cy="147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82980B-E6F8-B787-AC00-93FFEF768899}"/>
                    </a:ext>
                  </a:extLst>
                </p14:cNvPr>
                <p14:cNvContentPartPr/>
                <p14:nvPr/>
              </p14:nvContentPartPr>
              <p14:xfrm>
                <a:off x="9506141" y="5301512"/>
                <a:ext cx="164504" cy="28018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82980B-E6F8-B787-AC00-93FFEF7688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97162" y="5292532"/>
                  <a:ext cx="182104" cy="4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40C995-E1BE-8B72-FBB3-0F54E82D8D2F}"/>
                    </a:ext>
                  </a:extLst>
                </p14:cNvPr>
                <p14:cNvContentPartPr/>
                <p14:nvPr/>
              </p14:nvContentPartPr>
              <p14:xfrm>
                <a:off x="9786326" y="5156703"/>
                <a:ext cx="215826" cy="12622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40C995-E1BE-8B72-FBB3-0F54E82D8D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77333" y="5147713"/>
                  <a:ext cx="233452" cy="143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7FC237-1214-AF12-E276-74640D2AEEFA}"/>
                    </a:ext>
                  </a:extLst>
                </p14:cNvPr>
                <p14:cNvContentPartPr/>
                <p14:nvPr/>
              </p14:nvContentPartPr>
              <p14:xfrm>
                <a:off x="10007422" y="5285699"/>
                <a:ext cx="106803" cy="51044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7FC237-1214-AF12-E276-74640D2AEE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98432" y="5277072"/>
                  <a:ext cx="124424" cy="68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F7F936-9123-0AEA-837A-1671190E3FD0}"/>
                    </a:ext>
                  </a:extLst>
                </p14:cNvPr>
                <p14:cNvContentPartPr/>
                <p14:nvPr/>
              </p14:nvContentPartPr>
              <p14:xfrm>
                <a:off x="9741940" y="5386399"/>
                <a:ext cx="429710" cy="3301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F7F936-9123-0AEA-837A-1671190E3F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3303" y="5377428"/>
                  <a:ext cx="447345" cy="50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A49F6F-9F36-E710-D0F7-E4B82C2C44B6}"/>
                    </a:ext>
                  </a:extLst>
                </p14:cNvPr>
                <p14:cNvContentPartPr/>
                <p14:nvPr/>
              </p14:nvContentPartPr>
              <p14:xfrm>
                <a:off x="9852904" y="5488487"/>
                <a:ext cx="220542" cy="98204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A49F6F-9F36-E710-D0F7-E4B82C2C44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43910" y="5479494"/>
                  <a:ext cx="238171" cy="115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63FEC8-68D9-FC6B-8960-798B67F04736}"/>
                    </a:ext>
                  </a:extLst>
                </p14:cNvPr>
                <p14:cNvContentPartPr/>
                <p14:nvPr/>
              </p14:nvContentPartPr>
              <p14:xfrm>
                <a:off x="10245718" y="5241868"/>
                <a:ext cx="163950" cy="23302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63FEC8-68D9-FC6B-8960-798B67F047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36730" y="5232864"/>
                  <a:ext cx="181567" cy="250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1A5BFD-B829-17BF-9427-EF4D49F7CD85}"/>
                    </a:ext>
                  </a:extLst>
                </p14:cNvPr>
                <p14:cNvContentPartPr/>
                <p14:nvPr/>
              </p14:nvContentPartPr>
              <p14:xfrm>
                <a:off x="10279285" y="5358381"/>
                <a:ext cx="112629" cy="9154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1A5BFD-B829-17BF-9427-EF4D49F7CD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70289" y="5349579"/>
                  <a:ext cx="130261" cy="26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3A5E1D-A997-082C-5F6F-8B6AD108845D}"/>
                    </a:ext>
                  </a:extLst>
                </p14:cNvPr>
                <p14:cNvContentPartPr/>
                <p14:nvPr/>
              </p14:nvContentPartPr>
              <p14:xfrm>
                <a:off x="10243499" y="5251855"/>
                <a:ext cx="192800" cy="1747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3A5E1D-A997-082C-5F6F-8B6AD10884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4506" y="5242938"/>
                  <a:ext cx="210425" cy="34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62121A-3E10-9221-9678-172708C57720}"/>
                    </a:ext>
                  </a:extLst>
                </p14:cNvPr>
                <p14:cNvContentPartPr/>
                <p14:nvPr/>
              </p14:nvContentPartPr>
              <p14:xfrm>
                <a:off x="10566128" y="5148935"/>
                <a:ext cx="175046" cy="448574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62121A-3E10-9221-9678-172708C577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57142" y="5139935"/>
                  <a:ext cx="192658" cy="466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1B7785-82B3-E3C3-B0DC-5BEC80771A4A}"/>
                    </a:ext>
                  </a:extLst>
                </p14:cNvPr>
                <p14:cNvContentPartPr/>
                <p14:nvPr/>
              </p14:nvContentPartPr>
              <p14:xfrm>
                <a:off x="10763366" y="5154484"/>
                <a:ext cx="109300" cy="446355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1B7785-82B3-E3C3-B0DC-5BEC80771A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54737" y="5145485"/>
                  <a:ext cx="126917" cy="463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C32725-C832-2BAF-F09F-F381CB8232A3}"/>
                    </a:ext>
                  </a:extLst>
                </p14:cNvPr>
                <p14:cNvContentPartPr/>
                <p14:nvPr/>
              </p14:nvContentPartPr>
              <p14:xfrm>
                <a:off x="10892363" y="5296518"/>
                <a:ext cx="32734" cy="18309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C32725-C832-2BAF-F09F-F381CB8232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83730" y="5287525"/>
                  <a:ext cx="50360" cy="200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0862C1-FF51-494E-B23B-0C814A226D00}"/>
                    </a:ext>
                  </a:extLst>
                </p14:cNvPr>
                <p14:cNvContentPartPr/>
                <p14:nvPr/>
              </p14:nvContentPartPr>
              <p14:xfrm>
                <a:off x="10989734" y="5362542"/>
                <a:ext cx="107913" cy="2247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0862C1-FF51-494E-B23B-0C814A226D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81101" y="5353625"/>
                  <a:ext cx="125539" cy="39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B2A1BF-363F-AE84-3932-0E76ABD7CDCD}"/>
                    </a:ext>
                  </a:extLst>
                </p14:cNvPr>
                <p14:cNvContentPartPr/>
                <p14:nvPr/>
              </p14:nvContentPartPr>
              <p14:xfrm>
                <a:off x="11188915" y="5203863"/>
                <a:ext cx="144253" cy="100977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B2A1BF-363F-AE84-3932-0E76ABD7CD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80281" y="5195239"/>
                  <a:ext cx="161880" cy="118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6ED1CA-5B72-FD30-9580-71B561EA0D4E}"/>
                    </a:ext>
                  </a:extLst>
                </p14:cNvPr>
                <p14:cNvContentPartPr/>
                <p14:nvPr/>
              </p14:nvContentPartPr>
              <p14:xfrm>
                <a:off x="11334278" y="5328697"/>
                <a:ext cx="77397" cy="57424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6ED1CA-5B72-FD30-9580-71B561EA0D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25278" y="5319668"/>
                  <a:ext cx="95036" cy="75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0DC988-5265-D0F6-9C58-7BD5A20C8531}"/>
                    </a:ext>
                  </a:extLst>
                </p14:cNvPr>
                <p14:cNvContentPartPr/>
                <p14:nvPr/>
              </p14:nvContentPartPr>
              <p14:xfrm>
                <a:off x="11328175" y="5083189"/>
                <a:ext cx="100700" cy="8239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0DC988-5265-D0F6-9C58-7BD5A20C85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19184" y="5074194"/>
                  <a:ext cx="118323" cy="100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A87705-2D51-CBDB-D3AA-D3E23AB8AEE3}"/>
                    </a:ext>
                  </a:extLst>
                </p14:cNvPr>
                <p14:cNvContentPartPr/>
                <p14:nvPr/>
              </p14:nvContentPartPr>
              <p14:xfrm>
                <a:off x="11201676" y="5406096"/>
                <a:ext cx="221652" cy="1387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A87705-2D51-CBDB-D3AA-D3E23AB8AE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93040" y="5397205"/>
                  <a:ext cx="239283" cy="31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9403DF-66FE-215A-F903-11939E76B6DB}"/>
                    </a:ext>
                  </a:extLst>
                </p14:cNvPr>
                <p14:cNvContentPartPr/>
                <p14:nvPr/>
              </p14:nvContentPartPr>
              <p14:xfrm>
                <a:off x="11252442" y="5492093"/>
                <a:ext cx="133712" cy="83778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9403DF-66FE-215A-F903-11939E76B6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3456" y="5483104"/>
                  <a:ext cx="151325" cy="101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A76D80-3B01-9DF3-BFE6-DD50A42D9C6B}"/>
                    </a:ext>
                  </a:extLst>
                </p14:cNvPr>
                <p14:cNvContentPartPr/>
                <p14:nvPr/>
              </p14:nvContentPartPr>
              <p14:xfrm>
                <a:off x="11501279" y="5105659"/>
                <a:ext cx="138983" cy="583673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A76D80-3B01-9DF3-BFE6-DD50A42D9C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92660" y="5097017"/>
                  <a:ext cx="156580" cy="60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EEAD3AD-EBF1-0911-DF03-A600A2A831C8}"/>
                    </a:ext>
                  </a:extLst>
                </p14:cNvPr>
                <p14:cNvContentPartPr/>
                <p14:nvPr/>
              </p14:nvContentPartPr>
              <p14:xfrm>
                <a:off x="11643869" y="5102608"/>
                <a:ext cx="58533" cy="10542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EEAD3AD-EBF1-0911-DF03-A600A2A831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35251" y="5093520"/>
                  <a:ext cx="76129" cy="28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7D3A30-4470-E653-D1B4-C5D252B35CC0}"/>
                    </a:ext>
                  </a:extLst>
                </p14:cNvPr>
                <p14:cNvContentPartPr/>
                <p14:nvPr/>
              </p14:nvContentPartPr>
              <p14:xfrm>
                <a:off x="11722931" y="5025765"/>
                <a:ext cx="27186" cy="18531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7D3A30-4470-E653-D1B4-C5D252B35C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14346" y="5017129"/>
                  <a:ext cx="44714" cy="202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0E393FF-C4A0-9426-7417-A23A2809C8A5}"/>
                    </a:ext>
                  </a:extLst>
                </p14:cNvPr>
                <p14:cNvContentPartPr/>
                <p14:nvPr/>
              </p14:nvContentPartPr>
              <p14:xfrm>
                <a:off x="11439417" y="5440494"/>
                <a:ext cx="52154" cy="6186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0E393FF-C4A0-9426-7417-A23A2809C8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30425" y="5431502"/>
                  <a:ext cx="69778" cy="79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2DE741-2485-AF07-1F60-882DFBC30624}"/>
                    </a:ext>
                  </a:extLst>
                </p14:cNvPr>
                <p14:cNvContentPartPr/>
                <p14:nvPr/>
              </p14:nvContentPartPr>
              <p14:xfrm>
                <a:off x="8864212" y="6142067"/>
                <a:ext cx="162841" cy="2718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2DE741-2485-AF07-1F60-882DFBC306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55566" y="6133124"/>
                  <a:ext cx="180494" cy="44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67BF4C-1CDE-F746-46C9-54C407A1A7A4}"/>
                    </a:ext>
                  </a:extLst>
                </p14:cNvPr>
                <p14:cNvContentPartPr/>
                <p14:nvPr/>
              </p14:nvContentPartPr>
              <p14:xfrm>
                <a:off x="9098346" y="6143454"/>
                <a:ext cx="60753" cy="10819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67BF4C-1CDE-F746-46C9-54C407A1A7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89359" y="6134468"/>
                  <a:ext cx="78368" cy="125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574069-F964-3D10-7193-BB2EB166F445}"/>
                    </a:ext>
                  </a:extLst>
                </p14:cNvPr>
                <p14:cNvContentPartPr/>
                <p14:nvPr/>
              </p14:nvContentPartPr>
              <p14:xfrm>
                <a:off x="9082534" y="6037760"/>
                <a:ext cx="38560" cy="35231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574069-F964-3D10-7193-BB2EB166F4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73608" y="6028772"/>
                  <a:ext cx="56055" cy="5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8CA604-23F7-B111-B0E5-C0FBF92A05C6}"/>
                    </a:ext>
                  </a:extLst>
                </p14:cNvPr>
                <p14:cNvContentPartPr/>
                <p14:nvPr/>
              </p14:nvContentPartPr>
              <p14:xfrm>
                <a:off x="9251755" y="6017509"/>
                <a:ext cx="112074" cy="256883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8CA604-23F7-B111-B0E5-C0FBF92A05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42775" y="6008874"/>
                  <a:ext cx="129675" cy="274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C20088-8ACD-A21C-EFA4-F27AA30EF794}"/>
                    </a:ext>
                  </a:extLst>
                </p14:cNvPr>
                <p14:cNvContentPartPr/>
                <p14:nvPr/>
              </p14:nvContentPartPr>
              <p14:xfrm>
                <a:off x="9266181" y="6132079"/>
                <a:ext cx="111797" cy="15813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C20088-8ACD-A21C-EFA4-F27AA30EF7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57554" y="6123094"/>
                  <a:ext cx="129411" cy="33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F5143B-1CA4-92D0-C16B-11776FC04709}"/>
                    </a:ext>
                  </a:extLst>
                </p14:cNvPr>
                <p14:cNvContentPartPr/>
                <p14:nvPr/>
              </p14:nvContentPartPr>
              <p14:xfrm>
                <a:off x="9241213" y="6009187"/>
                <a:ext cx="162841" cy="1886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F5143B-1CA4-92D0-C16B-11776FC047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32226" y="6000289"/>
                  <a:ext cx="180455" cy="36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480FE9-3E58-E8D3-51B0-27EDE426C2F2}"/>
                    </a:ext>
                  </a:extLst>
                </p14:cNvPr>
                <p14:cNvContentPartPr/>
                <p14:nvPr/>
              </p14:nvContentPartPr>
              <p14:xfrm>
                <a:off x="9478123" y="6223903"/>
                <a:ext cx="132325" cy="212496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480FE9-3E58-E8D3-51B0-27EDE426C2F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69134" y="6214899"/>
                  <a:ext cx="149944" cy="230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68377F-E890-CD58-FC41-3A741C044973}"/>
                    </a:ext>
                  </a:extLst>
                </p14:cNvPr>
                <p14:cNvContentPartPr/>
                <p14:nvPr/>
              </p14:nvContentPartPr>
              <p14:xfrm>
                <a:off x="10028228" y="5973400"/>
                <a:ext cx="206948" cy="109022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68377F-E890-CD58-FC41-3A741C0449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19230" y="5964765"/>
                  <a:ext cx="224584" cy="126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25BD7-ABEF-231B-95FC-BFFAC27613A1}"/>
                    </a:ext>
                  </a:extLst>
                </p14:cNvPr>
                <p14:cNvContentPartPr/>
                <p14:nvPr/>
              </p14:nvContentPartPr>
              <p14:xfrm>
                <a:off x="10231292" y="6076875"/>
                <a:ext cx="116790" cy="73237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25BD7-ABEF-231B-95FC-BFFAC27613A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22308" y="6067856"/>
                  <a:ext cx="134398" cy="90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59DB90-6660-CC56-B762-85C815A5EA45}"/>
                    </a:ext>
                  </a:extLst>
                </p14:cNvPr>
                <p14:cNvContentPartPr/>
                <p14:nvPr/>
              </p14:nvContentPartPr>
              <p14:xfrm>
                <a:off x="10034885" y="6199213"/>
                <a:ext cx="347319" cy="2163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59DB90-6660-CC56-B762-85C815A5EA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26247" y="6190558"/>
                  <a:ext cx="364955" cy="39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EFFEED-6EE0-980E-4E81-AD45DFA85274}"/>
                    </a:ext>
                  </a:extLst>
                </p14:cNvPr>
                <p14:cNvContentPartPr/>
                <p14:nvPr/>
              </p14:nvContentPartPr>
              <p14:xfrm>
                <a:off x="10089258" y="6291869"/>
                <a:ext cx="231360" cy="109022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EFFEED-6EE0-980E-4E81-AD45DFA852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80263" y="6283234"/>
                  <a:ext cx="248991" cy="126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DFF384-5BFF-001F-0071-A222B212DE8A}"/>
                    </a:ext>
                  </a:extLst>
                </p14:cNvPr>
                <p14:cNvContentPartPr/>
                <p14:nvPr/>
              </p14:nvContentPartPr>
              <p14:xfrm>
                <a:off x="10490117" y="6017509"/>
                <a:ext cx="128719" cy="241902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DFF384-5BFF-001F-0071-A222B212DE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81128" y="6008870"/>
                  <a:ext cx="146337" cy="259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DC4FFBC-6FF8-38AD-5BF5-2BA0702C8F65}"/>
                    </a:ext>
                  </a:extLst>
                </p14:cNvPr>
                <p14:cNvContentPartPr/>
                <p14:nvPr/>
              </p14:nvContentPartPr>
              <p14:xfrm>
                <a:off x="10487343" y="6131525"/>
                <a:ext cx="142034" cy="610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DC4FFBC-6FF8-38AD-5BF5-2BA0702C8F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78354" y="6122909"/>
                  <a:ext cx="159653" cy="23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C5BA611-E995-1FC1-5002-DD91DD512489}"/>
                    </a:ext>
                  </a:extLst>
                </p14:cNvPr>
                <p14:cNvContentPartPr/>
                <p14:nvPr/>
              </p14:nvContentPartPr>
              <p14:xfrm>
                <a:off x="10473195" y="6001420"/>
                <a:ext cx="183368" cy="1636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C5BA611-E995-1FC1-5002-DD91DD5124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64566" y="5992881"/>
                  <a:ext cx="200986" cy="33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27406F-BB8E-7283-37FD-6FCB46F9AC2F}"/>
                    </a:ext>
                  </a:extLst>
                </p14:cNvPr>
                <p14:cNvContentPartPr/>
                <p14:nvPr/>
              </p14:nvContentPartPr>
              <p14:xfrm>
                <a:off x="10690131" y="6215580"/>
                <a:ext cx="122061" cy="7406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27406F-BB8E-7283-37FD-6FCB46F9AC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81490" y="6206591"/>
                  <a:ext cx="139704" cy="91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F17DA7-03A0-0F46-4CFC-06EFC4B2CD64}"/>
                    </a:ext>
                  </a:extLst>
                </p14:cNvPr>
                <p14:cNvContentPartPr/>
                <p14:nvPr/>
              </p14:nvContentPartPr>
              <p14:xfrm>
                <a:off x="10632706" y="6197549"/>
                <a:ext cx="177265" cy="133157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F17DA7-03A0-0F46-4CFC-06EFC4B2CD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24076" y="6188912"/>
                  <a:ext cx="194884" cy="15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BFEB6D-AA1B-E996-8EFE-B591D9F6F17D}"/>
                    </a:ext>
                  </a:extLst>
                </p14:cNvPr>
                <p14:cNvContentPartPr/>
                <p14:nvPr/>
              </p14:nvContentPartPr>
              <p14:xfrm>
                <a:off x="10741174" y="5892397"/>
                <a:ext cx="117622" cy="50544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BFEB6D-AA1B-E996-8EFE-B591D9F6F1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32541" y="5883403"/>
                  <a:ext cx="135247" cy="523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8FDC82-20A6-3CC5-4E82-0FD0A172661F}"/>
                    </a:ext>
                  </a:extLst>
                </p14:cNvPr>
                <p14:cNvContentPartPr/>
                <p14:nvPr/>
              </p14:nvContentPartPr>
              <p14:xfrm>
                <a:off x="10909285" y="5944828"/>
                <a:ext cx="58811" cy="393091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8FDC82-20A6-3CC5-4E82-0FD0A17266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00626" y="5936189"/>
                  <a:ext cx="76490" cy="41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D41BF5-7492-1786-9FC7-8D26FE198F17}"/>
                    </a:ext>
                  </a:extLst>
                </p14:cNvPr>
                <p14:cNvContentPartPr/>
                <p14:nvPr/>
              </p14:nvContentPartPr>
              <p14:xfrm>
                <a:off x="11024965" y="6061895"/>
                <a:ext cx="16090" cy="15313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D41BF5-7492-1786-9FC7-8D26FE198F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16384" y="6052908"/>
                  <a:ext cx="33610" cy="170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27EE51-1887-6DEF-8478-F66FD29A7688}"/>
                    </a:ext>
                  </a:extLst>
                </p14:cNvPr>
                <p14:cNvContentPartPr/>
                <p14:nvPr/>
              </p14:nvContentPartPr>
              <p14:xfrm>
                <a:off x="11113459" y="6125144"/>
                <a:ext cx="92101" cy="10264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27EE51-1887-6DEF-8478-F66FD29A76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04465" y="6116296"/>
                  <a:ext cx="109730" cy="27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9B23D5-9D06-B091-1D95-A9822573898A}"/>
                    </a:ext>
                  </a:extLst>
                </p14:cNvPr>
                <p14:cNvContentPartPr/>
                <p14:nvPr/>
              </p14:nvContentPartPr>
              <p14:xfrm>
                <a:off x="11284899" y="5956201"/>
                <a:ext cx="151189" cy="127609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9B23D5-9D06-B091-1D95-A982257389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75900" y="5947214"/>
                  <a:ext cx="168828" cy="145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30CA27-E843-E633-102C-F787A780256A}"/>
                    </a:ext>
                  </a:extLst>
                </p14:cNvPr>
                <p14:cNvContentPartPr/>
                <p14:nvPr/>
              </p14:nvContentPartPr>
              <p14:xfrm>
                <a:off x="11460223" y="6075211"/>
                <a:ext cx="45218" cy="61586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30CA27-E843-E633-102C-F787A78025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51251" y="6066207"/>
                  <a:ext cx="62803" cy="79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59ABDC-22AF-5AE4-9A10-96AAAFE0EE2D}"/>
                    </a:ext>
                  </a:extLst>
                </p14:cNvPr>
                <p14:cNvContentPartPr/>
                <p14:nvPr/>
              </p14:nvContentPartPr>
              <p14:xfrm>
                <a:off x="11458281" y="5842463"/>
                <a:ext cx="77120" cy="76288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59ABDC-22AF-5AE4-9A10-96AAAFE0EE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49672" y="5833827"/>
                  <a:ext cx="94696" cy="93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A37D3F-DA7D-0F1D-7FC9-300BDD55384F}"/>
                    </a:ext>
                  </a:extLst>
                </p14:cNvPr>
                <p14:cNvContentPartPr/>
                <p14:nvPr/>
              </p14:nvContentPartPr>
              <p14:xfrm>
                <a:off x="11300712" y="6160653"/>
                <a:ext cx="247727" cy="24412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A37D3F-DA7D-0F1D-7FC9-300BDD5538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91710" y="6152037"/>
                  <a:ext cx="265370" cy="42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8037B2-D539-1BFF-229B-CF0BE9A2BDC5}"/>
                    </a:ext>
                  </a:extLst>
                </p14:cNvPr>
                <p14:cNvContentPartPr/>
                <p14:nvPr/>
              </p14:nvContentPartPr>
              <p14:xfrm>
                <a:off x="11339272" y="6259689"/>
                <a:ext cx="142867" cy="89882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8037B2-D539-1BFF-229B-CF0BE9A2BD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30275" y="6251060"/>
                  <a:ext cx="160500" cy="10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1496A0-C3D8-7793-4509-7B34D319E71B}"/>
                    </a:ext>
                  </a:extLst>
                </p14:cNvPr>
                <p14:cNvContentPartPr/>
                <p14:nvPr/>
              </p14:nvContentPartPr>
              <p14:xfrm>
                <a:off x="11499616" y="6208923"/>
                <a:ext cx="72127" cy="3939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1496A0-C3D8-7793-4509-7B34D319E7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91004" y="6199888"/>
                  <a:ext cx="89710" cy="5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65D033-1988-705C-BBC0-8FE9FDF93D1C}"/>
                    </a:ext>
                  </a:extLst>
                </p14:cNvPr>
                <p14:cNvContentPartPr/>
                <p14:nvPr/>
              </p14:nvContentPartPr>
              <p14:xfrm>
                <a:off x="11576180" y="5854946"/>
                <a:ext cx="84056" cy="504611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65D033-1988-705C-BBC0-8FE9FDF93D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67559" y="5845948"/>
                  <a:ext cx="101657" cy="522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4593EF-0C54-5DD6-B526-987F333F8B70}"/>
                    </a:ext>
                  </a:extLst>
                </p14:cNvPr>
                <p14:cNvContentPartPr/>
                <p14:nvPr/>
              </p14:nvContentPartPr>
              <p14:xfrm>
                <a:off x="11683538" y="5921248"/>
                <a:ext cx="44385" cy="111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4593EF-0C54-5DD6-B526-987F333F8B7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674878" y="5914310"/>
                  <a:ext cx="62067" cy="14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9DCB1F-89FF-D0AD-A8CF-4216EA5A5004}"/>
                    </a:ext>
                  </a:extLst>
                </p14:cNvPr>
                <p14:cNvContentPartPr/>
                <p14:nvPr/>
              </p14:nvContentPartPr>
              <p14:xfrm>
                <a:off x="11746788" y="5839689"/>
                <a:ext cx="5271" cy="13121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9DCB1F-89FF-D0AD-A8CF-4216EA5A50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38003" y="5831037"/>
                  <a:ext cx="22490" cy="148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A6B28B-EE18-E265-15D0-8DA216515096}"/>
                    </a:ext>
                  </a:extLst>
                </p14:cNvPr>
                <p14:cNvContentPartPr/>
                <p14:nvPr/>
              </p14:nvContentPartPr>
              <p14:xfrm>
                <a:off x="9763578" y="6038037"/>
                <a:ext cx="26909" cy="2163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A6B28B-EE18-E265-15D0-8DA21651509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45639" y="6020035"/>
                  <a:ext cx="62429" cy="252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AB1867-742A-8C65-8A40-1CA4FB6E5164}"/>
                    </a:ext>
                  </a:extLst>
                </p14:cNvPr>
                <p14:cNvContentPartPr/>
                <p14:nvPr/>
              </p14:nvContentPartPr>
              <p14:xfrm>
                <a:off x="9668149" y="6127919"/>
                <a:ext cx="187252" cy="11097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AB1867-742A-8C65-8A40-1CA4FB6E51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50504" y="6110021"/>
                  <a:ext cx="222902" cy="46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003E68-7233-219A-C339-8637F31F3B84}"/>
                    </a:ext>
                  </a:extLst>
                </p14:cNvPr>
                <p14:cNvContentPartPr/>
                <p14:nvPr/>
              </p14:nvContentPartPr>
              <p14:xfrm>
                <a:off x="6474006" y="5374965"/>
                <a:ext cx="244440" cy="27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003E68-7233-219A-C339-8637F31F3B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65006" y="5366325"/>
                  <a:ext cx="262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0AC425-4CF1-F5EF-97D2-A81AE270641D}"/>
                    </a:ext>
                  </a:extLst>
                </p14:cNvPr>
                <p14:cNvContentPartPr/>
                <p14:nvPr/>
              </p14:nvContentPartPr>
              <p14:xfrm>
                <a:off x="6488406" y="5458485"/>
                <a:ext cx="194760" cy="28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0AC425-4CF1-F5EF-97D2-A81AE27064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79766" y="5449485"/>
                  <a:ext cx="21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0DF8B5-99AD-11C6-884E-200B9D20ABF5}"/>
                    </a:ext>
                  </a:extLst>
                </p14:cNvPr>
                <p14:cNvContentPartPr/>
                <p14:nvPr/>
              </p14:nvContentPartPr>
              <p14:xfrm>
                <a:off x="6902046" y="5169765"/>
                <a:ext cx="81720" cy="162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0DF8B5-99AD-11C6-884E-200B9D20AB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3046" y="5160765"/>
                  <a:ext cx="99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B9DCFF-42C6-6B86-C8D5-09249A575376}"/>
                    </a:ext>
                  </a:extLst>
                </p14:cNvPr>
                <p14:cNvContentPartPr/>
                <p14:nvPr/>
              </p14:nvContentPartPr>
              <p14:xfrm>
                <a:off x="7041366" y="5184165"/>
                <a:ext cx="259560" cy="133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B9DCFF-42C6-6B86-C8D5-09249A57537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32726" y="5175165"/>
                  <a:ext cx="27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08F0BC-7229-47AB-DBC3-A364FC5E3291}"/>
                    </a:ext>
                  </a:extLst>
                </p14:cNvPr>
                <p14:cNvContentPartPr/>
                <p14:nvPr/>
              </p14:nvContentPartPr>
              <p14:xfrm>
                <a:off x="7415046" y="5139525"/>
                <a:ext cx="128160" cy="146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08F0BC-7229-47AB-DBC3-A364FC5E32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06046" y="5130525"/>
                  <a:ext cx="14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CDA5DF-A05D-689A-5D46-8DD9653365E7}"/>
                    </a:ext>
                  </a:extLst>
                </p14:cNvPr>
                <p14:cNvContentPartPr/>
                <p14:nvPr/>
              </p14:nvContentPartPr>
              <p14:xfrm>
                <a:off x="7626366" y="5238885"/>
                <a:ext cx="69480" cy="7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CDA5DF-A05D-689A-5D46-8DD9653365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17726" y="5229885"/>
                  <a:ext cx="87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822EAC-509F-1D7D-2350-D441542AEB4C}"/>
                    </a:ext>
                  </a:extLst>
                </p14:cNvPr>
                <p14:cNvContentPartPr/>
                <p14:nvPr/>
              </p14:nvContentPartPr>
              <p14:xfrm>
                <a:off x="7792326" y="5200725"/>
                <a:ext cx="179640" cy="149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822EAC-509F-1D7D-2350-D441542AEB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83686" y="5192085"/>
                  <a:ext cx="197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8115D8-DEB4-5A8D-E770-3D392EA8E140}"/>
                    </a:ext>
                  </a:extLst>
                </p14:cNvPr>
                <p14:cNvContentPartPr/>
                <p14:nvPr/>
              </p14:nvContentPartPr>
              <p14:xfrm>
                <a:off x="6965766" y="5396565"/>
                <a:ext cx="940680" cy="4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8115D8-DEB4-5A8D-E770-3D392EA8E1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57126" y="5387565"/>
                  <a:ext cx="95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600AF2-F2C1-0CBA-06BE-CDAEA2F042DA}"/>
                    </a:ext>
                  </a:extLst>
                </p14:cNvPr>
                <p14:cNvContentPartPr/>
                <p14:nvPr/>
              </p14:nvContentPartPr>
              <p14:xfrm>
                <a:off x="7344126" y="5502405"/>
                <a:ext cx="220680" cy="17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600AF2-F2C1-0CBA-06BE-CDAEA2F042D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35486" y="5493405"/>
                  <a:ext cx="23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B9D64F-6C15-0684-F855-95E74072DCE6}"/>
                    </a:ext>
                  </a:extLst>
                </p14:cNvPr>
                <p14:cNvContentPartPr/>
                <p14:nvPr/>
              </p14:nvContentPartPr>
              <p14:xfrm>
                <a:off x="7332966" y="5570805"/>
                <a:ext cx="251640" cy="23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B9D64F-6C15-0684-F855-95E74072DC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23966" y="5562165"/>
                  <a:ext cx="26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CD31B2-962C-445B-9C27-019B9F061982}"/>
                    </a:ext>
                  </a:extLst>
                </p14:cNvPr>
                <p14:cNvContentPartPr/>
                <p14:nvPr/>
              </p14:nvContentPartPr>
              <p14:xfrm>
                <a:off x="7622766" y="5622285"/>
                <a:ext cx="76320" cy="89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CD31B2-962C-445B-9C27-019B9F0619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13766" y="5613645"/>
                  <a:ext cx="93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1BA425-A6CE-B503-877F-125CCE21B1EE}"/>
                    </a:ext>
                  </a:extLst>
                </p14:cNvPr>
                <p14:cNvContentPartPr/>
                <p14:nvPr/>
              </p14:nvContentPartPr>
              <p14:xfrm>
                <a:off x="7018686" y="5054205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1BA425-A6CE-B503-877F-125CCE21B1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10046" y="5045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C38BE97-2146-3F13-203E-D08050A9052F}"/>
                    </a:ext>
                  </a:extLst>
                </p14:cNvPr>
                <p14:cNvContentPartPr/>
                <p14:nvPr/>
              </p14:nvContentPartPr>
              <p14:xfrm>
                <a:off x="6546366" y="6216285"/>
                <a:ext cx="123840" cy="18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C38BE97-2146-3F13-203E-D08050A905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37726" y="6207645"/>
                  <a:ext cx="141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C7DD04-0F21-5F49-95A6-CA517BA74187}"/>
                    </a:ext>
                  </a:extLst>
                </p14:cNvPr>
                <p14:cNvContentPartPr/>
                <p14:nvPr/>
              </p14:nvContentPartPr>
              <p14:xfrm>
                <a:off x="6501366" y="6279645"/>
                <a:ext cx="230760" cy="31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C7DD04-0F21-5F49-95A6-CA517BA7418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92726" y="6270645"/>
                  <a:ext cx="248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64845A-9E0A-0C03-E749-7F159A460D01}"/>
                    </a:ext>
                  </a:extLst>
                </p14:cNvPr>
                <p14:cNvContentPartPr/>
                <p14:nvPr/>
              </p14:nvContentPartPr>
              <p14:xfrm>
                <a:off x="7086366" y="5941605"/>
                <a:ext cx="30240" cy="1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64845A-9E0A-0C03-E749-7F159A460D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77366" y="5932605"/>
                  <a:ext cx="4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EEEE3E2-9304-6C7A-8CA4-3EAD0A6BD85D}"/>
                    </a:ext>
                  </a:extLst>
                </p14:cNvPr>
                <p14:cNvContentPartPr/>
                <p14:nvPr/>
              </p14:nvContentPartPr>
              <p14:xfrm>
                <a:off x="7022646" y="6089565"/>
                <a:ext cx="100800" cy="9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EEEE3E2-9304-6C7A-8CA4-3EAD0A6BD8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14006" y="6080565"/>
                  <a:ext cx="118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16A9EC-F8F9-38EE-6D72-32DD850A894B}"/>
                    </a:ext>
                  </a:extLst>
                </p14:cNvPr>
                <p14:cNvContentPartPr/>
                <p14:nvPr/>
              </p14:nvContentPartPr>
              <p14:xfrm>
                <a:off x="7227126" y="6042045"/>
                <a:ext cx="242280" cy="14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16A9EC-F8F9-38EE-6D72-32DD850A89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18486" y="6033405"/>
                  <a:ext cx="259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050769A-541C-2CC1-3AB4-D6D2A16B8BD8}"/>
                    </a:ext>
                  </a:extLst>
                </p14:cNvPr>
                <p14:cNvContentPartPr/>
                <p14:nvPr/>
              </p14:nvContentPartPr>
              <p14:xfrm>
                <a:off x="7552206" y="6051405"/>
                <a:ext cx="112680" cy="129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050769A-541C-2CC1-3AB4-D6D2A16B8B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43206" y="6042765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95C9919-561D-F176-A5C7-26A91E87688B}"/>
                    </a:ext>
                  </a:extLst>
                </p14:cNvPr>
                <p14:cNvContentPartPr/>
                <p14:nvPr/>
              </p14:nvContentPartPr>
              <p14:xfrm>
                <a:off x="7725366" y="6169845"/>
                <a:ext cx="64800" cy="53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95C9919-561D-F176-A5C7-26A91E8768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16366" y="6160845"/>
                  <a:ext cx="82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FDC782-F7B4-5DEF-6CB9-694505191FB0}"/>
                    </a:ext>
                  </a:extLst>
                </p14:cNvPr>
                <p14:cNvContentPartPr/>
                <p14:nvPr/>
              </p14:nvContentPartPr>
              <p14:xfrm>
                <a:off x="7828686" y="6057885"/>
                <a:ext cx="146880" cy="139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FDC782-F7B4-5DEF-6CB9-694505191FB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20046" y="6048885"/>
                  <a:ext cx="164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2DBBC7-2F58-3353-B454-A3C18A193841}"/>
                    </a:ext>
                  </a:extLst>
                </p14:cNvPr>
                <p14:cNvContentPartPr/>
                <p14:nvPr/>
              </p14:nvContentPartPr>
              <p14:xfrm>
                <a:off x="7042806" y="6312405"/>
                <a:ext cx="987120" cy="3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2DBBC7-2F58-3353-B454-A3C18A19384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33806" y="6303405"/>
                  <a:ext cx="1004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60222D-55A6-DFE3-071C-A148C330F2D1}"/>
                    </a:ext>
                  </a:extLst>
                </p14:cNvPr>
                <p14:cNvContentPartPr/>
                <p14:nvPr/>
              </p14:nvContentPartPr>
              <p14:xfrm>
                <a:off x="7520166" y="6436965"/>
                <a:ext cx="208080" cy="18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60222D-55A6-DFE3-071C-A148C330F2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11526" y="6427965"/>
                  <a:ext cx="225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B2D529-4388-0066-AF06-96CDAE3C541F}"/>
                    </a:ext>
                  </a:extLst>
                </p14:cNvPr>
                <p14:cNvContentPartPr/>
                <p14:nvPr/>
              </p14:nvContentPartPr>
              <p14:xfrm>
                <a:off x="7543206" y="6512565"/>
                <a:ext cx="210240" cy="18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B2D529-4388-0066-AF06-96CDAE3C54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34566" y="6503925"/>
                  <a:ext cx="22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1523FD1-34FC-3800-6BBC-9AEB23E84BAF}"/>
                    </a:ext>
                  </a:extLst>
                </p14:cNvPr>
                <p14:cNvContentPartPr/>
                <p14:nvPr/>
              </p14:nvContentPartPr>
              <p14:xfrm>
                <a:off x="7859646" y="6553245"/>
                <a:ext cx="84240" cy="95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1523FD1-34FC-3800-6BBC-9AEB23E84B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51006" y="6544605"/>
                  <a:ext cx="101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CFC04B-3E21-7D39-E483-27E290B61A93}"/>
                    </a:ext>
                  </a:extLst>
                </p14:cNvPr>
                <p14:cNvContentPartPr/>
                <p14:nvPr/>
              </p14:nvContentPartPr>
              <p14:xfrm>
                <a:off x="6942726" y="5025765"/>
                <a:ext cx="49680" cy="41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CFC04B-3E21-7D39-E483-27E290B61A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33726" y="5017125"/>
                  <a:ext cx="673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11AEA4F-1166-E518-74D8-FD4C579D9796}"/>
              </a:ext>
            </a:extLst>
          </p:cNvPr>
          <p:cNvGrpSpPr/>
          <p:nvPr/>
        </p:nvGrpSpPr>
        <p:grpSpPr>
          <a:xfrm>
            <a:off x="531846" y="584445"/>
            <a:ext cx="1035000" cy="447120"/>
            <a:chOff x="531846" y="584445"/>
            <a:chExt cx="103500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868D6D5-AB79-28E4-1ACA-8E440737F655}"/>
                    </a:ext>
                  </a:extLst>
                </p14:cNvPr>
                <p14:cNvContentPartPr/>
                <p14:nvPr/>
              </p14:nvContentPartPr>
              <p14:xfrm>
                <a:off x="531846" y="737805"/>
                <a:ext cx="267480" cy="20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868D6D5-AB79-28E4-1ACA-8E440737F6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3206" y="728805"/>
                  <a:ext cx="285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2247DB9-083C-AC4B-5463-315FE0792DC0}"/>
                    </a:ext>
                  </a:extLst>
                </p14:cNvPr>
                <p14:cNvContentPartPr/>
                <p14:nvPr/>
              </p14:nvContentPartPr>
              <p14:xfrm>
                <a:off x="828126" y="584445"/>
                <a:ext cx="167400" cy="96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2247DB9-083C-AC4B-5463-315FE0792D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9126" y="575805"/>
                  <a:ext cx="185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96C815-1140-B6A8-25E6-4B742CB67F72}"/>
                    </a:ext>
                  </a:extLst>
                </p14:cNvPr>
                <p14:cNvContentPartPr/>
                <p14:nvPr/>
              </p14:nvContentPartPr>
              <p14:xfrm>
                <a:off x="1070406" y="640245"/>
                <a:ext cx="182520" cy="27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96C815-1140-B6A8-25E6-4B742CB67F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1766" y="631605"/>
                  <a:ext cx="200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A8EA61-AD31-A274-467D-64EBBC4F89CA}"/>
                    </a:ext>
                  </a:extLst>
                </p14:cNvPr>
                <p14:cNvContentPartPr/>
                <p14:nvPr/>
              </p14:nvContentPartPr>
              <p14:xfrm>
                <a:off x="1085526" y="800805"/>
                <a:ext cx="171720" cy="1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A8EA61-AD31-A274-467D-64EBBC4F89C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6886" y="791805"/>
                  <a:ext cx="18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5DE9F74-AC0A-F35E-D74A-34D01702F355}"/>
                    </a:ext>
                  </a:extLst>
                </p14:cNvPr>
                <p14:cNvContentPartPr/>
                <p14:nvPr/>
              </p14:nvContentPartPr>
              <p14:xfrm>
                <a:off x="1111446" y="663645"/>
                <a:ext cx="184320" cy="6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5DE9F74-AC0A-F35E-D74A-34D01702F3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2806" y="654645"/>
                  <a:ext cx="201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EB4C32-49F6-012A-3444-9BB04182742C}"/>
                    </a:ext>
                  </a:extLst>
                </p14:cNvPr>
                <p14:cNvContentPartPr/>
                <p14:nvPr/>
              </p14:nvContentPartPr>
              <p14:xfrm>
                <a:off x="1338246" y="890085"/>
                <a:ext cx="178200" cy="9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EB4C32-49F6-012A-3444-9BB0418274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29246" y="881085"/>
                  <a:ext cx="195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EE4B8D-9C82-D330-0668-ACEBD61C0429}"/>
                    </a:ext>
                  </a:extLst>
                </p14:cNvPr>
                <p14:cNvContentPartPr/>
                <p14:nvPr/>
              </p14:nvContentPartPr>
              <p14:xfrm>
                <a:off x="1332846" y="847965"/>
                <a:ext cx="234000" cy="18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EE4B8D-9C82-D330-0668-ACEBD61C04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24206" y="838965"/>
                  <a:ext cx="2516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A6C927B-AA30-1F86-529C-BA1704AC5982}"/>
              </a:ext>
            </a:extLst>
          </p:cNvPr>
          <p:cNvGrpSpPr/>
          <p:nvPr/>
        </p:nvGrpSpPr>
        <p:grpSpPr>
          <a:xfrm>
            <a:off x="171126" y="1268805"/>
            <a:ext cx="1696680" cy="700560"/>
            <a:chOff x="171126" y="1268805"/>
            <a:chExt cx="169668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D9FC31-DA33-763F-3D32-C7DC7B31E173}"/>
                    </a:ext>
                  </a:extLst>
                </p14:cNvPr>
                <p14:cNvContentPartPr/>
                <p14:nvPr/>
              </p14:nvContentPartPr>
              <p14:xfrm>
                <a:off x="262206" y="1508565"/>
                <a:ext cx="223560" cy="178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D9FC31-DA33-763F-3D32-C7DC7B31E17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3566" y="1499925"/>
                  <a:ext cx="241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6EBB4B-ABC4-B5D5-CF49-BFBCD8FE278A}"/>
                    </a:ext>
                  </a:extLst>
                </p14:cNvPr>
                <p14:cNvContentPartPr/>
                <p14:nvPr/>
              </p14:nvContentPartPr>
              <p14:xfrm>
                <a:off x="486486" y="1382925"/>
                <a:ext cx="124560" cy="81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6EBB4B-ABC4-B5D5-CF49-BFBCD8FE27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7486" y="1373925"/>
                  <a:ext cx="142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FB180F-5435-A062-9DC9-F17359AE696A}"/>
                    </a:ext>
                  </a:extLst>
                </p14:cNvPr>
                <p14:cNvContentPartPr/>
                <p14:nvPr/>
              </p14:nvContentPartPr>
              <p14:xfrm>
                <a:off x="601686" y="1601085"/>
                <a:ext cx="113760" cy="2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FB180F-5435-A062-9DC9-F17359AE69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3046" y="1592085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BDABFC-D973-0365-9CC7-46E4967747F7}"/>
                    </a:ext>
                  </a:extLst>
                </p14:cNvPr>
                <p14:cNvContentPartPr/>
                <p14:nvPr/>
              </p14:nvContentPartPr>
              <p14:xfrm>
                <a:off x="793206" y="1553565"/>
                <a:ext cx="192600" cy="139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BDABFC-D973-0365-9CC7-46E4967747F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4206" y="1544925"/>
                  <a:ext cx="210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B227C8-F2E3-9F54-665C-5B5C555458F8}"/>
                    </a:ext>
                  </a:extLst>
                </p14:cNvPr>
                <p14:cNvContentPartPr/>
                <p14:nvPr/>
              </p14:nvContentPartPr>
              <p14:xfrm>
                <a:off x="891126" y="1380045"/>
                <a:ext cx="148320" cy="10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B227C8-F2E3-9F54-665C-5B5C555458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2486" y="1371045"/>
                  <a:ext cx="165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3DEFEB-E413-E676-C21F-BCAB258C0983}"/>
                    </a:ext>
                  </a:extLst>
                </p14:cNvPr>
                <p14:cNvContentPartPr/>
                <p14:nvPr/>
              </p14:nvContentPartPr>
              <p14:xfrm>
                <a:off x="1056726" y="1418925"/>
                <a:ext cx="139680" cy="307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3DEFEB-E413-E676-C21F-BCAB258C098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7726" y="1409925"/>
                  <a:ext cx="157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2407FF9-426E-202C-75F2-91A22591EABB}"/>
                    </a:ext>
                  </a:extLst>
                </p14:cNvPr>
                <p14:cNvContentPartPr/>
                <p14:nvPr/>
              </p14:nvContentPartPr>
              <p14:xfrm>
                <a:off x="1123326" y="1310565"/>
                <a:ext cx="139680" cy="113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2407FF9-426E-202C-75F2-91A22591EAB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4686" y="1301565"/>
                  <a:ext cx="157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F90982A-F741-9EE2-C251-FD8E3FA710E1}"/>
                    </a:ext>
                  </a:extLst>
                </p14:cNvPr>
                <p14:cNvContentPartPr/>
                <p14:nvPr/>
              </p14:nvContentPartPr>
              <p14:xfrm>
                <a:off x="171126" y="1383285"/>
                <a:ext cx="165240" cy="482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90982A-F741-9EE2-C251-FD8E3FA710E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2486" y="1374285"/>
                  <a:ext cx="1828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858EF04-F427-4882-9D56-87E2738DF627}"/>
                    </a:ext>
                  </a:extLst>
                </p14:cNvPr>
                <p14:cNvContentPartPr/>
                <p14:nvPr/>
              </p14:nvContentPartPr>
              <p14:xfrm>
                <a:off x="1261206" y="1268805"/>
                <a:ext cx="88200" cy="648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858EF04-F427-4882-9D56-87E2738DF6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52566" y="1259805"/>
                  <a:ext cx="1058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F8BFDF-43B9-B5C4-103C-E2168CCCEEB1}"/>
                    </a:ext>
                  </a:extLst>
                </p14:cNvPr>
                <p14:cNvContentPartPr/>
                <p14:nvPr/>
              </p14:nvContentPartPr>
              <p14:xfrm>
                <a:off x="1493406" y="1453485"/>
                <a:ext cx="156240" cy="319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F8BFDF-43B9-B5C4-103C-E2168CCCEE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84406" y="1444845"/>
                  <a:ext cx="173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78F272-16BF-474A-6E11-59F6DDAEBC96}"/>
                    </a:ext>
                  </a:extLst>
                </p14:cNvPr>
                <p14:cNvContentPartPr/>
                <p14:nvPr/>
              </p14:nvContentPartPr>
              <p14:xfrm>
                <a:off x="1499886" y="1627365"/>
                <a:ext cx="164880" cy="29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78F272-16BF-474A-6E11-59F6DDAEBC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1246" y="1618725"/>
                  <a:ext cx="182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BD9F97-26B6-F05D-AF6D-B17602E88F89}"/>
                    </a:ext>
                  </a:extLst>
                </p14:cNvPr>
                <p14:cNvContentPartPr/>
                <p14:nvPr/>
              </p14:nvContentPartPr>
              <p14:xfrm>
                <a:off x="1487646" y="1463205"/>
                <a:ext cx="206280" cy="15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BD9F97-26B6-F05D-AF6D-B17602E88F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78646" y="1454205"/>
                  <a:ext cx="22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98A504F-9DF2-23D8-8876-2A82F1FEE968}"/>
                    </a:ext>
                  </a:extLst>
                </p14:cNvPr>
                <p14:cNvContentPartPr/>
                <p14:nvPr/>
              </p14:nvContentPartPr>
              <p14:xfrm>
                <a:off x="1736766" y="1703325"/>
                <a:ext cx="131040" cy="26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98A504F-9DF2-23D8-8876-2A82F1FEE9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28126" y="1694325"/>
                  <a:ext cx="1486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E1223AF-8748-36CA-7B62-EB1DD7BCC945}"/>
              </a:ext>
            </a:extLst>
          </p:cNvPr>
          <p:cNvGrpSpPr/>
          <p:nvPr/>
        </p:nvGrpSpPr>
        <p:grpSpPr>
          <a:xfrm>
            <a:off x="666126" y="2430525"/>
            <a:ext cx="347760" cy="316080"/>
            <a:chOff x="666126" y="2430525"/>
            <a:chExt cx="34776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84CCCFD-7951-6A13-87C6-68B7411874AE}"/>
                    </a:ext>
                  </a:extLst>
                </p14:cNvPr>
                <p14:cNvContentPartPr/>
                <p14:nvPr/>
              </p14:nvContentPartPr>
              <p14:xfrm>
                <a:off x="666126" y="2576325"/>
                <a:ext cx="204480" cy="170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84CCCFD-7951-6A13-87C6-68B7411874A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7126" y="2567685"/>
                  <a:ext cx="222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E9F91B5-4E67-6D71-D7C7-4CCB77DE4E3E}"/>
                    </a:ext>
                  </a:extLst>
                </p14:cNvPr>
                <p14:cNvContentPartPr/>
                <p14:nvPr/>
              </p14:nvContentPartPr>
              <p14:xfrm>
                <a:off x="887526" y="2430525"/>
                <a:ext cx="126360" cy="11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E9F91B5-4E67-6D71-D7C7-4CCB77DE4E3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8886" y="2421525"/>
                  <a:ext cx="14400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FB06FB4-5525-3DF7-FB83-3F7A6FB0C382}"/>
                  </a:ext>
                </a:extLst>
              </p14:cNvPr>
              <p14:cNvContentPartPr/>
              <p14:nvPr/>
            </p14:nvContentPartPr>
            <p14:xfrm>
              <a:off x="1152486" y="2633205"/>
              <a:ext cx="186120" cy="18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FB06FB4-5525-3DF7-FB83-3F7A6FB0C38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43486" y="2624565"/>
                <a:ext cx="203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42B5564-1926-8212-5D6E-EE08A2428A2E}"/>
                  </a:ext>
                </a:extLst>
              </p14:cNvPr>
              <p14:cNvContentPartPr/>
              <p14:nvPr/>
            </p14:nvContentPartPr>
            <p14:xfrm>
              <a:off x="1912086" y="2861445"/>
              <a:ext cx="201960" cy="171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42B5564-1926-8212-5D6E-EE08A2428A2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903086" y="2852805"/>
                <a:ext cx="2196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D6154B-8944-32A1-26EB-A7E23E63212E}"/>
                  </a:ext>
                </a:extLst>
              </p14:cNvPr>
              <p14:cNvContentPartPr/>
              <p14:nvPr/>
            </p14:nvContentPartPr>
            <p14:xfrm>
              <a:off x="495486" y="2313525"/>
              <a:ext cx="170640" cy="747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D6154B-8944-32A1-26EB-A7E23E63212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6486" y="2304525"/>
                <a:ext cx="188280" cy="76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B6A7C44-1585-8078-A421-4AE861C071ED}"/>
              </a:ext>
            </a:extLst>
          </p:cNvPr>
          <p:cNvGrpSpPr/>
          <p:nvPr/>
        </p:nvGrpSpPr>
        <p:grpSpPr>
          <a:xfrm>
            <a:off x="1502046" y="2275005"/>
            <a:ext cx="2914560" cy="837000"/>
            <a:chOff x="1502046" y="2275005"/>
            <a:chExt cx="2914560" cy="8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ED36B6-A261-1F1F-E7AE-41CEEC7A8A67}"/>
                    </a:ext>
                  </a:extLst>
                </p14:cNvPr>
                <p14:cNvContentPartPr/>
                <p14:nvPr/>
              </p14:nvContentPartPr>
              <p14:xfrm>
                <a:off x="1502046" y="2462925"/>
                <a:ext cx="103320" cy="16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ED36B6-A261-1F1F-E7AE-41CEEC7A8A6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93406" y="2453925"/>
                  <a:ext cx="12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37AE8A-D6C8-C1CE-8186-EEF0BF63F2F8}"/>
                    </a:ext>
                  </a:extLst>
                </p14:cNvPr>
                <p14:cNvContentPartPr/>
                <p14:nvPr/>
              </p14:nvContentPartPr>
              <p14:xfrm>
                <a:off x="1682046" y="2608005"/>
                <a:ext cx="114120" cy="96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37AE8A-D6C8-C1CE-8186-EEF0BF63F2F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73406" y="2599005"/>
                  <a:ext cx="131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E29BA2-9E38-2F5F-36FB-9BE453E68D72}"/>
                    </a:ext>
                  </a:extLst>
                </p14:cNvPr>
                <p14:cNvContentPartPr/>
                <p14:nvPr/>
              </p14:nvContentPartPr>
              <p14:xfrm>
                <a:off x="1869966" y="2478045"/>
                <a:ext cx="167400" cy="18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E29BA2-9E38-2F5F-36FB-9BE453E68D7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61326" y="2469405"/>
                  <a:ext cx="185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75B97FC-6B9B-C79D-D66D-31EF3D5DA50B}"/>
                    </a:ext>
                  </a:extLst>
                </p14:cNvPr>
                <p14:cNvContentPartPr/>
                <p14:nvPr/>
              </p14:nvContentPartPr>
              <p14:xfrm>
                <a:off x="2009286" y="2317845"/>
                <a:ext cx="125280" cy="113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75B97FC-6B9B-C79D-D66D-31EF3D5DA50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00286" y="2309205"/>
                  <a:ext cx="142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8DA0C7-8ADC-0F38-2351-AEB5A5BB0D1B}"/>
                    </a:ext>
                  </a:extLst>
                </p14:cNvPr>
                <p14:cNvContentPartPr/>
                <p14:nvPr/>
              </p14:nvContentPartPr>
              <p14:xfrm>
                <a:off x="1502046" y="2744445"/>
                <a:ext cx="61488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8DA0C7-8ADC-0F38-2351-AEB5A5BB0D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93406" y="2735445"/>
                  <a:ext cx="632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9D8E437-39B4-B388-A1E2-5BF258D35A77}"/>
                    </a:ext>
                  </a:extLst>
                </p14:cNvPr>
                <p14:cNvContentPartPr/>
                <p14:nvPr/>
              </p14:nvContentPartPr>
              <p14:xfrm>
                <a:off x="1559286" y="2871165"/>
                <a:ext cx="162000" cy="161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9D8E437-39B4-B388-A1E2-5BF258D35A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50286" y="2862525"/>
                  <a:ext cx="179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058ABC-50DE-F466-B5B2-15F3E1524362}"/>
                    </a:ext>
                  </a:extLst>
                </p14:cNvPr>
                <p14:cNvContentPartPr/>
                <p14:nvPr/>
              </p14:nvContentPartPr>
              <p14:xfrm>
                <a:off x="1553526" y="2944965"/>
                <a:ext cx="205200" cy="14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058ABC-50DE-F466-B5B2-15F3E152436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44886" y="2935965"/>
                  <a:ext cx="222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1BAC30A-7AF9-618E-6DEB-B0FC52CF411F}"/>
                    </a:ext>
                  </a:extLst>
                </p14:cNvPr>
                <p14:cNvContentPartPr/>
                <p14:nvPr/>
              </p14:nvContentPartPr>
              <p14:xfrm>
                <a:off x="1806246" y="3005445"/>
                <a:ext cx="78840" cy="86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1BAC30A-7AF9-618E-6DEB-B0FC52CF41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97246" y="2996805"/>
                  <a:ext cx="96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91DDF7-E983-4DA1-21DD-71426837938F}"/>
                    </a:ext>
                  </a:extLst>
                </p14:cNvPr>
                <p14:cNvContentPartPr/>
                <p14:nvPr/>
              </p14:nvContentPartPr>
              <p14:xfrm>
                <a:off x="2283246" y="2488845"/>
                <a:ext cx="95760" cy="403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91DDF7-E983-4DA1-21DD-7142683793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74246" y="2480205"/>
                  <a:ext cx="113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07E8AE2-196A-E9B6-1558-209419CFBDB0}"/>
                    </a:ext>
                  </a:extLst>
                </p14:cNvPr>
                <p14:cNvContentPartPr/>
                <p14:nvPr/>
              </p14:nvContentPartPr>
              <p14:xfrm>
                <a:off x="2459646" y="2573805"/>
                <a:ext cx="3600" cy="232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07E8AE2-196A-E9B6-1558-209419CFBD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51006" y="2564805"/>
                  <a:ext cx="21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926D17-AB3D-81CE-58C3-4517937576B0}"/>
                    </a:ext>
                  </a:extLst>
                </p14:cNvPr>
                <p14:cNvContentPartPr/>
                <p14:nvPr/>
              </p14:nvContentPartPr>
              <p14:xfrm>
                <a:off x="2589606" y="2668125"/>
                <a:ext cx="127080" cy="21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926D17-AB3D-81CE-58C3-4517937576B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580966" y="2659485"/>
                  <a:ext cx="144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1BC193-DA19-7FAE-65B4-0E847E873E02}"/>
                    </a:ext>
                  </a:extLst>
                </p14:cNvPr>
                <p14:cNvContentPartPr/>
                <p14:nvPr/>
              </p14:nvContentPartPr>
              <p14:xfrm>
                <a:off x="2886966" y="2481285"/>
                <a:ext cx="186480" cy="145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1BC193-DA19-7FAE-65B4-0E847E873E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77966" y="2472645"/>
                  <a:ext cx="204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6CD51B1-62BC-88BE-190B-27E7AE6A8726}"/>
                    </a:ext>
                  </a:extLst>
                </p14:cNvPr>
                <p14:cNvContentPartPr/>
                <p14:nvPr/>
              </p14:nvContentPartPr>
              <p14:xfrm>
                <a:off x="3080646" y="2636085"/>
                <a:ext cx="87120" cy="83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6CD51B1-62BC-88BE-190B-27E7AE6A87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71646" y="2627445"/>
                  <a:ext cx="104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3AEA7E8-4AEE-A0C4-EB97-924D6E0AD19F}"/>
                    </a:ext>
                  </a:extLst>
                </p14:cNvPr>
                <p14:cNvContentPartPr/>
                <p14:nvPr/>
              </p14:nvContentPartPr>
              <p14:xfrm>
                <a:off x="3115566" y="2346285"/>
                <a:ext cx="132480" cy="9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3AEA7E8-4AEE-A0C4-EB97-924D6E0AD19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06926" y="2337645"/>
                  <a:ext cx="150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7E2522E-29EB-A8FB-E5B1-4C4D5073A663}"/>
                    </a:ext>
                  </a:extLst>
                </p14:cNvPr>
                <p14:cNvContentPartPr/>
                <p14:nvPr/>
              </p14:nvContentPartPr>
              <p14:xfrm>
                <a:off x="2911086" y="2727525"/>
                <a:ext cx="313560" cy="4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7E2522E-29EB-A8FB-E5B1-4C4D5073A6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02086" y="2718885"/>
                  <a:ext cx="33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577F0B2-0F9F-787A-4FFF-0B3C4A1DF0D8}"/>
                    </a:ext>
                  </a:extLst>
                </p14:cNvPr>
                <p14:cNvContentPartPr/>
                <p14:nvPr/>
              </p14:nvContentPartPr>
              <p14:xfrm>
                <a:off x="2935206" y="2832285"/>
                <a:ext cx="172080" cy="168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577F0B2-0F9F-787A-4FFF-0B3C4A1DF0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26206" y="2823645"/>
                  <a:ext cx="189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71206C-F769-B6C0-261C-752E8BC0AAF2}"/>
                    </a:ext>
                  </a:extLst>
                </p14:cNvPr>
                <p14:cNvContentPartPr/>
                <p14:nvPr/>
              </p14:nvContentPartPr>
              <p14:xfrm>
                <a:off x="3184686" y="2821845"/>
                <a:ext cx="90000" cy="54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71206C-F769-B6C0-261C-752E8BC0AAF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75686" y="2813205"/>
                  <a:ext cx="107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D85E0E-5F95-C1FC-CF25-DF348D602BFA}"/>
                    </a:ext>
                  </a:extLst>
                </p14:cNvPr>
                <p14:cNvContentPartPr/>
                <p14:nvPr/>
              </p14:nvContentPartPr>
              <p14:xfrm>
                <a:off x="3349926" y="2393085"/>
                <a:ext cx="67680" cy="514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D85E0E-5F95-C1FC-CF25-DF348D602BF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41286" y="2384445"/>
                  <a:ext cx="853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EDEB9D7-B5CA-0FC9-83D5-F950AEE5649D}"/>
                    </a:ext>
                  </a:extLst>
                </p14:cNvPr>
                <p14:cNvContentPartPr/>
                <p14:nvPr/>
              </p14:nvContentPartPr>
              <p14:xfrm>
                <a:off x="3463686" y="2484525"/>
                <a:ext cx="56520" cy="3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EDEB9D7-B5CA-0FC9-83D5-F950AEE564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55046" y="2475525"/>
                  <a:ext cx="74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36C1660-7D72-EF9A-4683-CE6C6CA864BC}"/>
                    </a:ext>
                  </a:extLst>
                </p14:cNvPr>
                <p14:cNvContentPartPr/>
                <p14:nvPr/>
              </p14:nvContentPartPr>
              <p14:xfrm>
                <a:off x="3605166" y="2378685"/>
                <a:ext cx="6840" cy="188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36C1660-7D72-EF9A-4683-CE6C6CA864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96526" y="2369685"/>
                  <a:ext cx="24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00008D8-D953-1694-82CC-78F3C0241B3A}"/>
                    </a:ext>
                  </a:extLst>
                </p14:cNvPr>
                <p14:cNvContentPartPr/>
                <p14:nvPr/>
              </p14:nvContentPartPr>
              <p14:xfrm>
                <a:off x="3687606" y="2275005"/>
                <a:ext cx="141120" cy="837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00008D8-D953-1694-82CC-78F3C0241B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78966" y="2266005"/>
                  <a:ext cx="15876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67B9AE-1D46-367D-F38C-1E61568A0A21}"/>
                    </a:ext>
                  </a:extLst>
                </p14:cNvPr>
                <p14:cNvContentPartPr/>
                <p14:nvPr/>
              </p14:nvContentPartPr>
              <p14:xfrm>
                <a:off x="3962646" y="2473725"/>
                <a:ext cx="209520" cy="30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67B9AE-1D46-367D-F38C-1E61568A0A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54006" y="2464725"/>
                  <a:ext cx="227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F79D370-DE5B-43BC-FEC9-07B95783C30F}"/>
                    </a:ext>
                  </a:extLst>
                </p14:cNvPr>
                <p14:cNvContentPartPr/>
                <p14:nvPr/>
              </p14:nvContentPartPr>
              <p14:xfrm>
                <a:off x="4041486" y="2615565"/>
                <a:ext cx="140400" cy="15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F79D370-DE5B-43BC-FEC9-07B95783C3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32486" y="2606565"/>
                  <a:ext cx="158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8184E7F-F781-FE7B-DF11-EED36D3A5DCE}"/>
                    </a:ext>
                  </a:extLst>
                </p14:cNvPr>
                <p14:cNvContentPartPr/>
                <p14:nvPr/>
              </p14:nvContentPartPr>
              <p14:xfrm>
                <a:off x="3992166" y="2483805"/>
                <a:ext cx="221760" cy="46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8184E7F-F781-FE7B-DF11-EED36D3A5DC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83166" y="2475165"/>
                  <a:ext cx="239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E4D9CA-04ED-E150-82D2-BADA06D24ACB}"/>
                    </a:ext>
                  </a:extLst>
                </p14:cNvPr>
                <p14:cNvContentPartPr/>
                <p14:nvPr/>
              </p14:nvContentPartPr>
              <p14:xfrm>
                <a:off x="4200966" y="2793765"/>
                <a:ext cx="112320" cy="82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E4D9CA-04ED-E150-82D2-BADA06D24AC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91966" y="2785125"/>
                  <a:ext cx="129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F147EE7-AE24-162E-CB52-75D3E0117701}"/>
                    </a:ext>
                  </a:extLst>
                </p14:cNvPr>
                <p14:cNvContentPartPr/>
                <p14:nvPr/>
              </p14:nvContentPartPr>
              <p14:xfrm>
                <a:off x="4203126" y="2747325"/>
                <a:ext cx="213480" cy="140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F147EE7-AE24-162E-CB52-75D3E011770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94486" y="2738325"/>
                  <a:ext cx="2311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CB548F4-F44B-5CBA-7C5F-E2CFF907B2C0}"/>
              </a:ext>
            </a:extLst>
          </p:cNvPr>
          <p:cNvGrpSpPr/>
          <p:nvPr/>
        </p:nvGrpSpPr>
        <p:grpSpPr>
          <a:xfrm>
            <a:off x="4650606" y="2524485"/>
            <a:ext cx="203400" cy="230760"/>
            <a:chOff x="4650606" y="2524485"/>
            <a:chExt cx="20340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8DDF9A-F11F-3FE2-3D5D-120934996C11}"/>
                    </a:ext>
                  </a:extLst>
                </p14:cNvPr>
                <p14:cNvContentPartPr/>
                <p14:nvPr/>
              </p14:nvContentPartPr>
              <p14:xfrm>
                <a:off x="4750686" y="2524485"/>
                <a:ext cx="20880" cy="230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8DDF9A-F11F-3FE2-3D5D-120934996C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42046" y="2515485"/>
                  <a:ext cx="38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5EA1486-CBE4-E8E5-2E18-257657A29F4E}"/>
                    </a:ext>
                  </a:extLst>
                </p14:cNvPr>
                <p14:cNvContentPartPr/>
                <p14:nvPr/>
              </p14:nvContentPartPr>
              <p14:xfrm>
                <a:off x="4650606" y="2618805"/>
                <a:ext cx="203400" cy="57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5EA1486-CBE4-E8E5-2E18-257657A29F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41966" y="2609805"/>
                  <a:ext cx="2210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069DCFE-D012-3FFD-8094-48AED8D0FB6C}"/>
              </a:ext>
            </a:extLst>
          </p:cNvPr>
          <p:cNvGrpSpPr/>
          <p:nvPr/>
        </p:nvGrpSpPr>
        <p:grpSpPr>
          <a:xfrm>
            <a:off x="5067486" y="2283645"/>
            <a:ext cx="789840" cy="466200"/>
            <a:chOff x="5067486" y="2283645"/>
            <a:chExt cx="7898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8E3F89-DDA7-B904-3A51-50C4C6105305}"/>
                    </a:ext>
                  </a:extLst>
                </p14:cNvPr>
                <p14:cNvContentPartPr/>
                <p14:nvPr/>
              </p14:nvContentPartPr>
              <p14:xfrm>
                <a:off x="5067486" y="2498925"/>
                <a:ext cx="59040" cy="120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8E3F89-DDA7-B904-3A51-50C4C610530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58846" y="2490285"/>
                  <a:ext cx="76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605B232-7C5E-5489-2FA2-3C6E6FB73531}"/>
                    </a:ext>
                  </a:extLst>
                </p14:cNvPr>
                <p14:cNvContentPartPr/>
                <p14:nvPr/>
              </p14:nvContentPartPr>
              <p14:xfrm>
                <a:off x="5104206" y="2320005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605B232-7C5E-5489-2FA2-3C6E6FB735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95566" y="231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DA45B28-A6D5-6FD4-E82F-8A930255A162}"/>
                    </a:ext>
                  </a:extLst>
                </p14:cNvPr>
                <p14:cNvContentPartPr/>
                <p14:nvPr/>
              </p14:nvContentPartPr>
              <p14:xfrm>
                <a:off x="5268006" y="2467605"/>
                <a:ext cx="105480" cy="156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DA45B28-A6D5-6FD4-E82F-8A930255A16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59366" y="2458605"/>
                  <a:ext cx="123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7C020A6-C2B8-C737-B9CA-4D85840E5ED7}"/>
                    </a:ext>
                  </a:extLst>
                </p14:cNvPr>
                <p14:cNvContentPartPr/>
                <p14:nvPr/>
              </p14:nvContentPartPr>
              <p14:xfrm>
                <a:off x="5448726" y="2588205"/>
                <a:ext cx="69480" cy="95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7C020A6-C2B8-C737-B9CA-4D85840E5E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40086" y="2579565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CCB2DDA-00D3-855A-9BC2-8103DD9CB4F3}"/>
                    </a:ext>
                  </a:extLst>
                </p14:cNvPr>
                <p14:cNvContentPartPr/>
                <p14:nvPr/>
              </p14:nvContentPartPr>
              <p14:xfrm>
                <a:off x="5612166" y="2419725"/>
                <a:ext cx="158400" cy="171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CCB2DDA-00D3-855A-9BC2-8103DD9CB4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03166" y="2411085"/>
                  <a:ext cx="176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E2B71C9-6098-01C2-1B50-23155D6618E9}"/>
                    </a:ext>
                  </a:extLst>
                </p14:cNvPr>
                <p14:cNvContentPartPr/>
                <p14:nvPr/>
              </p14:nvContentPartPr>
              <p14:xfrm>
                <a:off x="5765886" y="2283645"/>
                <a:ext cx="91440" cy="90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E2B71C9-6098-01C2-1B50-23155D6618E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56886" y="2275005"/>
                  <a:ext cx="10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D029C0-D105-074A-72EA-7F5F0854589C}"/>
                    </a:ext>
                  </a:extLst>
                </p14:cNvPr>
                <p14:cNvContentPartPr/>
                <p14:nvPr/>
              </p14:nvContentPartPr>
              <p14:xfrm>
                <a:off x="5274846" y="2700165"/>
                <a:ext cx="517680" cy="49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D029C0-D105-074A-72EA-7F5F0854589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65846" y="2691165"/>
                  <a:ext cx="53532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28B939A-01D6-2C95-2B3B-3867CD982C8C}"/>
                  </a:ext>
                </a:extLst>
              </p14:cNvPr>
              <p14:cNvContentPartPr/>
              <p14:nvPr/>
            </p14:nvContentPartPr>
            <p14:xfrm>
              <a:off x="5529366" y="2856765"/>
              <a:ext cx="233280" cy="1555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28B939A-01D6-2C95-2B3B-3867CD982C8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520366" y="2847765"/>
                <a:ext cx="25092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E5E3DAA-5729-A177-5956-8EA9E6BB4D0E}"/>
              </a:ext>
            </a:extLst>
          </p:cNvPr>
          <p:cNvGrpSpPr/>
          <p:nvPr/>
        </p:nvGrpSpPr>
        <p:grpSpPr>
          <a:xfrm>
            <a:off x="6048126" y="2241525"/>
            <a:ext cx="2438640" cy="780480"/>
            <a:chOff x="6048126" y="2241525"/>
            <a:chExt cx="2438640" cy="78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5AAC203-802B-A6DA-B977-7D78C13AFC3B}"/>
                    </a:ext>
                  </a:extLst>
                </p14:cNvPr>
                <p14:cNvContentPartPr/>
                <p14:nvPr/>
              </p14:nvContentPartPr>
              <p14:xfrm>
                <a:off x="6091686" y="2415765"/>
                <a:ext cx="194400" cy="167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5AAC203-802B-A6DA-B977-7D78C13AFC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83046" y="2407125"/>
                  <a:ext cx="212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001439-5E7C-72E6-135D-079FF5D6B7DA}"/>
                    </a:ext>
                  </a:extLst>
                </p14:cNvPr>
                <p14:cNvContentPartPr/>
                <p14:nvPr/>
              </p14:nvContentPartPr>
              <p14:xfrm>
                <a:off x="6324606" y="2543205"/>
                <a:ext cx="100800" cy="73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001439-5E7C-72E6-135D-079FF5D6B7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15606" y="2534565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26C9E1-FD7F-1584-E709-211FE95DD739}"/>
                    </a:ext>
                  </a:extLst>
                </p14:cNvPr>
                <p14:cNvContentPartPr/>
                <p14:nvPr/>
              </p14:nvContentPartPr>
              <p14:xfrm>
                <a:off x="6048126" y="2701245"/>
                <a:ext cx="387000" cy="15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26C9E1-FD7F-1584-E709-211FE95DD7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39126" y="2692245"/>
                  <a:ext cx="404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588B05F-A92D-CD54-9340-7E57AD28FF27}"/>
                    </a:ext>
                  </a:extLst>
                </p14:cNvPr>
                <p14:cNvContentPartPr/>
                <p14:nvPr/>
              </p14:nvContentPartPr>
              <p14:xfrm>
                <a:off x="6190326" y="2780085"/>
                <a:ext cx="165240" cy="121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588B05F-A92D-CD54-9340-7E57AD28FF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81326" y="2771085"/>
                  <a:ext cx="182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70D5120-CD30-59CD-123B-7AFC4B8DA3BC}"/>
                    </a:ext>
                  </a:extLst>
                </p14:cNvPr>
                <p14:cNvContentPartPr/>
                <p14:nvPr/>
              </p14:nvContentPartPr>
              <p14:xfrm>
                <a:off x="6587406" y="2395245"/>
                <a:ext cx="98640" cy="528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70D5120-CD30-59CD-123B-7AFC4B8DA3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78766" y="2386605"/>
                  <a:ext cx="1162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2FF3757-42A2-F080-CA2B-8B8898526CAA}"/>
                    </a:ext>
                  </a:extLst>
                </p14:cNvPr>
                <p14:cNvContentPartPr/>
                <p14:nvPr/>
              </p14:nvContentPartPr>
              <p14:xfrm>
                <a:off x="6753366" y="2513685"/>
                <a:ext cx="11880" cy="210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2FF3757-42A2-F080-CA2B-8B8898526CA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44366" y="2504685"/>
                  <a:ext cx="2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854388A-97DE-8383-A539-10246FA91639}"/>
                    </a:ext>
                  </a:extLst>
                </p14:cNvPr>
                <p14:cNvContentPartPr/>
                <p14:nvPr/>
              </p14:nvContentPartPr>
              <p14:xfrm>
                <a:off x="6835086" y="2590365"/>
                <a:ext cx="109080" cy="30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854388A-97DE-8383-A539-10246FA9163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26446" y="2581725"/>
                  <a:ext cx="12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85059A-A46C-5F3A-B5B0-ADFAE4E43CAC}"/>
                    </a:ext>
                  </a:extLst>
                </p14:cNvPr>
                <p14:cNvContentPartPr/>
                <p14:nvPr/>
              </p14:nvContentPartPr>
              <p14:xfrm>
                <a:off x="7072326" y="2435205"/>
                <a:ext cx="224280" cy="127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85059A-A46C-5F3A-B5B0-ADFAE4E43CA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63326" y="2426565"/>
                  <a:ext cx="241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179DCF-0433-E735-A684-39B7953DDB9C}"/>
                    </a:ext>
                  </a:extLst>
                </p14:cNvPr>
                <p14:cNvContentPartPr/>
                <p14:nvPr/>
              </p14:nvContentPartPr>
              <p14:xfrm>
                <a:off x="7307766" y="2550765"/>
                <a:ext cx="81360" cy="76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179DCF-0433-E735-A684-39B7953DDB9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98766" y="2541765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CDC24DD-19DB-9736-C3F6-796182A702BF}"/>
                    </a:ext>
                  </a:extLst>
                </p14:cNvPr>
                <p14:cNvContentPartPr/>
                <p14:nvPr/>
              </p14:nvContentPartPr>
              <p14:xfrm>
                <a:off x="7376526" y="2257725"/>
                <a:ext cx="117720" cy="117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CDC24DD-19DB-9736-C3F6-796182A702B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67526" y="2249085"/>
                  <a:ext cx="135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8F95749-5313-BB2E-EEE6-9BA51D7840F5}"/>
                    </a:ext>
                  </a:extLst>
                </p14:cNvPr>
                <p14:cNvContentPartPr/>
                <p14:nvPr/>
              </p14:nvContentPartPr>
              <p14:xfrm>
                <a:off x="7084926" y="2664525"/>
                <a:ext cx="304200" cy="21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8F95749-5313-BB2E-EEE6-9BA51D7840F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75926" y="2655525"/>
                  <a:ext cx="321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98320C2-10C1-B5C1-D9E1-6A0A561988E1}"/>
                    </a:ext>
                  </a:extLst>
                </p14:cNvPr>
                <p14:cNvContentPartPr/>
                <p14:nvPr/>
              </p14:nvContentPartPr>
              <p14:xfrm>
                <a:off x="7120926" y="2797365"/>
                <a:ext cx="205200" cy="12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98320C2-10C1-B5C1-D9E1-6A0A561988E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11926" y="2788365"/>
                  <a:ext cx="222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E9001DF-2AAB-28B1-7A92-33EF8E70FDD0}"/>
                    </a:ext>
                  </a:extLst>
                </p14:cNvPr>
                <p14:cNvContentPartPr/>
                <p14:nvPr/>
              </p14:nvContentPartPr>
              <p14:xfrm>
                <a:off x="7386606" y="2751645"/>
                <a:ext cx="147960" cy="74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E9001DF-2AAB-28B1-7A92-33EF8E70FDD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77966" y="2742645"/>
                  <a:ext cx="165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A3E1F3F-3F93-A4F1-2D98-C093FFBAB57C}"/>
                    </a:ext>
                  </a:extLst>
                </p14:cNvPr>
                <p14:cNvContentPartPr/>
                <p14:nvPr/>
              </p14:nvContentPartPr>
              <p14:xfrm>
                <a:off x="7615206" y="2303805"/>
                <a:ext cx="110160" cy="676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A3E1F3F-3F93-A4F1-2D98-C093FFBAB5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06206" y="2295165"/>
                  <a:ext cx="1278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2BA3033-B339-33AB-773B-047AF309DCE6}"/>
                    </a:ext>
                  </a:extLst>
                </p14:cNvPr>
                <p14:cNvContentPartPr/>
                <p14:nvPr/>
              </p14:nvContentPartPr>
              <p14:xfrm>
                <a:off x="7739046" y="2347725"/>
                <a:ext cx="106200" cy="20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2BA3033-B339-33AB-773B-047AF309DCE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30406" y="2339085"/>
                  <a:ext cx="123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3CF0CD6-19A6-D1FB-831A-77BACCBAC9EE}"/>
                    </a:ext>
                  </a:extLst>
                </p14:cNvPr>
                <p14:cNvContentPartPr/>
                <p14:nvPr/>
              </p14:nvContentPartPr>
              <p14:xfrm>
                <a:off x="7913286" y="2241525"/>
                <a:ext cx="12960" cy="185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3CF0CD6-19A6-D1FB-831A-77BACCBAC9E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04646" y="2232885"/>
                  <a:ext cx="30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68D890-D6B1-9F34-200A-D907C84CEE75}"/>
                    </a:ext>
                  </a:extLst>
                </p14:cNvPr>
                <p14:cNvContentPartPr/>
                <p14:nvPr/>
              </p14:nvContentPartPr>
              <p14:xfrm>
                <a:off x="8034966" y="2495325"/>
                <a:ext cx="116640" cy="326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68D890-D6B1-9F34-200A-D907C84CEE7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25966" y="2486685"/>
                  <a:ext cx="134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A9156FA-AFD8-7DC4-8932-9CB09C844502}"/>
                    </a:ext>
                  </a:extLst>
                </p14:cNvPr>
                <p14:cNvContentPartPr/>
                <p14:nvPr/>
              </p14:nvContentPartPr>
              <p14:xfrm>
                <a:off x="8057646" y="2632845"/>
                <a:ext cx="166680" cy="12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A9156FA-AFD8-7DC4-8932-9CB09C84450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49006" y="2623845"/>
                  <a:ext cx="18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604B00A-1414-B265-804C-FB2A087682AA}"/>
                    </a:ext>
                  </a:extLst>
                </p14:cNvPr>
                <p14:cNvContentPartPr/>
                <p14:nvPr/>
              </p14:nvContentPartPr>
              <p14:xfrm>
                <a:off x="8077446" y="2455725"/>
                <a:ext cx="236160" cy="18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604B00A-1414-B265-804C-FB2A087682A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68446" y="2446725"/>
                  <a:ext cx="25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57A9E60-820E-0490-7A1B-209316CA3B54}"/>
                    </a:ext>
                  </a:extLst>
                </p14:cNvPr>
                <p14:cNvContentPartPr/>
                <p14:nvPr/>
              </p14:nvContentPartPr>
              <p14:xfrm>
                <a:off x="8322246" y="2761725"/>
                <a:ext cx="164520" cy="260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57A9E60-820E-0490-7A1B-209316CA3B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13246" y="2752725"/>
                  <a:ext cx="1821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4FA8206-5FA6-6F66-03BF-51B4E4595237}"/>
              </a:ext>
            </a:extLst>
          </p:cNvPr>
          <p:cNvGrpSpPr/>
          <p:nvPr/>
        </p:nvGrpSpPr>
        <p:grpSpPr>
          <a:xfrm>
            <a:off x="8769366" y="2495325"/>
            <a:ext cx="588240" cy="230040"/>
            <a:chOff x="8769366" y="2495325"/>
            <a:chExt cx="5882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7B0564D-2342-600B-2F96-675C08F5D705}"/>
                    </a:ext>
                  </a:extLst>
                </p14:cNvPr>
                <p14:cNvContentPartPr/>
                <p14:nvPr/>
              </p14:nvContentPartPr>
              <p14:xfrm>
                <a:off x="8782686" y="2554365"/>
                <a:ext cx="155880" cy="38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7B0564D-2342-600B-2F96-675C08F5D70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773686" y="2545365"/>
                  <a:ext cx="173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287877-66A6-4059-AC17-0CD1BAD40ABF}"/>
                    </a:ext>
                  </a:extLst>
                </p14:cNvPr>
                <p14:cNvContentPartPr/>
                <p14:nvPr/>
              </p14:nvContentPartPr>
              <p14:xfrm>
                <a:off x="8769366" y="2649765"/>
                <a:ext cx="187560" cy="1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287877-66A6-4059-AC17-0CD1BAD40AB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60726" y="2640765"/>
                  <a:ext cx="205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E556270-CFE3-1FE1-79DE-7008EECBED7F}"/>
                    </a:ext>
                  </a:extLst>
                </p14:cNvPr>
                <p14:cNvContentPartPr/>
                <p14:nvPr/>
              </p14:nvContentPartPr>
              <p14:xfrm>
                <a:off x="9135126" y="2495325"/>
                <a:ext cx="222480" cy="230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E556270-CFE3-1FE1-79DE-7008EECBED7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26126" y="2486325"/>
                  <a:ext cx="2401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29DE7E4-51FD-6610-9DC4-2CCE39F362D3}"/>
              </a:ext>
            </a:extLst>
          </p:cNvPr>
          <p:cNvGrpSpPr/>
          <p:nvPr/>
        </p:nvGrpSpPr>
        <p:grpSpPr>
          <a:xfrm>
            <a:off x="5304366" y="2851365"/>
            <a:ext cx="226080" cy="234000"/>
            <a:chOff x="5304366" y="2851365"/>
            <a:chExt cx="2260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645699F-6C1C-D44B-82AB-3CA79FE1F549}"/>
                    </a:ext>
                  </a:extLst>
                </p14:cNvPr>
                <p14:cNvContentPartPr/>
                <p14:nvPr/>
              </p14:nvContentPartPr>
              <p14:xfrm>
                <a:off x="5304366" y="2851365"/>
                <a:ext cx="122040" cy="164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645699F-6C1C-D44B-82AB-3CA79FE1F54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95726" y="2842725"/>
                  <a:ext cx="139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E5C5D14-80FD-5F59-A259-E226D7DF4621}"/>
                    </a:ext>
                  </a:extLst>
                </p14:cNvPr>
                <p14:cNvContentPartPr/>
                <p14:nvPr/>
              </p14:nvContentPartPr>
              <p14:xfrm>
                <a:off x="5312286" y="2948205"/>
                <a:ext cx="9468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E5C5D14-80FD-5F59-A259-E226D7DF462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303646" y="2939205"/>
                  <a:ext cx="11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5A4A24E-26C8-131F-2DAA-5AA179BBFA81}"/>
                    </a:ext>
                  </a:extLst>
                </p14:cNvPr>
                <p14:cNvContentPartPr/>
                <p14:nvPr/>
              </p14:nvContentPartPr>
              <p14:xfrm>
                <a:off x="5478966" y="3016245"/>
                <a:ext cx="51480" cy="69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5A4A24E-26C8-131F-2DAA-5AA179BBFA8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70326" y="3007605"/>
                  <a:ext cx="691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99A6FEE-AB2A-26A9-1DCD-717B90FAD276}"/>
              </a:ext>
            </a:extLst>
          </p:cNvPr>
          <p:cNvGrpSpPr/>
          <p:nvPr/>
        </p:nvGrpSpPr>
        <p:grpSpPr>
          <a:xfrm>
            <a:off x="348246" y="3483525"/>
            <a:ext cx="1138320" cy="457200"/>
            <a:chOff x="348246" y="3483525"/>
            <a:chExt cx="113832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948F22F-9431-BDEE-2C8D-55C97E05FADE}"/>
                    </a:ext>
                  </a:extLst>
                </p14:cNvPr>
                <p14:cNvContentPartPr/>
                <p14:nvPr/>
              </p14:nvContentPartPr>
              <p14:xfrm>
                <a:off x="348246" y="3805005"/>
                <a:ext cx="204120" cy="52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948F22F-9431-BDEE-2C8D-55C97E05FAD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39246" y="3796005"/>
                  <a:ext cx="221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DD371A9-9F6F-BB8D-F17D-D5C24102F55C}"/>
                    </a:ext>
                  </a:extLst>
                </p14:cNvPr>
                <p14:cNvContentPartPr/>
                <p14:nvPr/>
              </p14:nvContentPartPr>
              <p14:xfrm>
                <a:off x="685566" y="3697005"/>
                <a:ext cx="66960" cy="147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DD371A9-9F6F-BB8D-F17D-D5C24102F55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6566" y="3688005"/>
                  <a:ext cx="84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78D7B84-A8A9-C723-9A50-36B210B1A118}"/>
                    </a:ext>
                  </a:extLst>
                </p14:cNvPr>
                <p14:cNvContentPartPr/>
                <p14:nvPr/>
              </p14:nvContentPartPr>
              <p14:xfrm>
                <a:off x="675126" y="3504765"/>
                <a:ext cx="26280" cy="25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78D7B84-A8A9-C723-9A50-36B210B1A11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6126" y="3496125"/>
                  <a:ext cx="4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B537AB2-34CD-369E-D3E8-71C211EAD2A5}"/>
                    </a:ext>
                  </a:extLst>
                </p14:cNvPr>
                <p14:cNvContentPartPr/>
                <p14:nvPr/>
              </p14:nvContentPartPr>
              <p14:xfrm>
                <a:off x="906606" y="3642645"/>
                <a:ext cx="157320" cy="147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B537AB2-34CD-369E-D3E8-71C211EAD2A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7606" y="3634005"/>
                  <a:ext cx="17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66464F-1586-A28C-EEB6-7214E2637853}"/>
                    </a:ext>
                  </a:extLst>
                </p14:cNvPr>
                <p14:cNvContentPartPr/>
                <p14:nvPr/>
              </p14:nvContentPartPr>
              <p14:xfrm>
                <a:off x="1131966" y="3799245"/>
                <a:ext cx="82800" cy="96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66464F-1586-A28C-EEB6-7214E26378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2966" y="3790245"/>
                  <a:ext cx="100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2E06FE1-828F-C0C7-1BDB-308D4541449A}"/>
                    </a:ext>
                  </a:extLst>
                </p14:cNvPr>
                <p14:cNvContentPartPr/>
                <p14:nvPr/>
              </p14:nvContentPartPr>
              <p14:xfrm>
                <a:off x="1261926" y="3646605"/>
                <a:ext cx="131760" cy="185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2E06FE1-828F-C0C7-1BDB-308D4541449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53286" y="3637965"/>
                  <a:ext cx="149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83FF49-07B0-500C-F44C-7DAC45F7D0D2}"/>
                    </a:ext>
                  </a:extLst>
                </p14:cNvPr>
                <p14:cNvContentPartPr/>
                <p14:nvPr/>
              </p14:nvContentPartPr>
              <p14:xfrm>
                <a:off x="1353726" y="3483525"/>
                <a:ext cx="132840" cy="148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83FF49-07B0-500C-F44C-7DAC45F7D0D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45086" y="3474885"/>
                  <a:ext cx="150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5F1DBE9-CD3F-BA3F-1806-49E10E9DDBDB}"/>
                    </a:ext>
                  </a:extLst>
                </p14:cNvPr>
                <p14:cNvContentPartPr/>
                <p14:nvPr/>
              </p14:nvContentPartPr>
              <p14:xfrm>
                <a:off x="894006" y="3917685"/>
                <a:ext cx="567720" cy="23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5F1DBE9-CD3F-BA3F-1806-49E10E9DDBD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5366" y="3908685"/>
                  <a:ext cx="5853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7EF71B7-3061-86C6-7592-B6A506D48B8B}"/>
              </a:ext>
            </a:extLst>
          </p:cNvPr>
          <p:cNvGrpSpPr/>
          <p:nvPr/>
        </p:nvGrpSpPr>
        <p:grpSpPr>
          <a:xfrm>
            <a:off x="902646" y="4021725"/>
            <a:ext cx="545400" cy="264960"/>
            <a:chOff x="902646" y="4021725"/>
            <a:chExt cx="5454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A37D6C0-5EB4-4DE1-3D8B-A22181B15515}"/>
                    </a:ext>
                  </a:extLst>
                </p14:cNvPr>
                <p14:cNvContentPartPr/>
                <p14:nvPr/>
              </p14:nvContentPartPr>
              <p14:xfrm>
                <a:off x="902646" y="4048725"/>
                <a:ext cx="179280" cy="160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A37D6C0-5EB4-4DE1-3D8B-A22181B1551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3646" y="4039725"/>
                  <a:ext cx="19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4817043-ADBC-E6E1-03CF-84186F49D3C1}"/>
                    </a:ext>
                  </a:extLst>
                </p14:cNvPr>
                <p14:cNvContentPartPr/>
                <p14:nvPr/>
              </p14:nvContentPartPr>
              <p14:xfrm>
                <a:off x="946206" y="4120365"/>
                <a:ext cx="111240" cy="14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4817043-ADBC-E6E1-03CF-84186F49D3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7566" y="4111725"/>
                  <a:ext cx="128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07ED1CA-D228-4F23-DF1B-65950E27D3C9}"/>
                    </a:ext>
                  </a:extLst>
                </p14:cNvPr>
                <p14:cNvContentPartPr/>
                <p14:nvPr/>
              </p14:nvContentPartPr>
              <p14:xfrm>
                <a:off x="1133406" y="4206045"/>
                <a:ext cx="9756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07ED1CA-D228-4F23-DF1B-65950E27D3C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4766" y="4197405"/>
                  <a:ext cx="115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D750C73-3D64-C05D-7B71-420A9081B09D}"/>
                    </a:ext>
                  </a:extLst>
                </p14:cNvPr>
                <p14:cNvContentPartPr/>
                <p14:nvPr/>
              </p14:nvContentPartPr>
              <p14:xfrm>
                <a:off x="1248246" y="4021725"/>
                <a:ext cx="199800" cy="228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D750C73-3D64-C05D-7B71-420A9081B09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39606" y="4013085"/>
                  <a:ext cx="2174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C06C542-E37E-9FCA-74A9-AFDDB756AAAC}"/>
              </a:ext>
            </a:extLst>
          </p:cNvPr>
          <p:cNvGrpSpPr/>
          <p:nvPr/>
        </p:nvGrpSpPr>
        <p:grpSpPr>
          <a:xfrm>
            <a:off x="1695006" y="3491445"/>
            <a:ext cx="1765800" cy="743400"/>
            <a:chOff x="1695006" y="3491445"/>
            <a:chExt cx="176580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BB1F371-AEB7-3501-9158-A7274D2FE266}"/>
                    </a:ext>
                  </a:extLst>
                </p14:cNvPr>
                <p14:cNvContentPartPr/>
                <p14:nvPr/>
              </p14:nvContentPartPr>
              <p14:xfrm>
                <a:off x="1695006" y="3635445"/>
                <a:ext cx="211320" cy="148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BB1F371-AEB7-3501-9158-A7274D2FE26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86366" y="3626805"/>
                  <a:ext cx="228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ECF25B-1E08-7532-42A0-BE7420BE1292}"/>
                    </a:ext>
                  </a:extLst>
                </p14:cNvPr>
                <p14:cNvContentPartPr/>
                <p14:nvPr/>
              </p14:nvContentPartPr>
              <p14:xfrm>
                <a:off x="1955646" y="3767205"/>
                <a:ext cx="77400" cy="82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ECF25B-1E08-7532-42A0-BE7420BE129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46646" y="3758565"/>
                  <a:ext cx="9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7879382-58FF-5168-2987-CA230028C4B6}"/>
                    </a:ext>
                  </a:extLst>
                </p14:cNvPr>
                <p14:cNvContentPartPr/>
                <p14:nvPr/>
              </p14:nvContentPartPr>
              <p14:xfrm>
                <a:off x="1697166" y="3898605"/>
                <a:ext cx="335880" cy="17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7879382-58FF-5168-2987-CA230028C4B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88526" y="3889605"/>
                  <a:ext cx="353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81F5C6F-B072-6D0F-8DBB-96CA5D67CE8A}"/>
                    </a:ext>
                  </a:extLst>
                </p14:cNvPr>
                <p14:cNvContentPartPr/>
                <p14:nvPr/>
              </p14:nvContentPartPr>
              <p14:xfrm>
                <a:off x="1752246" y="4019205"/>
                <a:ext cx="200520" cy="139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81F5C6F-B072-6D0F-8DBB-96CA5D67CE8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743606" y="4010565"/>
                  <a:ext cx="21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11277CD-64EF-56E3-73E1-AD258027DE0F}"/>
                    </a:ext>
                  </a:extLst>
                </p14:cNvPr>
                <p14:cNvContentPartPr/>
                <p14:nvPr/>
              </p14:nvContentPartPr>
              <p14:xfrm>
                <a:off x="2125926" y="3562725"/>
                <a:ext cx="139680" cy="672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11277CD-64EF-56E3-73E1-AD258027DE0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16926" y="3553725"/>
                  <a:ext cx="15732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E492075-A100-E287-06EE-0A587B855459}"/>
                    </a:ext>
                  </a:extLst>
                </p14:cNvPr>
                <p14:cNvContentPartPr/>
                <p14:nvPr/>
              </p14:nvContentPartPr>
              <p14:xfrm>
                <a:off x="2310966" y="3738045"/>
                <a:ext cx="16920" cy="302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E492075-A100-E287-06EE-0A587B85545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01966" y="3729405"/>
                  <a:ext cx="34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1D923D3-7EE5-1C7C-762E-5350CD862BD0}"/>
                    </a:ext>
                  </a:extLst>
                </p14:cNvPr>
                <p14:cNvContentPartPr/>
                <p14:nvPr/>
              </p14:nvContentPartPr>
              <p14:xfrm>
                <a:off x="2404566" y="3869085"/>
                <a:ext cx="162360" cy="16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1D923D3-7EE5-1C7C-762E-5350CD862BD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95926" y="3860445"/>
                  <a:ext cx="180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28D9307-3411-96F2-F84B-8AD2F2B60B60}"/>
                    </a:ext>
                  </a:extLst>
                </p14:cNvPr>
                <p14:cNvContentPartPr/>
                <p14:nvPr/>
              </p14:nvContentPartPr>
              <p14:xfrm>
                <a:off x="2679606" y="3635805"/>
                <a:ext cx="212760" cy="171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28D9307-3411-96F2-F84B-8AD2F2B60B6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70606" y="3627165"/>
                  <a:ext cx="230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1F13BF8-BFF0-3426-CF37-D9465FEBBAFC}"/>
                    </a:ext>
                  </a:extLst>
                </p14:cNvPr>
                <p14:cNvContentPartPr/>
                <p14:nvPr/>
              </p14:nvContentPartPr>
              <p14:xfrm>
                <a:off x="2922246" y="3791325"/>
                <a:ext cx="82080" cy="68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1F13BF8-BFF0-3426-CF37-D9465FEBBAF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13246" y="3782325"/>
                  <a:ext cx="99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EB488B4-7B9A-33D7-5E04-2BABBF1FA0B5}"/>
                    </a:ext>
                  </a:extLst>
                </p14:cNvPr>
                <p14:cNvContentPartPr/>
                <p14:nvPr/>
              </p14:nvContentPartPr>
              <p14:xfrm>
                <a:off x="2915406" y="3491445"/>
                <a:ext cx="115920" cy="99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EB488B4-7B9A-33D7-5E04-2BABBF1FA0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06406" y="3482445"/>
                  <a:ext cx="13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5F27565-3177-B5AC-A03A-2F5C19A16BF7}"/>
                    </a:ext>
                  </a:extLst>
                </p14:cNvPr>
                <p14:cNvContentPartPr/>
                <p14:nvPr/>
              </p14:nvContentPartPr>
              <p14:xfrm>
                <a:off x="2649006" y="3910125"/>
                <a:ext cx="401760" cy="15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5F27565-3177-B5AC-A03A-2F5C19A16BF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640366" y="3901485"/>
                  <a:ext cx="419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C34ADD3-6ED3-937D-B3DD-666326F2DE8C}"/>
                    </a:ext>
                  </a:extLst>
                </p14:cNvPr>
                <p14:cNvContentPartPr/>
                <p14:nvPr/>
              </p14:nvContentPartPr>
              <p14:xfrm>
                <a:off x="2744046" y="4009845"/>
                <a:ext cx="180360" cy="128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C34ADD3-6ED3-937D-B3DD-666326F2DE8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35046" y="4000845"/>
                  <a:ext cx="198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0F3E30C-A890-C4BD-4F02-FC158CC6F704}"/>
                    </a:ext>
                  </a:extLst>
                </p14:cNvPr>
                <p14:cNvContentPartPr/>
                <p14:nvPr/>
              </p14:nvContentPartPr>
              <p14:xfrm>
                <a:off x="2963286" y="3966645"/>
                <a:ext cx="81720" cy="91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0F3E30C-A890-C4BD-4F02-FC158CC6F70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54646" y="3958005"/>
                  <a:ext cx="99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7EE14C9-B6D5-AF69-39B5-31A43D8E8E6F}"/>
                    </a:ext>
                  </a:extLst>
                </p14:cNvPr>
                <p14:cNvContentPartPr/>
                <p14:nvPr/>
              </p14:nvContentPartPr>
              <p14:xfrm>
                <a:off x="3108366" y="3527805"/>
                <a:ext cx="108720" cy="640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7EE14C9-B6D5-AF69-39B5-31A43D8E8E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99366" y="3519165"/>
                  <a:ext cx="1263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7545BE4-400F-2EA7-D5EE-BA375006FC70}"/>
                    </a:ext>
                  </a:extLst>
                </p14:cNvPr>
                <p14:cNvContentPartPr/>
                <p14:nvPr/>
              </p14:nvContentPartPr>
              <p14:xfrm>
                <a:off x="3248406" y="3621405"/>
                <a:ext cx="104040" cy="26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7545BE4-400F-2EA7-D5EE-BA375006FC7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39406" y="3612405"/>
                  <a:ext cx="121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9C72381-4D9E-35B2-6E47-B7CD2C5FC8E1}"/>
                    </a:ext>
                  </a:extLst>
                </p14:cNvPr>
                <p14:cNvContentPartPr/>
                <p14:nvPr/>
              </p14:nvContentPartPr>
              <p14:xfrm>
                <a:off x="3439926" y="3525645"/>
                <a:ext cx="20880" cy="163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9C72381-4D9E-35B2-6E47-B7CD2C5FC8E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30926" y="3516645"/>
                  <a:ext cx="38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A7592BC-E15F-2BB1-8395-305AB351CD7A}"/>
              </a:ext>
            </a:extLst>
          </p:cNvPr>
          <p:cNvGrpSpPr/>
          <p:nvPr/>
        </p:nvGrpSpPr>
        <p:grpSpPr>
          <a:xfrm>
            <a:off x="3669966" y="3695565"/>
            <a:ext cx="440640" cy="347760"/>
            <a:chOff x="3669966" y="3695565"/>
            <a:chExt cx="4406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49AC901-4E02-6973-C998-DC279EF53BED}"/>
                    </a:ext>
                  </a:extLst>
                </p14:cNvPr>
                <p14:cNvContentPartPr/>
                <p14:nvPr/>
              </p14:nvContentPartPr>
              <p14:xfrm>
                <a:off x="3677886" y="3722205"/>
                <a:ext cx="183960" cy="246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49AC901-4E02-6973-C998-DC279EF53BE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68886" y="3713565"/>
                  <a:ext cx="201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FCA43FD-199A-2D83-6968-956BB2FE1F28}"/>
                    </a:ext>
                  </a:extLst>
                </p14:cNvPr>
                <p14:cNvContentPartPr/>
                <p14:nvPr/>
              </p14:nvContentPartPr>
              <p14:xfrm>
                <a:off x="3717126" y="3814365"/>
                <a:ext cx="149400" cy="26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FCA43FD-199A-2D83-6968-956BB2FE1F2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08126" y="3805725"/>
                  <a:ext cx="167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C6D6329-5753-3C79-EDED-7E3EBEFB4FBE}"/>
                    </a:ext>
                  </a:extLst>
                </p14:cNvPr>
                <p14:cNvContentPartPr/>
                <p14:nvPr/>
              </p14:nvContentPartPr>
              <p14:xfrm>
                <a:off x="3669966" y="3695565"/>
                <a:ext cx="202320" cy="4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C6D6329-5753-3C79-EDED-7E3EBEFB4FB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660966" y="3686565"/>
                  <a:ext cx="219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8C8703F-2B78-EA2C-CE2C-66472C974A99}"/>
                    </a:ext>
                  </a:extLst>
                </p14:cNvPr>
                <p14:cNvContentPartPr/>
                <p14:nvPr/>
              </p14:nvContentPartPr>
              <p14:xfrm>
                <a:off x="3955806" y="3904725"/>
                <a:ext cx="97560" cy="120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8C8703F-2B78-EA2C-CE2C-66472C974A9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946806" y="3896085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3818770-E353-6744-58CD-EFA40D6405EA}"/>
                    </a:ext>
                  </a:extLst>
                </p14:cNvPr>
                <p14:cNvContentPartPr/>
                <p14:nvPr/>
              </p14:nvContentPartPr>
              <p14:xfrm>
                <a:off x="3945006" y="3869445"/>
                <a:ext cx="165600" cy="173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3818770-E353-6744-58CD-EFA40D6405E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36006" y="3860805"/>
                  <a:ext cx="1832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E300D403-FBBD-8387-D92F-C8666038B4B4}"/>
              </a:ext>
            </a:extLst>
          </p:cNvPr>
          <p:cNvGrpSpPr/>
          <p:nvPr/>
        </p:nvGrpSpPr>
        <p:grpSpPr>
          <a:xfrm>
            <a:off x="4458366" y="3769365"/>
            <a:ext cx="193680" cy="180720"/>
            <a:chOff x="4458366" y="3769365"/>
            <a:chExt cx="19368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0028990-A9E2-B990-F3B3-724128093A2E}"/>
                    </a:ext>
                  </a:extLst>
                </p14:cNvPr>
                <p14:cNvContentPartPr/>
                <p14:nvPr/>
              </p14:nvContentPartPr>
              <p14:xfrm>
                <a:off x="4458366" y="3841365"/>
                <a:ext cx="193680" cy="28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0028990-A9E2-B990-F3B3-724128093A2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49726" y="3832365"/>
                  <a:ext cx="211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B507067-F54F-E49B-4069-A896C88E4F20}"/>
                    </a:ext>
                  </a:extLst>
                </p14:cNvPr>
                <p14:cNvContentPartPr/>
                <p14:nvPr/>
              </p14:nvContentPartPr>
              <p14:xfrm>
                <a:off x="4541166" y="3769365"/>
                <a:ext cx="61200" cy="180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B507067-F54F-E49B-4069-A896C88E4F2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32526" y="3760725"/>
                  <a:ext cx="788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673A27F4-0A14-8E41-AE20-DD592254401D}"/>
              </a:ext>
            </a:extLst>
          </p:cNvPr>
          <p:cNvGrpSpPr/>
          <p:nvPr/>
        </p:nvGrpSpPr>
        <p:grpSpPr>
          <a:xfrm>
            <a:off x="4905846" y="3551925"/>
            <a:ext cx="1317960" cy="515520"/>
            <a:chOff x="4905846" y="3551925"/>
            <a:chExt cx="131796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4A29FB9-5B2E-5670-8E0C-5E89D1BBA7A6}"/>
                    </a:ext>
                  </a:extLst>
                </p14:cNvPr>
                <p14:cNvContentPartPr/>
                <p14:nvPr/>
              </p14:nvContentPartPr>
              <p14:xfrm>
                <a:off x="4949046" y="3737325"/>
                <a:ext cx="263520" cy="215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4A29FB9-5B2E-5670-8E0C-5E89D1BBA7A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40406" y="3728325"/>
                  <a:ext cx="28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BFD92B7-09C5-78DF-C85B-04F059F15A2F}"/>
                    </a:ext>
                  </a:extLst>
                </p14:cNvPr>
                <p14:cNvContentPartPr/>
                <p14:nvPr/>
              </p14:nvContentPartPr>
              <p14:xfrm>
                <a:off x="5187006" y="3622845"/>
                <a:ext cx="132120" cy="118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BFD92B7-09C5-78DF-C85B-04F059F15A2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78006" y="3614205"/>
                  <a:ext cx="14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F39EA65-88DB-9C8B-87F3-A419BE141369}"/>
                    </a:ext>
                  </a:extLst>
                </p14:cNvPr>
                <p14:cNvContentPartPr/>
                <p14:nvPr/>
              </p14:nvContentPartPr>
              <p14:xfrm>
                <a:off x="5376366" y="3847845"/>
                <a:ext cx="156960" cy="31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F39EA65-88DB-9C8B-87F3-A419BE14136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67366" y="3838845"/>
                  <a:ext cx="174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1D14F52-5902-2596-6812-5075F708BC9F}"/>
                    </a:ext>
                  </a:extLst>
                </p14:cNvPr>
                <p14:cNvContentPartPr/>
                <p14:nvPr/>
              </p14:nvContentPartPr>
              <p14:xfrm>
                <a:off x="5643126" y="3789525"/>
                <a:ext cx="123480" cy="150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1D14F52-5902-2596-6812-5075F708BC9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34126" y="3780525"/>
                  <a:ext cx="141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B9E9A9E-872B-7A74-D1BF-F90E35138AE2}"/>
                    </a:ext>
                  </a:extLst>
                </p14:cNvPr>
                <p14:cNvContentPartPr/>
                <p14:nvPr/>
              </p14:nvContentPartPr>
              <p14:xfrm>
                <a:off x="5756526" y="3581805"/>
                <a:ext cx="87840" cy="141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B9E9A9E-872B-7A74-D1BF-F90E35138AE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747526" y="3572805"/>
                  <a:ext cx="105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2F01FAD-C37D-9E92-9C26-1FF0E2466E93}"/>
                    </a:ext>
                  </a:extLst>
                </p14:cNvPr>
                <p14:cNvContentPartPr/>
                <p14:nvPr/>
              </p14:nvContentPartPr>
              <p14:xfrm>
                <a:off x="5989086" y="3551925"/>
                <a:ext cx="147960" cy="373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2F01FAD-C37D-9E92-9C26-1FF0E2466E9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80086" y="3542925"/>
                  <a:ext cx="165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45140F3-8D1E-14F8-9C9C-D55A64048E29}"/>
                    </a:ext>
                  </a:extLst>
                </p14:cNvPr>
                <p14:cNvContentPartPr/>
                <p14:nvPr/>
              </p14:nvContentPartPr>
              <p14:xfrm>
                <a:off x="6136686" y="3571005"/>
                <a:ext cx="87120" cy="133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45140F3-8D1E-14F8-9C9C-D55A64048E2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27686" y="3562005"/>
                  <a:ext cx="104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9A8DD1E-EEAC-1B98-5C2D-C61011E3AFAE}"/>
                    </a:ext>
                  </a:extLst>
                </p14:cNvPr>
                <p14:cNvContentPartPr/>
                <p14:nvPr/>
              </p14:nvContentPartPr>
              <p14:xfrm>
                <a:off x="4905846" y="3564165"/>
                <a:ext cx="182520" cy="503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9A8DD1E-EEAC-1B98-5C2D-C61011E3AFA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97206" y="3555165"/>
                  <a:ext cx="20016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2D2F5AF-6EA8-4E0E-53E7-C4EE2026591A}"/>
              </a:ext>
            </a:extLst>
          </p:cNvPr>
          <p:cNvGrpSpPr/>
          <p:nvPr/>
        </p:nvGrpSpPr>
        <p:grpSpPr>
          <a:xfrm>
            <a:off x="10226286" y="2630685"/>
            <a:ext cx="1696680" cy="929880"/>
            <a:chOff x="10226286" y="2630685"/>
            <a:chExt cx="169668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18BD48F-6C77-77FE-9EB5-A8A891D1812F}"/>
                    </a:ext>
                  </a:extLst>
                </p14:cNvPr>
                <p14:cNvContentPartPr/>
                <p14:nvPr/>
              </p14:nvContentPartPr>
              <p14:xfrm>
                <a:off x="10226286" y="2831925"/>
                <a:ext cx="169560" cy="200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18BD48F-6C77-77FE-9EB5-A8A891D1812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17286" y="2823285"/>
                  <a:ext cx="187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816D4DF-5271-A255-0A0B-7AF0DFF774BE}"/>
                    </a:ext>
                  </a:extLst>
                </p14:cNvPr>
                <p14:cNvContentPartPr/>
                <p14:nvPr/>
              </p14:nvContentPartPr>
              <p14:xfrm>
                <a:off x="10490526" y="2992845"/>
                <a:ext cx="99000" cy="79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816D4DF-5271-A255-0A0B-7AF0DFF774B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481526" y="2983845"/>
                  <a:ext cx="116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A9FFBF9-65EB-C95F-A0AD-0D7AE040450C}"/>
                    </a:ext>
                  </a:extLst>
                </p14:cNvPr>
                <p14:cNvContentPartPr/>
                <p14:nvPr/>
              </p14:nvContentPartPr>
              <p14:xfrm>
                <a:off x="10661166" y="2847405"/>
                <a:ext cx="144360" cy="1850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A9FFBF9-65EB-C95F-A0AD-0D7AE040450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652166" y="2838765"/>
                  <a:ext cx="162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A6F0768-F5FF-6C7E-5DA4-2523B858F019}"/>
                    </a:ext>
                  </a:extLst>
                </p14:cNvPr>
                <p14:cNvContentPartPr/>
                <p14:nvPr/>
              </p14:nvContentPartPr>
              <p14:xfrm>
                <a:off x="10815966" y="2630685"/>
                <a:ext cx="171000" cy="123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A6F0768-F5FF-6C7E-5DA4-2523B858F01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07326" y="2621685"/>
                  <a:ext cx="188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0273D13-28CA-5EF2-6B72-B93726B6D390}"/>
                    </a:ext>
                  </a:extLst>
                </p14:cNvPr>
                <p14:cNvContentPartPr/>
                <p14:nvPr/>
              </p14:nvContentPartPr>
              <p14:xfrm>
                <a:off x="10232766" y="3160605"/>
                <a:ext cx="655200" cy="33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0273D13-28CA-5EF2-6B72-B93726B6D39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224126" y="3151605"/>
                  <a:ext cx="67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CDA786A-14FE-AA09-5976-B4C621A3E764}"/>
                    </a:ext>
                  </a:extLst>
                </p14:cNvPr>
                <p14:cNvContentPartPr/>
                <p14:nvPr/>
              </p14:nvContentPartPr>
              <p14:xfrm>
                <a:off x="10321686" y="3312525"/>
                <a:ext cx="200160" cy="183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CDA786A-14FE-AA09-5976-B4C621A3E76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313046" y="3303525"/>
                  <a:ext cx="217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5B073C3-9F32-D74E-8DBF-E5FFB9D6C8D8}"/>
                    </a:ext>
                  </a:extLst>
                </p14:cNvPr>
                <p14:cNvContentPartPr/>
                <p14:nvPr/>
              </p14:nvContentPartPr>
              <p14:xfrm>
                <a:off x="10356246" y="3369765"/>
                <a:ext cx="216360" cy="28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5B073C3-9F32-D74E-8DBF-E5FFB9D6C8D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347246" y="3360765"/>
                  <a:ext cx="234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7684CD6-3250-3C95-31C3-F54C881A8913}"/>
                    </a:ext>
                  </a:extLst>
                </p14:cNvPr>
                <p14:cNvContentPartPr/>
                <p14:nvPr/>
              </p14:nvContentPartPr>
              <p14:xfrm>
                <a:off x="10614366" y="3467325"/>
                <a:ext cx="75240" cy="932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7684CD6-3250-3C95-31C3-F54C881A89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605366" y="3458685"/>
                  <a:ext cx="92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70BCD8B-64C0-152F-CD65-F1FCFD28352A}"/>
                    </a:ext>
                  </a:extLst>
                </p14:cNvPr>
                <p14:cNvContentPartPr/>
                <p14:nvPr/>
              </p14:nvContentPartPr>
              <p14:xfrm>
                <a:off x="10760886" y="3324765"/>
                <a:ext cx="237960" cy="197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70BCD8B-64C0-152F-CD65-F1FCFD28352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752246" y="3315765"/>
                  <a:ext cx="25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1B92112-58AD-9810-DAAD-D8AA29D69B12}"/>
                    </a:ext>
                  </a:extLst>
                </p14:cNvPr>
                <p14:cNvContentPartPr/>
                <p14:nvPr/>
              </p14:nvContentPartPr>
              <p14:xfrm>
                <a:off x="11127366" y="3064845"/>
                <a:ext cx="150480" cy="7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1B92112-58AD-9810-DAAD-D8AA29D69B1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118366" y="3056205"/>
                  <a:ext cx="168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7CD769F-5D02-CB21-BAC9-95382558B4A1}"/>
                    </a:ext>
                  </a:extLst>
                </p14:cNvPr>
                <p14:cNvContentPartPr/>
                <p14:nvPr/>
              </p14:nvContentPartPr>
              <p14:xfrm>
                <a:off x="11124486" y="3148725"/>
                <a:ext cx="194040" cy="212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7CD769F-5D02-CB21-BAC9-95382558B4A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115486" y="3140085"/>
                  <a:ext cx="211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F4EEB6E-886F-38A3-602D-CEC3C43495C1}"/>
                    </a:ext>
                  </a:extLst>
                </p14:cNvPr>
                <p14:cNvContentPartPr/>
                <p14:nvPr/>
              </p14:nvContentPartPr>
              <p14:xfrm>
                <a:off x="11431926" y="2970525"/>
                <a:ext cx="273600" cy="217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F4EEB6E-886F-38A3-602D-CEC3C43495C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422926" y="2961885"/>
                  <a:ext cx="291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4D95C9B-8B92-4A57-85CC-CE020C3C2A07}"/>
                    </a:ext>
                  </a:extLst>
                </p14:cNvPr>
                <p14:cNvContentPartPr/>
                <p14:nvPr/>
              </p14:nvContentPartPr>
              <p14:xfrm>
                <a:off x="11707686" y="3180045"/>
                <a:ext cx="129600" cy="2505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4D95C9B-8B92-4A57-85CC-CE020C3C2A0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99046" y="3171405"/>
                  <a:ext cx="147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F8084DB-F7B3-EDA5-167E-39B673E5596B}"/>
                    </a:ext>
                  </a:extLst>
                </p14:cNvPr>
                <p14:cNvContentPartPr/>
                <p14:nvPr/>
              </p14:nvContentPartPr>
              <p14:xfrm>
                <a:off x="11735406" y="2861805"/>
                <a:ext cx="187560" cy="103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F8084DB-F7B3-EDA5-167E-39B673E5596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726406" y="2853165"/>
                  <a:ext cx="2052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2C461A88-1930-AFAD-5332-72D7B9C6FB06}"/>
              </a:ext>
            </a:extLst>
          </p:cNvPr>
          <p:cNvGrpSpPr/>
          <p:nvPr/>
        </p:nvGrpSpPr>
        <p:grpSpPr>
          <a:xfrm>
            <a:off x="2694006" y="4582605"/>
            <a:ext cx="734400" cy="527040"/>
            <a:chOff x="2694006" y="4582605"/>
            <a:chExt cx="7344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C841CB2-AE05-ABC5-0722-D0C330EF5FC6}"/>
                    </a:ext>
                  </a:extLst>
                </p14:cNvPr>
                <p14:cNvContentPartPr/>
                <p14:nvPr/>
              </p14:nvContentPartPr>
              <p14:xfrm>
                <a:off x="2694006" y="4902645"/>
                <a:ext cx="187200" cy="324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C841CB2-AE05-ABC5-0722-D0C330EF5FC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85366" y="4893645"/>
                  <a:ext cx="204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346FE09-3614-BD67-9819-2B07931CC819}"/>
                    </a:ext>
                  </a:extLst>
                </p14:cNvPr>
                <p14:cNvContentPartPr/>
                <p14:nvPr/>
              </p14:nvContentPartPr>
              <p14:xfrm>
                <a:off x="3015486" y="4788525"/>
                <a:ext cx="236160" cy="1634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346FE09-3614-BD67-9819-2B07931CC81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006846" y="4779525"/>
                  <a:ext cx="253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C2E47D2-7B39-1F91-A37D-CD40EC571F37}"/>
                    </a:ext>
                  </a:extLst>
                </p14:cNvPr>
                <p14:cNvContentPartPr/>
                <p14:nvPr/>
              </p14:nvContentPartPr>
              <p14:xfrm>
                <a:off x="3286566" y="4941885"/>
                <a:ext cx="100440" cy="1677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C2E47D2-7B39-1F91-A37D-CD40EC571F3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77926" y="4933245"/>
                  <a:ext cx="118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01BD231-2129-BDA3-A474-63C40B9AE8B3}"/>
                    </a:ext>
                  </a:extLst>
                </p14:cNvPr>
                <p14:cNvContentPartPr/>
                <p14:nvPr/>
              </p14:nvContentPartPr>
              <p14:xfrm>
                <a:off x="3264246" y="4582605"/>
                <a:ext cx="164160" cy="1519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01BD231-2129-BDA3-A474-63C40B9AE8B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255246" y="4573965"/>
                  <a:ext cx="181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1D955233-83B5-BCB1-BA81-E72FE772F156}"/>
              </a:ext>
            </a:extLst>
          </p:cNvPr>
          <p:cNvGrpSpPr/>
          <p:nvPr/>
        </p:nvGrpSpPr>
        <p:grpSpPr>
          <a:xfrm>
            <a:off x="409446" y="4484685"/>
            <a:ext cx="2138040" cy="1935000"/>
            <a:chOff x="409446" y="4484685"/>
            <a:chExt cx="2138040" cy="19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0E5FA20-1F44-9878-95F6-F7EBBF3929A6}"/>
                    </a:ext>
                  </a:extLst>
                </p14:cNvPr>
                <p14:cNvContentPartPr/>
                <p14:nvPr/>
              </p14:nvContentPartPr>
              <p14:xfrm>
                <a:off x="1025406" y="4869885"/>
                <a:ext cx="250200" cy="208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0E5FA20-1F44-9878-95F6-F7EBBF3929A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16406" y="4861245"/>
                  <a:ext cx="267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A902BDD-A0F1-3702-98BA-B59C54D984A2}"/>
                    </a:ext>
                  </a:extLst>
                </p14:cNvPr>
                <p14:cNvContentPartPr/>
                <p14:nvPr/>
              </p14:nvContentPartPr>
              <p14:xfrm>
                <a:off x="1272726" y="4698165"/>
                <a:ext cx="158400" cy="105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A902BDD-A0F1-3702-98BA-B59C54D984A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264086" y="4689525"/>
                  <a:ext cx="176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A4A106A-3FA3-89A5-46CA-22411AAD8625}"/>
                    </a:ext>
                  </a:extLst>
                </p14:cNvPr>
                <p14:cNvContentPartPr/>
                <p14:nvPr/>
              </p14:nvContentPartPr>
              <p14:xfrm>
                <a:off x="1469646" y="4675485"/>
                <a:ext cx="111600" cy="4543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A4A106A-3FA3-89A5-46CA-22411AAD862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461006" y="4666845"/>
                  <a:ext cx="129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A9D0A68-AC56-FD5C-AB3C-973F2BFF327A}"/>
                    </a:ext>
                  </a:extLst>
                </p14:cNvPr>
                <p14:cNvContentPartPr/>
                <p14:nvPr/>
              </p14:nvContentPartPr>
              <p14:xfrm>
                <a:off x="1648566" y="4865565"/>
                <a:ext cx="29160" cy="1663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A9D0A68-AC56-FD5C-AB3C-973F2BFF327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39926" y="4856925"/>
                  <a:ext cx="46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B584D69-0922-E1D1-8023-B2BFAF7C066D}"/>
                    </a:ext>
                  </a:extLst>
                </p14:cNvPr>
                <p14:cNvContentPartPr/>
                <p14:nvPr/>
              </p14:nvContentPartPr>
              <p14:xfrm>
                <a:off x="1754406" y="4903725"/>
                <a:ext cx="132120" cy="644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B584D69-0922-E1D1-8023-B2BFAF7C066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745766" y="4895085"/>
                  <a:ext cx="149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A18FFBB-76B4-21C6-B1E3-3D5A0FFF57A8}"/>
                    </a:ext>
                  </a:extLst>
                </p14:cNvPr>
                <p14:cNvContentPartPr/>
                <p14:nvPr/>
              </p14:nvContentPartPr>
              <p14:xfrm>
                <a:off x="2028726" y="4714005"/>
                <a:ext cx="158040" cy="150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A18FFBB-76B4-21C6-B1E3-3D5A0FFF57A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019726" y="4705365"/>
                  <a:ext cx="175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C4E9AF4-9000-D87E-B7B8-4ADF52F0B91B}"/>
                    </a:ext>
                  </a:extLst>
                </p14:cNvPr>
                <p14:cNvContentPartPr/>
                <p14:nvPr/>
              </p14:nvContentPartPr>
              <p14:xfrm>
                <a:off x="2214126" y="4858365"/>
                <a:ext cx="91800" cy="80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C4E9AF4-9000-D87E-B7B8-4ADF52F0B91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205486" y="4849365"/>
                  <a:ext cx="10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C23089CC-1BE9-D91F-4795-01F00D981D9B}"/>
                    </a:ext>
                  </a:extLst>
                </p14:cNvPr>
                <p14:cNvContentPartPr/>
                <p14:nvPr/>
              </p14:nvContentPartPr>
              <p14:xfrm>
                <a:off x="2218806" y="4594125"/>
                <a:ext cx="118080" cy="1011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C23089CC-1BE9-D91F-4795-01F00D981D9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10166" y="4585125"/>
                  <a:ext cx="135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5CA7E7F-A9EC-6824-F28E-177CF1E60487}"/>
                    </a:ext>
                  </a:extLst>
                </p14:cNvPr>
                <p14:cNvContentPartPr/>
                <p14:nvPr/>
              </p14:nvContentPartPr>
              <p14:xfrm>
                <a:off x="2028006" y="4950885"/>
                <a:ext cx="361440" cy="464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5CA7E7F-A9EC-6824-F28E-177CF1E6048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019366" y="4942245"/>
                  <a:ext cx="379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6B6662C-F428-57F2-FF97-A16F86DC5348}"/>
                    </a:ext>
                  </a:extLst>
                </p14:cNvPr>
                <p14:cNvContentPartPr/>
                <p14:nvPr/>
              </p14:nvContentPartPr>
              <p14:xfrm>
                <a:off x="2095686" y="5088045"/>
                <a:ext cx="177840" cy="1281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6B6662C-F428-57F2-FF97-A16F86DC534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087046" y="5079045"/>
                  <a:ext cx="19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1B9A1A0-AAE1-851D-12A9-D97E0F2AB8A6}"/>
                    </a:ext>
                  </a:extLst>
                </p14:cNvPr>
                <p14:cNvContentPartPr/>
                <p14:nvPr/>
              </p14:nvContentPartPr>
              <p14:xfrm>
                <a:off x="2305926" y="5047725"/>
                <a:ext cx="90000" cy="648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1B9A1A0-AAE1-851D-12A9-D97E0F2AB8A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296926" y="5038725"/>
                  <a:ext cx="107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0282543-64C8-B9D0-82D8-39F0BCC487AB}"/>
                    </a:ext>
                  </a:extLst>
                </p14:cNvPr>
                <p14:cNvContentPartPr/>
                <p14:nvPr/>
              </p14:nvContentPartPr>
              <p14:xfrm>
                <a:off x="2395926" y="4593405"/>
                <a:ext cx="151560" cy="670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0282543-64C8-B9D0-82D8-39F0BCC487A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386926" y="4584765"/>
                  <a:ext cx="16920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947692A-00DA-223A-8EC9-ECC162A00F45}"/>
                    </a:ext>
                  </a:extLst>
                </p14:cNvPr>
                <p14:cNvContentPartPr/>
                <p14:nvPr/>
              </p14:nvContentPartPr>
              <p14:xfrm>
                <a:off x="689526" y="5813445"/>
                <a:ext cx="266400" cy="327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947692A-00DA-223A-8EC9-ECC162A00F4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0886" y="5804805"/>
                  <a:ext cx="284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745E589-1564-E8BB-6ECC-21C2F710A618}"/>
                    </a:ext>
                  </a:extLst>
                </p14:cNvPr>
                <p14:cNvContentPartPr/>
                <p14:nvPr/>
              </p14:nvContentPartPr>
              <p14:xfrm>
                <a:off x="1102086" y="5778165"/>
                <a:ext cx="100080" cy="132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745E589-1564-E8BB-6ECC-21C2F710A61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93446" y="5769525"/>
                  <a:ext cx="117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807428D-01FC-65B9-A7B7-F55E2CE319BA}"/>
                    </a:ext>
                  </a:extLst>
                </p14:cNvPr>
                <p14:cNvContentPartPr/>
                <p14:nvPr/>
              </p14:nvContentPartPr>
              <p14:xfrm>
                <a:off x="1108926" y="5642445"/>
                <a:ext cx="360" cy="3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807428D-01FC-65B9-A7B7-F55E2CE319B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9926" y="563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AF4210F-898F-EF93-3B63-BCEF36027EB0}"/>
                    </a:ext>
                  </a:extLst>
                </p14:cNvPr>
                <p14:cNvContentPartPr/>
                <p14:nvPr/>
              </p14:nvContentPartPr>
              <p14:xfrm>
                <a:off x="1357326" y="5694285"/>
                <a:ext cx="250560" cy="1983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AF4210F-898F-EF93-3B63-BCEF36027EB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348326" y="5685645"/>
                  <a:ext cx="268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935EBA9-D026-DABC-F411-91F88051B10C}"/>
                    </a:ext>
                  </a:extLst>
                </p14:cNvPr>
                <p14:cNvContentPartPr/>
                <p14:nvPr/>
              </p14:nvContentPartPr>
              <p14:xfrm>
                <a:off x="1614726" y="5833965"/>
                <a:ext cx="106920" cy="1900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935EBA9-D026-DABC-F411-91F88051B10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605726" y="5825325"/>
                  <a:ext cx="124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45D146E-CA85-03DB-5A3D-0DCF1914415A}"/>
                    </a:ext>
                  </a:extLst>
                </p14:cNvPr>
                <p14:cNvContentPartPr/>
                <p14:nvPr/>
              </p14:nvContentPartPr>
              <p14:xfrm>
                <a:off x="1666926" y="5599245"/>
                <a:ext cx="122760" cy="1436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45D146E-CA85-03DB-5A3D-0DCF191441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657926" y="5590605"/>
                  <a:ext cx="140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EF86738-EBF5-25B8-741F-21FA8473FD18}"/>
                    </a:ext>
                  </a:extLst>
                </p14:cNvPr>
                <p14:cNvContentPartPr/>
                <p14:nvPr/>
              </p14:nvContentPartPr>
              <p14:xfrm>
                <a:off x="1891206" y="5696085"/>
                <a:ext cx="224640" cy="1677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EF86738-EBF5-25B8-741F-21FA8473FD1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882566" y="5687085"/>
                  <a:ext cx="242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9F76533-91E4-7FBF-2F08-6D83C3F68429}"/>
                    </a:ext>
                  </a:extLst>
                </p14:cNvPr>
                <p14:cNvContentPartPr/>
                <p14:nvPr/>
              </p14:nvContentPartPr>
              <p14:xfrm>
                <a:off x="2172006" y="5855925"/>
                <a:ext cx="95040" cy="871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9F76533-91E4-7FBF-2F08-6D83C3F6842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163006" y="5846925"/>
                  <a:ext cx="11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46A1444E-9FB2-AD57-B2E7-42F4D4444E37}"/>
                    </a:ext>
                  </a:extLst>
                </p14:cNvPr>
                <p14:cNvContentPartPr/>
                <p14:nvPr/>
              </p14:nvContentPartPr>
              <p14:xfrm>
                <a:off x="1494126" y="6049605"/>
                <a:ext cx="729360" cy="403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46A1444E-9FB2-AD57-B2E7-42F4D4444E3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485126" y="6040605"/>
                  <a:ext cx="747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89196FA-F2DF-D255-DE36-69D5CA550CAC}"/>
                    </a:ext>
                  </a:extLst>
                </p14:cNvPr>
                <p14:cNvContentPartPr/>
                <p14:nvPr/>
              </p14:nvContentPartPr>
              <p14:xfrm>
                <a:off x="1769166" y="6152205"/>
                <a:ext cx="287280" cy="2275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89196FA-F2DF-D255-DE36-69D5CA550CA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760526" y="6143205"/>
                  <a:ext cx="304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E070658F-C121-CBCA-7290-BC0F9764DE4D}"/>
                    </a:ext>
                  </a:extLst>
                </p14:cNvPr>
                <p14:cNvContentPartPr/>
                <p14:nvPr/>
              </p14:nvContentPartPr>
              <p14:xfrm>
                <a:off x="409446" y="4484685"/>
                <a:ext cx="505440" cy="19350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E070658F-C121-CBCA-7290-BC0F9764DE4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00806" y="4476045"/>
                  <a:ext cx="523080" cy="19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6864964D-73A3-626A-17C6-12DC557D05FD}"/>
                  </a:ext>
                </a:extLst>
              </p14:cNvPr>
              <p14:cNvContentPartPr/>
              <p14:nvPr/>
            </p14:nvContentPartPr>
            <p14:xfrm>
              <a:off x="4814766" y="4656045"/>
              <a:ext cx="221400" cy="19440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6864964D-73A3-626A-17C6-12DC557D05F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4805766" y="4647405"/>
                <a:ext cx="2390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27CEABA-0B22-2926-3E39-B2154ACF518F}"/>
                  </a:ext>
                </a:extLst>
              </p14:cNvPr>
              <p14:cNvContentPartPr/>
              <p14:nvPr/>
            </p14:nvContentPartPr>
            <p14:xfrm>
              <a:off x="5062086" y="4795005"/>
              <a:ext cx="102600" cy="2041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27CEABA-0B22-2926-3E39-B2154ACF518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053446" y="4786005"/>
                <a:ext cx="1202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B527BF3F-ADC9-1738-E856-71C259D9F706}"/>
                  </a:ext>
                </a:extLst>
              </p14:cNvPr>
              <p14:cNvContentPartPr/>
              <p14:nvPr/>
            </p14:nvContentPartPr>
            <p14:xfrm>
              <a:off x="5044446" y="4563165"/>
              <a:ext cx="98640" cy="15804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B527BF3F-ADC9-1738-E856-71C259D9F706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5035806" y="4554525"/>
                <a:ext cx="116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DFC1528C-F741-0A58-A11B-EA365F1CFBC9}"/>
                  </a:ext>
                </a:extLst>
              </p14:cNvPr>
              <p14:cNvContentPartPr/>
              <p14:nvPr/>
            </p14:nvContentPartPr>
            <p14:xfrm>
              <a:off x="5248566" y="4561725"/>
              <a:ext cx="199440" cy="2221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DFC1528C-F741-0A58-A11B-EA365F1CFBC9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239926" y="4553085"/>
                <a:ext cx="217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B3C44790-94E2-B17F-2880-F34C75CBE565}"/>
                  </a:ext>
                </a:extLst>
              </p14:cNvPr>
              <p14:cNvContentPartPr/>
              <p14:nvPr/>
            </p14:nvContentPartPr>
            <p14:xfrm>
              <a:off x="5472846" y="4783125"/>
              <a:ext cx="132840" cy="669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B3C44790-94E2-B17F-2880-F34C75CBE565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464206" y="4774485"/>
                <a:ext cx="150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D1061041-4DEE-EC28-DD2A-2E3015EEC22B}"/>
                  </a:ext>
                </a:extLst>
              </p14:cNvPr>
              <p14:cNvContentPartPr/>
              <p14:nvPr/>
            </p14:nvContentPartPr>
            <p14:xfrm>
              <a:off x="4847526" y="4926045"/>
              <a:ext cx="745560" cy="352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D1061041-4DEE-EC28-DD2A-2E3015EEC22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4838526" y="4917405"/>
                <a:ext cx="763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2FC85DE4-BD8C-28E6-846E-D665F05D068F}"/>
                  </a:ext>
                </a:extLst>
              </p14:cNvPr>
              <p14:cNvContentPartPr/>
              <p14:nvPr/>
            </p14:nvContentPartPr>
            <p14:xfrm>
              <a:off x="5145246" y="5061045"/>
              <a:ext cx="237240" cy="1296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2FC85DE4-BD8C-28E6-846E-D665F05D068F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136606" y="5052045"/>
                <a:ext cx="254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92F75C74-6D40-4612-38C5-D7532343748E}"/>
                  </a:ext>
                </a:extLst>
              </p14:cNvPr>
              <p14:cNvContentPartPr/>
              <p14:nvPr/>
            </p14:nvContentPartPr>
            <p14:xfrm>
              <a:off x="4605246" y="4794645"/>
              <a:ext cx="80280" cy="17568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92F75C74-6D40-4612-38C5-D7532343748E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596606" y="4785645"/>
                <a:ext cx="97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025E2B4E-1DB8-39BE-B9D8-D53A33DF8C17}"/>
                  </a:ext>
                </a:extLst>
              </p14:cNvPr>
              <p14:cNvContentPartPr/>
              <p14:nvPr/>
            </p14:nvContentPartPr>
            <p14:xfrm>
              <a:off x="4634046" y="4630485"/>
              <a:ext cx="23760" cy="1188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025E2B4E-1DB8-39BE-B9D8-D53A33DF8C17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625046" y="4621845"/>
                <a:ext cx="41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3DF3143F-40F0-9FC2-DC71-5FCF1C89CCC7}"/>
                  </a:ext>
                </a:extLst>
              </p14:cNvPr>
              <p14:cNvContentPartPr/>
              <p14:nvPr/>
            </p14:nvContentPartPr>
            <p14:xfrm>
              <a:off x="9014526" y="5211885"/>
              <a:ext cx="180360" cy="1368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3DF3143F-40F0-9FC2-DC71-5FCF1C89CCC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9005886" y="5202885"/>
                <a:ext cx="19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61C520B2-1382-9661-9804-1C1782EE5DBD}"/>
                  </a:ext>
                </a:extLst>
              </p14:cNvPr>
              <p14:cNvContentPartPr/>
              <p14:nvPr/>
            </p14:nvContentPartPr>
            <p14:xfrm>
              <a:off x="9008046" y="5331765"/>
              <a:ext cx="217800" cy="2556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61C520B2-1382-9661-9804-1C1782EE5DBD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8999406" y="5322765"/>
                <a:ext cx="235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E2823092-1CAB-9ACB-4E84-E3C93D2026C6}"/>
                  </a:ext>
                </a:extLst>
              </p14:cNvPr>
              <p14:cNvContentPartPr/>
              <p14:nvPr/>
            </p14:nvContentPartPr>
            <p14:xfrm>
              <a:off x="9388206" y="5037285"/>
              <a:ext cx="362520" cy="40752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E2823092-1CAB-9ACB-4E84-E3C93D2026C6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379566" y="5028285"/>
                <a:ext cx="3801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28FCE519-F147-BA43-0A0B-0B9202FE171A}"/>
                  </a:ext>
                </a:extLst>
              </p14:cNvPr>
              <p14:cNvContentPartPr/>
              <p14:nvPr/>
            </p14:nvContentPartPr>
            <p14:xfrm>
              <a:off x="6390486" y="3790605"/>
              <a:ext cx="226800" cy="684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28FCE519-F147-BA43-0A0B-0B9202FE171A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6381846" y="3781605"/>
                <a:ext cx="244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E7C57FE4-CB0E-4D3C-A3EC-4E65DF90D625}"/>
                  </a:ext>
                </a:extLst>
              </p14:cNvPr>
              <p14:cNvContentPartPr/>
              <p14:nvPr/>
            </p14:nvContentPartPr>
            <p14:xfrm>
              <a:off x="9087966" y="3537165"/>
              <a:ext cx="262080" cy="2404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E7C57FE4-CB0E-4D3C-A3EC-4E65DF90D62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078966" y="3528525"/>
                <a:ext cx="27972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oup 489">
            <a:extLst>
              <a:ext uri="{FF2B5EF4-FFF2-40B4-BE49-F238E27FC236}">
                <a16:creationId xmlns:a16="http://schemas.microsoft.com/office/drawing/2014/main" id="{C643C31C-6EA2-B990-1CC3-464C0DF123EB}"/>
              </a:ext>
            </a:extLst>
          </p:cNvPr>
          <p:cNvGrpSpPr/>
          <p:nvPr/>
        </p:nvGrpSpPr>
        <p:grpSpPr>
          <a:xfrm>
            <a:off x="6902766" y="3249165"/>
            <a:ext cx="2136240" cy="849240"/>
            <a:chOff x="6902766" y="3249165"/>
            <a:chExt cx="2136240" cy="84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A2F44D2-4350-88CC-7B82-FC9412B7E713}"/>
                    </a:ext>
                  </a:extLst>
                </p14:cNvPr>
                <p14:cNvContentPartPr/>
                <p14:nvPr/>
              </p14:nvContentPartPr>
              <p14:xfrm>
                <a:off x="6902766" y="3511245"/>
                <a:ext cx="144360" cy="180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A2F44D2-4350-88CC-7B82-FC9412B7E71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94126" y="3502245"/>
                  <a:ext cx="162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1557158-907B-A2A4-B33F-476EF7B4FA5D}"/>
                    </a:ext>
                  </a:extLst>
                </p14:cNvPr>
                <p14:cNvContentPartPr/>
                <p14:nvPr/>
              </p14:nvContentPartPr>
              <p14:xfrm>
                <a:off x="7151526" y="3625005"/>
                <a:ext cx="69120" cy="87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1557158-907B-A2A4-B33F-476EF7B4FA5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142886" y="3616365"/>
                  <a:ext cx="86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BAA2A89-3197-4745-5987-F0348B3D2479}"/>
                    </a:ext>
                  </a:extLst>
                </p14:cNvPr>
                <p14:cNvContentPartPr/>
                <p14:nvPr/>
              </p14:nvContentPartPr>
              <p14:xfrm>
                <a:off x="7319286" y="3484965"/>
                <a:ext cx="143280" cy="147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BAA2A89-3197-4745-5987-F0348B3D247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310286" y="3476325"/>
                  <a:ext cx="160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B91C3B0-D9C5-A1AE-D725-47B0C5FE5079}"/>
                    </a:ext>
                  </a:extLst>
                </p14:cNvPr>
                <p14:cNvContentPartPr/>
                <p14:nvPr/>
              </p14:nvContentPartPr>
              <p14:xfrm>
                <a:off x="7433046" y="3267525"/>
                <a:ext cx="127080" cy="127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B91C3B0-D9C5-A1AE-D725-47B0C5FE507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424406" y="3258525"/>
                  <a:ext cx="144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3775B6B-7E2E-3CC6-AEFC-485B5E0B3C3F}"/>
                    </a:ext>
                  </a:extLst>
                </p14:cNvPr>
                <p14:cNvContentPartPr/>
                <p14:nvPr/>
              </p14:nvContentPartPr>
              <p14:xfrm>
                <a:off x="6927246" y="3710325"/>
                <a:ext cx="590760" cy="40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3775B6B-7E2E-3CC6-AEFC-485B5E0B3C3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18606" y="3701685"/>
                  <a:ext cx="608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1ED90E0-47A5-CF69-D939-B558D471B566}"/>
                    </a:ext>
                  </a:extLst>
                </p14:cNvPr>
                <p14:cNvContentPartPr/>
                <p14:nvPr/>
              </p14:nvContentPartPr>
              <p14:xfrm>
                <a:off x="6973326" y="3843525"/>
                <a:ext cx="155160" cy="168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1ED90E0-47A5-CF69-D939-B558D471B56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964326" y="3834525"/>
                  <a:ext cx="172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A9B2C9F-FB42-7FCB-7C08-78CA76F978C3}"/>
                    </a:ext>
                  </a:extLst>
                </p14:cNvPr>
                <p14:cNvContentPartPr/>
                <p14:nvPr/>
              </p14:nvContentPartPr>
              <p14:xfrm>
                <a:off x="7012926" y="3913005"/>
                <a:ext cx="133920" cy="8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A9B2C9F-FB42-7FCB-7C08-78CA76F978C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04286" y="3904365"/>
                  <a:ext cx="15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2136221-823A-038D-A590-1160EB14F4D6}"/>
                    </a:ext>
                  </a:extLst>
                </p14:cNvPr>
                <p14:cNvContentPartPr/>
                <p14:nvPr/>
              </p14:nvContentPartPr>
              <p14:xfrm>
                <a:off x="7197606" y="4005525"/>
                <a:ext cx="85680" cy="82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2136221-823A-038D-A590-1160EB14F4D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188606" y="3996885"/>
                  <a:ext cx="103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5869056-7BA5-0BFB-B1E7-337B75DF9A9F}"/>
                    </a:ext>
                  </a:extLst>
                </p14:cNvPr>
                <p14:cNvContentPartPr/>
                <p14:nvPr/>
              </p14:nvContentPartPr>
              <p14:xfrm>
                <a:off x="7328646" y="3846765"/>
                <a:ext cx="195120" cy="140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5869056-7BA5-0BFB-B1E7-337B75DF9A9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319646" y="3838125"/>
                  <a:ext cx="21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936475E6-0A76-D484-6421-48171865C5EB}"/>
                    </a:ext>
                  </a:extLst>
                </p14:cNvPr>
                <p14:cNvContentPartPr/>
                <p14:nvPr/>
              </p14:nvContentPartPr>
              <p14:xfrm>
                <a:off x="7659846" y="3440685"/>
                <a:ext cx="115920" cy="5407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936475E6-0A76-D484-6421-48171865C5E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51206" y="3432045"/>
                  <a:ext cx="1335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FF1D8CE-A93B-3E1F-C2CC-13576B062103}"/>
                    </a:ext>
                  </a:extLst>
                </p14:cNvPr>
                <p14:cNvContentPartPr/>
                <p14:nvPr/>
              </p14:nvContentPartPr>
              <p14:xfrm>
                <a:off x="7831206" y="3599805"/>
                <a:ext cx="18720" cy="1846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FF1D8CE-A93B-3E1F-C2CC-13576B06210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22566" y="3590805"/>
                  <a:ext cx="36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58754724-E442-AB0E-9DE1-CC1DA0CCB4D3}"/>
                    </a:ext>
                  </a:extLst>
                </p14:cNvPr>
                <p14:cNvContentPartPr/>
                <p14:nvPr/>
              </p14:nvContentPartPr>
              <p14:xfrm>
                <a:off x="7956126" y="3670005"/>
                <a:ext cx="112680" cy="309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58754724-E442-AB0E-9DE1-CC1DA0CCB4D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947486" y="3661365"/>
                  <a:ext cx="13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314B4B5-A0C3-6564-2917-C82871EA223C}"/>
                    </a:ext>
                  </a:extLst>
                </p14:cNvPr>
                <p14:cNvContentPartPr/>
                <p14:nvPr/>
              </p14:nvContentPartPr>
              <p14:xfrm>
                <a:off x="8202366" y="3517725"/>
                <a:ext cx="186840" cy="1440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314B4B5-A0C3-6564-2917-C82871EA223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193366" y="3509085"/>
                  <a:ext cx="204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DE654A43-3736-D1C3-162F-0D62827A259C}"/>
                    </a:ext>
                  </a:extLst>
                </p14:cNvPr>
                <p14:cNvContentPartPr/>
                <p14:nvPr/>
              </p14:nvContentPartPr>
              <p14:xfrm>
                <a:off x="8447166" y="3652005"/>
                <a:ext cx="82080" cy="730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DE654A43-3736-D1C3-162F-0D62827A259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438526" y="3643005"/>
                  <a:ext cx="99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ED426D47-4D91-6A34-1534-73ADD8768BD6}"/>
                    </a:ext>
                  </a:extLst>
                </p14:cNvPr>
                <p14:cNvContentPartPr/>
                <p14:nvPr/>
              </p14:nvContentPartPr>
              <p14:xfrm>
                <a:off x="8438526" y="3398925"/>
                <a:ext cx="133200" cy="1238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ED426D47-4D91-6A34-1534-73ADD8768BD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429886" y="3389925"/>
                  <a:ext cx="150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DF2E4219-53DE-BF39-4773-888B94DFDA94}"/>
                    </a:ext>
                  </a:extLst>
                </p14:cNvPr>
                <p14:cNvContentPartPr/>
                <p14:nvPr/>
              </p14:nvContentPartPr>
              <p14:xfrm>
                <a:off x="8184006" y="3728685"/>
                <a:ext cx="376200" cy="147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DF2E4219-53DE-BF39-4773-888B94DFDA9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175006" y="3720045"/>
                  <a:ext cx="393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746B72A0-8C23-D912-EF8B-EE71CEA39069}"/>
                    </a:ext>
                  </a:extLst>
                </p14:cNvPr>
                <p14:cNvContentPartPr/>
                <p14:nvPr/>
              </p14:nvContentPartPr>
              <p14:xfrm>
                <a:off x="8266086" y="3856125"/>
                <a:ext cx="202320" cy="14220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746B72A0-8C23-D912-EF8B-EE71CEA3906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257446" y="3847125"/>
                  <a:ext cx="219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E3D8752B-0D76-5221-98E4-2CAEF34FE9D3}"/>
                    </a:ext>
                  </a:extLst>
                </p14:cNvPr>
                <p14:cNvContentPartPr/>
                <p14:nvPr/>
              </p14:nvContentPartPr>
              <p14:xfrm>
                <a:off x="8512686" y="3815805"/>
                <a:ext cx="76320" cy="9396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E3D8752B-0D76-5221-98E4-2CAEF34FE9D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504046" y="3807165"/>
                  <a:ext cx="93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AAD3C7EF-A728-6884-BBA6-A7CE29218E63}"/>
                    </a:ext>
                  </a:extLst>
                </p14:cNvPr>
                <p14:cNvContentPartPr/>
                <p14:nvPr/>
              </p14:nvContentPartPr>
              <p14:xfrm>
                <a:off x="8526366" y="3361125"/>
                <a:ext cx="209880" cy="7372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AAD3C7EF-A728-6884-BBA6-A7CE29218E6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17726" y="3352125"/>
                  <a:ext cx="22752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F135B7D-6A58-07E9-15B8-60185499E79B}"/>
                    </a:ext>
                  </a:extLst>
                </p14:cNvPr>
                <p14:cNvContentPartPr/>
                <p14:nvPr/>
              </p14:nvContentPartPr>
              <p14:xfrm>
                <a:off x="8693406" y="3375885"/>
                <a:ext cx="64440" cy="82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F135B7D-6A58-07E9-15B8-60185499E79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84406" y="3366885"/>
                  <a:ext cx="82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A45973A6-AC4F-FB1C-5443-0A61D1A27B40}"/>
                    </a:ext>
                  </a:extLst>
                </p14:cNvPr>
                <p14:cNvContentPartPr/>
                <p14:nvPr/>
              </p14:nvContentPartPr>
              <p14:xfrm>
                <a:off x="8808966" y="3249165"/>
                <a:ext cx="25560" cy="2318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A45973A6-AC4F-FB1C-5443-0A61D1A27B4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800326" y="3240525"/>
                  <a:ext cx="43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3F83D10B-2411-2AE5-FC96-30F8F957DA24}"/>
                    </a:ext>
                  </a:extLst>
                </p14:cNvPr>
                <p14:cNvContentPartPr/>
                <p14:nvPr/>
              </p14:nvContentPartPr>
              <p14:xfrm>
                <a:off x="8870166" y="3681165"/>
                <a:ext cx="142560" cy="147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3F83D10B-2411-2AE5-FC96-30F8F957DA2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861526" y="3672165"/>
                  <a:ext cx="16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535ED4A3-DA48-18C3-2061-D0A9A3E88FA2}"/>
                    </a:ext>
                  </a:extLst>
                </p14:cNvPr>
                <p14:cNvContentPartPr/>
                <p14:nvPr/>
              </p14:nvContentPartPr>
              <p14:xfrm>
                <a:off x="8879886" y="3748845"/>
                <a:ext cx="159120" cy="2556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535ED4A3-DA48-18C3-2061-D0A9A3E88FA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870886" y="3739845"/>
                  <a:ext cx="1767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1A8D1603-D6A6-4C67-2F38-3FAC043BAA2A}"/>
                  </a:ext>
                </a:extLst>
              </p14:cNvPr>
              <p14:cNvContentPartPr/>
              <p14:nvPr/>
            </p14:nvContentPartPr>
            <p14:xfrm>
              <a:off x="3604291" y="5783968"/>
              <a:ext cx="239760" cy="17352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1A8D1603-D6A6-4C67-2F38-3FAC043BAA2A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3595291" y="5775328"/>
                <a:ext cx="257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1422F4D7-CD72-E733-B70B-EE92B3CDA706}"/>
                  </a:ext>
                </a:extLst>
              </p14:cNvPr>
              <p14:cNvContentPartPr/>
              <p14:nvPr/>
            </p14:nvContentPartPr>
            <p14:xfrm>
              <a:off x="3868891" y="5661208"/>
              <a:ext cx="104760" cy="975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1422F4D7-CD72-E733-B70B-EE92B3CDA706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3860251" y="5652208"/>
                <a:ext cx="122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6298008E-0079-19AD-391D-124735B29B62}"/>
                  </a:ext>
                </a:extLst>
              </p14:cNvPr>
              <p14:cNvContentPartPr/>
              <p14:nvPr/>
            </p14:nvContentPartPr>
            <p14:xfrm>
              <a:off x="4026571" y="5885128"/>
              <a:ext cx="111960" cy="504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6298008E-0079-19AD-391D-124735B29B62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017571" y="5876488"/>
                <a:ext cx="129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AB2A88BD-E1B2-687A-E66F-44500A1D06E8}"/>
                  </a:ext>
                </a:extLst>
              </p14:cNvPr>
              <p14:cNvContentPartPr/>
              <p14:nvPr/>
            </p14:nvContentPartPr>
            <p14:xfrm>
              <a:off x="3498451" y="5585968"/>
              <a:ext cx="168840" cy="5295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AB2A88BD-E1B2-687A-E66F-44500A1D06E8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3489451" y="5577328"/>
                <a:ext cx="18648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8" name="Group 497">
            <a:extLst>
              <a:ext uri="{FF2B5EF4-FFF2-40B4-BE49-F238E27FC236}">
                <a16:creationId xmlns:a16="http://schemas.microsoft.com/office/drawing/2014/main" id="{FF794844-BBAE-0091-E191-582A8FA1A106}"/>
              </a:ext>
            </a:extLst>
          </p:cNvPr>
          <p:cNvGrpSpPr/>
          <p:nvPr/>
        </p:nvGrpSpPr>
        <p:grpSpPr>
          <a:xfrm>
            <a:off x="4339051" y="5515408"/>
            <a:ext cx="475200" cy="557280"/>
            <a:chOff x="4339051" y="5515408"/>
            <a:chExt cx="47520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ECCF21E-21EF-57F1-64B8-40A1472A9BC9}"/>
                    </a:ext>
                  </a:extLst>
                </p14:cNvPr>
                <p14:cNvContentPartPr/>
                <p14:nvPr/>
              </p14:nvContentPartPr>
              <p14:xfrm>
                <a:off x="4373251" y="5642488"/>
                <a:ext cx="75960" cy="1119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ECCF21E-21EF-57F1-64B8-40A1472A9BC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64611" y="5633848"/>
                  <a:ext cx="9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6E03DDA-B9D7-DE2B-A563-9ADEAB630AB9}"/>
                    </a:ext>
                  </a:extLst>
                </p14:cNvPr>
                <p14:cNvContentPartPr/>
                <p14:nvPr/>
              </p14:nvContentPartPr>
              <p14:xfrm>
                <a:off x="4547131" y="5606848"/>
                <a:ext cx="145080" cy="3254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6E03DDA-B9D7-DE2B-A563-9ADEAB630AB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538491" y="5598208"/>
                  <a:ext cx="162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F246B5E1-372D-526A-CEE3-EA7E746575D3}"/>
                    </a:ext>
                  </a:extLst>
                </p14:cNvPr>
                <p14:cNvContentPartPr/>
                <p14:nvPr/>
              </p14:nvContentPartPr>
              <p14:xfrm>
                <a:off x="4339051" y="5850208"/>
                <a:ext cx="118440" cy="12780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F246B5E1-372D-526A-CEE3-EA7E746575D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330411" y="5841208"/>
                  <a:ext cx="136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A59A81C5-6D92-6CC2-A535-7D05171F4E59}"/>
                    </a:ext>
                  </a:extLst>
                </p14:cNvPr>
                <p14:cNvContentPartPr/>
                <p14:nvPr/>
              </p14:nvContentPartPr>
              <p14:xfrm>
                <a:off x="4624171" y="5515408"/>
                <a:ext cx="67680" cy="1206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A59A81C5-6D92-6CC2-A535-7D05171F4E5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615531" y="5506408"/>
                  <a:ext cx="85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DA3AE09-D579-7F87-88C5-7E1A1E4752D2}"/>
                    </a:ext>
                  </a:extLst>
                </p14:cNvPr>
                <p14:cNvContentPartPr/>
                <p14:nvPr/>
              </p14:nvContentPartPr>
              <p14:xfrm>
                <a:off x="4706971" y="5522248"/>
                <a:ext cx="107280" cy="5504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DA3AE09-D579-7F87-88C5-7E1A1E4752D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98331" y="5513248"/>
                  <a:ext cx="12492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1181B7FC-BCAC-78B0-93A8-EEA9BC25BCD9}"/>
              </a:ext>
            </a:extLst>
          </p:cNvPr>
          <p:cNvGrpSpPr/>
          <p:nvPr/>
        </p:nvGrpSpPr>
        <p:grpSpPr>
          <a:xfrm>
            <a:off x="6390486" y="5686816"/>
            <a:ext cx="502068" cy="184021"/>
            <a:chOff x="6390486" y="5686816"/>
            <a:chExt cx="502068" cy="1840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A92A6439-2935-5887-CB47-CDCD48018259}"/>
                    </a:ext>
                  </a:extLst>
                </p14:cNvPr>
                <p14:cNvContentPartPr/>
                <p14:nvPr/>
              </p14:nvContentPartPr>
              <p14:xfrm>
                <a:off x="6390486" y="5783968"/>
                <a:ext cx="168420" cy="16665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A92A6439-2935-5887-CB47-CDCD4801825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381849" y="5775458"/>
                  <a:ext cx="186054" cy="34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430EA103-52C7-6647-A5B8-79D50D234B7B}"/>
                    </a:ext>
                  </a:extLst>
                </p14:cNvPr>
                <p14:cNvContentPartPr/>
                <p14:nvPr/>
              </p14:nvContentPartPr>
              <p14:xfrm>
                <a:off x="6698251" y="5686816"/>
                <a:ext cx="194303" cy="184021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430EA103-52C7-6647-A5B8-79D50D234B7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689255" y="5678173"/>
                  <a:ext cx="211934" cy="2016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5E6F25D5-AD94-6728-D2F6-DCDE1EBAA4B8}"/>
              </a:ext>
            </a:extLst>
          </p:cNvPr>
          <p:cNvGrpSpPr/>
          <p:nvPr/>
        </p:nvGrpSpPr>
        <p:grpSpPr>
          <a:xfrm>
            <a:off x="4938966" y="4404405"/>
            <a:ext cx="3834000" cy="1978920"/>
            <a:chOff x="4938966" y="4404405"/>
            <a:chExt cx="3834000" cy="19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9300F015-AD86-749D-A1A4-DB6CD5AAD491}"/>
                    </a:ext>
                  </a:extLst>
                </p14:cNvPr>
                <p14:cNvContentPartPr/>
                <p14:nvPr/>
              </p14:nvContentPartPr>
              <p14:xfrm>
                <a:off x="4938966" y="5506948"/>
                <a:ext cx="123120" cy="5540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9300F015-AD86-749D-A1A4-DB6CD5AAD49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930326" y="5498308"/>
                  <a:ext cx="1407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AFBD61C-290C-80F8-CA0E-4437EF9ABA3A}"/>
                    </a:ext>
                  </a:extLst>
                </p14:cNvPr>
                <p14:cNvContentPartPr/>
                <p14:nvPr/>
              </p14:nvContentPartPr>
              <p14:xfrm>
                <a:off x="5140926" y="5650588"/>
                <a:ext cx="33840" cy="2354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AFBD61C-290C-80F8-CA0E-4437EF9ABA3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131926" y="5641948"/>
                  <a:ext cx="51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A7BA076-8C16-D0B6-7FD2-DFD93309853F}"/>
                    </a:ext>
                  </a:extLst>
                </p14:cNvPr>
                <p14:cNvContentPartPr/>
                <p14:nvPr/>
              </p14:nvContentPartPr>
              <p14:xfrm>
                <a:off x="5336766" y="5739868"/>
                <a:ext cx="154800" cy="280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A7BA076-8C16-D0B6-7FD2-DFD93309853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27766" y="5731228"/>
                  <a:ext cx="172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BFDD184-81F6-D0EF-99C0-CE54659B6F6E}"/>
                    </a:ext>
                  </a:extLst>
                </p14:cNvPr>
                <p14:cNvContentPartPr/>
                <p14:nvPr/>
              </p14:nvContentPartPr>
              <p14:xfrm>
                <a:off x="5650686" y="5587588"/>
                <a:ext cx="242640" cy="1191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BFDD184-81F6-D0EF-99C0-CE54659B6F6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642046" y="5578588"/>
                  <a:ext cx="26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3488C4F-3195-2D81-730E-DF4268172222}"/>
                    </a:ext>
                  </a:extLst>
                </p14:cNvPr>
                <p14:cNvContentPartPr/>
                <p14:nvPr/>
              </p14:nvContentPartPr>
              <p14:xfrm>
                <a:off x="5885766" y="5759308"/>
                <a:ext cx="93960" cy="529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3488C4F-3195-2D81-730E-DF426817222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877126" y="5750668"/>
                  <a:ext cx="111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59E4E2D-FDE4-6E97-A204-CDB87CE65F3D}"/>
                    </a:ext>
                  </a:extLst>
                </p14:cNvPr>
                <p14:cNvContentPartPr/>
                <p14:nvPr/>
              </p14:nvContentPartPr>
              <p14:xfrm>
                <a:off x="5876406" y="5418028"/>
                <a:ext cx="132480" cy="1231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59E4E2D-FDE4-6E97-A204-CDB87CE65F3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867766" y="5409388"/>
                  <a:ext cx="150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D3577A9D-FDAC-83FB-D96B-E06F359722D8}"/>
                    </a:ext>
                  </a:extLst>
                </p14:cNvPr>
                <p14:cNvContentPartPr/>
                <p14:nvPr/>
              </p14:nvContentPartPr>
              <p14:xfrm>
                <a:off x="5638446" y="5837788"/>
                <a:ext cx="372960" cy="554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D3577A9D-FDAC-83FB-D96B-E06F359722D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629806" y="5829148"/>
                  <a:ext cx="390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FCFFC00-215D-A70F-4D4E-9AE7A2D4FABB}"/>
                    </a:ext>
                  </a:extLst>
                </p14:cNvPr>
                <p14:cNvContentPartPr/>
                <p14:nvPr/>
              </p14:nvContentPartPr>
              <p14:xfrm>
                <a:off x="5714046" y="6006988"/>
                <a:ext cx="213840" cy="1112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FCFFC00-215D-A70F-4D4E-9AE7A2D4FAB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705046" y="5997988"/>
                  <a:ext cx="231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372AC4B9-D63C-4030-4F62-3B0B1C77483E}"/>
                    </a:ext>
                  </a:extLst>
                </p14:cNvPr>
                <p14:cNvContentPartPr/>
                <p14:nvPr/>
              </p14:nvContentPartPr>
              <p14:xfrm>
                <a:off x="5991246" y="5964148"/>
                <a:ext cx="115560" cy="702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72AC4B9-D63C-4030-4F62-3B0B1C77483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982246" y="5955148"/>
                  <a:ext cx="133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EF08E3A-B88D-A2CB-97E7-4E6E5F66469D}"/>
                    </a:ext>
                  </a:extLst>
                </p14:cNvPr>
                <p14:cNvContentPartPr/>
                <p14:nvPr/>
              </p14:nvContentPartPr>
              <p14:xfrm>
                <a:off x="6100686" y="5407588"/>
                <a:ext cx="180000" cy="8665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EF08E3A-B88D-A2CB-97E7-4E6E5F66469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091686" y="5398948"/>
                  <a:ext cx="19764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C21FEC8-E8FB-C1BD-B6B1-33B50943DD59}"/>
                    </a:ext>
                  </a:extLst>
                </p14:cNvPr>
                <p14:cNvContentPartPr/>
                <p14:nvPr/>
              </p14:nvContentPartPr>
              <p14:xfrm>
                <a:off x="7284366" y="4413765"/>
                <a:ext cx="270360" cy="19695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C21FEC8-E8FB-C1BD-B6B1-33B50943DD5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275366" y="4404765"/>
                  <a:ext cx="288000" cy="19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6DC3919-C25A-0596-6FD6-164B3B69299B}"/>
                    </a:ext>
                  </a:extLst>
                </p14:cNvPr>
                <p14:cNvContentPartPr/>
                <p14:nvPr/>
              </p14:nvContentPartPr>
              <p14:xfrm>
                <a:off x="7691886" y="4455525"/>
                <a:ext cx="224640" cy="17985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6DC3919-C25A-0596-6FD6-164B3B69299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683246" y="4446525"/>
                  <a:ext cx="242280" cy="18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45373DE-4688-AC52-9D8E-E192633FC7B4}"/>
                    </a:ext>
                  </a:extLst>
                </p14:cNvPr>
                <p14:cNvContentPartPr/>
                <p14:nvPr/>
              </p14:nvContentPartPr>
              <p14:xfrm>
                <a:off x="7977726" y="4581885"/>
                <a:ext cx="171720" cy="2674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45373DE-4688-AC52-9D8E-E192633FC7B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968726" y="4573245"/>
                  <a:ext cx="189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B1ADECA1-535C-23DF-BE3E-08BEE5B83B55}"/>
                    </a:ext>
                  </a:extLst>
                </p14:cNvPr>
                <p14:cNvContentPartPr/>
                <p14:nvPr/>
              </p14:nvContentPartPr>
              <p14:xfrm>
                <a:off x="8056926" y="4674045"/>
                <a:ext cx="117000" cy="360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B1ADECA1-535C-23DF-BE3E-08BEE5B83B5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048286" y="4665405"/>
                  <a:ext cx="13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126D56C-9C7F-557A-DE10-8380A5AB1A0D}"/>
                    </a:ext>
                  </a:extLst>
                </p14:cNvPr>
                <p14:cNvContentPartPr/>
                <p14:nvPr/>
              </p14:nvContentPartPr>
              <p14:xfrm>
                <a:off x="7983126" y="4542645"/>
                <a:ext cx="243360" cy="615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126D56C-9C7F-557A-DE10-8380A5AB1A0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974126" y="4533645"/>
                  <a:ext cx="261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82B32471-198B-78F8-3299-421F33462784}"/>
                    </a:ext>
                  </a:extLst>
                </p14:cNvPr>
                <p14:cNvContentPartPr/>
                <p14:nvPr/>
              </p14:nvContentPartPr>
              <p14:xfrm>
                <a:off x="8254926" y="4796445"/>
                <a:ext cx="152640" cy="1004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82B32471-198B-78F8-3299-421F3346278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246286" y="4787805"/>
                  <a:ext cx="170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8B92A85-2305-198E-BC7D-72C510B6D29D}"/>
                    </a:ext>
                  </a:extLst>
                </p14:cNvPr>
                <p14:cNvContentPartPr/>
                <p14:nvPr/>
              </p14:nvContentPartPr>
              <p14:xfrm>
                <a:off x="8205966" y="4777005"/>
                <a:ext cx="220680" cy="2062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8B92A85-2305-198E-BC7D-72C510B6D29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196966" y="4768365"/>
                  <a:ext cx="238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095487C-41F5-1E4C-1266-6BEB4AEBF292}"/>
                    </a:ext>
                  </a:extLst>
                </p14:cNvPr>
                <p14:cNvContentPartPr/>
                <p14:nvPr/>
              </p14:nvContentPartPr>
              <p14:xfrm>
                <a:off x="8059086" y="5693565"/>
                <a:ext cx="180720" cy="3045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095487C-41F5-1E4C-1266-6BEB4AEBF29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050446" y="5684565"/>
                  <a:ext cx="198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78D81624-CD9F-D260-2DDA-30FEF3FA62F1}"/>
                    </a:ext>
                  </a:extLst>
                </p14:cNvPr>
                <p14:cNvContentPartPr/>
                <p14:nvPr/>
              </p14:nvContentPartPr>
              <p14:xfrm>
                <a:off x="8095446" y="5802645"/>
                <a:ext cx="172080" cy="594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78D81624-CD9F-D260-2DDA-30FEF3FA62F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086806" y="5794005"/>
                  <a:ext cx="189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ADBBBE8-1165-4827-57FB-71246B6A849C}"/>
                    </a:ext>
                  </a:extLst>
                </p14:cNvPr>
                <p14:cNvContentPartPr/>
                <p14:nvPr/>
              </p14:nvContentPartPr>
              <p14:xfrm>
                <a:off x="8139006" y="5684205"/>
                <a:ext cx="230400" cy="190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ADBBBE8-1165-4827-57FB-71246B6A849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130006" y="5675205"/>
                  <a:ext cx="24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EDA73C42-363D-F16A-E8E8-425540DE57BD}"/>
                    </a:ext>
                  </a:extLst>
                </p14:cNvPr>
                <p14:cNvContentPartPr/>
                <p14:nvPr/>
              </p14:nvContentPartPr>
              <p14:xfrm>
                <a:off x="8394606" y="5909565"/>
                <a:ext cx="175320" cy="2232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EDA73C42-363D-F16A-E8E8-425540DE57B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385966" y="5900925"/>
                  <a:ext cx="19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1C3AA768-37AB-0975-0633-FA0028312725}"/>
                    </a:ext>
                  </a:extLst>
                </p14:cNvPr>
                <p14:cNvContentPartPr/>
                <p14:nvPr/>
              </p14:nvContentPartPr>
              <p14:xfrm>
                <a:off x="6894327" y="5892111"/>
                <a:ext cx="75168" cy="201395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1C3AA768-37AB-0975-0633-FA002831272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885695" y="5883120"/>
                  <a:ext cx="92791" cy="219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071F2C5E-7327-C207-53A8-44ABE2725826}"/>
                    </a:ext>
                  </a:extLst>
                </p14:cNvPr>
                <p14:cNvContentPartPr/>
                <p14:nvPr/>
              </p14:nvContentPartPr>
              <p14:xfrm>
                <a:off x="5834859" y="6007776"/>
                <a:ext cx="88997" cy="107789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071F2C5E-7327-C207-53A8-44ABE272582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25851" y="5998794"/>
                  <a:ext cx="106652" cy="125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F3F41DC4-438D-940A-3F31-52EC64BE0D80}"/>
                    </a:ext>
                  </a:extLst>
                </p14:cNvPr>
                <p14:cNvContentPartPr/>
                <p14:nvPr/>
              </p14:nvContentPartPr>
              <p14:xfrm>
                <a:off x="8458326" y="4404405"/>
                <a:ext cx="314640" cy="18291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F3F41DC4-438D-940A-3F31-52EC64BE0D8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49326" y="4395405"/>
                  <a:ext cx="332280" cy="18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6652D1BA-3F68-6E8C-C48A-2571108C6113}"/>
                  </a:ext>
                </a:extLst>
              </p14:cNvPr>
              <p14:cNvContentPartPr/>
              <p14:nvPr/>
            </p14:nvContentPartPr>
            <p14:xfrm>
              <a:off x="6920046" y="5488005"/>
              <a:ext cx="170280" cy="10404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6652D1BA-3F68-6E8C-C48A-2571108C611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911406" y="5479365"/>
                <a:ext cx="18792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1" name="Group 510">
            <a:extLst>
              <a:ext uri="{FF2B5EF4-FFF2-40B4-BE49-F238E27FC236}">
                <a16:creationId xmlns:a16="http://schemas.microsoft.com/office/drawing/2014/main" id="{F7E95650-E075-E9DF-EEDD-3CB52EB54022}"/>
              </a:ext>
            </a:extLst>
          </p:cNvPr>
          <p:cNvGrpSpPr/>
          <p:nvPr/>
        </p:nvGrpSpPr>
        <p:grpSpPr>
          <a:xfrm>
            <a:off x="10173366" y="4469565"/>
            <a:ext cx="410040" cy="325080"/>
            <a:chOff x="10173366" y="4469565"/>
            <a:chExt cx="4100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E2354E9A-0EB4-91F6-61F6-922BA44BC5CA}"/>
                    </a:ext>
                  </a:extLst>
                </p14:cNvPr>
                <p14:cNvContentPartPr/>
                <p14:nvPr/>
              </p14:nvContentPartPr>
              <p14:xfrm>
                <a:off x="10173366" y="4469565"/>
                <a:ext cx="389160" cy="3250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E2354E9A-0EB4-91F6-61F6-922BA44BC5C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164726" y="4460925"/>
                  <a:ext cx="406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43CDD5AF-8FDE-67F0-333D-4B85EA377518}"/>
                    </a:ext>
                  </a:extLst>
                </p14:cNvPr>
                <p14:cNvContentPartPr/>
                <p14:nvPr/>
              </p14:nvContentPartPr>
              <p14:xfrm>
                <a:off x="10357686" y="4587645"/>
                <a:ext cx="225720" cy="460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43CDD5AF-8FDE-67F0-333D-4B85EA37751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348686" y="4579005"/>
                  <a:ext cx="24336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5E0B9807-103C-4D79-A91F-CD877715FCAB}"/>
                  </a:ext>
                </a:extLst>
              </p14:cNvPr>
              <p14:cNvContentPartPr/>
              <p14:nvPr/>
            </p14:nvContentPartPr>
            <p14:xfrm>
              <a:off x="10822806" y="4461645"/>
              <a:ext cx="335160" cy="5061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5E0B9807-103C-4D79-A91F-CD877715FCA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0814166" y="4453005"/>
                <a:ext cx="3528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E74DE2D5-0851-2DA3-0295-794724902F0C}"/>
                  </a:ext>
                </a:extLst>
              </p14:cNvPr>
              <p14:cNvContentPartPr/>
              <p14:nvPr/>
            </p14:nvContentPartPr>
            <p14:xfrm>
              <a:off x="11318166" y="4430685"/>
              <a:ext cx="567720" cy="44712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E74DE2D5-0851-2DA3-0295-794724902F0C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1309526" y="4421685"/>
                <a:ext cx="58536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" name="Group 518">
            <a:extLst>
              <a:ext uri="{FF2B5EF4-FFF2-40B4-BE49-F238E27FC236}">
                <a16:creationId xmlns:a16="http://schemas.microsoft.com/office/drawing/2014/main" id="{86FCFF27-0B44-0669-AFB8-049C6A131E45}"/>
              </a:ext>
            </a:extLst>
          </p:cNvPr>
          <p:cNvGrpSpPr/>
          <p:nvPr/>
        </p:nvGrpSpPr>
        <p:grpSpPr>
          <a:xfrm>
            <a:off x="10134846" y="5014245"/>
            <a:ext cx="1856160" cy="348840"/>
            <a:chOff x="10134846" y="5014245"/>
            <a:chExt cx="1856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CB50E709-3F92-B56D-D0E4-D9DA2F240BA6}"/>
                    </a:ext>
                  </a:extLst>
                </p14:cNvPr>
                <p14:cNvContentPartPr/>
                <p14:nvPr/>
              </p14:nvContentPartPr>
              <p14:xfrm>
                <a:off x="10134846" y="5028285"/>
                <a:ext cx="1020960" cy="33480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CB50E709-3F92-B56D-D0E4-D9DA2F240BA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25846" y="5019645"/>
                  <a:ext cx="1038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321A83B4-CBEE-99A8-FAFA-49C82E47B723}"/>
                    </a:ext>
                  </a:extLst>
                </p14:cNvPr>
                <p14:cNvContentPartPr/>
                <p14:nvPr/>
              </p14:nvContentPartPr>
              <p14:xfrm>
                <a:off x="11038806" y="5183085"/>
                <a:ext cx="138960" cy="1519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321A83B4-CBEE-99A8-FAFA-49C82E47B72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030166" y="5174445"/>
                  <a:ext cx="156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C0E8D6F4-46AD-3621-DB15-30F525DF070D}"/>
                    </a:ext>
                  </a:extLst>
                </p14:cNvPr>
                <p14:cNvContentPartPr/>
                <p14:nvPr/>
              </p14:nvContentPartPr>
              <p14:xfrm>
                <a:off x="10973646" y="5084805"/>
                <a:ext cx="360" cy="3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C0E8D6F4-46AD-3621-DB15-30F525DF07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64646" y="507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0DB613C8-5106-D26C-F908-D0A35192D159}"/>
                    </a:ext>
                  </a:extLst>
                </p14:cNvPr>
                <p14:cNvContentPartPr/>
                <p14:nvPr/>
              </p14:nvContentPartPr>
              <p14:xfrm>
                <a:off x="10555686" y="5103525"/>
                <a:ext cx="282600" cy="6192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0DB613C8-5106-D26C-F908-D0A35192D15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546686" y="5094885"/>
                  <a:ext cx="300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682319C8-5B99-6585-9E07-4DAD193B610D}"/>
                    </a:ext>
                  </a:extLst>
                </p14:cNvPr>
                <p14:cNvContentPartPr/>
                <p14:nvPr/>
              </p14:nvContentPartPr>
              <p14:xfrm>
                <a:off x="11382606" y="5014245"/>
                <a:ext cx="539640" cy="29844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682319C8-5B99-6585-9E07-4DAD193B610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373966" y="5005605"/>
                  <a:ext cx="557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6EA978DC-349A-58CE-6239-ADEB87E612CF}"/>
                    </a:ext>
                  </a:extLst>
                </p14:cNvPr>
                <p14:cNvContentPartPr/>
                <p14:nvPr/>
              </p14:nvContentPartPr>
              <p14:xfrm>
                <a:off x="11768526" y="5104965"/>
                <a:ext cx="222480" cy="640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6EA978DC-349A-58CE-6239-ADEB87E612C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759886" y="5096325"/>
                  <a:ext cx="24012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67AE1535-F042-3BA4-EEC3-61AD42A6CCE0}"/>
                  </a:ext>
                </a:extLst>
              </p14:cNvPr>
              <p14:cNvContentPartPr/>
              <p14:nvPr/>
            </p14:nvContentPartPr>
            <p14:xfrm>
              <a:off x="11363166" y="5787885"/>
              <a:ext cx="53640" cy="6084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67AE1535-F042-3BA4-EEC3-61AD42A6CCE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1354526" y="5778885"/>
                <a:ext cx="712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Group 526">
            <a:extLst>
              <a:ext uri="{FF2B5EF4-FFF2-40B4-BE49-F238E27FC236}">
                <a16:creationId xmlns:a16="http://schemas.microsoft.com/office/drawing/2014/main" id="{8F936E26-C124-77D3-A0E8-E956A1C8039E}"/>
              </a:ext>
            </a:extLst>
          </p:cNvPr>
          <p:cNvGrpSpPr/>
          <p:nvPr/>
        </p:nvGrpSpPr>
        <p:grpSpPr>
          <a:xfrm>
            <a:off x="10072926" y="5558565"/>
            <a:ext cx="1356480" cy="330840"/>
            <a:chOff x="10072926" y="5558565"/>
            <a:chExt cx="13564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3CE0D3BD-EAB5-78CB-ACCF-4D3FEDC0A859}"/>
                    </a:ext>
                  </a:extLst>
                </p14:cNvPr>
                <p14:cNvContentPartPr/>
                <p14:nvPr/>
              </p14:nvContentPartPr>
              <p14:xfrm>
                <a:off x="10072926" y="5558565"/>
                <a:ext cx="359640" cy="2919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3CE0D3BD-EAB5-78CB-ACCF-4D3FEDC0A85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063926" y="5549565"/>
                  <a:ext cx="377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DE01E9B-9AB6-B893-2EF8-5C168D57D4C7}"/>
                    </a:ext>
                  </a:extLst>
                </p14:cNvPr>
                <p14:cNvContentPartPr/>
                <p14:nvPr/>
              </p14:nvContentPartPr>
              <p14:xfrm>
                <a:off x="10620126" y="5643525"/>
                <a:ext cx="743760" cy="2458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DE01E9B-9AB6-B893-2EF8-5C168D57D4C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611126" y="5634525"/>
                  <a:ext cx="761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E9CCBE13-C00B-BA4E-0D97-3B75F6AE5237}"/>
                    </a:ext>
                  </a:extLst>
                </p14:cNvPr>
                <p14:cNvContentPartPr/>
                <p14:nvPr/>
              </p14:nvContentPartPr>
              <p14:xfrm>
                <a:off x="11180646" y="5660085"/>
                <a:ext cx="52200" cy="4752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E9CCBE13-C00B-BA4E-0D97-3B75F6AE523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171646" y="5651085"/>
                  <a:ext cx="69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BFA725E-8DDE-FC98-74FA-EBB6A1D56C87}"/>
                    </a:ext>
                  </a:extLst>
                </p14:cNvPr>
                <p14:cNvContentPartPr/>
                <p14:nvPr/>
              </p14:nvContentPartPr>
              <p14:xfrm>
                <a:off x="11365686" y="5621205"/>
                <a:ext cx="63720" cy="4896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BFA725E-8DDE-FC98-74FA-EBB6A1D56C8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357046" y="5612565"/>
                  <a:ext cx="813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99CDD9EB-59FA-B7D3-34A2-4E2C2AFB2FB6}"/>
              </a:ext>
            </a:extLst>
          </p:cNvPr>
          <p:cNvGrpSpPr/>
          <p:nvPr/>
        </p:nvGrpSpPr>
        <p:grpSpPr>
          <a:xfrm>
            <a:off x="9761526" y="6098925"/>
            <a:ext cx="1505880" cy="424080"/>
            <a:chOff x="9761526" y="6098925"/>
            <a:chExt cx="150588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A57BB993-486B-CB63-EF2A-EB39AA7A721D}"/>
                    </a:ext>
                  </a:extLst>
                </p14:cNvPr>
                <p14:cNvContentPartPr/>
                <p14:nvPr/>
              </p14:nvContentPartPr>
              <p14:xfrm>
                <a:off x="9761526" y="6103245"/>
                <a:ext cx="150120" cy="24300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A57BB993-486B-CB63-EF2A-EB39AA7A721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752886" y="6094245"/>
                  <a:ext cx="167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B28B322B-5F3C-8BEF-6CCF-DAFB9F5ED367}"/>
                    </a:ext>
                  </a:extLst>
                </p14:cNvPr>
                <p14:cNvContentPartPr/>
                <p14:nvPr/>
              </p14:nvContentPartPr>
              <p14:xfrm>
                <a:off x="9965646" y="6276045"/>
                <a:ext cx="88920" cy="23112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B28B322B-5F3C-8BEF-6CCF-DAFB9F5ED367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957006" y="6267045"/>
                  <a:ext cx="106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EA27F46-B318-8012-F5BD-9694C886F2E1}"/>
                    </a:ext>
                  </a:extLst>
                </p14:cNvPr>
                <p14:cNvContentPartPr/>
                <p14:nvPr/>
              </p14:nvContentPartPr>
              <p14:xfrm>
                <a:off x="10097046" y="6252645"/>
                <a:ext cx="81000" cy="1083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EA27F46-B318-8012-F5BD-9694C886F2E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088406" y="6244005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47947E63-81B3-FD09-63F2-F8A46F34FBCA}"/>
                    </a:ext>
                  </a:extLst>
                </p14:cNvPr>
                <p14:cNvContentPartPr/>
                <p14:nvPr/>
              </p14:nvContentPartPr>
              <p14:xfrm>
                <a:off x="10351926" y="6098925"/>
                <a:ext cx="376920" cy="42408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47947E63-81B3-FD09-63F2-F8A46F34FBC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343286" y="6090285"/>
                  <a:ext cx="3945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695B21E2-E7C0-C417-7B23-0753A1972DC6}"/>
                    </a:ext>
                  </a:extLst>
                </p14:cNvPr>
                <p14:cNvContentPartPr/>
                <p14:nvPr/>
              </p14:nvContentPartPr>
              <p14:xfrm>
                <a:off x="10953126" y="6157605"/>
                <a:ext cx="314280" cy="18108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695B21E2-E7C0-C417-7B23-0753A1972DC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944126" y="6148965"/>
                  <a:ext cx="33192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5F5C2315-F312-794E-BB25-DB00AE47D4DB}"/>
                  </a:ext>
                </a:extLst>
              </p14:cNvPr>
              <p14:cNvContentPartPr/>
              <p14:nvPr/>
            </p14:nvContentPartPr>
            <p14:xfrm>
              <a:off x="11353086" y="6343725"/>
              <a:ext cx="46080" cy="392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5F5C2315-F312-794E-BB25-DB00AE47D4DB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344086" y="6334725"/>
                <a:ext cx="6372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78F7BF0-8AB2-2C8F-9BC2-B49FD9646AB7}"/>
              </a:ext>
            </a:extLst>
          </p:cNvPr>
          <p:cNvGrpSpPr/>
          <p:nvPr/>
        </p:nvGrpSpPr>
        <p:grpSpPr>
          <a:xfrm>
            <a:off x="236521" y="400786"/>
            <a:ext cx="4931097" cy="1400565"/>
            <a:chOff x="689526" y="4561725"/>
            <a:chExt cx="6400800" cy="18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1F9D38-E913-CF40-8824-5343E3E015F8}"/>
                    </a:ext>
                  </a:extLst>
                </p14:cNvPr>
                <p14:cNvContentPartPr/>
                <p14:nvPr/>
              </p14:nvContentPartPr>
              <p14:xfrm>
                <a:off x="2694006" y="4902645"/>
                <a:ext cx="187200" cy="32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1F9D38-E913-CF40-8824-5343E3E015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2802" y="4890906"/>
                  <a:ext cx="210075" cy="55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A218BA-D58F-83EF-7106-F8C5A868E152}"/>
                    </a:ext>
                  </a:extLst>
                </p14:cNvPr>
                <p14:cNvContentPartPr/>
                <p14:nvPr/>
              </p14:nvContentPartPr>
              <p14:xfrm>
                <a:off x="3015486" y="4788525"/>
                <a:ext cx="236160" cy="163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A218BA-D58F-83EF-7106-F8C5A868E1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04285" y="4776851"/>
                  <a:ext cx="259029" cy="186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F49E91-3062-C52B-F81D-8F2C5F493A1F}"/>
                    </a:ext>
                  </a:extLst>
                </p14:cNvPr>
                <p14:cNvContentPartPr/>
                <p14:nvPr/>
              </p14:nvContentPartPr>
              <p14:xfrm>
                <a:off x="3286566" y="4941885"/>
                <a:ext cx="100440" cy="16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F49E91-3062-C52B-F81D-8F2C5F493A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74887" y="4930670"/>
                  <a:ext cx="123331" cy="190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7747EC-46E9-FA88-50FA-A2971EC34C96}"/>
                    </a:ext>
                  </a:extLst>
                </p14:cNvPr>
                <p14:cNvContentPartPr/>
                <p14:nvPr/>
              </p14:nvContentPartPr>
              <p14:xfrm>
                <a:off x="3264246" y="4582605"/>
                <a:ext cx="164160" cy="15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7747EC-46E9-FA88-50FA-A2971EC34C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52587" y="4571386"/>
                  <a:ext cx="187012" cy="174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7F868B-44BC-766D-C11B-561A5E348A80}"/>
                    </a:ext>
                  </a:extLst>
                </p14:cNvPr>
                <p14:cNvContentPartPr/>
                <p14:nvPr/>
              </p14:nvContentPartPr>
              <p14:xfrm>
                <a:off x="1025406" y="4869885"/>
                <a:ext cx="250200" cy="20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7F868B-44BC-766D-C11B-561A5E348A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3714" y="4858195"/>
                  <a:ext cx="273116" cy="230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1A0E90-D40E-8B5B-9F20-08BD132139D0}"/>
                    </a:ext>
                  </a:extLst>
                </p14:cNvPr>
                <p14:cNvContentPartPr/>
                <p14:nvPr/>
              </p14:nvContentPartPr>
              <p14:xfrm>
                <a:off x="1272726" y="4698165"/>
                <a:ext cx="158400" cy="10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1A0E90-D40E-8B5B-9F20-08BD132139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1512" y="4686952"/>
                  <a:ext cx="181296" cy="128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D5611D-866E-475C-D823-F9C3E9A6075D}"/>
                    </a:ext>
                  </a:extLst>
                </p14:cNvPr>
                <p14:cNvContentPartPr/>
                <p14:nvPr/>
              </p14:nvContentPartPr>
              <p14:xfrm>
                <a:off x="1469646" y="4675485"/>
                <a:ext cx="111600" cy="45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D5611D-866E-475C-D823-F9C3E9A607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8439" y="4663800"/>
                  <a:ext cx="134480" cy="477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098E35-3AB5-7EC0-C0C5-6DF74D2B0E9E}"/>
                    </a:ext>
                  </a:extLst>
                </p14:cNvPr>
                <p14:cNvContentPartPr/>
                <p14:nvPr/>
              </p14:nvContentPartPr>
              <p14:xfrm>
                <a:off x="1648566" y="4865565"/>
                <a:ext cx="29160" cy="16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098E35-3AB5-7EC0-C0C5-6DF74D2B0E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7457" y="4853918"/>
                  <a:ext cx="51840" cy="189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2DEB8D-86E1-8B2B-B84F-AD4251481037}"/>
                    </a:ext>
                  </a:extLst>
                </p14:cNvPr>
                <p14:cNvContentPartPr/>
                <p14:nvPr/>
              </p14:nvContentPartPr>
              <p14:xfrm>
                <a:off x="1754406" y="4903725"/>
                <a:ext cx="132120" cy="6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2DEB8D-86E1-8B2B-B84F-AD42514810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3201" y="4892518"/>
                  <a:ext cx="154996" cy="87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86FCF8-DB07-6572-12B6-D303B6E53ACF}"/>
                    </a:ext>
                  </a:extLst>
                </p14:cNvPr>
                <p14:cNvContentPartPr/>
                <p14:nvPr/>
              </p14:nvContentPartPr>
              <p14:xfrm>
                <a:off x="2028726" y="4714005"/>
                <a:ext cx="158040" cy="150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86FCF8-DB07-6572-12B6-D303B6E53A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17037" y="4702797"/>
                  <a:ext cx="180951" cy="173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65C955-7C3B-7269-FA03-C664EB5D640D}"/>
                    </a:ext>
                  </a:extLst>
                </p14:cNvPr>
                <p14:cNvContentPartPr/>
                <p14:nvPr/>
              </p14:nvContentPartPr>
              <p14:xfrm>
                <a:off x="2214126" y="4858365"/>
                <a:ext cx="91800" cy="8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65C955-7C3B-7269-FA03-C664EB5D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02942" y="4846696"/>
                  <a:ext cx="114634" cy="103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68E07A-F0C6-B6CD-BF3C-DCC71C628F23}"/>
                    </a:ext>
                  </a:extLst>
                </p14:cNvPr>
                <p14:cNvContentPartPr/>
                <p14:nvPr/>
              </p14:nvContentPartPr>
              <p14:xfrm>
                <a:off x="2218806" y="4594125"/>
                <a:ext cx="118080" cy="10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68E07A-F0C6-B6CD-BF3C-DCC71C628F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7605" y="4582471"/>
                  <a:ext cx="140949" cy="124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DAA55E5-BC41-C4F9-FE40-09D8B0D7EC05}"/>
                    </a:ext>
                  </a:extLst>
                </p14:cNvPr>
                <p14:cNvContentPartPr/>
                <p14:nvPr/>
              </p14:nvContentPartPr>
              <p14:xfrm>
                <a:off x="2028006" y="4950885"/>
                <a:ext cx="361440" cy="4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DAA55E5-BC41-C4F9-FE40-09D8B0D7EC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16799" y="4939275"/>
                  <a:ext cx="384322" cy="69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9ABB50-74F0-B957-137B-D493C821D714}"/>
                    </a:ext>
                  </a:extLst>
                </p14:cNvPr>
                <p14:cNvContentPartPr/>
                <p14:nvPr/>
              </p14:nvContentPartPr>
              <p14:xfrm>
                <a:off x="2095686" y="5088045"/>
                <a:ext cx="177840" cy="12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9ABB50-74F0-B957-137B-D493C821D7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84483" y="5076394"/>
                  <a:ext cx="200712" cy="150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C480BB-93D9-02B0-8235-459B1E32D688}"/>
                    </a:ext>
                  </a:extLst>
                </p14:cNvPr>
                <p14:cNvContentPartPr/>
                <p14:nvPr/>
              </p14:nvContentPartPr>
              <p14:xfrm>
                <a:off x="2305926" y="5047725"/>
                <a:ext cx="90000" cy="6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C480BB-93D9-02B0-8235-459B1E32D6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94268" y="5036070"/>
                  <a:ext cx="112850" cy="87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7FD2DD-4228-2949-8F5A-D1F68B90095E}"/>
                    </a:ext>
                  </a:extLst>
                </p14:cNvPr>
                <p14:cNvContentPartPr/>
                <p14:nvPr/>
              </p14:nvContentPartPr>
              <p14:xfrm>
                <a:off x="2395926" y="4593405"/>
                <a:ext cx="151560" cy="67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7FD2DD-4228-2949-8F5A-D1F68B9009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4232" y="4582194"/>
                  <a:ext cx="174481" cy="693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D14EB1-DAAC-D53B-72C5-AF6495694DFC}"/>
                    </a:ext>
                  </a:extLst>
                </p14:cNvPr>
                <p14:cNvContentPartPr/>
                <p14:nvPr/>
              </p14:nvContentPartPr>
              <p14:xfrm>
                <a:off x="689526" y="5813445"/>
                <a:ext cx="266400" cy="3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D14EB1-DAAC-D53B-72C5-AF6495694D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7842" y="5801745"/>
                  <a:ext cx="289301" cy="55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451D77-D52D-1E06-A21E-CB3C2D497C6B}"/>
                    </a:ext>
                  </a:extLst>
                </p14:cNvPr>
                <p14:cNvContentPartPr/>
                <p14:nvPr/>
              </p14:nvContentPartPr>
              <p14:xfrm>
                <a:off x="1102086" y="5778165"/>
                <a:ext cx="100080" cy="13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451D77-D52D-1E06-A21E-CB3C2D497C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0862" y="5766970"/>
                  <a:ext cx="122996" cy="155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9A2D56-C535-2F36-8F3A-36121D6CFE17}"/>
                    </a:ext>
                  </a:extLst>
                </p14:cNvPr>
                <p14:cNvContentPartPr/>
                <p14:nvPr/>
              </p14:nvContentPartPr>
              <p14:xfrm>
                <a:off x="1108926" y="564244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9A2D56-C535-2F36-8F3A-36121D6CFE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9926" y="563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6F1855-6F1C-1D30-480A-F3DEDC2BE119}"/>
                    </a:ext>
                  </a:extLst>
                </p14:cNvPr>
                <p14:cNvContentPartPr/>
                <p14:nvPr/>
              </p14:nvContentPartPr>
              <p14:xfrm>
                <a:off x="1357326" y="5694285"/>
                <a:ext cx="250560" cy="19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6F1855-6F1C-1D30-480A-F3DEDC2BE1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5639" y="5682589"/>
                  <a:ext cx="273466" cy="221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FEABC6-1C3F-3286-43E1-697A46A004C2}"/>
                    </a:ext>
                  </a:extLst>
                </p14:cNvPr>
                <p14:cNvContentPartPr/>
                <p14:nvPr/>
              </p14:nvContentPartPr>
              <p14:xfrm>
                <a:off x="1614726" y="5833965"/>
                <a:ext cx="106920" cy="19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FEABC6-1C3F-3286-43E1-697A46A004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03054" y="5822756"/>
                  <a:ext cx="129798" cy="212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392716-13EB-4B73-A600-4613253FB3D0}"/>
                    </a:ext>
                  </a:extLst>
                </p14:cNvPr>
                <p14:cNvContentPartPr/>
                <p14:nvPr/>
              </p14:nvContentPartPr>
              <p14:xfrm>
                <a:off x="1666926" y="5599245"/>
                <a:ext cx="122760" cy="14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392716-13EB-4B73-A600-4613253FB3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5257" y="5588052"/>
                  <a:ext cx="145632" cy="166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739ED4-1EB7-BBF7-8DBD-CBFD054C0B08}"/>
                    </a:ext>
                  </a:extLst>
                </p14:cNvPr>
                <p14:cNvContentPartPr/>
                <p14:nvPr/>
              </p14:nvContentPartPr>
              <p14:xfrm>
                <a:off x="1891206" y="5696085"/>
                <a:ext cx="224640" cy="167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739ED4-1EB7-BBF7-8DBD-CBFD054C0B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79530" y="5684403"/>
                  <a:ext cx="247524" cy="190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AD5E26-AA77-4D11-AEC2-9569CAD815BA}"/>
                    </a:ext>
                  </a:extLst>
                </p14:cNvPr>
                <p14:cNvContentPartPr/>
                <p14:nvPr/>
              </p14:nvContentPartPr>
              <p14:xfrm>
                <a:off x="2172006" y="5855925"/>
                <a:ext cx="95040" cy="87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AD5E26-AA77-4D11-AEC2-9569CAD815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60302" y="5844278"/>
                  <a:ext cx="117981" cy="109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86AADF-19CC-4E19-3B8F-689DD0E55899}"/>
                    </a:ext>
                  </a:extLst>
                </p14:cNvPr>
                <p14:cNvContentPartPr/>
                <p14:nvPr/>
              </p14:nvContentPartPr>
              <p14:xfrm>
                <a:off x="1494126" y="6049605"/>
                <a:ext cx="729360" cy="4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86AADF-19CC-4E19-3B8F-689DD0E558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82445" y="6037884"/>
                  <a:ext cx="752255" cy="63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60A5D7-EA04-F1B8-7763-FFB2D795179A}"/>
                    </a:ext>
                  </a:extLst>
                </p14:cNvPr>
                <p14:cNvContentPartPr/>
                <p14:nvPr/>
              </p14:nvContentPartPr>
              <p14:xfrm>
                <a:off x="1769166" y="6152205"/>
                <a:ext cx="287280" cy="22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60A5D7-EA04-F1B8-7763-FFB2D79517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57955" y="6140525"/>
                  <a:ext cx="310169" cy="250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4D3AB1-247B-19E6-BE45-D9B976FF0FAA}"/>
                    </a:ext>
                  </a:extLst>
                </p14:cNvPr>
                <p14:cNvContentPartPr/>
                <p14:nvPr/>
              </p14:nvContentPartPr>
              <p14:xfrm>
                <a:off x="4814766" y="4656045"/>
                <a:ext cx="221400" cy="19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4D3AB1-247B-19E6-BE45-D9B976FF0F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03089" y="4644830"/>
                  <a:ext cx="244287" cy="217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FED849-E88E-E892-F77A-8F371F364D54}"/>
                    </a:ext>
                  </a:extLst>
                </p14:cNvPr>
                <p14:cNvContentPartPr/>
                <p14:nvPr/>
              </p14:nvContentPartPr>
              <p14:xfrm>
                <a:off x="5062086" y="4795005"/>
                <a:ext cx="102600" cy="20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FED849-E88E-E892-F77A-8F371F364D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50842" y="4783328"/>
                  <a:ext cx="125556" cy="227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124EE5-E29B-179D-7F9B-4A0A9AC89E82}"/>
                    </a:ext>
                  </a:extLst>
                </p14:cNvPr>
                <p14:cNvContentPartPr/>
                <p14:nvPr/>
              </p14:nvContentPartPr>
              <p14:xfrm>
                <a:off x="5044446" y="4563165"/>
                <a:ext cx="98640" cy="158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124EE5-E29B-179D-7F9B-4A0A9AC89E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3279" y="4551510"/>
                  <a:ext cx="121439" cy="180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0EF824-7BEA-2156-5EF8-994D6DE9D885}"/>
                    </a:ext>
                  </a:extLst>
                </p14:cNvPr>
                <p14:cNvContentPartPr/>
                <p14:nvPr/>
              </p14:nvContentPartPr>
              <p14:xfrm>
                <a:off x="5248566" y="4561725"/>
                <a:ext cx="199440" cy="22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0EF824-7BEA-2156-5EF8-994D6DE9D8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37356" y="4550502"/>
                  <a:ext cx="222327" cy="2450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273643-BF41-3DC7-30E2-905EDA16B644}"/>
                    </a:ext>
                  </a:extLst>
                </p14:cNvPr>
                <p14:cNvContentPartPr/>
                <p14:nvPr/>
              </p14:nvContentPartPr>
              <p14:xfrm>
                <a:off x="5472846" y="4783125"/>
                <a:ext cx="132840" cy="6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273643-BF41-3DC7-30E2-905EDA16B6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61193" y="4771500"/>
                  <a:ext cx="155679" cy="89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CC4A68-B60F-C56B-8D34-9FC0924D968F}"/>
                    </a:ext>
                  </a:extLst>
                </p14:cNvPr>
                <p14:cNvContentPartPr/>
                <p14:nvPr/>
              </p14:nvContentPartPr>
              <p14:xfrm>
                <a:off x="4847526" y="4926045"/>
                <a:ext cx="745560" cy="35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CC4A68-B60F-C56B-8D34-9FC0924D96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35847" y="4914440"/>
                  <a:ext cx="768450" cy="58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2F46E9-FB2E-895F-2973-BE423D4175A1}"/>
                    </a:ext>
                  </a:extLst>
                </p14:cNvPr>
                <p14:cNvContentPartPr/>
                <p14:nvPr/>
              </p14:nvContentPartPr>
              <p14:xfrm>
                <a:off x="5145246" y="5061045"/>
                <a:ext cx="237240" cy="12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2F46E9-FB2E-895F-2973-BE423D4175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34038" y="5049390"/>
                  <a:ext cx="260123" cy="152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FE1234-6785-F662-20AC-7933193187F0}"/>
                    </a:ext>
                  </a:extLst>
                </p14:cNvPr>
                <p14:cNvContentPartPr/>
                <p14:nvPr/>
              </p14:nvContentPartPr>
              <p14:xfrm>
                <a:off x="4605246" y="4794645"/>
                <a:ext cx="80280" cy="175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FE1234-6785-F662-20AC-7933193187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94044" y="4782964"/>
                  <a:ext cx="103150" cy="198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C61B19-D3BF-7BDB-96AF-53391BE2710B}"/>
                    </a:ext>
                  </a:extLst>
                </p14:cNvPr>
                <p14:cNvContentPartPr/>
                <p14:nvPr/>
              </p14:nvContentPartPr>
              <p14:xfrm>
                <a:off x="4634046" y="4630485"/>
                <a:ext cx="23760" cy="1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CC61B19-D3BF-7BDB-96AF-53391BE271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22399" y="4619080"/>
                  <a:ext cx="46588" cy="35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1353C6-BD1A-3ABE-BD38-D5ACDD0AD869}"/>
                    </a:ext>
                  </a:extLst>
                </p14:cNvPr>
                <p14:cNvContentPartPr/>
                <p14:nvPr/>
              </p14:nvContentPartPr>
              <p14:xfrm>
                <a:off x="3604291" y="5783968"/>
                <a:ext cx="239760" cy="173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1353C6-BD1A-3ABE-BD38-D5ACDD0AD8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92607" y="5772743"/>
                  <a:ext cx="262661" cy="196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CCCB3C-47F6-5B17-DA49-9ACF14D8CAFA}"/>
                    </a:ext>
                  </a:extLst>
                </p14:cNvPr>
                <p14:cNvContentPartPr/>
                <p14:nvPr/>
              </p14:nvContentPartPr>
              <p14:xfrm>
                <a:off x="3868891" y="5661208"/>
                <a:ext cx="104760" cy="9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CCCB3C-47F6-5B17-DA49-9ACF14D8CA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57717" y="5649538"/>
                  <a:ext cx="127574" cy="120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3BB408-64DA-BC2C-FB14-165122B92646}"/>
                    </a:ext>
                  </a:extLst>
                </p14:cNvPr>
                <p14:cNvContentPartPr/>
                <p14:nvPr/>
              </p14:nvContentPartPr>
              <p14:xfrm>
                <a:off x="4026571" y="5885128"/>
                <a:ext cx="11196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3BB408-64DA-BC2C-FB14-165122B926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14908" y="5873673"/>
                  <a:ext cx="134819" cy="2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D2BC33-D52D-D583-6384-CCE12B0EB752}"/>
                    </a:ext>
                  </a:extLst>
                </p14:cNvPr>
                <p14:cNvContentPartPr/>
                <p14:nvPr/>
              </p14:nvContentPartPr>
              <p14:xfrm>
                <a:off x="3498451" y="5585968"/>
                <a:ext cx="168840" cy="529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D2BC33-D52D-D583-6384-CCE12B0EB7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86791" y="5574293"/>
                  <a:ext cx="191694" cy="552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ECB803-C6FB-6B11-A4EB-3899B882710E}"/>
                    </a:ext>
                  </a:extLst>
                </p14:cNvPr>
                <p14:cNvContentPartPr/>
                <p14:nvPr/>
              </p14:nvContentPartPr>
              <p14:xfrm>
                <a:off x="4373251" y="5642488"/>
                <a:ext cx="75960" cy="11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ECB803-C6FB-6B11-A4EB-3899B88271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61529" y="5631292"/>
                  <a:ext cx="98936" cy="134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8DFE17-ECCD-ADE6-114C-F39DB05E58B7}"/>
                    </a:ext>
                  </a:extLst>
                </p14:cNvPr>
                <p14:cNvContentPartPr/>
                <p14:nvPr/>
              </p14:nvContentPartPr>
              <p14:xfrm>
                <a:off x="4547131" y="5606848"/>
                <a:ext cx="145080" cy="32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8DFE17-ECCD-ADE6-114C-F39DB05E58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35899" y="5595626"/>
                  <a:ext cx="168012" cy="348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58796B-03C3-A6EC-2FB6-21BA15526527}"/>
                    </a:ext>
                  </a:extLst>
                </p14:cNvPr>
                <p14:cNvContentPartPr/>
                <p14:nvPr/>
              </p14:nvContentPartPr>
              <p14:xfrm>
                <a:off x="4339051" y="5850208"/>
                <a:ext cx="118440" cy="12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58796B-03C3-A6EC-2FB6-21BA155265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27816" y="5838547"/>
                  <a:ext cx="141379" cy="150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FD4EBB-92C4-9DCE-FA1E-6E3289A2CA7D}"/>
                    </a:ext>
                  </a:extLst>
                </p14:cNvPr>
                <p14:cNvContentPartPr/>
                <p14:nvPr/>
              </p14:nvContentPartPr>
              <p14:xfrm>
                <a:off x="4624171" y="5515408"/>
                <a:ext cx="67680" cy="12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FD4EBB-92C4-9DCE-FA1E-6E3289A2CA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12969" y="5503722"/>
                  <a:ext cx="90551" cy="143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2EB260-8CE9-2A7C-709A-6D6AB718393A}"/>
                    </a:ext>
                  </a:extLst>
                </p14:cNvPr>
                <p14:cNvContentPartPr/>
                <p14:nvPr/>
              </p14:nvContentPartPr>
              <p14:xfrm>
                <a:off x="4706971" y="5522248"/>
                <a:ext cx="107280" cy="55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2EB260-8CE9-2A7C-709A-6D6AB71839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95259" y="5510566"/>
                  <a:ext cx="130235" cy="573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443709-B45B-81DE-B6AC-CAFEBF874463}"/>
                    </a:ext>
                  </a:extLst>
                </p14:cNvPr>
                <p14:cNvContentPartPr/>
                <p14:nvPr/>
              </p14:nvContentPartPr>
              <p14:xfrm>
                <a:off x="6390486" y="5783968"/>
                <a:ext cx="168420" cy="1666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443709-B45B-81DE-B6AC-CAFEBF8744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79289" y="5772858"/>
                  <a:ext cx="191280" cy="39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2D576D-D03D-5FF6-3BC1-EC5F4F0E4F5B}"/>
                    </a:ext>
                  </a:extLst>
                </p14:cNvPr>
                <p14:cNvContentPartPr/>
                <p14:nvPr/>
              </p14:nvContentPartPr>
              <p14:xfrm>
                <a:off x="6698251" y="5686816"/>
                <a:ext cx="194303" cy="184021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2D576D-D03D-5FF6-3BC1-EC5F4F0E4F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86574" y="5675140"/>
                  <a:ext cx="217190" cy="206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8CC271-EC52-DB15-C7B7-CD7022831A88}"/>
                    </a:ext>
                  </a:extLst>
                </p14:cNvPr>
                <p14:cNvContentPartPr/>
                <p14:nvPr/>
              </p14:nvContentPartPr>
              <p14:xfrm>
                <a:off x="4938966" y="5506948"/>
                <a:ext cx="123120" cy="55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8CC271-EC52-DB15-C7B7-CD7022831A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27773" y="5495736"/>
                  <a:ext cx="145972" cy="576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2F1404-FA67-58D8-9460-A014D8CFD2C2}"/>
                    </a:ext>
                  </a:extLst>
                </p14:cNvPr>
                <p14:cNvContentPartPr/>
                <p14:nvPr/>
              </p14:nvContentPartPr>
              <p14:xfrm>
                <a:off x="5140926" y="5650588"/>
                <a:ext cx="33840" cy="235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2F1404-FA67-58D8-9460-A014D8CFD2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29176" y="5639377"/>
                  <a:ext cx="56870" cy="258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31C067-8F30-1B3D-915C-1C7B19C12046}"/>
                    </a:ext>
                  </a:extLst>
                </p14:cNvPr>
                <p14:cNvContentPartPr/>
                <p14:nvPr/>
              </p14:nvContentPartPr>
              <p14:xfrm>
                <a:off x="5336766" y="5739868"/>
                <a:ext cx="154800" cy="2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31C067-8F30-1B3D-915C-1C7B19C120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25074" y="5728820"/>
                  <a:ext cx="177716" cy="50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417C13-B76F-A118-168F-CF2B34F1FD99}"/>
                    </a:ext>
                  </a:extLst>
                </p14:cNvPr>
                <p14:cNvContentPartPr/>
                <p14:nvPr/>
              </p14:nvContentPartPr>
              <p14:xfrm>
                <a:off x="5650686" y="5587588"/>
                <a:ext cx="242640" cy="119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417C13-B76F-A118-168F-CF2B34F1FD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39466" y="5575906"/>
                  <a:ext cx="265548" cy="142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FBA16F-1A48-11FC-CA9D-D9BF6741270C}"/>
                    </a:ext>
                  </a:extLst>
                </p14:cNvPr>
                <p14:cNvContentPartPr/>
                <p14:nvPr/>
              </p14:nvContentPartPr>
              <p14:xfrm>
                <a:off x="5885766" y="5759308"/>
                <a:ext cx="93960" cy="5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FBA16F-1A48-11FC-CA9D-D9BF674127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74547" y="5748167"/>
                  <a:ext cx="116866" cy="7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B401DD-CBD2-F27D-9EE6-7327351E948D}"/>
                    </a:ext>
                  </a:extLst>
                </p14:cNvPr>
                <p14:cNvContentPartPr/>
                <p14:nvPr/>
              </p14:nvContentPartPr>
              <p14:xfrm>
                <a:off x="5876406" y="5418028"/>
                <a:ext cx="132480" cy="123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B401DD-CBD2-F27D-9EE6-7327351E94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65211" y="5406793"/>
                  <a:ext cx="155337" cy="146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57AC1B-DC41-08C5-65E6-19291AC15F19}"/>
                    </a:ext>
                  </a:extLst>
                </p14:cNvPr>
                <p14:cNvContentPartPr/>
                <p14:nvPr/>
              </p14:nvContentPartPr>
              <p14:xfrm>
                <a:off x="5638446" y="5837788"/>
                <a:ext cx="372960" cy="55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57AC1B-DC41-08C5-65E6-19291AC15F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27229" y="5826607"/>
                  <a:ext cx="395861" cy="78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4950DC-DD7F-1E25-61FC-C9B36C9176A7}"/>
                    </a:ext>
                  </a:extLst>
                </p14:cNvPr>
                <p14:cNvContentPartPr/>
                <p14:nvPr/>
              </p14:nvContentPartPr>
              <p14:xfrm>
                <a:off x="5714046" y="6006988"/>
                <a:ext cx="213840" cy="11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4950DC-DD7F-1E25-61FC-C9B36C9176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02374" y="5995303"/>
                  <a:ext cx="236718" cy="134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6191AF-9C6A-BBE0-CBAA-71282466A90B}"/>
                    </a:ext>
                  </a:extLst>
                </p14:cNvPr>
                <p14:cNvContentPartPr/>
                <p14:nvPr/>
              </p14:nvContentPartPr>
              <p14:xfrm>
                <a:off x="5991246" y="5964148"/>
                <a:ext cx="115560" cy="70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6191AF-9C6A-BBE0-CBAA-71282466A9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79597" y="5952525"/>
                  <a:ext cx="138392" cy="92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9C3E95-7D0C-5D28-A63C-F0C403EBA8FB}"/>
                    </a:ext>
                  </a:extLst>
                </p14:cNvPr>
                <p14:cNvContentPartPr/>
                <p14:nvPr/>
              </p14:nvContentPartPr>
              <p14:xfrm>
                <a:off x="6100686" y="5407588"/>
                <a:ext cx="180000" cy="86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9C3E95-7D0C-5D28-A63C-F0C403EBA8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89028" y="5396377"/>
                  <a:ext cx="202850" cy="889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553A02-0752-C12B-7739-44B1FC6DE1D8}"/>
                    </a:ext>
                  </a:extLst>
                </p14:cNvPr>
                <p14:cNvContentPartPr/>
                <p14:nvPr/>
              </p14:nvContentPartPr>
              <p14:xfrm>
                <a:off x="6894327" y="5892111"/>
                <a:ext cx="75168" cy="201395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553A02-0752-C12B-7739-44B1FC6DE1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82655" y="5880456"/>
                  <a:ext cx="98045" cy="224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DC0BD6-4954-0776-7B09-76F0B57F9062}"/>
                    </a:ext>
                  </a:extLst>
                </p14:cNvPr>
                <p14:cNvContentPartPr/>
                <p14:nvPr/>
              </p14:nvContentPartPr>
              <p14:xfrm>
                <a:off x="5834859" y="6007776"/>
                <a:ext cx="88997" cy="107789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DC0BD6-4954-0776-7B09-76F0B57F90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23210" y="5996111"/>
                  <a:ext cx="111829" cy="130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5A1AA9-FAD8-576C-A1EE-9BF2EAA3EE2E}"/>
                    </a:ext>
                  </a:extLst>
                </p14:cNvPr>
                <p14:cNvContentPartPr/>
                <p14:nvPr/>
              </p14:nvContentPartPr>
              <p14:xfrm>
                <a:off x="6920046" y="5488005"/>
                <a:ext cx="170280" cy="10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5A1AA9-FAD8-576C-A1EE-9BF2EAA3EE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08850" y="5476808"/>
                  <a:ext cx="193140" cy="126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70C678-51F7-2B95-38FB-90E39F2722F7}"/>
              </a:ext>
            </a:extLst>
          </p:cNvPr>
          <p:cNvGrpSpPr/>
          <p:nvPr/>
        </p:nvGrpSpPr>
        <p:grpSpPr>
          <a:xfrm>
            <a:off x="6461406" y="335325"/>
            <a:ext cx="399600" cy="487800"/>
            <a:chOff x="6461406" y="335325"/>
            <a:chExt cx="39960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0FEFC7E-6ED9-ED27-F114-552C8B283195}"/>
                    </a:ext>
                  </a:extLst>
                </p14:cNvPr>
                <p14:cNvContentPartPr/>
                <p14:nvPr/>
              </p14:nvContentPartPr>
              <p14:xfrm>
                <a:off x="6461406" y="482925"/>
                <a:ext cx="252360" cy="176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0FEFC7E-6ED9-ED27-F114-552C8B2831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52406" y="474285"/>
                  <a:ext cx="270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5FEEAE-6569-503B-61D1-F324CCFD70FB}"/>
                    </a:ext>
                  </a:extLst>
                </p14:cNvPr>
                <p14:cNvContentPartPr/>
                <p14:nvPr/>
              </p14:nvContentPartPr>
              <p14:xfrm>
                <a:off x="6745446" y="655005"/>
                <a:ext cx="99000" cy="168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5FEEAE-6569-503B-61D1-F324CCFD70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36446" y="646005"/>
                  <a:ext cx="116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25CFEF-8D7A-E50A-92AD-03B2332CB78E}"/>
                    </a:ext>
                  </a:extLst>
                </p14:cNvPr>
                <p14:cNvContentPartPr/>
                <p14:nvPr/>
              </p14:nvContentPartPr>
              <p14:xfrm>
                <a:off x="6756246" y="335325"/>
                <a:ext cx="104760" cy="93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25CFEF-8D7A-E50A-92AD-03B2332CB7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47246" y="326325"/>
                  <a:ext cx="1224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EBB09CB-A3AC-AA80-4119-BEA7C9825145}"/>
              </a:ext>
            </a:extLst>
          </p:cNvPr>
          <p:cNvGrpSpPr/>
          <p:nvPr/>
        </p:nvGrpSpPr>
        <p:grpSpPr>
          <a:xfrm>
            <a:off x="7056486" y="487245"/>
            <a:ext cx="148680" cy="87480"/>
            <a:chOff x="7056486" y="487245"/>
            <a:chExt cx="14868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C0D467-E6B7-EA97-339E-682458CA019D}"/>
                    </a:ext>
                  </a:extLst>
                </p14:cNvPr>
                <p14:cNvContentPartPr/>
                <p14:nvPr/>
              </p14:nvContentPartPr>
              <p14:xfrm>
                <a:off x="7056486" y="487245"/>
                <a:ext cx="148680" cy="1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C0D467-E6B7-EA97-339E-682458CA01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47846" y="478245"/>
                  <a:ext cx="166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3028B9-363B-AFD9-8947-6F2E06806009}"/>
                    </a:ext>
                  </a:extLst>
                </p14:cNvPr>
                <p14:cNvContentPartPr/>
                <p14:nvPr/>
              </p14:nvContentPartPr>
              <p14:xfrm>
                <a:off x="7057926" y="556365"/>
                <a:ext cx="145080" cy="1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3028B9-363B-AFD9-8947-6F2E068060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49286" y="547365"/>
                  <a:ext cx="162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22B9D4-DAA0-2E83-4857-1885EE66F72D}"/>
              </a:ext>
            </a:extLst>
          </p:cNvPr>
          <p:cNvGrpSpPr/>
          <p:nvPr/>
        </p:nvGrpSpPr>
        <p:grpSpPr>
          <a:xfrm>
            <a:off x="7402806" y="239565"/>
            <a:ext cx="1319400" cy="478800"/>
            <a:chOff x="7402806" y="239565"/>
            <a:chExt cx="13194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BC26D1-BED8-9B12-A188-E4433F399C42}"/>
                    </a:ext>
                  </a:extLst>
                </p14:cNvPr>
                <p14:cNvContentPartPr/>
                <p14:nvPr/>
              </p14:nvContentPartPr>
              <p14:xfrm>
                <a:off x="7402806" y="369525"/>
                <a:ext cx="298440" cy="216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BC26D1-BED8-9B12-A188-E4433F399C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93806" y="360885"/>
                  <a:ext cx="316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498174-6D3E-9E7C-AAF3-21AD6A2D55CD}"/>
                    </a:ext>
                  </a:extLst>
                </p14:cNvPr>
                <p14:cNvContentPartPr/>
                <p14:nvPr/>
              </p14:nvContentPartPr>
              <p14:xfrm>
                <a:off x="7725366" y="591645"/>
                <a:ext cx="136080" cy="5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498174-6D3E-9E7C-AAF3-21AD6A2D55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16726" y="583005"/>
                  <a:ext cx="153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2BE993D-ED0A-39C1-F663-C60C2D427696}"/>
                    </a:ext>
                  </a:extLst>
                </p14:cNvPr>
                <p14:cNvContentPartPr/>
                <p14:nvPr/>
              </p14:nvContentPartPr>
              <p14:xfrm>
                <a:off x="7770366" y="239565"/>
                <a:ext cx="118080" cy="8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2BE993D-ED0A-39C1-F663-C60C2D4276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61726" y="230925"/>
                  <a:ext cx="135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4198F09-AA12-C975-6D60-FBA287D861C8}"/>
                    </a:ext>
                  </a:extLst>
                </p14:cNvPr>
                <p14:cNvContentPartPr/>
                <p14:nvPr/>
              </p14:nvContentPartPr>
              <p14:xfrm>
                <a:off x="8049006" y="369165"/>
                <a:ext cx="29880" cy="20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4198F09-AA12-C975-6D60-FBA287D861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40366" y="360165"/>
                  <a:ext cx="47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067368-B834-5184-FFFB-D13D31203195}"/>
                    </a:ext>
                  </a:extLst>
                </p14:cNvPr>
                <p14:cNvContentPartPr/>
                <p14:nvPr/>
              </p14:nvContentPartPr>
              <p14:xfrm>
                <a:off x="7973406" y="499845"/>
                <a:ext cx="170640" cy="7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067368-B834-5184-FFFB-D13D312031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64766" y="491205"/>
                  <a:ext cx="188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46A9E7-6663-3C9F-33E4-96191635D27E}"/>
                    </a:ext>
                  </a:extLst>
                </p14:cNvPr>
                <p14:cNvContentPartPr/>
                <p14:nvPr/>
              </p14:nvContentPartPr>
              <p14:xfrm>
                <a:off x="8262846" y="372765"/>
                <a:ext cx="26352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46A9E7-6663-3C9F-33E4-96191635D27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54206" y="364125"/>
                  <a:ext cx="281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DB38A4-D6F9-E836-6532-26D0F600611C}"/>
                    </a:ext>
                  </a:extLst>
                </p14:cNvPr>
                <p14:cNvContentPartPr/>
                <p14:nvPr/>
              </p14:nvContentPartPr>
              <p14:xfrm>
                <a:off x="8577486" y="542325"/>
                <a:ext cx="83880" cy="176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DB38A4-D6F9-E836-6532-26D0F60061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68486" y="533685"/>
                  <a:ext cx="101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D70F6EE-52ED-E336-64E6-4127DE9F0E1D}"/>
                    </a:ext>
                  </a:extLst>
                </p14:cNvPr>
                <p14:cNvContentPartPr/>
                <p14:nvPr/>
              </p14:nvContentPartPr>
              <p14:xfrm>
                <a:off x="8587206" y="258645"/>
                <a:ext cx="135000" cy="66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D70F6EE-52ED-E336-64E6-4127DE9F0E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78566" y="250005"/>
                  <a:ext cx="1526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F0EB0C-18A0-7E37-A3E1-471AAD010FFE}"/>
              </a:ext>
            </a:extLst>
          </p:cNvPr>
          <p:cNvGrpSpPr/>
          <p:nvPr/>
        </p:nvGrpSpPr>
        <p:grpSpPr>
          <a:xfrm>
            <a:off x="8982846" y="380685"/>
            <a:ext cx="972000" cy="289080"/>
            <a:chOff x="8982846" y="380685"/>
            <a:chExt cx="9720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E295009-B36E-64EE-073C-71E2CD3785BD}"/>
                    </a:ext>
                  </a:extLst>
                </p14:cNvPr>
                <p14:cNvContentPartPr/>
                <p14:nvPr/>
              </p14:nvContentPartPr>
              <p14:xfrm>
                <a:off x="9000126" y="417765"/>
                <a:ext cx="11628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E295009-B36E-64EE-073C-71E2CD3785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91486" y="409125"/>
                  <a:ext cx="133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D21973-7DD4-4BA2-D321-93FDA875AA02}"/>
                    </a:ext>
                  </a:extLst>
                </p14:cNvPr>
                <p14:cNvContentPartPr/>
                <p14:nvPr/>
              </p14:nvContentPartPr>
              <p14:xfrm>
                <a:off x="8982846" y="490485"/>
                <a:ext cx="178200" cy="3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D21973-7DD4-4BA2-D321-93FDA875AA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73846" y="481485"/>
                  <a:ext cx="195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4ABD01-F7BE-A663-F4B1-20973136001A}"/>
                    </a:ext>
                  </a:extLst>
                </p14:cNvPr>
                <p14:cNvContentPartPr/>
                <p14:nvPr/>
              </p14:nvContentPartPr>
              <p14:xfrm>
                <a:off x="9273006" y="380685"/>
                <a:ext cx="681840" cy="28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4ABD01-F7BE-A663-F4B1-2097313600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64366" y="371685"/>
                  <a:ext cx="6994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46D3BA9-49B8-2A5D-8E59-E3EEA4DDB058}"/>
              </a:ext>
            </a:extLst>
          </p:cNvPr>
          <p:cNvGrpSpPr/>
          <p:nvPr/>
        </p:nvGrpSpPr>
        <p:grpSpPr>
          <a:xfrm>
            <a:off x="10089846" y="152445"/>
            <a:ext cx="1972800" cy="513360"/>
            <a:chOff x="10089846" y="152445"/>
            <a:chExt cx="197280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1FB1E8-58FB-4AC1-B74B-6F9FD0FAF21C}"/>
                    </a:ext>
                  </a:extLst>
                </p14:cNvPr>
                <p14:cNvContentPartPr/>
                <p14:nvPr/>
              </p14:nvContentPartPr>
              <p14:xfrm>
                <a:off x="10089846" y="182325"/>
                <a:ext cx="774000" cy="481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1FB1E8-58FB-4AC1-B74B-6F9FD0FAF2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81206" y="173325"/>
                  <a:ext cx="7916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37B122-F1A1-0E1B-9669-785769C7735E}"/>
                    </a:ext>
                  </a:extLst>
                </p14:cNvPr>
                <p14:cNvContentPartPr/>
                <p14:nvPr/>
              </p14:nvContentPartPr>
              <p14:xfrm>
                <a:off x="10647846" y="256485"/>
                <a:ext cx="28800" cy="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37B122-F1A1-0E1B-9669-785769C773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38846" y="247845"/>
                  <a:ext cx="46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7A6F60-FDEC-FD81-FF98-6CCB940FEF6B}"/>
                    </a:ext>
                  </a:extLst>
                </p14:cNvPr>
                <p14:cNvContentPartPr/>
                <p14:nvPr/>
              </p14:nvContentPartPr>
              <p14:xfrm>
                <a:off x="10956006" y="152445"/>
                <a:ext cx="1106640" cy="51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7A6F60-FDEC-FD81-FF98-6CCB940FEF6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47006" y="143445"/>
                  <a:ext cx="1124280" cy="53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5D1DF03-BD2D-8BE9-4ED8-5E3F5CE9EEC2}"/>
                  </a:ext>
                </a:extLst>
              </p14:cNvPr>
              <p14:cNvContentPartPr/>
              <p14:nvPr/>
            </p14:nvContentPartPr>
            <p14:xfrm>
              <a:off x="157086" y="204285"/>
              <a:ext cx="38160" cy="1605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5D1DF03-BD2D-8BE9-4ED8-5E3F5CE9EEC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8086" y="195645"/>
                <a:ext cx="55800" cy="162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B9E2AD1-9977-09E3-C07D-6A3A34F55AF8}"/>
              </a:ext>
            </a:extLst>
          </p:cNvPr>
          <p:cNvGrpSpPr/>
          <p:nvPr/>
        </p:nvGrpSpPr>
        <p:grpSpPr>
          <a:xfrm>
            <a:off x="5264046" y="310125"/>
            <a:ext cx="589680" cy="1424880"/>
            <a:chOff x="5264046" y="310125"/>
            <a:chExt cx="589680" cy="14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D37E1E5-61AD-B613-19BF-C748B2A9611A}"/>
                    </a:ext>
                  </a:extLst>
                </p14:cNvPr>
                <p14:cNvContentPartPr/>
                <p14:nvPr/>
              </p14:nvContentPartPr>
              <p14:xfrm>
                <a:off x="5264046" y="310125"/>
                <a:ext cx="40320" cy="1424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D37E1E5-61AD-B613-19BF-C748B2A961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55046" y="301485"/>
                  <a:ext cx="57960" cy="14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86C00B7-05C0-71DD-51E2-D8C9857D468E}"/>
                    </a:ext>
                  </a:extLst>
                </p14:cNvPr>
                <p14:cNvContentPartPr/>
                <p14:nvPr/>
              </p14:nvContentPartPr>
              <p14:xfrm>
                <a:off x="5419926" y="974685"/>
                <a:ext cx="140040" cy="2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86C00B7-05C0-71DD-51E2-D8C9857D46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10926" y="966045"/>
                  <a:ext cx="157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0312D2-4B78-6374-5259-FEF7C2217FE3}"/>
                    </a:ext>
                  </a:extLst>
                </p14:cNvPr>
                <p14:cNvContentPartPr/>
                <p14:nvPr/>
              </p14:nvContentPartPr>
              <p14:xfrm>
                <a:off x="5422086" y="1040925"/>
                <a:ext cx="141840" cy="2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0312D2-4B78-6374-5259-FEF7C2217FE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13086" y="1031925"/>
                  <a:ext cx="159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A4E323-496E-1834-1AF9-EA9E566215E7}"/>
                    </a:ext>
                  </a:extLst>
                </p14:cNvPr>
                <p14:cNvContentPartPr/>
                <p14:nvPr/>
              </p14:nvContentPartPr>
              <p14:xfrm>
                <a:off x="5659686" y="907725"/>
                <a:ext cx="194040" cy="19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A4E323-496E-1834-1AF9-EA9E566215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50686" y="899085"/>
                  <a:ext cx="21168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C2B3EDF-36CD-EAC7-9255-D88015CB4C6A}"/>
                  </a:ext>
                </a:extLst>
              </p14:cNvPr>
              <p14:cNvContentPartPr/>
              <p14:nvPr/>
            </p14:nvContentPartPr>
            <p14:xfrm>
              <a:off x="823086" y="6233205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C2B3EDF-36CD-EAC7-9255-D88015CB4C6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14086" y="6224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643EAC0-04EE-9332-3713-C3ECF6848BA5}"/>
              </a:ext>
            </a:extLst>
          </p:cNvPr>
          <p:cNvGrpSpPr/>
          <p:nvPr/>
        </p:nvGrpSpPr>
        <p:grpSpPr>
          <a:xfrm>
            <a:off x="788886" y="2127405"/>
            <a:ext cx="1137600" cy="452520"/>
            <a:chOff x="788886" y="2127405"/>
            <a:chExt cx="113760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883E869-5DA2-C85D-864C-D99C1A2B859F}"/>
                    </a:ext>
                  </a:extLst>
                </p14:cNvPr>
                <p14:cNvContentPartPr/>
                <p14:nvPr/>
              </p14:nvContentPartPr>
              <p14:xfrm>
                <a:off x="788886" y="2325765"/>
                <a:ext cx="238680" cy="154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883E869-5DA2-C85D-864C-D99C1A2B85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9886" y="2317125"/>
                  <a:ext cx="256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29374F7-6D26-1419-D679-E6B87288B723}"/>
                    </a:ext>
                  </a:extLst>
                </p14:cNvPr>
                <p14:cNvContentPartPr/>
                <p14:nvPr/>
              </p14:nvContentPartPr>
              <p14:xfrm>
                <a:off x="1073286" y="2154045"/>
                <a:ext cx="147960" cy="104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29374F7-6D26-1419-D679-E6B87288B7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4646" y="2145045"/>
                  <a:ext cx="165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02A76E-BA57-BBAE-51EB-5F00D6E6B12B}"/>
                    </a:ext>
                  </a:extLst>
                </p14:cNvPr>
                <p14:cNvContentPartPr/>
                <p14:nvPr/>
              </p14:nvContentPartPr>
              <p14:xfrm>
                <a:off x="1274886" y="2390205"/>
                <a:ext cx="117360" cy="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02A76E-BA57-BBAE-51EB-5F00D6E6B1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66246" y="2381205"/>
                  <a:ext cx="135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860183-3C79-8787-E58A-CE4C667EF99D}"/>
                    </a:ext>
                  </a:extLst>
                </p14:cNvPr>
                <p14:cNvContentPartPr/>
                <p14:nvPr/>
              </p14:nvContentPartPr>
              <p14:xfrm>
                <a:off x="1508166" y="2255205"/>
                <a:ext cx="245880" cy="171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860183-3C79-8787-E58A-CE4C667EF9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99166" y="2246565"/>
                  <a:ext cx="263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008C7C-F2A1-ADFD-EC37-58990158262E}"/>
                    </a:ext>
                  </a:extLst>
                </p14:cNvPr>
                <p14:cNvContentPartPr/>
                <p14:nvPr/>
              </p14:nvContentPartPr>
              <p14:xfrm>
                <a:off x="1806966" y="2463645"/>
                <a:ext cx="70560" cy="11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008C7C-F2A1-ADFD-EC37-5899015826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97966" y="2454645"/>
                  <a:ext cx="88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536A12-9478-34F1-5264-FED4E8386DCA}"/>
                    </a:ext>
                  </a:extLst>
                </p14:cNvPr>
                <p14:cNvContentPartPr/>
                <p14:nvPr/>
              </p14:nvContentPartPr>
              <p14:xfrm>
                <a:off x="1802286" y="2127405"/>
                <a:ext cx="124200" cy="11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536A12-9478-34F1-5264-FED4E8386DC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93646" y="2118405"/>
                  <a:ext cx="1418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A06AF36-FD5D-2CE4-9238-19CFE17FF59C}"/>
              </a:ext>
            </a:extLst>
          </p:cNvPr>
          <p:cNvGrpSpPr/>
          <p:nvPr/>
        </p:nvGrpSpPr>
        <p:grpSpPr>
          <a:xfrm>
            <a:off x="3215286" y="2073405"/>
            <a:ext cx="774000" cy="617760"/>
            <a:chOff x="3215286" y="2073405"/>
            <a:chExt cx="77400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3D97311-095E-01A4-4175-602D856907AB}"/>
                    </a:ext>
                  </a:extLst>
                </p14:cNvPr>
                <p14:cNvContentPartPr/>
                <p14:nvPr/>
              </p14:nvContentPartPr>
              <p14:xfrm>
                <a:off x="3215286" y="2212725"/>
                <a:ext cx="197280" cy="12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3D97311-095E-01A4-4175-602D856907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06286" y="2203725"/>
                  <a:ext cx="214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0FAE80-53EA-AD5B-CEE3-D8403142DCBC}"/>
                    </a:ext>
                  </a:extLst>
                </p14:cNvPr>
                <p14:cNvContentPartPr/>
                <p14:nvPr/>
              </p14:nvContentPartPr>
              <p14:xfrm>
                <a:off x="3450726" y="2304525"/>
                <a:ext cx="58320" cy="169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0FAE80-53EA-AD5B-CEE3-D8403142DC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42086" y="2295525"/>
                  <a:ext cx="75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4A04B59-07B0-2126-C0A0-CC27088F6D40}"/>
                    </a:ext>
                  </a:extLst>
                </p14:cNvPr>
                <p14:cNvContentPartPr/>
                <p14:nvPr/>
              </p14:nvContentPartPr>
              <p14:xfrm>
                <a:off x="3468366" y="2073405"/>
                <a:ext cx="113400" cy="10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4A04B59-07B0-2126-C0A0-CC27088F6D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59366" y="2064765"/>
                  <a:ext cx="131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7DDC978-D87B-8339-02D9-CD11653D35E7}"/>
                    </a:ext>
                  </a:extLst>
                </p14:cNvPr>
                <p14:cNvContentPartPr/>
                <p14:nvPr/>
              </p14:nvContentPartPr>
              <p14:xfrm>
                <a:off x="3641886" y="2171325"/>
                <a:ext cx="172080" cy="146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7DDC978-D87B-8339-02D9-CD11653D35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2886" y="2162685"/>
                  <a:ext cx="189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983568-C39F-9B3D-04F3-44395686BBF0}"/>
                    </a:ext>
                  </a:extLst>
                </p14:cNvPr>
                <p14:cNvContentPartPr/>
                <p14:nvPr/>
              </p14:nvContentPartPr>
              <p14:xfrm>
                <a:off x="3903966" y="2314605"/>
                <a:ext cx="85320" cy="7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983568-C39F-9B3D-04F3-44395686BB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94966" y="2305605"/>
                  <a:ext cx="102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B61EE75-E202-22C1-6F30-42948CEB090D}"/>
                    </a:ext>
                  </a:extLst>
                </p14:cNvPr>
                <p14:cNvContentPartPr/>
                <p14:nvPr/>
              </p14:nvContentPartPr>
              <p14:xfrm>
                <a:off x="3263526" y="2472645"/>
                <a:ext cx="69732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B61EE75-E202-22C1-6F30-42948CEB09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54886" y="2463645"/>
                  <a:ext cx="714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1E0436-9A42-4532-3388-207EB4D27F1C}"/>
                    </a:ext>
                  </a:extLst>
                </p14:cNvPr>
                <p14:cNvContentPartPr/>
                <p14:nvPr/>
              </p14:nvContentPartPr>
              <p14:xfrm>
                <a:off x="3592566" y="2567685"/>
                <a:ext cx="226080" cy="123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1E0436-9A42-4532-3388-207EB4D27F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83566" y="2558685"/>
                  <a:ext cx="2437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DC65DA6-E4E2-B176-5189-04C430F36A88}"/>
              </a:ext>
            </a:extLst>
          </p:cNvPr>
          <p:cNvGrpSpPr/>
          <p:nvPr/>
        </p:nvGrpSpPr>
        <p:grpSpPr>
          <a:xfrm>
            <a:off x="620046" y="3282645"/>
            <a:ext cx="291240" cy="223560"/>
            <a:chOff x="620046" y="3282645"/>
            <a:chExt cx="29124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20360FF-8620-743A-07BA-A32691AABCE0}"/>
                    </a:ext>
                  </a:extLst>
                </p14:cNvPr>
                <p14:cNvContentPartPr/>
                <p14:nvPr/>
              </p14:nvContentPartPr>
              <p14:xfrm>
                <a:off x="620046" y="3392805"/>
                <a:ext cx="129600" cy="3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20360FF-8620-743A-07BA-A32691AABC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1046" y="3384165"/>
                  <a:ext cx="14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84F3A1-A109-EB05-2531-4E3A1117696C}"/>
                    </a:ext>
                  </a:extLst>
                </p14:cNvPr>
                <p14:cNvContentPartPr/>
                <p14:nvPr/>
              </p14:nvContentPartPr>
              <p14:xfrm>
                <a:off x="855846" y="3375525"/>
                <a:ext cx="55440" cy="130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84F3A1-A109-EB05-2531-4E3A111769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6846" y="3366525"/>
                  <a:ext cx="73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BDDEF6-6B2D-333F-6AC7-7D50A570AD33}"/>
                    </a:ext>
                  </a:extLst>
                </p14:cNvPr>
                <p14:cNvContentPartPr/>
                <p14:nvPr/>
              </p14:nvContentPartPr>
              <p14:xfrm>
                <a:off x="867366" y="328264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BDDEF6-6B2D-333F-6AC7-7D50A570AD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8366" y="3273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236C320-60ED-E662-28E0-AFFA4A221C92}"/>
              </a:ext>
            </a:extLst>
          </p:cNvPr>
          <p:cNvGrpSpPr/>
          <p:nvPr/>
        </p:nvGrpSpPr>
        <p:grpSpPr>
          <a:xfrm>
            <a:off x="2942406" y="2102925"/>
            <a:ext cx="62640" cy="282240"/>
            <a:chOff x="2942406" y="2102925"/>
            <a:chExt cx="6264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F05C16-6B59-A5E4-9BAC-BD31E813D575}"/>
                    </a:ext>
                  </a:extLst>
                </p14:cNvPr>
                <p14:cNvContentPartPr/>
                <p14:nvPr/>
              </p14:nvContentPartPr>
              <p14:xfrm>
                <a:off x="2966166" y="2248725"/>
                <a:ext cx="38880" cy="136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F05C16-6B59-A5E4-9BAC-BD31E813D5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57526" y="2240085"/>
                  <a:ext cx="56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0883DB-4BB2-4EF9-83FC-746ED853A50D}"/>
                    </a:ext>
                  </a:extLst>
                </p14:cNvPr>
                <p14:cNvContentPartPr/>
                <p14:nvPr/>
              </p14:nvContentPartPr>
              <p14:xfrm>
                <a:off x="2980566" y="210292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0883DB-4BB2-4EF9-83FC-746ED853A5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71926" y="2094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92546B-3C7B-0FD9-2462-0B31914BDCC4}"/>
                    </a:ext>
                  </a:extLst>
                </p14:cNvPr>
                <p14:cNvContentPartPr/>
                <p14:nvPr/>
              </p14:nvContentPartPr>
              <p14:xfrm>
                <a:off x="2942406" y="2154405"/>
                <a:ext cx="38520" cy="5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92546B-3C7B-0FD9-2462-0B31914BDC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33406" y="2145765"/>
                  <a:ext cx="56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D369889-2677-674D-DE7D-20C12E77685C}"/>
              </a:ext>
            </a:extLst>
          </p:cNvPr>
          <p:cNvGrpSpPr/>
          <p:nvPr/>
        </p:nvGrpSpPr>
        <p:grpSpPr>
          <a:xfrm>
            <a:off x="1065366" y="3139725"/>
            <a:ext cx="735120" cy="708840"/>
            <a:chOff x="1065366" y="3139725"/>
            <a:chExt cx="73512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6D220E-BD61-F9CF-8EB4-91DF9C2C40AF}"/>
                    </a:ext>
                  </a:extLst>
                </p14:cNvPr>
                <p14:cNvContentPartPr/>
                <p14:nvPr/>
              </p14:nvContentPartPr>
              <p14:xfrm>
                <a:off x="1065366" y="3259245"/>
                <a:ext cx="176400" cy="140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6D220E-BD61-F9CF-8EB4-91DF9C2C40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6726" y="3250605"/>
                  <a:ext cx="194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FBC2C6-508A-A6F7-4CA7-F6AAA6E40671}"/>
                    </a:ext>
                  </a:extLst>
                </p14:cNvPr>
                <p14:cNvContentPartPr/>
                <p14:nvPr/>
              </p14:nvContentPartPr>
              <p14:xfrm>
                <a:off x="1284246" y="3399285"/>
                <a:ext cx="64440" cy="176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FBC2C6-508A-A6F7-4CA7-F6AAA6E406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75606" y="3390285"/>
                  <a:ext cx="82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2002B1F-BF0F-0ABF-6622-B7EA7CF19BF4}"/>
                    </a:ext>
                  </a:extLst>
                </p14:cNvPr>
                <p14:cNvContentPartPr/>
                <p14:nvPr/>
              </p14:nvContentPartPr>
              <p14:xfrm>
                <a:off x="1296126" y="3139725"/>
                <a:ext cx="99720" cy="120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2002B1F-BF0F-0ABF-6622-B7EA7CF19BF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87126" y="3130725"/>
                  <a:ext cx="117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F7F52C-DA04-8BD2-7417-5BF2142B1A50}"/>
                    </a:ext>
                  </a:extLst>
                </p14:cNvPr>
                <p14:cNvContentPartPr/>
                <p14:nvPr/>
              </p14:nvContentPartPr>
              <p14:xfrm>
                <a:off x="1450566" y="3288405"/>
                <a:ext cx="162720" cy="148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F7F52C-DA04-8BD2-7417-5BF2142B1A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41566" y="3279765"/>
                  <a:ext cx="18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E1B3C3C-69EA-0323-06F5-A010027A51BC}"/>
                    </a:ext>
                  </a:extLst>
                </p14:cNvPr>
                <p14:cNvContentPartPr/>
                <p14:nvPr/>
              </p14:nvContentPartPr>
              <p14:xfrm>
                <a:off x="1688886" y="3447885"/>
                <a:ext cx="111600" cy="84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E1B3C3C-69EA-0323-06F5-A010027A51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79886" y="3438885"/>
                  <a:ext cx="129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D175AA-242D-6424-6FD5-63B353D25E8E}"/>
                    </a:ext>
                  </a:extLst>
                </p14:cNvPr>
                <p14:cNvContentPartPr/>
                <p14:nvPr/>
              </p14:nvContentPartPr>
              <p14:xfrm>
                <a:off x="1125486" y="3599805"/>
                <a:ext cx="583560" cy="44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D175AA-242D-6424-6FD5-63B353D25E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6846" y="3590805"/>
                  <a:ext cx="601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CA4C98-CE63-BD45-790B-15E96261D52C}"/>
                    </a:ext>
                  </a:extLst>
                </p14:cNvPr>
                <p14:cNvContentPartPr/>
                <p14:nvPr/>
              </p14:nvContentPartPr>
              <p14:xfrm>
                <a:off x="1324206" y="3705285"/>
                <a:ext cx="185760" cy="14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CA4C98-CE63-BD45-790B-15E96261D52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15206" y="3696285"/>
                  <a:ext cx="2034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2B3E80C-1691-7080-5F94-A5D7AB20A22D}"/>
              </a:ext>
            </a:extLst>
          </p:cNvPr>
          <p:cNvGrpSpPr/>
          <p:nvPr/>
        </p:nvGrpSpPr>
        <p:grpSpPr>
          <a:xfrm>
            <a:off x="2575566" y="3234405"/>
            <a:ext cx="929160" cy="495000"/>
            <a:chOff x="2575566" y="3234405"/>
            <a:chExt cx="9291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5FE099-18B2-F133-2A42-1FAE55D779E8}"/>
                    </a:ext>
                  </a:extLst>
                </p14:cNvPr>
                <p14:cNvContentPartPr/>
                <p14:nvPr/>
              </p14:nvContentPartPr>
              <p14:xfrm>
                <a:off x="2575566" y="3392085"/>
                <a:ext cx="188280" cy="19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5FE099-18B2-F133-2A42-1FAE55D779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66926" y="3383445"/>
                  <a:ext cx="205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8FD7A3-B716-9E86-4205-A0A5E632CD38}"/>
                    </a:ext>
                  </a:extLst>
                </p14:cNvPr>
                <p14:cNvContentPartPr/>
                <p14:nvPr/>
              </p14:nvContentPartPr>
              <p14:xfrm>
                <a:off x="2746206" y="3234405"/>
                <a:ext cx="126360" cy="132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8FD7A3-B716-9E86-4205-A0A5E632CD3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37566" y="3225765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92812E7-DD98-C071-64D6-311D7E770362}"/>
                    </a:ext>
                  </a:extLst>
                </p14:cNvPr>
                <p14:cNvContentPartPr/>
                <p14:nvPr/>
              </p14:nvContentPartPr>
              <p14:xfrm>
                <a:off x="2971926" y="3471285"/>
                <a:ext cx="105120" cy="2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92812E7-DD98-C071-64D6-311D7E77036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63286" y="3462285"/>
                  <a:ext cx="122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5D6539B-8C3E-CAAC-571B-6B018DDA42CE}"/>
                    </a:ext>
                  </a:extLst>
                </p14:cNvPr>
                <p14:cNvContentPartPr/>
                <p14:nvPr/>
              </p14:nvContentPartPr>
              <p14:xfrm>
                <a:off x="3199806" y="3348525"/>
                <a:ext cx="193680" cy="177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5D6539B-8C3E-CAAC-571B-6B018DDA42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90806" y="3339885"/>
                  <a:ext cx="211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251E2EA-511B-6F10-A2D6-440E2B2F4E3C}"/>
                    </a:ext>
                  </a:extLst>
                </p14:cNvPr>
                <p14:cNvContentPartPr/>
                <p14:nvPr/>
              </p14:nvContentPartPr>
              <p14:xfrm>
                <a:off x="3437046" y="3529965"/>
                <a:ext cx="67680" cy="199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251E2EA-511B-6F10-A2D6-440E2B2F4E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28046" y="3521325"/>
                  <a:ext cx="853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82F3F8C-3FEC-A4A5-70C7-67FFDF5B3B73}"/>
                  </a:ext>
                </a:extLst>
              </p14:cNvPr>
              <p14:cNvContentPartPr/>
              <p14:nvPr/>
            </p14:nvContentPartPr>
            <p14:xfrm>
              <a:off x="3439206" y="3234045"/>
              <a:ext cx="81000" cy="101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82F3F8C-3FEC-A4A5-70C7-67FFDF5B3B7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430206" y="3225045"/>
                <a:ext cx="986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6AAA49B-3569-9FD2-3689-AB5432B1076C}"/>
              </a:ext>
            </a:extLst>
          </p:cNvPr>
          <p:cNvGrpSpPr/>
          <p:nvPr/>
        </p:nvGrpSpPr>
        <p:grpSpPr>
          <a:xfrm>
            <a:off x="3770766" y="3072765"/>
            <a:ext cx="1623240" cy="557280"/>
            <a:chOff x="3770766" y="3072765"/>
            <a:chExt cx="162324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639C38B-6E64-2CF4-1E9F-8E46AF155C5E}"/>
                    </a:ext>
                  </a:extLst>
                </p14:cNvPr>
                <p14:cNvContentPartPr/>
                <p14:nvPr/>
              </p14:nvContentPartPr>
              <p14:xfrm>
                <a:off x="3770766" y="3413325"/>
                <a:ext cx="125640" cy="1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639C38B-6E64-2CF4-1E9F-8E46AF155C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61766" y="3404325"/>
                  <a:ext cx="14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872DB5-A340-0CD0-8D2B-E4747BF79875}"/>
                    </a:ext>
                  </a:extLst>
                </p14:cNvPr>
                <p14:cNvContentPartPr/>
                <p14:nvPr/>
              </p14:nvContentPartPr>
              <p14:xfrm>
                <a:off x="4017366" y="3353925"/>
                <a:ext cx="165240" cy="169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F872DB5-A340-0CD0-8D2B-E4747BF798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08726" y="3345285"/>
                  <a:ext cx="182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456136-65CC-9AEB-B44A-71BB55D59A71}"/>
                    </a:ext>
                  </a:extLst>
                </p14:cNvPr>
                <p14:cNvContentPartPr/>
                <p14:nvPr/>
              </p14:nvContentPartPr>
              <p14:xfrm>
                <a:off x="4097286" y="3173205"/>
                <a:ext cx="114120" cy="138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456136-65CC-9AEB-B44A-71BB55D59A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88286" y="3164205"/>
                  <a:ext cx="131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8EFC10D-C457-04F2-901B-036484549B67}"/>
                    </a:ext>
                  </a:extLst>
                </p14:cNvPr>
                <p14:cNvContentPartPr/>
                <p14:nvPr/>
              </p14:nvContentPartPr>
              <p14:xfrm>
                <a:off x="4293846" y="3210645"/>
                <a:ext cx="123120" cy="336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8EFC10D-C457-04F2-901B-036484549B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84846" y="3202005"/>
                  <a:ext cx="140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FA8FB1-134A-D382-4EB4-91884DF37299}"/>
                    </a:ext>
                  </a:extLst>
                </p14:cNvPr>
                <p14:cNvContentPartPr/>
                <p14:nvPr/>
              </p14:nvContentPartPr>
              <p14:xfrm>
                <a:off x="4374486" y="3073845"/>
                <a:ext cx="135720" cy="159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FA8FB1-134A-D382-4EB4-91884DF3729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65486" y="3065205"/>
                  <a:ext cx="153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D4C27B-080E-2131-6347-A0B966188584}"/>
                    </a:ext>
                  </a:extLst>
                </p14:cNvPr>
                <p14:cNvContentPartPr/>
                <p14:nvPr/>
              </p14:nvContentPartPr>
              <p14:xfrm>
                <a:off x="4568526" y="3072765"/>
                <a:ext cx="92160" cy="55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D4C27B-080E-2131-6347-A0B9661885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59886" y="3064125"/>
                  <a:ext cx="10980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93C862-2C64-0DFF-2DAE-E64B70F4B125}"/>
                    </a:ext>
                  </a:extLst>
                </p14:cNvPr>
                <p14:cNvContentPartPr/>
                <p14:nvPr/>
              </p14:nvContentPartPr>
              <p14:xfrm>
                <a:off x="4701726" y="3267525"/>
                <a:ext cx="11160" cy="262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93C862-2C64-0DFF-2DAE-E64B70F4B12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92726" y="3258525"/>
                  <a:ext cx="28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E0C7E3-DCEC-FC38-19F3-6B226042F490}"/>
                    </a:ext>
                  </a:extLst>
                </p14:cNvPr>
                <p14:cNvContentPartPr/>
                <p14:nvPr/>
              </p14:nvContentPartPr>
              <p14:xfrm>
                <a:off x="4874886" y="3312525"/>
                <a:ext cx="100440" cy="1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E0C7E3-DCEC-FC38-19F3-6B226042F4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66246" y="3303525"/>
                  <a:ext cx="11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27D890-D2BD-22DE-806D-05E3757185E9}"/>
                    </a:ext>
                  </a:extLst>
                </p14:cNvPr>
                <p14:cNvContentPartPr/>
                <p14:nvPr/>
              </p14:nvContentPartPr>
              <p14:xfrm>
                <a:off x="5292126" y="3265365"/>
                <a:ext cx="101880" cy="87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27D890-D2BD-22DE-806D-05E3757185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83126" y="3256365"/>
                  <a:ext cx="1195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8F25138-65EE-F94E-2B04-0852746BD378}"/>
              </a:ext>
            </a:extLst>
          </p:cNvPr>
          <p:cNvGrpSpPr/>
          <p:nvPr/>
        </p:nvGrpSpPr>
        <p:grpSpPr>
          <a:xfrm>
            <a:off x="5165046" y="2982405"/>
            <a:ext cx="522000" cy="689400"/>
            <a:chOff x="5165046" y="2982405"/>
            <a:chExt cx="52200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DACD394-2CE3-EDEB-605C-0A604BFD2A8D}"/>
                    </a:ext>
                  </a:extLst>
                </p14:cNvPr>
                <p14:cNvContentPartPr/>
                <p14:nvPr/>
              </p14:nvContentPartPr>
              <p14:xfrm>
                <a:off x="5174766" y="3133965"/>
                <a:ext cx="167040" cy="13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DACD394-2CE3-EDEB-605C-0A604BFD2A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66126" y="3125325"/>
                  <a:ext cx="184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8A35C7-E3F3-3661-DB97-F343EA72779D}"/>
                    </a:ext>
                  </a:extLst>
                </p14:cNvPr>
                <p14:cNvContentPartPr/>
                <p14:nvPr/>
              </p14:nvContentPartPr>
              <p14:xfrm>
                <a:off x="5345766" y="3009765"/>
                <a:ext cx="119160" cy="9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8A35C7-E3F3-3661-DB97-F343EA72779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37126" y="3000765"/>
                  <a:ext cx="13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A137A1-0D32-7791-7C7F-A34D0B28EF0C}"/>
                    </a:ext>
                  </a:extLst>
                </p14:cNvPr>
                <p14:cNvContentPartPr/>
                <p14:nvPr/>
              </p14:nvContentPartPr>
              <p14:xfrm>
                <a:off x="5165046" y="3414045"/>
                <a:ext cx="270360" cy="1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EA137A1-0D32-7791-7C7F-A34D0B28EF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56406" y="3405405"/>
                  <a:ext cx="28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5F311B5-F3D5-5EC2-09D8-55367A2B5C3C}"/>
                    </a:ext>
                  </a:extLst>
                </p14:cNvPr>
                <p14:cNvContentPartPr/>
                <p14:nvPr/>
              </p14:nvContentPartPr>
              <p14:xfrm>
                <a:off x="5179086" y="3535005"/>
                <a:ext cx="186120" cy="136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5F311B5-F3D5-5EC2-09D8-55367A2B5C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70086" y="3526365"/>
                  <a:ext cx="203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A26060-C693-762C-3FFF-A66C184ED858}"/>
                    </a:ext>
                  </a:extLst>
                </p14:cNvPr>
                <p14:cNvContentPartPr/>
                <p14:nvPr/>
              </p14:nvContentPartPr>
              <p14:xfrm>
                <a:off x="5414886" y="3518445"/>
                <a:ext cx="92520" cy="65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A26060-C693-762C-3FFF-A66C184ED8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05886" y="3509805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8A00B0-1829-50A8-193C-4D852BCDA28F}"/>
                    </a:ext>
                  </a:extLst>
                </p14:cNvPr>
                <p14:cNvContentPartPr/>
                <p14:nvPr/>
              </p14:nvContentPartPr>
              <p14:xfrm>
                <a:off x="5553126" y="2982405"/>
                <a:ext cx="133920" cy="688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8A00B0-1829-50A8-193C-4D852BCDA28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44486" y="2973405"/>
                  <a:ext cx="151560" cy="70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7FDC22E-1B0C-3F76-8DCB-AA5012E16D41}"/>
              </a:ext>
            </a:extLst>
          </p:cNvPr>
          <p:cNvGrpSpPr/>
          <p:nvPr/>
        </p:nvGrpSpPr>
        <p:grpSpPr>
          <a:xfrm>
            <a:off x="312246" y="2130645"/>
            <a:ext cx="49680" cy="1861920"/>
            <a:chOff x="312246" y="2130645"/>
            <a:chExt cx="49680" cy="18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17A34E8-8E78-C140-4753-17BCDCD4D9BF}"/>
                    </a:ext>
                  </a:extLst>
                </p14:cNvPr>
                <p14:cNvContentPartPr/>
                <p14:nvPr/>
              </p14:nvContentPartPr>
              <p14:xfrm>
                <a:off x="356526" y="234016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17A34E8-8E78-C140-4753-17BCDCD4D9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7886" y="233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38DD1A-D530-5AA1-607C-C8B1AD10B31D}"/>
                    </a:ext>
                  </a:extLst>
                </p14:cNvPr>
                <p14:cNvContentPartPr/>
                <p14:nvPr/>
              </p14:nvContentPartPr>
              <p14:xfrm>
                <a:off x="312246" y="2130645"/>
                <a:ext cx="49680" cy="1861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38DD1A-D530-5AA1-607C-C8B1AD10B31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3246" y="2121645"/>
                  <a:ext cx="67320" cy="18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C307338-3817-5149-7E25-217B16DCD9F4}"/>
              </a:ext>
            </a:extLst>
          </p:cNvPr>
          <p:cNvGrpSpPr/>
          <p:nvPr/>
        </p:nvGrpSpPr>
        <p:grpSpPr>
          <a:xfrm>
            <a:off x="5797206" y="2131365"/>
            <a:ext cx="779760" cy="1638360"/>
            <a:chOff x="5797206" y="2131365"/>
            <a:chExt cx="779760" cy="16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F2470ED-F976-BA37-42A5-ED80042FFA05}"/>
                    </a:ext>
                  </a:extLst>
                </p14:cNvPr>
                <p14:cNvContentPartPr/>
                <p14:nvPr/>
              </p14:nvContentPartPr>
              <p14:xfrm>
                <a:off x="5797206" y="2131365"/>
                <a:ext cx="45360" cy="1638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F2470ED-F976-BA37-42A5-ED80042FFA0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88206" y="2122365"/>
                  <a:ext cx="63000" cy="16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2743233-74EE-359A-16D3-A88CC9C6F224}"/>
                    </a:ext>
                  </a:extLst>
                </p14:cNvPr>
                <p14:cNvContentPartPr/>
                <p14:nvPr/>
              </p14:nvContentPartPr>
              <p14:xfrm>
                <a:off x="6013206" y="2895285"/>
                <a:ext cx="192240" cy="3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2743233-74EE-359A-16D3-A88CC9C6F22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04206" y="2886285"/>
                  <a:ext cx="209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FC3173-7A00-8238-956F-3A6CFAFCD767}"/>
                    </a:ext>
                  </a:extLst>
                </p14:cNvPr>
                <p14:cNvContentPartPr/>
                <p14:nvPr/>
              </p14:nvContentPartPr>
              <p14:xfrm>
                <a:off x="6026886" y="3024165"/>
                <a:ext cx="186840" cy="38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FC3173-7A00-8238-956F-3A6CFAFCD76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18246" y="3015525"/>
                  <a:ext cx="204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2869D29-01C8-9C31-3103-DDC8246D4412}"/>
                    </a:ext>
                  </a:extLst>
                </p14:cNvPr>
                <p14:cNvContentPartPr/>
                <p14:nvPr/>
              </p14:nvContentPartPr>
              <p14:xfrm>
                <a:off x="6354846" y="2811045"/>
                <a:ext cx="222120" cy="268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2869D29-01C8-9C31-3103-DDC8246D441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45846" y="2802045"/>
                  <a:ext cx="23976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079849-FBE0-FDC8-C445-E03186A66CB3}"/>
              </a:ext>
            </a:extLst>
          </p:cNvPr>
          <p:cNvGrpSpPr/>
          <p:nvPr/>
        </p:nvGrpSpPr>
        <p:grpSpPr>
          <a:xfrm>
            <a:off x="485766" y="4420965"/>
            <a:ext cx="2057760" cy="672120"/>
            <a:chOff x="485766" y="4420965"/>
            <a:chExt cx="20577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5416B71-B0A6-7AE2-E922-98A973491528}"/>
                    </a:ext>
                  </a:extLst>
                </p14:cNvPr>
                <p14:cNvContentPartPr/>
                <p14:nvPr/>
              </p14:nvContentPartPr>
              <p14:xfrm>
                <a:off x="601326" y="4663245"/>
                <a:ext cx="214560" cy="164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5416B71-B0A6-7AE2-E922-98A9734915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2686" y="4654245"/>
                  <a:ext cx="23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D40C4E6-9D37-C730-D9DA-750E8227FF74}"/>
                    </a:ext>
                  </a:extLst>
                </p14:cNvPr>
                <p14:cNvContentPartPr/>
                <p14:nvPr/>
              </p14:nvContentPartPr>
              <p14:xfrm>
                <a:off x="830286" y="4485045"/>
                <a:ext cx="132840" cy="142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D40C4E6-9D37-C730-D9DA-750E8227FF7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1286" y="4476045"/>
                  <a:ext cx="150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7DAE99-9819-9BF7-20C3-2F7AAF5939C8}"/>
                    </a:ext>
                  </a:extLst>
                </p14:cNvPr>
                <p14:cNvContentPartPr/>
                <p14:nvPr/>
              </p14:nvContentPartPr>
              <p14:xfrm>
                <a:off x="994086" y="4692045"/>
                <a:ext cx="183600" cy="67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7DAE99-9819-9BF7-20C3-2F7AAF5939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5446" y="4683405"/>
                  <a:ext cx="201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8F9C96-5D0E-89A0-0DFF-B2E2F7D74E31}"/>
                    </a:ext>
                  </a:extLst>
                </p14:cNvPr>
                <p14:cNvContentPartPr/>
                <p14:nvPr/>
              </p14:nvContentPartPr>
              <p14:xfrm>
                <a:off x="1240686" y="4600965"/>
                <a:ext cx="199080" cy="157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8F9C96-5D0E-89A0-0DFF-B2E2F7D74E3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31686" y="4591965"/>
                  <a:ext cx="21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E8A5CA9-7474-DD50-5A4C-574CD2DA5D9E}"/>
                    </a:ext>
                  </a:extLst>
                </p14:cNvPr>
                <p14:cNvContentPartPr/>
                <p14:nvPr/>
              </p14:nvContentPartPr>
              <p14:xfrm>
                <a:off x="1487646" y="4721925"/>
                <a:ext cx="76320" cy="19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E8A5CA9-7474-DD50-5A4C-574CD2DA5D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78646" y="4713285"/>
                  <a:ext cx="93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21BEA02-2A3C-0424-DA92-475CFFA5C13F}"/>
                    </a:ext>
                  </a:extLst>
                </p14:cNvPr>
                <p14:cNvContentPartPr/>
                <p14:nvPr/>
              </p14:nvContentPartPr>
              <p14:xfrm>
                <a:off x="1474686" y="4474245"/>
                <a:ext cx="94680" cy="102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21BEA02-2A3C-0424-DA92-475CFFA5C13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465686" y="4465245"/>
                  <a:ext cx="112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D8DB0EE-EA60-1305-BAEC-F997A61AC22C}"/>
                    </a:ext>
                  </a:extLst>
                </p14:cNvPr>
                <p14:cNvContentPartPr/>
                <p14:nvPr/>
              </p14:nvContentPartPr>
              <p14:xfrm>
                <a:off x="485766" y="4470285"/>
                <a:ext cx="112320" cy="502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D8DB0EE-EA60-1305-BAEC-F997A61AC22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7126" y="4461285"/>
                  <a:ext cx="1299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DD89BC4-314C-833D-A28A-0E9CF590DA26}"/>
                    </a:ext>
                  </a:extLst>
                </p14:cNvPr>
                <p14:cNvContentPartPr/>
                <p14:nvPr/>
              </p14:nvContentPartPr>
              <p14:xfrm>
                <a:off x="1592046" y="4423845"/>
                <a:ext cx="185400" cy="669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DD89BC4-314C-833D-A28A-0E9CF590DA2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83406" y="4414845"/>
                  <a:ext cx="2030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3286C69-8930-7976-A1B5-1001467C62A1}"/>
                    </a:ext>
                  </a:extLst>
                </p14:cNvPr>
                <p14:cNvContentPartPr/>
                <p14:nvPr/>
              </p14:nvContentPartPr>
              <p14:xfrm>
                <a:off x="1825686" y="4420965"/>
                <a:ext cx="139320" cy="568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3286C69-8930-7976-A1B5-1001467C62A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817046" y="4411965"/>
                  <a:ext cx="1569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CB08FB-B4EF-EC4D-EF73-5AD7CF4E8B51}"/>
                    </a:ext>
                  </a:extLst>
                </p14:cNvPr>
                <p14:cNvContentPartPr/>
                <p14:nvPr/>
              </p14:nvContentPartPr>
              <p14:xfrm>
                <a:off x="2006046" y="4600245"/>
                <a:ext cx="248400" cy="167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CB08FB-B4EF-EC4D-EF73-5AD7CF4E8B5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997046" y="4591245"/>
                  <a:ext cx="266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ABF5C2-B373-8CC1-BD54-EA23913B92C3}"/>
                    </a:ext>
                  </a:extLst>
                </p14:cNvPr>
                <p14:cNvContentPartPr/>
                <p14:nvPr/>
              </p14:nvContentPartPr>
              <p14:xfrm>
                <a:off x="2226006" y="4484685"/>
                <a:ext cx="132120" cy="93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ABF5C2-B373-8CC1-BD54-EA23913B92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17366" y="4476045"/>
                  <a:ext cx="149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F2F64E-EFAD-FE3D-A2DC-4881380A0430}"/>
                    </a:ext>
                  </a:extLst>
                </p14:cNvPr>
                <p14:cNvContentPartPr/>
                <p14:nvPr/>
              </p14:nvContentPartPr>
              <p14:xfrm>
                <a:off x="2418246" y="4677645"/>
                <a:ext cx="125280" cy="12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F2F64E-EFAD-FE3D-A2DC-4881380A043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09606" y="4669005"/>
                  <a:ext cx="14292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B589382-2CBA-2159-5D22-7D697D37C7D7}"/>
                  </a:ext>
                </a:extLst>
              </p14:cNvPr>
              <p14:cNvContentPartPr/>
              <p14:nvPr/>
            </p14:nvContentPartPr>
            <p14:xfrm>
              <a:off x="6065406" y="4556685"/>
              <a:ext cx="933480" cy="500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B589382-2CBA-2159-5D22-7D697D37C7D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056766" y="4547685"/>
                <a:ext cx="951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D6243FDA-5F20-B9F3-7A60-D497B9173438}"/>
                  </a:ext>
                </a:extLst>
              </p14:cNvPr>
              <p14:cNvContentPartPr/>
              <p14:nvPr/>
            </p14:nvContentPartPr>
            <p14:xfrm>
              <a:off x="6422526" y="4703925"/>
              <a:ext cx="210600" cy="1548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D6243FDA-5F20-B9F3-7A60-D497B9173438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413886" y="4694925"/>
                <a:ext cx="22824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064C765-7623-85E0-74EE-9A5EFD83DFFC}"/>
              </a:ext>
            </a:extLst>
          </p:cNvPr>
          <p:cNvGrpSpPr/>
          <p:nvPr/>
        </p:nvGrpSpPr>
        <p:grpSpPr>
          <a:xfrm>
            <a:off x="4497606" y="5255445"/>
            <a:ext cx="542880" cy="846720"/>
            <a:chOff x="4497606" y="5255445"/>
            <a:chExt cx="542880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2C38D7F-FBE9-6FCE-5529-827D2138C0CC}"/>
                    </a:ext>
                  </a:extLst>
                </p14:cNvPr>
                <p14:cNvContentPartPr/>
                <p14:nvPr/>
              </p14:nvContentPartPr>
              <p14:xfrm>
                <a:off x="4512366" y="5470365"/>
                <a:ext cx="128880" cy="16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2C38D7F-FBE9-6FCE-5529-827D2138C0C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03726" y="5461725"/>
                  <a:ext cx="146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547AE5A-39F6-58AE-8A72-78016EC84F0E}"/>
                    </a:ext>
                  </a:extLst>
                </p14:cNvPr>
                <p14:cNvContentPartPr/>
                <p14:nvPr/>
              </p14:nvContentPartPr>
              <p14:xfrm>
                <a:off x="4600566" y="5301165"/>
                <a:ext cx="154800" cy="153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547AE5A-39F6-58AE-8A72-78016EC84F0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91926" y="5292525"/>
                  <a:ext cx="17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3DA859D-17A3-7654-5CC9-9207DA991079}"/>
                    </a:ext>
                  </a:extLst>
                </p14:cNvPr>
                <p14:cNvContentPartPr/>
                <p14:nvPr/>
              </p14:nvContentPartPr>
              <p14:xfrm>
                <a:off x="4803966" y="5340765"/>
                <a:ext cx="138960" cy="298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3DA859D-17A3-7654-5CC9-9207DA99107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94966" y="5332125"/>
                  <a:ext cx="15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722FD08-E0D2-B2D3-7377-F9787FAB8F44}"/>
                    </a:ext>
                  </a:extLst>
                </p14:cNvPr>
                <p14:cNvContentPartPr/>
                <p14:nvPr/>
              </p14:nvContentPartPr>
              <p14:xfrm>
                <a:off x="4892886" y="5255445"/>
                <a:ext cx="127800" cy="157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722FD08-E0D2-B2D3-7377-F9787FAB8F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83886" y="5246805"/>
                  <a:ext cx="145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FCBE868-B0FF-9833-775B-29A68B83AE7C}"/>
                    </a:ext>
                  </a:extLst>
                </p14:cNvPr>
                <p14:cNvContentPartPr/>
                <p14:nvPr/>
              </p14:nvContentPartPr>
              <p14:xfrm>
                <a:off x="4497606" y="5725965"/>
                <a:ext cx="493200" cy="27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FCBE868-B0FF-9833-775B-29A68B83AE7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88966" y="5716965"/>
                  <a:ext cx="510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C53B2F1-D85F-34E4-838B-03954A6A8C01}"/>
                    </a:ext>
                  </a:extLst>
                </p14:cNvPr>
                <p14:cNvContentPartPr/>
                <p14:nvPr/>
              </p14:nvContentPartPr>
              <p14:xfrm>
                <a:off x="4616046" y="5918565"/>
                <a:ext cx="231840" cy="183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C53B2F1-D85F-34E4-838B-03954A6A8C0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07046" y="5909925"/>
                  <a:ext cx="249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A1326C6-96AF-E62D-3391-C8A625BA85B2}"/>
                    </a:ext>
                  </a:extLst>
                </p14:cNvPr>
                <p14:cNvContentPartPr/>
                <p14:nvPr/>
              </p14:nvContentPartPr>
              <p14:xfrm>
                <a:off x="4918446" y="5850165"/>
                <a:ext cx="122040" cy="119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A1326C6-96AF-E62D-3391-C8A625BA85B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09806" y="5841165"/>
                  <a:ext cx="1396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C9F821A-FC6B-B46C-BD3C-6ED1D5BFE58D}"/>
              </a:ext>
            </a:extLst>
          </p:cNvPr>
          <p:cNvGrpSpPr/>
          <p:nvPr/>
        </p:nvGrpSpPr>
        <p:grpSpPr>
          <a:xfrm>
            <a:off x="2659806" y="4233045"/>
            <a:ext cx="2464920" cy="744480"/>
            <a:chOff x="2659806" y="4233045"/>
            <a:chExt cx="246492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35422CF-EE02-EC9F-A73D-79881F3B10E5}"/>
                    </a:ext>
                  </a:extLst>
                </p14:cNvPr>
                <p14:cNvContentPartPr/>
                <p14:nvPr/>
              </p14:nvContentPartPr>
              <p14:xfrm>
                <a:off x="2659806" y="4553085"/>
                <a:ext cx="230400" cy="155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35422CF-EE02-EC9F-A73D-79881F3B10E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50806" y="4544085"/>
                  <a:ext cx="248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92DAFA2-F0EC-68D9-5F80-7F8C9B708C85}"/>
                    </a:ext>
                  </a:extLst>
                </p14:cNvPr>
                <p14:cNvContentPartPr/>
                <p14:nvPr/>
              </p14:nvContentPartPr>
              <p14:xfrm>
                <a:off x="2942046" y="4720485"/>
                <a:ext cx="70200" cy="173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92DAFA2-F0EC-68D9-5F80-7F8C9B708C8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33406" y="4711845"/>
                  <a:ext cx="87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BE0279-95D6-B284-A162-6BB98B007ECC}"/>
                    </a:ext>
                  </a:extLst>
                </p14:cNvPr>
                <p14:cNvContentPartPr/>
                <p14:nvPr/>
              </p14:nvContentPartPr>
              <p14:xfrm>
                <a:off x="2934846" y="4461285"/>
                <a:ext cx="7524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BE0279-95D6-B284-A162-6BB98B007EC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26206" y="4452645"/>
                  <a:ext cx="92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457284-6293-4FE3-465C-3F5EA72ABEEC}"/>
                    </a:ext>
                  </a:extLst>
                </p14:cNvPr>
                <p14:cNvContentPartPr/>
                <p14:nvPr/>
              </p14:nvContentPartPr>
              <p14:xfrm>
                <a:off x="3117726" y="4618965"/>
                <a:ext cx="150120" cy="12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457284-6293-4FE3-465C-3F5EA72ABEE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09086" y="4609965"/>
                  <a:ext cx="16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655DD5F-06ED-63D8-47F5-FC41AF181601}"/>
                    </a:ext>
                  </a:extLst>
                </p14:cNvPr>
                <p14:cNvContentPartPr/>
                <p14:nvPr/>
              </p14:nvContentPartPr>
              <p14:xfrm>
                <a:off x="3405006" y="4527165"/>
                <a:ext cx="113760" cy="160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655DD5F-06ED-63D8-47F5-FC41AF18160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96366" y="4518525"/>
                  <a:ext cx="13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8A978E-5067-3463-9816-BC63D549BA8D}"/>
                    </a:ext>
                  </a:extLst>
                </p14:cNvPr>
                <p14:cNvContentPartPr/>
                <p14:nvPr/>
              </p14:nvContentPartPr>
              <p14:xfrm>
                <a:off x="3500406" y="4388565"/>
                <a:ext cx="94320" cy="99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8A978E-5067-3463-9816-BC63D549BA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491406" y="4379565"/>
                  <a:ext cx="111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B42782A-7A8C-C278-3FB6-815FBD9E64D0}"/>
                    </a:ext>
                  </a:extLst>
                </p14:cNvPr>
                <p14:cNvContentPartPr/>
                <p14:nvPr/>
              </p14:nvContentPartPr>
              <p14:xfrm>
                <a:off x="3662046" y="4365165"/>
                <a:ext cx="113040" cy="347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B42782A-7A8C-C278-3FB6-815FBD9E64D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53406" y="4356165"/>
                  <a:ext cx="130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4001D08-32AA-D8C6-4135-17A8163EA2CC}"/>
                    </a:ext>
                  </a:extLst>
                </p14:cNvPr>
                <p14:cNvContentPartPr/>
                <p14:nvPr/>
              </p14:nvContentPartPr>
              <p14:xfrm>
                <a:off x="3764286" y="4351485"/>
                <a:ext cx="83880" cy="120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4001D08-32AA-D8C6-4135-17A8163EA2C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55286" y="4342845"/>
                  <a:ext cx="101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4763CA2-7E9F-890C-BB81-423DB073B722}"/>
                    </a:ext>
                  </a:extLst>
                </p14:cNvPr>
                <p14:cNvContentPartPr/>
                <p14:nvPr/>
              </p14:nvContentPartPr>
              <p14:xfrm>
                <a:off x="3914406" y="4381725"/>
                <a:ext cx="97560" cy="434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4763CA2-7E9F-890C-BB81-423DB073B72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905406" y="4372725"/>
                  <a:ext cx="1152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2A5C58B-D24C-EAEB-8901-72D226222CC2}"/>
                    </a:ext>
                  </a:extLst>
                </p14:cNvPr>
                <p14:cNvContentPartPr/>
                <p14:nvPr/>
              </p14:nvContentPartPr>
              <p14:xfrm>
                <a:off x="4094406" y="4508085"/>
                <a:ext cx="13320" cy="189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2A5C58B-D24C-EAEB-8901-72D226222CC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5406" y="4499085"/>
                  <a:ext cx="30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F4BFF7-37EF-F321-0B25-5197B9B7C706}"/>
                    </a:ext>
                  </a:extLst>
                </p14:cNvPr>
                <p14:cNvContentPartPr/>
                <p14:nvPr/>
              </p14:nvContentPartPr>
              <p14:xfrm>
                <a:off x="4213206" y="4580085"/>
                <a:ext cx="122760" cy="1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F4BFF7-37EF-F321-0B25-5197B9B7C70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04566" y="4571445"/>
                  <a:ext cx="14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78DDC28-F980-A7C8-DB1B-8FA38DA1D1AB}"/>
                    </a:ext>
                  </a:extLst>
                </p14:cNvPr>
                <p14:cNvContentPartPr/>
                <p14:nvPr/>
              </p14:nvContentPartPr>
              <p14:xfrm>
                <a:off x="4419126" y="4442925"/>
                <a:ext cx="160200" cy="139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78DDC28-F980-A7C8-DB1B-8FA38DA1D1A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10126" y="4433925"/>
                  <a:ext cx="177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C086937-4C57-39C3-B2A0-369AD8E8DD73}"/>
                    </a:ext>
                  </a:extLst>
                </p14:cNvPr>
                <p14:cNvContentPartPr/>
                <p14:nvPr/>
              </p14:nvContentPartPr>
              <p14:xfrm>
                <a:off x="4644486" y="4539765"/>
                <a:ext cx="70200" cy="76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C086937-4C57-39C3-B2A0-369AD8E8DD7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35486" y="4531125"/>
                  <a:ext cx="87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B3E586-893B-B473-2D62-4A6F885286F7}"/>
                    </a:ext>
                  </a:extLst>
                </p14:cNvPr>
                <p14:cNvContentPartPr/>
                <p14:nvPr/>
              </p14:nvContentPartPr>
              <p14:xfrm>
                <a:off x="4621806" y="4324485"/>
                <a:ext cx="70200" cy="72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B3E586-893B-B473-2D62-4A6F885286F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612806" y="431548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28A0CE-5528-4520-F663-E9B001F9802C}"/>
                    </a:ext>
                  </a:extLst>
                </p14:cNvPr>
                <p14:cNvContentPartPr/>
                <p14:nvPr/>
              </p14:nvContentPartPr>
              <p14:xfrm>
                <a:off x="4406526" y="4638045"/>
                <a:ext cx="336600" cy="50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28A0CE-5528-4520-F663-E9B001F9802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97526" y="4629045"/>
                  <a:ext cx="35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2B347A-AB30-5E0B-287D-8526A4E13B1F}"/>
                    </a:ext>
                  </a:extLst>
                </p14:cNvPr>
                <p14:cNvContentPartPr/>
                <p14:nvPr/>
              </p14:nvContentPartPr>
              <p14:xfrm>
                <a:off x="4496886" y="4772685"/>
                <a:ext cx="167400" cy="129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2B347A-AB30-5E0B-287D-8526A4E13B1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88246" y="4764045"/>
                  <a:ext cx="185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B9FD29-2D4B-37E9-22E7-D0A02208DBFD}"/>
                    </a:ext>
                  </a:extLst>
                </p14:cNvPr>
                <p14:cNvContentPartPr/>
                <p14:nvPr/>
              </p14:nvContentPartPr>
              <p14:xfrm>
                <a:off x="4721166" y="4734525"/>
                <a:ext cx="91080" cy="77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B9FD29-2D4B-37E9-22E7-D0A02208DB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12166" y="4725885"/>
                  <a:ext cx="108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50E56E-83FF-3EB5-8A50-8E1028DBD47B}"/>
                    </a:ext>
                  </a:extLst>
                </p14:cNvPr>
                <p14:cNvContentPartPr/>
                <p14:nvPr/>
              </p14:nvContentPartPr>
              <p14:xfrm>
                <a:off x="4799646" y="4349685"/>
                <a:ext cx="174960" cy="562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50E56E-83FF-3EB5-8A50-8E1028DBD47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90646" y="4341045"/>
                  <a:ext cx="19260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89A66AE-9648-B387-A701-17B20E2F64F4}"/>
                    </a:ext>
                  </a:extLst>
                </p14:cNvPr>
                <p14:cNvContentPartPr/>
                <p14:nvPr/>
              </p14:nvContentPartPr>
              <p14:xfrm>
                <a:off x="4925646" y="4233045"/>
                <a:ext cx="199080" cy="744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89A66AE-9648-B387-A701-17B20E2F64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17006" y="4224045"/>
                  <a:ext cx="21672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2BB90C5-C498-E61C-DD5E-20A4E635BB35}"/>
              </a:ext>
            </a:extLst>
          </p:cNvPr>
          <p:cNvGrpSpPr/>
          <p:nvPr/>
        </p:nvGrpSpPr>
        <p:grpSpPr>
          <a:xfrm>
            <a:off x="5424246" y="4031445"/>
            <a:ext cx="4763385" cy="2361240"/>
            <a:chOff x="5424246" y="4031445"/>
            <a:chExt cx="4763385" cy="23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16BF5B9-0876-BCC3-DC44-4D4D779C2B9C}"/>
                    </a:ext>
                  </a:extLst>
                </p14:cNvPr>
                <p14:cNvContentPartPr/>
                <p14:nvPr/>
              </p14:nvContentPartPr>
              <p14:xfrm>
                <a:off x="5424246" y="4481085"/>
                <a:ext cx="248400" cy="48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16BF5B9-0876-BCC3-DC44-4D4D779C2B9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15246" y="4472445"/>
                  <a:ext cx="26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02B560E-9B7D-4E07-AD23-98F466B4C0D6}"/>
                    </a:ext>
                  </a:extLst>
                </p14:cNvPr>
                <p14:cNvContentPartPr/>
                <p14:nvPr/>
              </p14:nvContentPartPr>
              <p14:xfrm>
                <a:off x="5450166" y="4595925"/>
                <a:ext cx="256680" cy="36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02B560E-9B7D-4E07-AD23-98F466B4C0D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441526" y="4587285"/>
                  <a:ext cx="274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EFD0BCC-D664-C2F5-C101-9E4814BC9041}"/>
                    </a:ext>
                  </a:extLst>
                </p14:cNvPr>
                <p14:cNvContentPartPr/>
                <p14:nvPr/>
              </p14:nvContentPartPr>
              <p14:xfrm>
                <a:off x="6033006" y="4225845"/>
                <a:ext cx="293400" cy="204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EFD0BCC-D664-C2F5-C101-9E4814BC904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24006" y="4217205"/>
                  <a:ext cx="311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2EA75F-D33D-A00F-883D-DF59479C174C}"/>
                    </a:ext>
                  </a:extLst>
                </p14:cNvPr>
                <p14:cNvContentPartPr/>
                <p14:nvPr/>
              </p14:nvContentPartPr>
              <p14:xfrm>
                <a:off x="6366726" y="4339965"/>
                <a:ext cx="153360" cy="210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2EA75F-D33D-A00F-883D-DF59479C17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57726" y="4330965"/>
                  <a:ext cx="171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AE00B73-6CAC-F36E-EFE8-78A6C6DD92F8}"/>
                    </a:ext>
                  </a:extLst>
                </p14:cNvPr>
                <p14:cNvContentPartPr/>
                <p14:nvPr/>
              </p14:nvContentPartPr>
              <p14:xfrm>
                <a:off x="6665526" y="4203885"/>
                <a:ext cx="190080" cy="163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AE00B73-6CAC-F36E-EFE8-78A6C6DD92F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56526" y="4195245"/>
                  <a:ext cx="207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2D35839-6805-437D-FFCD-7269B9A3F6E7}"/>
                    </a:ext>
                  </a:extLst>
                </p14:cNvPr>
                <p14:cNvContentPartPr/>
                <p14:nvPr/>
              </p14:nvContentPartPr>
              <p14:xfrm>
                <a:off x="6881166" y="4398285"/>
                <a:ext cx="82800" cy="74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2D35839-6805-437D-FFCD-7269B9A3F6E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72166" y="4389645"/>
                  <a:ext cx="100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7337B7-A66E-E00D-101F-DDBD02753474}"/>
                    </a:ext>
                  </a:extLst>
                </p14:cNvPr>
                <p14:cNvContentPartPr/>
                <p14:nvPr/>
              </p14:nvContentPartPr>
              <p14:xfrm>
                <a:off x="6370326" y="4073925"/>
                <a:ext cx="119880" cy="88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7337B7-A66E-E00D-101F-DDBD0275347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61326" y="4064925"/>
                  <a:ext cx="137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EA4FB6A-0C4E-624F-ADA6-D32E87145D0F}"/>
                    </a:ext>
                  </a:extLst>
                </p14:cNvPr>
                <p14:cNvContentPartPr/>
                <p14:nvPr/>
              </p14:nvContentPartPr>
              <p14:xfrm>
                <a:off x="5897286" y="4106685"/>
                <a:ext cx="171360" cy="806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EA4FB6A-0C4E-624F-ADA6-D32E87145D0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88646" y="4098045"/>
                  <a:ext cx="18900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B2D0101-CB8A-5A25-BDD7-EB7062CC5F2A}"/>
                    </a:ext>
                  </a:extLst>
                </p14:cNvPr>
                <p14:cNvContentPartPr/>
                <p14:nvPr/>
              </p14:nvContentPartPr>
              <p14:xfrm>
                <a:off x="6937326" y="4102365"/>
                <a:ext cx="108360" cy="726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B2D0101-CB8A-5A25-BDD7-EB7062CC5F2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28686" y="4093725"/>
                  <a:ext cx="1260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166F565-346C-A129-C231-AE6FEF071D36}"/>
                    </a:ext>
                  </a:extLst>
                </p14:cNvPr>
                <p14:cNvContentPartPr/>
                <p14:nvPr/>
              </p14:nvContentPartPr>
              <p14:xfrm>
                <a:off x="7084206" y="4031445"/>
                <a:ext cx="151200" cy="151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166F565-346C-A129-C231-AE6FEF071D3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075206" y="4022805"/>
                  <a:ext cx="168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9F4EFA8-A521-F7DE-A929-775F3D177323}"/>
                    </a:ext>
                  </a:extLst>
                </p14:cNvPr>
                <p14:cNvContentPartPr/>
                <p14:nvPr/>
              </p14:nvContentPartPr>
              <p14:xfrm>
                <a:off x="5648166" y="5580885"/>
                <a:ext cx="218880" cy="33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9F4EFA8-A521-F7DE-A929-775F3D17732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639526" y="5571885"/>
                  <a:ext cx="236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F247341-B206-3A84-C31F-EEA9EBBB396F}"/>
                    </a:ext>
                  </a:extLst>
                </p14:cNvPr>
                <p14:cNvContentPartPr/>
                <p14:nvPr/>
              </p14:nvContentPartPr>
              <p14:xfrm>
                <a:off x="5642406" y="5699325"/>
                <a:ext cx="258840" cy="37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F247341-B206-3A84-C31F-EEA9EBBB396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33766" y="5690685"/>
                  <a:ext cx="276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F300F10-3B64-FDBC-4113-9AF4C0F877E1}"/>
                    </a:ext>
                  </a:extLst>
                </p14:cNvPr>
                <p14:cNvContentPartPr/>
                <p14:nvPr/>
              </p14:nvContentPartPr>
              <p14:xfrm>
                <a:off x="8475471" y="5132127"/>
                <a:ext cx="242280" cy="210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F300F10-3B64-FDBC-4113-9AF4C0F877E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66471" y="5123127"/>
                  <a:ext cx="259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2251A4C-852A-7436-2F6E-E45526C23634}"/>
                    </a:ext>
                  </a:extLst>
                </p14:cNvPr>
                <p14:cNvContentPartPr/>
                <p14:nvPr/>
              </p14:nvContentPartPr>
              <p14:xfrm>
                <a:off x="8717031" y="5279727"/>
                <a:ext cx="131040" cy="200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2251A4C-852A-7436-2F6E-E45526C2363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08391" y="5271087"/>
                  <a:ext cx="148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36A2A7B-8C55-96FA-6AC4-0F05C0D388D3}"/>
                    </a:ext>
                  </a:extLst>
                </p14:cNvPr>
                <p14:cNvContentPartPr/>
                <p14:nvPr/>
              </p14:nvContentPartPr>
              <p14:xfrm>
                <a:off x="8783631" y="4991007"/>
                <a:ext cx="119160" cy="163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36A2A7B-8C55-96FA-6AC4-0F05C0D388D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74991" y="4982367"/>
                  <a:ext cx="136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6AFA896-7D43-9027-9302-C81165BC26AC}"/>
                    </a:ext>
                  </a:extLst>
                </p14:cNvPr>
                <p14:cNvContentPartPr/>
                <p14:nvPr/>
              </p14:nvContentPartPr>
              <p14:xfrm>
                <a:off x="8999631" y="5057607"/>
                <a:ext cx="199440" cy="193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6AFA896-7D43-9027-9302-C81165BC26A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90631" y="5048607"/>
                  <a:ext cx="21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E7CD7F0-6379-8646-9A04-8DBA2148A923}"/>
                    </a:ext>
                  </a:extLst>
                </p14:cNvPr>
                <p14:cNvContentPartPr/>
                <p14:nvPr/>
              </p14:nvContentPartPr>
              <p14:xfrm>
                <a:off x="9268911" y="5252367"/>
                <a:ext cx="122400" cy="88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E7CD7F0-6379-8646-9A04-8DBA2148A92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60271" y="5243727"/>
                  <a:ext cx="140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2520196-8E9B-4B22-632F-57E93B3458DF}"/>
                    </a:ext>
                  </a:extLst>
                </p14:cNvPr>
                <p14:cNvContentPartPr/>
                <p14:nvPr/>
              </p14:nvContentPartPr>
              <p14:xfrm>
                <a:off x="9361431" y="5025207"/>
                <a:ext cx="400680" cy="417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2520196-8E9B-4B22-632F-57E93B3458D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52431" y="5016567"/>
                  <a:ext cx="418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DC939F-46EB-4D1E-007E-176B98FD3D3B}"/>
                    </a:ext>
                  </a:extLst>
                </p14:cNvPr>
                <p14:cNvContentPartPr/>
                <p14:nvPr/>
              </p14:nvContentPartPr>
              <p14:xfrm>
                <a:off x="9669231" y="5212767"/>
                <a:ext cx="229320" cy="166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DC939F-46EB-4D1E-007E-176B98FD3D3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60591" y="5204127"/>
                  <a:ext cx="246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B4C431F-BC02-E89B-CDC4-1F471855D9CF}"/>
                    </a:ext>
                  </a:extLst>
                </p14:cNvPr>
                <p14:cNvContentPartPr/>
                <p14:nvPr/>
              </p14:nvContentPartPr>
              <p14:xfrm>
                <a:off x="8300871" y="4997847"/>
                <a:ext cx="148320" cy="518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B4C431F-BC02-E89B-CDC4-1F471855D9C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91871" y="4988847"/>
                  <a:ext cx="1659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F3E8C14-319B-A742-4DBA-5736425B4FF4}"/>
                    </a:ext>
                  </a:extLst>
                </p14:cNvPr>
                <p14:cNvContentPartPr/>
                <p14:nvPr/>
              </p14:nvContentPartPr>
              <p14:xfrm>
                <a:off x="9923391" y="4913607"/>
                <a:ext cx="174240" cy="516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F3E8C14-319B-A742-4DBA-5736425B4F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14751" y="4904607"/>
                  <a:ext cx="1918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27A56AA-113F-8511-1B03-9D316252BDB7}"/>
                    </a:ext>
                  </a:extLst>
                </p14:cNvPr>
                <p14:cNvContentPartPr/>
                <p14:nvPr/>
              </p14:nvContentPartPr>
              <p14:xfrm>
                <a:off x="10052631" y="4813167"/>
                <a:ext cx="135000" cy="138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27A56AA-113F-8511-1B03-9D316252BDB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043991" y="4804167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58CD8B8-6CE1-30EA-421C-3964442C2174}"/>
                    </a:ext>
                  </a:extLst>
                </p14:cNvPr>
                <p14:cNvContentPartPr/>
                <p14:nvPr/>
              </p14:nvContentPartPr>
              <p14:xfrm>
                <a:off x="8218791" y="5526327"/>
                <a:ext cx="1965600" cy="149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58CD8B8-6CE1-30EA-421C-3964442C217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209791" y="5517687"/>
                  <a:ext cx="1983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1260FC9-C180-915A-3788-399FDB42FAAE}"/>
                    </a:ext>
                  </a:extLst>
                </p14:cNvPr>
                <p14:cNvContentPartPr/>
                <p14:nvPr/>
              </p14:nvContentPartPr>
              <p14:xfrm>
                <a:off x="8534151" y="5923767"/>
                <a:ext cx="281880" cy="141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1260FC9-C180-915A-3788-399FDB42FAA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525151" y="5915127"/>
                  <a:ext cx="29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BB7FE8E-57E5-6DF0-32F1-C4FDFC14F581}"/>
                    </a:ext>
                  </a:extLst>
                </p14:cNvPr>
                <p14:cNvContentPartPr/>
                <p14:nvPr/>
              </p14:nvContentPartPr>
              <p14:xfrm>
                <a:off x="8775711" y="5775807"/>
                <a:ext cx="154440" cy="78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BB7FE8E-57E5-6DF0-32F1-C4FDFC14F58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767071" y="5767167"/>
                  <a:ext cx="172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960D9D3-B467-2D9E-5726-5D6C79EB8074}"/>
                    </a:ext>
                  </a:extLst>
                </p14:cNvPr>
                <p14:cNvContentPartPr/>
                <p14:nvPr/>
              </p14:nvContentPartPr>
              <p14:xfrm>
                <a:off x="8975151" y="5969127"/>
                <a:ext cx="113040" cy="11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960D9D3-B467-2D9E-5726-5D6C79EB80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966151" y="5960487"/>
                  <a:ext cx="13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48B2382-59AB-BE1B-2D28-6E7606BB5AF8}"/>
                    </a:ext>
                  </a:extLst>
                </p14:cNvPr>
                <p14:cNvContentPartPr/>
                <p14:nvPr/>
              </p14:nvContentPartPr>
              <p14:xfrm>
                <a:off x="9200871" y="5798847"/>
                <a:ext cx="248760" cy="190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48B2382-59AB-BE1B-2D28-6E7606BB5AF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91871" y="5789847"/>
                  <a:ext cx="266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D7060E7-1B74-F6B6-A6CD-FF363BE4AE46}"/>
                    </a:ext>
                  </a:extLst>
                </p14:cNvPr>
                <p14:cNvContentPartPr/>
                <p14:nvPr/>
              </p14:nvContentPartPr>
              <p14:xfrm>
                <a:off x="9488151" y="5932047"/>
                <a:ext cx="110520" cy="187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D7060E7-1B74-F6B6-A6CD-FF363BE4AE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479511" y="5923407"/>
                  <a:ext cx="128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E40D801-F4D6-E549-FC7F-5CF81702423D}"/>
                    </a:ext>
                  </a:extLst>
                </p14:cNvPr>
                <p14:cNvContentPartPr/>
                <p14:nvPr/>
              </p14:nvContentPartPr>
              <p14:xfrm>
                <a:off x="9508671" y="5698767"/>
                <a:ext cx="142920" cy="93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E40D801-F4D6-E549-FC7F-5CF81702423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00031" y="5689767"/>
                  <a:ext cx="16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70AF046-91B1-5C6B-5AA1-BFF5B4862AFF}"/>
                    </a:ext>
                  </a:extLst>
                </p14:cNvPr>
                <p14:cNvContentPartPr/>
                <p14:nvPr/>
              </p14:nvContentPartPr>
              <p14:xfrm>
                <a:off x="8376471" y="5709567"/>
                <a:ext cx="275400" cy="506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70AF046-91B1-5C6B-5AA1-BFF5B4862AF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67471" y="5700567"/>
                  <a:ext cx="2930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560FF7E-4947-8852-4FDE-C3F1351129BF}"/>
                    </a:ext>
                  </a:extLst>
                </p14:cNvPr>
                <p14:cNvContentPartPr/>
                <p14:nvPr/>
              </p14:nvContentPartPr>
              <p14:xfrm>
                <a:off x="9649431" y="5680407"/>
                <a:ext cx="179640" cy="505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560FF7E-4947-8852-4FDE-C3F1351129B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640431" y="5671767"/>
                  <a:ext cx="1972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2D76D6B-E740-EB4B-5E8E-140FDFBEAA32}"/>
                    </a:ext>
                  </a:extLst>
                </p14:cNvPr>
                <p14:cNvContentPartPr/>
                <p14:nvPr/>
              </p14:nvContentPartPr>
              <p14:xfrm>
                <a:off x="6163686" y="5076165"/>
                <a:ext cx="388080" cy="1316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2D76D6B-E740-EB4B-5E8E-140FDFBEAA3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154686" y="5067165"/>
                  <a:ext cx="405720" cy="13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FA24A8F-22B3-0A3F-953E-FBAE3E5544CF}"/>
              </a:ext>
            </a:extLst>
          </p:cNvPr>
          <p:cNvGrpSpPr/>
          <p:nvPr/>
        </p:nvGrpSpPr>
        <p:grpSpPr>
          <a:xfrm>
            <a:off x="6364026" y="4856565"/>
            <a:ext cx="5800500" cy="1398240"/>
            <a:chOff x="6364026" y="4856565"/>
            <a:chExt cx="5800500" cy="13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8DF4347-4BCB-B0A5-D86C-5E9DCA540865}"/>
                    </a:ext>
                  </a:extLst>
                </p14:cNvPr>
                <p14:cNvContentPartPr/>
                <p14:nvPr/>
              </p14:nvContentPartPr>
              <p14:xfrm>
                <a:off x="6364026" y="5422865"/>
                <a:ext cx="117000" cy="410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8DF4347-4BCB-B0A5-D86C-5E9DCA54086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55386" y="5414225"/>
                  <a:ext cx="1346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6795996-3FBD-E7C2-00A9-998A8E6056F7}"/>
                    </a:ext>
                  </a:extLst>
                </p14:cNvPr>
                <p14:cNvContentPartPr/>
                <p14:nvPr/>
              </p14:nvContentPartPr>
              <p14:xfrm>
                <a:off x="6506586" y="5554985"/>
                <a:ext cx="219600" cy="204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6795996-3FBD-E7C2-00A9-998A8E6056F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97946" y="5546345"/>
                  <a:ext cx="237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3937289-9F30-D4F8-F742-99227A54A069}"/>
                    </a:ext>
                  </a:extLst>
                </p14:cNvPr>
                <p14:cNvContentPartPr/>
                <p14:nvPr/>
              </p14:nvContentPartPr>
              <p14:xfrm>
                <a:off x="6746706" y="5365625"/>
                <a:ext cx="92520" cy="156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3937289-9F30-D4F8-F742-99227A54A06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38066" y="5356985"/>
                  <a:ext cx="110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DF9867B-4F8B-36F8-6418-AB3F7B8F874F}"/>
                    </a:ext>
                  </a:extLst>
                </p14:cNvPr>
                <p14:cNvContentPartPr/>
                <p14:nvPr/>
              </p14:nvContentPartPr>
              <p14:xfrm>
                <a:off x="6846066" y="5647505"/>
                <a:ext cx="137160" cy="19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DF9867B-4F8B-36F8-6418-AB3F7B8F874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37426" y="5638505"/>
                  <a:ext cx="15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30C2EF4-3737-D5E6-D020-9F2CD4A54465}"/>
                    </a:ext>
                  </a:extLst>
                </p14:cNvPr>
                <p14:cNvContentPartPr/>
                <p14:nvPr/>
              </p14:nvContentPartPr>
              <p14:xfrm>
                <a:off x="7118946" y="5513945"/>
                <a:ext cx="224280" cy="163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30C2EF4-3737-D5E6-D020-9F2CD4A5446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09946" y="5504945"/>
                  <a:ext cx="241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AC23931-30C9-9A54-DF34-6119ED3BCA3F}"/>
                    </a:ext>
                  </a:extLst>
                </p14:cNvPr>
                <p14:cNvContentPartPr/>
                <p14:nvPr/>
              </p14:nvContentPartPr>
              <p14:xfrm>
                <a:off x="7384986" y="5695025"/>
                <a:ext cx="95760" cy="91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AC23931-30C9-9A54-DF34-6119ED3BCA3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76346" y="5686385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BC44DA4-DBBB-1F1B-A2BF-F91226F170A7}"/>
                    </a:ext>
                  </a:extLst>
                </p14:cNvPr>
                <p14:cNvContentPartPr/>
                <p14:nvPr/>
              </p14:nvContentPartPr>
              <p14:xfrm>
                <a:off x="7344666" y="5355185"/>
                <a:ext cx="162360" cy="115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BC44DA4-DBBB-1F1B-A2BF-F91226F170A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35666" y="5346185"/>
                  <a:ext cx="180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BE632D8-226B-74BB-1CDE-27ECAF192D0D}"/>
                    </a:ext>
                  </a:extLst>
                </p14:cNvPr>
                <p14:cNvContentPartPr/>
                <p14:nvPr/>
              </p14:nvContentPartPr>
              <p14:xfrm>
                <a:off x="7549146" y="5327825"/>
                <a:ext cx="147600" cy="555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BE632D8-226B-74BB-1CDE-27ECAF192D0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40146" y="5319185"/>
                  <a:ext cx="1652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8F7F20E-B84F-51B2-69C6-31E7F3EC61DB}"/>
                    </a:ext>
                  </a:extLst>
                </p14:cNvPr>
                <p14:cNvContentPartPr/>
                <p14:nvPr/>
              </p14:nvContentPartPr>
              <p14:xfrm>
                <a:off x="10486566" y="4856565"/>
                <a:ext cx="255240" cy="1398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8F7F20E-B84F-51B2-69C6-31E7F3EC61D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477926" y="4847565"/>
                  <a:ext cx="272880" cy="14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A45BE20-2EF3-6FB9-165A-897E2B4F7E94}"/>
                    </a:ext>
                  </a:extLst>
                </p14:cNvPr>
                <p14:cNvContentPartPr/>
                <p14:nvPr/>
              </p14:nvContentPartPr>
              <p14:xfrm>
                <a:off x="11305926" y="4899765"/>
                <a:ext cx="19800" cy="371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A45BE20-2EF3-6FB9-165A-897E2B4F7E9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296926" y="4890765"/>
                  <a:ext cx="374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51BD8B3-E787-E8B1-4346-A1C03105D190}"/>
                    </a:ext>
                  </a:extLst>
                </p14:cNvPr>
                <p14:cNvContentPartPr/>
                <p14:nvPr/>
              </p14:nvContentPartPr>
              <p14:xfrm>
                <a:off x="10887246" y="5397285"/>
                <a:ext cx="995040" cy="72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51BD8B3-E787-E8B1-4346-A1C03105D19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878606" y="5388645"/>
                  <a:ext cx="101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50AF0A8-11EC-8412-3D35-4759420485D9}"/>
                    </a:ext>
                  </a:extLst>
                </p14:cNvPr>
                <p14:cNvContentPartPr/>
                <p14:nvPr/>
              </p14:nvContentPartPr>
              <p14:xfrm>
                <a:off x="10959246" y="5688885"/>
                <a:ext cx="261360" cy="159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50AF0A8-11EC-8412-3D35-4759420485D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950246" y="5680245"/>
                  <a:ext cx="279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265130D-EF5B-E345-18C9-9FFA11A0702B}"/>
                    </a:ext>
                  </a:extLst>
                </p14:cNvPr>
                <p14:cNvContentPartPr/>
                <p14:nvPr/>
              </p14:nvContentPartPr>
              <p14:xfrm>
                <a:off x="11243286" y="5512125"/>
                <a:ext cx="118080" cy="122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265130D-EF5B-E345-18C9-9FFA11A0702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4646" y="5503485"/>
                  <a:ext cx="135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A709355-53AA-3639-3F2A-757F660EC70F}"/>
                    </a:ext>
                  </a:extLst>
                </p14:cNvPr>
                <p14:cNvContentPartPr/>
                <p14:nvPr/>
              </p14:nvContentPartPr>
              <p14:xfrm>
                <a:off x="11370366" y="5732805"/>
                <a:ext cx="172800" cy="24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A709355-53AA-3639-3F2A-757F660EC70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61726" y="5723805"/>
                  <a:ext cx="190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77582E1-206E-9F2D-CF5E-5AFD17CC4979}"/>
                    </a:ext>
                  </a:extLst>
                </p14:cNvPr>
                <p14:cNvContentPartPr/>
                <p14:nvPr/>
              </p14:nvContentPartPr>
              <p14:xfrm>
                <a:off x="11647566" y="5635965"/>
                <a:ext cx="287640" cy="178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77582E1-206E-9F2D-CF5E-5AFD17CC49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638926" y="5626965"/>
                  <a:ext cx="30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A9D9ECD-6445-AB88-5A09-080FF35FA5B0}"/>
                    </a:ext>
                  </a:extLst>
                </p14:cNvPr>
                <p14:cNvContentPartPr/>
                <p14:nvPr/>
              </p14:nvContentPartPr>
              <p14:xfrm>
                <a:off x="11851326" y="5884365"/>
                <a:ext cx="158400" cy="85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A9D9ECD-6445-AB88-5A09-080FF35FA5B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842326" y="5875365"/>
                  <a:ext cx="176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08F986B-E4DA-74AA-704D-84F40DC902A8}"/>
                    </a:ext>
                  </a:extLst>
                </p14:cNvPr>
                <p14:cNvContentPartPr/>
                <p14:nvPr/>
              </p14:nvContentPartPr>
              <p14:xfrm>
                <a:off x="11992806" y="5534805"/>
                <a:ext cx="171720" cy="139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08F986B-E4DA-74AA-704D-84F40DC902A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984166" y="5526165"/>
                  <a:ext cx="189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333A88-2B9D-8623-820E-F5ACF1796B5A}"/>
                    </a:ext>
                  </a:extLst>
                </p14:cNvPr>
                <p14:cNvContentPartPr/>
                <p14:nvPr/>
              </p14:nvContentPartPr>
              <p14:xfrm>
                <a:off x="11717766" y="5405205"/>
                <a:ext cx="331200" cy="43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333A88-2B9D-8623-820E-F5ACF1796B5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709126" y="5396565"/>
                  <a:ext cx="34884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C1F8355-5C44-6C98-526C-9AEC5786F35A}"/>
                  </a:ext>
                </a:extLst>
              </p14:cNvPr>
              <p14:cNvContentPartPr/>
              <p14:nvPr/>
            </p14:nvContentPartPr>
            <p14:xfrm>
              <a:off x="7765686" y="5560725"/>
              <a:ext cx="206640" cy="424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C1F8355-5C44-6C98-526C-9AEC5786F35A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757046" y="5551725"/>
                <a:ext cx="22428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02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110</Words>
  <Application>Microsoft Office PowerPoint</Application>
  <PresentationFormat>Widescreen</PresentationFormat>
  <Paragraphs>23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JkqqxnRjyvkbGhwfskAdvP6960</vt:lpstr>
      <vt:lpstr>KymlsnVppgvcBcpdgpAdvP6975</vt:lpstr>
      <vt:lpstr>RgtltvVwghtkGhhdmxAdvP696A</vt:lpstr>
      <vt:lpstr>TvnqjtYbdntvLjxfklAdvP4C4E74</vt:lpstr>
      <vt:lpstr>TyttnbSkrwlvMtcxslAdvP6F09</vt:lpstr>
      <vt:lpstr>Office Theme</vt:lpstr>
      <vt:lpstr>Plasma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7</cp:revision>
  <dcterms:created xsi:type="dcterms:W3CDTF">2026-01-10T23:06:17Z</dcterms:created>
  <dcterms:modified xsi:type="dcterms:W3CDTF">2026-01-17T17:47:24Z</dcterms:modified>
</cp:coreProperties>
</file>